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6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a073618e60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a073618e60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a073618e60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a073618e60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111c3728c19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111c3728c19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111c3728c19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111c3728c19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111c3728c19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111c3728c19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a073618e60_0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a073618e60_0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a073618e60_0_1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a073618e60_0_1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a073618e60_0_1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a073618e60_0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a073618e60_0_2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a073618e60_0_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a073618e60_0_6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5" name="Google Shape;545;ga073618e60_0_6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ga073618e60_0_6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0" name="Google Shape;560;ga073618e60_0_6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a073618e60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a073618e60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ga073618e60_0_6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4" name="Google Shape;594;ga073618e60_0_6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ga073618e60_0_7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7" name="Google Shape;607;ga073618e60_0_7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ga073618e60_0_9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0" name="Google Shape;620;ga073618e60_0_9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ga073618e60_0_9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6" name="Google Shape;626;ga073618e60_0_9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5" name="Shape 925"/>
        <p:cNvGrpSpPr/>
        <p:nvPr/>
      </p:nvGrpSpPr>
      <p:grpSpPr>
        <a:xfrm>
          <a:off x="0" y="0"/>
          <a:ext cx="0" cy="0"/>
          <a:chOff x="0" y="0"/>
          <a:chExt cx="0" cy="0"/>
        </a:xfrm>
      </p:grpSpPr>
      <p:sp>
        <p:nvSpPr>
          <p:cNvPr id="926" name="Google Shape;926;ga0744a8d92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7" name="Google Shape;927;ga0744a8d92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a073618e60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a073618e60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a073618e60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a073618e60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a073618e60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a073618e60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a073618e60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a073618e60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a073618e60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a073618e60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a073618e60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a073618e60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a073618e60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a073618e60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slidesmania.com/questions-powerpoint-google-slides/can-i-use-these-templates/" TargetMode="External"/><Relationship Id="rId3" Type="http://schemas.openxmlformats.org/officeDocument/2006/relationships/hyperlink" Target="https://www.facebook.com/SlidesManiaSM/" TargetMode="External"/><Relationship Id="rId4" Type="http://schemas.openxmlformats.org/officeDocument/2006/relationships/image" Target="../media/image5.png"/><Relationship Id="rId11" Type="http://schemas.openxmlformats.org/officeDocument/2006/relationships/image" Target="../media/image2.png"/><Relationship Id="rId10" Type="http://schemas.openxmlformats.org/officeDocument/2006/relationships/image" Target="../media/image4.png"/><Relationship Id="rId9" Type="http://schemas.openxmlformats.org/officeDocument/2006/relationships/hyperlink" Target="https://www.instagram.com/slidesmania/" TargetMode="External"/><Relationship Id="rId5" Type="http://schemas.openxmlformats.org/officeDocument/2006/relationships/hyperlink" Target="https://twitter.com/SlidesManiaSM/" TargetMode="External"/><Relationship Id="rId6" Type="http://schemas.openxmlformats.org/officeDocument/2006/relationships/image" Target="../media/image1.png"/><Relationship Id="rId7" Type="http://schemas.openxmlformats.org/officeDocument/2006/relationships/hyperlink" Target="https://www.pinterest.com/slidesmania/" TargetMode="External"/><Relationship Id="rId8"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1 Title">
  <p:cSld name="CUSTOM">
    <p:spTree>
      <p:nvGrpSpPr>
        <p:cNvPr id="10" name="Shape 10"/>
        <p:cNvGrpSpPr/>
        <p:nvPr/>
      </p:nvGrpSpPr>
      <p:grpSpPr>
        <a:xfrm>
          <a:off x="0" y="0"/>
          <a:ext cx="0" cy="0"/>
          <a:chOff x="0" y="0"/>
          <a:chExt cx="0" cy="0"/>
        </a:xfrm>
      </p:grpSpPr>
      <p:sp>
        <p:nvSpPr>
          <p:cNvPr id="11" name="Google Shape;11;p2"/>
          <p:cNvSpPr txBox="1"/>
          <p:nvPr>
            <p:ph type="title"/>
          </p:nvPr>
        </p:nvSpPr>
        <p:spPr>
          <a:xfrm>
            <a:off x="1821900" y="1508375"/>
            <a:ext cx="8548200" cy="2200800"/>
          </a:xfrm>
          <a:prstGeom prst="rect">
            <a:avLst/>
          </a:prstGeom>
        </p:spPr>
        <p:txBody>
          <a:bodyPr anchorCtr="0" anchor="ctr" bIns="121900" lIns="121900" spcFirstLastPara="1" rIns="121900" wrap="square" tIns="121900">
            <a:noAutofit/>
          </a:bodyPr>
          <a:lstStyle>
            <a:lvl1pPr lvl="0" algn="ctr">
              <a:spcBef>
                <a:spcPts val="0"/>
              </a:spcBef>
              <a:spcAft>
                <a:spcPts val="0"/>
              </a:spcAft>
              <a:buSzPts val="7000"/>
              <a:buNone/>
              <a:defRPr sz="7000"/>
            </a:lvl1pPr>
            <a:lvl2pPr lvl="1" algn="ctr">
              <a:spcBef>
                <a:spcPts val="0"/>
              </a:spcBef>
              <a:spcAft>
                <a:spcPts val="0"/>
              </a:spcAft>
              <a:buSzPts val="7000"/>
              <a:buNone/>
              <a:defRPr sz="7000"/>
            </a:lvl2pPr>
            <a:lvl3pPr lvl="2" algn="ctr">
              <a:spcBef>
                <a:spcPts val="0"/>
              </a:spcBef>
              <a:spcAft>
                <a:spcPts val="0"/>
              </a:spcAft>
              <a:buSzPts val="7000"/>
              <a:buNone/>
              <a:defRPr sz="7000"/>
            </a:lvl3pPr>
            <a:lvl4pPr lvl="3" algn="ctr">
              <a:spcBef>
                <a:spcPts val="0"/>
              </a:spcBef>
              <a:spcAft>
                <a:spcPts val="0"/>
              </a:spcAft>
              <a:buSzPts val="7000"/>
              <a:buNone/>
              <a:defRPr sz="7000"/>
            </a:lvl4pPr>
            <a:lvl5pPr lvl="4" algn="ctr">
              <a:spcBef>
                <a:spcPts val="0"/>
              </a:spcBef>
              <a:spcAft>
                <a:spcPts val="0"/>
              </a:spcAft>
              <a:buSzPts val="7000"/>
              <a:buNone/>
              <a:defRPr sz="7000"/>
            </a:lvl5pPr>
            <a:lvl6pPr lvl="5" algn="ctr">
              <a:spcBef>
                <a:spcPts val="0"/>
              </a:spcBef>
              <a:spcAft>
                <a:spcPts val="0"/>
              </a:spcAft>
              <a:buSzPts val="7000"/>
              <a:buNone/>
              <a:defRPr sz="7000"/>
            </a:lvl6pPr>
            <a:lvl7pPr lvl="6" algn="ctr">
              <a:spcBef>
                <a:spcPts val="0"/>
              </a:spcBef>
              <a:spcAft>
                <a:spcPts val="0"/>
              </a:spcAft>
              <a:buSzPts val="7000"/>
              <a:buNone/>
              <a:defRPr sz="7000"/>
            </a:lvl7pPr>
            <a:lvl8pPr lvl="7" algn="ctr">
              <a:spcBef>
                <a:spcPts val="0"/>
              </a:spcBef>
              <a:spcAft>
                <a:spcPts val="0"/>
              </a:spcAft>
              <a:buSzPts val="7000"/>
              <a:buNone/>
              <a:defRPr sz="7000"/>
            </a:lvl8pPr>
            <a:lvl9pPr lvl="8" algn="ctr">
              <a:spcBef>
                <a:spcPts val="0"/>
              </a:spcBef>
              <a:spcAft>
                <a:spcPts val="0"/>
              </a:spcAft>
              <a:buSzPts val="7000"/>
              <a:buNone/>
              <a:defRPr sz="7000"/>
            </a:lvl9pPr>
          </a:lstStyle>
          <a:p/>
        </p:txBody>
      </p:sp>
      <p:sp>
        <p:nvSpPr>
          <p:cNvPr id="12" name="Google Shape;12;p2"/>
          <p:cNvSpPr txBox="1"/>
          <p:nvPr>
            <p:ph idx="1" type="subTitle"/>
          </p:nvPr>
        </p:nvSpPr>
        <p:spPr>
          <a:xfrm>
            <a:off x="414650" y="3785375"/>
            <a:ext cx="11379900" cy="717900"/>
          </a:xfrm>
          <a:prstGeom prst="rect">
            <a:avLst/>
          </a:prstGeom>
        </p:spPr>
        <p:txBody>
          <a:bodyPr anchorCtr="0" anchor="t" bIns="121900" lIns="121900" spcFirstLastPara="1" rIns="121900" wrap="square" tIns="121900">
            <a:noAutofit/>
          </a:bodyPr>
          <a:lstStyle>
            <a:lvl1pPr lvl="0" algn="ctr">
              <a:spcBef>
                <a:spcPts val="0"/>
              </a:spcBef>
              <a:spcAft>
                <a:spcPts val="0"/>
              </a:spcAft>
              <a:buSzPts val="1900"/>
              <a:buNone/>
              <a:defRPr/>
            </a:lvl1pPr>
            <a:lvl2pPr lvl="1" algn="ctr">
              <a:spcBef>
                <a:spcPts val="2100"/>
              </a:spcBef>
              <a:spcAft>
                <a:spcPts val="0"/>
              </a:spcAft>
              <a:buSzPts val="1900"/>
              <a:buNone/>
              <a:defRPr/>
            </a:lvl2pPr>
            <a:lvl3pPr lvl="2" algn="ctr">
              <a:spcBef>
                <a:spcPts val="2100"/>
              </a:spcBef>
              <a:spcAft>
                <a:spcPts val="0"/>
              </a:spcAft>
              <a:buSzPts val="1900"/>
              <a:buNone/>
              <a:defRPr/>
            </a:lvl3pPr>
            <a:lvl4pPr lvl="3" algn="ctr">
              <a:spcBef>
                <a:spcPts val="2100"/>
              </a:spcBef>
              <a:spcAft>
                <a:spcPts val="0"/>
              </a:spcAft>
              <a:buSzPts val="1900"/>
              <a:buNone/>
              <a:defRPr/>
            </a:lvl4pPr>
            <a:lvl5pPr lvl="4" algn="ctr">
              <a:spcBef>
                <a:spcPts val="2100"/>
              </a:spcBef>
              <a:spcAft>
                <a:spcPts val="0"/>
              </a:spcAft>
              <a:buSzPts val="1900"/>
              <a:buNone/>
              <a:defRPr/>
            </a:lvl5pPr>
            <a:lvl6pPr lvl="5" algn="ctr">
              <a:spcBef>
                <a:spcPts val="2100"/>
              </a:spcBef>
              <a:spcAft>
                <a:spcPts val="0"/>
              </a:spcAft>
              <a:buSzPts val="1900"/>
              <a:buNone/>
              <a:defRPr/>
            </a:lvl6pPr>
            <a:lvl7pPr lvl="6" algn="ctr">
              <a:spcBef>
                <a:spcPts val="2100"/>
              </a:spcBef>
              <a:spcAft>
                <a:spcPts val="0"/>
              </a:spcAft>
              <a:buSzPts val="1900"/>
              <a:buNone/>
              <a:defRPr/>
            </a:lvl7pPr>
            <a:lvl8pPr lvl="7" algn="ctr">
              <a:spcBef>
                <a:spcPts val="2100"/>
              </a:spcBef>
              <a:spcAft>
                <a:spcPts val="0"/>
              </a:spcAft>
              <a:buSzPts val="1900"/>
              <a:buNone/>
              <a:defRPr/>
            </a:lvl8pPr>
            <a:lvl9pPr lvl="8" algn="ctr">
              <a:spcBef>
                <a:spcPts val="2100"/>
              </a:spcBef>
              <a:spcAft>
                <a:spcPts val="2100"/>
              </a:spcAft>
              <a:buSzPts val="1900"/>
              <a:buNone/>
              <a:defRPr/>
            </a:lvl9pPr>
          </a:lstStyle>
          <a:p/>
        </p:txBody>
      </p:sp>
      <p:sp>
        <p:nvSpPr>
          <p:cNvPr id="13" name="Google Shape;13;p2"/>
          <p:cNvSpPr/>
          <p:nvPr/>
        </p:nvSpPr>
        <p:spPr>
          <a:xfrm flipH="1">
            <a:off x="-23996" y="4520850"/>
            <a:ext cx="12239996" cy="2183698"/>
          </a:xfrm>
          <a:custGeom>
            <a:rect b="b" l="l" r="r" t="t"/>
            <a:pathLst>
              <a:path extrusionOk="0" h="2183698" w="12239996">
                <a:moveTo>
                  <a:pt x="10801280" y="1872976"/>
                </a:moveTo>
                <a:lnTo>
                  <a:pt x="10801352" y="1872993"/>
                </a:lnTo>
                <a:lnTo>
                  <a:pt x="10801206" y="1872993"/>
                </a:lnTo>
                <a:close/>
                <a:moveTo>
                  <a:pt x="6854314" y="1872976"/>
                </a:moveTo>
                <a:lnTo>
                  <a:pt x="6854387" y="1872993"/>
                </a:lnTo>
                <a:lnTo>
                  <a:pt x="6854240" y="1872993"/>
                </a:lnTo>
                <a:close/>
                <a:moveTo>
                  <a:pt x="2953527" y="1872976"/>
                </a:moveTo>
                <a:lnTo>
                  <a:pt x="2953599" y="1872993"/>
                </a:lnTo>
                <a:lnTo>
                  <a:pt x="2953453" y="1872993"/>
                </a:lnTo>
                <a:close/>
                <a:moveTo>
                  <a:pt x="2748143" y="1572853"/>
                </a:moveTo>
                <a:lnTo>
                  <a:pt x="2764183" y="1658677"/>
                </a:lnTo>
                <a:cubicBezTo>
                  <a:pt x="2812405" y="1920950"/>
                  <a:pt x="2860980" y="2174499"/>
                  <a:pt x="2953747" y="2174499"/>
                </a:cubicBezTo>
                <a:cubicBezTo>
                  <a:pt x="3047220" y="2174499"/>
                  <a:pt x="3094765" y="1920950"/>
                  <a:pt x="3141905" y="1658677"/>
                </a:cubicBezTo>
                <a:lnTo>
                  <a:pt x="3155900" y="1582114"/>
                </a:lnTo>
                <a:lnTo>
                  <a:pt x="3154697" y="1587920"/>
                </a:lnTo>
                <a:cubicBezTo>
                  <a:pt x="3105465" y="1833989"/>
                  <a:pt x="3054928" y="2080068"/>
                  <a:pt x="2953671" y="2080104"/>
                </a:cubicBezTo>
                <a:cubicBezTo>
                  <a:pt x="2852305" y="2080104"/>
                  <a:pt x="2801202" y="1834118"/>
                  <a:pt x="2751350" y="1588131"/>
                </a:cubicBezTo>
                <a:close/>
                <a:moveTo>
                  <a:pt x="10595859" y="1572671"/>
                </a:moveTo>
                <a:lnTo>
                  <a:pt x="10611933" y="1658677"/>
                </a:lnTo>
                <a:cubicBezTo>
                  <a:pt x="10660155" y="1920950"/>
                  <a:pt x="10708730" y="2174499"/>
                  <a:pt x="10801498" y="2174499"/>
                </a:cubicBezTo>
                <a:cubicBezTo>
                  <a:pt x="10894971" y="2174499"/>
                  <a:pt x="10942516" y="1920950"/>
                  <a:pt x="10989655" y="1658677"/>
                </a:cubicBezTo>
                <a:lnTo>
                  <a:pt x="11003622" y="1582271"/>
                </a:lnTo>
                <a:lnTo>
                  <a:pt x="11002451" y="1587920"/>
                </a:lnTo>
                <a:cubicBezTo>
                  <a:pt x="10953219" y="1833989"/>
                  <a:pt x="10902682" y="2080068"/>
                  <a:pt x="10801426" y="2080104"/>
                </a:cubicBezTo>
                <a:cubicBezTo>
                  <a:pt x="10700059" y="2080104"/>
                  <a:pt x="10648957" y="1834118"/>
                  <a:pt x="10599104" y="1588131"/>
                </a:cubicBezTo>
                <a:close/>
                <a:moveTo>
                  <a:pt x="6648891" y="1572663"/>
                </a:moveTo>
                <a:lnTo>
                  <a:pt x="6664967" y="1658677"/>
                </a:lnTo>
                <a:cubicBezTo>
                  <a:pt x="6713189" y="1920950"/>
                  <a:pt x="6761764" y="2174499"/>
                  <a:pt x="6854532" y="2174499"/>
                </a:cubicBezTo>
                <a:cubicBezTo>
                  <a:pt x="6948005" y="2174499"/>
                  <a:pt x="6995550" y="1920950"/>
                  <a:pt x="7042689" y="1658677"/>
                </a:cubicBezTo>
                <a:lnTo>
                  <a:pt x="7056656" y="1582271"/>
                </a:lnTo>
                <a:lnTo>
                  <a:pt x="7055485" y="1587920"/>
                </a:lnTo>
                <a:cubicBezTo>
                  <a:pt x="7006253" y="1833989"/>
                  <a:pt x="6955716" y="2080068"/>
                  <a:pt x="6854460" y="2080104"/>
                </a:cubicBezTo>
                <a:cubicBezTo>
                  <a:pt x="6753094" y="2080104"/>
                  <a:pt x="6701991" y="1834118"/>
                  <a:pt x="6652138" y="1588131"/>
                </a:cubicBezTo>
                <a:close/>
                <a:moveTo>
                  <a:pt x="11023668" y="1440923"/>
                </a:moveTo>
                <a:lnTo>
                  <a:pt x="11020364" y="1454429"/>
                </a:lnTo>
                <a:cubicBezTo>
                  <a:pt x="10964547" y="1698248"/>
                  <a:pt x="10915015" y="1976908"/>
                  <a:pt x="10801060" y="1976949"/>
                </a:cubicBezTo>
                <a:lnTo>
                  <a:pt x="10801425" y="1976584"/>
                </a:lnTo>
                <a:cubicBezTo>
                  <a:pt x="10687553" y="1976584"/>
                  <a:pt x="10637110" y="1698011"/>
                  <a:pt x="10580466" y="1454260"/>
                </a:cubicBezTo>
                <a:lnTo>
                  <a:pt x="10577733" y="1443245"/>
                </a:lnTo>
                <a:lnTo>
                  <a:pt x="10606660" y="1579407"/>
                </a:lnTo>
                <a:cubicBezTo>
                  <a:pt x="10656494" y="1825412"/>
                  <a:pt x="10705060" y="2071417"/>
                  <a:pt x="10801426" y="2071417"/>
                </a:cubicBezTo>
                <a:cubicBezTo>
                  <a:pt x="10897462" y="2071417"/>
                  <a:pt x="10945389" y="1825357"/>
                  <a:pt x="10994621" y="1579279"/>
                </a:cubicBezTo>
                <a:close/>
                <a:moveTo>
                  <a:pt x="3175915" y="1440923"/>
                </a:moveTo>
                <a:lnTo>
                  <a:pt x="3172611" y="1454429"/>
                </a:lnTo>
                <a:cubicBezTo>
                  <a:pt x="3116793" y="1698248"/>
                  <a:pt x="3067261" y="1976908"/>
                  <a:pt x="2953305" y="1976949"/>
                </a:cubicBezTo>
                <a:lnTo>
                  <a:pt x="2953671" y="1976584"/>
                </a:lnTo>
                <a:cubicBezTo>
                  <a:pt x="2839799" y="1976584"/>
                  <a:pt x="2789356" y="1698011"/>
                  <a:pt x="2732712" y="1454260"/>
                </a:cubicBezTo>
                <a:lnTo>
                  <a:pt x="2729980" y="1443249"/>
                </a:lnTo>
                <a:lnTo>
                  <a:pt x="2758906" y="1579407"/>
                </a:lnTo>
                <a:cubicBezTo>
                  <a:pt x="2808740" y="1825412"/>
                  <a:pt x="2857306" y="2071417"/>
                  <a:pt x="2953671" y="2071417"/>
                </a:cubicBezTo>
                <a:cubicBezTo>
                  <a:pt x="3049708" y="2071417"/>
                  <a:pt x="3097636" y="1825357"/>
                  <a:pt x="3146868" y="1579279"/>
                </a:cubicBezTo>
                <a:close/>
                <a:moveTo>
                  <a:pt x="7076705" y="1440915"/>
                </a:moveTo>
                <a:lnTo>
                  <a:pt x="7073399" y="1454429"/>
                </a:lnTo>
                <a:cubicBezTo>
                  <a:pt x="7017581" y="1698248"/>
                  <a:pt x="6968049" y="1976908"/>
                  <a:pt x="6854094" y="1976949"/>
                </a:cubicBezTo>
                <a:lnTo>
                  <a:pt x="6854459" y="1976584"/>
                </a:lnTo>
                <a:cubicBezTo>
                  <a:pt x="6740587" y="1976584"/>
                  <a:pt x="6690144" y="1698011"/>
                  <a:pt x="6633501" y="1454260"/>
                </a:cubicBezTo>
                <a:lnTo>
                  <a:pt x="6630767" y="1443244"/>
                </a:lnTo>
                <a:lnTo>
                  <a:pt x="6659694" y="1579407"/>
                </a:lnTo>
                <a:cubicBezTo>
                  <a:pt x="6709529" y="1825412"/>
                  <a:pt x="6758095" y="2071417"/>
                  <a:pt x="6854460" y="2071417"/>
                </a:cubicBezTo>
                <a:cubicBezTo>
                  <a:pt x="6950497" y="2071417"/>
                  <a:pt x="6998424" y="1825357"/>
                  <a:pt x="7047656" y="1579279"/>
                </a:cubicBezTo>
                <a:close/>
                <a:moveTo>
                  <a:pt x="6609438" y="1325880"/>
                </a:moveTo>
                <a:lnTo>
                  <a:pt x="6618278" y="1357474"/>
                </a:lnTo>
                <a:lnTo>
                  <a:pt x="6621974" y="1371339"/>
                </a:lnTo>
                <a:lnTo>
                  <a:pt x="6645061" y="1466251"/>
                </a:lnTo>
                <a:cubicBezTo>
                  <a:pt x="6700346" y="1704877"/>
                  <a:pt x="6748694" y="1968189"/>
                  <a:pt x="6854094" y="1968189"/>
                </a:cubicBezTo>
                <a:cubicBezTo>
                  <a:pt x="6950460" y="1968189"/>
                  <a:pt x="6998369" y="1748027"/>
                  <a:pt x="7047510" y="1527856"/>
                </a:cubicBezTo>
                <a:lnTo>
                  <a:pt x="7082764" y="1377305"/>
                </a:lnTo>
                <a:lnTo>
                  <a:pt x="7078424" y="1392636"/>
                </a:lnTo>
                <a:cubicBezTo>
                  <a:pt x="7070685" y="1421771"/>
                  <a:pt x="7063153" y="1451519"/>
                  <a:pt x="7055659" y="1481108"/>
                </a:cubicBezTo>
                <a:cubicBezTo>
                  <a:pt x="7010944" y="1657412"/>
                  <a:pt x="6968632" y="1825165"/>
                  <a:pt x="6890185" y="1864398"/>
                </a:cubicBezTo>
                <a:lnTo>
                  <a:pt x="6854314" y="1872976"/>
                </a:lnTo>
                <a:lnTo>
                  <a:pt x="6818663" y="1864269"/>
                </a:lnTo>
                <a:cubicBezTo>
                  <a:pt x="6741976" y="1825264"/>
                  <a:pt x="6697707" y="1661470"/>
                  <a:pt x="6654967" y="1495101"/>
                </a:cubicBezTo>
                <a:lnTo>
                  <a:pt x="6621974" y="1371339"/>
                </a:lnTo>
                <a:lnTo>
                  <a:pt x="6620756" y="1366333"/>
                </a:lnTo>
                <a:lnTo>
                  <a:pt x="6618278" y="1357474"/>
                </a:lnTo>
                <a:lnTo>
                  <a:pt x="6611593" y="1332398"/>
                </a:lnTo>
                <a:close/>
                <a:moveTo>
                  <a:pt x="10556401" y="1325873"/>
                </a:moveTo>
                <a:lnTo>
                  <a:pt x="10565273" y="1357582"/>
                </a:lnTo>
                <a:lnTo>
                  <a:pt x="10568925" y="1371283"/>
                </a:lnTo>
                <a:lnTo>
                  <a:pt x="10592026" y="1466251"/>
                </a:lnTo>
                <a:cubicBezTo>
                  <a:pt x="10647312" y="1704877"/>
                  <a:pt x="10695660" y="1968189"/>
                  <a:pt x="10801060" y="1968189"/>
                </a:cubicBezTo>
                <a:cubicBezTo>
                  <a:pt x="10897425" y="1968189"/>
                  <a:pt x="10945334" y="1748027"/>
                  <a:pt x="10994475" y="1527856"/>
                </a:cubicBezTo>
                <a:lnTo>
                  <a:pt x="11029732" y="1377295"/>
                </a:lnTo>
                <a:lnTo>
                  <a:pt x="11025389" y="1392636"/>
                </a:lnTo>
                <a:cubicBezTo>
                  <a:pt x="11017650" y="1421771"/>
                  <a:pt x="11010118" y="1451519"/>
                  <a:pt x="11002624" y="1481108"/>
                </a:cubicBezTo>
                <a:cubicBezTo>
                  <a:pt x="10957910" y="1657412"/>
                  <a:pt x="10915598" y="1825165"/>
                  <a:pt x="10837151" y="1864398"/>
                </a:cubicBezTo>
                <a:lnTo>
                  <a:pt x="10801280" y="1872976"/>
                </a:lnTo>
                <a:lnTo>
                  <a:pt x="10765628" y="1864269"/>
                </a:lnTo>
                <a:cubicBezTo>
                  <a:pt x="10688941" y="1825264"/>
                  <a:pt x="10644673" y="1661470"/>
                  <a:pt x="10601933" y="1495101"/>
                </a:cubicBezTo>
                <a:lnTo>
                  <a:pt x="10568925" y="1371283"/>
                </a:lnTo>
                <a:lnTo>
                  <a:pt x="10567721" y="1366333"/>
                </a:lnTo>
                <a:lnTo>
                  <a:pt x="10565273" y="1357582"/>
                </a:lnTo>
                <a:lnTo>
                  <a:pt x="10558559" y="1332398"/>
                </a:lnTo>
                <a:close/>
                <a:moveTo>
                  <a:pt x="2708643" y="1325859"/>
                </a:moveTo>
                <a:lnTo>
                  <a:pt x="2717520" y="1357586"/>
                </a:lnTo>
                <a:lnTo>
                  <a:pt x="2721171" y="1371280"/>
                </a:lnTo>
                <a:lnTo>
                  <a:pt x="2744272" y="1466251"/>
                </a:lnTo>
                <a:cubicBezTo>
                  <a:pt x="2799557" y="1704877"/>
                  <a:pt x="2847906" y="1968189"/>
                  <a:pt x="2953305" y="1968189"/>
                </a:cubicBezTo>
                <a:cubicBezTo>
                  <a:pt x="3049671" y="1968189"/>
                  <a:pt x="3097580" y="1748027"/>
                  <a:pt x="3146721" y="1527856"/>
                </a:cubicBezTo>
                <a:lnTo>
                  <a:pt x="3181974" y="1377313"/>
                </a:lnTo>
                <a:lnTo>
                  <a:pt x="3177636" y="1392636"/>
                </a:lnTo>
                <a:cubicBezTo>
                  <a:pt x="3169897" y="1421771"/>
                  <a:pt x="3162365" y="1451519"/>
                  <a:pt x="3154871" y="1481108"/>
                </a:cubicBezTo>
                <a:cubicBezTo>
                  <a:pt x="3110156" y="1657412"/>
                  <a:pt x="3067845" y="1825165"/>
                  <a:pt x="2989398" y="1864398"/>
                </a:cubicBezTo>
                <a:lnTo>
                  <a:pt x="2953527" y="1872976"/>
                </a:lnTo>
                <a:lnTo>
                  <a:pt x="2917875" y="1864269"/>
                </a:lnTo>
                <a:cubicBezTo>
                  <a:pt x="2841188" y="1825264"/>
                  <a:pt x="2796919" y="1661470"/>
                  <a:pt x="2754179" y="1495101"/>
                </a:cubicBezTo>
                <a:lnTo>
                  <a:pt x="2721171" y="1371280"/>
                </a:lnTo>
                <a:lnTo>
                  <a:pt x="2719967" y="1366333"/>
                </a:lnTo>
                <a:lnTo>
                  <a:pt x="2717520" y="1357586"/>
                </a:lnTo>
                <a:lnTo>
                  <a:pt x="2710805" y="1332398"/>
                </a:lnTo>
                <a:close/>
                <a:moveTo>
                  <a:pt x="9421027" y="1311852"/>
                </a:moveTo>
                <a:lnTo>
                  <a:pt x="9418282" y="1317770"/>
                </a:lnTo>
                <a:cubicBezTo>
                  <a:pt x="9368794" y="1428435"/>
                  <a:pt x="9318348" y="1539109"/>
                  <a:pt x="9217822" y="1539145"/>
                </a:cubicBezTo>
                <a:cubicBezTo>
                  <a:pt x="9117368" y="1539145"/>
                  <a:pt x="9066667" y="1428562"/>
                  <a:pt x="9016924" y="1317979"/>
                </a:cubicBezTo>
                <a:lnTo>
                  <a:pt x="9014199" y="1312138"/>
                </a:lnTo>
                <a:lnTo>
                  <a:pt x="9022081" y="1329950"/>
                </a:lnTo>
                <a:cubicBezTo>
                  <a:pt x="9072087" y="1452826"/>
                  <a:pt x="9120840" y="1576305"/>
                  <a:pt x="9217822" y="1576305"/>
                </a:cubicBezTo>
                <a:cubicBezTo>
                  <a:pt x="9314621" y="1576305"/>
                  <a:pt x="9363190" y="1452826"/>
                  <a:pt x="9413040" y="1329950"/>
                </a:cubicBezTo>
                <a:close/>
                <a:moveTo>
                  <a:pt x="5474103" y="1311764"/>
                </a:moveTo>
                <a:lnTo>
                  <a:pt x="5471316" y="1317770"/>
                </a:lnTo>
                <a:cubicBezTo>
                  <a:pt x="5421829" y="1428435"/>
                  <a:pt x="5371383" y="1539109"/>
                  <a:pt x="5270856" y="1539145"/>
                </a:cubicBezTo>
                <a:cubicBezTo>
                  <a:pt x="5170403" y="1539145"/>
                  <a:pt x="5119702" y="1428562"/>
                  <a:pt x="5069959" y="1317979"/>
                </a:cubicBezTo>
                <a:lnTo>
                  <a:pt x="5067263" y="1312200"/>
                </a:lnTo>
                <a:lnTo>
                  <a:pt x="5075118" y="1329950"/>
                </a:lnTo>
                <a:cubicBezTo>
                  <a:pt x="5125124" y="1452826"/>
                  <a:pt x="5173876" y="1576305"/>
                  <a:pt x="5270859" y="1576305"/>
                </a:cubicBezTo>
                <a:cubicBezTo>
                  <a:pt x="5367658" y="1576305"/>
                  <a:pt x="5416226" y="1452826"/>
                  <a:pt x="5466077" y="1329950"/>
                </a:cubicBezTo>
                <a:close/>
                <a:moveTo>
                  <a:pt x="1573351" y="1311683"/>
                </a:moveTo>
                <a:lnTo>
                  <a:pt x="1570527" y="1317770"/>
                </a:lnTo>
                <a:cubicBezTo>
                  <a:pt x="1521039" y="1428435"/>
                  <a:pt x="1470594" y="1539109"/>
                  <a:pt x="1370067" y="1539145"/>
                </a:cubicBezTo>
                <a:cubicBezTo>
                  <a:pt x="1269614" y="1539145"/>
                  <a:pt x="1218912" y="1428562"/>
                  <a:pt x="1169169" y="1317979"/>
                </a:cubicBezTo>
                <a:lnTo>
                  <a:pt x="1166498" y="1312253"/>
                </a:lnTo>
                <a:lnTo>
                  <a:pt x="1174330" y="1329950"/>
                </a:lnTo>
                <a:cubicBezTo>
                  <a:pt x="1224336" y="1452826"/>
                  <a:pt x="1273088" y="1576305"/>
                  <a:pt x="1370071" y="1576305"/>
                </a:cubicBezTo>
                <a:cubicBezTo>
                  <a:pt x="1466870" y="1576305"/>
                  <a:pt x="1515439" y="1452826"/>
                  <a:pt x="1565289" y="1329950"/>
                </a:cubicBezTo>
                <a:close/>
                <a:moveTo>
                  <a:pt x="11803900" y="1291754"/>
                </a:moveTo>
                <a:lnTo>
                  <a:pt x="11792300" y="1316747"/>
                </a:lnTo>
                <a:cubicBezTo>
                  <a:pt x="11742795" y="1427412"/>
                  <a:pt x="11692331" y="1538086"/>
                  <a:pt x="11591768" y="1538122"/>
                </a:cubicBezTo>
                <a:cubicBezTo>
                  <a:pt x="11491278" y="1538122"/>
                  <a:pt x="11440576" y="1427540"/>
                  <a:pt x="11390833" y="1316957"/>
                </a:cubicBezTo>
                <a:lnTo>
                  <a:pt x="11384623" y="1303647"/>
                </a:lnTo>
                <a:lnTo>
                  <a:pt x="11396071" y="1329512"/>
                </a:lnTo>
                <a:cubicBezTo>
                  <a:pt x="11446087" y="1452387"/>
                  <a:pt x="11494857" y="1575866"/>
                  <a:pt x="11591913" y="1575866"/>
                </a:cubicBezTo>
                <a:cubicBezTo>
                  <a:pt x="11688969" y="1575866"/>
                  <a:pt x="11737481" y="1452387"/>
                  <a:pt x="11787258" y="1329512"/>
                </a:cubicBezTo>
                <a:close/>
                <a:moveTo>
                  <a:pt x="3962901" y="1276436"/>
                </a:moveTo>
                <a:lnTo>
                  <a:pt x="3935240" y="1337470"/>
                </a:lnTo>
                <a:cubicBezTo>
                  <a:pt x="3888536" y="1440814"/>
                  <a:pt x="3838291" y="1538088"/>
                  <a:pt x="3744013" y="1538122"/>
                </a:cubicBezTo>
                <a:cubicBezTo>
                  <a:pt x="3643523" y="1538122"/>
                  <a:pt x="3592822" y="1427540"/>
                  <a:pt x="3543078" y="1316957"/>
                </a:cubicBezTo>
                <a:lnTo>
                  <a:pt x="3536957" y="1303838"/>
                </a:lnTo>
                <a:lnTo>
                  <a:pt x="3548321" y="1329512"/>
                </a:lnTo>
                <a:cubicBezTo>
                  <a:pt x="3598337" y="1452387"/>
                  <a:pt x="3647107" y="1575866"/>
                  <a:pt x="3744161" y="1575866"/>
                </a:cubicBezTo>
                <a:cubicBezTo>
                  <a:pt x="3841217" y="1575866"/>
                  <a:pt x="3889730" y="1452387"/>
                  <a:pt x="3939507" y="1329512"/>
                </a:cubicBezTo>
                <a:close/>
                <a:moveTo>
                  <a:pt x="7103750" y="1275694"/>
                </a:moveTo>
                <a:lnTo>
                  <a:pt x="7102125" y="1279602"/>
                </a:lnTo>
                <a:cubicBezTo>
                  <a:pt x="7032062" y="1479007"/>
                  <a:pt x="6986638" y="1769059"/>
                  <a:pt x="6854313" y="1769107"/>
                </a:cubicBezTo>
                <a:lnTo>
                  <a:pt x="6854313" y="1769472"/>
                </a:lnTo>
                <a:cubicBezTo>
                  <a:pt x="6721797" y="1769472"/>
                  <a:pt x="6675365" y="1479531"/>
                  <a:pt x="6604548" y="1280196"/>
                </a:cubicBezTo>
                <a:lnTo>
                  <a:pt x="6603612" y="1277967"/>
                </a:lnTo>
                <a:lnTo>
                  <a:pt x="6621099" y="1333193"/>
                </a:lnTo>
                <a:cubicBezTo>
                  <a:pt x="6687932" y="1560782"/>
                  <a:pt x="6733702" y="1864233"/>
                  <a:pt x="6854387" y="1864233"/>
                </a:cubicBezTo>
                <a:cubicBezTo>
                  <a:pt x="6974844" y="1864233"/>
                  <a:pt x="7019701" y="1560696"/>
                  <a:pt x="7085793" y="1333026"/>
                </a:cubicBezTo>
                <a:close/>
                <a:moveTo>
                  <a:pt x="3202963" y="1275692"/>
                </a:moveTo>
                <a:lnTo>
                  <a:pt x="3201337" y="1279602"/>
                </a:lnTo>
                <a:cubicBezTo>
                  <a:pt x="3131274" y="1479007"/>
                  <a:pt x="3085850" y="1769059"/>
                  <a:pt x="2953525" y="1769107"/>
                </a:cubicBezTo>
                <a:lnTo>
                  <a:pt x="2953525" y="1769472"/>
                </a:lnTo>
                <a:cubicBezTo>
                  <a:pt x="2821010" y="1769472"/>
                  <a:pt x="2774577" y="1479531"/>
                  <a:pt x="2703761" y="1280196"/>
                </a:cubicBezTo>
                <a:lnTo>
                  <a:pt x="2702820" y="1277956"/>
                </a:lnTo>
                <a:lnTo>
                  <a:pt x="2720310" y="1333193"/>
                </a:lnTo>
                <a:cubicBezTo>
                  <a:pt x="2787144" y="1560782"/>
                  <a:pt x="2832914" y="1864233"/>
                  <a:pt x="2953599" y="1864233"/>
                </a:cubicBezTo>
                <a:cubicBezTo>
                  <a:pt x="3074056" y="1864233"/>
                  <a:pt x="3118913" y="1560696"/>
                  <a:pt x="3185005" y="1333026"/>
                </a:cubicBezTo>
                <a:close/>
                <a:moveTo>
                  <a:pt x="11050717" y="1275690"/>
                </a:moveTo>
                <a:lnTo>
                  <a:pt x="11049090" y="1279602"/>
                </a:lnTo>
                <a:cubicBezTo>
                  <a:pt x="10979027" y="1479007"/>
                  <a:pt x="10933603" y="1769059"/>
                  <a:pt x="10801279" y="1769107"/>
                </a:cubicBezTo>
                <a:lnTo>
                  <a:pt x="10801279" y="1769472"/>
                </a:lnTo>
                <a:cubicBezTo>
                  <a:pt x="10668763" y="1769472"/>
                  <a:pt x="10622330" y="1479531"/>
                  <a:pt x="10551514" y="1280196"/>
                </a:cubicBezTo>
                <a:lnTo>
                  <a:pt x="10550577" y="1277965"/>
                </a:lnTo>
                <a:lnTo>
                  <a:pt x="10568064" y="1333193"/>
                </a:lnTo>
                <a:cubicBezTo>
                  <a:pt x="10634897" y="1560782"/>
                  <a:pt x="10680668" y="1864233"/>
                  <a:pt x="10801352" y="1864233"/>
                </a:cubicBezTo>
                <a:cubicBezTo>
                  <a:pt x="10921809" y="1864233"/>
                  <a:pt x="10966667" y="1560696"/>
                  <a:pt x="11032759" y="1333026"/>
                </a:cubicBezTo>
                <a:close/>
                <a:moveTo>
                  <a:pt x="7864913" y="1273737"/>
                </a:moveTo>
                <a:lnTo>
                  <a:pt x="7836029" y="1337470"/>
                </a:lnTo>
                <a:cubicBezTo>
                  <a:pt x="7789325" y="1440814"/>
                  <a:pt x="7739080" y="1538088"/>
                  <a:pt x="7644802" y="1538122"/>
                </a:cubicBezTo>
                <a:cubicBezTo>
                  <a:pt x="7544312" y="1538122"/>
                  <a:pt x="7493610" y="1427540"/>
                  <a:pt x="7443867" y="1316957"/>
                </a:cubicBezTo>
                <a:lnTo>
                  <a:pt x="7437670" y="1303676"/>
                </a:lnTo>
                <a:lnTo>
                  <a:pt x="7449106" y="1329512"/>
                </a:lnTo>
                <a:cubicBezTo>
                  <a:pt x="7499122" y="1452387"/>
                  <a:pt x="7547892" y="1575866"/>
                  <a:pt x="7644947" y="1575866"/>
                </a:cubicBezTo>
                <a:cubicBezTo>
                  <a:pt x="7742437" y="1575866"/>
                  <a:pt x="7790948" y="1451282"/>
                  <a:pt x="7840960" y="1327866"/>
                </a:cubicBezTo>
                <a:close/>
                <a:moveTo>
                  <a:pt x="1157601" y="1272450"/>
                </a:moveTo>
                <a:lnTo>
                  <a:pt x="1174919" y="1309219"/>
                </a:lnTo>
                <a:cubicBezTo>
                  <a:pt x="1224662" y="1419802"/>
                  <a:pt x="1273446" y="1530384"/>
                  <a:pt x="1370067" y="1530384"/>
                </a:cubicBezTo>
                <a:cubicBezTo>
                  <a:pt x="1466725" y="1530384"/>
                  <a:pt x="1515254" y="1419747"/>
                  <a:pt x="1564751" y="1309100"/>
                </a:cubicBezTo>
                <a:lnTo>
                  <a:pt x="1581586" y="1273168"/>
                </a:lnTo>
                <a:lnTo>
                  <a:pt x="1561071" y="1313096"/>
                </a:lnTo>
                <a:cubicBezTo>
                  <a:pt x="1514528" y="1405567"/>
                  <a:pt x="1464482" y="1492607"/>
                  <a:pt x="1370067" y="1492641"/>
                </a:cubicBezTo>
                <a:cubicBezTo>
                  <a:pt x="1275790" y="1492641"/>
                  <a:pt x="1225512" y="1405683"/>
                  <a:pt x="1178714" y="1313291"/>
                </a:cubicBezTo>
                <a:close/>
                <a:moveTo>
                  <a:pt x="5058388" y="1272446"/>
                </a:moveTo>
                <a:lnTo>
                  <a:pt x="5075708" y="1309219"/>
                </a:lnTo>
                <a:cubicBezTo>
                  <a:pt x="5125451" y="1419802"/>
                  <a:pt x="5174235" y="1530384"/>
                  <a:pt x="5270856" y="1530384"/>
                </a:cubicBezTo>
                <a:cubicBezTo>
                  <a:pt x="5367514" y="1530384"/>
                  <a:pt x="5416043" y="1419747"/>
                  <a:pt x="5465540" y="1309100"/>
                </a:cubicBezTo>
                <a:lnTo>
                  <a:pt x="5482364" y="1273191"/>
                </a:lnTo>
                <a:lnTo>
                  <a:pt x="5461860" y="1313096"/>
                </a:lnTo>
                <a:cubicBezTo>
                  <a:pt x="5415317" y="1405567"/>
                  <a:pt x="5365271" y="1492607"/>
                  <a:pt x="5270856" y="1492641"/>
                </a:cubicBezTo>
                <a:cubicBezTo>
                  <a:pt x="5176579" y="1492641"/>
                  <a:pt x="5126301" y="1405683"/>
                  <a:pt x="5079503" y="1313291"/>
                </a:cubicBezTo>
                <a:close/>
                <a:moveTo>
                  <a:pt x="9005352" y="1272444"/>
                </a:moveTo>
                <a:lnTo>
                  <a:pt x="9022673" y="1309219"/>
                </a:lnTo>
                <a:cubicBezTo>
                  <a:pt x="9072416" y="1419802"/>
                  <a:pt x="9121201" y="1530384"/>
                  <a:pt x="9217822" y="1530384"/>
                </a:cubicBezTo>
                <a:cubicBezTo>
                  <a:pt x="9314480" y="1530384"/>
                  <a:pt x="9363009" y="1419747"/>
                  <a:pt x="9412505" y="1309100"/>
                </a:cubicBezTo>
                <a:lnTo>
                  <a:pt x="9429342" y="1273164"/>
                </a:lnTo>
                <a:lnTo>
                  <a:pt x="9408825" y="1313096"/>
                </a:lnTo>
                <a:cubicBezTo>
                  <a:pt x="9362282" y="1405567"/>
                  <a:pt x="9312236" y="1492607"/>
                  <a:pt x="9217822" y="1492641"/>
                </a:cubicBezTo>
                <a:cubicBezTo>
                  <a:pt x="9123544" y="1492641"/>
                  <a:pt x="9073266" y="1405683"/>
                  <a:pt x="9026468" y="1313291"/>
                </a:cubicBezTo>
                <a:close/>
                <a:moveTo>
                  <a:pt x="3955453" y="1271594"/>
                </a:moveTo>
                <a:lnTo>
                  <a:pt x="3952057" y="1277642"/>
                </a:lnTo>
                <a:cubicBezTo>
                  <a:pt x="3899962" y="1381754"/>
                  <a:pt x="3849903" y="1491907"/>
                  <a:pt x="3743648" y="1491984"/>
                </a:cubicBezTo>
                <a:cubicBezTo>
                  <a:pt x="3649370" y="1491984"/>
                  <a:pt x="3599076" y="1405027"/>
                  <a:pt x="3552261" y="1312634"/>
                </a:cubicBezTo>
                <a:lnTo>
                  <a:pt x="3537204" y="1283519"/>
                </a:lnTo>
                <a:lnTo>
                  <a:pt x="3548828" y="1308197"/>
                </a:lnTo>
                <a:cubicBezTo>
                  <a:pt x="3598571" y="1418779"/>
                  <a:pt x="3647356" y="1529362"/>
                  <a:pt x="3744013" y="1529362"/>
                </a:cubicBezTo>
                <a:cubicBezTo>
                  <a:pt x="3849772" y="1529362"/>
                  <a:pt x="3897934" y="1397008"/>
                  <a:pt x="3952761" y="1277050"/>
                </a:cubicBezTo>
                <a:close/>
                <a:moveTo>
                  <a:pt x="7858754" y="1267123"/>
                </a:moveTo>
                <a:lnTo>
                  <a:pt x="7852845" y="1277642"/>
                </a:lnTo>
                <a:cubicBezTo>
                  <a:pt x="7800751" y="1381754"/>
                  <a:pt x="7750691" y="1491907"/>
                  <a:pt x="7644436" y="1491984"/>
                </a:cubicBezTo>
                <a:cubicBezTo>
                  <a:pt x="7550158" y="1491984"/>
                  <a:pt x="7499865" y="1405027"/>
                  <a:pt x="7453050" y="1312634"/>
                </a:cubicBezTo>
                <a:lnTo>
                  <a:pt x="7437988" y="1283510"/>
                </a:lnTo>
                <a:lnTo>
                  <a:pt x="7449616" y="1308197"/>
                </a:lnTo>
                <a:cubicBezTo>
                  <a:pt x="7499359" y="1418779"/>
                  <a:pt x="7548144" y="1529362"/>
                  <a:pt x="7644802" y="1529362"/>
                </a:cubicBezTo>
                <a:cubicBezTo>
                  <a:pt x="7741496" y="1529362"/>
                  <a:pt x="7790043" y="1418725"/>
                  <a:pt x="7839558" y="1308078"/>
                </a:cubicBezTo>
                <a:close/>
                <a:moveTo>
                  <a:pt x="1967879" y="1262031"/>
                </a:moveTo>
                <a:lnTo>
                  <a:pt x="2016276" y="1340271"/>
                </a:lnTo>
                <a:cubicBezTo>
                  <a:pt x="2052732" y="1391410"/>
                  <a:pt x="2096097" y="1429858"/>
                  <a:pt x="2161143" y="1429858"/>
                </a:cubicBezTo>
                <a:cubicBezTo>
                  <a:pt x="2226141" y="1429858"/>
                  <a:pt x="2269432" y="1391361"/>
                  <a:pt x="2305812" y="1340156"/>
                </a:cubicBezTo>
                <a:lnTo>
                  <a:pt x="2352395" y="1264586"/>
                </a:lnTo>
                <a:lnTo>
                  <a:pt x="2323189" y="1308322"/>
                </a:lnTo>
                <a:cubicBezTo>
                  <a:pt x="2283447" y="1362884"/>
                  <a:pt x="2236343" y="1406543"/>
                  <a:pt x="2161139" y="1406570"/>
                </a:cubicBezTo>
                <a:cubicBezTo>
                  <a:pt x="2085909" y="1406570"/>
                  <a:pt x="2038756" y="1362959"/>
                  <a:pt x="1998954" y="1308446"/>
                </a:cubicBezTo>
                <a:close/>
                <a:moveTo>
                  <a:pt x="5868642" y="1261992"/>
                </a:moveTo>
                <a:lnTo>
                  <a:pt x="5917063" y="1340271"/>
                </a:lnTo>
                <a:cubicBezTo>
                  <a:pt x="5953518" y="1391410"/>
                  <a:pt x="5996883" y="1429858"/>
                  <a:pt x="6061929" y="1429858"/>
                </a:cubicBezTo>
                <a:cubicBezTo>
                  <a:pt x="6126926" y="1429858"/>
                  <a:pt x="6170218" y="1391361"/>
                  <a:pt x="6206596" y="1340156"/>
                </a:cubicBezTo>
                <a:lnTo>
                  <a:pt x="6253125" y="1264674"/>
                </a:lnTo>
                <a:lnTo>
                  <a:pt x="6223978" y="1308322"/>
                </a:lnTo>
                <a:cubicBezTo>
                  <a:pt x="6184236" y="1362884"/>
                  <a:pt x="6137132" y="1406543"/>
                  <a:pt x="6061928" y="1406570"/>
                </a:cubicBezTo>
                <a:cubicBezTo>
                  <a:pt x="5986698" y="1406570"/>
                  <a:pt x="5939545" y="1362959"/>
                  <a:pt x="5899743" y="1308446"/>
                </a:cubicBezTo>
                <a:close/>
                <a:moveTo>
                  <a:pt x="9815586" y="1261960"/>
                </a:moveTo>
                <a:lnTo>
                  <a:pt x="9864027" y="1340271"/>
                </a:lnTo>
                <a:cubicBezTo>
                  <a:pt x="9900482" y="1391410"/>
                  <a:pt x="9943847" y="1429858"/>
                  <a:pt x="10008893" y="1429858"/>
                </a:cubicBezTo>
                <a:cubicBezTo>
                  <a:pt x="10073890" y="1429858"/>
                  <a:pt x="10117181" y="1391361"/>
                  <a:pt x="10153560" y="1340156"/>
                </a:cubicBezTo>
                <a:lnTo>
                  <a:pt x="10200075" y="1264698"/>
                </a:lnTo>
                <a:lnTo>
                  <a:pt x="10170943" y="1308322"/>
                </a:lnTo>
                <a:cubicBezTo>
                  <a:pt x="10131202" y="1362884"/>
                  <a:pt x="10084097" y="1406543"/>
                  <a:pt x="10008894" y="1406570"/>
                </a:cubicBezTo>
                <a:cubicBezTo>
                  <a:pt x="9933663" y="1406570"/>
                  <a:pt x="9886511" y="1362959"/>
                  <a:pt x="9846709" y="1308446"/>
                </a:cubicBezTo>
                <a:close/>
                <a:moveTo>
                  <a:pt x="11811799" y="1254150"/>
                </a:moveTo>
                <a:lnTo>
                  <a:pt x="11810274" y="1256934"/>
                </a:lnTo>
                <a:cubicBezTo>
                  <a:pt x="11754141" y="1366578"/>
                  <a:pt x="11704740" y="1491902"/>
                  <a:pt x="11591402" y="1491984"/>
                </a:cubicBezTo>
                <a:cubicBezTo>
                  <a:pt x="11497124" y="1491984"/>
                  <a:pt x="11446830" y="1405027"/>
                  <a:pt x="11400015" y="1312634"/>
                </a:cubicBezTo>
                <a:lnTo>
                  <a:pt x="11384958" y="1283519"/>
                </a:lnTo>
                <a:lnTo>
                  <a:pt x="11396582" y="1308197"/>
                </a:lnTo>
                <a:cubicBezTo>
                  <a:pt x="11446325" y="1418779"/>
                  <a:pt x="11495110" y="1529362"/>
                  <a:pt x="11591768" y="1529362"/>
                </a:cubicBezTo>
                <a:cubicBezTo>
                  <a:pt x="11688462" y="1529362"/>
                  <a:pt x="11737009" y="1418725"/>
                  <a:pt x="11786524" y="1308078"/>
                </a:cubicBezTo>
                <a:close/>
                <a:moveTo>
                  <a:pt x="3210886" y="1231474"/>
                </a:moveTo>
                <a:lnTo>
                  <a:pt x="3200955" y="1251660"/>
                </a:lnTo>
                <a:cubicBezTo>
                  <a:pt x="3130885" y="1420394"/>
                  <a:pt x="3085730" y="1665832"/>
                  <a:pt x="2953453" y="1665880"/>
                </a:cubicBezTo>
                <a:cubicBezTo>
                  <a:pt x="2821177" y="1665880"/>
                  <a:pt x="2774701" y="1420647"/>
                  <a:pt x="2703826" y="1252049"/>
                </a:cubicBezTo>
                <a:lnTo>
                  <a:pt x="2697588" y="1239496"/>
                </a:lnTo>
                <a:lnTo>
                  <a:pt x="2699254" y="1243251"/>
                </a:lnTo>
                <a:cubicBezTo>
                  <a:pt x="2778452" y="1442134"/>
                  <a:pt x="2820872" y="1760346"/>
                  <a:pt x="2953525" y="1760346"/>
                </a:cubicBezTo>
                <a:cubicBezTo>
                  <a:pt x="3086028" y="1760346"/>
                  <a:pt x="3127366" y="1442030"/>
                  <a:pt x="3205784" y="1243083"/>
                </a:cubicBezTo>
                <a:close/>
                <a:moveTo>
                  <a:pt x="7111680" y="1231463"/>
                </a:moveTo>
                <a:lnTo>
                  <a:pt x="7101743" y="1251660"/>
                </a:lnTo>
                <a:cubicBezTo>
                  <a:pt x="7031673" y="1420394"/>
                  <a:pt x="6986518" y="1665832"/>
                  <a:pt x="6854241" y="1665880"/>
                </a:cubicBezTo>
                <a:cubicBezTo>
                  <a:pt x="6721965" y="1665880"/>
                  <a:pt x="6675489" y="1420647"/>
                  <a:pt x="6604614" y="1252049"/>
                </a:cubicBezTo>
                <a:lnTo>
                  <a:pt x="6598375" y="1239496"/>
                </a:lnTo>
                <a:lnTo>
                  <a:pt x="6600042" y="1243251"/>
                </a:lnTo>
                <a:cubicBezTo>
                  <a:pt x="6679241" y="1442134"/>
                  <a:pt x="6721661" y="1760346"/>
                  <a:pt x="6854313" y="1760346"/>
                </a:cubicBezTo>
                <a:cubicBezTo>
                  <a:pt x="6986816" y="1760346"/>
                  <a:pt x="7028154" y="1442030"/>
                  <a:pt x="7106573" y="1243083"/>
                </a:cubicBezTo>
                <a:close/>
                <a:moveTo>
                  <a:pt x="11058646" y="1231460"/>
                </a:moveTo>
                <a:lnTo>
                  <a:pt x="11048708" y="1251660"/>
                </a:lnTo>
                <a:cubicBezTo>
                  <a:pt x="10978638" y="1420394"/>
                  <a:pt x="10933483" y="1665832"/>
                  <a:pt x="10801206" y="1665880"/>
                </a:cubicBezTo>
                <a:cubicBezTo>
                  <a:pt x="10668929" y="1665880"/>
                  <a:pt x="10622453" y="1420647"/>
                  <a:pt x="10551579" y="1252049"/>
                </a:cubicBezTo>
                <a:lnTo>
                  <a:pt x="10545349" y="1239512"/>
                </a:lnTo>
                <a:lnTo>
                  <a:pt x="10547007" y="1243251"/>
                </a:lnTo>
                <a:cubicBezTo>
                  <a:pt x="10626207" y="1442134"/>
                  <a:pt x="10668627" y="1760346"/>
                  <a:pt x="10801279" y="1760346"/>
                </a:cubicBezTo>
                <a:cubicBezTo>
                  <a:pt x="10933782" y="1760346"/>
                  <a:pt x="10975120" y="1442030"/>
                  <a:pt x="11053538" y="1243083"/>
                </a:cubicBezTo>
                <a:close/>
                <a:moveTo>
                  <a:pt x="2365138" y="1229626"/>
                </a:moveTo>
                <a:lnTo>
                  <a:pt x="2351718" y="1247905"/>
                </a:lnTo>
                <a:cubicBezTo>
                  <a:pt x="2305160" y="1312719"/>
                  <a:pt x="2255246" y="1373765"/>
                  <a:pt x="2161140" y="1373936"/>
                </a:cubicBezTo>
                <a:cubicBezTo>
                  <a:pt x="2067306" y="1373936"/>
                  <a:pt x="2017169" y="1312981"/>
                  <a:pt x="1970364" y="1248216"/>
                </a:cubicBezTo>
                <a:lnTo>
                  <a:pt x="1957374" y="1230621"/>
                </a:lnTo>
                <a:lnTo>
                  <a:pt x="1965516" y="1242785"/>
                </a:lnTo>
                <a:cubicBezTo>
                  <a:pt x="2015094" y="1320297"/>
                  <a:pt x="2063898" y="1397809"/>
                  <a:pt x="2161139" y="1397809"/>
                </a:cubicBezTo>
                <a:cubicBezTo>
                  <a:pt x="2258198" y="1397809"/>
                  <a:pt x="2306929" y="1320224"/>
                  <a:pt x="2356453" y="1242630"/>
                </a:cubicBezTo>
                <a:close/>
                <a:moveTo>
                  <a:pt x="10212896" y="1229621"/>
                </a:moveTo>
                <a:lnTo>
                  <a:pt x="10199472" y="1247905"/>
                </a:lnTo>
                <a:cubicBezTo>
                  <a:pt x="10152914" y="1312719"/>
                  <a:pt x="10103000" y="1373765"/>
                  <a:pt x="10008894" y="1373936"/>
                </a:cubicBezTo>
                <a:cubicBezTo>
                  <a:pt x="9915061" y="1373936"/>
                  <a:pt x="9864923" y="1312981"/>
                  <a:pt x="9818118" y="1248216"/>
                </a:cubicBezTo>
                <a:lnTo>
                  <a:pt x="9805135" y="1230631"/>
                </a:lnTo>
                <a:lnTo>
                  <a:pt x="9813270" y="1242785"/>
                </a:lnTo>
                <a:cubicBezTo>
                  <a:pt x="9862849" y="1320297"/>
                  <a:pt x="9911653" y="1397809"/>
                  <a:pt x="10008894" y="1397809"/>
                </a:cubicBezTo>
                <a:cubicBezTo>
                  <a:pt x="10105953" y="1397809"/>
                  <a:pt x="10154683" y="1320224"/>
                  <a:pt x="10204207" y="1242630"/>
                </a:cubicBezTo>
                <a:close/>
                <a:moveTo>
                  <a:pt x="6265930" y="1229621"/>
                </a:moveTo>
                <a:lnTo>
                  <a:pt x="6252506" y="1247905"/>
                </a:lnTo>
                <a:cubicBezTo>
                  <a:pt x="6205949" y="1312719"/>
                  <a:pt x="6156035" y="1373765"/>
                  <a:pt x="6061929" y="1373936"/>
                </a:cubicBezTo>
                <a:cubicBezTo>
                  <a:pt x="5968095" y="1373936"/>
                  <a:pt x="5917958" y="1312981"/>
                  <a:pt x="5871153" y="1248216"/>
                </a:cubicBezTo>
                <a:lnTo>
                  <a:pt x="5858163" y="1230621"/>
                </a:lnTo>
                <a:lnTo>
                  <a:pt x="5866305" y="1242785"/>
                </a:lnTo>
                <a:cubicBezTo>
                  <a:pt x="5915884" y="1320297"/>
                  <a:pt x="5964687" y="1397809"/>
                  <a:pt x="6061928" y="1397809"/>
                </a:cubicBezTo>
                <a:cubicBezTo>
                  <a:pt x="6158987" y="1397809"/>
                  <a:pt x="6207717" y="1320224"/>
                  <a:pt x="6257241" y="1242630"/>
                </a:cubicBezTo>
                <a:close/>
                <a:moveTo>
                  <a:pt x="4660195" y="1227645"/>
                </a:moveTo>
                <a:lnTo>
                  <a:pt x="4641041" y="1248144"/>
                </a:lnTo>
                <a:cubicBezTo>
                  <a:pt x="4601395" y="1287063"/>
                  <a:pt x="4554441" y="1318207"/>
                  <a:pt x="4479347" y="1318234"/>
                </a:cubicBezTo>
                <a:cubicBezTo>
                  <a:pt x="4413784" y="1318234"/>
                  <a:pt x="4369616" y="1294434"/>
                  <a:pt x="4332980" y="1262453"/>
                </a:cubicBezTo>
                <a:lnTo>
                  <a:pt x="4300506" y="1230455"/>
                </a:lnTo>
                <a:lnTo>
                  <a:pt x="4304218" y="1234965"/>
                </a:lnTo>
                <a:cubicBezTo>
                  <a:pt x="4347581" y="1286568"/>
                  <a:pt x="4395497" y="1331887"/>
                  <a:pt x="4479348" y="1331887"/>
                </a:cubicBezTo>
                <a:cubicBezTo>
                  <a:pt x="4561612" y="1331887"/>
                  <a:pt x="4609170" y="1288347"/>
                  <a:pt x="4651717" y="1237998"/>
                </a:cubicBezTo>
                <a:close/>
                <a:moveTo>
                  <a:pt x="397069" y="1227146"/>
                </a:moveTo>
                <a:lnTo>
                  <a:pt x="406092" y="1238116"/>
                </a:lnTo>
                <a:cubicBezTo>
                  <a:pt x="448766" y="1288399"/>
                  <a:pt x="496421" y="1331887"/>
                  <a:pt x="578561" y="1331887"/>
                </a:cubicBezTo>
                <a:cubicBezTo>
                  <a:pt x="660824" y="1331887"/>
                  <a:pt x="708382" y="1288347"/>
                  <a:pt x="750929" y="1237998"/>
                </a:cubicBezTo>
                <a:lnTo>
                  <a:pt x="759418" y="1227632"/>
                </a:lnTo>
                <a:lnTo>
                  <a:pt x="740252" y="1248144"/>
                </a:lnTo>
                <a:cubicBezTo>
                  <a:pt x="700606" y="1287063"/>
                  <a:pt x="653651" y="1318207"/>
                  <a:pt x="578557" y="1318234"/>
                </a:cubicBezTo>
                <a:cubicBezTo>
                  <a:pt x="503628" y="1318234"/>
                  <a:pt x="456643" y="1287148"/>
                  <a:pt x="416910" y="1248291"/>
                </a:cubicBezTo>
                <a:close/>
                <a:moveTo>
                  <a:pt x="8991232" y="1227066"/>
                </a:moveTo>
                <a:lnTo>
                  <a:pt x="9022125" y="1285930"/>
                </a:lnTo>
                <a:cubicBezTo>
                  <a:pt x="9071722" y="1384869"/>
                  <a:pt x="9120434" y="1483808"/>
                  <a:pt x="9217457" y="1483808"/>
                </a:cubicBezTo>
                <a:cubicBezTo>
                  <a:pt x="9314406" y="1483808"/>
                  <a:pt x="9362936" y="1384815"/>
                  <a:pt x="9412368" y="1285812"/>
                </a:cubicBezTo>
                <a:lnTo>
                  <a:pt x="9440087" y="1232797"/>
                </a:lnTo>
                <a:lnTo>
                  <a:pt x="9436480" y="1238598"/>
                </a:lnTo>
                <a:cubicBezTo>
                  <a:pt x="9380247" y="1335359"/>
                  <a:pt x="9330759" y="1445952"/>
                  <a:pt x="9217749" y="1445993"/>
                </a:cubicBezTo>
                <a:cubicBezTo>
                  <a:pt x="9105026" y="1445993"/>
                  <a:pt x="9055155" y="1335511"/>
                  <a:pt x="8998597" y="1238839"/>
                </a:cubicBezTo>
                <a:close/>
                <a:moveTo>
                  <a:pt x="1143474" y="1227059"/>
                </a:moveTo>
                <a:lnTo>
                  <a:pt x="1174371" y="1285930"/>
                </a:lnTo>
                <a:cubicBezTo>
                  <a:pt x="1223968" y="1384869"/>
                  <a:pt x="1272680" y="1483808"/>
                  <a:pt x="1369703" y="1483808"/>
                </a:cubicBezTo>
                <a:cubicBezTo>
                  <a:pt x="1466652" y="1483808"/>
                  <a:pt x="1515182" y="1384815"/>
                  <a:pt x="1564614" y="1285812"/>
                </a:cubicBezTo>
                <a:lnTo>
                  <a:pt x="1592333" y="1232798"/>
                </a:lnTo>
                <a:lnTo>
                  <a:pt x="1588726" y="1238598"/>
                </a:lnTo>
                <a:cubicBezTo>
                  <a:pt x="1532493" y="1335359"/>
                  <a:pt x="1483005" y="1445952"/>
                  <a:pt x="1369995" y="1445993"/>
                </a:cubicBezTo>
                <a:cubicBezTo>
                  <a:pt x="1257272" y="1445993"/>
                  <a:pt x="1207401" y="1335511"/>
                  <a:pt x="1150844" y="1238839"/>
                </a:cubicBezTo>
                <a:close/>
                <a:moveTo>
                  <a:pt x="5044262" y="1227057"/>
                </a:moveTo>
                <a:lnTo>
                  <a:pt x="5075160" y="1285930"/>
                </a:lnTo>
                <a:cubicBezTo>
                  <a:pt x="5124757" y="1384869"/>
                  <a:pt x="5173469" y="1483808"/>
                  <a:pt x="5270491" y="1483808"/>
                </a:cubicBezTo>
                <a:cubicBezTo>
                  <a:pt x="5367441" y="1483808"/>
                  <a:pt x="5415971" y="1384815"/>
                  <a:pt x="5465403" y="1285812"/>
                </a:cubicBezTo>
                <a:lnTo>
                  <a:pt x="5493119" y="1232801"/>
                </a:lnTo>
                <a:lnTo>
                  <a:pt x="5489516" y="1238598"/>
                </a:lnTo>
                <a:cubicBezTo>
                  <a:pt x="5433282" y="1335359"/>
                  <a:pt x="5383794" y="1445952"/>
                  <a:pt x="5270783" y="1445993"/>
                </a:cubicBezTo>
                <a:cubicBezTo>
                  <a:pt x="5158061" y="1445993"/>
                  <a:pt x="5108190" y="1335511"/>
                  <a:pt x="5051633" y="1238839"/>
                </a:cubicBezTo>
                <a:close/>
                <a:moveTo>
                  <a:pt x="8244193" y="1226474"/>
                </a:moveTo>
                <a:lnTo>
                  <a:pt x="8251182" y="1234965"/>
                </a:lnTo>
                <a:cubicBezTo>
                  <a:pt x="8294546" y="1286568"/>
                  <a:pt x="8342461" y="1331887"/>
                  <a:pt x="8426312" y="1331887"/>
                </a:cubicBezTo>
                <a:cubicBezTo>
                  <a:pt x="8508575" y="1331887"/>
                  <a:pt x="8556133" y="1288347"/>
                  <a:pt x="8598680" y="1237998"/>
                </a:cubicBezTo>
                <a:lnTo>
                  <a:pt x="8607149" y="1227657"/>
                </a:lnTo>
                <a:lnTo>
                  <a:pt x="8588006" y="1248144"/>
                </a:lnTo>
                <a:cubicBezTo>
                  <a:pt x="8548360" y="1287063"/>
                  <a:pt x="8501406" y="1318207"/>
                  <a:pt x="8426312" y="1318234"/>
                </a:cubicBezTo>
                <a:cubicBezTo>
                  <a:pt x="8351383" y="1318234"/>
                  <a:pt x="8304398" y="1287148"/>
                  <a:pt x="8264665" y="1248291"/>
                </a:cubicBezTo>
                <a:close/>
                <a:moveTo>
                  <a:pt x="11363866" y="1224165"/>
                </a:moveTo>
                <a:lnTo>
                  <a:pt x="11395998" y="1285346"/>
                </a:lnTo>
                <a:cubicBezTo>
                  <a:pt x="11445632" y="1384285"/>
                  <a:pt x="11494380" y="1483223"/>
                  <a:pt x="11591402" y="1483223"/>
                </a:cubicBezTo>
                <a:cubicBezTo>
                  <a:pt x="11688388" y="1483223"/>
                  <a:pt x="11736917" y="1384212"/>
                  <a:pt x="11786350" y="1285191"/>
                </a:cubicBezTo>
                <a:lnTo>
                  <a:pt x="11814952" y="1230477"/>
                </a:lnTo>
                <a:lnTo>
                  <a:pt x="11810463" y="1237693"/>
                </a:lnTo>
                <a:cubicBezTo>
                  <a:pt x="11754202" y="1334434"/>
                  <a:pt x="11704672" y="1445003"/>
                  <a:pt x="11591621" y="1445043"/>
                </a:cubicBezTo>
                <a:cubicBezTo>
                  <a:pt x="11478775" y="1445043"/>
                  <a:pt x="11428966" y="1334561"/>
                  <a:pt x="11372447" y="1237889"/>
                </a:cubicBezTo>
                <a:close/>
                <a:moveTo>
                  <a:pt x="7416899" y="1224163"/>
                </a:moveTo>
                <a:lnTo>
                  <a:pt x="7449032" y="1285346"/>
                </a:lnTo>
                <a:cubicBezTo>
                  <a:pt x="7498666" y="1384285"/>
                  <a:pt x="7547414" y="1483223"/>
                  <a:pt x="7644436" y="1483223"/>
                </a:cubicBezTo>
                <a:cubicBezTo>
                  <a:pt x="7741422" y="1483223"/>
                  <a:pt x="7789951" y="1384212"/>
                  <a:pt x="7839384" y="1285191"/>
                </a:cubicBezTo>
                <a:lnTo>
                  <a:pt x="7866249" y="1233800"/>
                </a:lnTo>
                <a:lnTo>
                  <a:pt x="7817871" y="1316867"/>
                </a:lnTo>
                <a:cubicBezTo>
                  <a:pt x="7775748" y="1386218"/>
                  <a:pt x="7727088" y="1445013"/>
                  <a:pt x="7644655" y="1445043"/>
                </a:cubicBezTo>
                <a:cubicBezTo>
                  <a:pt x="7531809" y="1445043"/>
                  <a:pt x="7482000" y="1334561"/>
                  <a:pt x="7425481" y="1237889"/>
                </a:cubicBezTo>
                <a:close/>
                <a:moveTo>
                  <a:pt x="3516109" y="1224159"/>
                </a:moveTo>
                <a:lnTo>
                  <a:pt x="3548244" y="1285346"/>
                </a:lnTo>
                <a:cubicBezTo>
                  <a:pt x="3597877" y="1384285"/>
                  <a:pt x="3646626" y="1483223"/>
                  <a:pt x="3743648" y="1483223"/>
                </a:cubicBezTo>
                <a:cubicBezTo>
                  <a:pt x="3849726" y="1483223"/>
                  <a:pt x="3897836" y="1364777"/>
                  <a:pt x="3952563" y="1257423"/>
                </a:cubicBezTo>
                <a:lnTo>
                  <a:pt x="3969954" y="1225824"/>
                </a:lnTo>
                <a:lnTo>
                  <a:pt x="3966235" y="1231666"/>
                </a:lnTo>
                <a:cubicBezTo>
                  <a:pt x="3908484" y="1329779"/>
                  <a:pt x="3859274" y="1445002"/>
                  <a:pt x="3743867" y="1445043"/>
                </a:cubicBezTo>
                <a:cubicBezTo>
                  <a:pt x="3631021" y="1445043"/>
                  <a:pt x="3581212" y="1334561"/>
                  <a:pt x="3524693" y="1237889"/>
                </a:cubicBezTo>
                <a:close/>
                <a:moveTo>
                  <a:pt x="768105" y="1205512"/>
                </a:moveTo>
                <a:lnTo>
                  <a:pt x="719287" y="1249010"/>
                </a:lnTo>
                <a:cubicBezTo>
                  <a:pt x="683775" y="1275604"/>
                  <a:pt x="640798" y="1294946"/>
                  <a:pt x="578265" y="1294946"/>
                </a:cubicBezTo>
                <a:cubicBezTo>
                  <a:pt x="515778" y="1294946"/>
                  <a:pt x="472783" y="1275626"/>
                  <a:pt x="437237" y="1249060"/>
                </a:cubicBezTo>
                <a:lnTo>
                  <a:pt x="391030" y="1207981"/>
                </a:lnTo>
                <a:lnTo>
                  <a:pt x="420451" y="1239531"/>
                </a:lnTo>
                <a:cubicBezTo>
                  <a:pt x="459712" y="1278388"/>
                  <a:pt x="505517" y="1309474"/>
                  <a:pt x="578557" y="1309474"/>
                </a:cubicBezTo>
                <a:cubicBezTo>
                  <a:pt x="651707" y="1309474"/>
                  <a:pt x="697447" y="1278347"/>
                  <a:pt x="736607" y="1239435"/>
                </a:cubicBezTo>
                <a:close/>
                <a:moveTo>
                  <a:pt x="8987051" y="1203565"/>
                </a:moveTo>
                <a:lnTo>
                  <a:pt x="9022253" y="1262643"/>
                </a:lnTo>
                <a:cubicBezTo>
                  <a:pt x="9071960" y="1349938"/>
                  <a:pt x="9120836" y="1437232"/>
                  <a:pt x="9217749" y="1437232"/>
                </a:cubicBezTo>
                <a:cubicBezTo>
                  <a:pt x="9314808" y="1437232"/>
                  <a:pt x="9363392" y="1349865"/>
                  <a:pt x="9412825" y="1262497"/>
                </a:cubicBezTo>
                <a:lnTo>
                  <a:pt x="9446399" y="1205816"/>
                </a:lnTo>
                <a:lnTo>
                  <a:pt x="9436412" y="1219719"/>
                </a:lnTo>
                <a:cubicBezTo>
                  <a:pt x="9380104" y="1303577"/>
                  <a:pt x="9330585" y="1399414"/>
                  <a:pt x="9217822" y="1399414"/>
                </a:cubicBezTo>
                <a:cubicBezTo>
                  <a:pt x="9105181" y="1399414"/>
                  <a:pt x="9055393" y="1303669"/>
                  <a:pt x="8998839" y="1219893"/>
                </a:cubicBezTo>
                <a:close/>
                <a:moveTo>
                  <a:pt x="1139297" y="1203565"/>
                </a:moveTo>
                <a:lnTo>
                  <a:pt x="1174499" y="1262643"/>
                </a:lnTo>
                <a:cubicBezTo>
                  <a:pt x="1224206" y="1349938"/>
                  <a:pt x="1273082" y="1437232"/>
                  <a:pt x="1369995" y="1437232"/>
                </a:cubicBezTo>
                <a:cubicBezTo>
                  <a:pt x="1467053" y="1437232"/>
                  <a:pt x="1515638" y="1349865"/>
                  <a:pt x="1565071" y="1262497"/>
                </a:cubicBezTo>
                <a:lnTo>
                  <a:pt x="1598644" y="1205817"/>
                </a:lnTo>
                <a:lnTo>
                  <a:pt x="1588658" y="1219719"/>
                </a:lnTo>
                <a:cubicBezTo>
                  <a:pt x="1532351" y="1303577"/>
                  <a:pt x="1482831" y="1399414"/>
                  <a:pt x="1370068" y="1399414"/>
                </a:cubicBezTo>
                <a:cubicBezTo>
                  <a:pt x="1257427" y="1399414"/>
                  <a:pt x="1207639" y="1303669"/>
                  <a:pt x="1151085" y="1219893"/>
                </a:cubicBezTo>
                <a:close/>
                <a:moveTo>
                  <a:pt x="5040083" y="1203562"/>
                </a:moveTo>
                <a:lnTo>
                  <a:pt x="5075288" y="1262643"/>
                </a:lnTo>
                <a:cubicBezTo>
                  <a:pt x="5124994" y="1349938"/>
                  <a:pt x="5173870" y="1437232"/>
                  <a:pt x="5270783" y="1437232"/>
                </a:cubicBezTo>
                <a:cubicBezTo>
                  <a:pt x="5367842" y="1437232"/>
                  <a:pt x="5416426" y="1349865"/>
                  <a:pt x="5465860" y="1262497"/>
                </a:cubicBezTo>
                <a:lnTo>
                  <a:pt x="5499433" y="1205818"/>
                </a:lnTo>
                <a:lnTo>
                  <a:pt x="5489447" y="1219719"/>
                </a:lnTo>
                <a:cubicBezTo>
                  <a:pt x="5433139" y="1303577"/>
                  <a:pt x="5383620" y="1399414"/>
                  <a:pt x="5270857" y="1399414"/>
                </a:cubicBezTo>
                <a:cubicBezTo>
                  <a:pt x="5158216" y="1399414"/>
                  <a:pt x="5108428" y="1303669"/>
                  <a:pt x="5051874" y="1219893"/>
                </a:cubicBezTo>
                <a:close/>
                <a:moveTo>
                  <a:pt x="8233196" y="1202810"/>
                </a:moveTo>
                <a:lnTo>
                  <a:pt x="8249026" y="1219563"/>
                </a:lnTo>
                <a:cubicBezTo>
                  <a:pt x="8292956" y="1267163"/>
                  <a:pt x="8341098" y="1309474"/>
                  <a:pt x="8426312" y="1309474"/>
                </a:cubicBezTo>
                <a:cubicBezTo>
                  <a:pt x="8499462" y="1309474"/>
                  <a:pt x="8545201" y="1278347"/>
                  <a:pt x="8584361" y="1239435"/>
                </a:cubicBezTo>
                <a:lnTo>
                  <a:pt x="8615862" y="1205509"/>
                </a:lnTo>
                <a:lnTo>
                  <a:pt x="8567041" y="1249010"/>
                </a:lnTo>
                <a:cubicBezTo>
                  <a:pt x="8531529" y="1275604"/>
                  <a:pt x="8488553" y="1294946"/>
                  <a:pt x="8426020" y="1294946"/>
                </a:cubicBezTo>
                <a:cubicBezTo>
                  <a:pt x="8332290" y="1294946"/>
                  <a:pt x="8282415" y="1251475"/>
                  <a:pt x="8235756" y="1205288"/>
                </a:cubicBezTo>
                <a:close/>
                <a:moveTo>
                  <a:pt x="11822222" y="1201783"/>
                </a:moveTo>
                <a:lnTo>
                  <a:pt x="11810198" y="1218528"/>
                </a:lnTo>
                <a:cubicBezTo>
                  <a:pt x="11753929" y="1302374"/>
                  <a:pt x="11704476" y="1398206"/>
                  <a:pt x="11591548" y="1398247"/>
                </a:cubicBezTo>
                <a:cubicBezTo>
                  <a:pt x="11478908" y="1398247"/>
                  <a:pt x="11429119" y="1302479"/>
                  <a:pt x="11372552" y="1218682"/>
                </a:cubicBezTo>
                <a:lnTo>
                  <a:pt x="11360750" y="1202335"/>
                </a:lnTo>
                <a:lnTo>
                  <a:pt x="11396116" y="1261694"/>
                </a:lnTo>
                <a:cubicBezTo>
                  <a:pt x="11445814" y="1348989"/>
                  <a:pt x="11494672" y="1436283"/>
                  <a:pt x="11591621" y="1436283"/>
                </a:cubicBezTo>
                <a:cubicBezTo>
                  <a:pt x="11688753" y="1436283"/>
                  <a:pt x="11737355" y="1348934"/>
                  <a:pt x="11786797" y="1261576"/>
                </a:cubicBezTo>
                <a:close/>
                <a:moveTo>
                  <a:pt x="7875389" y="1201560"/>
                </a:moveTo>
                <a:lnTo>
                  <a:pt x="7866758" y="1213305"/>
                </a:lnTo>
                <a:cubicBezTo>
                  <a:pt x="7808996" y="1298339"/>
                  <a:pt x="7759863" y="1398205"/>
                  <a:pt x="7644582" y="1398247"/>
                </a:cubicBezTo>
                <a:cubicBezTo>
                  <a:pt x="7531942" y="1398247"/>
                  <a:pt x="7482153" y="1302479"/>
                  <a:pt x="7425587" y="1218682"/>
                </a:cubicBezTo>
                <a:lnTo>
                  <a:pt x="7413782" y="1202332"/>
                </a:lnTo>
                <a:lnTo>
                  <a:pt x="7449150" y="1261694"/>
                </a:lnTo>
                <a:cubicBezTo>
                  <a:pt x="7498848" y="1348989"/>
                  <a:pt x="7547706" y="1436283"/>
                  <a:pt x="7644655" y="1436283"/>
                </a:cubicBezTo>
                <a:cubicBezTo>
                  <a:pt x="7741787" y="1436283"/>
                  <a:pt x="7790390" y="1348934"/>
                  <a:pt x="7839832" y="1261576"/>
                </a:cubicBezTo>
                <a:close/>
                <a:moveTo>
                  <a:pt x="4283304" y="1199713"/>
                </a:moveTo>
                <a:lnTo>
                  <a:pt x="4302060" y="1219563"/>
                </a:lnTo>
                <a:cubicBezTo>
                  <a:pt x="4345990" y="1267163"/>
                  <a:pt x="4394133" y="1309474"/>
                  <a:pt x="4479347" y="1309474"/>
                </a:cubicBezTo>
                <a:cubicBezTo>
                  <a:pt x="4552497" y="1309474"/>
                  <a:pt x="4598236" y="1278347"/>
                  <a:pt x="4637396" y="1239435"/>
                </a:cubicBezTo>
                <a:lnTo>
                  <a:pt x="4668897" y="1205509"/>
                </a:lnTo>
                <a:lnTo>
                  <a:pt x="4620076" y="1249010"/>
                </a:lnTo>
                <a:cubicBezTo>
                  <a:pt x="4584564" y="1275604"/>
                  <a:pt x="4541587" y="1294946"/>
                  <a:pt x="4479054" y="1294946"/>
                </a:cubicBezTo>
                <a:cubicBezTo>
                  <a:pt x="4413443" y="1294946"/>
                  <a:pt x="4369322" y="1273646"/>
                  <a:pt x="4332749" y="1245023"/>
                </a:cubicBezTo>
                <a:close/>
                <a:moveTo>
                  <a:pt x="3978305" y="1196519"/>
                </a:moveTo>
                <a:lnTo>
                  <a:pt x="3965970" y="1213305"/>
                </a:lnTo>
                <a:cubicBezTo>
                  <a:pt x="3908207" y="1298339"/>
                  <a:pt x="3859075" y="1398205"/>
                  <a:pt x="3743795" y="1398247"/>
                </a:cubicBezTo>
                <a:cubicBezTo>
                  <a:pt x="3631154" y="1398247"/>
                  <a:pt x="3581365" y="1302479"/>
                  <a:pt x="3524799" y="1218682"/>
                </a:cubicBezTo>
                <a:lnTo>
                  <a:pt x="3512993" y="1202330"/>
                </a:lnTo>
                <a:lnTo>
                  <a:pt x="3548362" y="1261694"/>
                </a:lnTo>
                <a:cubicBezTo>
                  <a:pt x="3598060" y="1348989"/>
                  <a:pt x="3646918" y="1436283"/>
                  <a:pt x="3743867" y="1436283"/>
                </a:cubicBezTo>
                <a:cubicBezTo>
                  <a:pt x="3850105" y="1436283"/>
                  <a:pt x="3898288" y="1331788"/>
                  <a:pt x="3953012" y="1237078"/>
                </a:cubicBezTo>
                <a:close/>
                <a:moveTo>
                  <a:pt x="9789377" y="1195190"/>
                </a:moveTo>
                <a:lnTo>
                  <a:pt x="9812804" y="1226468"/>
                </a:lnTo>
                <a:cubicBezTo>
                  <a:pt x="9862465" y="1295822"/>
                  <a:pt x="9911396" y="1365176"/>
                  <a:pt x="10008528" y="1365176"/>
                </a:cubicBezTo>
                <a:cubicBezTo>
                  <a:pt x="10105952" y="1365176"/>
                  <a:pt x="10154609" y="1295822"/>
                  <a:pt x="10204006" y="1226468"/>
                </a:cubicBezTo>
                <a:lnTo>
                  <a:pt x="10223502" y="1200309"/>
                </a:lnTo>
                <a:lnTo>
                  <a:pt x="10170579" y="1263689"/>
                </a:lnTo>
                <a:cubicBezTo>
                  <a:pt x="10130886" y="1306769"/>
                  <a:pt x="10083888" y="1341232"/>
                  <a:pt x="10008821" y="1341232"/>
                </a:cubicBezTo>
                <a:cubicBezTo>
                  <a:pt x="9896344" y="1341232"/>
                  <a:pt x="9846720" y="1263781"/>
                  <a:pt x="9790200" y="1196012"/>
                </a:cubicBezTo>
                <a:close/>
                <a:moveTo>
                  <a:pt x="5842412" y="1195190"/>
                </a:moveTo>
                <a:lnTo>
                  <a:pt x="5865839" y="1226468"/>
                </a:lnTo>
                <a:cubicBezTo>
                  <a:pt x="5915500" y="1295822"/>
                  <a:pt x="5964431" y="1365176"/>
                  <a:pt x="6061562" y="1365176"/>
                </a:cubicBezTo>
                <a:cubicBezTo>
                  <a:pt x="6158986" y="1365176"/>
                  <a:pt x="6207644" y="1295822"/>
                  <a:pt x="6257040" y="1226468"/>
                </a:cubicBezTo>
                <a:lnTo>
                  <a:pt x="6276535" y="1200311"/>
                </a:lnTo>
                <a:lnTo>
                  <a:pt x="6223613" y="1263689"/>
                </a:lnTo>
                <a:cubicBezTo>
                  <a:pt x="6183920" y="1306769"/>
                  <a:pt x="6136922" y="1341232"/>
                  <a:pt x="6061855" y="1341232"/>
                </a:cubicBezTo>
                <a:cubicBezTo>
                  <a:pt x="5949379" y="1341232"/>
                  <a:pt x="5899755" y="1263781"/>
                  <a:pt x="5843236" y="1196012"/>
                </a:cubicBezTo>
                <a:close/>
                <a:moveTo>
                  <a:pt x="1941622" y="1195189"/>
                </a:moveTo>
                <a:lnTo>
                  <a:pt x="1965050" y="1226468"/>
                </a:lnTo>
                <a:cubicBezTo>
                  <a:pt x="2014711" y="1295822"/>
                  <a:pt x="2063642" y="1365176"/>
                  <a:pt x="2160774" y="1365176"/>
                </a:cubicBezTo>
                <a:cubicBezTo>
                  <a:pt x="2258199" y="1365176"/>
                  <a:pt x="2306856" y="1295822"/>
                  <a:pt x="2356252" y="1226468"/>
                </a:cubicBezTo>
                <a:lnTo>
                  <a:pt x="2375753" y="1200303"/>
                </a:lnTo>
                <a:lnTo>
                  <a:pt x="2322824" y="1263689"/>
                </a:lnTo>
                <a:cubicBezTo>
                  <a:pt x="2283132" y="1306769"/>
                  <a:pt x="2236133" y="1341232"/>
                  <a:pt x="2161067" y="1341232"/>
                </a:cubicBezTo>
                <a:cubicBezTo>
                  <a:pt x="2048590" y="1341232"/>
                  <a:pt x="1998966" y="1263781"/>
                  <a:pt x="1942447" y="1196012"/>
                </a:cubicBezTo>
                <a:close/>
                <a:moveTo>
                  <a:pt x="11343128" y="1191055"/>
                </a:moveTo>
                <a:lnTo>
                  <a:pt x="11343581" y="1191722"/>
                </a:lnTo>
                <a:lnTo>
                  <a:pt x="11343305" y="1191280"/>
                </a:lnTo>
                <a:close/>
                <a:moveTo>
                  <a:pt x="7396160" y="1191052"/>
                </a:moveTo>
                <a:lnTo>
                  <a:pt x="7396621" y="1191730"/>
                </a:lnTo>
                <a:lnTo>
                  <a:pt x="7396339" y="1191280"/>
                </a:lnTo>
                <a:close/>
                <a:moveTo>
                  <a:pt x="3495369" y="1191049"/>
                </a:moveTo>
                <a:lnTo>
                  <a:pt x="3495836" y="1191736"/>
                </a:lnTo>
                <a:lnTo>
                  <a:pt x="3495551" y="1191280"/>
                </a:lnTo>
                <a:close/>
                <a:moveTo>
                  <a:pt x="1139873" y="1189150"/>
                </a:moveTo>
                <a:lnTo>
                  <a:pt x="1174381" y="1239390"/>
                </a:lnTo>
                <a:cubicBezTo>
                  <a:pt x="1224060" y="1315059"/>
                  <a:pt x="1272973" y="1390727"/>
                  <a:pt x="1370068" y="1390727"/>
                </a:cubicBezTo>
                <a:cubicBezTo>
                  <a:pt x="1467236" y="1390727"/>
                  <a:pt x="1515894" y="1315004"/>
                  <a:pt x="1565336" y="1239280"/>
                </a:cubicBezTo>
                <a:lnTo>
                  <a:pt x="1599515" y="1189260"/>
                </a:lnTo>
                <a:lnTo>
                  <a:pt x="1588413" y="1200899"/>
                </a:lnTo>
                <a:cubicBezTo>
                  <a:pt x="1532065" y="1271849"/>
                  <a:pt x="1482595" y="1352945"/>
                  <a:pt x="1369995" y="1352986"/>
                </a:cubicBezTo>
                <a:cubicBezTo>
                  <a:pt x="1257601" y="1352986"/>
                  <a:pt x="1207897" y="1271978"/>
                  <a:pt x="1151318" y="1201096"/>
                </a:cubicBezTo>
                <a:close/>
                <a:moveTo>
                  <a:pt x="8987625" y="1189148"/>
                </a:moveTo>
                <a:lnTo>
                  <a:pt x="9022134" y="1239390"/>
                </a:lnTo>
                <a:cubicBezTo>
                  <a:pt x="9071814" y="1315059"/>
                  <a:pt x="9120726" y="1390727"/>
                  <a:pt x="9217822" y="1390727"/>
                </a:cubicBezTo>
                <a:cubicBezTo>
                  <a:pt x="9314990" y="1390727"/>
                  <a:pt x="9363647" y="1315004"/>
                  <a:pt x="9413089" y="1239280"/>
                </a:cubicBezTo>
                <a:lnTo>
                  <a:pt x="9447266" y="1189263"/>
                </a:lnTo>
                <a:lnTo>
                  <a:pt x="9436167" y="1200899"/>
                </a:lnTo>
                <a:cubicBezTo>
                  <a:pt x="9379819" y="1271849"/>
                  <a:pt x="9330349" y="1352945"/>
                  <a:pt x="9217749" y="1352986"/>
                </a:cubicBezTo>
                <a:cubicBezTo>
                  <a:pt x="9105355" y="1352986"/>
                  <a:pt x="9055651" y="1271978"/>
                  <a:pt x="8999073" y="1201096"/>
                </a:cubicBezTo>
                <a:close/>
                <a:moveTo>
                  <a:pt x="5040660" y="1189148"/>
                </a:moveTo>
                <a:lnTo>
                  <a:pt x="5075169" y="1239390"/>
                </a:lnTo>
                <a:cubicBezTo>
                  <a:pt x="5124848" y="1315059"/>
                  <a:pt x="5173761" y="1390727"/>
                  <a:pt x="5270857" y="1390727"/>
                </a:cubicBezTo>
                <a:cubicBezTo>
                  <a:pt x="5368025" y="1390727"/>
                  <a:pt x="5416681" y="1315004"/>
                  <a:pt x="5466124" y="1239280"/>
                </a:cubicBezTo>
                <a:lnTo>
                  <a:pt x="5500301" y="1189264"/>
                </a:lnTo>
                <a:lnTo>
                  <a:pt x="5489201" y="1200899"/>
                </a:lnTo>
                <a:cubicBezTo>
                  <a:pt x="5432853" y="1271849"/>
                  <a:pt x="5383383" y="1352945"/>
                  <a:pt x="5270783" y="1352986"/>
                </a:cubicBezTo>
                <a:cubicBezTo>
                  <a:pt x="5158389" y="1352986"/>
                  <a:pt x="5108686" y="1271978"/>
                  <a:pt x="5052107" y="1201096"/>
                </a:cubicBezTo>
                <a:close/>
                <a:moveTo>
                  <a:pt x="11822260" y="1186277"/>
                </a:moveTo>
                <a:lnTo>
                  <a:pt x="11772568" y="1247679"/>
                </a:lnTo>
                <a:cubicBezTo>
                  <a:pt x="11728449" y="1302867"/>
                  <a:pt x="11679085" y="1351931"/>
                  <a:pt x="11591475" y="1351963"/>
                </a:cubicBezTo>
                <a:cubicBezTo>
                  <a:pt x="11478834" y="1351963"/>
                  <a:pt x="11429231" y="1270955"/>
                  <a:pt x="11372722" y="1200073"/>
                </a:cubicBezTo>
                <a:lnTo>
                  <a:pt x="11361767" y="1188632"/>
                </a:lnTo>
                <a:lnTo>
                  <a:pt x="11395824" y="1238186"/>
                </a:lnTo>
                <a:cubicBezTo>
                  <a:pt x="11445522" y="1313837"/>
                  <a:pt x="11494453" y="1389487"/>
                  <a:pt x="11591548" y="1389487"/>
                </a:cubicBezTo>
                <a:cubicBezTo>
                  <a:pt x="11688790" y="1389487"/>
                  <a:pt x="11737447" y="1313764"/>
                  <a:pt x="11786888" y="1238040"/>
                </a:cubicBezTo>
                <a:close/>
                <a:moveTo>
                  <a:pt x="380828" y="1186028"/>
                </a:moveTo>
                <a:lnTo>
                  <a:pt x="382122" y="1187265"/>
                </a:lnTo>
                <a:cubicBezTo>
                  <a:pt x="431619" y="1236726"/>
                  <a:pt x="480550" y="1286186"/>
                  <a:pt x="578265" y="1286186"/>
                </a:cubicBezTo>
                <a:cubicBezTo>
                  <a:pt x="651580" y="1286186"/>
                  <a:pt x="697370" y="1258334"/>
                  <a:pt x="736527" y="1223515"/>
                </a:cubicBezTo>
                <a:lnTo>
                  <a:pt x="771033" y="1190244"/>
                </a:lnTo>
                <a:lnTo>
                  <a:pt x="768569" y="1192354"/>
                </a:lnTo>
                <a:cubicBezTo>
                  <a:pt x="722018" y="1233148"/>
                  <a:pt x="672288" y="1271552"/>
                  <a:pt x="578557" y="1271586"/>
                </a:cubicBezTo>
                <a:cubicBezTo>
                  <a:pt x="484861" y="1271586"/>
                  <a:pt x="435053" y="1233248"/>
                  <a:pt x="388424" y="1192515"/>
                </a:cubicBezTo>
                <a:close/>
                <a:moveTo>
                  <a:pt x="6580509" y="1183517"/>
                </a:moveTo>
                <a:lnTo>
                  <a:pt x="6620629" y="1267861"/>
                </a:lnTo>
                <a:cubicBezTo>
                  <a:pt x="6687518" y="1434686"/>
                  <a:pt x="6733693" y="1657120"/>
                  <a:pt x="6854241" y="1657120"/>
                </a:cubicBezTo>
                <a:cubicBezTo>
                  <a:pt x="6975063" y="1657120"/>
                  <a:pt x="7020142" y="1434515"/>
                  <a:pt x="7086154" y="1267543"/>
                </a:cubicBezTo>
                <a:lnTo>
                  <a:pt x="7125444" y="1183928"/>
                </a:lnTo>
                <a:lnTo>
                  <a:pt x="7101695" y="1223353"/>
                </a:lnTo>
                <a:cubicBezTo>
                  <a:pt x="7031480" y="1361414"/>
                  <a:pt x="6986158" y="1562239"/>
                  <a:pt x="6854313" y="1562287"/>
                </a:cubicBezTo>
                <a:lnTo>
                  <a:pt x="6854240" y="1562287"/>
                </a:lnTo>
                <a:cubicBezTo>
                  <a:pt x="6722251" y="1562287"/>
                  <a:pt x="6675811" y="1361573"/>
                  <a:pt x="6604865" y="1223582"/>
                </a:cubicBezTo>
                <a:close/>
                <a:moveTo>
                  <a:pt x="10527474" y="1183515"/>
                </a:moveTo>
                <a:lnTo>
                  <a:pt x="10567595" y="1267861"/>
                </a:lnTo>
                <a:cubicBezTo>
                  <a:pt x="10634484" y="1434686"/>
                  <a:pt x="10680658" y="1657120"/>
                  <a:pt x="10801206" y="1657120"/>
                </a:cubicBezTo>
                <a:cubicBezTo>
                  <a:pt x="10922028" y="1657120"/>
                  <a:pt x="10967108" y="1434515"/>
                  <a:pt x="11033120" y="1267543"/>
                </a:cubicBezTo>
                <a:lnTo>
                  <a:pt x="11072411" y="1183926"/>
                </a:lnTo>
                <a:lnTo>
                  <a:pt x="11048661" y="1223353"/>
                </a:lnTo>
                <a:cubicBezTo>
                  <a:pt x="10978446" y="1361414"/>
                  <a:pt x="10933125" y="1562239"/>
                  <a:pt x="10801279" y="1562287"/>
                </a:cubicBezTo>
                <a:lnTo>
                  <a:pt x="10801206" y="1562287"/>
                </a:lnTo>
                <a:cubicBezTo>
                  <a:pt x="10669217" y="1562287"/>
                  <a:pt x="10622777" y="1361573"/>
                  <a:pt x="10551831" y="1223582"/>
                </a:cubicBezTo>
                <a:close/>
                <a:moveTo>
                  <a:pt x="2679718" y="1183512"/>
                </a:moveTo>
                <a:lnTo>
                  <a:pt x="2719841" y="1267861"/>
                </a:lnTo>
                <a:cubicBezTo>
                  <a:pt x="2786730" y="1434686"/>
                  <a:pt x="2832905" y="1657120"/>
                  <a:pt x="2953453" y="1657120"/>
                </a:cubicBezTo>
                <a:cubicBezTo>
                  <a:pt x="3074275" y="1657120"/>
                  <a:pt x="3119355" y="1434515"/>
                  <a:pt x="3185366" y="1267543"/>
                </a:cubicBezTo>
                <a:lnTo>
                  <a:pt x="3224658" y="1183925"/>
                </a:lnTo>
                <a:lnTo>
                  <a:pt x="3200907" y="1223353"/>
                </a:lnTo>
                <a:cubicBezTo>
                  <a:pt x="3130692" y="1361414"/>
                  <a:pt x="3085371" y="1562239"/>
                  <a:pt x="2953526" y="1562287"/>
                </a:cubicBezTo>
                <a:lnTo>
                  <a:pt x="2953452" y="1562287"/>
                </a:lnTo>
                <a:cubicBezTo>
                  <a:pt x="2821463" y="1562287"/>
                  <a:pt x="2775023" y="1361573"/>
                  <a:pt x="2704078" y="1223582"/>
                </a:cubicBezTo>
                <a:close/>
                <a:moveTo>
                  <a:pt x="7878321" y="1183443"/>
                </a:moveTo>
                <a:lnTo>
                  <a:pt x="7866434" y="1195457"/>
                </a:lnTo>
                <a:cubicBezTo>
                  <a:pt x="7808601" y="1267413"/>
                  <a:pt x="7759497" y="1351921"/>
                  <a:pt x="7644509" y="1351963"/>
                </a:cubicBezTo>
                <a:cubicBezTo>
                  <a:pt x="7531869" y="1351963"/>
                  <a:pt x="7482265" y="1270955"/>
                  <a:pt x="7425756" y="1200073"/>
                </a:cubicBezTo>
                <a:lnTo>
                  <a:pt x="7414803" y="1188633"/>
                </a:lnTo>
                <a:lnTo>
                  <a:pt x="7448858" y="1238186"/>
                </a:lnTo>
                <a:cubicBezTo>
                  <a:pt x="7498556" y="1313837"/>
                  <a:pt x="7547487" y="1389487"/>
                  <a:pt x="7644582" y="1389487"/>
                </a:cubicBezTo>
                <a:cubicBezTo>
                  <a:pt x="7729669" y="1389487"/>
                  <a:pt x="7777558" y="1331511"/>
                  <a:pt x="7821322" y="1266288"/>
                </a:cubicBezTo>
                <a:close/>
                <a:moveTo>
                  <a:pt x="5840745" y="1180394"/>
                </a:moveTo>
                <a:lnTo>
                  <a:pt x="5865967" y="1210117"/>
                </a:lnTo>
                <a:cubicBezTo>
                  <a:pt x="5915610" y="1271295"/>
                  <a:pt x="5964577" y="1332472"/>
                  <a:pt x="6061855" y="1332472"/>
                </a:cubicBezTo>
                <a:cubicBezTo>
                  <a:pt x="6159243" y="1332472"/>
                  <a:pt x="6208064" y="1271222"/>
                  <a:pt x="6257561" y="1209962"/>
                </a:cubicBezTo>
                <a:lnTo>
                  <a:pt x="6282408" y="1180558"/>
                </a:lnTo>
                <a:lnTo>
                  <a:pt x="6280043" y="1182614"/>
                </a:lnTo>
                <a:cubicBezTo>
                  <a:pt x="6223766" y="1241417"/>
                  <a:pt x="6174537" y="1308630"/>
                  <a:pt x="6061855" y="1308671"/>
                </a:cubicBezTo>
                <a:cubicBezTo>
                  <a:pt x="5949461" y="1308671"/>
                  <a:pt x="5900011" y="1241546"/>
                  <a:pt x="5843537" y="1182811"/>
                </a:cubicBezTo>
                <a:close/>
                <a:moveTo>
                  <a:pt x="1939955" y="1180393"/>
                </a:moveTo>
                <a:lnTo>
                  <a:pt x="1965178" y="1210117"/>
                </a:lnTo>
                <a:cubicBezTo>
                  <a:pt x="2014821" y="1271295"/>
                  <a:pt x="2063789" y="1332472"/>
                  <a:pt x="2161067" y="1332472"/>
                </a:cubicBezTo>
                <a:cubicBezTo>
                  <a:pt x="2258454" y="1332472"/>
                  <a:pt x="2307276" y="1271222"/>
                  <a:pt x="2356773" y="1209962"/>
                </a:cubicBezTo>
                <a:lnTo>
                  <a:pt x="2381621" y="1180558"/>
                </a:lnTo>
                <a:lnTo>
                  <a:pt x="2379254" y="1182614"/>
                </a:lnTo>
                <a:cubicBezTo>
                  <a:pt x="2322978" y="1241417"/>
                  <a:pt x="2273749" y="1308630"/>
                  <a:pt x="2161067" y="1308671"/>
                </a:cubicBezTo>
                <a:cubicBezTo>
                  <a:pt x="2048672" y="1308671"/>
                  <a:pt x="1999222" y="1241546"/>
                  <a:pt x="1942749" y="1182811"/>
                </a:cubicBezTo>
                <a:close/>
                <a:moveTo>
                  <a:pt x="9787708" y="1180392"/>
                </a:moveTo>
                <a:lnTo>
                  <a:pt x="9812932" y="1210117"/>
                </a:lnTo>
                <a:cubicBezTo>
                  <a:pt x="9862575" y="1271295"/>
                  <a:pt x="9911542" y="1332472"/>
                  <a:pt x="10008821" y="1332472"/>
                </a:cubicBezTo>
                <a:cubicBezTo>
                  <a:pt x="10106208" y="1332472"/>
                  <a:pt x="10155030" y="1271222"/>
                  <a:pt x="10204526" y="1209962"/>
                </a:cubicBezTo>
                <a:lnTo>
                  <a:pt x="10229376" y="1180557"/>
                </a:lnTo>
                <a:lnTo>
                  <a:pt x="10227008" y="1182614"/>
                </a:lnTo>
                <a:cubicBezTo>
                  <a:pt x="10170731" y="1241417"/>
                  <a:pt x="10121503" y="1308630"/>
                  <a:pt x="10008821" y="1308671"/>
                </a:cubicBezTo>
                <a:cubicBezTo>
                  <a:pt x="9896426" y="1308671"/>
                  <a:pt x="9846976" y="1241546"/>
                  <a:pt x="9790503" y="1182811"/>
                </a:cubicBezTo>
                <a:close/>
                <a:moveTo>
                  <a:pt x="4273727" y="1179317"/>
                </a:moveTo>
                <a:lnTo>
                  <a:pt x="4301542" y="1205716"/>
                </a:lnTo>
                <a:cubicBezTo>
                  <a:pt x="4345403" y="1248318"/>
                  <a:pt x="4393554" y="1286186"/>
                  <a:pt x="4479054" y="1286186"/>
                </a:cubicBezTo>
                <a:cubicBezTo>
                  <a:pt x="4552369" y="1286186"/>
                  <a:pt x="4598160" y="1258334"/>
                  <a:pt x="4637316" y="1223515"/>
                </a:cubicBezTo>
                <a:lnTo>
                  <a:pt x="4671822" y="1190244"/>
                </a:lnTo>
                <a:lnTo>
                  <a:pt x="4669358" y="1192354"/>
                </a:lnTo>
                <a:cubicBezTo>
                  <a:pt x="4622807" y="1233148"/>
                  <a:pt x="4573077" y="1271552"/>
                  <a:pt x="4479346" y="1271586"/>
                </a:cubicBezTo>
                <a:cubicBezTo>
                  <a:pt x="4380966" y="1271586"/>
                  <a:pt x="4330972" y="1229319"/>
                  <a:pt x="4282238" y="1186391"/>
                </a:cubicBezTo>
                <a:close/>
                <a:moveTo>
                  <a:pt x="8967785" y="1177422"/>
                </a:moveTo>
                <a:lnTo>
                  <a:pt x="8973989" y="1185474"/>
                </a:lnTo>
                <a:lnTo>
                  <a:pt x="8969676" y="1179500"/>
                </a:lnTo>
                <a:close/>
                <a:moveTo>
                  <a:pt x="1120030" y="1177421"/>
                </a:moveTo>
                <a:lnTo>
                  <a:pt x="1126236" y="1185475"/>
                </a:lnTo>
                <a:lnTo>
                  <a:pt x="1121922" y="1179500"/>
                </a:lnTo>
                <a:close/>
                <a:moveTo>
                  <a:pt x="5020818" y="1177419"/>
                </a:moveTo>
                <a:lnTo>
                  <a:pt x="5027030" y="1185482"/>
                </a:lnTo>
                <a:lnTo>
                  <a:pt x="5022712" y="1179500"/>
                </a:lnTo>
                <a:close/>
                <a:moveTo>
                  <a:pt x="3981698" y="1177389"/>
                </a:moveTo>
                <a:lnTo>
                  <a:pt x="3924814" y="1247679"/>
                </a:lnTo>
                <a:cubicBezTo>
                  <a:pt x="3880695" y="1302867"/>
                  <a:pt x="3831330" y="1351931"/>
                  <a:pt x="3743721" y="1351963"/>
                </a:cubicBezTo>
                <a:cubicBezTo>
                  <a:pt x="3631081" y="1351963"/>
                  <a:pt x="3581477" y="1270955"/>
                  <a:pt x="3524968" y="1200073"/>
                </a:cubicBezTo>
                <a:lnTo>
                  <a:pt x="3514014" y="1188632"/>
                </a:lnTo>
                <a:lnTo>
                  <a:pt x="3548070" y="1238186"/>
                </a:lnTo>
                <a:cubicBezTo>
                  <a:pt x="3597768" y="1313837"/>
                  <a:pt x="3646699" y="1389487"/>
                  <a:pt x="3743795" y="1389487"/>
                </a:cubicBezTo>
                <a:cubicBezTo>
                  <a:pt x="3828881" y="1389487"/>
                  <a:pt x="3876769" y="1331511"/>
                  <a:pt x="3920534" y="1266288"/>
                </a:cubicBezTo>
                <a:close/>
                <a:moveTo>
                  <a:pt x="11341163" y="1175842"/>
                </a:moveTo>
                <a:lnTo>
                  <a:pt x="11348429" y="1185271"/>
                </a:lnTo>
                <a:lnTo>
                  <a:pt x="11343381" y="1178280"/>
                </a:lnTo>
                <a:close/>
                <a:moveTo>
                  <a:pt x="7394195" y="1175840"/>
                </a:moveTo>
                <a:lnTo>
                  <a:pt x="7401470" y="1185279"/>
                </a:lnTo>
                <a:lnTo>
                  <a:pt x="7396416" y="1178280"/>
                </a:lnTo>
                <a:close/>
                <a:moveTo>
                  <a:pt x="3493406" y="1175838"/>
                </a:moveTo>
                <a:lnTo>
                  <a:pt x="3500686" y="1185285"/>
                </a:lnTo>
                <a:lnTo>
                  <a:pt x="3495628" y="1178280"/>
                </a:lnTo>
                <a:close/>
                <a:moveTo>
                  <a:pt x="11841868" y="1175189"/>
                </a:moveTo>
                <a:lnTo>
                  <a:pt x="11839226" y="1178104"/>
                </a:lnTo>
                <a:lnTo>
                  <a:pt x="11833331" y="1186313"/>
                </a:lnTo>
                <a:close/>
                <a:moveTo>
                  <a:pt x="8214107" y="1173067"/>
                </a:moveTo>
                <a:lnTo>
                  <a:pt x="8248508" y="1205716"/>
                </a:lnTo>
                <a:cubicBezTo>
                  <a:pt x="8292369" y="1248318"/>
                  <a:pt x="8340519" y="1286186"/>
                  <a:pt x="8426020" y="1286186"/>
                </a:cubicBezTo>
                <a:cubicBezTo>
                  <a:pt x="8499334" y="1286186"/>
                  <a:pt x="8545125" y="1258334"/>
                  <a:pt x="8584281" y="1223515"/>
                </a:cubicBezTo>
                <a:lnTo>
                  <a:pt x="8618786" y="1190245"/>
                </a:lnTo>
                <a:lnTo>
                  <a:pt x="8616324" y="1192354"/>
                </a:lnTo>
                <a:cubicBezTo>
                  <a:pt x="8569773" y="1233148"/>
                  <a:pt x="8520043" y="1271552"/>
                  <a:pt x="8426312" y="1271586"/>
                </a:cubicBezTo>
                <a:cubicBezTo>
                  <a:pt x="8351356" y="1271586"/>
                  <a:pt x="8304487" y="1247050"/>
                  <a:pt x="8264864" y="1216380"/>
                </a:cubicBezTo>
                <a:close/>
                <a:moveTo>
                  <a:pt x="7897829" y="1171375"/>
                </a:moveTo>
                <a:lnTo>
                  <a:pt x="7896705" y="1172554"/>
                </a:lnTo>
                <a:lnTo>
                  <a:pt x="7891751" y="1179296"/>
                </a:lnTo>
                <a:close/>
                <a:moveTo>
                  <a:pt x="784044" y="1167567"/>
                </a:moveTo>
                <a:lnTo>
                  <a:pt x="739845" y="1200384"/>
                </a:lnTo>
                <a:cubicBezTo>
                  <a:pt x="700301" y="1227023"/>
                  <a:pt x="653515" y="1248342"/>
                  <a:pt x="578558" y="1248369"/>
                </a:cubicBezTo>
                <a:cubicBezTo>
                  <a:pt x="503573" y="1248369"/>
                  <a:pt x="456760" y="1227098"/>
                  <a:pt x="417193" y="1200508"/>
                </a:cubicBezTo>
                <a:lnTo>
                  <a:pt x="372875" y="1167678"/>
                </a:lnTo>
                <a:lnTo>
                  <a:pt x="382250" y="1175586"/>
                </a:lnTo>
                <a:cubicBezTo>
                  <a:pt x="431729" y="1219206"/>
                  <a:pt x="480696" y="1262825"/>
                  <a:pt x="578557" y="1262825"/>
                </a:cubicBezTo>
                <a:cubicBezTo>
                  <a:pt x="676383" y="1262825"/>
                  <a:pt x="725278" y="1219151"/>
                  <a:pt x="774701" y="1175467"/>
                </a:cubicBezTo>
                <a:close/>
                <a:moveTo>
                  <a:pt x="4272142" y="1167133"/>
                </a:moveTo>
                <a:lnTo>
                  <a:pt x="4301667" y="1191858"/>
                </a:lnTo>
                <a:cubicBezTo>
                  <a:pt x="4345524" y="1229429"/>
                  <a:pt x="4393718" y="1262825"/>
                  <a:pt x="4479346" y="1262825"/>
                </a:cubicBezTo>
                <a:cubicBezTo>
                  <a:pt x="4577172" y="1262825"/>
                  <a:pt x="4626066" y="1219151"/>
                  <a:pt x="4675490" y="1175467"/>
                </a:cubicBezTo>
                <a:lnTo>
                  <a:pt x="4684834" y="1167566"/>
                </a:lnTo>
                <a:lnTo>
                  <a:pt x="4640634" y="1200384"/>
                </a:lnTo>
                <a:cubicBezTo>
                  <a:pt x="4601091" y="1227023"/>
                  <a:pt x="4554304" y="1248342"/>
                  <a:pt x="4479347" y="1248369"/>
                </a:cubicBezTo>
                <a:cubicBezTo>
                  <a:pt x="4380931" y="1248369"/>
                  <a:pt x="4331041" y="1211726"/>
                  <a:pt x="4282372" y="1174510"/>
                </a:cubicBezTo>
                <a:close/>
                <a:moveTo>
                  <a:pt x="9785481" y="1165840"/>
                </a:moveTo>
                <a:lnTo>
                  <a:pt x="9812750" y="1193689"/>
                </a:lnTo>
                <a:cubicBezTo>
                  <a:pt x="9862320" y="1246617"/>
                  <a:pt x="9911287" y="1299545"/>
                  <a:pt x="10008821" y="1299545"/>
                </a:cubicBezTo>
                <a:cubicBezTo>
                  <a:pt x="10106500" y="1299545"/>
                  <a:pt x="10155303" y="1246453"/>
                  <a:pt x="10204718" y="1193352"/>
                </a:cubicBezTo>
                <a:lnTo>
                  <a:pt x="10230740" y="1166610"/>
                </a:lnTo>
                <a:lnTo>
                  <a:pt x="10226762" y="1169531"/>
                </a:lnTo>
                <a:cubicBezTo>
                  <a:pt x="10170472" y="1219280"/>
                  <a:pt x="10121337" y="1276144"/>
                  <a:pt x="10008820" y="1276185"/>
                </a:cubicBezTo>
                <a:cubicBezTo>
                  <a:pt x="9896344" y="1276185"/>
                  <a:pt x="9847113" y="1219385"/>
                  <a:pt x="9790729" y="1169685"/>
                </a:cubicBezTo>
                <a:close/>
                <a:moveTo>
                  <a:pt x="5838515" y="1165839"/>
                </a:moveTo>
                <a:lnTo>
                  <a:pt x="5865784" y="1193689"/>
                </a:lnTo>
                <a:cubicBezTo>
                  <a:pt x="5915354" y="1246617"/>
                  <a:pt x="5964322" y="1299545"/>
                  <a:pt x="6061855" y="1299545"/>
                </a:cubicBezTo>
                <a:cubicBezTo>
                  <a:pt x="6159535" y="1299545"/>
                  <a:pt x="6208338" y="1246453"/>
                  <a:pt x="6257752" y="1193352"/>
                </a:cubicBezTo>
                <a:lnTo>
                  <a:pt x="6283775" y="1166609"/>
                </a:lnTo>
                <a:lnTo>
                  <a:pt x="6279796" y="1169531"/>
                </a:lnTo>
                <a:cubicBezTo>
                  <a:pt x="6223506" y="1219280"/>
                  <a:pt x="6174372" y="1276144"/>
                  <a:pt x="6061854" y="1276185"/>
                </a:cubicBezTo>
                <a:cubicBezTo>
                  <a:pt x="5949379" y="1276185"/>
                  <a:pt x="5900147" y="1219385"/>
                  <a:pt x="5843764" y="1169685"/>
                </a:cubicBezTo>
                <a:close/>
                <a:moveTo>
                  <a:pt x="1937726" y="1165839"/>
                </a:moveTo>
                <a:lnTo>
                  <a:pt x="1964996" y="1193689"/>
                </a:lnTo>
                <a:cubicBezTo>
                  <a:pt x="2014566" y="1246617"/>
                  <a:pt x="2063533" y="1299545"/>
                  <a:pt x="2161067" y="1299545"/>
                </a:cubicBezTo>
                <a:cubicBezTo>
                  <a:pt x="2258746" y="1299545"/>
                  <a:pt x="2307549" y="1246453"/>
                  <a:pt x="2356964" y="1193352"/>
                </a:cubicBezTo>
                <a:lnTo>
                  <a:pt x="2382986" y="1166610"/>
                </a:lnTo>
                <a:lnTo>
                  <a:pt x="2379009" y="1169531"/>
                </a:lnTo>
                <a:cubicBezTo>
                  <a:pt x="2322718" y="1219280"/>
                  <a:pt x="2273584" y="1276144"/>
                  <a:pt x="2161067" y="1276185"/>
                </a:cubicBezTo>
                <a:cubicBezTo>
                  <a:pt x="2048591" y="1276185"/>
                  <a:pt x="1999359" y="1219385"/>
                  <a:pt x="1942975" y="1169685"/>
                </a:cubicBezTo>
                <a:close/>
                <a:moveTo>
                  <a:pt x="8213382" y="1162337"/>
                </a:moveTo>
                <a:lnTo>
                  <a:pt x="8248632" y="1191858"/>
                </a:lnTo>
                <a:cubicBezTo>
                  <a:pt x="8292489" y="1229429"/>
                  <a:pt x="8340683" y="1262825"/>
                  <a:pt x="8426312" y="1262825"/>
                </a:cubicBezTo>
                <a:cubicBezTo>
                  <a:pt x="8524138" y="1262825"/>
                  <a:pt x="8573032" y="1219151"/>
                  <a:pt x="8622456" y="1175467"/>
                </a:cubicBezTo>
                <a:lnTo>
                  <a:pt x="8631803" y="1167563"/>
                </a:lnTo>
                <a:lnTo>
                  <a:pt x="8587599" y="1200384"/>
                </a:lnTo>
                <a:cubicBezTo>
                  <a:pt x="8548055" y="1227023"/>
                  <a:pt x="8501269" y="1248342"/>
                  <a:pt x="8426312" y="1248369"/>
                </a:cubicBezTo>
                <a:cubicBezTo>
                  <a:pt x="8349766" y="1248369"/>
                  <a:pt x="8302576" y="1226202"/>
                  <a:pt x="8262483" y="1198840"/>
                </a:cubicBezTo>
                <a:close/>
                <a:moveTo>
                  <a:pt x="11842872" y="1162105"/>
                </a:moveTo>
                <a:lnTo>
                  <a:pt x="11838937" y="1165670"/>
                </a:lnTo>
                <a:lnTo>
                  <a:pt x="11830565" y="1176014"/>
                </a:lnTo>
                <a:close/>
                <a:moveTo>
                  <a:pt x="7139954" y="1160212"/>
                </a:moveTo>
                <a:lnTo>
                  <a:pt x="7139392" y="1160772"/>
                </a:lnTo>
                <a:lnTo>
                  <a:pt x="7137980" y="1163117"/>
                </a:lnTo>
                <a:close/>
                <a:moveTo>
                  <a:pt x="11086921" y="1160211"/>
                </a:moveTo>
                <a:lnTo>
                  <a:pt x="11086358" y="1160772"/>
                </a:lnTo>
                <a:lnTo>
                  <a:pt x="11084943" y="1163122"/>
                </a:lnTo>
                <a:close/>
                <a:moveTo>
                  <a:pt x="3239168" y="1160211"/>
                </a:moveTo>
                <a:lnTo>
                  <a:pt x="3238604" y="1160772"/>
                </a:lnTo>
                <a:lnTo>
                  <a:pt x="3237189" y="1163122"/>
                </a:lnTo>
                <a:close/>
                <a:moveTo>
                  <a:pt x="6565868" y="1160068"/>
                </a:moveTo>
                <a:lnTo>
                  <a:pt x="6569270" y="1165030"/>
                </a:lnTo>
                <a:lnTo>
                  <a:pt x="6566841" y="1161033"/>
                </a:lnTo>
                <a:close/>
                <a:moveTo>
                  <a:pt x="10512833" y="1160067"/>
                </a:moveTo>
                <a:lnTo>
                  <a:pt x="10516239" y="1165034"/>
                </a:lnTo>
                <a:lnTo>
                  <a:pt x="10513807" y="1161033"/>
                </a:lnTo>
                <a:close/>
                <a:moveTo>
                  <a:pt x="2665078" y="1160066"/>
                </a:moveTo>
                <a:lnTo>
                  <a:pt x="2668489" y="1165039"/>
                </a:lnTo>
                <a:lnTo>
                  <a:pt x="2666053" y="1161033"/>
                </a:lnTo>
                <a:close/>
                <a:moveTo>
                  <a:pt x="2388982" y="1149919"/>
                </a:moveTo>
                <a:lnTo>
                  <a:pt x="2378803" y="1156038"/>
                </a:lnTo>
                <a:cubicBezTo>
                  <a:pt x="2322597" y="1196752"/>
                  <a:pt x="2273699" y="1243292"/>
                  <a:pt x="2161140" y="1243333"/>
                </a:cubicBezTo>
                <a:cubicBezTo>
                  <a:pt x="2048745" y="1243333"/>
                  <a:pt x="1999619" y="1196858"/>
                  <a:pt x="1943247" y="1156192"/>
                </a:cubicBezTo>
                <a:lnTo>
                  <a:pt x="1932841" y="1149956"/>
                </a:lnTo>
                <a:lnTo>
                  <a:pt x="1964832" y="1177703"/>
                </a:lnTo>
                <a:cubicBezTo>
                  <a:pt x="2014310" y="1222564"/>
                  <a:pt x="2063241" y="1267424"/>
                  <a:pt x="2161067" y="1267424"/>
                </a:cubicBezTo>
                <a:cubicBezTo>
                  <a:pt x="2258929" y="1267424"/>
                  <a:pt x="2307787" y="1222509"/>
                  <a:pt x="2357184" y="1177584"/>
                </a:cubicBezTo>
                <a:close/>
                <a:moveTo>
                  <a:pt x="10236736" y="1149918"/>
                </a:moveTo>
                <a:lnTo>
                  <a:pt x="10226556" y="1156038"/>
                </a:lnTo>
                <a:cubicBezTo>
                  <a:pt x="10170350" y="1196752"/>
                  <a:pt x="10121453" y="1243292"/>
                  <a:pt x="10008894" y="1243333"/>
                </a:cubicBezTo>
                <a:cubicBezTo>
                  <a:pt x="9896499" y="1243333"/>
                  <a:pt x="9847372" y="1196858"/>
                  <a:pt x="9791000" y="1156192"/>
                </a:cubicBezTo>
                <a:lnTo>
                  <a:pt x="9780597" y="1149958"/>
                </a:lnTo>
                <a:lnTo>
                  <a:pt x="9812586" y="1177703"/>
                </a:lnTo>
                <a:cubicBezTo>
                  <a:pt x="9862064" y="1222564"/>
                  <a:pt x="9910995" y="1267424"/>
                  <a:pt x="10008820" y="1267424"/>
                </a:cubicBezTo>
                <a:cubicBezTo>
                  <a:pt x="10106683" y="1267424"/>
                  <a:pt x="10155541" y="1222509"/>
                  <a:pt x="10204937" y="1177584"/>
                </a:cubicBezTo>
                <a:close/>
                <a:moveTo>
                  <a:pt x="6289771" y="1149918"/>
                </a:moveTo>
                <a:lnTo>
                  <a:pt x="6279590" y="1156038"/>
                </a:lnTo>
                <a:cubicBezTo>
                  <a:pt x="6223384" y="1196752"/>
                  <a:pt x="6174487" y="1243292"/>
                  <a:pt x="6061929" y="1243333"/>
                </a:cubicBezTo>
                <a:cubicBezTo>
                  <a:pt x="5949535" y="1243333"/>
                  <a:pt x="5900408" y="1196858"/>
                  <a:pt x="5844036" y="1156192"/>
                </a:cubicBezTo>
                <a:lnTo>
                  <a:pt x="5833630" y="1149956"/>
                </a:lnTo>
                <a:lnTo>
                  <a:pt x="5865621" y="1177703"/>
                </a:lnTo>
                <a:cubicBezTo>
                  <a:pt x="5915099" y="1222564"/>
                  <a:pt x="5964030" y="1267424"/>
                  <a:pt x="6061854" y="1267424"/>
                </a:cubicBezTo>
                <a:cubicBezTo>
                  <a:pt x="6159717" y="1267424"/>
                  <a:pt x="6208575" y="1222509"/>
                  <a:pt x="6257971" y="1177584"/>
                </a:cubicBezTo>
                <a:close/>
                <a:moveTo>
                  <a:pt x="1111355" y="1145750"/>
                </a:moveTo>
                <a:lnTo>
                  <a:pt x="1135959" y="1169208"/>
                </a:lnTo>
                <a:cubicBezTo>
                  <a:pt x="1202331" y="1244215"/>
                  <a:pt x="1248535" y="1344225"/>
                  <a:pt x="1369995" y="1344225"/>
                </a:cubicBezTo>
                <a:cubicBezTo>
                  <a:pt x="1491547" y="1344225"/>
                  <a:pt x="1537385" y="1244130"/>
                  <a:pt x="1603542" y="1169058"/>
                </a:cubicBezTo>
                <a:lnTo>
                  <a:pt x="1627266" y="1146364"/>
                </a:lnTo>
                <a:lnTo>
                  <a:pt x="1617277" y="1153761"/>
                </a:lnTo>
                <a:cubicBezTo>
                  <a:pt x="1546521" y="1215861"/>
                  <a:pt x="1501195" y="1306189"/>
                  <a:pt x="1370068" y="1306189"/>
                </a:cubicBezTo>
                <a:cubicBezTo>
                  <a:pt x="1238941" y="1306189"/>
                  <a:pt x="1193426" y="1215987"/>
                  <a:pt x="1122499" y="1153973"/>
                </a:cubicBezTo>
                <a:close/>
                <a:moveTo>
                  <a:pt x="5012143" y="1145750"/>
                </a:moveTo>
                <a:lnTo>
                  <a:pt x="5036748" y="1169208"/>
                </a:lnTo>
                <a:cubicBezTo>
                  <a:pt x="5103119" y="1244215"/>
                  <a:pt x="5149323" y="1344225"/>
                  <a:pt x="5270783" y="1344225"/>
                </a:cubicBezTo>
                <a:cubicBezTo>
                  <a:pt x="5392335" y="1344225"/>
                  <a:pt x="5438174" y="1244130"/>
                  <a:pt x="5504331" y="1169058"/>
                </a:cubicBezTo>
                <a:lnTo>
                  <a:pt x="5528053" y="1146365"/>
                </a:lnTo>
                <a:lnTo>
                  <a:pt x="5518066" y="1153761"/>
                </a:lnTo>
                <a:cubicBezTo>
                  <a:pt x="5447310" y="1215861"/>
                  <a:pt x="5401983" y="1306189"/>
                  <a:pt x="5270856" y="1306189"/>
                </a:cubicBezTo>
                <a:cubicBezTo>
                  <a:pt x="5139730" y="1306189"/>
                  <a:pt x="5094215" y="1215987"/>
                  <a:pt x="5023288" y="1153973"/>
                </a:cubicBezTo>
                <a:close/>
                <a:moveTo>
                  <a:pt x="8959108" y="1145749"/>
                </a:moveTo>
                <a:lnTo>
                  <a:pt x="8983712" y="1169208"/>
                </a:lnTo>
                <a:cubicBezTo>
                  <a:pt x="9050085" y="1244215"/>
                  <a:pt x="9096288" y="1344225"/>
                  <a:pt x="9217749" y="1344225"/>
                </a:cubicBezTo>
                <a:cubicBezTo>
                  <a:pt x="9339300" y="1344225"/>
                  <a:pt x="9385139" y="1244130"/>
                  <a:pt x="9451296" y="1169058"/>
                </a:cubicBezTo>
                <a:lnTo>
                  <a:pt x="9475019" y="1146365"/>
                </a:lnTo>
                <a:lnTo>
                  <a:pt x="9465031" y="1153761"/>
                </a:lnTo>
                <a:cubicBezTo>
                  <a:pt x="9394275" y="1215861"/>
                  <a:pt x="9348948" y="1306189"/>
                  <a:pt x="9217821" y="1306189"/>
                </a:cubicBezTo>
                <a:cubicBezTo>
                  <a:pt x="9086695" y="1306189"/>
                  <a:pt x="9041180" y="1215987"/>
                  <a:pt x="8970253" y="1153973"/>
                </a:cubicBezTo>
                <a:close/>
                <a:moveTo>
                  <a:pt x="7386821" y="1145726"/>
                </a:moveTo>
                <a:lnTo>
                  <a:pt x="7410386" y="1168185"/>
                </a:lnTo>
                <a:cubicBezTo>
                  <a:pt x="7476783" y="1243193"/>
                  <a:pt x="7523003" y="1343203"/>
                  <a:pt x="7644509" y="1343203"/>
                </a:cubicBezTo>
                <a:cubicBezTo>
                  <a:pt x="7766152" y="1343203"/>
                  <a:pt x="7811940" y="1243108"/>
                  <a:pt x="7878081" y="1168018"/>
                </a:cubicBezTo>
                <a:lnTo>
                  <a:pt x="7900468" y="1146594"/>
                </a:lnTo>
                <a:lnTo>
                  <a:pt x="7891793" y="1153015"/>
                </a:lnTo>
                <a:cubicBezTo>
                  <a:pt x="7821027" y="1215099"/>
                  <a:pt x="7775731" y="1305411"/>
                  <a:pt x="7644509" y="1305459"/>
                </a:cubicBezTo>
                <a:cubicBezTo>
                  <a:pt x="7513334" y="1305459"/>
                  <a:pt x="7467866" y="1215226"/>
                  <a:pt x="7396935" y="1153190"/>
                </a:cubicBezTo>
                <a:close/>
                <a:moveTo>
                  <a:pt x="11333786" y="1145726"/>
                </a:moveTo>
                <a:lnTo>
                  <a:pt x="11357351" y="1168185"/>
                </a:lnTo>
                <a:cubicBezTo>
                  <a:pt x="11423748" y="1243193"/>
                  <a:pt x="11469969" y="1343203"/>
                  <a:pt x="11591475" y="1343203"/>
                </a:cubicBezTo>
                <a:cubicBezTo>
                  <a:pt x="11713118" y="1343203"/>
                  <a:pt x="11758905" y="1243108"/>
                  <a:pt x="11825047" y="1168018"/>
                </a:cubicBezTo>
                <a:lnTo>
                  <a:pt x="11847433" y="1146595"/>
                </a:lnTo>
                <a:lnTo>
                  <a:pt x="11838759" y="1153015"/>
                </a:lnTo>
                <a:cubicBezTo>
                  <a:pt x="11767993" y="1215099"/>
                  <a:pt x="11722697" y="1305411"/>
                  <a:pt x="11591474" y="1305459"/>
                </a:cubicBezTo>
                <a:cubicBezTo>
                  <a:pt x="11460300" y="1305459"/>
                  <a:pt x="11414831" y="1215226"/>
                  <a:pt x="11343900" y="1153190"/>
                </a:cubicBezTo>
                <a:close/>
                <a:moveTo>
                  <a:pt x="3486033" y="1145726"/>
                </a:moveTo>
                <a:lnTo>
                  <a:pt x="3509598" y="1168185"/>
                </a:lnTo>
                <a:cubicBezTo>
                  <a:pt x="3575994" y="1243193"/>
                  <a:pt x="3622215" y="1343203"/>
                  <a:pt x="3743721" y="1343203"/>
                </a:cubicBezTo>
                <a:cubicBezTo>
                  <a:pt x="3871447" y="1343203"/>
                  <a:pt x="3915541" y="1232848"/>
                  <a:pt x="3987379" y="1156958"/>
                </a:cubicBezTo>
                <a:lnTo>
                  <a:pt x="3995903" y="1149390"/>
                </a:lnTo>
                <a:lnTo>
                  <a:pt x="3991006" y="1153015"/>
                </a:lnTo>
                <a:cubicBezTo>
                  <a:pt x="3920240" y="1215099"/>
                  <a:pt x="3874944" y="1305411"/>
                  <a:pt x="3743722" y="1305459"/>
                </a:cubicBezTo>
                <a:cubicBezTo>
                  <a:pt x="3612546" y="1305459"/>
                  <a:pt x="3567078" y="1215226"/>
                  <a:pt x="3496147" y="1153190"/>
                </a:cubicBezTo>
                <a:close/>
                <a:moveTo>
                  <a:pt x="4705586" y="1144578"/>
                </a:moveTo>
                <a:lnTo>
                  <a:pt x="4696925" y="1149108"/>
                </a:lnTo>
                <a:cubicBezTo>
                  <a:pt x="4640585" y="1184608"/>
                  <a:pt x="4591577" y="1225187"/>
                  <a:pt x="4479346" y="1225228"/>
                </a:cubicBezTo>
                <a:cubicBezTo>
                  <a:pt x="4413951" y="1225228"/>
                  <a:pt x="4369998" y="1211450"/>
                  <a:pt x="4333526" y="1192935"/>
                </a:cubicBezTo>
                <a:lnTo>
                  <a:pt x="4266509" y="1152622"/>
                </a:lnTo>
                <a:lnTo>
                  <a:pt x="4301538" y="1178084"/>
                </a:lnTo>
                <a:cubicBezTo>
                  <a:pt x="4345358" y="1210656"/>
                  <a:pt x="4393558" y="1239609"/>
                  <a:pt x="4479347" y="1239609"/>
                </a:cubicBezTo>
                <a:cubicBezTo>
                  <a:pt x="4577428" y="1239609"/>
                  <a:pt x="4626359" y="1201738"/>
                  <a:pt x="4675746" y="1163858"/>
                </a:cubicBezTo>
                <a:close/>
                <a:moveTo>
                  <a:pt x="8652554" y="1144576"/>
                </a:moveTo>
                <a:lnTo>
                  <a:pt x="8643890" y="1149108"/>
                </a:lnTo>
                <a:cubicBezTo>
                  <a:pt x="8587550" y="1184608"/>
                  <a:pt x="8538542" y="1225187"/>
                  <a:pt x="8426312" y="1225228"/>
                </a:cubicBezTo>
                <a:cubicBezTo>
                  <a:pt x="8351575" y="1225228"/>
                  <a:pt x="8304843" y="1207232"/>
                  <a:pt x="8265278" y="1184736"/>
                </a:cubicBezTo>
                <a:lnTo>
                  <a:pt x="8210207" y="1150247"/>
                </a:lnTo>
                <a:lnTo>
                  <a:pt x="8248504" y="1178084"/>
                </a:lnTo>
                <a:cubicBezTo>
                  <a:pt x="8292323" y="1210656"/>
                  <a:pt x="8340524" y="1239609"/>
                  <a:pt x="8426312" y="1239609"/>
                </a:cubicBezTo>
                <a:cubicBezTo>
                  <a:pt x="8524393" y="1239609"/>
                  <a:pt x="8573324" y="1201738"/>
                  <a:pt x="8622711" y="1163858"/>
                </a:cubicBezTo>
                <a:close/>
                <a:moveTo>
                  <a:pt x="804801" y="1144575"/>
                </a:moveTo>
                <a:lnTo>
                  <a:pt x="796136" y="1149108"/>
                </a:lnTo>
                <a:cubicBezTo>
                  <a:pt x="739796" y="1184608"/>
                  <a:pt x="690788" y="1225187"/>
                  <a:pt x="578558" y="1225228"/>
                </a:cubicBezTo>
                <a:cubicBezTo>
                  <a:pt x="466452" y="1225228"/>
                  <a:pt x="417359" y="1184736"/>
                  <a:pt x="360948" y="1149305"/>
                </a:cubicBezTo>
                <a:lnTo>
                  <a:pt x="352682" y="1144994"/>
                </a:lnTo>
                <a:lnTo>
                  <a:pt x="382141" y="1163977"/>
                </a:lnTo>
                <a:cubicBezTo>
                  <a:pt x="431565" y="1201793"/>
                  <a:pt x="480514" y="1239609"/>
                  <a:pt x="578558" y="1239609"/>
                </a:cubicBezTo>
                <a:cubicBezTo>
                  <a:pt x="676639" y="1239609"/>
                  <a:pt x="725570" y="1201738"/>
                  <a:pt x="774957" y="1163858"/>
                </a:cubicBezTo>
                <a:close/>
                <a:moveTo>
                  <a:pt x="3243657" y="1141897"/>
                </a:moveTo>
                <a:lnTo>
                  <a:pt x="3238075" y="1146213"/>
                </a:lnTo>
                <a:cubicBezTo>
                  <a:pt x="3142665" y="1245851"/>
                  <a:pt x="3107003" y="1458420"/>
                  <a:pt x="2953015" y="1458476"/>
                </a:cubicBezTo>
                <a:lnTo>
                  <a:pt x="2953381" y="1458695"/>
                </a:lnTo>
                <a:cubicBezTo>
                  <a:pt x="2799338" y="1458695"/>
                  <a:pt x="2762549" y="1246226"/>
                  <a:pt x="2666516" y="1146630"/>
                </a:cubicBezTo>
                <a:lnTo>
                  <a:pt x="2662065" y="1143209"/>
                </a:lnTo>
                <a:lnTo>
                  <a:pt x="2676349" y="1160290"/>
                </a:lnTo>
                <a:cubicBezTo>
                  <a:pt x="2770938" y="1291369"/>
                  <a:pt x="2808540" y="1553527"/>
                  <a:pt x="2953526" y="1553527"/>
                </a:cubicBezTo>
                <a:cubicBezTo>
                  <a:pt x="3098512" y="1553527"/>
                  <a:pt x="3134759" y="1291246"/>
                  <a:pt x="3228577" y="1160074"/>
                </a:cubicBezTo>
                <a:close/>
                <a:moveTo>
                  <a:pt x="11091411" y="1141897"/>
                </a:moveTo>
                <a:lnTo>
                  <a:pt x="11085828" y="1146213"/>
                </a:lnTo>
                <a:cubicBezTo>
                  <a:pt x="10990419" y="1245851"/>
                  <a:pt x="10954756" y="1458420"/>
                  <a:pt x="10800768" y="1458476"/>
                </a:cubicBezTo>
                <a:lnTo>
                  <a:pt x="10801133" y="1458695"/>
                </a:lnTo>
                <a:cubicBezTo>
                  <a:pt x="10647090" y="1458695"/>
                  <a:pt x="10610302" y="1246226"/>
                  <a:pt x="10514269" y="1146630"/>
                </a:cubicBezTo>
                <a:lnTo>
                  <a:pt x="10509817" y="1143208"/>
                </a:lnTo>
                <a:lnTo>
                  <a:pt x="10524102" y="1160290"/>
                </a:lnTo>
                <a:cubicBezTo>
                  <a:pt x="10618691" y="1291369"/>
                  <a:pt x="10656293" y="1553527"/>
                  <a:pt x="10801279" y="1553527"/>
                </a:cubicBezTo>
                <a:cubicBezTo>
                  <a:pt x="10946265" y="1553527"/>
                  <a:pt x="10982512" y="1291246"/>
                  <a:pt x="11076331" y="1160074"/>
                </a:cubicBezTo>
                <a:close/>
                <a:moveTo>
                  <a:pt x="7144446" y="1141896"/>
                </a:moveTo>
                <a:lnTo>
                  <a:pt x="7138863" y="1146213"/>
                </a:lnTo>
                <a:cubicBezTo>
                  <a:pt x="7043452" y="1245851"/>
                  <a:pt x="7007791" y="1458420"/>
                  <a:pt x="6853803" y="1458476"/>
                </a:cubicBezTo>
                <a:lnTo>
                  <a:pt x="6854167" y="1458695"/>
                </a:lnTo>
                <a:cubicBezTo>
                  <a:pt x="6700124" y="1458695"/>
                  <a:pt x="6663336" y="1246226"/>
                  <a:pt x="6567303" y="1146630"/>
                </a:cubicBezTo>
                <a:lnTo>
                  <a:pt x="6562852" y="1143209"/>
                </a:lnTo>
                <a:lnTo>
                  <a:pt x="6577136" y="1160290"/>
                </a:lnTo>
                <a:cubicBezTo>
                  <a:pt x="6671725" y="1291369"/>
                  <a:pt x="6709327" y="1553527"/>
                  <a:pt x="6854313" y="1553527"/>
                </a:cubicBezTo>
                <a:cubicBezTo>
                  <a:pt x="6999300" y="1553527"/>
                  <a:pt x="7035546" y="1291246"/>
                  <a:pt x="7129365" y="1160074"/>
                </a:cubicBezTo>
                <a:close/>
                <a:moveTo>
                  <a:pt x="809894" y="1133342"/>
                </a:moveTo>
                <a:lnTo>
                  <a:pt x="778370" y="1148646"/>
                </a:lnTo>
                <a:cubicBezTo>
                  <a:pt x="729311" y="1174709"/>
                  <a:pt x="678574" y="1201647"/>
                  <a:pt x="578558" y="1201647"/>
                </a:cubicBezTo>
                <a:cubicBezTo>
                  <a:pt x="466986" y="1201647"/>
                  <a:pt x="417595" y="1168524"/>
                  <a:pt x="360951" y="1139540"/>
                </a:cubicBezTo>
                <a:lnTo>
                  <a:pt x="348664" y="1134313"/>
                </a:lnTo>
                <a:lnTo>
                  <a:pt x="381986" y="1152480"/>
                </a:lnTo>
                <a:cubicBezTo>
                  <a:pt x="431455" y="1184474"/>
                  <a:pt x="480513" y="1216468"/>
                  <a:pt x="578558" y="1216468"/>
                </a:cubicBezTo>
                <a:cubicBezTo>
                  <a:pt x="676712" y="1216468"/>
                  <a:pt x="725716" y="1184420"/>
                  <a:pt x="775122" y="1152362"/>
                </a:cubicBezTo>
                <a:close/>
                <a:moveTo>
                  <a:pt x="8657651" y="1133340"/>
                </a:moveTo>
                <a:lnTo>
                  <a:pt x="8626124" y="1148646"/>
                </a:lnTo>
                <a:cubicBezTo>
                  <a:pt x="8577065" y="1174709"/>
                  <a:pt x="8526328" y="1201647"/>
                  <a:pt x="8426312" y="1201647"/>
                </a:cubicBezTo>
                <a:cubicBezTo>
                  <a:pt x="8361229" y="1201647"/>
                  <a:pt x="8317304" y="1190376"/>
                  <a:pt x="8280755" y="1175230"/>
                </a:cubicBezTo>
                <a:lnTo>
                  <a:pt x="8207637" y="1139382"/>
                </a:lnTo>
                <a:lnTo>
                  <a:pt x="8248368" y="1164415"/>
                </a:lnTo>
                <a:cubicBezTo>
                  <a:pt x="8292239" y="1191973"/>
                  <a:pt x="8340523" y="1216468"/>
                  <a:pt x="8426312" y="1216468"/>
                </a:cubicBezTo>
                <a:cubicBezTo>
                  <a:pt x="8524466" y="1216468"/>
                  <a:pt x="8573470" y="1184420"/>
                  <a:pt x="8622876" y="1152362"/>
                </a:cubicBezTo>
                <a:close/>
                <a:moveTo>
                  <a:pt x="4710686" y="1133340"/>
                </a:moveTo>
                <a:lnTo>
                  <a:pt x="4679158" y="1148646"/>
                </a:lnTo>
                <a:cubicBezTo>
                  <a:pt x="4630100" y="1174709"/>
                  <a:pt x="4579363" y="1201647"/>
                  <a:pt x="4479347" y="1201647"/>
                </a:cubicBezTo>
                <a:cubicBezTo>
                  <a:pt x="4414263" y="1201647"/>
                  <a:pt x="4370338" y="1190376"/>
                  <a:pt x="4333790" y="1175230"/>
                </a:cubicBezTo>
                <a:lnTo>
                  <a:pt x="4260671" y="1139382"/>
                </a:lnTo>
                <a:lnTo>
                  <a:pt x="4301403" y="1164415"/>
                </a:lnTo>
                <a:cubicBezTo>
                  <a:pt x="4345273" y="1191973"/>
                  <a:pt x="4393558" y="1216468"/>
                  <a:pt x="4479346" y="1216468"/>
                </a:cubicBezTo>
                <a:cubicBezTo>
                  <a:pt x="4577500" y="1216468"/>
                  <a:pt x="4626504" y="1184420"/>
                  <a:pt x="4675910" y="1152362"/>
                </a:cubicBezTo>
                <a:close/>
                <a:moveTo>
                  <a:pt x="9478717" y="1132914"/>
                </a:moveTo>
                <a:lnTo>
                  <a:pt x="9464635" y="1141017"/>
                </a:lnTo>
                <a:cubicBezTo>
                  <a:pt x="9393909" y="1189311"/>
                  <a:pt x="9349069" y="1259565"/>
                  <a:pt x="9217895" y="1259613"/>
                </a:cubicBezTo>
                <a:cubicBezTo>
                  <a:pt x="9086816" y="1259613"/>
                  <a:pt x="9041632" y="1189470"/>
                  <a:pt x="8970741" y="1141247"/>
                </a:cubicBezTo>
                <a:lnTo>
                  <a:pt x="8956721" y="1133204"/>
                </a:lnTo>
                <a:lnTo>
                  <a:pt x="8983653" y="1154251"/>
                </a:lnTo>
                <a:cubicBezTo>
                  <a:pt x="9049894" y="1215613"/>
                  <a:pt x="9096024" y="1297428"/>
                  <a:pt x="9217895" y="1297428"/>
                </a:cubicBezTo>
                <a:cubicBezTo>
                  <a:pt x="9339720" y="1297428"/>
                  <a:pt x="9385604" y="1215527"/>
                  <a:pt x="9451686" y="1154101"/>
                </a:cubicBezTo>
                <a:close/>
                <a:moveTo>
                  <a:pt x="5531753" y="1132914"/>
                </a:moveTo>
                <a:lnTo>
                  <a:pt x="5517670" y="1141017"/>
                </a:lnTo>
                <a:cubicBezTo>
                  <a:pt x="5446944" y="1189311"/>
                  <a:pt x="5402104" y="1259565"/>
                  <a:pt x="5270930" y="1259613"/>
                </a:cubicBezTo>
                <a:cubicBezTo>
                  <a:pt x="5139851" y="1259613"/>
                  <a:pt x="5094667" y="1189470"/>
                  <a:pt x="5023776" y="1141247"/>
                </a:cubicBezTo>
                <a:lnTo>
                  <a:pt x="5009756" y="1133204"/>
                </a:lnTo>
                <a:lnTo>
                  <a:pt x="5036688" y="1154251"/>
                </a:lnTo>
                <a:cubicBezTo>
                  <a:pt x="5102929" y="1215613"/>
                  <a:pt x="5149059" y="1297428"/>
                  <a:pt x="5270930" y="1297428"/>
                </a:cubicBezTo>
                <a:cubicBezTo>
                  <a:pt x="5392755" y="1297428"/>
                  <a:pt x="5438639" y="1215527"/>
                  <a:pt x="5504721" y="1154101"/>
                </a:cubicBezTo>
                <a:close/>
                <a:moveTo>
                  <a:pt x="1630964" y="1132914"/>
                </a:moveTo>
                <a:lnTo>
                  <a:pt x="1616881" y="1141017"/>
                </a:lnTo>
                <a:cubicBezTo>
                  <a:pt x="1546156" y="1189311"/>
                  <a:pt x="1501316" y="1259565"/>
                  <a:pt x="1370141" y="1259613"/>
                </a:cubicBezTo>
                <a:cubicBezTo>
                  <a:pt x="1239062" y="1259613"/>
                  <a:pt x="1193879" y="1189470"/>
                  <a:pt x="1122987" y="1141247"/>
                </a:cubicBezTo>
                <a:lnTo>
                  <a:pt x="1108966" y="1133203"/>
                </a:lnTo>
                <a:lnTo>
                  <a:pt x="1135899" y="1154251"/>
                </a:lnTo>
                <a:cubicBezTo>
                  <a:pt x="1202140" y="1215613"/>
                  <a:pt x="1248270" y="1297428"/>
                  <a:pt x="1370141" y="1297428"/>
                </a:cubicBezTo>
                <a:cubicBezTo>
                  <a:pt x="1491966" y="1297428"/>
                  <a:pt x="1537850" y="1215527"/>
                  <a:pt x="1603932" y="1154101"/>
                </a:cubicBezTo>
                <a:close/>
                <a:moveTo>
                  <a:pt x="4005168" y="1131593"/>
                </a:moveTo>
                <a:lnTo>
                  <a:pt x="3990334" y="1140122"/>
                </a:lnTo>
                <a:cubicBezTo>
                  <a:pt x="3919582" y="1188394"/>
                  <a:pt x="3874726" y="1258616"/>
                  <a:pt x="3743503" y="1258664"/>
                </a:cubicBezTo>
                <a:cubicBezTo>
                  <a:pt x="3612377" y="1258664"/>
                  <a:pt x="3567207" y="1188521"/>
                  <a:pt x="3496290" y="1140298"/>
                </a:cubicBezTo>
                <a:lnTo>
                  <a:pt x="3482536" y="1132411"/>
                </a:lnTo>
                <a:lnTo>
                  <a:pt x="3509468" y="1153470"/>
                </a:lnTo>
                <a:cubicBezTo>
                  <a:pt x="3575675" y="1214854"/>
                  <a:pt x="3621714" y="1296698"/>
                  <a:pt x="3743722" y="1296698"/>
                </a:cubicBezTo>
                <a:cubicBezTo>
                  <a:pt x="3871734" y="1296698"/>
                  <a:pt x="3915927" y="1206402"/>
                  <a:pt x="3987696" y="1144303"/>
                </a:cubicBezTo>
                <a:close/>
                <a:moveTo>
                  <a:pt x="7905957" y="1131592"/>
                </a:moveTo>
                <a:lnTo>
                  <a:pt x="7891122" y="1140122"/>
                </a:lnTo>
                <a:cubicBezTo>
                  <a:pt x="7820370" y="1188394"/>
                  <a:pt x="7775513" y="1258616"/>
                  <a:pt x="7644290" y="1258664"/>
                </a:cubicBezTo>
                <a:cubicBezTo>
                  <a:pt x="7513164" y="1258664"/>
                  <a:pt x="7467995" y="1188521"/>
                  <a:pt x="7397078" y="1140298"/>
                </a:cubicBezTo>
                <a:lnTo>
                  <a:pt x="7383325" y="1132412"/>
                </a:lnTo>
                <a:lnTo>
                  <a:pt x="7410256" y="1153470"/>
                </a:lnTo>
                <a:cubicBezTo>
                  <a:pt x="7476463" y="1214854"/>
                  <a:pt x="7522501" y="1296698"/>
                  <a:pt x="7644509" y="1296698"/>
                </a:cubicBezTo>
                <a:cubicBezTo>
                  <a:pt x="7772522" y="1296698"/>
                  <a:pt x="7816714" y="1206402"/>
                  <a:pt x="7888484" y="1144303"/>
                </a:cubicBezTo>
                <a:close/>
                <a:moveTo>
                  <a:pt x="11853697" y="1131147"/>
                </a:moveTo>
                <a:lnTo>
                  <a:pt x="11838087" y="1140122"/>
                </a:lnTo>
                <a:cubicBezTo>
                  <a:pt x="11767335" y="1188394"/>
                  <a:pt x="11722478" y="1258616"/>
                  <a:pt x="11591256" y="1258664"/>
                </a:cubicBezTo>
                <a:cubicBezTo>
                  <a:pt x="11460129" y="1258664"/>
                  <a:pt x="11414960" y="1188521"/>
                  <a:pt x="11344043" y="1140298"/>
                </a:cubicBezTo>
                <a:lnTo>
                  <a:pt x="11330290" y="1132412"/>
                </a:lnTo>
                <a:lnTo>
                  <a:pt x="11357221" y="1153470"/>
                </a:lnTo>
                <a:cubicBezTo>
                  <a:pt x="11423429" y="1214854"/>
                  <a:pt x="11469467" y="1296698"/>
                  <a:pt x="11591474" y="1296698"/>
                </a:cubicBezTo>
                <a:cubicBezTo>
                  <a:pt x="11713391" y="1296698"/>
                  <a:pt x="11759281" y="1214797"/>
                  <a:pt x="11825372" y="1153353"/>
                </a:cubicBezTo>
                <a:close/>
                <a:moveTo>
                  <a:pt x="4259354" y="1129262"/>
                </a:moveTo>
                <a:lnTo>
                  <a:pt x="4283695" y="1141053"/>
                </a:lnTo>
                <a:cubicBezTo>
                  <a:pt x="4331879" y="1166532"/>
                  <a:pt x="4381741" y="1192887"/>
                  <a:pt x="4479492" y="1192887"/>
                </a:cubicBezTo>
                <a:cubicBezTo>
                  <a:pt x="4577063" y="1192887"/>
                  <a:pt x="4626341" y="1166679"/>
                  <a:pt x="4676029" y="1140461"/>
                </a:cubicBezTo>
                <a:lnTo>
                  <a:pt x="4698382" y="1130501"/>
                </a:lnTo>
                <a:lnTo>
                  <a:pt x="4678940" y="1137186"/>
                </a:lnTo>
                <a:cubicBezTo>
                  <a:pt x="4629444" y="1157408"/>
                  <a:pt x="4578779" y="1178141"/>
                  <a:pt x="4479055" y="1178141"/>
                </a:cubicBezTo>
                <a:cubicBezTo>
                  <a:pt x="4414377" y="1178141"/>
                  <a:pt x="4370538" y="1169377"/>
                  <a:pt x="4333943" y="1157601"/>
                </a:cubicBezTo>
                <a:close/>
                <a:moveTo>
                  <a:pt x="357448" y="1128720"/>
                </a:moveTo>
                <a:lnTo>
                  <a:pt x="382908" y="1141053"/>
                </a:lnTo>
                <a:cubicBezTo>
                  <a:pt x="431090" y="1166532"/>
                  <a:pt x="480952" y="1192887"/>
                  <a:pt x="578704" y="1192887"/>
                </a:cubicBezTo>
                <a:cubicBezTo>
                  <a:pt x="676274" y="1192887"/>
                  <a:pt x="725552" y="1166679"/>
                  <a:pt x="775240" y="1140461"/>
                </a:cubicBezTo>
                <a:lnTo>
                  <a:pt x="797592" y="1130502"/>
                </a:lnTo>
                <a:lnTo>
                  <a:pt x="778151" y="1137186"/>
                </a:lnTo>
                <a:cubicBezTo>
                  <a:pt x="728655" y="1157408"/>
                  <a:pt x="677990" y="1178141"/>
                  <a:pt x="578266" y="1178141"/>
                </a:cubicBezTo>
                <a:cubicBezTo>
                  <a:pt x="467391" y="1178141"/>
                  <a:pt x="417752" y="1152386"/>
                  <a:pt x="360874" y="1129850"/>
                </a:cubicBezTo>
                <a:close/>
                <a:moveTo>
                  <a:pt x="8200989" y="1127331"/>
                </a:moveTo>
                <a:lnTo>
                  <a:pt x="8230661" y="1141053"/>
                </a:lnTo>
                <a:cubicBezTo>
                  <a:pt x="8278844" y="1166532"/>
                  <a:pt x="8328706" y="1192887"/>
                  <a:pt x="8426458" y="1192887"/>
                </a:cubicBezTo>
                <a:cubicBezTo>
                  <a:pt x="8524028" y="1192887"/>
                  <a:pt x="8573305" y="1166679"/>
                  <a:pt x="8622994" y="1140461"/>
                </a:cubicBezTo>
                <a:lnTo>
                  <a:pt x="8645345" y="1130502"/>
                </a:lnTo>
                <a:lnTo>
                  <a:pt x="8625905" y="1137186"/>
                </a:lnTo>
                <a:cubicBezTo>
                  <a:pt x="8576409" y="1157408"/>
                  <a:pt x="8525744" y="1178141"/>
                  <a:pt x="8426020" y="1178141"/>
                </a:cubicBezTo>
                <a:cubicBezTo>
                  <a:pt x="8315145" y="1178141"/>
                  <a:pt x="8265506" y="1152386"/>
                  <a:pt x="8208628" y="1129850"/>
                </a:cubicBezTo>
                <a:close/>
                <a:moveTo>
                  <a:pt x="9755560" y="1125594"/>
                </a:moveTo>
                <a:lnTo>
                  <a:pt x="9812458" y="1161167"/>
                </a:lnTo>
                <a:cubicBezTo>
                  <a:pt x="9861918" y="1197869"/>
                  <a:pt x="9910922" y="1234572"/>
                  <a:pt x="10008966" y="1234572"/>
                </a:cubicBezTo>
                <a:cubicBezTo>
                  <a:pt x="10107193" y="1234572"/>
                  <a:pt x="10156014" y="1197815"/>
                  <a:pt x="10205301" y="1161048"/>
                </a:cubicBezTo>
                <a:lnTo>
                  <a:pt x="10257958" y="1127979"/>
                </a:lnTo>
                <a:lnTo>
                  <a:pt x="10226294" y="1142767"/>
                </a:lnTo>
                <a:cubicBezTo>
                  <a:pt x="10170016" y="1174446"/>
                  <a:pt x="10121134" y="1210660"/>
                  <a:pt x="10008821" y="1210701"/>
                </a:cubicBezTo>
                <a:cubicBezTo>
                  <a:pt x="9878125" y="1210701"/>
                  <a:pt x="9833135" y="1161497"/>
                  <a:pt x="9762168" y="1127669"/>
                </a:cubicBezTo>
                <a:close/>
                <a:moveTo>
                  <a:pt x="5808594" y="1125594"/>
                </a:moveTo>
                <a:lnTo>
                  <a:pt x="5865492" y="1161167"/>
                </a:lnTo>
                <a:cubicBezTo>
                  <a:pt x="5914953" y="1197869"/>
                  <a:pt x="5963956" y="1234572"/>
                  <a:pt x="6062001" y="1234572"/>
                </a:cubicBezTo>
                <a:cubicBezTo>
                  <a:pt x="6160228" y="1234572"/>
                  <a:pt x="6209050" y="1197815"/>
                  <a:pt x="6258336" y="1161048"/>
                </a:cubicBezTo>
                <a:lnTo>
                  <a:pt x="6310993" y="1127979"/>
                </a:lnTo>
                <a:lnTo>
                  <a:pt x="6279328" y="1142767"/>
                </a:lnTo>
                <a:cubicBezTo>
                  <a:pt x="6223050" y="1174446"/>
                  <a:pt x="6174168" y="1210660"/>
                  <a:pt x="6061856" y="1210701"/>
                </a:cubicBezTo>
                <a:cubicBezTo>
                  <a:pt x="5931161" y="1210701"/>
                  <a:pt x="5886171" y="1161497"/>
                  <a:pt x="5815203" y="1127669"/>
                </a:cubicBezTo>
                <a:close/>
                <a:moveTo>
                  <a:pt x="1907805" y="1125593"/>
                </a:moveTo>
                <a:lnTo>
                  <a:pt x="1964704" y="1161167"/>
                </a:lnTo>
                <a:cubicBezTo>
                  <a:pt x="2014165" y="1197869"/>
                  <a:pt x="2063169" y="1234572"/>
                  <a:pt x="2161214" y="1234572"/>
                </a:cubicBezTo>
                <a:cubicBezTo>
                  <a:pt x="2259440" y="1234572"/>
                  <a:pt x="2308262" y="1197815"/>
                  <a:pt x="2357548" y="1161048"/>
                </a:cubicBezTo>
                <a:lnTo>
                  <a:pt x="2410206" y="1127978"/>
                </a:lnTo>
                <a:lnTo>
                  <a:pt x="2378540" y="1142767"/>
                </a:lnTo>
                <a:cubicBezTo>
                  <a:pt x="2322262" y="1174446"/>
                  <a:pt x="2273380" y="1210660"/>
                  <a:pt x="2161068" y="1210701"/>
                </a:cubicBezTo>
                <a:cubicBezTo>
                  <a:pt x="2030372" y="1210701"/>
                  <a:pt x="1985382" y="1161497"/>
                  <a:pt x="1914414" y="1127669"/>
                </a:cubicBezTo>
                <a:close/>
                <a:moveTo>
                  <a:pt x="1109483" y="1123506"/>
                </a:moveTo>
                <a:lnTo>
                  <a:pt x="1135391" y="1139296"/>
                </a:lnTo>
                <a:cubicBezTo>
                  <a:pt x="1201428" y="1187012"/>
                  <a:pt x="1247404" y="1250633"/>
                  <a:pt x="1369776" y="1250633"/>
                </a:cubicBezTo>
                <a:cubicBezTo>
                  <a:pt x="1492241" y="1250633"/>
                  <a:pt x="1537937" y="1186926"/>
                  <a:pt x="1603805" y="1139146"/>
                </a:cubicBezTo>
                <a:lnTo>
                  <a:pt x="1627938" y="1124390"/>
                </a:lnTo>
                <a:lnTo>
                  <a:pt x="1587528" y="1143668"/>
                </a:lnTo>
                <a:cubicBezTo>
                  <a:pt x="1531290" y="1176006"/>
                  <a:pt x="1482453" y="1212964"/>
                  <a:pt x="1370141" y="1212964"/>
                </a:cubicBezTo>
                <a:cubicBezTo>
                  <a:pt x="1258035" y="1212964"/>
                  <a:pt x="1208965" y="1176144"/>
                  <a:pt x="1152548" y="1143927"/>
                </a:cubicBezTo>
                <a:close/>
                <a:moveTo>
                  <a:pt x="8957234" y="1123505"/>
                </a:moveTo>
                <a:lnTo>
                  <a:pt x="8983144" y="1139296"/>
                </a:lnTo>
                <a:cubicBezTo>
                  <a:pt x="9049181" y="1187012"/>
                  <a:pt x="9095157" y="1250633"/>
                  <a:pt x="9217530" y="1250633"/>
                </a:cubicBezTo>
                <a:cubicBezTo>
                  <a:pt x="9339994" y="1250633"/>
                  <a:pt x="9385690" y="1186926"/>
                  <a:pt x="9451559" y="1139146"/>
                </a:cubicBezTo>
                <a:lnTo>
                  <a:pt x="9475695" y="1124388"/>
                </a:lnTo>
                <a:lnTo>
                  <a:pt x="9435281" y="1143668"/>
                </a:lnTo>
                <a:cubicBezTo>
                  <a:pt x="9379043" y="1176006"/>
                  <a:pt x="9330207" y="1212964"/>
                  <a:pt x="9217895" y="1212964"/>
                </a:cubicBezTo>
                <a:cubicBezTo>
                  <a:pt x="9105788" y="1212964"/>
                  <a:pt x="9056718" y="1176144"/>
                  <a:pt x="9000302" y="1143927"/>
                </a:cubicBezTo>
                <a:close/>
                <a:moveTo>
                  <a:pt x="5010268" y="1123505"/>
                </a:moveTo>
                <a:lnTo>
                  <a:pt x="5036179" y="1139296"/>
                </a:lnTo>
                <a:cubicBezTo>
                  <a:pt x="5102216" y="1187012"/>
                  <a:pt x="5148192" y="1250633"/>
                  <a:pt x="5270565" y="1250633"/>
                </a:cubicBezTo>
                <a:cubicBezTo>
                  <a:pt x="5393029" y="1250633"/>
                  <a:pt x="5438726" y="1186926"/>
                  <a:pt x="5504594" y="1139146"/>
                </a:cubicBezTo>
                <a:lnTo>
                  <a:pt x="5528727" y="1124389"/>
                </a:lnTo>
                <a:lnTo>
                  <a:pt x="5488316" y="1143668"/>
                </a:lnTo>
                <a:cubicBezTo>
                  <a:pt x="5432078" y="1176006"/>
                  <a:pt x="5383242" y="1212964"/>
                  <a:pt x="5270930" y="1212964"/>
                </a:cubicBezTo>
                <a:cubicBezTo>
                  <a:pt x="5158823" y="1212964"/>
                  <a:pt x="5109753" y="1176144"/>
                  <a:pt x="5053337" y="1143927"/>
                </a:cubicBezTo>
                <a:close/>
                <a:moveTo>
                  <a:pt x="4697749" y="1121063"/>
                </a:moveTo>
                <a:lnTo>
                  <a:pt x="4678576" y="1125797"/>
                </a:lnTo>
                <a:cubicBezTo>
                  <a:pt x="4614310" y="1146464"/>
                  <a:pt x="4547059" y="1156334"/>
                  <a:pt x="4479566" y="1154998"/>
                </a:cubicBezTo>
                <a:cubicBezTo>
                  <a:pt x="4405814" y="1154998"/>
                  <a:pt x="4359237" y="1146785"/>
                  <a:pt x="4319530" y="1136519"/>
                </a:cubicBezTo>
                <a:lnTo>
                  <a:pt x="4260434" y="1121201"/>
                </a:lnTo>
                <a:lnTo>
                  <a:pt x="4283186" y="1129009"/>
                </a:lnTo>
                <a:cubicBezTo>
                  <a:pt x="4331440" y="1148866"/>
                  <a:pt x="4381376" y="1169380"/>
                  <a:pt x="4479273" y="1169380"/>
                </a:cubicBezTo>
                <a:cubicBezTo>
                  <a:pt x="4576662" y="1169380"/>
                  <a:pt x="4626195" y="1148976"/>
                  <a:pt x="4676057" y="1128571"/>
                </a:cubicBezTo>
                <a:close/>
                <a:moveTo>
                  <a:pt x="796962" y="1121063"/>
                </a:moveTo>
                <a:lnTo>
                  <a:pt x="777787" y="1125797"/>
                </a:lnTo>
                <a:cubicBezTo>
                  <a:pt x="713521" y="1146464"/>
                  <a:pt x="646270" y="1156334"/>
                  <a:pt x="578777" y="1154998"/>
                </a:cubicBezTo>
                <a:cubicBezTo>
                  <a:pt x="505025" y="1154998"/>
                  <a:pt x="458448" y="1146785"/>
                  <a:pt x="418741" y="1136519"/>
                </a:cubicBezTo>
                <a:lnTo>
                  <a:pt x="359641" y="1121199"/>
                </a:lnTo>
                <a:lnTo>
                  <a:pt x="382397" y="1129009"/>
                </a:lnTo>
                <a:cubicBezTo>
                  <a:pt x="430652" y="1148866"/>
                  <a:pt x="480587" y="1169380"/>
                  <a:pt x="578485" y="1169380"/>
                </a:cubicBezTo>
                <a:cubicBezTo>
                  <a:pt x="675873" y="1169380"/>
                  <a:pt x="725406" y="1148976"/>
                  <a:pt x="775268" y="1128571"/>
                </a:cubicBezTo>
                <a:close/>
                <a:moveTo>
                  <a:pt x="8644716" y="1121063"/>
                </a:moveTo>
                <a:lnTo>
                  <a:pt x="8625540" y="1125797"/>
                </a:lnTo>
                <a:cubicBezTo>
                  <a:pt x="8561275" y="1146464"/>
                  <a:pt x="8494024" y="1156334"/>
                  <a:pt x="8426531" y="1154998"/>
                </a:cubicBezTo>
                <a:cubicBezTo>
                  <a:pt x="8352779" y="1154998"/>
                  <a:pt x="8306202" y="1146785"/>
                  <a:pt x="8266495" y="1136519"/>
                </a:cubicBezTo>
                <a:lnTo>
                  <a:pt x="8211198" y="1122185"/>
                </a:lnTo>
                <a:lnTo>
                  <a:pt x="8230151" y="1129009"/>
                </a:lnTo>
                <a:cubicBezTo>
                  <a:pt x="8278406" y="1148866"/>
                  <a:pt x="8328341" y="1169380"/>
                  <a:pt x="8426239" y="1169380"/>
                </a:cubicBezTo>
                <a:cubicBezTo>
                  <a:pt x="8523627" y="1169380"/>
                  <a:pt x="8573160" y="1148976"/>
                  <a:pt x="8623022" y="1128571"/>
                </a:cubicBezTo>
                <a:close/>
                <a:moveTo>
                  <a:pt x="11327876" y="1120954"/>
                </a:moveTo>
                <a:lnTo>
                  <a:pt x="11356784" y="1138565"/>
                </a:lnTo>
                <a:cubicBezTo>
                  <a:pt x="11422845" y="1186282"/>
                  <a:pt x="11468837" y="1249904"/>
                  <a:pt x="11591256" y="1249904"/>
                </a:cubicBezTo>
                <a:cubicBezTo>
                  <a:pt x="11713766" y="1249904"/>
                  <a:pt x="11759507" y="1186196"/>
                  <a:pt x="11825403" y="1138416"/>
                </a:cubicBezTo>
                <a:lnTo>
                  <a:pt x="11850128" y="1123302"/>
                </a:lnTo>
                <a:lnTo>
                  <a:pt x="11809416" y="1142719"/>
                </a:lnTo>
                <a:cubicBezTo>
                  <a:pt x="11753157" y="1175057"/>
                  <a:pt x="11704298" y="1212015"/>
                  <a:pt x="11591986" y="1212015"/>
                </a:cubicBezTo>
                <a:cubicBezTo>
                  <a:pt x="11479920" y="1212015"/>
                  <a:pt x="11430822" y="1175195"/>
                  <a:pt x="11374359" y="1142978"/>
                </a:cubicBezTo>
                <a:close/>
                <a:moveTo>
                  <a:pt x="7380907" y="1120952"/>
                </a:moveTo>
                <a:lnTo>
                  <a:pt x="7409818" y="1138565"/>
                </a:lnTo>
                <a:cubicBezTo>
                  <a:pt x="7475879" y="1186282"/>
                  <a:pt x="7521871" y="1249904"/>
                  <a:pt x="7644290" y="1249904"/>
                </a:cubicBezTo>
                <a:cubicBezTo>
                  <a:pt x="7766800" y="1249904"/>
                  <a:pt x="7812542" y="1186196"/>
                  <a:pt x="7878438" y="1138416"/>
                </a:cubicBezTo>
                <a:lnTo>
                  <a:pt x="7902875" y="1123478"/>
                </a:lnTo>
                <a:lnTo>
                  <a:pt x="7891523" y="1127127"/>
                </a:lnTo>
                <a:cubicBezTo>
                  <a:pt x="7820715" y="1161711"/>
                  <a:pt x="7776051" y="1212015"/>
                  <a:pt x="7645020" y="1212015"/>
                </a:cubicBezTo>
                <a:cubicBezTo>
                  <a:pt x="7532954" y="1212015"/>
                  <a:pt x="7483856" y="1175195"/>
                  <a:pt x="7427394" y="1142978"/>
                </a:cubicBezTo>
                <a:close/>
                <a:moveTo>
                  <a:pt x="3480120" y="1120952"/>
                </a:moveTo>
                <a:lnTo>
                  <a:pt x="3509030" y="1138565"/>
                </a:lnTo>
                <a:cubicBezTo>
                  <a:pt x="3575092" y="1186282"/>
                  <a:pt x="3621084" y="1249904"/>
                  <a:pt x="3743503" y="1249904"/>
                </a:cubicBezTo>
                <a:cubicBezTo>
                  <a:pt x="3872138" y="1249904"/>
                  <a:pt x="3916137" y="1179667"/>
                  <a:pt x="3987697" y="1131378"/>
                </a:cubicBezTo>
                <a:lnTo>
                  <a:pt x="4001026" y="1123819"/>
                </a:lnTo>
                <a:lnTo>
                  <a:pt x="3990736" y="1127127"/>
                </a:lnTo>
                <a:cubicBezTo>
                  <a:pt x="3919928" y="1161711"/>
                  <a:pt x="3875263" y="1212015"/>
                  <a:pt x="3744233" y="1212015"/>
                </a:cubicBezTo>
                <a:cubicBezTo>
                  <a:pt x="3632167" y="1212015"/>
                  <a:pt x="3583069" y="1175195"/>
                  <a:pt x="3526607" y="1142978"/>
                </a:cubicBezTo>
                <a:close/>
                <a:moveTo>
                  <a:pt x="2641997" y="1117569"/>
                </a:moveTo>
                <a:lnTo>
                  <a:pt x="2675767" y="1143886"/>
                </a:lnTo>
                <a:cubicBezTo>
                  <a:pt x="2770072" y="1245829"/>
                  <a:pt x="2807153" y="1449716"/>
                  <a:pt x="2953015" y="1449716"/>
                </a:cubicBezTo>
                <a:cubicBezTo>
                  <a:pt x="3098604" y="1449716"/>
                  <a:pt x="3134714" y="1245748"/>
                  <a:pt x="3228457" y="1143732"/>
                </a:cubicBezTo>
                <a:lnTo>
                  <a:pt x="3256206" y="1121990"/>
                </a:lnTo>
                <a:lnTo>
                  <a:pt x="3238635" y="1131672"/>
                </a:lnTo>
                <a:cubicBezTo>
                  <a:pt x="3142991" y="1202863"/>
                  <a:pt x="3107246" y="1354737"/>
                  <a:pt x="2953818" y="1354737"/>
                </a:cubicBezTo>
                <a:lnTo>
                  <a:pt x="2953307" y="1355102"/>
                </a:lnTo>
                <a:cubicBezTo>
                  <a:pt x="2852270" y="1355102"/>
                  <a:pt x="2801021" y="1288450"/>
                  <a:pt x="2751451" y="1223695"/>
                </a:cubicBezTo>
                <a:cubicBezTo>
                  <a:pt x="2723075" y="1186737"/>
                  <a:pt x="2695577" y="1150933"/>
                  <a:pt x="2659732" y="1126680"/>
                </a:cubicBezTo>
                <a:close/>
                <a:moveTo>
                  <a:pt x="10489749" y="1117569"/>
                </a:moveTo>
                <a:lnTo>
                  <a:pt x="10523519" y="1143886"/>
                </a:lnTo>
                <a:cubicBezTo>
                  <a:pt x="10617825" y="1245829"/>
                  <a:pt x="10654906" y="1449716"/>
                  <a:pt x="10800768" y="1449716"/>
                </a:cubicBezTo>
                <a:cubicBezTo>
                  <a:pt x="10946356" y="1449716"/>
                  <a:pt x="10982466" y="1245748"/>
                  <a:pt x="11076210" y="1143732"/>
                </a:cubicBezTo>
                <a:lnTo>
                  <a:pt x="11103957" y="1121991"/>
                </a:lnTo>
                <a:lnTo>
                  <a:pt x="11086389" y="1131672"/>
                </a:lnTo>
                <a:cubicBezTo>
                  <a:pt x="10990745" y="1202863"/>
                  <a:pt x="10954999" y="1354737"/>
                  <a:pt x="10801571" y="1354737"/>
                </a:cubicBezTo>
                <a:lnTo>
                  <a:pt x="10801060" y="1355102"/>
                </a:lnTo>
                <a:cubicBezTo>
                  <a:pt x="10700023" y="1355102"/>
                  <a:pt x="10648774" y="1288450"/>
                  <a:pt x="10599204" y="1223695"/>
                </a:cubicBezTo>
                <a:cubicBezTo>
                  <a:pt x="10570828" y="1186737"/>
                  <a:pt x="10543330" y="1150933"/>
                  <a:pt x="10507484" y="1126680"/>
                </a:cubicBezTo>
                <a:close/>
                <a:moveTo>
                  <a:pt x="6542784" y="1117569"/>
                </a:moveTo>
                <a:lnTo>
                  <a:pt x="6576554" y="1143886"/>
                </a:lnTo>
                <a:cubicBezTo>
                  <a:pt x="6670859" y="1245829"/>
                  <a:pt x="6707941" y="1449716"/>
                  <a:pt x="6853803" y="1449716"/>
                </a:cubicBezTo>
                <a:cubicBezTo>
                  <a:pt x="6999391" y="1449716"/>
                  <a:pt x="7035501" y="1245748"/>
                  <a:pt x="7129245" y="1143732"/>
                </a:cubicBezTo>
                <a:lnTo>
                  <a:pt x="7156992" y="1121991"/>
                </a:lnTo>
                <a:lnTo>
                  <a:pt x="7139423" y="1131672"/>
                </a:lnTo>
                <a:cubicBezTo>
                  <a:pt x="7043779" y="1202863"/>
                  <a:pt x="7008033" y="1354737"/>
                  <a:pt x="6854605" y="1354737"/>
                </a:cubicBezTo>
                <a:lnTo>
                  <a:pt x="6854094" y="1355102"/>
                </a:lnTo>
                <a:cubicBezTo>
                  <a:pt x="6753057" y="1355102"/>
                  <a:pt x="6701808" y="1288450"/>
                  <a:pt x="6652238" y="1223695"/>
                </a:cubicBezTo>
                <a:cubicBezTo>
                  <a:pt x="6623862" y="1186737"/>
                  <a:pt x="6596364" y="1150933"/>
                  <a:pt x="6560519" y="1126680"/>
                </a:cubicBezTo>
                <a:close/>
                <a:moveTo>
                  <a:pt x="9754376" y="1116710"/>
                </a:moveTo>
                <a:lnTo>
                  <a:pt x="9811746" y="1144632"/>
                </a:lnTo>
                <a:cubicBezTo>
                  <a:pt x="9861207" y="1173177"/>
                  <a:pt x="9910302" y="1201721"/>
                  <a:pt x="10008456" y="1201721"/>
                </a:cubicBezTo>
                <a:cubicBezTo>
                  <a:pt x="10106756" y="1201721"/>
                  <a:pt x="10155778" y="1173122"/>
                  <a:pt x="10205156" y="1144513"/>
                </a:cubicBezTo>
                <a:lnTo>
                  <a:pt x="10257911" y="1118740"/>
                </a:lnTo>
                <a:lnTo>
                  <a:pt x="10226374" y="1129195"/>
                </a:lnTo>
                <a:cubicBezTo>
                  <a:pt x="10169538" y="1151832"/>
                  <a:pt x="10119900" y="1177703"/>
                  <a:pt x="10008821" y="1177703"/>
                </a:cubicBezTo>
                <a:cubicBezTo>
                  <a:pt x="9879467" y="1177703"/>
                  <a:pt x="9833523" y="1142585"/>
                  <a:pt x="9762112" y="1118441"/>
                </a:cubicBezTo>
                <a:close/>
                <a:moveTo>
                  <a:pt x="5807410" y="1116709"/>
                </a:moveTo>
                <a:lnTo>
                  <a:pt x="5864781" y="1144632"/>
                </a:lnTo>
                <a:cubicBezTo>
                  <a:pt x="5914241" y="1173177"/>
                  <a:pt x="5963337" y="1201721"/>
                  <a:pt x="6061491" y="1201721"/>
                </a:cubicBezTo>
                <a:cubicBezTo>
                  <a:pt x="6159790" y="1201721"/>
                  <a:pt x="6208812" y="1173122"/>
                  <a:pt x="6258190" y="1144513"/>
                </a:cubicBezTo>
                <a:lnTo>
                  <a:pt x="6310946" y="1118740"/>
                </a:lnTo>
                <a:lnTo>
                  <a:pt x="6279408" y="1129195"/>
                </a:lnTo>
                <a:cubicBezTo>
                  <a:pt x="6222572" y="1151832"/>
                  <a:pt x="6172935" y="1177703"/>
                  <a:pt x="6061855" y="1177703"/>
                </a:cubicBezTo>
                <a:cubicBezTo>
                  <a:pt x="5932501" y="1177703"/>
                  <a:pt x="5886558" y="1142585"/>
                  <a:pt x="5815148" y="1118441"/>
                </a:cubicBezTo>
                <a:close/>
                <a:moveTo>
                  <a:pt x="1906621" y="1116709"/>
                </a:moveTo>
                <a:lnTo>
                  <a:pt x="1963993" y="1144632"/>
                </a:lnTo>
                <a:cubicBezTo>
                  <a:pt x="2013453" y="1173177"/>
                  <a:pt x="2062548" y="1201721"/>
                  <a:pt x="2160703" y="1201721"/>
                </a:cubicBezTo>
                <a:cubicBezTo>
                  <a:pt x="2259003" y="1201721"/>
                  <a:pt x="2308025" y="1173122"/>
                  <a:pt x="2357403" y="1144513"/>
                </a:cubicBezTo>
                <a:lnTo>
                  <a:pt x="2410159" y="1118740"/>
                </a:lnTo>
                <a:lnTo>
                  <a:pt x="2378621" y="1129195"/>
                </a:lnTo>
                <a:cubicBezTo>
                  <a:pt x="2321784" y="1151832"/>
                  <a:pt x="2272147" y="1177703"/>
                  <a:pt x="2161068" y="1177703"/>
                </a:cubicBezTo>
                <a:cubicBezTo>
                  <a:pt x="2031713" y="1177703"/>
                  <a:pt x="1985770" y="1142585"/>
                  <a:pt x="1914359" y="1118441"/>
                </a:cubicBezTo>
                <a:close/>
                <a:moveTo>
                  <a:pt x="7380840" y="1111649"/>
                </a:moveTo>
                <a:lnTo>
                  <a:pt x="7448256" y="1145070"/>
                </a:lnTo>
                <a:cubicBezTo>
                  <a:pt x="7497734" y="1174162"/>
                  <a:pt x="7546830" y="1203254"/>
                  <a:pt x="7645020" y="1203254"/>
                </a:cubicBezTo>
                <a:cubicBezTo>
                  <a:pt x="7743357" y="1203254"/>
                  <a:pt x="7792288" y="1174053"/>
                  <a:pt x="7841602" y="1144851"/>
                </a:cubicBezTo>
                <a:lnTo>
                  <a:pt x="7907470" y="1111989"/>
                </a:lnTo>
                <a:lnTo>
                  <a:pt x="7805480" y="1143748"/>
                </a:lnTo>
                <a:cubicBezTo>
                  <a:pt x="7765860" y="1156041"/>
                  <a:pt x="7719238" y="1165876"/>
                  <a:pt x="7645020" y="1165876"/>
                </a:cubicBezTo>
                <a:cubicBezTo>
                  <a:pt x="7571104" y="1165876"/>
                  <a:pt x="7524485" y="1156072"/>
                  <a:pt x="7484775" y="1143817"/>
                </a:cubicBezTo>
                <a:close/>
                <a:moveTo>
                  <a:pt x="11327805" y="1111648"/>
                </a:moveTo>
                <a:lnTo>
                  <a:pt x="11395222" y="1145070"/>
                </a:lnTo>
                <a:cubicBezTo>
                  <a:pt x="11444700" y="1174162"/>
                  <a:pt x="11493795" y="1203254"/>
                  <a:pt x="11591986" y="1203254"/>
                </a:cubicBezTo>
                <a:cubicBezTo>
                  <a:pt x="11690322" y="1203254"/>
                  <a:pt x="11739253" y="1174053"/>
                  <a:pt x="11788567" y="1144851"/>
                </a:cubicBezTo>
                <a:lnTo>
                  <a:pt x="11854436" y="1111989"/>
                </a:lnTo>
                <a:lnTo>
                  <a:pt x="11752446" y="1143748"/>
                </a:lnTo>
                <a:cubicBezTo>
                  <a:pt x="11712826" y="1156041"/>
                  <a:pt x="11666204" y="1165876"/>
                  <a:pt x="11591986" y="1165876"/>
                </a:cubicBezTo>
                <a:cubicBezTo>
                  <a:pt x="11518070" y="1165876"/>
                  <a:pt x="11471451" y="1156072"/>
                  <a:pt x="11431741" y="1143817"/>
                </a:cubicBezTo>
                <a:close/>
                <a:moveTo>
                  <a:pt x="5537175" y="1111105"/>
                </a:moveTo>
                <a:lnTo>
                  <a:pt x="5430714" y="1144276"/>
                </a:lnTo>
                <a:cubicBezTo>
                  <a:pt x="5391107" y="1156581"/>
                  <a:pt x="5344508" y="1166433"/>
                  <a:pt x="5270346" y="1166460"/>
                </a:cubicBezTo>
                <a:cubicBezTo>
                  <a:pt x="5196429" y="1166460"/>
                  <a:pt x="5149811" y="1156646"/>
                  <a:pt x="5110106" y="1144378"/>
                </a:cubicBezTo>
                <a:lnTo>
                  <a:pt x="5006053" y="1112132"/>
                </a:lnTo>
                <a:lnTo>
                  <a:pt x="5074385" y="1146020"/>
                </a:lnTo>
                <a:cubicBezTo>
                  <a:pt x="5123846" y="1175112"/>
                  <a:pt x="5172921" y="1204204"/>
                  <a:pt x="5271075" y="1204204"/>
                </a:cubicBezTo>
                <a:cubicBezTo>
                  <a:pt x="5369412" y="1204204"/>
                  <a:pt x="5418343" y="1175003"/>
                  <a:pt x="5467648" y="1145801"/>
                </a:cubicBezTo>
                <a:close/>
                <a:moveTo>
                  <a:pt x="1636386" y="1111105"/>
                </a:moveTo>
                <a:lnTo>
                  <a:pt x="1529926" y="1144276"/>
                </a:lnTo>
                <a:cubicBezTo>
                  <a:pt x="1490319" y="1156581"/>
                  <a:pt x="1443721" y="1166433"/>
                  <a:pt x="1369558" y="1166460"/>
                </a:cubicBezTo>
                <a:cubicBezTo>
                  <a:pt x="1295641" y="1166460"/>
                  <a:pt x="1249022" y="1156646"/>
                  <a:pt x="1209316" y="1144378"/>
                </a:cubicBezTo>
                <a:lnTo>
                  <a:pt x="1105265" y="1112132"/>
                </a:lnTo>
                <a:lnTo>
                  <a:pt x="1173596" y="1146020"/>
                </a:lnTo>
                <a:cubicBezTo>
                  <a:pt x="1223056" y="1175112"/>
                  <a:pt x="1272133" y="1204204"/>
                  <a:pt x="1370287" y="1204204"/>
                </a:cubicBezTo>
                <a:cubicBezTo>
                  <a:pt x="1468624" y="1204204"/>
                  <a:pt x="1517555" y="1175003"/>
                  <a:pt x="1566860" y="1145801"/>
                </a:cubicBezTo>
                <a:close/>
                <a:moveTo>
                  <a:pt x="9484141" y="1111104"/>
                </a:moveTo>
                <a:lnTo>
                  <a:pt x="9377678" y="1144276"/>
                </a:lnTo>
                <a:cubicBezTo>
                  <a:pt x="9338071" y="1156581"/>
                  <a:pt x="9291473" y="1166433"/>
                  <a:pt x="9217311" y="1166460"/>
                </a:cubicBezTo>
                <a:cubicBezTo>
                  <a:pt x="9143394" y="1166460"/>
                  <a:pt x="9096776" y="1156646"/>
                  <a:pt x="9057070" y="1144378"/>
                </a:cubicBezTo>
                <a:lnTo>
                  <a:pt x="8953018" y="1112132"/>
                </a:lnTo>
                <a:lnTo>
                  <a:pt x="9021349" y="1146020"/>
                </a:lnTo>
                <a:cubicBezTo>
                  <a:pt x="9070810" y="1175112"/>
                  <a:pt x="9119886" y="1204204"/>
                  <a:pt x="9218040" y="1204204"/>
                </a:cubicBezTo>
                <a:cubicBezTo>
                  <a:pt x="9316377" y="1204204"/>
                  <a:pt x="9365308" y="1175003"/>
                  <a:pt x="9414613" y="1145801"/>
                </a:cubicBezTo>
                <a:close/>
                <a:moveTo>
                  <a:pt x="10254801" y="1111102"/>
                </a:moveTo>
                <a:lnTo>
                  <a:pt x="10169088" y="1129807"/>
                </a:lnTo>
                <a:cubicBezTo>
                  <a:pt x="10129507" y="1138429"/>
                  <a:pt x="10082956" y="1145335"/>
                  <a:pt x="10008821" y="1145362"/>
                </a:cubicBezTo>
                <a:cubicBezTo>
                  <a:pt x="9941656" y="1146515"/>
                  <a:pt x="9874668" y="1138229"/>
                  <a:pt x="9809811" y="1120759"/>
                </a:cubicBezTo>
                <a:lnTo>
                  <a:pt x="9764105" y="1111637"/>
                </a:lnTo>
                <a:lnTo>
                  <a:pt x="9813023" y="1128425"/>
                </a:lnTo>
                <a:cubicBezTo>
                  <a:pt x="9861279" y="1148355"/>
                  <a:pt x="9911214" y="1168869"/>
                  <a:pt x="10009113" y="1168869"/>
                </a:cubicBezTo>
                <a:cubicBezTo>
                  <a:pt x="10034883" y="1165292"/>
                  <a:pt x="10084671" y="1178287"/>
                  <a:pt x="10205420" y="1128352"/>
                </a:cubicBezTo>
                <a:close/>
                <a:moveTo>
                  <a:pt x="6307836" y="1111102"/>
                </a:moveTo>
                <a:lnTo>
                  <a:pt x="6222122" y="1129807"/>
                </a:lnTo>
                <a:cubicBezTo>
                  <a:pt x="6182541" y="1138429"/>
                  <a:pt x="6135991" y="1145335"/>
                  <a:pt x="6061855" y="1145362"/>
                </a:cubicBezTo>
                <a:cubicBezTo>
                  <a:pt x="5994690" y="1146515"/>
                  <a:pt x="5927702" y="1138229"/>
                  <a:pt x="5862846" y="1120759"/>
                </a:cubicBezTo>
                <a:lnTo>
                  <a:pt x="5817139" y="1111637"/>
                </a:lnTo>
                <a:lnTo>
                  <a:pt x="5866059" y="1128425"/>
                </a:lnTo>
                <a:cubicBezTo>
                  <a:pt x="5914314" y="1148355"/>
                  <a:pt x="5964248" y="1168869"/>
                  <a:pt x="6062147" y="1168869"/>
                </a:cubicBezTo>
                <a:cubicBezTo>
                  <a:pt x="6087917" y="1165292"/>
                  <a:pt x="6137705" y="1178287"/>
                  <a:pt x="6258454" y="1128352"/>
                </a:cubicBezTo>
                <a:close/>
                <a:moveTo>
                  <a:pt x="2407050" y="1111102"/>
                </a:moveTo>
                <a:lnTo>
                  <a:pt x="2321335" y="1129807"/>
                </a:lnTo>
                <a:cubicBezTo>
                  <a:pt x="2281754" y="1138429"/>
                  <a:pt x="2235204" y="1145335"/>
                  <a:pt x="2161068" y="1145362"/>
                </a:cubicBezTo>
                <a:cubicBezTo>
                  <a:pt x="2093903" y="1146515"/>
                  <a:pt x="2026914" y="1138229"/>
                  <a:pt x="1962059" y="1120759"/>
                </a:cubicBezTo>
                <a:lnTo>
                  <a:pt x="1916351" y="1111636"/>
                </a:lnTo>
                <a:lnTo>
                  <a:pt x="1965270" y="1128425"/>
                </a:lnTo>
                <a:cubicBezTo>
                  <a:pt x="2013525" y="1148355"/>
                  <a:pt x="2063460" y="1168869"/>
                  <a:pt x="2161360" y="1168869"/>
                </a:cubicBezTo>
                <a:cubicBezTo>
                  <a:pt x="2187130" y="1165292"/>
                  <a:pt x="2236918" y="1178287"/>
                  <a:pt x="2357668" y="1128352"/>
                </a:cubicBezTo>
                <a:close/>
                <a:moveTo>
                  <a:pt x="3258907" y="1110944"/>
                </a:moveTo>
                <a:lnTo>
                  <a:pt x="3238148" y="1117769"/>
                </a:lnTo>
                <a:cubicBezTo>
                  <a:pt x="3142099" y="1160479"/>
                  <a:pt x="3107001" y="1251599"/>
                  <a:pt x="2953965" y="1251655"/>
                </a:cubicBezTo>
                <a:lnTo>
                  <a:pt x="2953161" y="1251582"/>
                </a:lnTo>
                <a:cubicBezTo>
                  <a:pt x="2800348" y="1251582"/>
                  <a:pt x="2763891" y="1160561"/>
                  <a:pt x="2667290" y="1117894"/>
                </a:cubicBezTo>
                <a:lnTo>
                  <a:pt x="2646733" y="1111168"/>
                </a:lnTo>
                <a:lnTo>
                  <a:pt x="2676087" y="1127565"/>
                </a:lnTo>
                <a:cubicBezTo>
                  <a:pt x="2770203" y="1200394"/>
                  <a:pt x="2808011" y="1346050"/>
                  <a:pt x="2953818" y="1346050"/>
                </a:cubicBezTo>
                <a:cubicBezTo>
                  <a:pt x="3099735" y="1346050"/>
                  <a:pt x="3136008" y="1200311"/>
                  <a:pt x="3229568" y="1127411"/>
                </a:cubicBezTo>
                <a:close/>
                <a:moveTo>
                  <a:pt x="7159696" y="1110943"/>
                </a:moveTo>
                <a:lnTo>
                  <a:pt x="7138936" y="1117769"/>
                </a:lnTo>
                <a:cubicBezTo>
                  <a:pt x="7042886" y="1160479"/>
                  <a:pt x="7007788" y="1251599"/>
                  <a:pt x="6854751" y="1251655"/>
                </a:cubicBezTo>
                <a:lnTo>
                  <a:pt x="6853948" y="1251582"/>
                </a:lnTo>
                <a:cubicBezTo>
                  <a:pt x="6701135" y="1251582"/>
                  <a:pt x="6664677" y="1160561"/>
                  <a:pt x="6568076" y="1117894"/>
                </a:cubicBezTo>
                <a:lnTo>
                  <a:pt x="6547521" y="1111169"/>
                </a:lnTo>
                <a:lnTo>
                  <a:pt x="6576874" y="1127565"/>
                </a:lnTo>
                <a:cubicBezTo>
                  <a:pt x="6670991" y="1200394"/>
                  <a:pt x="6708798" y="1346050"/>
                  <a:pt x="6854605" y="1346050"/>
                </a:cubicBezTo>
                <a:cubicBezTo>
                  <a:pt x="7000521" y="1346050"/>
                  <a:pt x="7036796" y="1200311"/>
                  <a:pt x="7130355" y="1127411"/>
                </a:cubicBezTo>
                <a:close/>
                <a:moveTo>
                  <a:pt x="11106662" y="1110943"/>
                </a:moveTo>
                <a:lnTo>
                  <a:pt x="11085901" y="1117769"/>
                </a:lnTo>
                <a:cubicBezTo>
                  <a:pt x="10989852" y="1160479"/>
                  <a:pt x="10954754" y="1251599"/>
                  <a:pt x="10801717" y="1251655"/>
                </a:cubicBezTo>
                <a:lnTo>
                  <a:pt x="10800914" y="1251582"/>
                </a:lnTo>
                <a:cubicBezTo>
                  <a:pt x="10648100" y="1251582"/>
                  <a:pt x="10611643" y="1160561"/>
                  <a:pt x="10515042" y="1117894"/>
                </a:cubicBezTo>
                <a:lnTo>
                  <a:pt x="10494487" y="1111169"/>
                </a:lnTo>
                <a:lnTo>
                  <a:pt x="10523840" y="1127565"/>
                </a:lnTo>
                <a:cubicBezTo>
                  <a:pt x="10617957" y="1200394"/>
                  <a:pt x="10655764" y="1346050"/>
                  <a:pt x="10801571" y="1346050"/>
                </a:cubicBezTo>
                <a:cubicBezTo>
                  <a:pt x="10947487" y="1346050"/>
                  <a:pt x="10983762" y="1200311"/>
                  <a:pt x="11077321" y="1127411"/>
                </a:cubicBezTo>
                <a:close/>
                <a:moveTo>
                  <a:pt x="4702821" y="1110612"/>
                </a:moveTo>
                <a:lnTo>
                  <a:pt x="4677700" y="1114116"/>
                </a:lnTo>
                <a:cubicBezTo>
                  <a:pt x="4557535" y="1135360"/>
                  <a:pt x="4477377" y="1131710"/>
                  <a:pt x="4478764" y="1131710"/>
                </a:cubicBezTo>
                <a:cubicBezTo>
                  <a:pt x="4404847" y="1131710"/>
                  <a:pt x="4358371" y="1126813"/>
                  <a:pt x="4318815" y="1120692"/>
                </a:cubicBezTo>
                <a:lnTo>
                  <a:pt x="4262812" y="1112009"/>
                </a:lnTo>
                <a:lnTo>
                  <a:pt x="4283403" y="1117036"/>
                </a:lnTo>
                <a:cubicBezTo>
                  <a:pt x="4346822" y="1137566"/>
                  <a:pt x="4413214" y="1147435"/>
                  <a:pt x="4479858" y="1146238"/>
                </a:cubicBezTo>
                <a:cubicBezTo>
                  <a:pt x="4577501" y="1146238"/>
                  <a:pt x="4627089" y="1131638"/>
                  <a:pt x="4676914" y="1117037"/>
                </a:cubicBezTo>
                <a:close/>
                <a:moveTo>
                  <a:pt x="802032" y="1110612"/>
                </a:moveTo>
                <a:lnTo>
                  <a:pt x="776912" y="1114116"/>
                </a:lnTo>
                <a:cubicBezTo>
                  <a:pt x="656747" y="1135360"/>
                  <a:pt x="576589" y="1131710"/>
                  <a:pt x="577975" y="1131710"/>
                </a:cubicBezTo>
                <a:cubicBezTo>
                  <a:pt x="504058" y="1131710"/>
                  <a:pt x="457583" y="1126813"/>
                  <a:pt x="418026" y="1120692"/>
                </a:cubicBezTo>
                <a:lnTo>
                  <a:pt x="362022" y="1112009"/>
                </a:lnTo>
                <a:lnTo>
                  <a:pt x="382615" y="1117036"/>
                </a:lnTo>
                <a:cubicBezTo>
                  <a:pt x="446034" y="1137566"/>
                  <a:pt x="512424" y="1147435"/>
                  <a:pt x="579069" y="1146238"/>
                </a:cubicBezTo>
                <a:cubicBezTo>
                  <a:pt x="676712" y="1146238"/>
                  <a:pt x="726300" y="1131638"/>
                  <a:pt x="776126" y="1117037"/>
                </a:cubicBezTo>
                <a:close/>
                <a:moveTo>
                  <a:pt x="8649787" y="1110612"/>
                </a:moveTo>
                <a:lnTo>
                  <a:pt x="8624664" y="1114116"/>
                </a:lnTo>
                <a:cubicBezTo>
                  <a:pt x="8504499" y="1135360"/>
                  <a:pt x="8424341" y="1131710"/>
                  <a:pt x="8425728" y="1131710"/>
                </a:cubicBezTo>
                <a:cubicBezTo>
                  <a:pt x="8351812" y="1131710"/>
                  <a:pt x="8305337" y="1126813"/>
                  <a:pt x="8265780" y="1120692"/>
                </a:cubicBezTo>
                <a:lnTo>
                  <a:pt x="8209777" y="1112009"/>
                </a:lnTo>
                <a:lnTo>
                  <a:pt x="8230369" y="1117036"/>
                </a:lnTo>
                <a:cubicBezTo>
                  <a:pt x="8293788" y="1137566"/>
                  <a:pt x="8360178" y="1147435"/>
                  <a:pt x="8426823" y="1146238"/>
                </a:cubicBezTo>
                <a:cubicBezTo>
                  <a:pt x="8524466" y="1146238"/>
                  <a:pt x="8574054" y="1131638"/>
                  <a:pt x="8623879" y="1117037"/>
                </a:cubicBezTo>
                <a:close/>
                <a:moveTo>
                  <a:pt x="4025647" y="1106631"/>
                </a:moveTo>
                <a:lnTo>
                  <a:pt x="4023134" y="1106866"/>
                </a:lnTo>
                <a:cubicBezTo>
                  <a:pt x="3930722" y="1126536"/>
                  <a:pt x="3892668" y="1165876"/>
                  <a:pt x="3744233" y="1165876"/>
                </a:cubicBezTo>
                <a:cubicBezTo>
                  <a:pt x="3670316" y="1165876"/>
                  <a:pt x="3623697" y="1156072"/>
                  <a:pt x="3583987" y="1143817"/>
                </a:cubicBezTo>
                <a:lnTo>
                  <a:pt x="3480051" y="1111648"/>
                </a:lnTo>
                <a:lnTo>
                  <a:pt x="3547468" y="1145070"/>
                </a:lnTo>
                <a:cubicBezTo>
                  <a:pt x="3596946" y="1174162"/>
                  <a:pt x="3646043" y="1203254"/>
                  <a:pt x="3744233" y="1203254"/>
                </a:cubicBezTo>
                <a:cubicBezTo>
                  <a:pt x="3873300" y="1203254"/>
                  <a:pt x="3917257" y="1152950"/>
                  <a:pt x="3988678" y="1118365"/>
                </a:cubicBezTo>
                <a:close/>
                <a:moveTo>
                  <a:pt x="11106442" y="1101993"/>
                </a:moveTo>
                <a:lnTo>
                  <a:pt x="11078952" y="1103892"/>
                </a:lnTo>
                <a:cubicBezTo>
                  <a:pt x="10986454" y="1118474"/>
                  <a:pt x="10949495" y="1147644"/>
                  <a:pt x="10800841" y="1147698"/>
                </a:cubicBezTo>
                <a:lnTo>
                  <a:pt x="10800694" y="1147990"/>
                </a:lnTo>
                <a:cubicBezTo>
                  <a:pt x="10676587" y="1147990"/>
                  <a:pt x="10632274" y="1128480"/>
                  <a:pt x="10566918" y="1113250"/>
                </a:cubicBezTo>
                <a:lnTo>
                  <a:pt x="10501278" y="1104599"/>
                </a:lnTo>
                <a:lnTo>
                  <a:pt x="10514092" y="1107963"/>
                </a:lnTo>
                <a:cubicBezTo>
                  <a:pt x="10618109" y="1151298"/>
                  <a:pt x="10649147" y="1242895"/>
                  <a:pt x="10801498" y="1242895"/>
                </a:cubicBezTo>
                <a:cubicBezTo>
                  <a:pt x="10948565" y="1242895"/>
                  <a:pt x="10984592" y="1155428"/>
                  <a:pt x="11077741" y="1111694"/>
                </a:cubicBezTo>
                <a:close/>
                <a:moveTo>
                  <a:pt x="7159476" y="1101993"/>
                </a:moveTo>
                <a:lnTo>
                  <a:pt x="7131987" y="1103892"/>
                </a:lnTo>
                <a:cubicBezTo>
                  <a:pt x="7039488" y="1118474"/>
                  <a:pt x="7002530" y="1147644"/>
                  <a:pt x="6853875" y="1147698"/>
                </a:cubicBezTo>
                <a:lnTo>
                  <a:pt x="6853729" y="1147990"/>
                </a:lnTo>
                <a:cubicBezTo>
                  <a:pt x="6729622" y="1147990"/>
                  <a:pt x="6685309" y="1128480"/>
                  <a:pt x="6619952" y="1113250"/>
                </a:cubicBezTo>
                <a:lnTo>
                  <a:pt x="6554313" y="1104599"/>
                </a:lnTo>
                <a:lnTo>
                  <a:pt x="6567126" y="1107963"/>
                </a:lnTo>
                <a:cubicBezTo>
                  <a:pt x="6671144" y="1151298"/>
                  <a:pt x="6702182" y="1242895"/>
                  <a:pt x="6854532" y="1242895"/>
                </a:cubicBezTo>
                <a:cubicBezTo>
                  <a:pt x="7001599" y="1242895"/>
                  <a:pt x="7037627" y="1155428"/>
                  <a:pt x="7130775" y="1111694"/>
                </a:cubicBezTo>
                <a:close/>
                <a:moveTo>
                  <a:pt x="3258690" y="1101992"/>
                </a:moveTo>
                <a:lnTo>
                  <a:pt x="3231200" y="1103892"/>
                </a:lnTo>
                <a:cubicBezTo>
                  <a:pt x="3138702" y="1118474"/>
                  <a:pt x="3101743" y="1147644"/>
                  <a:pt x="2953089" y="1147698"/>
                </a:cubicBezTo>
                <a:lnTo>
                  <a:pt x="2952943" y="1147990"/>
                </a:lnTo>
                <a:cubicBezTo>
                  <a:pt x="2828836" y="1147990"/>
                  <a:pt x="2784522" y="1128480"/>
                  <a:pt x="2719166" y="1113250"/>
                </a:cubicBezTo>
                <a:lnTo>
                  <a:pt x="2653526" y="1104599"/>
                </a:lnTo>
                <a:lnTo>
                  <a:pt x="2666340" y="1107963"/>
                </a:lnTo>
                <a:cubicBezTo>
                  <a:pt x="2770357" y="1151298"/>
                  <a:pt x="2801395" y="1242895"/>
                  <a:pt x="2953746" y="1242895"/>
                </a:cubicBezTo>
                <a:cubicBezTo>
                  <a:pt x="3100813" y="1242895"/>
                  <a:pt x="3136840" y="1155428"/>
                  <a:pt x="3229988" y="1111694"/>
                </a:cubicBezTo>
                <a:close/>
                <a:moveTo>
                  <a:pt x="9756732" y="1100802"/>
                </a:moveTo>
                <a:lnTo>
                  <a:pt x="9812440" y="1112291"/>
                </a:lnTo>
                <a:cubicBezTo>
                  <a:pt x="9941569" y="1145362"/>
                  <a:pt x="10076948" y="1145362"/>
                  <a:pt x="10206077" y="1112291"/>
                </a:cubicBezTo>
                <a:lnTo>
                  <a:pt x="10257845" y="1101186"/>
                </a:lnTo>
                <a:lnTo>
                  <a:pt x="10206880" y="1104188"/>
                </a:lnTo>
                <a:cubicBezTo>
                  <a:pt x="10100988" y="1112948"/>
                  <a:pt x="10020638" y="1114009"/>
                  <a:pt x="9950442" y="1111913"/>
                </a:cubicBezTo>
                <a:close/>
                <a:moveTo>
                  <a:pt x="5809767" y="1100802"/>
                </a:moveTo>
                <a:lnTo>
                  <a:pt x="5865475" y="1112291"/>
                </a:lnTo>
                <a:cubicBezTo>
                  <a:pt x="5994603" y="1145362"/>
                  <a:pt x="6129982" y="1145362"/>
                  <a:pt x="6259111" y="1112291"/>
                </a:cubicBezTo>
                <a:lnTo>
                  <a:pt x="6310879" y="1101186"/>
                </a:lnTo>
                <a:lnTo>
                  <a:pt x="6259914" y="1104188"/>
                </a:lnTo>
                <a:cubicBezTo>
                  <a:pt x="6154022" y="1112948"/>
                  <a:pt x="6073673" y="1114009"/>
                  <a:pt x="6003477" y="1111913"/>
                </a:cubicBezTo>
                <a:close/>
                <a:moveTo>
                  <a:pt x="1908978" y="1100801"/>
                </a:moveTo>
                <a:lnTo>
                  <a:pt x="1964686" y="1112291"/>
                </a:lnTo>
                <a:cubicBezTo>
                  <a:pt x="2093816" y="1145362"/>
                  <a:pt x="2229195" y="1145362"/>
                  <a:pt x="2358325" y="1112291"/>
                </a:cubicBezTo>
                <a:lnTo>
                  <a:pt x="2410093" y="1101186"/>
                </a:lnTo>
                <a:lnTo>
                  <a:pt x="2359128" y="1104188"/>
                </a:lnTo>
                <a:cubicBezTo>
                  <a:pt x="2253236" y="1112948"/>
                  <a:pt x="2172886" y="1114009"/>
                  <a:pt x="2102691" y="1111913"/>
                </a:cubicBezTo>
                <a:close/>
                <a:moveTo>
                  <a:pt x="8196346" y="1100738"/>
                </a:moveTo>
                <a:lnTo>
                  <a:pt x="8229348" y="1105575"/>
                </a:lnTo>
                <a:cubicBezTo>
                  <a:pt x="8348198" y="1126527"/>
                  <a:pt x="8427918" y="1122949"/>
                  <a:pt x="8426458" y="1122949"/>
                </a:cubicBezTo>
                <a:cubicBezTo>
                  <a:pt x="8525013" y="1122949"/>
                  <a:pt x="8574474" y="1114207"/>
                  <a:pt x="8624016" y="1105456"/>
                </a:cubicBezTo>
                <a:lnTo>
                  <a:pt x="8651071" y="1101410"/>
                </a:lnTo>
                <a:lnTo>
                  <a:pt x="8624007" y="1102217"/>
                </a:lnTo>
                <a:cubicBezTo>
                  <a:pt x="8518526" y="1108459"/>
                  <a:pt x="8438258" y="1109219"/>
                  <a:pt x="8368016" y="1107730"/>
                </a:cubicBezTo>
                <a:close/>
                <a:moveTo>
                  <a:pt x="348592" y="1100738"/>
                </a:moveTo>
                <a:lnTo>
                  <a:pt x="381595" y="1105575"/>
                </a:lnTo>
                <a:cubicBezTo>
                  <a:pt x="500445" y="1126527"/>
                  <a:pt x="580166" y="1122949"/>
                  <a:pt x="578706" y="1122949"/>
                </a:cubicBezTo>
                <a:cubicBezTo>
                  <a:pt x="677260" y="1122949"/>
                  <a:pt x="726721" y="1114207"/>
                  <a:pt x="776263" y="1105456"/>
                </a:cubicBezTo>
                <a:lnTo>
                  <a:pt x="803318" y="1101410"/>
                </a:lnTo>
                <a:lnTo>
                  <a:pt x="776254" y="1102217"/>
                </a:lnTo>
                <a:cubicBezTo>
                  <a:pt x="670772" y="1108459"/>
                  <a:pt x="590504" y="1109219"/>
                  <a:pt x="520263" y="1107730"/>
                </a:cubicBezTo>
                <a:close/>
                <a:moveTo>
                  <a:pt x="4249376" y="1100737"/>
                </a:moveTo>
                <a:lnTo>
                  <a:pt x="4282383" y="1105575"/>
                </a:lnTo>
                <a:cubicBezTo>
                  <a:pt x="4401233" y="1126527"/>
                  <a:pt x="4480955" y="1122949"/>
                  <a:pt x="4479492" y="1122949"/>
                </a:cubicBezTo>
                <a:cubicBezTo>
                  <a:pt x="4578049" y="1122949"/>
                  <a:pt x="4627509" y="1114207"/>
                  <a:pt x="4677051" y="1105456"/>
                </a:cubicBezTo>
                <a:lnTo>
                  <a:pt x="4704106" y="1101410"/>
                </a:lnTo>
                <a:lnTo>
                  <a:pt x="4677043" y="1102217"/>
                </a:lnTo>
                <a:cubicBezTo>
                  <a:pt x="4571561" y="1108459"/>
                  <a:pt x="4491293" y="1109219"/>
                  <a:pt x="4421052" y="1107730"/>
                </a:cubicBezTo>
                <a:close/>
                <a:moveTo>
                  <a:pt x="5542427" y="1100485"/>
                </a:moveTo>
                <a:lnTo>
                  <a:pt x="5429999" y="1112177"/>
                </a:lnTo>
                <a:cubicBezTo>
                  <a:pt x="5390351" y="1116296"/>
                  <a:pt x="5343824" y="1119591"/>
                  <a:pt x="5269907" y="1119591"/>
                </a:cubicBezTo>
                <a:cubicBezTo>
                  <a:pt x="5153649" y="1119591"/>
                  <a:pt x="5096505" y="1109864"/>
                  <a:pt x="5022889" y="1102828"/>
                </a:cubicBezTo>
                <a:lnTo>
                  <a:pt x="5001751" y="1101712"/>
                </a:lnTo>
                <a:lnTo>
                  <a:pt x="5074549" y="1123095"/>
                </a:lnTo>
                <a:cubicBezTo>
                  <a:pt x="5137078" y="1147406"/>
                  <a:pt x="5203781" y="1159160"/>
                  <a:pt x="5270857" y="1157700"/>
                </a:cubicBezTo>
                <a:cubicBezTo>
                  <a:pt x="5296482" y="1154633"/>
                  <a:pt x="5346635" y="1165656"/>
                  <a:pt x="5467311" y="1122949"/>
                </a:cubicBezTo>
                <a:close/>
                <a:moveTo>
                  <a:pt x="1641639" y="1100485"/>
                </a:moveTo>
                <a:lnTo>
                  <a:pt x="1529211" y="1112177"/>
                </a:lnTo>
                <a:cubicBezTo>
                  <a:pt x="1489563" y="1116296"/>
                  <a:pt x="1443036" y="1119591"/>
                  <a:pt x="1369120" y="1119591"/>
                </a:cubicBezTo>
                <a:cubicBezTo>
                  <a:pt x="1252861" y="1119591"/>
                  <a:pt x="1195717" y="1109864"/>
                  <a:pt x="1122102" y="1102828"/>
                </a:cubicBezTo>
                <a:lnTo>
                  <a:pt x="1100963" y="1101712"/>
                </a:lnTo>
                <a:lnTo>
                  <a:pt x="1173762" y="1123095"/>
                </a:lnTo>
                <a:cubicBezTo>
                  <a:pt x="1236289" y="1147406"/>
                  <a:pt x="1302993" y="1159160"/>
                  <a:pt x="1370069" y="1157700"/>
                </a:cubicBezTo>
                <a:cubicBezTo>
                  <a:pt x="1395694" y="1154633"/>
                  <a:pt x="1445847" y="1165656"/>
                  <a:pt x="1566522" y="1122949"/>
                </a:cubicBezTo>
                <a:close/>
                <a:moveTo>
                  <a:pt x="9489392" y="1100484"/>
                </a:moveTo>
                <a:lnTo>
                  <a:pt x="9376963" y="1112177"/>
                </a:lnTo>
                <a:cubicBezTo>
                  <a:pt x="9337315" y="1116296"/>
                  <a:pt x="9290789" y="1119591"/>
                  <a:pt x="9216872" y="1119591"/>
                </a:cubicBezTo>
                <a:cubicBezTo>
                  <a:pt x="9100614" y="1119591"/>
                  <a:pt x="9043470" y="1109864"/>
                  <a:pt x="8969854" y="1102828"/>
                </a:cubicBezTo>
                <a:lnTo>
                  <a:pt x="8948716" y="1101712"/>
                </a:lnTo>
                <a:lnTo>
                  <a:pt x="9021514" y="1123095"/>
                </a:lnTo>
                <a:cubicBezTo>
                  <a:pt x="9084042" y="1147406"/>
                  <a:pt x="9150746" y="1159160"/>
                  <a:pt x="9217822" y="1157700"/>
                </a:cubicBezTo>
                <a:cubicBezTo>
                  <a:pt x="9243446" y="1154633"/>
                  <a:pt x="9293600" y="1165656"/>
                  <a:pt x="9414276" y="1122949"/>
                </a:cubicBezTo>
                <a:close/>
                <a:moveTo>
                  <a:pt x="11870817" y="1099260"/>
                </a:moveTo>
                <a:lnTo>
                  <a:pt x="11869947" y="1099287"/>
                </a:lnTo>
                <a:cubicBezTo>
                  <a:pt x="11777233" y="1105840"/>
                  <a:pt x="11739618" y="1118954"/>
                  <a:pt x="11591620" y="1119008"/>
                </a:cubicBezTo>
                <a:cubicBezTo>
                  <a:pt x="11517621" y="1119036"/>
                  <a:pt x="11471074" y="1115778"/>
                  <a:pt x="11431460" y="1111695"/>
                </a:cubicBezTo>
                <a:lnTo>
                  <a:pt x="11319877" y="1100153"/>
                </a:lnTo>
                <a:lnTo>
                  <a:pt x="11394565" y="1122293"/>
                </a:lnTo>
                <a:cubicBezTo>
                  <a:pt x="11444390" y="1139741"/>
                  <a:pt x="11494015" y="1157189"/>
                  <a:pt x="11591767" y="1157189"/>
                </a:cubicBezTo>
                <a:cubicBezTo>
                  <a:pt x="11617464" y="1154122"/>
                  <a:pt x="11667618" y="1165146"/>
                  <a:pt x="11788293" y="1122439"/>
                </a:cubicBezTo>
                <a:close/>
                <a:moveTo>
                  <a:pt x="7923851" y="1099260"/>
                </a:moveTo>
                <a:lnTo>
                  <a:pt x="7922981" y="1099287"/>
                </a:lnTo>
                <a:cubicBezTo>
                  <a:pt x="7830267" y="1105840"/>
                  <a:pt x="7792652" y="1118953"/>
                  <a:pt x="7644655" y="1119008"/>
                </a:cubicBezTo>
                <a:cubicBezTo>
                  <a:pt x="7570656" y="1119036"/>
                  <a:pt x="7524109" y="1115778"/>
                  <a:pt x="7484494" y="1111695"/>
                </a:cubicBezTo>
                <a:lnTo>
                  <a:pt x="7372911" y="1100153"/>
                </a:lnTo>
                <a:lnTo>
                  <a:pt x="7447599" y="1122293"/>
                </a:lnTo>
                <a:cubicBezTo>
                  <a:pt x="7497424" y="1139741"/>
                  <a:pt x="7547049" y="1157189"/>
                  <a:pt x="7644801" y="1157189"/>
                </a:cubicBezTo>
                <a:cubicBezTo>
                  <a:pt x="7670498" y="1154122"/>
                  <a:pt x="7720653" y="1165146"/>
                  <a:pt x="7841327" y="1122439"/>
                </a:cubicBezTo>
                <a:close/>
                <a:moveTo>
                  <a:pt x="4023065" y="1099260"/>
                </a:moveTo>
                <a:lnTo>
                  <a:pt x="4022195" y="1099287"/>
                </a:lnTo>
                <a:cubicBezTo>
                  <a:pt x="3929481" y="1105840"/>
                  <a:pt x="3891865" y="1118953"/>
                  <a:pt x="3743869" y="1119008"/>
                </a:cubicBezTo>
                <a:cubicBezTo>
                  <a:pt x="3669871" y="1119036"/>
                  <a:pt x="3623324" y="1115778"/>
                  <a:pt x="3583708" y="1111695"/>
                </a:cubicBezTo>
                <a:lnTo>
                  <a:pt x="3472125" y="1100153"/>
                </a:lnTo>
                <a:lnTo>
                  <a:pt x="3546812" y="1122293"/>
                </a:lnTo>
                <a:cubicBezTo>
                  <a:pt x="3596638" y="1139741"/>
                  <a:pt x="3646262" y="1157189"/>
                  <a:pt x="3744014" y="1157189"/>
                </a:cubicBezTo>
                <a:cubicBezTo>
                  <a:pt x="3769711" y="1154122"/>
                  <a:pt x="3819866" y="1165146"/>
                  <a:pt x="3940541" y="1122439"/>
                </a:cubicBezTo>
                <a:close/>
                <a:moveTo>
                  <a:pt x="11388067" y="1098093"/>
                </a:moveTo>
                <a:lnTo>
                  <a:pt x="11466164" y="1105256"/>
                </a:lnTo>
                <a:cubicBezTo>
                  <a:pt x="11552874" y="1112292"/>
                  <a:pt x="11648272" y="1115175"/>
                  <a:pt x="11788878" y="1098566"/>
                </a:cubicBezTo>
                <a:lnTo>
                  <a:pt x="11796907" y="1098093"/>
                </a:lnTo>
                <a:close/>
                <a:moveTo>
                  <a:pt x="10528545" y="1098093"/>
                </a:moveTo>
                <a:lnTo>
                  <a:pt x="10603730" y="1113241"/>
                </a:lnTo>
                <a:cubicBezTo>
                  <a:pt x="10722361" y="1144121"/>
                  <a:pt x="10802374" y="1139084"/>
                  <a:pt x="10800841" y="1138938"/>
                </a:cubicBezTo>
                <a:cubicBezTo>
                  <a:pt x="10898776" y="1138938"/>
                  <a:pt x="10948054" y="1125980"/>
                  <a:pt x="10997551" y="1113013"/>
                </a:cubicBezTo>
                <a:lnTo>
                  <a:pt x="11064890" y="1098093"/>
                </a:lnTo>
                <a:close/>
                <a:moveTo>
                  <a:pt x="9857867" y="1098093"/>
                </a:moveTo>
                <a:lnTo>
                  <a:pt x="9947175" y="1102908"/>
                </a:lnTo>
                <a:cubicBezTo>
                  <a:pt x="9989259" y="1103949"/>
                  <a:pt x="10028292" y="1103750"/>
                  <a:pt x="10064920" y="1102810"/>
                </a:cubicBezTo>
                <a:lnTo>
                  <a:pt x="10152514" y="1098093"/>
                </a:lnTo>
                <a:close/>
                <a:moveTo>
                  <a:pt x="9007169" y="1098093"/>
                </a:moveTo>
                <a:lnTo>
                  <a:pt x="9019980" y="1099224"/>
                </a:lnTo>
                <a:cubicBezTo>
                  <a:pt x="9197854" y="1120103"/>
                  <a:pt x="9294585" y="1110868"/>
                  <a:pt x="9397375" y="1100574"/>
                </a:cubicBezTo>
                <a:lnTo>
                  <a:pt x="9430769" y="1098093"/>
                </a:lnTo>
                <a:close/>
                <a:moveTo>
                  <a:pt x="8429507" y="1098093"/>
                </a:moveTo>
                <a:lnTo>
                  <a:pt x="8466818" y="1098926"/>
                </a:lnTo>
                <a:lnTo>
                  <a:pt x="8490163" y="1098093"/>
                </a:lnTo>
                <a:close/>
                <a:moveTo>
                  <a:pt x="7441101" y="1098093"/>
                </a:moveTo>
                <a:lnTo>
                  <a:pt x="7519198" y="1105256"/>
                </a:lnTo>
                <a:cubicBezTo>
                  <a:pt x="7605908" y="1112292"/>
                  <a:pt x="7701306" y="1115175"/>
                  <a:pt x="7841912" y="1098566"/>
                </a:cubicBezTo>
                <a:lnTo>
                  <a:pt x="7849942" y="1098093"/>
                </a:lnTo>
                <a:lnTo>
                  <a:pt x="7643132" y="1098093"/>
                </a:lnTo>
                <a:close/>
                <a:moveTo>
                  <a:pt x="6581579" y="1098093"/>
                </a:moveTo>
                <a:lnTo>
                  <a:pt x="6656764" y="1113241"/>
                </a:lnTo>
                <a:cubicBezTo>
                  <a:pt x="6775395" y="1144121"/>
                  <a:pt x="6855408" y="1139084"/>
                  <a:pt x="6853875" y="1138938"/>
                </a:cubicBezTo>
                <a:cubicBezTo>
                  <a:pt x="6951810" y="1138938"/>
                  <a:pt x="7001088" y="1125980"/>
                  <a:pt x="7050585" y="1113013"/>
                </a:cubicBezTo>
                <a:lnTo>
                  <a:pt x="7117925" y="1098093"/>
                </a:lnTo>
                <a:close/>
                <a:moveTo>
                  <a:pt x="5910902" y="1098093"/>
                </a:moveTo>
                <a:lnTo>
                  <a:pt x="6000210" y="1102908"/>
                </a:lnTo>
                <a:cubicBezTo>
                  <a:pt x="6042293" y="1103949"/>
                  <a:pt x="6081327" y="1103750"/>
                  <a:pt x="6117954" y="1102810"/>
                </a:cubicBezTo>
                <a:lnTo>
                  <a:pt x="6205549" y="1098093"/>
                </a:lnTo>
                <a:close/>
                <a:moveTo>
                  <a:pt x="5060206" y="1098093"/>
                </a:moveTo>
                <a:lnTo>
                  <a:pt x="5073017" y="1099224"/>
                </a:lnTo>
                <a:cubicBezTo>
                  <a:pt x="5250890" y="1120103"/>
                  <a:pt x="5347621" y="1110868"/>
                  <a:pt x="5450410" y="1100574"/>
                </a:cubicBezTo>
                <a:lnTo>
                  <a:pt x="5483805" y="1098093"/>
                </a:lnTo>
                <a:close/>
                <a:moveTo>
                  <a:pt x="4482543" y="1098093"/>
                </a:moveTo>
                <a:lnTo>
                  <a:pt x="4519854" y="1098926"/>
                </a:lnTo>
                <a:lnTo>
                  <a:pt x="4543199" y="1098093"/>
                </a:lnTo>
                <a:close/>
                <a:moveTo>
                  <a:pt x="3540315" y="1098093"/>
                </a:moveTo>
                <a:lnTo>
                  <a:pt x="3618412" y="1105256"/>
                </a:lnTo>
                <a:cubicBezTo>
                  <a:pt x="3705121" y="1112292"/>
                  <a:pt x="3800520" y="1115175"/>
                  <a:pt x="3941125" y="1098566"/>
                </a:cubicBezTo>
                <a:lnTo>
                  <a:pt x="3949156" y="1098093"/>
                </a:lnTo>
                <a:lnTo>
                  <a:pt x="3799081" y="1098093"/>
                </a:lnTo>
                <a:close/>
                <a:moveTo>
                  <a:pt x="2680793" y="1098093"/>
                </a:moveTo>
                <a:lnTo>
                  <a:pt x="2755978" y="1113241"/>
                </a:lnTo>
                <a:cubicBezTo>
                  <a:pt x="2874609" y="1144121"/>
                  <a:pt x="2954622" y="1139084"/>
                  <a:pt x="2953089" y="1138938"/>
                </a:cubicBezTo>
                <a:cubicBezTo>
                  <a:pt x="3051024" y="1138938"/>
                  <a:pt x="3100302" y="1125980"/>
                  <a:pt x="3149798" y="1113013"/>
                </a:cubicBezTo>
                <a:lnTo>
                  <a:pt x="3217138" y="1098093"/>
                </a:lnTo>
                <a:close/>
                <a:moveTo>
                  <a:pt x="2010114" y="1098093"/>
                </a:moveTo>
                <a:lnTo>
                  <a:pt x="2099423" y="1102908"/>
                </a:lnTo>
                <a:cubicBezTo>
                  <a:pt x="2141506" y="1103949"/>
                  <a:pt x="2180539" y="1103750"/>
                  <a:pt x="2217167" y="1102810"/>
                </a:cubicBezTo>
                <a:lnTo>
                  <a:pt x="2304762" y="1098093"/>
                </a:lnTo>
                <a:close/>
                <a:moveTo>
                  <a:pt x="1159417" y="1098093"/>
                </a:moveTo>
                <a:lnTo>
                  <a:pt x="1172228" y="1099224"/>
                </a:lnTo>
                <a:cubicBezTo>
                  <a:pt x="1350102" y="1120103"/>
                  <a:pt x="1446833" y="1110868"/>
                  <a:pt x="1549622" y="1100574"/>
                </a:cubicBezTo>
                <a:lnTo>
                  <a:pt x="1583016" y="1098093"/>
                </a:lnTo>
                <a:close/>
                <a:moveTo>
                  <a:pt x="581754" y="1098093"/>
                </a:moveTo>
                <a:lnTo>
                  <a:pt x="619065" y="1098926"/>
                </a:lnTo>
                <a:lnTo>
                  <a:pt x="642410" y="1098093"/>
                </a:lnTo>
                <a:close/>
                <a:moveTo>
                  <a:pt x="9993405" y="1079672"/>
                </a:moveTo>
                <a:lnTo>
                  <a:pt x="9894082" y="1084368"/>
                </a:lnTo>
                <a:lnTo>
                  <a:pt x="10146995" y="1084368"/>
                </a:lnTo>
                <a:lnTo>
                  <a:pt x="10133967" y="1083527"/>
                </a:lnTo>
                <a:cubicBezTo>
                  <a:pt x="10090849" y="1081063"/>
                  <a:pt x="10045573" y="1079329"/>
                  <a:pt x="9993405" y="1079672"/>
                </a:cubicBezTo>
                <a:close/>
                <a:moveTo>
                  <a:pt x="6046440" y="1079672"/>
                </a:moveTo>
                <a:lnTo>
                  <a:pt x="5947117" y="1084368"/>
                </a:lnTo>
                <a:lnTo>
                  <a:pt x="6200029" y="1084368"/>
                </a:lnTo>
                <a:lnTo>
                  <a:pt x="6187002" y="1083527"/>
                </a:lnTo>
                <a:cubicBezTo>
                  <a:pt x="6143884" y="1081063"/>
                  <a:pt x="6098608" y="1079329"/>
                  <a:pt x="6046440" y="1079672"/>
                </a:cubicBezTo>
                <a:close/>
                <a:moveTo>
                  <a:pt x="2145653" y="1079672"/>
                </a:moveTo>
                <a:lnTo>
                  <a:pt x="2046329" y="1084368"/>
                </a:lnTo>
                <a:lnTo>
                  <a:pt x="2299243" y="1084368"/>
                </a:lnTo>
                <a:lnTo>
                  <a:pt x="2286216" y="1083527"/>
                </a:lnTo>
                <a:cubicBezTo>
                  <a:pt x="2243098" y="1081063"/>
                  <a:pt x="2197821" y="1079329"/>
                  <a:pt x="2145653" y="1079672"/>
                </a:cubicBezTo>
                <a:close/>
                <a:moveTo>
                  <a:pt x="9218333" y="1073234"/>
                </a:moveTo>
                <a:cubicBezTo>
                  <a:pt x="9158342" y="1073234"/>
                  <a:pt x="9114394" y="1075698"/>
                  <a:pt x="9076414" y="1079054"/>
                </a:cubicBezTo>
                <a:lnTo>
                  <a:pt x="9025943" y="1084368"/>
                </a:lnTo>
                <a:lnTo>
                  <a:pt x="9410341" y="1084368"/>
                </a:lnTo>
                <a:lnTo>
                  <a:pt x="9359367" y="1079372"/>
                </a:lnTo>
                <a:cubicBezTo>
                  <a:pt x="9318727" y="1075857"/>
                  <a:pt x="9274108" y="1073234"/>
                  <a:pt x="9218333" y="1073234"/>
                </a:cubicBezTo>
                <a:close/>
                <a:moveTo>
                  <a:pt x="5271369" y="1073234"/>
                </a:moveTo>
                <a:cubicBezTo>
                  <a:pt x="5211378" y="1073234"/>
                  <a:pt x="5167430" y="1075698"/>
                  <a:pt x="5129449" y="1079054"/>
                </a:cubicBezTo>
                <a:lnTo>
                  <a:pt x="5078979" y="1084368"/>
                </a:lnTo>
                <a:lnTo>
                  <a:pt x="5463377" y="1084368"/>
                </a:lnTo>
                <a:lnTo>
                  <a:pt x="5412404" y="1079372"/>
                </a:lnTo>
                <a:cubicBezTo>
                  <a:pt x="5371763" y="1075857"/>
                  <a:pt x="5327143" y="1073234"/>
                  <a:pt x="5271369" y="1073234"/>
                </a:cubicBezTo>
                <a:close/>
                <a:moveTo>
                  <a:pt x="1370581" y="1073234"/>
                </a:moveTo>
                <a:cubicBezTo>
                  <a:pt x="1310590" y="1073234"/>
                  <a:pt x="1266641" y="1075698"/>
                  <a:pt x="1228662" y="1079054"/>
                </a:cubicBezTo>
                <a:lnTo>
                  <a:pt x="1178190" y="1084368"/>
                </a:lnTo>
                <a:lnTo>
                  <a:pt x="1562588" y="1084368"/>
                </a:lnTo>
                <a:lnTo>
                  <a:pt x="1511615" y="1079372"/>
                </a:lnTo>
                <a:cubicBezTo>
                  <a:pt x="1470974" y="1075857"/>
                  <a:pt x="1426356" y="1073234"/>
                  <a:pt x="1370581" y="1073234"/>
                </a:cubicBezTo>
                <a:close/>
                <a:moveTo>
                  <a:pt x="7589383" y="1073024"/>
                </a:moveTo>
                <a:lnTo>
                  <a:pt x="7447762" y="1084368"/>
                </a:lnTo>
                <a:lnTo>
                  <a:pt x="7643132" y="1084368"/>
                </a:lnTo>
                <a:lnTo>
                  <a:pt x="7835851" y="1084368"/>
                </a:lnTo>
                <a:lnTo>
                  <a:pt x="7703226" y="1073327"/>
                </a:lnTo>
                <a:cubicBezTo>
                  <a:pt x="7668583" y="1071823"/>
                  <a:pt x="7631335" y="1071450"/>
                  <a:pt x="7589383" y="1073024"/>
                </a:cubicBezTo>
                <a:close/>
                <a:moveTo>
                  <a:pt x="3688597" y="1073024"/>
                </a:moveTo>
                <a:lnTo>
                  <a:pt x="3546977" y="1084368"/>
                </a:lnTo>
                <a:lnTo>
                  <a:pt x="3799081" y="1084368"/>
                </a:lnTo>
                <a:lnTo>
                  <a:pt x="3935064" y="1084368"/>
                </a:lnTo>
                <a:lnTo>
                  <a:pt x="3802439" y="1073327"/>
                </a:lnTo>
                <a:cubicBezTo>
                  <a:pt x="3767797" y="1071823"/>
                  <a:pt x="3730549" y="1071450"/>
                  <a:pt x="3688597" y="1073024"/>
                </a:cubicBezTo>
                <a:close/>
                <a:moveTo>
                  <a:pt x="11576811" y="1072069"/>
                </a:moveTo>
                <a:lnTo>
                  <a:pt x="11394809" y="1084368"/>
                </a:lnTo>
                <a:lnTo>
                  <a:pt x="11789249" y="1084368"/>
                </a:lnTo>
                <a:lnTo>
                  <a:pt x="11716623" y="1077605"/>
                </a:lnTo>
                <a:cubicBezTo>
                  <a:pt x="11673824" y="1074069"/>
                  <a:pt x="11628876" y="1071580"/>
                  <a:pt x="11576811" y="1072069"/>
                </a:cubicBezTo>
                <a:close/>
                <a:moveTo>
                  <a:pt x="8426896" y="1061846"/>
                </a:moveTo>
                <a:cubicBezTo>
                  <a:pt x="8328852" y="1061846"/>
                  <a:pt x="8279027" y="1070570"/>
                  <a:pt x="8229020" y="1079302"/>
                </a:cubicBezTo>
                <a:lnTo>
                  <a:pt x="8198159" y="1083869"/>
                </a:lnTo>
                <a:lnTo>
                  <a:pt x="8369532" y="1076697"/>
                </a:lnTo>
                <a:cubicBezTo>
                  <a:pt x="8438397" y="1075170"/>
                  <a:pt x="8517440" y="1075898"/>
                  <a:pt x="8623934" y="1082140"/>
                </a:cubicBezTo>
                <a:lnTo>
                  <a:pt x="8649907" y="1083107"/>
                </a:lnTo>
                <a:lnTo>
                  <a:pt x="8623989" y="1079257"/>
                </a:lnTo>
                <a:cubicBezTo>
                  <a:pt x="8574401" y="1070551"/>
                  <a:pt x="8524941" y="1061846"/>
                  <a:pt x="8426896" y="1061846"/>
                </a:cubicBezTo>
                <a:close/>
                <a:moveTo>
                  <a:pt x="4479931" y="1061846"/>
                </a:moveTo>
                <a:cubicBezTo>
                  <a:pt x="4406398" y="1061846"/>
                  <a:pt x="4359989" y="1066753"/>
                  <a:pt x="4320283" y="1072890"/>
                </a:cubicBezTo>
                <a:lnTo>
                  <a:pt x="4248363" y="1083988"/>
                </a:lnTo>
                <a:lnTo>
                  <a:pt x="4422567" y="1076697"/>
                </a:lnTo>
                <a:cubicBezTo>
                  <a:pt x="4491432" y="1075170"/>
                  <a:pt x="4570475" y="1075898"/>
                  <a:pt x="4676968" y="1082140"/>
                </a:cubicBezTo>
                <a:lnTo>
                  <a:pt x="4702942" y="1083108"/>
                </a:lnTo>
                <a:lnTo>
                  <a:pt x="4677024" y="1079257"/>
                </a:lnTo>
                <a:cubicBezTo>
                  <a:pt x="4627436" y="1070551"/>
                  <a:pt x="4577976" y="1061846"/>
                  <a:pt x="4479931" y="1061846"/>
                </a:cubicBezTo>
                <a:close/>
                <a:moveTo>
                  <a:pt x="579143" y="1061846"/>
                </a:moveTo>
                <a:cubicBezTo>
                  <a:pt x="481099" y="1061846"/>
                  <a:pt x="431274" y="1070570"/>
                  <a:pt x="381266" y="1079302"/>
                </a:cubicBezTo>
                <a:lnTo>
                  <a:pt x="351447" y="1083715"/>
                </a:lnTo>
                <a:lnTo>
                  <a:pt x="455666" y="1078855"/>
                </a:lnTo>
                <a:cubicBezTo>
                  <a:pt x="540999" y="1075296"/>
                  <a:pt x="634188" y="1073818"/>
                  <a:pt x="776181" y="1082140"/>
                </a:cubicBezTo>
                <a:lnTo>
                  <a:pt x="802155" y="1083108"/>
                </a:lnTo>
                <a:lnTo>
                  <a:pt x="776237" y="1079257"/>
                </a:lnTo>
                <a:cubicBezTo>
                  <a:pt x="726649" y="1070551"/>
                  <a:pt x="677188" y="1061846"/>
                  <a:pt x="579143" y="1061846"/>
                </a:cubicBezTo>
                <a:close/>
                <a:moveTo>
                  <a:pt x="10008893" y="1047463"/>
                </a:moveTo>
                <a:cubicBezTo>
                  <a:pt x="9911068" y="1047463"/>
                  <a:pt x="9861407" y="1059728"/>
                  <a:pt x="9811554" y="1071993"/>
                </a:cubicBezTo>
                <a:lnTo>
                  <a:pt x="9760181" y="1082693"/>
                </a:lnTo>
                <a:lnTo>
                  <a:pt x="9861636" y="1076246"/>
                </a:lnTo>
                <a:cubicBezTo>
                  <a:pt x="9907692" y="1073485"/>
                  <a:pt x="9955856" y="1071336"/>
                  <a:pt x="10009405" y="1071336"/>
                </a:cubicBezTo>
                <a:cubicBezTo>
                  <a:pt x="10107449" y="1071336"/>
                  <a:pt x="10157073" y="1075388"/>
                  <a:pt x="10206652" y="1079439"/>
                </a:cubicBezTo>
                <a:lnTo>
                  <a:pt x="10257680" y="1082976"/>
                </a:lnTo>
                <a:lnTo>
                  <a:pt x="10205639" y="1071847"/>
                </a:lnTo>
                <a:cubicBezTo>
                  <a:pt x="10087738" y="1042645"/>
                  <a:pt x="10007506" y="1047391"/>
                  <a:pt x="10008893" y="1047463"/>
                </a:cubicBezTo>
                <a:close/>
                <a:moveTo>
                  <a:pt x="6061929" y="1047463"/>
                </a:moveTo>
                <a:cubicBezTo>
                  <a:pt x="5964103" y="1047463"/>
                  <a:pt x="5914442" y="1059728"/>
                  <a:pt x="5864589" y="1071993"/>
                </a:cubicBezTo>
                <a:lnTo>
                  <a:pt x="5813216" y="1082693"/>
                </a:lnTo>
                <a:lnTo>
                  <a:pt x="5914671" y="1076246"/>
                </a:lnTo>
                <a:cubicBezTo>
                  <a:pt x="5960727" y="1073485"/>
                  <a:pt x="6008891" y="1071336"/>
                  <a:pt x="6062439" y="1071336"/>
                </a:cubicBezTo>
                <a:cubicBezTo>
                  <a:pt x="6160483" y="1071336"/>
                  <a:pt x="6210108" y="1075388"/>
                  <a:pt x="6259686" y="1079439"/>
                </a:cubicBezTo>
                <a:lnTo>
                  <a:pt x="6310714" y="1082976"/>
                </a:lnTo>
                <a:lnTo>
                  <a:pt x="6258673" y="1071847"/>
                </a:lnTo>
                <a:cubicBezTo>
                  <a:pt x="6140772" y="1042645"/>
                  <a:pt x="6060541" y="1047391"/>
                  <a:pt x="6061929" y="1047463"/>
                </a:cubicBezTo>
                <a:close/>
                <a:moveTo>
                  <a:pt x="2161142" y="1047463"/>
                </a:moveTo>
                <a:cubicBezTo>
                  <a:pt x="2063316" y="1047463"/>
                  <a:pt x="2013654" y="1059728"/>
                  <a:pt x="1963801" y="1071993"/>
                </a:cubicBezTo>
                <a:lnTo>
                  <a:pt x="1912429" y="1082693"/>
                </a:lnTo>
                <a:lnTo>
                  <a:pt x="2013882" y="1076246"/>
                </a:lnTo>
                <a:cubicBezTo>
                  <a:pt x="2059939" y="1073485"/>
                  <a:pt x="2108104" y="1071336"/>
                  <a:pt x="2161653" y="1071336"/>
                </a:cubicBezTo>
                <a:cubicBezTo>
                  <a:pt x="2259697" y="1071336"/>
                  <a:pt x="2309321" y="1075388"/>
                  <a:pt x="2358900" y="1079439"/>
                </a:cubicBezTo>
                <a:lnTo>
                  <a:pt x="2409927" y="1082976"/>
                </a:lnTo>
                <a:lnTo>
                  <a:pt x="2357887" y="1071847"/>
                </a:lnTo>
                <a:cubicBezTo>
                  <a:pt x="2239986" y="1042645"/>
                  <a:pt x="2159754" y="1047391"/>
                  <a:pt x="2161142" y="1047463"/>
                </a:cubicBezTo>
                <a:close/>
                <a:moveTo>
                  <a:pt x="10801279" y="1044398"/>
                </a:moveTo>
                <a:cubicBezTo>
                  <a:pt x="10703272" y="1044398"/>
                  <a:pt x="10653501" y="1057374"/>
                  <a:pt x="10603539" y="1070350"/>
                </a:cubicBezTo>
                <a:lnTo>
                  <a:pt x="10539792" y="1084368"/>
                </a:lnTo>
                <a:lnTo>
                  <a:pt x="11070163" y="1084368"/>
                </a:lnTo>
                <a:lnTo>
                  <a:pt x="11043881" y="1081182"/>
                </a:lnTo>
                <a:cubicBezTo>
                  <a:pt x="10972565" y="1065587"/>
                  <a:pt x="10919217" y="1044398"/>
                  <a:pt x="10801279" y="1044398"/>
                </a:cubicBezTo>
                <a:close/>
                <a:moveTo>
                  <a:pt x="6854313" y="1044398"/>
                </a:moveTo>
                <a:cubicBezTo>
                  <a:pt x="6756306" y="1044398"/>
                  <a:pt x="6706535" y="1057374"/>
                  <a:pt x="6656573" y="1070350"/>
                </a:cubicBezTo>
                <a:lnTo>
                  <a:pt x="6592827" y="1084368"/>
                </a:lnTo>
                <a:lnTo>
                  <a:pt x="7123198" y="1084368"/>
                </a:lnTo>
                <a:lnTo>
                  <a:pt x="7096915" y="1081182"/>
                </a:lnTo>
                <a:cubicBezTo>
                  <a:pt x="7025599" y="1065587"/>
                  <a:pt x="6972251" y="1044398"/>
                  <a:pt x="6854313" y="1044398"/>
                </a:cubicBezTo>
                <a:close/>
                <a:moveTo>
                  <a:pt x="2953527" y="1044398"/>
                </a:moveTo>
                <a:cubicBezTo>
                  <a:pt x="2855519" y="1044398"/>
                  <a:pt x="2805749" y="1057374"/>
                  <a:pt x="2755787" y="1070350"/>
                </a:cubicBezTo>
                <a:lnTo>
                  <a:pt x="2692040" y="1084368"/>
                </a:lnTo>
                <a:lnTo>
                  <a:pt x="3222411" y="1084368"/>
                </a:lnTo>
                <a:lnTo>
                  <a:pt x="3196129" y="1081182"/>
                </a:lnTo>
                <a:cubicBezTo>
                  <a:pt x="3124813" y="1065587"/>
                  <a:pt x="3071465" y="1044398"/>
                  <a:pt x="2953527" y="1044398"/>
                </a:cubicBezTo>
                <a:close/>
                <a:moveTo>
                  <a:pt x="8425874" y="1038703"/>
                </a:moveTo>
                <a:cubicBezTo>
                  <a:pt x="8400322" y="1041186"/>
                  <a:pt x="8350096" y="1032060"/>
                  <a:pt x="8228764" y="1067905"/>
                </a:cubicBezTo>
                <a:lnTo>
                  <a:pt x="8202770" y="1073912"/>
                </a:lnTo>
                <a:lnTo>
                  <a:pt x="8265579" y="1064131"/>
                </a:lnTo>
                <a:cubicBezTo>
                  <a:pt x="8305164" y="1057974"/>
                  <a:pt x="8351711" y="1053039"/>
                  <a:pt x="8425874" y="1053011"/>
                </a:cubicBezTo>
                <a:cubicBezTo>
                  <a:pt x="8492483" y="1052201"/>
                  <a:pt x="8559004" y="1058071"/>
                  <a:pt x="8624445" y="1070533"/>
                </a:cubicBezTo>
                <a:lnTo>
                  <a:pt x="8644866" y="1073437"/>
                </a:lnTo>
                <a:lnTo>
                  <a:pt x="8622328" y="1067905"/>
                </a:lnTo>
                <a:cubicBezTo>
                  <a:pt x="8558916" y="1047333"/>
                  <a:pt x="8492527" y="1037462"/>
                  <a:pt x="8425874" y="1038703"/>
                </a:cubicBezTo>
                <a:close/>
                <a:moveTo>
                  <a:pt x="4478910" y="1038703"/>
                </a:moveTo>
                <a:cubicBezTo>
                  <a:pt x="4453358" y="1041186"/>
                  <a:pt x="4403132" y="1032060"/>
                  <a:pt x="4281799" y="1067905"/>
                </a:cubicBezTo>
                <a:lnTo>
                  <a:pt x="4255805" y="1073912"/>
                </a:lnTo>
                <a:lnTo>
                  <a:pt x="4318613" y="1064131"/>
                </a:lnTo>
                <a:cubicBezTo>
                  <a:pt x="4358199" y="1057974"/>
                  <a:pt x="4404746" y="1053039"/>
                  <a:pt x="4478909" y="1053011"/>
                </a:cubicBezTo>
                <a:cubicBezTo>
                  <a:pt x="4545518" y="1052201"/>
                  <a:pt x="4612040" y="1058071"/>
                  <a:pt x="4677480" y="1070533"/>
                </a:cubicBezTo>
                <a:lnTo>
                  <a:pt x="4697902" y="1073437"/>
                </a:lnTo>
                <a:lnTo>
                  <a:pt x="4675363" y="1067905"/>
                </a:lnTo>
                <a:cubicBezTo>
                  <a:pt x="4611952" y="1047333"/>
                  <a:pt x="4545562" y="1037462"/>
                  <a:pt x="4478910" y="1038703"/>
                </a:cubicBezTo>
                <a:close/>
                <a:moveTo>
                  <a:pt x="578122" y="1038703"/>
                </a:moveTo>
                <a:cubicBezTo>
                  <a:pt x="552570" y="1041186"/>
                  <a:pt x="502343" y="1032060"/>
                  <a:pt x="381011" y="1067905"/>
                </a:cubicBezTo>
                <a:lnTo>
                  <a:pt x="350723" y="1074904"/>
                </a:lnTo>
                <a:lnTo>
                  <a:pt x="379797" y="1070560"/>
                </a:lnTo>
                <a:cubicBezTo>
                  <a:pt x="429449" y="1061808"/>
                  <a:pt x="479237" y="1053048"/>
                  <a:pt x="578121" y="1053011"/>
                </a:cubicBezTo>
                <a:cubicBezTo>
                  <a:pt x="644730" y="1052201"/>
                  <a:pt x="711252" y="1058071"/>
                  <a:pt x="776692" y="1070533"/>
                </a:cubicBezTo>
                <a:lnTo>
                  <a:pt x="797114" y="1073437"/>
                </a:lnTo>
                <a:lnTo>
                  <a:pt x="774575" y="1067905"/>
                </a:lnTo>
                <a:cubicBezTo>
                  <a:pt x="711164" y="1047333"/>
                  <a:pt x="644774" y="1037462"/>
                  <a:pt x="578122" y="1038703"/>
                </a:cubicBezTo>
                <a:close/>
                <a:moveTo>
                  <a:pt x="9217749" y="1026731"/>
                </a:moveTo>
                <a:cubicBezTo>
                  <a:pt x="9119851" y="1026731"/>
                  <a:pt x="9070317" y="1044215"/>
                  <a:pt x="9020538" y="1061699"/>
                </a:cubicBezTo>
                <a:lnTo>
                  <a:pt x="8956036" y="1080860"/>
                </a:lnTo>
                <a:lnTo>
                  <a:pt x="9054585" y="1073726"/>
                </a:lnTo>
                <a:cubicBezTo>
                  <a:pt x="9156718" y="1064126"/>
                  <a:pt x="9247243" y="1056333"/>
                  <a:pt x="9415590" y="1076154"/>
                </a:cubicBezTo>
                <a:lnTo>
                  <a:pt x="9478780" y="1080542"/>
                </a:lnTo>
                <a:lnTo>
                  <a:pt x="9413838" y="1061407"/>
                </a:lnTo>
                <a:cubicBezTo>
                  <a:pt x="9351397" y="1037053"/>
                  <a:pt x="9284759" y="1025270"/>
                  <a:pt x="9217749" y="1026731"/>
                </a:cubicBezTo>
                <a:close/>
                <a:moveTo>
                  <a:pt x="5270784" y="1026731"/>
                </a:moveTo>
                <a:cubicBezTo>
                  <a:pt x="5172886" y="1026731"/>
                  <a:pt x="5123353" y="1044215"/>
                  <a:pt x="5073574" y="1061699"/>
                </a:cubicBezTo>
                <a:lnTo>
                  <a:pt x="5009072" y="1080860"/>
                </a:lnTo>
                <a:lnTo>
                  <a:pt x="5107621" y="1073726"/>
                </a:lnTo>
                <a:cubicBezTo>
                  <a:pt x="5209752" y="1064126"/>
                  <a:pt x="5300278" y="1056333"/>
                  <a:pt x="5468625" y="1076154"/>
                </a:cubicBezTo>
                <a:lnTo>
                  <a:pt x="5531815" y="1080542"/>
                </a:lnTo>
                <a:lnTo>
                  <a:pt x="5466874" y="1061407"/>
                </a:lnTo>
                <a:cubicBezTo>
                  <a:pt x="5404434" y="1037053"/>
                  <a:pt x="5337795" y="1025270"/>
                  <a:pt x="5270784" y="1026731"/>
                </a:cubicBezTo>
                <a:close/>
                <a:moveTo>
                  <a:pt x="1369996" y="1026731"/>
                </a:moveTo>
                <a:cubicBezTo>
                  <a:pt x="1272098" y="1026731"/>
                  <a:pt x="1222564" y="1044215"/>
                  <a:pt x="1172785" y="1061699"/>
                </a:cubicBezTo>
                <a:lnTo>
                  <a:pt x="1108283" y="1080860"/>
                </a:lnTo>
                <a:lnTo>
                  <a:pt x="1206832" y="1073726"/>
                </a:lnTo>
                <a:cubicBezTo>
                  <a:pt x="1308965" y="1064126"/>
                  <a:pt x="1399490" y="1056333"/>
                  <a:pt x="1567837" y="1076154"/>
                </a:cubicBezTo>
                <a:lnTo>
                  <a:pt x="1631027" y="1080542"/>
                </a:lnTo>
                <a:lnTo>
                  <a:pt x="1566085" y="1061407"/>
                </a:lnTo>
                <a:cubicBezTo>
                  <a:pt x="1503645" y="1037053"/>
                  <a:pt x="1437006" y="1025270"/>
                  <a:pt x="1369996" y="1026731"/>
                </a:cubicBezTo>
                <a:close/>
                <a:moveTo>
                  <a:pt x="11591694" y="1026292"/>
                </a:moveTo>
                <a:cubicBezTo>
                  <a:pt x="11493795" y="1026292"/>
                  <a:pt x="11444262" y="1043777"/>
                  <a:pt x="11394474" y="1061261"/>
                </a:cubicBezTo>
                <a:lnTo>
                  <a:pt x="11325778" y="1081663"/>
                </a:lnTo>
                <a:lnTo>
                  <a:pt x="11434650" y="1071821"/>
                </a:lnTo>
                <a:cubicBezTo>
                  <a:pt x="11483671" y="1067512"/>
                  <a:pt x="11535408" y="1064035"/>
                  <a:pt x="11592351" y="1064035"/>
                </a:cubicBezTo>
                <a:cubicBezTo>
                  <a:pt x="11690907" y="1064035"/>
                  <a:pt x="11740403" y="1069820"/>
                  <a:pt x="11789891" y="1075606"/>
                </a:cubicBezTo>
                <a:lnTo>
                  <a:pt x="11860907" y="1082636"/>
                </a:lnTo>
                <a:lnTo>
                  <a:pt x="11788705" y="1061188"/>
                </a:lnTo>
                <a:cubicBezTo>
                  <a:pt x="11738998" y="1043740"/>
                  <a:pt x="11689483" y="1026292"/>
                  <a:pt x="11591694" y="1026292"/>
                </a:cubicBezTo>
                <a:close/>
                <a:moveTo>
                  <a:pt x="7644728" y="1026292"/>
                </a:moveTo>
                <a:cubicBezTo>
                  <a:pt x="7546830" y="1026292"/>
                  <a:pt x="7497296" y="1043777"/>
                  <a:pt x="7447508" y="1061261"/>
                </a:cubicBezTo>
                <a:lnTo>
                  <a:pt x="7378812" y="1081663"/>
                </a:lnTo>
                <a:lnTo>
                  <a:pt x="7487684" y="1071821"/>
                </a:lnTo>
                <a:cubicBezTo>
                  <a:pt x="7536705" y="1067512"/>
                  <a:pt x="7588442" y="1064035"/>
                  <a:pt x="7645385" y="1064035"/>
                </a:cubicBezTo>
                <a:cubicBezTo>
                  <a:pt x="7743941" y="1064035"/>
                  <a:pt x="7793438" y="1069820"/>
                  <a:pt x="7842926" y="1075606"/>
                </a:cubicBezTo>
                <a:lnTo>
                  <a:pt x="7914464" y="1082688"/>
                </a:lnTo>
                <a:lnTo>
                  <a:pt x="7803738" y="1048374"/>
                </a:lnTo>
                <a:cubicBezTo>
                  <a:pt x="7764258" y="1036106"/>
                  <a:pt x="7718070" y="1026292"/>
                  <a:pt x="7644728" y="1026292"/>
                </a:cubicBezTo>
                <a:close/>
                <a:moveTo>
                  <a:pt x="3743941" y="1026292"/>
                </a:moveTo>
                <a:cubicBezTo>
                  <a:pt x="3646043" y="1026292"/>
                  <a:pt x="3596511" y="1043777"/>
                  <a:pt x="3546722" y="1061261"/>
                </a:cubicBezTo>
                <a:lnTo>
                  <a:pt x="3478026" y="1081663"/>
                </a:lnTo>
                <a:lnTo>
                  <a:pt x="3586898" y="1071821"/>
                </a:lnTo>
                <a:cubicBezTo>
                  <a:pt x="3635919" y="1067512"/>
                  <a:pt x="3687656" y="1064035"/>
                  <a:pt x="3744599" y="1064035"/>
                </a:cubicBezTo>
                <a:cubicBezTo>
                  <a:pt x="3818515" y="1064035"/>
                  <a:pt x="3864836" y="1067289"/>
                  <a:pt x="3904255" y="1071357"/>
                </a:cubicBezTo>
                <a:lnTo>
                  <a:pt x="4013497" y="1082632"/>
                </a:lnTo>
                <a:lnTo>
                  <a:pt x="3902950" y="1048374"/>
                </a:lnTo>
                <a:cubicBezTo>
                  <a:pt x="3863470" y="1036106"/>
                  <a:pt x="3817283" y="1026292"/>
                  <a:pt x="3743941" y="1026292"/>
                </a:cubicBezTo>
                <a:close/>
                <a:moveTo>
                  <a:pt x="8425874" y="1015121"/>
                </a:moveTo>
                <a:cubicBezTo>
                  <a:pt x="8400322" y="1018698"/>
                  <a:pt x="8350388" y="1005850"/>
                  <a:pt x="8229566" y="1055566"/>
                </a:cubicBezTo>
                <a:lnTo>
                  <a:pt x="8209764" y="1062485"/>
                </a:lnTo>
                <a:lnTo>
                  <a:pt x="8265470" y="1048057"/>
                </a:lnTo>
                <a:cubicBezTo>
                  <a:pt x="8305243" y="1037791"/>
                  <a:pt x="8351930" y="1029578"/>
                  <a:pt x="8425874" y="1029578"/>
                </a:cubicBezTo>
                <a:cubicBezTo>
                  <a:pt x="8452156" y="1032133"/>
                  <a:pt x="8502309" y="1022716"/>
                  <a:pt x="8624883" y="1058780"/>
                </a:cubicBezTo>
                <a:lnTo>
                  <a:pt x="8636990" y="1061623"/>
                </a:lnTo>
                <a:lnTo>
                  <a:pt x="8584719" y="1040899"/>
                </a:lnTo>
                <a:cubicBezTo>
                  <a:pt x="8545170" y="1026578"/>
                  <a:pt x="8498996" y="1015121"/>
                  <a:pt x="8425874" y="1015121"/>
                </a:cubicBezTo>
                <a:close/>
                <a:moveTo>
                  <a:pt x="4478909" y="1015121"/>
                </a:moveTo>
                <a:cubicBezTo>
                  <a:pt x="4453358" y="1018698"/>
                  <a:pt x="4403423" y="1005850"/>
                  <a:pt x="4282600" y="1055566"/>
                </a:cubicBezTo>
                <a:lnTo>
                  <a:pt x="4267352" y="1061305"/>
                </a:lnTo>
                <a:lnTo>
                  <a:pt x="4318505" y="1048057"/>
                </a:lnTo>
                <a:cubicBezTo>
                  <a:pt x="4358278" y="1037791"/>
                  <a:pt x="4404966" y="1029578"/>
                  <a:pt x="4478910" y="1029578"/>
                </a:cubicBezTo>
                <a:cubicBezTo>
                  <a:pt x="4505192" y="1032133"/>
                  <a:pt x="4555345" y="1022716"/>
                  <a:pt x="4677918" y="1058780"/>
                </a:cubicBezTo>
                <a:lnTo>
                  <a:pt x="4690025" y="1061623"/>
                </a:lnTo>
                <a:lnTo>
                  <a:pt x="4637754" y="1040899"/>
                </a:lnTo>
                <a:cubicBezTo>
                  <a:pt x="4598206" y="1026578"/>
                  <a:pt x="4552032" y="1015121"/>
                  <a:pt x="4478909" y="1015121"/>
                </a:cubicBezTo>
                <a:close/>
                <a:moveTo>
                  <a:pt x="578122" y="1015121"/>
                </a:moveTo>
                <a:cubicBezTo>
                  <a:pt x="552571" y="1018698"/>
                  <a:pt x="502636" y="1005850"/>
                  <a:pt x="381814" y="1055566"/>
                </a:cubicBezTo>
                <a:lnTo>
                  <a:pt x="355603" y="1064723"/>
                </a:lnTo>
                <a:lnTo>
                  <a:pt x="379496" y="1058779"/>
                </a:lnTo>
                <a:cubicBezTo>
                  <a:pt x="429394" y="1044179"/>
                  <a:pt x="479530" y="1029578"/>
                  <a:pt x="578122" y="1029578"/>
                </a:cubicBezTo>
                <a:cubicBezTo>
                  <a:pt x="604403" y="1032133"/>
                  <a:pt x="654556" y="1022716"/>
                  <a:pt x="777130" y="1058780"/>
                </a:cubicBezTo>
                <a:lnTo>
                  <a:pt x="789238" y="1061623"/>
                </a:lnTo>
                <a:lnTo>
                  <a:pt x="736967" y="1040899"/>
                </a:lnTo>
                <a:cubicBezTo>
                  <a:pt x="697419" y="1026578"/>
                  <a:pt x="651245" y="1015121"/>
                  <a:pt x="578122" y="1015121"/>
                </a:cubicBezTo>
                <a:close/>
                <a:moveTo>
                  <a:pt x="10008310" y="1014977"/>
                </a:moveTo>
                <a:cubicBezTo>
                  <a:pt x="9898749" y="1014977"/>
                  <a:pt x="9849638" y="1040825"/>
                  <a:pt x="9792516" y="1063442"/>
                </a:cubicBezTo>
                <a:lnTo>
                  <a:pt x="9763766" y="1072880"/>
                </a:lnTo>
                <a:lnTo>
                  <a:pt x="9809939" y="1063223"/>
                </a:lnTo>
                <a:cubicBezTo>
                  <a:pt x="9859782" y="1050949"/>
                  <a:pt x="9909826" y="1038666"/>
                  <a:pt x="10008455" y="1038630"/>
                </a:cubicBezTo>
                <a:cubicBezTo>
                  <a:pt x="10107011" y="1038630"/>
                  <a:pt x="10156836" y="1050858"/>
                  <a:pt x="10206497" y="1063086"/>
                </a:cubicBezTo>
                <a:lnTo>
                  <a:pt x="10257553" y="1073758"/>
                </a:lnTo>
                <a:lnTo>
                  <a:pt x="10204325" y="1055422"/>
                </a:lnTo>
                <a:cubicBezTo>
                  <a:pt x="10156070" y="1035564"/>
                  <a:pt x="10106280" y="1014977"/>
                  <a:pt x="10008310" y="1014977"/>
                </a:cubicBezTo>
                <a:close/>
                <a:moveTo>
                  <a:pt x="6061344" y="1014977"/>
                </a:moveTo>
                <a:cubicBezTo>
                  <a:pt x="5951784" y="1014977"/>
                  <a:pt x="5902673" y="1040825"/>
                  <a:pt x="5845552" y="1063442"/>
                </a:cubicBezTo>
                <a:lnTo>
                  <a:pt x="5816801" y="1072880"/>
                </a:lnTo>
                <a:lnTo>
                  <a:pt x="5862975" y="1063223"/>
                </a:lnTo>
                <a:cubicBezTo>
                  <a:pt x="5912818" y="1050949"/>
                  <a:pt x="5962861" y="1038666"/>
                  <a:pt x="6061489" y="1038630"/>
                </a:cubicBezTo>
                <a:cubicBezTo>
                  <a:pt x="6160045" y="1038630"/>
                  <a:pt x="6209870" y="1050858"/>
                  <a:pt x="6259531" y="1063086"/>
                </a:cubicBezTo>
                <a:lnTo>
                  <a:pt x="6310587" y="1073758"/>
                </a:lnTo>
                <a:lnTo>
                  <a:pt x="6257359" y="1055422"/>
                </a:lnTo>
                <a:cubicBezTo>
                  <a:pt x="6209104" y="1035564"/>
                  <a:pt x="6159315" y="1014977"/>
                  <a:pt x="6061344" y="1014977"/>
                </a:cubicBezTo>
                <a:close/>
                <a:moveTo>
                  <a:pt x="2160558" y="1014977"/>
                </a:moveTo>
                <a:cubicBezTo>
                  <a:pt x="2050996" y="1014977"/>
                  <a:pt x="2001885" y="1040825"/>
                  <a:pt x="1944763" y="1063442"/>
                </a:cubicBezTo>
                <a:lnTo>
                  <a:pt x="1916013" y="1072880"/>
                </a:lnTo>
                <a:lnTo>
                  <a:pt x="1962187" y="1063223"/>
                </a:lnTo>
                <a:cubicBezTo>
                  <a:pt x="2012030" y="1050949"/>
                  <a:pt x="2062074" y="1038666"/>
                  <a:pt x="2160703" y="1038630"/>
                </a:cubicBezTo>
                <a:cubicBezTo>
                  <a:pt x="2259258" y="1038630"/>
                  <a:pt x="2309084" y="1050858"/>
                  <a:pt x="2358745" y="1063086"/>
                </a:cubicBezTo>
                <a:lnTo>
                  <a:pt x="2409801" y="1073758"/>
                </a:lnTo>
                <a:lnTo>
                  <a:pt x="2356573" y="1055422"/>
                </a:lnTo>
                <a:cubicBezTo>
                  <a:pt x="2308318" y="1035564"/>
                  <a:pt x="2258529" y="1014977"/>
                  <a:pt x="2160558" y="1014977"/>
                </a:cubicBezTo>
                <a:close/>
                <a:moveTo>
                  <a:pt x="9773897" y="1006238"/>
                </a:moveTo>
                <a:lnTo>
                  <a:pt x="9769231" y="1011447"/>
                </a:lnTo>
                <a:lnTo>
                  <a:pt x="9770526" y="1010242"/>
                </a:lnTo>
                <a:close/>
                <a:moveTo>
                  <a:pt x="5826934" y="1006236"/>
                </a:moveTo>
                <a:lnTo>
                  <a:pt x="5822265" y="1011448"/>
                </a:lnTo>
                <a:lnTo>
                  <a:pt x="5823562" y="1010242"/>
                </a:lnTo>
                <a:close/>
                <a:moveTo>
                  <a:pt x="1926155" y="1006226"/>
                </a:moveTo>
                <a:lnTo>
                  <a:pt x="1921476" y="1011451"/>
                </a:lnTo>
                <a:lnTo>
                  <a:pt x="1922775" y="1010242"/>
                </a:lnTo>
                <a:close/>
                <a:moveTo>
                  <a:pt x="6289963" y="999038"/>
                </a:moveTo>
                <a:lnTo>
                  <a:pt x="6299340" y="1010191"/>
                </a:lnTo>
                <a:lnTo>
                  <a:pt x="6303036" y="1013630"/>
                </a:lnTo>
                <a:close/>
                <a:moveTo>
                  <a:pt x="2389170" y="999029"/>
                </a:moveTo>
                <a:lnTo>
                  <a:pt x="2398555" y="1010191"/>
                </a:lnTo>
                <a:lnTo>
                  <a:pt x="2402254" y="1013633"/>
                </a:lnTo>
                <a:close/>
                <a:moveTo>
                  <a:pt x="10236917" y="999025"/>
                </a:moveTo>
                <a:lnTo>
                  <a:pt x="10246306" y="1010191"/>
                </a:lnTo>
                <a:lnTo>
                  <a:pt x="10250006" y="1013634"/>
                </a:lnTo>
                <a:close/>
                <a:moveTo>
                  <a:pt x="5845964" y="998053"/>
                </a:moveTo>
                <a:lnTo>
                  <a:pt x="5818342" y="1025252"/>
                </a:lnTo>
                <a:lnTo>
                  <a:pt x="5824152" y="1020567"/>
                </a:lnTo>
                <a:close/>
                <a:moveTo>
                  <a:pt x="1945178" y="998051"/>
                </a:moveTo>
                <a:lnTo>
                  <a:pt x="1917553" y="1025254"/>
                </a:lnTo>
                <a:lnTo>
                  <a:pt x="1923364" y="1020567"/>
                </a:lnTo>
                <a:close/>
                <a:moveTo>
                  <a:pt x="9792945" y="998036"/>
                </a:moveTo>
                <a:lnTo>
                  <a:pt x="9765302" y="1025256"/>
                </a:lnTo>
                <a:lnTo>
                  <a:pt x="9771116" y="1020567"/>
                </a:lnTo>
                <a:close/>
                <a:moveTo>
                  <a:pt x="8426385" y="991834"/>
                </a:moveTo>
                <a:cubicBezTo>
                  <a:pt x="8401053" y="996360"/>
                  <a:pt x="8350826" y="979935"/>
                  <a:pt x="8230443" y="1043740"/>
                </a:cubicBezTo>
                <a:lnTo>
                  <a:pt x="8210021" y="1053520"/>
                </a:lnTo>
                <a:lnTo>
                  <a:pt x="8245780" y="1039589"/>
                </a:lnTo>
                <a:cubicBezTo>
                  <a:pt x="8290197" y="1022019"/>
                  <a:pt x="8339479" y="1006393"/>
                  <a:pt x="8425874" y="1006361"/>
                </a:cubicBezTo>
                <a:cubicBezTo>
                  <a:pt x="8450476" y="1009792"/>
                  <a:pt x="8502820" y="996944"/>
                  <a:pt x="8625321" y="1047462"/>
                </a:cubicBezTo>
                <a:lnTo>
                  <a:pt x="8636838" y="1051473"/>
                </a:lnTo>
                <a:lnTo>
                  <a:pt x="8585108" y="1024981"/>
                </a:lnTo>
                <a:cubicBezTo>
                  <a:pt x="8545737" y="1006566"/>
                  <a:pt x="8499700" y="991834"/>
                  <a:pt x="8426385" y="991834"/>
                </a:cubicBezTo>
                <a:close/>
                <a:moveTo>
                  <a:pt x="4479421" y="991834"/>
                </a:moveTo>
                <a:cubicBezTo>
                  <a:pt x="4454088" y="996360"/>
                  <a:pt x="4403861" y="979935"/>
                  <a:pt x="4283478" y="1043740"/>
                </a:cubicBezTo>
                <a:lnTo>
                  <a:pt x="4263058" y="1053519"/>
                </a:lnTo>
                <a:lnTo>
                  <a:pt x="4298814" y="1039589"/>
                </a:lnTo>
                <a:cubicBezTo>
                  <a:pt x="4343232" y="1022019"/>
                  <a:pt x="4392515" y="1006393"/>
                  <a:pt x="4478909" y="1006361"/>
                </a:cubicBezTo>
                <a:cubicBezTo>
                  <a:pt x="4503512" y="1009792"/>
                  <a:pt x="4555855" y="996944"/>
                  <a:pt x="4678356" y="1047462"/>
                </a:cubicBezTo>
                <a:lnTo>
                  <a:pt x="4689876" y="1051473"/>
                </a:lnTo>
                <a:lnTo>
                  <a:pt x="4638144" y="1024981"/>
                </a:lnTo>
                <a:cubicBezTo>
                  <a:pt x="4598773" y="1006566"/>
                  <a:pt x="4552735" y="991834"/>
                  <a:pt x="4479421" y="991834"/>
                </a:cubicBezTo>
                <a:close/>
                <a:moveTo>
                  <a:pt x="578633" y="991834"/>
                </a:moveTo>
                <a:cubicBezTo>
                  <a:pt x="553301" y="996360"/>
                  <a:pt x="503074" y="979935"/>
                  <a:pt x="382691" y="1043740"/>
                </a:cubicBezTo>
                <a:lnTo>
                  <a:pt x="359771" y="1053951"/>
                </a:lnTo>
                <a:lnTo>
                  <a:pt x="379195" y="1047198"/>
                </a:lnTo>
                <a:cubicBezTo>
                  <a:pt x="429120" y="1026802"/>
                  <a:pt x="479384" y="1006397"/>
                  <a:pt x="578122" y="1006361"/>
                </a:cubicBezTo>
                <a:cubicBezTo>
                  <a:pt x="602725" y="1009792"/>
                  <a:pt x="655067" y="996944"/>
                  <a:pt x="777569" y="1047462"/>
                </a:cubicBezTo>
                <a:lnTo>
                  <a:pt x="789085" y="1051472"/>
                </a:lnTo>
                <a:lnTo>
                  <a:pt x="737356" y="1024981"/>
                </a:lnTo>
                <a:cubicBezTo>
                  <a:pt x="697984" y="1006566"/>
                  <a:pt x="651947" y="991834"/>
                  <a:pt x="578633" y="991834"/>
                </a:cubicBezTo>
                <a:close/>
                <a:moveTo>
                  <a:pt x="10008382" y="982124"/>
                </a:moveTo>
                <a:cubicBezTo>
                  <a:pt x="9897754" y="982124"/>
                  <a:pt x="9849493" y="1018297"/>
                  <a:pt x="9792916" y="1049948"/>
                </a:cubicBezTo>
                <a:lnTo>
                  <a:pt x="9768034" y="1061447"/>
                </a:lnTo>
                <a:lnTo>
                  <a:pt x="9808862" y="1047391"/>
                </a:lnTo>
                <a:cubicBezTo>
                  <a:pt x="9857921" y="1027169"/>
                  <a:pt x="9908659" y="1006217"/>
                  <a:pt x="10008455" y="1006217"/>
                </a:cubicBezTo>
                <a:cubicBezTo>
                  <a:pt x="10107011" y="1006217"/>
                  <a:pt x="10157073" y="1026622"/>
                  <a:pt x="10206880" y="1047026"/>
                </a:cubicBezTo>
                <a:lnTo>
                  <a:pt x="10244839" y="1060248"/>
                </a:lnTo>
                <a:lnTo>
                  <a:pt x="10203960" y="1038629"/>
                </a:lnTo>
                <a:cubicBezTo>
                  <a:pt x="10153661" y="1009427"/>
                  <a:pt x="10106135" y="982124"/>
                  <a:pt x="10008382" y="982124"/>
                </a:cubicBezTo>
                <a:close/>
                <a:moveTo>
                  <a:pt x="6061416" y="982124"/>
                </a:moveTo>
                <a:cubicBezTo>
                  <a:pt x="5950789" y="982124"/>
                  <a:pt x="5902528" y="1018297"/>
                  <a:pt x="5845951" y="1049948"/>
                </a:cubicBezTo>
                <a:lnTo>
                  <a:pt x="5821068" y="1061447"/>
                </a:lnTo>
                <a:lnTo>
                  <a:pt x="5861897" y="1047391"/>
                </a:lnTo>
                <a:cubicBezTo>
                  <a:pt x="5910956" y="1027169"/>
                  <a:pt x="5961694" y="1006217"/>
                  <a:pt x="6061489" y="1006217"/>
                </a:cubicBezTo>
                <a:cubicBezTo>
                  <a:pt x="6160045" y="1006217"/>
                  <a:pt x="6210107" y="1026622"/>
                  <a:pt x="6259914" y="1047026"/>
                </a:cubicBezTo>
                <a:lnTo>
                  <a:pt x="6297873" y="1060248"/>
                </a:lnTo>
                <a:lnTo>
                  <a:pt x="6256994" y="1038629"/>
                </a:lnTo>
                <a:cubicBezTo>
                  <a:pt x="6206695" y="1009427"/>
                  <a:pt x="6159169" y="982124"/>
                  <a:pt x="6061416" y="982124"/>
                </a:cubicBezTo>
                <a:close/>
                <a:moveTo>
                  <a:pt x="2160631" y="982124"/>
                </a:moveTo>
                <a:cubicBezTo>
                  <a:pt x="2050002" y="982124"/>
                  <a:pt x="2001740" y="1018297"/>
                  <a:pt x="1945163" y="1049948"/>
                </a:cubicBezTo>
                <a:lnTo>
                  <a:pt x="1920280" y="1061447"/>
                </a:lnTo>
                <a:lnTo>
                  <a:pt x="1961110" y="1047391"/>
                </a:lnTo>
                <a:cubicBezTo>
                  <a:pt x="2010169" y="1027169"/>
                  <a:pt x="2060907" y="1006217"/>
                  <a:pt x="2160704" y="1006217"/>
                </a:cubicBezTo>
                <a:cubicBezTo>
                  <a:pt x="2259259" y="1006217"/>
                  <a:pt x="2309322" y="1026622"/>
                  <a:pt x="2359128" y="1047026"/>
                </a:cubicBezTo>
                <a:lnTo>
                  <a:pt x="2397089" y="1060249"/>
                </a:lnTo>
                <a:lnTo>
                  <a:pt x="2356209" y="1038629"/>
                </a:lnTo>
                <a:cubicBezTo>
                  <a:pt x="2305909" y="1009427"/>
                  <a:pt x="2258383" y="982124"/>
                  <a:pt x="2160631" y="982124"/>
                </a:cubicBezTo>
                <a:close/>
                <a:moveTo>
                  <a:pt x="9217238" y="980300"/>
                </a:moveTo>
                <a:cubicBezTo>
                  <a:pt x="9106609" y="980300"/>
                  <a:pt x="9058325" y="1017258"/>
                  <a:pt x="9001728" y="1049596"/>
                </a:cubicBezTo>
                <a:lnTo>
                  <a:pt x="8953528" y="1072348"/>
                </a:lnTo>
                <a:lnTo>
                  <a:pt x="9018767" y="1052893"/>
                </a:lnTo>
                <a:cubicBezTo>
                  <a:pt x="9068547" y="1035417"/>
                  <a:pt x="9118573" y="1017933"/>
                  <a:pt x="9217457" y="1017897"/>
                </a:cubicBezTo>
                <a:cubicBezTo>
                  <a:pt x="9316012" y="1017897"/>
                  <a:pt x="9365911" y="1035363"/>
                  <a:pt x="9415617" y="1052829"/>
                </a:cubicBezTo>
                <a:lnTo>
                  <a:pt x="9481588" y="1072516"/>
                </a:lnTo>
                <a:lnTo>
                  <a:pt x="9432385" y="1049337"/>
                </a:lnTo>
                <a:cubicBezTo>
                  <a:pt x="9375891" y="1017120"/>
                  <a:pt x="9327702" y="980300"/>
                  <a:pt x="9217238" y="980300"/>
                </a:cubicBezTo>
                <a:close/>
                <a:moveTo>
                  <a:pt x="5270274" y="980300"/>
                </a:moveTo>
                <a:cubicBezTo>
                  <a:pt x="5159645" y="980300"/>
                  <a:pt x="5111361" y="1017258"/>
                  <a:pt x="5054763" y="1049596"/>
                </a:cubicBezTo>
                <a:lnTo>
                  <a:pt x="5006563" y="1072348"/>
                </a:lnTo>
                <a:lnTo>
                  <a:pt x="5071802" y="1052893"/>
                </a:lnTo>
                <a:cubicBezTo>
                  <a:pt x="5121582" y="1035417"/>
                  <a:pt x="5171609" y="1017933"/>
                  <a:pt x="5270492" y="1017897"/>
                </a:cubicBezTo>
                <a:cubicBezTo>
                  <a:pt x="5369048" y="1017897"/>
                  <a:pt x="5418946" y="1035363"/>
                  <a:pt x="5468653" y="1052829"/>
                </a:cubicBezTo>
                <a:lnTo>
                  <a:pt x="5534625" y="1072517"/>
                </a:lnTo>
                <a:lnTo>
                  <a:pt x="5485421" y="1049337"/>
                </a:lnTo>
                <a:cubicBezTo>
                  <a:pt x="5428928" y="1017120"/>
                  <a:pt x="5380738" y="980300"/>
                  <a:pt x="5270274" y="980300"/>
                </a:cubicBezTo>
                <a:close/>
                <a:moveTo>
                  <a:pt x="1369485" y="980300"/>
                </a:moveTo>
                <a:cubicBezTo>
                  <a:pt x="1258857" y="980300"/>
                  <a:pt x="1210572" y="1017258"/>
                  <a:pt x="1153975" y="1049596"/>
                </a:cubicBezTo>
                <a:lnTo>
                  <a:pt x="1105776" y="1072348"/>
                </a:lnTo>
                <a:lnTo>
                  <a:pt x="1171014" y="1052893"/>
                </a:lnTo>
                <a:cubicBezTo>
                  <a:pt x="1220794" y="1035417"/>
                  <a:pt x="1270820" y="1017933"/>
                  <a:pt x="1369704" y="1017897"/>
                </a:cubicBezTo>
                <a:cubicBezTo>
                  <a:pt x="1468260" y="1017897"/>
                  <a:pt x="1518158" y="1035363"/>
                  <a:pt x="1567864" y="1052829"/>
                </a:cubicBezTo>
                <a:lnTo>
                  <a:pt x="1633836" y="1072517"/>
                </a:lnTo>
                <a:lnTo>
                  <a:pt x="1584633" y="1049337"/>
                </a:lnTo>
                <a:cubicBezTo>
                  <a:pt x="1528139" y="1017120"/>
                  <a:pt x="1479950" y="980300"/>
                  <a:pt x="1369485" y="980300"/>
                </a:cubicBezTo>
                <a:close/>
                <a:moveTo>
                  <a:pt x="11591182" y="979643"/>
                </a:moveTo>
                <a:cubicBezTo>
                  <a:pt x="11480554" y="979643"/>
                  <a:pt x="11432293" y="1016486"/>
                  <a:pt x="11375689" y="1048788"/>
                </a:cubicBezTo>
                <a:lnTo>
                  <a:pt x="11327656" y="1071453"/>
                </a:lnTo>
                <a:lnTo>
                  <a:pt x="11391370" y="1052720"/>
                </a:lnTo>
                <a:cubicBezTo>
                  <a:pt x="11455169" y="1027877"/>
                  <a:pt x="11523252" y="1015918"/>
                  <a:pt x="11591694" y="1017532"/>
                </a:cubicBezTo>
                <a:cubicBezTo>
                  <a:pt x="11690249" y="1017532"/>
                  <a:pt x="11740147" y="1034980"/>
                  <a:pt x="11789854" y="1052428"/>
                </a:cubicBezTo>
                <a:lnTo>
                  <a:pt x="11856735" y="1072366"/>
                </a:lnTo>
                <a:lnTo>
                  <a:pt x="11806422" y="1048680"/>
                </a:lnTo>
                <a:cubicBezTo>
                  <a:pt x="11749895" y="1016463"/>
                  <a:pt x="11701688" y="979643"/>
                  <a:pt x="11591182" y="979643"/>
                </a:cubicBezTo>
                <a:close/>
                <a:moveTo>
                  <a:pt x="7644217" y="979643"/>
                </a:moveTo>
                <a:cubicBezTo>
                  <a:pt x="7533589" y="979643"/>
                  <a:pt x="7485327" y="1016486"/>
                  <a:pt x="7428724" y="1048788"/>
                </a:cubicBezTo>
                <a:lnTo>
                  <a:pt x="7380691" y="1071453"/>
                </a:lnTo>
                <a:lnTo>
                  <a:pt x="7444405" y="1052720"/>
                </a:lnTo>
                <a:cubicBezTo>
                  <a:pt x="7508203" y="1027877"/>
                  <a:pt x="7576286" y="1015918"/>
                  <a:pt x="7644728" y="1017532"/>
                </a:cubicBezTo>
                <a:cubicBezTo>
                  <a:pt x="7792561" y="1017532"/>
                  <a:pt x="7830915" y="1056790"/>
                  <a:pt x="7923362" y="1076419"/>
                </a:cubicBezTo>
                <a:lnTo>
                  <a:pt x="7929006" y="1076947"/>
                </a:lnTo>
                <a:lnTo>
                  <a:pt x="7888741" y="1064214"/>
                </a:lnTo>
                <a:cubicBezTo>
                  <a:pt x="7817268" y="1029759"/>
                  <a:pt x="7773140" y="979643"/>
                  <a:pt x="7644217" y="979643"/>
                </a:cubicBezTo>
                <a:close/>
                <a:moveTo>
                  <a:pt x="3743430" y="979643"/>
                </a:moveTo>
                <a:cubicBezTo>
                  <a:pt x="3632803" y="979643"/>
                  <a:pt x="3584540" y="1016486"/>
                  <a:pt x="3527938" y="1048788"/>
                </a:cubicBezTo>
                <a:lnTo>
                  <a:pt x="3479905" y="1071453"/>
                </a:lnTo>
                <a:lnTo>
                  <a:pt x="3543619" y="1052720"/>
                </a:lnTo>
                <a:cubicBezTo>
                  <a:pt x="3607416" y="1027877"/>
                  <a:pt x="3675500" y="1015918"/>
                  <a:pt x="3743941" y="1017532"/>
                </a:cubicBezTo>
                <a:cubicBezTo>
                  <a:pt x="3891774" y="1017532"/>
                  <a:pt x="3930128" y="1056790"/>
                  <a:pt x="4022576" y="1076419"/>
                </a:cubicBezTo>
                <a:lnTo>
                  <a:pt x="4028219" y="1076947"/>
                </a:lnTo>
                <a:lnTo>
                  <a:pt x="3987954" y="1064214"/>
                </a:lnTo>
                <a:cubicBezTo>
                  <a:pt x="3916481" y="1029759"/>
                  <a:pt x="3872353" y="979643"/>
                  <a:pt x="3743430" y="979643"/>
                </a:cubicBezTo>
                <a:close/>
                <a:moveTo>
                  <a:pt x="8425874" y="968545"/>
                </a:moveTo>
                <a:cubicBezTo>
                  <a:pt x="8361461" y="968545"/>
                  <a:pt x="8318175" y="982331"/>
                  <a:pt x="8282041" y="1000860"/>
                </a:cubicBezTo>
                <a:lnTo>
                  <a:pt x="8216657" y="1040227"/>
                </a:lnTo>
                <a:lnTo>
                  <a:pt x="8245564" y="1025714"/>
                </a:lnTo>
                <a:cubicBezTo>
                  <a:pt x="8289871" y="1003140"/>
                  <a:pt x="8339128" y="983074"/>
                  <a:pt x="8425874" y="983074"/>
                </a:cubicBezTo>
                <a:cubicBezTo>
                  <a:pt x="8451572" y="987673"/>
                  <a:pt x="8502893" y="970882"/>
                  <a:pt x="8625686" y="1035929"/>
                </a:cubicBezTo>
                <a:lnTo>
                  <a:pt x="8631893" y="1038711"/>
                </a:lnTo>
                <a:lnTo>
                  <a:pt x="8584708" y="1009060"/>
                </a:lnTo>
                <a:cubicBezTo>
                  <a:pt x="8545468" y="986552"/>
                  <a:pt x="8499489" y="968545"/>
                  <a:pt x="8425874" y="968545"/>
                </a:cubicBezTo>
                <a:close/>
                <a:moveTo>
                  <a:pt x="4478909" y="968545"/>
                </a:moveTo>
                <a:cubicBezTo>
                  <a:pt x="4414497" y="968545"/>
                  <a:pt x="4371210" y="982331"/>
                  <a:pt x="4335077" y="1000860"/>
                </a:cubicBezTo>
                <a:lnTo>
                  <a:pt x="4269694" y="1040227"/>
                </a:lnTo>
                <a:lnTo>
                  <a:pt x="4298600" y="1025714"/>
                </a:lnTo>
                <a:cubicBezTo>
                  <a:pt x="4342907" y="1003140"/>
                  <a:pt x="4392162" y="983074"/>
                  <a:pt x="4478909" y="983074"/>
                </a:cubicBezTo>
                <a:cubicBezTo>
                  <a:pt x="4504607" y="987673"/>
                  <a:pt x="4555929" y="970882"/>
                  <a:pt x="4678721" y="1035929"/>
                </a:cubicBezTo>
                <a:lnTo>
                  <a:pt x="4684930" y="1038712"/>
                </a:lnTo>
                <a:lnTo>
                  <a:pt x="4637743" y="1009060"/>
                </a:lnTo>
                <a:cubicBezTo>
                  <a:pt x="4598504" y="986552"/>
                  <a:pt x="4552525" y="968545"/>
                  <a:pt x="4478909" y="968545"/>
                </a:cubicBezTo>
                <a:close/>
                <a:moveTo>
                  <a:pt x="578122" y="968545"/>
                </a:moveTo>
                <a:cubicBezTo>
                  <a:pt x="504506" y="968545"/>
                  <a:pt x="458486" y="986552"/>
                  <a:pt x="419200" y="1009064"/>
                </a:cubicBezTo>
                <a:lnTo>
                  <a:pt x="372297" y="1038508"/>
                </a:lnTo>
                <a:lnTo>
                  <a:pt x="379031" y="1035491"/>
                </a:lnTo>
                <a:cubicBezTo>
                  <a:pt x="428811" y="1009282"/>
                  <a:pt x="478983" y="983074"/>
                  <a:pt x="578123" y="983074"/>
                </a:cubicBezTo>
                <a:cubicBezTo>
                  <a:pt x="603820" y="987673"/>
                  <a:pt x="655141" y="970882"/>
                  <a:pt x="777934" y="1035929"/>
                </a:cubicBezTo>
                <a:lnTo>
                  <a:pt x="784141" y="1038711"/>
                </a:lnTo>
                <a:lnTo>
                  <a:pt x="736955" y="1009060"/>
                </a:lnTo>
                <a:cubicBezTo>
                  <a:pt x="697716" y="986552"/>
                  <a:pt x="651737" y="968545"/>
                  <a:pt x="578122" y="968545"/>
                </a:cubicBezTo>
                <a:close/>
                <a:moveTo>
                  <a:pt x="10008894" y="949492"/>
                </a:moveTo>
                <a:cubicBezTo>
                  <a:pt x="9898389" y="949492"/>
                  <a:pt x="9850297" y="995990"/>
                  <a:pt x="9793753" y="1036676"/>
                </a:cubicBezTo>
                <a:lnTo>
                  <a:pt x="9778477" y="1045748"/>
                </a:lnTo>
                <a:lnTo>
                  <a:pt x="9809392" y="1030562"/>
                </a:lnTo>
                <a:cubicBezTo>
                  <a:pt x="9858815" y="1001962"/>
                  <a:pt x="9908622" y="973363"/>
                  <a:pt x="10008455" y="973363"/>
                </a:cubicBezTo>
                <a:cubicBezTo>
                  <a:pt x="10108178" y="973363"/>
                  <a:pt x="10157949" y="1001926"/>
                  <a:pt x="10207345" y="1030488"/>
                </a:cubicBezTo>
                <a:lnTo>
                  <a:pt x="10243050" y="1048014"/>
                </a:lnTo>
                <a:lnTo>
                  <a:pt x="10223897" y="1036633"/>
                </a:lnTo>
                <a:cubicBezTo>
                  <a:pt x="10167434" y="995967"/>
                  <a:pt x="10119440" y="949492"/>
                  <a:pt x="10008894" y="949492"/>
                </a:cubicBezTo>
                <a:close/>
                <a:moveTo>
                  <a:pt x="6061929" y="949492"/>
                </a:moveTo>
                <a:cubicBezTo>
                  <a:pt x="5951424" y="949492"/>
                  <a:pt x="5903332" y="995990"/>
                  <a:pt x="5846788" y="1036676"/>
                </a:cubicBezTo>
                <a:lnTo>
                  <a:pt x="5831509" y="1045750"/>
                </a:lnTo>
                <a:lnTo>
                  <a:pt x="5862428" y="1030562"/>
                </a:lnTo>
                <a:cubicBezTo>
                  <a:pt x="5911851" y="1001962"/>
                  <a:pt x="5961657" y="973363"/>
                  <a:pt x="6061489" y="973363"/>
                </a:cubicBezTo>
                <a:cubicBezTo>
                  <a:pt x="6161213" y="973363"/>
                  <a:pt x="6210983" y="1001926"/>
                  <a:pt x="6260380" y="1030488"/>
                </a:cubicBezTo>
                <a:lnTo>
                  <a:pt x="6296086" y="1048015"/>
                </a:lnTo>
                <a:lnTo>
                  <a:pt x="6276931" y="1036633"/>
                </a:lnTo>
                <a:cubicBezTo>
                  <a:pt x="6220468" y="995967"/>
                  <a:pt x="6172474" y="949492"/>
                  <a:pt x="6061929" y="949492"/>
                </a:cubicBezTo>
                <a:close/>
                <a:moveTo>
                  <a:pt x="2161142" y="949492"/>
                </a:moveTo>
                <a:cubicBezTo>
                  <a:pt x="2050636" y="949492"/>
                  <a:pt x="2002544" y="995990"/>
                  <a:pt x="1946001" y="1036676"/>
                </a:cubicBezTo>
                <a:lnTo>
                  <a:pt x="1930724" y="1045749"/>
                </a:lnTo>
                <a:lnTo>
                  <a:pt x="1961639" y="1030562"/>
                </a:lnTo>
                <a:cubicBezTo>
                  <a:pt x="2011063" y="1001962"/>
                  <a:pt x="2060870" y="973363"/>
                  <a:pt x="2160703" y="973363"/>
                </a:cubicBezTo>
                <a:cubicBezTo>
                  <a:pt x="2260427" y="973363"/>
                  <a:pt x="2310198" y="1001926"/>
                  <a:pt x="2359594" y="1030488"/>
                </a:cubicBezTo>
                <a:lnTo>
                  <a:pt x="2395301" y="1048015"/>
                </a:lnTo>
                <a:lnTo>
                  <a:pt x="2376146" y="1036633"/>
                </a:lnTo>
                <a:cubicBezTo>
                  <a:pt x="2319683" y="995967"/>
                  <a:pt x="2271689" y="949492"/>
                  <a:pt x="2161142" y="949492"/>
                </a:cubicBezTo>
                <a:close/>
                <a:moveTo>
                  <a:pt x="8426020" y="945185"/>
                </a:moveTo>
                <a:cubicBezTo>
                  <a:pt x="8328560" y="945185"/>
                  <a:pt x="8281107" y="981687"/>
                  <a:pt x="8230808" y="1020014"/>
                </a:cubicBezTo>
                <a:lnTo>
                  <a:pt x="8219157" y="1028099"/>
                </a:lnTo>
                <a:lnTo>
                  <a:pt x="8245413" y="1011896"/>
                </a:lnTo>
                <a:cubicBezTo>
                  <a:pt x="8289461" y="984307"/>
                  <a:pt x="8338543" y="959784"/>
                  <a:pt x="8425801" y="959784"/>
                </a:cubicBezTo>
                <a:cubicBezTo>
                  <a:pt x="8525524" y="959784"/>
                  <a:pt x="8575350" y="991796"/>
                  <a:pt x="8624774" y="1023809"/>
                </a:cubicBezTo>
                <a:lnTo>
                  <a:pt x="8627954" y="1025558"/>
                </a:lnTo>
                <a:lnTo>
                  <a:pt x="8584313" y="993069"/>
                </a:lnTo>
                <a:cubicBezTo>
                  <a:pt x="8545211" y="966467"/>
                  <a:pt x="8499444" y="945185"/>
                  <a:pt x="8426020" y="945185"/>
                </a:cubicBezTo>
                <a:close/>
                <a:moveTo>
                  <a:pt x="4479056" y="945185"/>
                </a:moveTo>
                <a:cubicBezTo>
                  <a:pt x="4381596" y="945185"/>
                  <a:pt x="4334142" y="981687"/>
                  <a:pt x="4283844" y="1020014"/>
                </a:cubicBezTo>
                <a:lnTo>
                  <a:pt x="4272192" y="1028099"/>
                </a:lnTo>
                <a:lnTo>
                  <a:pt x="4298448" y="1011896"/>
                </a:lnTo>
                <a:cubicBezTo>
                  <a:pt x="4342496" y="984307"/>
                  <a:pt x="4391578" y="959784"/>
                  <a:pt x="4478836" y="959784"/>
                </a:cubicBezTo>
                <a:cubicBezTo>
                  <a:pt x="4578560" y="959784"/>
                  <a:pt x="4628385" y="991796"/>
                  <a:pt x="4677809" y="1023809"/>
                </a:cubicBezTo>
                <a:lnTo>
                  <a:pt x="4680992" y="1025559"/>
                </a:lnTo>
                <a:lnTo>
                  <a:pt x="4637348" y="993069"/>
                </a:lnTo>
                <a:cubicBezTo>
                  <a:pt x="4598247" y="966467"/>
                  <a:pt x="4552480" y="945185"/>
                  <a:pt x="4479056" y="945185"/>
                </a:cubicBezTo>
                <a:close/>
                <a:moveTo>
                  <a:pt x="578268" y="945185"/>
                </a:moveTo>
                <a:cubicBezTo>
                  <a:pt x="480808" y="945185"/>
                  <a:pt x="433355" y="981687"/>
                  <a:pt x="383056" y="1020014"/>
                </a:cubicBezTo>
                <a:lnTo>
                  <a:pt x="366248" y="1030854"/>
                </a:lnTo>
                <a:lnTo>
                  <a:pt x="378994" y="1023845"/>
                </a:lnTo>
                <a:cubicBezTo>
                  <a:pt x="428464" y="991815"/>
                  <a:pt x="478325" y="959784"/>
                  <a:pt x="578049" y="959784"/>
                </a:cubicBezTo>
                <a:cubicBezTo>
                  <a:pt x="677772" y="959784"/>
                  <a:pt x="727598" y="991796"/>
                  <a:pt x="777021" y="1023809"/>
                </a:cubicBezTo>
                <a:lnTo>
                  <a:pt x="780203" y="1025559"/>
                </a:lnTo>
                <a:lnTo>
                  <a:pt x="736561" y="993069"/>
                </a:lnTo>
                <a:cubicBezTo>
                  <a:pt x="697459" y="966467"/>
                  <a:pt x="651692" y="945185"/>
                  <a:pt x="578268" y="945185"/>
                </a:cubicBezTo>
                <a:close/>
                <a:moveTo>
                  <a:pt x="10801060" y="940951"/>
                </a:moveTo>
                <a:cubicBezTo>
                  <a:pt x="10647433" y="940951"/>
                  <a:pt x="10617398" y="1032691"/>
                  <a:pt x="10513885" y="1076115"/>
                </a:cubicBezTo>
                <a:lnTo>
                  <a:pt x="10494244" y="1081299"/>
                </a:lnTo>
                <a:lnTo>
                  <a:pt x="10521193" y="1079443"/>
                </a:lnTo>
                <a:cubicBezTo>
                  <a:pt x="10614252" y="1064861"/>
                  <a:pt x="10652223" y="1035691"/>
                  <a:pt x="10800987" y="1035636"/>
                </a:cubicBezTo>
                <a:cubicBezTo>
                  <a:pt x="10826831" y="1037973"/>
                  <a:pt x="10877787" y="1029650"/>
                  <a:pt x="10999559" y="1061699"/>
                </a:cubicBezTo>
                <a:cubicBezTo>
                  <a:pt x="11027127" y="1068944"/>
                  <a:pt x="11053506" y="1074415"/>
                  <a:pt x="11079009" y="1078441"/>
                </a:cubicBezTo>
                <a:lnTo>
                  <a:pt x="11104883" y="1081258"/>
                </a:lnTo>
                <a:lnTo>
                  <a:pt x="11077365" y="1071968"/>
                </a:lnTo>
                <a:cubicBezTo>
                  <a:pt x="10984195" y="1028296"/>
                  <a:pt x="10947962" y="940951"/>
                  <a:pt x="10801060" y="940951"/>
                </a:cubicBezTo>
                <a:close/>
                <a:moveTo>
                  <a:pt x="6854094" y="940951"/>
                </a:moveTo>
                <a:cubicBezTo>
                  <a:pt x="6700467" y="940951"/>
                  <a:pt x="6670432" y="1032691"/>
                  <a:pt x="6566920" y="1076115"/>
                </a:cubicBezTo>
                <a:lnTo>
                  <a:pt x="6547278" y="1081299"/>
                </a:lnTo>
                <a:lnTo>
                  <a:pt x="6574227" y="1079443"/>
                </a:lnTo>
                <a:cubicBezTo>
                  <a:pt x="6667286" y="1064861"/>
                  <a:pt x="6705257" y="1035691"/>
                  <a:pt x="6854021" y="1035636"/>
                </a:cubicBezTo>
                <a:cubicBezTo>
                  <a:pt x="6879865" y="1037973"/>
                  <a:pt x="6930821" y="1029650"/>
                  <a:pt x="7052593" y="1061699"/>
                </a:cubicBezTo>
                <a:cubicBezTo>
                  <a:pt x="7080161" y="1068944"/>
                  <a:pt x="7106541" y="1074415"/>
                  <a:pt x="7132043" y="1078441"/>
                </a:cubicBezTo>
                <a:lnTo>
                  <a:pt x="7157917" y="1081258"/>
                </a:lnTo>
                <a:lnTo>
                  <a:pt x="7130399" y="1071968"/>
                </a:lnTo>
                <a:cubicBezTo>
                  <a:pt x="7037230" y="1028296"/>
                  <a:pt x="7000997" y="940951"/>
                  <a:pt x="6854094" y="940951"/>
                </a:cubicBezTo>
                <a:close/>
                <a:moveTo>
                  <a:pt x="2953308" y="940951"/>
                </a:moveTo>
                <a:cubicBezTo>
                  <a:pt x="2799680" y="940951"/>
                  <a:pt x="2769645" y="1032691"/>
                  <a:pt x="2666133" y="1076115"/>
                </a:cubicBezTo>
                <a:lnTo>
                  <a:pt x="2646491" y="1081299"/>
                </a:lnTo>
                <a:lnTo>
                  <a:pt x="2673440" y="1079443"/>
                </a:lnTo>
                <a:cubicBezTo>
                  <a:pt x="2766500" y="1064861"/>
                  <a:pt x="2804471" y="1035691"/>
                  <a:pt x="2953235" y="1035636"/>
                </a:cubicBezTo>
                <a:cubicBezTo>
                  <a:pt x="2979078" y="1037973"/>
                  <a:pt x="3030036" y="1029650"/>
                  <a:pt x="3151806" y="1061699"/>
                </a:cubicBezTo>
                <a:cubicBezTo>
                  <a:pt x="3179374" y="1068944"/>
                  <a:pt x="3205754" y="1074415"/>
                  <a:pt x="3231256" y="1078441"/>
                </a:cubicBezTo>
                <a:lnTo>
                  <a:pt x="3257130" y="1081258"/>
                </a:lnTo>
                <a:lnTo>
                  <a:pt x="3229612" y="1071968"/>
                </a:lnTo>
                <a:cubicBezTo>
                  <a:pt x="3136443" y="1028296"/>
                  <a:pt x="3100210" y="940951"/>
                  <a:pt x="2953308" y="940951"/>
                </a:cubicBezTo>
                <a:close/>
                <a:moveTo>
                  <a:pt x="9217164" y="933503"/>
                </a:moveTo>
                <a:cubicBezTo>
                  <a:pt x="9106947" y="933503"/>
                  <a:pt x="9058726" y="985106"/>
                  <a:pt x="9002055" y="1030258"/>
                </a:cubicBezTo>
                <a:lnTo>
                  <a:pt x="8954866" y="1061302"/>
                </a:lnTo>
                <a:lnTo>
                  <a:pt x="9018137" y="1029578"/>
                </a:lnTo>
                <a:cubicBezTo>
                  <a:pt x="9067579" y="1000376"/>
                  <a:pt x="9117405" y="971175"/>
                  <a:pt x="9217238" y="971175"/>
                </a:cubicBezTo>
                <a:cubicBezTo>
                  <a:pt x="9316925" y="971175"/>
                  <a:pt x="9366641" y="1000376"/>
                  <a:pt x="9415982" y="1029578"/>
                </a:cubicBezTo>
                <a:lnTo>
                  <a:pt x="9479924" y="1061698"/>
                </a:lnTo>
                <a:lnTo>
                  <a:pt x="9432044" y="1030172"/>
                </a:lnTo>
                <a:cubicBezTo>
                  <a:pt x="9375487" y="985060"/>
                  <a:pt x="9327382" y="933503"/>
                  <a:pt x="9217164" y="933503"/>
                </a:cubicBezTo>
                <a:close/>
                <a:moveTo>
                  <a:pt x="5270200" y="933503"/>
                </a:moveTo>
                <a:cubicBezTo>
                  <a:pt x="5159983" y="933503"/>
                  <a:pt x="5111762" y="985106"/>
                  <a:pt x="5055091" y="1030258"/>
                </a:cubicBezTo>
                <a:lnTo>
                  <a:pt x="5007902" y="1061302"/>
                </a:lnTo>
                <a:lnTo>
                  <a:pt x="5071173" y="1029578"/>
                </a:lnTo>
                <a:cubicBezTo>
                  <a:pt x="5120616" y="1000376"/>
                  <a:pt x="5170441" y="971175"/>
                  <a:pt x="5270274" y="971175"/>
                </a:cubicBezTo>
                <a:cubicBezTo>
                  <a:pt x="5369960" y="971175"/>
                  <a:pt x="5419677" y="1000376"/>
                  <a:pt x="5469018" y="1029578"/>
                </a:cubicBezTo>
                <a:lnTo>
                  <a:pt x="5532959" y="1061698"/>
                </a:lnTo>
                <a:lnTo>
                  <a:pt x="5485081" y="1030172"/>
                </a:lnTo>
                <a:cubicBezTo>
                  <a:pt x="5428523" y="985060"/>
                  <a:pt x="5380418" y="933503"/>
                  <a:pt x="5270200" y="933503"/>
                </a:cubicBezTo>
                <a:close/>
                <a:moveTo>
                  <a:pt x="1369412" y="933503"/>
                </a:moveTo>
                <a:cubicBezTo>
                  <a:pt x="1259195" y="933503"/>
                  <a:pt x="1210975" y="985106"/>
                  <a:pt x="1154303" y="1030258"/>
                </a:cubicBezTo>
                <a:lnTo>
                  <a:pt x="1107117" y="1061301"/>
                </a:lnTo>
                <a:lnTo>
                  <a:pt x="1170385" y="1029578"/>
                </a:lnTo>
                <a:cubicBezTo>
                  <a:pt x="1219827" y="1000376"/>
                  <a:pt x="1269652" y="971175"/>
                  <a:pt x="1369485" y="971175"/>
                </a:cubicBezTo>
                <a:cubicBezTo>
                  <a:pt x="1469172" y="971175"/>
                  <a:pt x="1518888" y="1000376"/>
                  <a:pt x="1568229" y="1029578"/>
                </a:cubicBezTo>
                <a:lnTo>
                  <a:pt x="1632175" y="1061700"/>
                </a:lnTo>
                <a:lnTo>
                  <a:pt x="1584293" y="1030172"/>
                </a:lnTo>
                <a:cubicBezTo>
                  <a:pt x="1527735" y="985060"/>
                  <a:pt x="1479630" y="933503"/>
                  <a:pt x="1369412" y="933503"/>
                </a:cubicBezTo>
                <a:close/>
                <a:moveTo>
                  <a:pt x="11591402" y="933139"/>
                </a:moveTo>
                <a:cubicBezTo>
                  <a:pt x="11481143" y="933139"/>
                  <a:pt x="11432905" y="984741"/>
                  <a:pt x="11376212" y="1029894"/>
                </a:cubicBezTo>
                <a:lnTo>
                  <a:pt x="11329247" y="1060779"/>
                </a:lnTo>
                <a:lnTo>
                  <a:pt x="11392073" y="1029286"/>
                </a:lnTo>
                <a:cubicBezTo>
                  <a:pt x="11441524" y="1000084"/>
                  <a:pt x="11491349" y="970883"/>
                  <a:pt x="11591182" y="970883"/>
                </a:cubicBezTo>
                <a:cubicBezTo>
                  <a:pt x="11690906" y="970883"/>
                  <a:pt x="11740640" y="999975"/>
                  <a:pt x="11790009" y="1029067"/>
                </a:cubicBezTo>
                <a:lnTo>
                  <a:pt x="11853415" y="1060778"/>
                </a:lnTo>
                <a:lnTo>
                  <a:pt x="11806362" y="1029807"/>
                </a:lnTo>
                <a:cubicBezTo>
                  <a:pt x="11749783" y="984695"/>
                  <a:pt x="11701660" y="933139"/>
                  <a:pt x="11591402" y="933139"/>
                </a:cubicBezTo>
                <a:close/>
                <a:moveTo>
                  <a:pt x="7644436" y="933139"/>
                </a:moveTo>
                <a:cubicBezTo>
                  <a:pt x="7534177" y="933139"/>
                  <a:pt x="7485939" y="984741"/>
                  <a:pt x="7429246" y="1029894"/>
                </a:cubicBezTo>
                <a:lnTo>
                  <a:pt x="7382282" y="1060779"/>
                </a:lnTo>
                <a:lnTo>
                  <a:pt x="7445108" y="1029286"/>
                </a:lnTo>
                <a:cubicBezTo>
                  <a:pt x="7494559" y="1000084"/>
                  <a:pt x="7544384" y="970883"/>
                  <a:pt x="7644217" y="970883"/>
                </a:cubicBezTo>
                <a:cubicBezTo>
                  <a:pt x="7775104" y="970883"/>
                  <a:pt x="7819877" y="1020998"/>
                  <a:pt x="7890735" y="1055453"/>
                </a:cubicBezTo>
                <a:lnTo>
                  <a:pt x="7907366" y="1060777"/>
                </a:lnTo>
                <a:lnTo>
                  <a:pt x="7862944" y="1032618"/>
                </a:lnTo>
                <a:cubicBezTo>
                  <a:pt x="7804795" y="986866"/>
                  <a:pt x="7756992" y="933139"/>
                  <a:pt x="7644436" y="933139"/>
                </a:cubicBezTo>
                <a:close/>
                <a:moveTo>
                  <a:pt x="3743651" y="933139"/>
                </a:moveTo>
                <a:cubicBezTo>
                  <a:pt x="3633392" y="933139"/>
                  <a:pt x="3585153" y="984741"/>
                  <a:pt x="3528460" y="1029894"/>
                </a:cubicBezTo>
                <a:lnTo>
                  <a:pt x="3481496" y="1060779"/>
                </a:lnTo>
                <a:lnTo>
                  <a:pt x="3544322" y="1029286"/>
                </a:lnTo>
                <a:cubicBezTo>
                  <a:pt x="3593772" y="1000084"/>
                  <a:pt x="3643598" y="970883"/>
                  <a:pt x="3743430" y="970883"/>
                </a:cubicBezTo>
                <a:cubicBezTo>
                  <a:pt x="3874317" y="970883"/>
                  <a:pt x="3919091" y="1020998"/>
                  <a:pt x="3989948" y="1055453"/>
                </a:cubicBezTo>
                <a:lnTo>
                  <a:pt x="4006581" y="1060777"/>
                </a:lnTo>
                <a:lnTo>
                  <a:pt x="3962158" y="1032618"/>
                </a:lnTo>
                <a:cubicBezTo>
                  <a:pt x="3904010" y="986866"/>
                  <a:pt x="3856205" y="933139"/>
                  <a:pt x="3743651" y="933139"/>
                </a:cubicBezTo>
                <a:close/>
                <a:moveTo>
                  <a:pt x="8425801" y="922189"/>
                </a:moveTo>
                <a:cubicBezTo>
                  <a:pt x="8350820" y="922189"/>
                  <a:pt x="8304553" y="947747"/>
                  <a:pt x="8264787" y="979296"/>
                </a:cubicBezTo>
                <a:lnTo>
                  <a:pt x="8230345" y="1008842"/>
                </a:lnTo>
                <a:lnTo>
                  <a:pt x="8245191" y="998009"/>
                </a:lnTo>
                <a:cubicBezTo>
                  <a:pt x="8289239" y="965406"/>
                  <a:pt x="8338384" y="936425"/>
                  <a:pt x="8425801" y="936425"/>
                </a:cubicBezTo>
                <a:cubicBezTo>
                  <a:pt x="8475754" y="936425"/>
                  <a:pt x="8513191" y="945888"/>
                  <a:pt x="8544316" y="960081"/>
                </a:cubicBezTo>
                <a:lnTo>
                  <a:pt x="8624300" y="1011697"/>
                </a:lnTo>
                <a:lnTo>
                  <a:pt x="8584330" y="977441"/>
                </a:lnTo>
                <a:cubicBezTo>
                  <a:pt x="8545128" y="946745"/>
                  <a:pt x="8499252" y="922189"/>
                  <a:pt x="8425801" y="922189"/>
                </a:cubicBezTo>
                <a:close/>
                <a:moveTo>
                  <a:pt x="4478836" y="922189"/>
                </a:moveTo>
                <a:cubicBezTo>
                  <a:pt x="4403855" y="922189"/>
                  <a:pt x="4357588" y="947747"/>
                  <a:pt x="4317823" y="979296"/>
                </a:cubicBezTo>
                <a:lnTo>
                  <a:pt x="4283381" y="1008842"/>
                </a:lnTo>
                <a:lnTo>
                  <a:pt x="4298227" y="998009"/>
                </a:lnTo>
                <a:cubicBezTo>
                  <a:pt x="4342274" y="965406"/>
                  <a:pt x="4391419" y="936425"/>
                  <a:pt x="4478836" y="936425"/>
                </a:cubicBezTo>
                <a:cubicBezTo>
                  <a:pt x="4528789" y="936425"/>
                  <a:pt x="4566228" y="945888"/>
                  <a:pt x="4597353" y="960081"/>
                </a:cubicBezTo>
                <a:lnTo>
                  <a:pt x="4677336" y="1011698"/>
                </a:lnTo>
                <a:lnTo>
                  <a:pt x="4637366" y="977441"/>
                </a:lnTo>
                <a:cubicBezTo>
                  <a:pt x="4598165" y="946745"/>
                  <a:pt x="4552288" y="922189"/>
                  <a:pt x="4478836" y="922189"/>
                </a:cubicBezTo>
                <a:close/>
                <a:moveTo>
                  <a:pt x="578049" y="922189"/>
                </a:moveTo>
                <a:cubicBezTo>
                  <a:pt x="504598" y="922189"/>
                  <a:pt x="458702" y="946715"/>
                  <a:pt x="419478" y="977372"/>
                </a:cubicBezTo>
                <a:lnTo>
                  <a:pt x="379075" y="1011937"/>
                </a:lnTo>
                <a:lnTo>
                  <a:pt x="459492" y="960083"/>
                </a:lnTo>
                <a:cubicBezTo>
                  <a:pt x="490640" y="945888"/>
                  <a:pt x="528096" y="936425"/>
                  <a:pt x="578049" y="936425"/>
                </a:cubicBezTo>
                <a:cubicBezTo>
                  <a:pt x="628002" y="936425"/>
                  <a:pt x="665440" y="945888"/>
                  <a:pt x="696565" y="960081"/>
                </a:cubicBezTo>
                <a:lnTo>
                  <a:pt x="776550" y="1011699"/>
                </a:lnTo>
                <a:lnTo>
                  <a:pt x="736579" y="977441"/>
                </a:lnTo>
                <a:cubicBezTo>
                  <a:pt x="697377" y="946745"/>
                  <a:pt x="651500" y="922189"/>
                  <a:pt x="578049" y="922189"/>
                </a:cubicBezTo>
                <a:close/>
                <a:moveTo>
                  <a:pt x="10008602" y="916420"/>
                </a:moveTo>
                <a:cubicBezTo>
                  <a:pt x="9898425" y="916420"/>
                  <a:pt x="9850338" y="973382"/>
                  <a:pt x="9793710" y="1023224"/>
                </a:cubicBezTo>
                <a:lnTo>
                  <a:pt x="9784960" y="1029579"/>
                </a:lnTo>
                <a:lnTo>
                  <a:pt x="9809209" y="1014246"/>
                </a:lnTo>
                <a:cubicBezTo>
                  <a:pt x="9858578" y="977489"/>
                  <a:pt x="9908403" y="940732"/>
                  <a:pt x="10008455" y="940732"/>
                </a:cubicBezTo>
                <a:cubicBezTo>
                  <a:pt x="10108434" y="940732"/>
                  <a:pt x="10158277" y="977453"/>
                  <a:pt x="10207647" y="1014174"/>
                </a:cubicBezTo>
                <a:lnTo>
                  <a:pt x="10236812" y="1032603"/>
                </a:lnTo>
                <a:lnTo>
                  <a:pt x="10223511" y="1022964"/>
                </a:lnTo>
                <a:cubicBezTo>
                  <a:pt x="10166889" y="973243"/>
                  <a:pt x="10118779" y="916420"/>
                  <a:pt x="10008602" y="916420"/>
                </a:cubicBezTo>
                <a:close/>
                <a:moveTo>
                  <a:pt x="6061637" y="916420"/>
                </a:moveTo>
                <a:cubicBezTo>
                  <a:pt x="5951460" y="916420"/>
                  <a:pt x="5903373" y="973382"/>
                  <a:pt x="5846746" y="1023224"/>
                </a:cubicBezTo>
                <a:lnTo>
                  <a:pt x="5837992" y="1029581"/>
                </a:lnTo>
                <a:lnTo>
                  <a:pt x="5862244" y="1014246"/>
                </a:lnTo>
                <a:cubicBezTo>
                  <a:pt x="5911613" y="977489"/>
                  <a:pt x="5961438" y="940732"/>
                  <a:pt x="6061489" y="940732"/>
                </a:cubicBezTo>
                <a:cubicBezTo>
                  <a:pt x="6161468" y="940732"/>
                  <a:pt x="6211312" y="977453"/>
                  <a:pt x="6260681" y="1014174"/>
                </a:cubicBezTo>
                <a:lnTo>
                  <a:pt x="6289844" y="1032602"/>
                </a:lnTo>
                <a:lnTo>
                  <a:pt x="6276545" y="1022964"/>
                </a:lnTo>
                <a:cubicBezTo>
                  <a:pt x="6219923" y="973243"/>
                  <a:pt x="6171813" y="916420"/>
                  <a:pt x="6061637" y="916420"/>
                </a:cubicBezTo>
                <a:close/>
                <a:moveTo>
                  <a:pt x="2160850" y="916420"/>
                </a:moveTo>
                <a:cubicBezTo>
                  <a:pt x="2050673" y="916420"/>
                  <a:pt x="2002586" y="973382"/>
                  <a:pt x="1945958" y="1023224"/>
                </a:cubicBezTo>
                <a:lnTo>
                  <a:pt x="1937203" y="1029582"/>
                </a:lnTo>
                <a:lnTo>
                  <a:pt x="1961457" y="1014246"/>
                </a:lnTo>
                <a:cubicBezTo>
                  <a:pt x="2010826" y="977489"/>
                  <a:pt x="2060651" y="940732"/>
                  <a:pt x="2160703" y="940732"/>
                </a:cubicBezTo>
                <a:cubicBezTo>
                  <a:pt x="2260683" y="940732"/>
                  <a:pt x="2310526" y="977453"/>
                  <a:pt x="2359895" y="1014174"/>
                </a:cubicBezTo>
                <a:lnTo>
                  <a:pt x="2389052" y="1032598"/>
                </a:lnTo>
                <a:lnTo>
                  <a:pt x="2375759" y="1022964"/>
                </a:lnTo>
                <a:cubicBezTo>
                  <a:pt x="2319137" y="973243"/>
                  <a:pt x="2271027" y="916420"/>
                  <a:pt x="2160850" y="916420"/>
                </a:cubicBezTo>
                <a:close/>
                <a:moveTo>
                  <a:pt x="8425801" y="898607"/>
                </a:moveTo>
                <a:cubicBezTo>
                  <a:pt x="8350932" y="898607"/>
                  <a:pt x="8304712" y="927610"/>
                  <a:pt x="8264954" y="963411"/>
                </a:cubicBezTo>
                <a:lnTo>
                  <a:pt x="8234547" y="993004"/>
                </a:lnTo>
                <a:lnTo>
                  <a:pt x="8245019" y="984193"/>
                </a:lnTo>
                <a:cubicBezTo>
                  <a:pt x="8289119" y="946574"/>
                  <a:pt x="8338352" y="913136"/>
                  <a:pt x="8425801" y="913136"/>
                </a:cubicBezTo>
                <a:cubicBezTo>
                  <a:pt x="8500758" y="913136"/>
                  <a:pt x="8547606" y="937693"/>
                  <a:pt x="8587211" y="968389"/>
                </a:cubicBezTo>
                <a:lnTo>
                  <a:pt x="8617601" y="994052"/>
                </a:lnTo>
                <a:lnTo>
                  <a:pt x="8583894" y="961228"/>
                </a:lnTo>
                <a:cubicBezTo>
                  <a:pt x="8544828" y="926438"/>
                  <a:pt x="8499143" y="898607"/>
                  <a:pt x="8425801" y="898607"/>
                </a:cubicBezTo>
                <a:close/>
                <a:moveTo>
                  <a:pt x="4478836" y="898607"/>
                </a:moveTo>
                <a:cubicBezTo>
                  <a:pt x="4403967" y="898607"/>
                  <a:pt x="4357747" y="927610"/>
                  <a:pt x="4317990" y="963411"/>
                </a:cubicBezTo>
                <a:lnTo>
                  <a:pt x="4287586" y="993001"/>
                </a:lnTo>
                <a:lnTo>
                  <a:pt x="4298055" y="984193"/>
                </a:lnTo>
                <a:cubicBezTo>
                  <a:pt x="4342155" y="946574"/>
                  <a:pt x="4391388" y="913136"/>
                  <a:pt x="4478836" y="913136"/>
                </a:cubicBezTo>
                <a:cubicBezTo>
                  <a:pt x="4553793" y="913136"/>
                  <a:pt x="4600641" y="937693"/>
                  <a:pt x="4640246" y="968389"/>
                </a:cubicBezTo>
                <a:lnTo>
                  <a:pt x="4670640" y="994055"/>
                </a:lnTo>
                <a:lnTo>
                  <a:pt x="4636930" y="961228"/>
                </a:lnTo>
                <a:cubicBezTo>
                  <a:pt x="4597863" y="926438"/>
                  <a:pt x="4552178" y="898607"/>
                  <a:pt x="4478836" y="898607"/>
                </a:cubicBezTo>
                <a:close/>
                <a:moveTo>
                  <a:pt x="578049" y="898607"/>
                </a:moveTo>
                <a:cubicBezTo>
                  <a:pt x="504708" y="898607"/>
                  <a:pt x="458859" y="926438"/>
                  <a:pt x="419645" y="961228"/>
                </a:cubicBezTo>
                <a:lnTo>
                  <a:pt x="383304" y="996501"/>
                </a:lnTo>
                <a:lnTo>
                  <a:pt x="416577" y="968412"/>
                </a:lnTo>
                <a:cubicBezTo>
                  <a:pt x="456213" y="937703"/>
                  <a:pt x="503092" y="913136"/>
                  <a:pt x="578049" y="913136"/>
                </a:cubicBezTo>
                <a:cubicBezTo>
                  <a:pt x="653006" y="913136"/>
                  <a:pt x="699854" y="937693"/>
                  <a:pt x="739459" y="968389"/>
                </a:cubicBezTo>
                <a:lnTo>
                  <a:pt x="769851" y="994054"/>
                </a:lnTo>
                <a:lnTo>
                  <a:pt x="736142" y="961228"/>
                </a:lnTo>
                <a:cubicBezTo>
                  <a:pt x="697076" y="926438"/>
                  <a:pt x="651391" y="898607"/>
                  <a:pt x="578049" y="898607"/>
                </a:cubicBezTo>
                <a:close/>
                <a:moveTo>
                  <a:pt x="7098574" y="892347"/>
                </a:moveTo>
                <a:lnTo>
                  <a:pt x="7112390" y="931434"/>
                </a:lnTo>
                <a:lnTo>
                  <a:pt x="7118609" y="946019"/>
                </a:lnTo>
                <a:close/>
                <a:moveTo>
                  <a:pt x="11045536" y="892338"/>
                </a:moveTo>
                <a:lnTo>
                  <a:pt x="11059356" y="931434"/>
                </a:lnTo>
                <a:lnTo>
                  <a:pt x="11065576" y="946023"/>
                </a:lnTo>
                <a:close/>
                <a:moveTo>
                  <a:pt x="3197772" y="892301"/>
                </a:moveTo>
                <a:lnTo>
                  <a:pt x="3211605" y="931434"/>
                </a:lnTo>
                <a:lnTo>
                  <a:pt x="3217830" y="946036"/>
                </a:lnTo>
                <a:close/>
                <a:moveTo>
                  <a:pt x="9217676" y="886928"/>
                </a:moveTo>
                <a:cubicBezTo>
                  <a:pt x="9107992" y="886928"/>
                  <a:pt x="9059705" y="953245"/>
                  <a:pt x="9002873" y="1011285"/>
                </a:cubicBezTo>
                <a:lnTo>
                  <a:pt x="8954664" y="1051944"/>
                </a:lnTo>
                <a:lnTo>
                  <a:pt x="8980055" y="1036249"/>
                </a:lnTo>
                <a:cubicBezTo>
                  <a:pt x="9045461" y="988484"/>
                  <a:pt x="9092309" y="924788"/>
                  <a:pt x="9217238" y="924743"/>
                </a:cubicBezTo>
                <a:cubicBezTo>
                  <a:pt x="9342166" y="924743"/>
                  <a:pt x="9388871" y="988422"/>
                  <a:pt x="9454152" y="1036181"/>
                </a:cubicBezTo>
                <a:lnTo>
                  <a:pt x="9483015" y="1054049"/>
                </a:lnTo>
                <a:lnTo>
                  <a:pt x="9432327" y="1011229"/>
                </a:lnTo>
                <a:cubicBezTo>
                  <a:pt x="9375653" y="953221"/>
                  <a:pt x="9327525" y="886928"/>
                  <a:pt x="9217676" y="886928"/>
                </a:cubicBezTo>
                <a:close/>
                <a:moveTo>
                  <a:pt x="5270712" y="886928"/>
                </a:moveTo>
                <a:cubicBezTo>
                  <a:pt x="5161028" y="886928"/>
                  <a:pt x="5112741" y="953245"/>
                  <a:pt x="5055908" y="1011285"/>
                </a:cubicBezTo>
                <a:lnTo>
                  <a:pt x="5007699" y="1051945"/>
                </a:lnTo>
                <a:lnTo>
                  <a:pt x="5033093" y="1036249"/>
                </a:lnTo>
                <a:cubicBezTo>
                  <a:pt x="5098498" y="988484"/>
                  <a:pt x="5145345" y="924788"/>
                  <a:pt x="5270274" y="924743"/>
                </a:cubicBezTo>
                <a:cubicBezTo>
                  <a:pt x="5395202" y="924743"/>
                  <a:pt x="5441907" y="988422"/>
                  <a:pt x="5507188" y="1036181"/>
                </a:cubicBezTo>
                <a:lnTo>
                  <a:pt x="5536052" y="1054050"/>
                </a:lnTo>
                <a:lnTo>
                  <a:pt x="5485362" y="1011229"/>
                </a:lnTo>
                <a:cubicBezTo>
                  <a:pt x="5428688" y="953221"/>
                  <a:pt x="5380560" y="886928"/>
                  <a:pt x="5270712" y="886928"/>
                </a:cubicBezTo>
                <a:close/>
                <a:moveTo>
                  <a:pt x="1369924" y="886928"/>
                </a:moveTo>
                <a:cubicBezTo>
                  <a:pt x="1260239" y="886928"/>
                  <a:pt x="1211952" y="953245"/>
                  <a:pt x="1155120" y="1011285"/>
                </a:cubicBezTo>
                <a:lnTo>
                  <a:pt x="1106909" y="1051946"/>
                </a:lnTo>
                <a:lnTo>
                  <a:pt x="1132304" y="1036249"/>
                </a:lnTo>
                <a:cubicBezTo>
                  <a:pt x="1197709" y="988484"/>
                  <a:pt x="1244557" y="924788"/>
                  <a:pt x="1369485" y="924743"/>
                </a:cubicBezTo>
                <a:cubicBezTo>
                  <a:pt x="1494413" y="924743"/>
                  <a:pt x="1541119" y="988422"/>
                  <a:pt x="1606400" y="1036181"/>
                </a:cubicBezTo>
                <a:lnTo>
                  <a:pt x="1635265" y="1054051"/>
                </a:lnTo>
                <a:lnTo>
                  <a:pt x="1584574" y="1011229"/>
                </a:lnTo>
                <a:cubicBezTo>
                  <a:pt x="1527900" y="953221"/>
                  <a:pt x="1479772" y="886928"/>
                  <a:pt x="1369924" y="886928"/>
                </a:cubicBezTo>
                <a:close/>
                <a:moveTo>
                  <a:pt x="11591329" y="886636"/>
                </a:moveTo>
                <a:cubicBezTo>
                  <a:pt x="11481399" y="886636"/>
                  <a:pt x="11433142" y="952953"/>
                  <a:pt x="11376371" y="1010993"/>
                </a:cubicBezTo>
                <a:lnTo>
                  <a:pt x="11327104" y="1052586"/>
                </a:lnTo>
                <a:lnTo>
                  <a:pt x="11354133" y="1035885"/>
                </a:lnTo>
                <a:cubicBezTo>
                  <a:pt x="11419563" y="988119"/>
                  <a:pt x="11466428" y="924423"/>
                  <a:pt x="11591402" y="924377"/>
                </a:cubicBezTo>
                <a:cubicBezTo>
                  <a:pt x="11716376" y="924377"/>
                  <a:pt x="11763098" y="988056"/>
                  <a:pt x="11828404" y="1035816"/>
                </a:cubicBezTo>
                <a:lnTo>
                  <a:pt x="11854863" y="1052191"/>
                </a:lnTo>
                <a:lnTo>
                  <a:pt x="11806022" y="1010937"/>
                </a:lnTo>
                <a:cubicBezTo>
                  <a:pt x="11749354" y="952930"/>
                  <a:pt x="11701259" y="886636"/>
                  <a:pt x="11591329" y="886636"/>
                </a:cubicBezTo>
                <a:close/>
                <a:moveTo>
                  <a:pt x="7644363" y="886636"/>
                </a:moveTo>
                <a:cubicBezTo>
                  <a:pt x="7534433" y="886636"/>
                  <a:pt x="7486176" y="952953"/>
                  <a:pt x="7429405" y="1010993"/>
                </a:cubicBezTo>
                <a:lnTo>
                  <a:pt x="7380138" y="1052586"/>
                </a:lnTo>
                <a:lnTo>
                  <a:pt x="7407167" y="1035885"/>
                </a:lnTo>
                <a:cubicBezTo>
                  <a:pt x="7472597" y="988119"/>
                  <a:pt x="7519463" y="924423"/>
                  <a:pt x="7644436" y="924377"/>
                </a:cubicBezTo>
                <a:cubicBezTo>
                  <a:pt x="7769410" y="924377"/>
                  <a:pt x="7816133" y="988056"/>
                  <a:pt x="7881438" y="1035816"/>
                </a:cubicBezTo>
                <a:lnTo>
                  <a:pt x="7912014" y="1054738"/>
                </a:lnTo>
                <a:lnTo>
                  <a:pt x="7862610" y="1014551"/>
                </a:lnTo>
                <a:cubicBezTo>
                  <a:pt x="7804365" y="955721"/>
                  <a:pt x="7756583" y="886636"/>
                  <a:pt x="7644363" y="886636"/>
                </a:cubicBezTo>
                <a:close/>
                <a:moveTo>
                  <a:pt x="3743577" y="886636"/>
                </a:moveTo>
                <a:cubicBezTo>
                  <a:pt x="3633648" y="886636"/>
                  <a:pt x="3585390" y="952953"/>
                  <a:pt x="3528619" y="1010993"/>
                </a:cubicBezTo>
                <a:lnTo>
                  <a:pt x="3479352" y="1052586"/>
                </a:lnTo>
                <a:lnTo>
                  <a:pt x="3506382" y="1035885"/>
                </a:lnTo>
                <a:cubicBezTo>
                  <a:pt x="3571813" y="988119"/>
                  <a:pt x="3618677" y="924423"/>
                  <a:pt x="3743651" y="924377"/>
                </a:cubicBezTo>
                <a:cubicBezTo>
                  <a:pt x="3874872" y="924377"/>
                  <a:pt x="3919822" y="994583"/>
                  <a:pt x="3990599" y="1042850"/>
                </a:cubicBezTo>
                <a:lnTo>
                  <a:pt x="4011103" y="1054637"/>
                </a:lnTo>
                <a:lnTo>
                  <a:pt x="3961823" y="1014551"/>
                </a:lnTo>
                <a:cubicBezTo>
                  <a:pt x="3903579" y="955721"/>
                  <a:pt x="3855797" y="886636"/>
                  <a:pt x="3743577" y="886636"/>
                </a:cubicBezTo>
                <a:close/>
                <a:moveTo>
                  <a:pt x="10008747" y="884154"/>
                </a:moveTo>
                <a:cubicBezTo>
                  <a:pt x="9898898" y="884154"/>
                  <a:pt x="9850724" y="951326"/>
                  <a:pt x="9793958" y="1010101"/>
                </a:cubicBezTo>
                <a:lnTo>
                  <a:pt x="9764732" y="1035074"/>
                </a:lnTo>
                <a:lnTo>
                  <a:pt x="9770869" y="1030891"/>
                </a:lnTo>
                <a:cubicBezTo>
                  <a:pt x="9836334" y="978234"/>
                  <a:pt x="9883628" y="908025"/>
                  <a:pt x="10008602" y="908025"/>
                </a:cubicBezTo>
                <a:cubicBezTo>
                  <a:pt x="10133576" y="908025"/>
                  <a:pt x="10180412" y="978206"/>
                  <a:pt x="10245767" y="1030823"/>
                </a:cubicBezTo>
                <a:lnTo>
                  <a:pt x="10255724" y="1037608"/>
                </a:lnTo>
                <a:lnTo>
                  <a:pt x="10223497" y="1010057"/>
                </a:lnTo>
                <a:cubicBezTo>
                  <a:pt x="10166769" y="951302"/>
                  <a:pt x="10118595" y="884154"/>
                  <a:pt x="10008747" y="884154"/>
                </a:cubicBezTo>
                <a:close/>
                <a:moveTo>
                  <a:pt x="6061782" y="884154"/>
                </a:moveTo>
                <a:cubicBezTo>
                  <a:pt x="5951934" y="884154"/>
                  <a:pt x="5903760" y="951326"/>
                  <a:pt x="5846993" y="1010101"/>
                </a:cubicBezTo>
                <a:lnTo>
                  <a:pt x="5817769" y="1035073"/>
                </a:lnTo>
                <a:lnTo>
                  <a:pt x="5823905" y="1030891"/>
                </a:lnTo>
                <a:cubicBezTo>
                  <a:pt x="5889370" y="978234"/>
                  <a:pt x="5936663" y="908025"/>
                  <a:pt x="6061637" y="908025"/>
                </a:cubicBezTo>
                <a:cubicBezTo>
                  <a:pt x="6186610" y="908025"/>
                  <a:pt x="6233446" y="978206"/>
                  <a:pt x="6298801" y="1030823"/>
                </a:cubicBezTo>
                <a:lnTo>
                  <a:pt x="6308758" y="1037608"/>
                </a:lnTo>
                <a:lnTo>
                  <a:pt x="6276532" y="1010057"/>
                </a:lnTo>
                <a:cubicBezTo>
                  <a:pt x="6219804" y="951302"/>
                  <a:pt x="6171630" y="884154"/>
                  <a:pt x="6061782" y="884154"/>
                </a:cubicBezTo>
                <a:close/>
                <a:moveTo>
                  <a:pt x="2160997" y="884154"/>
                </a:moveTo>
                <a:cubicBezTo>
                  <a:pt x="2051147" y="884154"/>
                  <a:pt x="2002973" y="951326"/>
                  <a:pt x="1946206" y="1010101"/>
                </a:cubicBezTo>
                <a:lnTo>
                  <a:pt x="1916982" y="1035073"/>
                </a:lnTo>
                <a:lnTo>
                  <a:pt x="1923117" y="1030891"/>
                </a:lnTo>
                <a:cubicBezTo>
                  <a:pt x="1988583" y="978234"/>
                  <a:pt x="2035876" y="908025"/>
                  <a:pt x="2160850" y="908025"/>
                </a:cubicBezTo>
                <a:cubicBezTo>
                  <a:pt x="2285824" y="908025"/>
                  <a:pt x="2332661" y="978206"/>
                  <a:pt x="2398016" y="1030823"/>
                </a:cubicBezTo>
                <a:lnTo>
                  <a:pt x="2407977" y="1037612"/>
                </a:lnTo>
                <a:lnTo>
                  <a:pt x="2375747" y="1010057"/>
                </a:lnTo>
                <a:cubicBezTo>
                  <a:pt x="2319019" y="951302"/>
                  <a:pt x="2270845" y="884154"/>
                  <a:pt x="2160997" y="884154"/>
                </a:cubicBezTo>
                <a:close/>
                <a:moveTo>
                  <a:pt x="8425947" y="875246"/>
                </a:moveTo>
                <a:cubicBezTo>
                  <a:pt x="8351329" y="875246"/>
                  <a:pt x="8305137" y="907673"/>
                  <a:pt x="8265320" y="947700"/>
                </a:cubicBezTo>
                <a:lnTo>
                  <a:pt x="8241944" y="973076"/>
                </a:lnTo>
                <a:lnTo>
                  <a:pt x="8244850" y="970303"/>
                </a:lnTo>
                <a:cubicBezTo>
                  <a:pt x="8288948" y="927670"/>
                  <a:pt x="8338224" y="889774"/>
                  <a:pt x="8425801" y="889774"/>
                </a:cubicBezTo>
                <a:cubicBezTo>
                  <a:pt x="8500867" y="889774"/>
                  <a:pt x="8547774" y="917616"/>
                  <a:pt x="8587397" y="952418"/>
                </a:cubicBezTo>
                <a:lnTo>
                  <a:pt x="8612402" y="976356"/>
                </a:lnTo>
                <a:lnTo>
                  <a:pt x="8583790" y="945259"/>
                </a:lnTo>
                <a:cubicBezTo>
                  <a:pt x="8544686" y="906363"/>
                  <a:pt x="8499042" y="875246"/>
                  <a:pt x="8425947" y="875246"/>
                </a:cubicBezTo>
                <a:close/>
                <a:moveTo>
                  <a:pt x="4478983" y="875246"/>
                </a:moveTo>
                <a:cubicBezTo>
                  <a:pt x="4404367" y="875246"/>
                  <a:pt x="4358172" y="907673"/>
                  <a:pt x="4318356" y="947700"/>
                </a:cubicBezTo>
                <a:lnTo>
                  <a:pt x="4294983" y="973072"/>
                </a:lnTo>
                <a:lnTo>
                  <a:pt x="4297885" y="970303"/>
                </a:lnTo>
                <a:cubicBezTo>
                  <a:pt x="4341983" y="927670"/>
                  <a:pt x="4391259" y="889774"/>
                  <a:pt x="4478836" y="889774"/>
                </a:cubicBezTo>
                <a:cubicBezTo>
                  <a:pt x="4553903" y="889774"/>
                  <a:pt x="4600810" y="917616"/>
                  <a:pt x="4640434" y="952418"/>
                </a:cubicBezTo>
                <a:lnTo>
                  <a:pt x="4665436" y="976354"/>
                </a:lnTo>
                <a:lnTo>
                  <a:pt x="4636827" y="945259"/>
                </a:lnTo>
                <a:cubicBezTo>
                  <a:pt x="4597723" y="906363"/>
                  <a:pt x="4552078" y="875246"/>
                  <a:pt x="4478983" y="875246"/>
                </a:cubicBezTo>
                <a:close/>
                <a:moveTo>
                  <a:pt x="578195" y="875246"/>
                </a:moveTo>
                <a:cubicBezTo>
                  <a:pt x="505100" y="875246"/>
                  <a:pt x="459282" y="906363"/>
                  <a:pt x="420014" y="945259"/>
                </a:cubicBezTo>
                <a:lnTo>
                  <a:pt x="390535" y="977176"/>
                </a:lnTo>
                <a:lnTo>
                  <a:pt x="416411" y="952418"/>
                </a:lnTo>
                <a:cubicBezTo>
                  <a:pt x="456056" y="917616"/>
                  <a:pt x="502983" y="889774"/>
                  <a:pt x="578049" y="889774"/>
                </a:cubicBezTo>
                <a:cubicBezTo>
                  <a:pt x="653116" y="889774"/>
                  <a:pt x="700023" y="917616"/>
                  <a:pt x="739646" y="952418"/>
                </a:cubicBezTo>
                <a:lnTo>
                  <a:pt x="764649" y="976353"/>
                </a:lnTo>
                <a:lnTo>
                  <a:pt x="736039" y="945259"/>
                </a:lnTo>
                <a:cubicBezTo>
                  <a:pt x="696935" y="906363"/>
                  <a:pt x="651291" y="875246"/>
                  <a:pt x="578195" y="875246"/>
                </a:cubicBezTo>
                <a:close/>
                <a:moveTo>
                  <a:pt x="8426020" y="851958"/>
                </a:moveTo>
                <a:cubicBezTo>
                  <a:pt x="8351514" y="851958"/>
                  <a:pt x="8305444" y="887787"/>
                  <a:pt x="8265711" y="932013"/>
                </a:cubicBezTo>
                <a:lnTo>
                  <a:pt x="8248496" y="952695"/>
                </a:lnTo>
                <a:lnTo>
                  <a:pt x="8279269" y="922322"/>
                </a:lnTo>
                <a:cubicBezTo>
                  <a:pt x="8315893" y="890309"/>
                  <a:pt x="8360094" y="866485"/>
                  <a:pt x="8425801" y="866485"/>
                </a:cubicBezTo>
                <a:cubicBezTo>
                  <a:pt x="8500895" y="866485"/>
                  <a:pt x="8547900" y="897602"/>
                  <a:pt x="8587603" y="936498"/>
                </a:cubicBezTo>
                <a:lnTo>
                  <a:pt x="8606190" y="956349"/>
                </a:lnTo>
                <a:lnTo>
                  <a:pt x="8583685" y="929316"/>
                </a:lnTo>
                <a:cubicBezTo>
                  <a:pt x="8544602" y="886339"/>
                  <a:pt x="8499006" y="851958"/>
                  <a:pt x="8426020" y="851958"/>
                </a:cubicBezTo>
                <a:close/>
                <a:moveTo>
                  <a:pt x="4479056" y="851958"/>
                </a:moveTo>
                <a:cubicBezTo>
                  <a:pt x="4404550" y="851958"/>
                  <a:pt x="4358480" y="887787"/>
                  <a:pt x="4318747" y="932013"/>
                </a:cubicBezTo>
                <a:lnTo>
                  <a:pt x="4301533" y="952693"/>
                </a:lnTo>
                <a:lnTo>
                  <a:pt x="4332303" y="922322"/>
                </a:lnTo>
                <a:cubicBezTo>
                  <a:pt x="4368928" y="890309"/>
                  <a:pt x="4413130" y="866485"/>
                  <a:pt x="4478836" y="866485"/>
                </a:cubicBezTo>
                <a:cubicBezTo>
                  <a:pt x="4553931" y="866485"/>
                  <a:pt x="4600936" y="897602"/>
                  <a:pt x="4640638" y="936498"/>
                </a:cubicBezTo>
                <a:lnTo>
                  <a:pt x="4659223" y="956347"/>
                </a:lnTo>
                <a:lnTo>
                  <a:pt x="4636721" y="929316"/>
                </a:lnTo>
                <a:cubicBezTo>
                  <a:pt x="4597638" y="886339"/>
                  <a:pt x="4552042" y="851958"/>
                  <a:pt x="4479056" y="851958"/>
                </a:cubicBezTo>
                <a:close/>
                <a:moveTo>
                  <a:pt x="578269" y="851958"/>
                </a:moveTo>
                <a:cubicBezTo>
                  <a:pt x="505283" y="851958"/>
                  <a:pt x="459585" y="886339"/>
                  <a:pt x="420401" y="929316"/>
                </a:cubicBezTo>
                <a:lnTo>
                  <a:pt x="399365" y="954524"/>
                </a:lnTo>
                <a:lnTo>
                  <a:pt x="416245" y="936498"/>
                </a:lnTo>
                <a:cubicBezTo>
                  <a:pt x="455951" y="897602"/>
                  <a:pt x="502956" y="866485"/>
                  <a:pt x="578050" y="866485"/>
                </a:cubicBezTo>
                <a:cubicBezTo>
                  <a:pt x="653143" y="866485"/>
                  <a:pt x="700149" y="897602"/>
                  <a:pt x="739851" y="936498"/>
                </a:cubicBezTo>
                <a:lnTo>
                  <a:pt x="758434" y="956345"/>
                </a:lnTo>
                <a:lnTo>
                  <a:pt x="735933" y="929316"/>
                </a:lnTo>
                <a:cubicBezTo>
                  <a:pt x="696850" y="886339"/>
                  <a:pt x="651255" y="851958"/>
                  <a:pt x="578269" y="851958"/>
                </a:cubicBezTo>
                <a:close/>
                <a:moveTo>
                  <a:pt x="10008747" y="851521"/>
                </a:moveTo>
                <a:cubicBezTo>
                  <a:pt x="9935734" y="851521"/>
                  <a:pt x="9889967" y="885964"/>
                  <a:pt x="9850727" y="929018"/>
                </a:cubicBezTo>
                <a:lnTo>
                  <a:pt x="9794522" y="996408"/>
                </a:lnTo>
                <a:lnTo>
                  <a:pt x="9808890" y="981578"/>
                </a:lnTo>
                <a:cubicBezTo>
                  <a:pt x="9858377" y="928486"/>
                  <a:pt x="9908477" y="875394"/>
                  <a:pt x="10008602" y="875394"/>
                </a:cubicBezTo>
                <a:cubicBezTo>
                  <a:pt x="10133758" y="875394"/>
                  <a:pt x="10180748" y="958322"/>
                  <a:pt x="10246069" y="1020517"/>
                </a:cubicBezTo>
                <a:lnTo>
                  <a:pt x="10253023" y="1026125"/>
                </a:lnTo>
                <a:lnTo>
                  <a:pt x="10223279" y="996827"/>
                </a:lnTo>
                <a:cubicBezTo>
                  <a:pt x="10166459" y="929018"/>
                  <a:pt x="10118267" y="851521"/>
                  <a:pt x="10008747" y="851521"/>
                </a:cubicBezTo>
                <a:close/>
                <a:moveTo>
                  <a:pt x="6061782" y="851521"/>
                </a:moveTo>
                <a:cubicBezTo>
                  <a:pt x="5988769" y="851521"/>
                  <a:pt x="5943002" y="885964"/>
                  <a:pt x="5903764" y="929018"/>
                </a:cubicBezTo>
                <a:lnTo>
                  <a:pt x="5847563" y="996402"/>
                </a:lnTo>
                <a:lnTo>
                  <a:pt x="5861925" y="981578"/>
                </a:lnTo>
                <a:cubicBezTo>
                  <a:pt x="5911412" y="928486"/>
                  <a:pt x="5961512" y="875394"/>
                  <a:pt x="6061637" y="875394"/>
                </a:cubicBezTo>
                <a:cubicBezTo>
                  <a:pt x="6186792" y="875394"/>
                  <a:pt x="6233783" y="958322"/>
                  <a:pt x="6299103" y="1020517"/>
                </a:cubicBezTo>
                <a:lnTo>
                  <a:pt x="6306056" y="1026124"/>
                </a:lnTo>
                <a:lnTo>
                  <a:pt x="6276313" y="996827"/>
                </a:lnTo>
                <a:cubicBezTo>
                  <a:pt x="6219493" y="929018"/>
                  <a:pt x="6171301" y="851521"/>
                  <a:pt x="6061782" y="851521"/>
                </a:cubicBezTo>
                <a:close/>
                <a:moveTo>
                  <a:pt x="2160997" y="851521"/>
                </a:moveTo>
                <a:cubicBezTo>
                  <a:pt x="2087983" y="851521"/>
                  <a:pt x="2042216" y="885964"/>
                  <a:pt x="2002976" y="929018"/>
                </a:cubicBezTo>
                <a:lnTo>
                  <a:pt x="1946775" y="996403"/>
                </a:lnTo>
                <a:lnTo>
                  <a:pt x="1961138" y="981578"/>
                </a:lnTo>
                <a:cubicBezTo>
                  <a:pt x="2010626" y="928486"/>
                  <a:pt x="2060725" y="875394"/>
                  <a:pt x="2160850" y="875394"/>
                </a:cubicBezTo>
                <a:cubicBezTo>
                  <a:pt x="2286007" y="875394"/>
                  <a:pt x="2332997" y="958322"/>
                  <a:pt x="2398318" y="1020517"/>
                </a:cubicBezTo>
                <a:lnTo>
                  <a:pt x="2405275" y="1026128"/>
                </a:lnTo>
                <a:lnTo>
                  <a:pt x="2375528" y="996827"/>
                </a:lnTo>
                <a:cubicBezTo>
                  <a:pt x="2318709" y="929018"/>
                  <a:pt x="2270517" y="851521"/>
                  <a:pt x="2160997" y="851521"/>
                </a:cubicBezTo>
                <a:close/>
                <a:moveTo>
                  <a:pt x="9217238" y="840350"/>
                </a:moveTo>
                <a:cubicBezTo>
                  <a:pt x="9107677" y="840350"/>
                  <a:pt x="9059536" y="921404"/>
                  <a:pt x="9002730" y="992339"/>
                </a:cubicBezTo>
                <a:lnTo>
                  <a:pt x="8956901" y="1039563"/>
                </a:lnTo>
                <a:lnTo>
                  <a:pt x="8979626" y="1021495"/>
                </a:lnTo>
                <a:cubicBezTo>
                  <a:pt x="9045096" y="960068"/>
                  <a:pt x="9092355" y="878167"/>
                  <a:pt x="9217238" y="878167"/>
                </a:cubicBezTo>
                <a:cubicBezTo>
                  <a:pt x="9342166" y="878167"/>
                  <a:pt x="9389213" y="960039"/>
                  <a:pt x="9454555" y="1021444"/>
                </a:cubicBezTo>
                <a:lnTo>
                  <a:pt x="9478439" y="1040457"/>
                </a:lnTo>
                <a:lnTo>
                  <a:pt x="9431689" y="992283"/>
                </a:lnTo>
                <a:cubicBezTo>
                  <a:pt x="9374916" y="921381"/>
                  <a:pt x="9326799" y="840350"/>
                  <a:pt x="9217238" y="840350"/>
                </a:cubicBezTo>
                <a:close/>
                <a:moveTo>
                  <a:pt x="5270276" y="840350"/>
                </a:moveTo>
                <a:cubicBezTo>
                  <a:pt x="5160714" y="840350"/>
                  <a:pt x="5112574" y="921404"/>
                  <a:pt x="5055768" y="992339"/>
                </a:cubicBezTo>
                <a:lnTo>
                  <a:pt x="5009944" y="1039558"/>
                </a:lnTo>
                <a:lnTo>
                  <a:pt x="5032661" y="1021495"/>
                </a:lnTo>
                <a:cubicBezTo>
                  <a:pt x="5098133" y="960068"/>
                  <a:pt x="5145392" y="878167"/>
                  <a:pt x="5270274" y="878167"/>
                </a:cubicBezTo>
                <a:cubicBezTo>
                  <a:pt x="5395202" y="878167"/>
                  <a:pt x="5442249" y="960039"/>
                  <a:pt x="5507591" y="1021444"/>
                </a:cubicBezTo>
                <a:lnTo>
                  <a:pt x="5531473" y="1040455"/>
                </a:lnTo>
                <a:lnTo>
                  <a:pt x="5484725" y="992283"/>
                </a:lnTo>
                <a:cubicBezTo>
                  <a:pt x="5427953" y="921381"/>
                  <a:pt x="5379835" y="840350"/>
                  <a:pt x="5270276" y="840350"/>
                </a:cubicBezTo>
                <a:close/>
                <a:moveTo>
                  <a:pt x="1369486" y="840350"/>
                </a:moveTo>
                <a:cubicBezTo>
                  <a:pt x="1259925" y="840350"/>
                  <a:pt x="1211785" y="921404"/>
                  <a:pt x="1154979" y="992339"/>
                </a:cubicBezTo>
                <a:lnTo>
                  <a:pt x="1109155" y="1039557"/>
                </a:lnTo>
                <a:lnTo>
                  <a:pt x="1131874" y="1021495"/>
                </a:lnTo>
                <a:cubicBezTo>
                  <a:pt x="1197344" y="960068"/>
                  <a:pt x="1244602" y="878167"/>
                  <a:pt x="1369485" y="878167"/>
                </a:cubicBezTo>
                <a:cubicBezTo>
                  <a:pt x="1494414" y="878167"/>
                  <a:pt x="1541461" y="960039"/>
                  <a:pt x="1606803" y="1021444"/>
                </a:cubicBezTo>
                <a:lnTo>
                  <a:pt x="1630686" y="1040455"/>
                </a:lnTo>
                <a:lnTo>
                  <a:pt x="1583937" y="992283"/>
                </a:lnTo>
                <a:cubicBezTo>
                  <a:pt x="1527164" y="921381"/>
                  <a:pt x="1479047" y="840350"/>
                  <a:pt x="1369486" y="840350"/>
                </a:cubicBezTo>
                <a:close/>
                <a:moveTo>
                  <a:pt x="11591621" y="839766"/>
                </a:moveTo>
                <a:cubicBezTo>
                  <a:pt x="11482020" y="839766"/>
                  <a:pt x="11433838" y="920843"/>
                  <a:pt x="11377004" y="991786"/>
                </a:cubicBezTo>
                <a:lnTo>
                  <a:pt x="11330402" y="1039787"/>
                </a:lnTo>
                <a:lnTo>
                  <a:pt x="11353763" y="1021203"/>
                </a:lnTo>
                <a:cubicBezTo>
                  <a:pt x="11419158" y="959776"/>
                  <a:pt x="11466218" y="877875"/>
                  <a:pt x="11591329" y="877875"/>
                </a:cubicBezTo>
                <a:cubicBezTo>
                  <a:pt x="11716440" y="877875"/>
                  <a:pt x="11763413" y="959719"/>
                  <a:pt x="11828727" y="1021103"/>
                </a:cubicBezTo>
                <a:lnTo>
                  <a:pt x="11854355" y="1041501"/>
                </a:lnTo>
                <a:lnTo>
                  <a:pt x="11806078" y="991742"/>
                </a:lnTo>
                <a:cubicBezTo>
                  <a:pt x="11749312" y="920820"/>
                  <a:pt x="11701222" y="839766"/>
                  <a:pt x="11591621" y="839766"/>
                </a:cubicBezTo>
                <a:close/>
                <a:moveTo>
                  <a:pt x="7644655" y="839766"/>
                </a:moveTo>
                <a:cubicBezTo>
                  <a:pt x="7535054" y="839766"/>
                  <a:pt x="7486872" y="920843"/>
                  <a:pt x="7430038" y="991786"/>
                </a:cubicBezTo>
                <a:lnTo>
                  <a:pt x="7383437" y="1039787"/>
                </a:lnTo>
                <a:lnTo>
                  <a:pt x="7406798" y="1021203"/>
                </a:lnTo>
                <a:cubicBezTo>
                  <a:pt x="7472193" y="959776"/>
                  <a:pt x="7519252" y="877875"/>
                  <a:pt x="7644363" y="877875"/>
                </a:cubicBezTo>
                <a:cubicBezTo>
                  <a:pt x="7775729" y="877875"/>
                  <a:pt x="7820949" y="968108"/>
                  <a:pt x="7891708" y="1030144"/>
                </a:cubicBezTo>
                <a:lnTo>
                  <a:pt x="7912111" y="1045232"/>
                </a:lnTo>
                <a:lnTo>
                  <a:pt x="7862672" y="996161"/>
                </a:lnTo>
                <a:cubicBezTo>
                  <a:pt x="7804324" y="924232"/>
                  <a:pt x="7756541" y="839766"/>
                  <a:pt x="7644655" y="839766"/>
                </a:cubicBezTo>
                <a:close/>
                <a:moveTo>
                  <a:pt x="3743869" y="839766"/>
                </a:moveTo>
                <a:cubicBezTo>
                  <a:pt x="3634269" y="839766"/>
                  <a:pt x="3586086" y="920843"/>
                  <a:pt x="3529252" y="991786"/>
                </a:cubicBezTo>
                <a:lnTo>
                  <a:pt x="3482652" y="1039787"/>
                </a:lnTo>
                <a:lnTo>
                  <a:pt x="3506011" y="1021203"/>
                </a:lnTo>
                <a:cubicBezTo>
                  <a:pt x="3571407" y="959776"/>
                  <a:pt x="3618467" y="877875"/>
                  <a:pt x="3743577" y="877875"/>
                </a:cubicBezTo>
                <a:cubicBezTo>
                  <a:pt x="3874942" y="877875"/>
                  <a:pt x="3920162" y="968108"/>
                  <a:pt x="3990921" y="1030144"/>
                </a:cubicBezTo>
                <a:lnTo>
                  <a:pt x="4011326" y="1045233"/>
                </a:lnTo>
                <a:lnTo>
                  <a:pt x="3961886" y="996161"/>
                </a:lnTo>
                <a:cubicBezTo>
                  <a:pt x="3903537" y="924232"/>
                  <a:pt x="3855754" y="839766"/>
                  <a:pt x="3743869" y="839766"/>
                </a:cubicBezTo>
                <a:close/>
                <a:moveTo>
                  <a:pt x="10800330" y="837505"/>
                </a:moveTo>
                <a:cubicBezTo>
                  <a:pt x="10654468" y="837505"/>
                  <a:pt x="10616935" y="983202"/>
                  <a:pt x="10522835" y="1056082"/>
                </a:cubicBezTo>
                <a:lnTo>
                  <a:pt x="10493854" y="1072280"/>
                </a:lnTo>
                <a:lnTo>
                  <a:pt x="10520224" y="1063257"/>
                </a:lnTo>
                <a:cubicBezTo>
                  <a:pt x="10612472" y="1019543"/>
                  <a:pt x="10650033" y="932116"/>
                  <a:pt x="10800111" y="932116"/>
                </a:cubicBezTo>
                <a:cubicBezTo>
                  <a:pt x="10949861" y="932116"/>
                  <a:pt x="10986805" y="1019461"/>
                  <a:pt x="11078551" y="1063134"/>
                </a:cubicBezTo>
                <a:lnTo>
                  <a:pt x="11106069" y="1072586"/>
                </a:lnTo>
                <a:lnTo>
                  <a:pt x="11076470" y="1055990"/>
                </a:lnTo>
                <a:cubicBezTo>
                  <a:pt x="10982863" y="983161"/>
                  <a:pt x="10946192" y="837505"/>
                  <a:pt x="10800330" y="837505"/>
                </a:cubicBezTo>
                <a:close/>
                <a:moveTo>
                  <a:pt x="6853364" y="837505"/>
                </a:moveTo>
                <a:cubicBezTo>
                  <a:pt x="6707502" y="837505"/>
                  <a:pt x="6669969" y="983202"/>
                  <a:pt x="6575869" y="1056082"/>
                </a:cubicBezTo>
                <a:lnTo>
                  <a:pt x="6546887" y="1072281"/>
                </a:lnTo>
                <a:lnTo>
                  <a:pt x="6573258" y="1063257"/>
                </a:lnTo>
                <a:cubicBezTo>
                  <a:pt x="6665507" y="1019543"/>
                  <a:pt x="6703067" y="932116"/>
                  <a:pt x="6853145" y="932116"/>
                </a:cubicBezTo>
                <a:cubicBezTo>
                  <a:pt x="7002895" y="932116"/>
                  <a:pt x="7039839" y="1019461"/>
                  <a:pt x="7131585" y="1063134"/>
                </a:cubicBezTo>
                <a:lnTo>
                  <a:pt x="7159104" y="1072586"/>
                </a:lnTo>
                <a:lnTo>
                  <a:pt x="7129505" y="1055990"/>
                </a:lnTo>
                <a:cubicBezTo>
                  <a:pt x="7035897" y="983161"/>
                  <a:pt x="6999227" y="837505"/>
                  <a:pt x="6853364" y="837505"/>
                </a:cubicBezTo>
                <a:close/>
                <a:moveTo>
                  <a:pt x="2952579" y="837505"/>
                </a:moveTo>
                <a:cubicBezTo>
                  <a:pt x="2806716" y="837505"/>
                  <a:pt x="2769183" y="983202"/>
                  <a:pt x="2675082" y="1056082"/>
                </a:cubicBezTo>
                <a:lnTo>
                  <a:pt x="2646102" y="1072280"/>
                </a:lnTo>
                <a:lnTo>
                  <a:pt x="2672471" y="1063257"/>
                </a:lnTo>
                <a:cubicBezTo>
                  <a:pt x="2764720" y="1019543"/>
                  <a:pt x="2802280" y="932116"/>
                  <a:pt x="2952358" y="932116"/>
                </a:cubicBezTo>
                <a:cubicBezTo>
                  <a:pt x="3102108" y="932116"/>
                  <a:pt x="3139053" y="1019461"/>
                  <a:pt x="3230798" y="1063134"/>
                </a:cubicBezTo>
                <a:lnTo>
                  <a:pt x="3258318" y="1072586"/>
                </a:lnTo>
                <a:lnTo>
                  <a:pt x="3228718" y="1055990"/>
                </a:lnTo>
                <a:cubicBezTo>
                  <a:pt x="3135111" y="983161"/>
                  <a:pt x="3098441" y="837505"/>
                  <a:pt x="2952579" y="837505"/>
                </a:cubicBezTo>
                <a:close/>
                <a:moveTo>
                  <a:pt x="10008674" y="819033"/>
                </a:moveTo>
                <a:cubicBezTo>
                  <a:pt x="9935579" y="819033"/>
                  <a:pt x="9889833" y="858044"/>
                  <a:pt x="9850639" y="906809"/>
                </a:cubicBezTo>
                <a:lnTo>
                  <a:pt x="9802563" y="972190"/>
                </a:lnTo>
                <a:lnTo>
                  <a:pt x="9808397" y="965261"/>
                </a:lnTo>
                <a:cubicBezTo>
                  <a:pt x="9858067" y="904010"/>
                  <a:pt x="9908513" y="842760"/>
                  <a:pt x="10008602" y="842760"/>
                </a:cubicBezTo>
                <a:cubicBezTo>
                  <a:pt x="10108690" y="842760"/>
                  <a:pt x="10158935" y="903992"/>
                  <a:pt x="10208496" y="965224"/>
                </a:cubicBezTo>
                <a:lnTo>
                  <a:pt x="10217205" y="975582"/>
                </a:lnTo>
                <a:lnTo>
                  <a:pt x="10166656" y="906809"/>
                </a:lnTo>
                <a:cubicBezTo>
                  <a:pt x="10127485" y="858044"/>
                  <a:pt x="10081770" y="819033"/>
                  <a:pt x="10008674" y="819033"/>
                </a:cubicBezTo>
                <a:close/>
                <a:moveTo>
                  <a:pt x="6061709" y="819033"/>
                </a:moveTo>
                <a:cubicBezTo>
                  <a:pt x="5988615" y="819033"/>
                  <a:pt x="5942869" y="858044"/>
                  <a:pt x="5903675" y="906809"/>
                </a:cubicBezTo>
                <a:lnTo>
                  <a:pt x="5855598" y="972190"/>
                </a:lnTo>
                <a:lnTo>
                  <a:pt x="5861432" y="965261"/>
                </a:lnTo>
                <a:cubicBezTo>
                  <a:pt x="5911103" y="904010"/>
                  <a:pt x="5961548" y="842760"/>
                  <a:pt x="6061637" y="842760"/>
                </a:cubicBezTo>
                <a:cubicBezTo>
                  <a:pt x="6161724" y="842760"/>
                  <a:pt x="6211969" y="903992"/>
                  <a:pt x="6261530" y="965224"/>
                </a:cubicBezTo>
                <a:lnTo>
                  <a:pt x="6270234" y="975575"/>
                </a:lnTo>
                <a:lnTo>
                  <a:pt x="6219690" y="906809"/>
                </a:lnTo>
                <a:cubicBezTo>
                  <a:pt x="6180519" y="858044"/>
                  <a:pt x="6134804" y="819033"/>
                  <a:pt x="6061709" y="819033"/>
                </a:cubicBezTo>
                <a:close/>
                <a:moveTo>
                  <a:pt x="2160924" y="819033"/>
                </a:moveTo>
                <a:cubicBezTo>
                  <a:pt x="2087828" y="819033"/>
                  <a:pt x="2042081" y="858044"/>
                  <a:pt x="2002888" y="906809"/>
                </a:cubicBezTo>
                <a:lnTo>
                  <a:pt x="1954806" y="972196"/>
                </a:lnTo>
                <a:lnTo>
                  <a:pt x="1960646" y="965261"/>
                </a:lnTo>
                <a:cubicBezTo>
                  <a:pt x="2010315" y="904010"/>
                  <a:pt x="2060761" y="842760"/>
                  <a:pt x="2160851" y="842760"/>
                </a:cubicBezTo>
                <a:cubicBezTo>
                  <a:pt x="2260940" y="842760"/>
                  <a:pt x="2311184" y="903992"/>
                  <a:pt x="2360745" y="965224"/>
                </a:cubicBezTo>
                <a:lnTo>
                  <a:pt x="2369452" y="975579"/>
                </a:lnTo>
                <a:lnTo>
                  <a:pt x="2318905" y="906809"/>
                </a:lnTo>
                <a:cubicBezTo>
                  <a:pt x="2279734" y="858044"/>
                  <a:pt x="2234019" y="819033"/>
                  <a:pt x="2160924" y="819033"/>
                </a:cubicBezTo>
                <a:close/>
                <a:moveTo>
                  <a:pt x="9217238" y="793775"/>
                </a:moveTo>
                <a:cubicBezTo>
                  <a:pt x="9132216" y="793806"/>
                  <a:pt x="9084223" y="851758"/>
                  <a:pt x="9040339" y="916944"/>
                </a:cubicBezTo>
                <a:lnTo>
                  <a:pt x="8976369" y="1009627"/>
                </a:lnTo>
                <a:lnTo>
                  <a:pt x="8979318" y="1006756"/>
                </a:lnTo>
                <a:cubicBezTo>
                  <a:pt x="9044688" y="931684"/>
                  <a:pt x="9091935" y="831589"/>
                  <a:pt x="9217092" y="831589"/>
                </a:cubicBezTo>
                <a:cubicBezTo>
                  <a:pt x="9342248" y="831589"/>
                  <a:pt x="9389381" y="931656"/>
                  <a:pt x="9454701" y="1006706"/>
                </a:cubicBezTo>
                <a:lnTo>
                  <a:pt x="9459191" y="1011077"/>
                </a:lnTo>
                <a:lnTo>
                  <a:pt x="9394171" y="916854"/>
                </a:lnTo>
                <a:cubicBezTo>
                  <a:pt x="9350281" y="851673"/>
                  <a:pt x="9302260" y="793743"/>
                  <a:pt x="9217238" y="793775"/>
                </a:cubicBezTo>
                <a:close/>
                <a:moveTo>
                  <a:pt x="5270276" y="793775"/>
                </a:moveTo>
                <a:cubicBezTo>
                  <a:pt x="5185252" y="793806"/>
                  <a:pt x="5137260" y="851758"/>
                  <a:pt x="5093375" y="916944"/>
                </a:cubicBezTo>
                <a:lnTo>
                  <a:pt x="5029405" y="1009627"/>
                </a:lnTo>
                <a:lnTo>
                  <a:pt x="5032354" y="1006756"/>
                </a:lnTo>
                <a:cubicBezTo>
                  <a:pt x="5097725" y="931684"/>
                  <a:pt x="5144972" y="831589"/>
                  <a:pt x="5270129" y="831589"/>
                </a:cubicBezTo>
                <a:cubicBezTo>
                  <a:pt x="5395284" y="831589"/>
                  <a:pt x="5442417" y="931656"/>
                  <a:pt x="5507737" y="1006706"/>
                </a:cubicBezTo>
                <a:lnTo>
                  <a:pt x="5512227" y="1011077"/>
                </a:lnTo>
                <a:lnTo>
                  <a:pt x="5447208" y="916854"/>
                </a:lnTo>
                <a:cubicBezTo>
                  <a:pt x="5403317" y="851673"/>
                  <a:pt x="5355297" y="793743"/>
                  <a:pt x="5270276" y="793775"/>
                </a:cubicBezTo>
                <a:close/>
                <a:moveTo>
                  <a:pt x="1369486" y="793775"/>
                </a:moveTo>
                <a:cubicBezTo>
                  <a:pt x="1284464" y="793806"/>
                  <a:pt x="1236471" y="851758"/>
                  <a:pt x="1192587" y="916944"/>
                </a:cubicBezTo>
                <a:lnTo>
                  <a:pt x="1128618" y="1009626"/>
                </a:lnTo>
                <a:lnTo>
                  <a:pt x="1131566" y="1006756"/>
                </a:lnTo>
                <a:cubicBezTo>
                  <a:pt x="1196936" y="931684"/>
                  <a:pt x="1244183" y="831589"/>
                  <a:pt x="1369340" y="831589"/>
                </a:cubicBezTo>
                <a:cubicBezTo>
                  <a:pt x="1494496" y="831589"/>
                  <a:pt x="1541629" y="931656"/>
                  <a:pt x="1606949" y="1006706"/>
                </a:cubicBezTo>
                <a:lnTo>
                  <a:pt x="1611440" y="1011077"/>
                </a:lnTo>
                <a:lnTo>
                  <a:pt x="1546420" y="916854"/>
                </a:lnTo>
                <a:cubicBezTo>
                  <a:pt x="1502529" y="851673"/>
                  <a:pt x="1454508" y="793743"/>
                  <a:pt x="1369486" y="793775"/>
                </a:cubicBezTo>
                <a:close/>
                <a:moveTo>
                  <a:pt x="11591621" y="793556"/>
                </a:moveTo>
                <a:cubicBezTo>
                  <a:pt x="11506502" y="793556"/>
                  <a:pt x="11458498" y="851503"/>
                  <a:pt x="11414619" y="916701"/>
                </a:cubicBezTo>
                <a:lnTo>
                  <a:pt x="11351084" y="1008795"/>
                </a:lnTo>
                <a:lnTo>
                  <a:pt x="11353761" y="1006191"/>
                </a:lnTo>
                <a:cubicBezTo>
                  <a:pt x="11419155" y="931134"/>
                  <a:pt x="11466419" y="831050"/>
                  <a:pt x="11591621" y="831005"/>
                </a:cubicBezTo>
                <a:cubicBezTo>
                  <a:pt x="11716823" y="830959"/>
                  <a:pt x="11763973" y="931037"/>
                  <a:pt x="11829300" y="1006102"/>
                </a:cubicBezTo>
                <a:lnTo>
                  <a:pt x="11831818" y="1008555"/>
                </a:lnTo>
                <a:lnTo>
                  <a:pt x="11768510" y="916695"/>
                </a:lnTo>
                <a:cubicBezTo>
                  <a:pt x="11724688" y="851503"/>
                  <a:pt x="11676739" y="793556"/>
                  <a:pt x="11591621" y="793556"/>
                </a:cubicBezTo>
                <a:close/>
                <a:moveTo>
                  <a:pt x="7644655" y="793556"/>
                </a:moveTo>
                <a:cubicBezTo>
                  <a:pt x="7559537" y="793556"/>
                  <a:pt x="7511532" y="851503"/>
                  <a:pt x="7467653" y="916701"/>
                </a:cubicBezTo>
                <a:lnTo>
                  <a:pt x="7404118" y="1008795"/>
                </a:lnTo>
                <a:lnTo>
                  <a:pt x="7406795" y="1006191"/>
                </a:lnTo>
                <a:cubicBezTo>
                  <a:pt x="7472189" y="931134"/>
                  <a:pt x="7519453" y="831050"/>
                  <a:pt x="7644655" y="831005"/>
                </a:cubicBezTo>
                <a:cubicBezTo>
                  <a:pt x="7732297" y="830973"/>
                  <a:pt x="7781693" y="880002"/>
                  <a:pt x="7825850" y="935169"/>
                </a:cubicBezTo>
                <a:lnTo>
                  <a:pt x="7882253" y="1004782"/>
                </a:lnTo>
                <a:lnTo>
                  <a:pt x="7821545" y="916695"/>
                </a:lnTo>
                <a:cubicBezTo>
                  <a:pt x="7777722" y="851504"/>
                  <a:pt x="7729773" y="793556"/>
                  <a:pt x="7644655" y="793556"/>
                </a:cubicBezTo>
                <a:close/>
                <a:moveTo>
                  <a:pt x="3743869" y="793556"/>
                </a:moveTo>
                <a:cubicBezTo>
                  <a:pt x="3658752" y="793556"/>
                  <a:pt x="3610747" y="851503"/>
                  <a:pt x="3566867" y="916701"/>
                </a:cubicBezTo>
                <a:lnTo>
                  <a:pt x="3503333" y="1008794"/>
                </a:lnTo>
                <a:lnTo>
                  <a:pt x="3506009" y="1006191"/>
                </a:lnTo>
                <a:cubicBezTo>
                  <a:pt x="3571404" y="931134"/>
                  <a:pt x="3618668" y="831050"/>
                  <a:pt x="3743869" y="831005"/>
                </a:cubicBezTo>
                <a:cubicBezTo>
                  <a:pt x="3831510" y="830973"/>
                  <a:pt x="3880907" y="880002"/>
                  <a:pt x="3925063" y="935169"/>
                </a:cubicBezTo>
                <a:lnTo>
                  <a:pt x="3981466" y="1004781"/>
                </a:lnTo>
                <a:lnTo>
                  <a:pt x="3920758" y="916695"/>
                </a:lnTo>
                <a:cubicBezTo>
                  <a:pt x="3876936" y="851504"/>
                  <a:pt x="3828988" y="793556"/>
                  <a:pt x="3743869" y="793556"/>
                </a:cubicBezTo>
                <a:close/>
                <a:moveTo>
                  <a:pt x="10008674" y="786181"/>
                </a:moveTo>
                <a:cubicBezTo>
                  <a:pt x="9923524" y="786181"/>
                  <a:pt x="9875488" y="845568"/>
                  <a:pt x="9831613" y="912378"/>
                </a:cubicBezTo>
                <a:lnTo>
                  <a:pt x="9793226" y="969428"/>
                </a:lnTo>
                <a:lnTo>
                  <a:pt x="9808360" y="949053"/>
                </a:lnTo>
                <a:cubicBezTo>
                  <a:pt x="9857976" y="879699"/>
                  <a:pt x="9908367" y="810345"/>
                  <a:pt x="10008528" y="810345"/>
                </a:cubicBezTo>
                <a:cubicBezTo>
                  <a:pt x="10108690" y="810345"/>
                  <a:pt x="10158917" y="879699"/>
                  <a:pt x="10208459" y="949053"/>
                </a:cubicBezTo>
                <a:lnTo>
                  <a:pt x="10227687" y="974962"/>
                </a:lnTo>
                <a:lnTo>
                  <a:pt x="10185600" y="912378"/>
                </a:lnTo>
                <a:cubicBezTo>
                  <a:pt x="10141777" y="845568"/>
                  <a:pt x="10093825" y="786181"/>
                  <a:pt x="10008674" y="786181"/>
                </a:cubicBezTo>
                <a:close/>
                <a:moveTo>
                  <a:pt x="6061709" y="786181"/>
                </a:moveTo>
                <a:cubicBezTo>
                  <a:pt x="5976560" y="786181"/>
                  <a:pt x="5928524" y="845568"/>
                  <a:pt x="5884649" y="912378"/>
                </a:cubicBezTo>
                <a:lnTo>
                  <a:pt x="5846263" y="969425"/>
                </a:lnTo>
                <a:lnTo>
                  <a:pt x="5861395" y="949053"/>
                </a:lnTo>
                <a:cubicBezTo>
                  <a:pt x="5911011" y="879699"/>
                  <a:pt x="5961401" y="810345"/>
                  <a:pt x="6061562" y="810345"/>
                </a:cubicBezTo>
                <a:cubicBezTo>
                  <a:pt x="6161724" y="810345"/>
                  <a:pt x="6211951" y="879699"/>
                  <a:pt x="6261493" y="949053"/>
                </a:cubicBezTo>
                <a:lnTo>
                  <a:pt x="6280725" y="974966"/>
                </a:lnTo>
                <a:lnTo>
                  <a:pt x="6238635" y="912378"/>
                </a:lnTo>
                <a:cubicBezTo>
                  <a:pt x="6194812" y="845568"/>
                  <a:pt x="6146860" y="786181"/>
                  <a:pt x="6061709" y="786181"/>
                </a:cubicBezTo>
                <a:close/>
                <a:moveTo>
                  <a:pt x="2160924" y="786181"/>
                </a:moveTo>
                <a:cubicBezTo>
                  <a:pt x="2075773" y="786181"/>
                  <a:pt x="2027736" y="845568"/>
                  <a:pt x="1983862" y="912378"/>
                </a:cubicBezTo>
                <a:lnTo>
                  <a:pt x="1945479" y="969421"/>
                </a:lnTo>
                <a:lnTo>
                  <a:pt x="1960608" y="949053"/>
                </a:lnTo>
                <a:cubicBezTo>
                  <a:pt x="2010223" y="879699"/>
                  <a:pt x="2060615" y="810345"/>
                  <a:pt x="2160777" y="810345"/>
                </a:cubicBezTo>
                <a:cubicBezTo>
                  <a:pt x="2260939" y="810345"/>
                  <a:pt x="2311166" y="879699"/>
                  <a:pt x="2360708" y="949053"/>
                </a:cubicBezTo>
                <a:lnTo>
                  <a:pt x="2379939" y="974966"/>
                </a:lnTo>
                <a:lnTo>
                  <a:pt x="2337850" y="912378"/>
                </a:lnTo>
                <a:cubicBezTo>
                  <a:pt x="2294027" y="845568"/>
                  <a:pt x="2246074" y="786181"/>
                  <a:pt x="2160924" y="786181"/>
                </a:cubicBezTo>
                <a:close/>
                <a:moveTo>
                  <a:pt x="10008528" y="753329"/>
                </a:moveTo>
                <a:cubicBezTo>
                  <a:pt x="9923506" y="753329"/>
                  <a:pt x="9875569" y="819004"/>
                  <a:pt x="9831730" y="892888"/>
                </a:cubicBezTo>
                <a:lnTo>
                  <a:pt x="9811978" y="926824"/>
                </a:lnTo>
                <a:lnTo>
                  <a:pt x="9846290" y="875664"/>
                </a:lnTo>
                <a:cubicBezTo>
                  <a:pt x="9886179" y="821124"/>
                  <a:pt x="9933407" y="777493"/>
                  <a:pt x="10008528" y="777493"/>
                </a:cubicBezTo>
                <a:cubicBezTo>
                  <a:pt x="10083649" y="777493"/>
                  <a:pt x="10130713" y="821114"/>
                  <a:pt x="10170462" y="875640"/>
                </a:cubicBezTo>
                <a:lnTo>
                  <a:pt x="10207588" y="931166"/>
                </a:lnTo>
                <a:lnTo>
                  <a:pt x="10185309" y="892888"/>
                </a:lnTo>
                <a:cubicBezTo>
                  <a:pt x="10141474" y="819004"/>
                  <a:pt x="10093551" y="753329"/>
                  <a:pt x="10008528" y="753329"/>
                </a:cubicBezTo>
                <a:close/>
                <a:moveTo>
                  <a:pt x="6061562" y="753329"/>
                </a:moveTo>
                <a:cubicBezTo>
                  <a:pt x="5976541" y="753329"/>
                  <a:pt x="5928605" y="819004"/>
                  <a:pt x="5884765" y="892888"/>
                </a:cubicBezTo>
                <a:lnTo>
                  <a:pt x="5865012" y="926827"/>
                </a:lnTo>
                <a:lnTo>
                  <a:pt x="5899325" y="875664"/>
                </a:lnTo>
                <a:cubicBezTo>
                  <a:pt x="5939215" y="821124"/>
                  <a:pt x="5986442" y="777493"/>
                  <a:pt x="6061562" y="777493"/>
                </a:cubicBezTo>
                <a:cubicBezTo>
                  <a:pt x="6136683" y="777493"/>
                  <a:pt x="6183747" y="821114"/>
                  <a:pt x="6223496" y="875640"/>
                </a:cubicBezTo>
                <a:lnTo>
                  <a:pt x="6260620" y="931162"/>
                </a:lnTo>
                <a:lnTo>
                  <a:pt x="6238343" y="892888"/>
                </a:lnTo>
                <a:cubicBezTo>
                  <a:pt x="6194508" y="819004"/>
                  <a:pt x="6146585" y="753329"/>
                  <a:pt x="6061562" y="753329"/>
                </a:cubicBezTo>
                <a:close/>
                <a:moveTo>
                  <a:pt x="2160778" y="753329"/>
                </a:moveTo>
                <a:cubicBezTo>
                  <a:pt x="2075755" y="753329"/>
                  <a:pt x="2027818" y="819004"/>
                  <a:pt x="1983979" y="892888"/>
                </a:cubicBezTo>
                <a:lnTo>
                  <a:pt x="1964226" y="926825"/>
                </a:lnTo>
                <a:lnTo>
                  <a:pt x="1998539" y="875664"/>
                </a:lnTo>
                <a:cubicBezTo>
                  <a:pt x="2038427" y="821124"/>
                  <a:pt x="2085655" y="777493"/>
                  <a:pt x="2160778" y="777493"/>
                </a:cubicBezTo>
                <a:cubicBezTo>
                  <a:pt x="2235899" y="777493"/>
                  <a:pt x="2282963" y="821114"/>
                  <a:pt x="2322712" y="875640"/>
                </a:cubicBezTo>
                <a:lnTo>
                  <a:pt x="2359838" y="931166"/>
                </a:lnTo>
                <a:lnTo>
                  <a:pt x="2337559" y="892888"/>
                </a:lnTo>
                <a:cubicBezTo>
                  <a:pt x="2293724" y="819004"/>
                  <a:pt x="2245801" y="753329"/>
                  <a:pt x="2160778" y="753329"/>
                </a:cubicBezTo>
                <a:close/>
                <a:moveTo>
                  <a:pt x="9217238" y="747417"/>
                </a:moveTo>
                <a:cubicBezTo>
                  <a:pt x="9111199" y="747417"/>
                  <a:pt x="9062932" y="851912"/>
                  <a:pt x="9008067" y="946610"/>
                </a:cubicBezTo>
                <a:lnTo>
                  <a:pt x="8984530" y="984247"/>
                </a:lnTo>
                <a:lnTo>
                  <a:pt x="9017116" y="936388"/>
                </a:lnTo>
                <a:cubicBezTo>
                  <a:pt x="9066740" y="860702"/>
                  <a:pt x="9117113" y="785015"/>
                  <a:pt x="9217238" y="785015"/>
                </a:cubicBezTo>
                <a:cubicBezTo>
                  <a:pt x="9342394" y="785015"/>
                  <a:pt x="9389784" y="903275"/>
                  <a:pt x="9455136" y="991971"/>
                </a:cubicBezTo>
                <a:lnTo>
                  <a:pt x="9456023" y="992991"/>
                </a:lnTo>
                <a:lnTo>
                  <a:pt x="9426824" y="946402"/>
                </a:lnTo>
                <a:cubicBezTo>
                  <a:pt x="9371849" y="851803"/>
                  <a:pt x="9323277" y="747417"/>
                  <a:pt x="9217238" y="747417"/>
                </a:cubicBezTo>
                <a:close/>
                <a:moveTo>
                  <a:pt x="5270276" y="747417"/>
                </a:moveTo>
                <a:cubicBezTo>
                  <a:pt x="5164237" y="747417"/>
                  <a:pt x="5115970" y="851912"/>
                  <a:pt x="5061104" y="946610"/>
                </a:cubicBezTo>
                <a:lnTo>
                  <a:pt x="5037567" y="984246"/>
                </a:lnTo>
                <a:lnTo>
                  <a:pt x="5070151" y="936388"/>
                </a:lnTo>
                <a:cubicBezTo>
                  <a:pt x="5119777" y="860702"/>
                  <a:pt x="5170149" y="785015"/>
                  <a:pt x="5270276" y="785015"/>
                </a:cubicBezTo>
                <a:cubicBezTo>
                  <a:pt x="5395430" y="785015"/>
                  <a:pt x="5442821" y="903275"/>
                  <a:pt x="5508172" y="991971"/>
                </a:cubicBezTo>
                <a:lnTo>
                  <a:pt x="5509059" y="992991"/>
                </a:lnTo>
                <a:lnTo>
                  <a:pt x="5479861" y="946402"/>
                </a:lnTo>
                <a:cubicBezTo>
                  <a:pt x="5424886" y="851803"/>
                  <a:pt x="5376314" y="747417"/>
                  <a:pt x="5270276" y="747417"/>
                </a:cubicBezTo>
                <a:close/>
                <a:moveTo>
                  <a:pt x="1369486" y="747417"/>
                </a:moveTo>
                <a:cubicBezTo>
                  <a:pt x="1263448" y="747417"/>
                  <a:pt x="1215181" y="851912"/>
                  <a:pt x="1160316" y="946610"/>
                </a:cubicBezTo>
                <a:lnTo>
                  <a:pt x="1136782" y="984243"/>
                </a:lnTo>
                <a:lnTo>
                  <a:pt x="1169364" y="936388"/>
                </a:lnTo>
                <a:cubicBezTo>
                  <a:pt x="1218988" y="860702"/>
                  <a:pt x="1269361" y="785015"/>
                  <a:pt x="1369486" y="785015"/>
                </a:cubicBezTo>
                <a:cubicBezTo>
                  <a:pt x="1494642" y="785015"/>
                  <a:pt x="1542032" y="903275"/>
                  <a:pt x="1607384" y="991971"/>
                </a:cubicBezTo>
                <a:lnTo>
                  <a:pt x="1608269" y="992988"/>
                </a:lnTo>
                <a:lnTo>
                  <a:pt x="1579072" y="946402"/>
                </a:lnTo>
                <a:cubicBezTo>
                  <a:pt x="1524097" y="851803"/>
                  <a:pt x="1475525" y="747417"/>
                  <a:pt x="1369486" y="747417"/>
                </a:cubicBezTo>
                <a:close/>
                <a:moveTo>
                  <a:pt x="11591548" y="746979"/>
                </a:moveTo>
                <a:cubicBezTo>
                  <a:pt x="11485469" y="746979"/>
                  <a:pt x="11437119" y="851474"/>
                  <a:pt x="11382222" y="946172"/>
                </a:cubicBezTo>
                <a:lnTo>
                  <a:pt x="11356301" y="987607"/>
                </a:lnTo>
                <a:lnTo>
                  <a:pt x="11391289" y="936205"/>
                </a:lnTo>
                <a:cubicBezTo>
                  <a:pt x="11440923" y="860500"/>
                  <a:pt x="11491350" y="784795"/>
                  <a:pt x="11591621" y="784795"/>
                </a:cubicBezTo>
                <a:cubicBezTo>
                  <a:pt x="11716960" y="784795"/>
                  <a:pt x="11764161" y="903056"/>
                  <a:pt x="11829454" y="991752"/>
                </a:cubicBezTo>
                <a:lnTo>
                  <a:pt x="11829606" y="991928"/>
                </a:lnTo>
                <a:lnTo>
                  <a:pt x="11800951" y="946131"/>
                </a:lnTo>
                <a:cubicBezTo>
                  <a:pt x="11746042" y="851452"/>
                  <a:pt x="11697626" y="746979"/>
                  <a:pt x="11591548" y="746979"/>
                </a:cubicBezTo>
                <a:close/>
                <a:moveTo>
                  <a:pt x="7644582" y="746979"/>
                </a:moveTo>
                <a:cubicBezTo>
                  <a:pt x="7538504" y="746979"/>
                  <a:pt x="7490153" y="851474"/>
                  <a:pt x="7435256" y="946172"/>
                </a:cubicBezTo>
                <a:lnTo>
                  <a:pt x="7409336" y="987606"/>
                </a:lnTo>
                <a:lnTo>
                  <a:pt x="7444323" y="936205"/>
                </a:lnTo>
                <a:cubicBezTo>
                  <a:pt x="7493957" y="860500"/>
                  <a:pt x="7544384" y="784795"/>
                  <a:pt x="7644655" y="784795"/>
                </a:cubicBezTo>
                <a:cubicBezTo>
                  <a:pt x="7732393" y="784795"/>
                  <a:pt x="7781843" y="842743"/>
                  <a:pt x="7826012" y="907934"/>
                </a:cubicBezTo>
                <a:lnTo>
                  <a:pt x="7868781" y="970320"/>
                </a:lnTo>
                <a:lnTo>
                  <a:pt x="7813019" y="875071"/>
                </a:lnTo>
                <a:cubicBezTo>
                  <a:pt x="7771265" y="805745"/>
                  <a:pt x="7724141" y="746979"/>
                  <a:pt x="7644582" y="746979"/>
                </a:cubicBezTo>
                <a:close/>
                <a:moveTo>
                  <a:pt x="3743798" y="746979"/>
                </a:moveTo>
                <a:cubicBezTo>
                  <a:pt x="3637720" y="746979"/>
                  <a:pt x="3589368" y="851474"/>
                  <a:pt x="3534471" y="946172"/>
                </a:cubicBezTo>
                <a:lnTo>
                  <a:pt x="3508555" y="987599"/>
                </a:lnTo>
                <a:lnTo>
                  <a:pt x="3543537" y="936205"/>
                </a:lnTo>
                <a:cubicBezTo>
                  <a:pt x="3593172" y="860500"/>
                  <a:pt x="3643598" y="784795"/>
                  <a:pt x="3743869" y="784795"/>
                </a:cubicBezTo>
                <a:cubicBezTo>
                  <a:pt x="3831607" y="784795"/>
                  <a:pt x="3881057" y="842743"/>
                  <a:pt x="3925226" y="907934"/>
                </a:cubicBezTo>
                <a:lnTo>
                  <a:pt x="3971896" y="976011"/>
                </a:lnTo>
                <a:lnTo>
                  <a:pt x="3953199" y="946131"/>
                </a:lnTo>
                <a:cubicBezTo>
                  <a:pt x="3898291" y="851452"/>
                  <a:pt x="3849875" y="746979"/>
                  <a:pt x="3743798" y="746979"/>
                </a:cubicBezTo>
                <a:close/>
                <a:moveTo>
                  <a:pt x="10800476" y="733692"/>
                </a:moveTo>
                <a:cubicBezTo>
                  <a:pt x="10651799" y="733692"/>
                  <a:pt x="10616268" y="946247"/>
                  <a:pt x="10517515" y="1045915"/>
                </a:cubicBezTo>
                <a:lnTo>
                  <a:pt x="10502184" y="1057356"/>
                </a:lnTo>
                <a:lnTo>
                  <a:pt x="10519632" y="1047353"/>
                </a:lnTo>
                <a:cubicBezTo>
                  <a:pt x="10611596" y="974483"/>
                  <a:pt x="10650197" y="828743"/>
                  <a:pt x="10800330" y="828743"/>
                </a:cubicBezTo>
                <a:cubicBezTo>
                  <a:pt x="10950353" y="828743"/>
                  <a:pt x="10988064" y="974400"/>
                  <a:pt x="11079591" y="1047228"/>
                </a:cubicBezTo>
                <a:lnTo>
                  <a:pt x="11098536" y="1058122"/>
                </a:lnTo>
                <a:lnTo>
                  <a:pt x="11082094" y="1045819"/>
                </a:lnTo>
                <a:cubicBezTo>
                  <a:pt x="10983805" y="946204"/>
                  <a:pt x="10949377" y="733692"/>
                  <a:pt x="10800476" y="733692"/>
                </a:cubicBezTo>
                <a:close/>
                <a:moveTo>
                  <a:pt x="6853510" y="733692"/>
                </a:moveTo>
                <a:cubicBezTo>
                  <a:pt x="6704833" y="733692"/>
                  <a:pt x="6669302" y="946247"/>
                  <a:pt x="6570550" y="1045915"/>
                </a:cubicBezTo>
                <a:lnTo>
                  <a:pt x="6555219" y="1057356"/>
                </a:lnTo>
                <a:lnTo>
                  <a:pt x="6572666" y="1047353"/>
                </a:lnTo>
                <a:cubicBezTo>
                  <a:pt x="6664631" y="974483"/>
                  <a:pt x="6703232" y="828743"/>
                  <a:pt x="6853364" y="828743"/>
                </a:cubicBezTo>
                <a:cubicBezTo>
                  <a:pt x="7003388" y="828743"/>
                  <a:pt x="7041099" y="974400"/>
                  <a:pt x="7132625" y="1047228"/>
                </a:cubicBezTo>
                <a:lnTo>
                  <a:pt x="7151569" y="1058121"/>
                </a:lnTo>
                <a:lnTo>
                  <a:pt x="7135128" y="1045819"/>
                </a:lnTo>
                <a:cubicBezTo>
                  <a:pt x="7036839" y="946204"/>
                  <a:pt x="7002411" y="733692"/>
                  <a:pt x="6853510" y="733692"/>
                </a:cubicBezTo>
                <a:close/>
                <a:moveTo>
                  <a:pt x="2952725" y="733692"/>
                </a:moveTo>
                <a:cubicBezTo>
                  <a:pt x="2804047" y="733692"/>
                  <a:pt x="2768516" y="946247"/>
                  <a:pt x="2669764" y="1045915"/>
                </a:cubicBezTo>
                <a:lnTo>
                  <a:pt x="2654435" y="1057354"/>
                </a:lnTo>
                <a:lnTo>
                  <a:pt x="2671879" y="1047353"/>
                </a:lnTo>
                <a:cubicBezTo>
                  <a:pt x="2763844" y="974483"/>
                  <a:pt x="2802445" y="828743"/>
                  <a:pt x="2952579" y="828743"/>
                </a:cubicBezTo>
                <a:cubicBezTo>
                  <a:pt x="3102602" y="828743"/>
                  <a:pt x="3140312" y="974400"/>
                  <a:pt x="3231839" y="1047228"/>
                </a:cubicBezTo>
                <a:lnTo>
                  <a:pt x="3250785" y="1058122"/>
                </a:lnTo>
                <a:lnTo>
                  <a:pt x="3234341" y="1045819"/>
                </a:lnTo>
                <a:cubicBezTo>
                  <a:pt x="3136053" y="946204"/>
                  <a:pt x="3101625" y="733692"/>
                  <a:pt x="2952725" y="733692"/>
                </a:cubicBezTo>
                <a:close/>
                <a:moveTo>
                  <a:pt x="9217238" y="700547"/>
                </a:moveTo>
                <a:cubicBezTo>
                  <a:pt x="9110960" y="700547"/>
                  <a:pt x="9062737" y="818972"/>
                  <a:pt x="9007949" y="926294"/>
                </a:cubicBezTo>
                <a:lnTo>
                  <a:pt x="8990865" y="957299"/>
                </a:lnTo>
                <a:lnTo>
                  <a:pt x="9016869" y="913100"/>
                </a:lnTo>
                <a:cubicBezTo>
                  <a:pt x="9066357" y="825769"/>
                  <a:pt x="9116675" y="738438"/>
                  <a:pt x="9217238" y="738438"/>
                </a:cubicBezTo>
                <a:cubicBezTo>
                  <a:pt x="9317801" y="738438"/>
                  <a:pt x="9368210" y="825769"/>
                  <a:pt x="9417725" y="913100"/>
                </a:cubicBezTo>
                <a:lnTo>
                  <a:pt x="9448153" y="964809"/>
                </a:lnTo>
                <a:lnTo>
                  <a:pt x="9426882" y="926252"/>
                </a:lnTo>
                <a:cubicBezTo>
                  <a:pt x="9372000" y="818950"/>
                  <a:pt x="9323515" y="700547"/>
                  <a:pt x="9217238" y="700547"/>
                </a:cubicBezTo>
                <a:close/>
                <a:moveTo>
                  <a:pt x="5270276" y="700547"/>
                </a:moveTo>
                <a:cubicBezTo>
                  <a:pt x="5163998" y="700547"/>
                  <a:pt x="5115775" y="818972"/>
                  <a:pt x="5060986" y="926294"/>
                </a:cubicBezTo>
                <a:lnTo>
                  <a:pt x="5043904" y="957294"/>
                </a:lnTo>
                <a:lnTo>
                  <a:pt x="5069906" y="913100"/>
                </a:lnTo>
                <a:cubicBezTo>
                  <a:pt x="5119394" y="825769"/>
                  <a:pt x="5169711" y="738438"/>
                  <a:pt x="5270276" y="738438"/>
                </a:cubicBezTo>
                <a:cubicBezTo>
                  <a:pt x="5370838" y="738438"/>
                  <a:pt x="5421247" y="825769"/>
                  <a:pt x="5470762" y="913100"/>
                </a:cubicBezTo>
                <a:lnTo>
                  <a:pt x="5501191" y="964813"/>
                </a:lnTo>
                <a:lnTo>
                  <a:pt x="5479919" y="926252"/>
                </a:lnTo>
                <a:cubicBezTo>
                  <a:pt x="5425038" y="818950"/>
                  <a:pt x="5376553" y="700547"/>
                  <a:pt x="5270276" y="700547"/>
                </a:cubicBezTo>
                <a:close/>
                <a:moveTo>
                  <a:pt x="1369486" y="700547"/>
                </a:moveTo>
                <a:cubicBezTo>
                  <a:pt x="1263208" y="700547"/>
                  <a:pt x="1214986" y="818972"/>
                  <a:pt x="1160198" y="926294"/>
                </a:cubicBezTo>
                <a:lnTo>
                  <a:pt x="1143109" y="957307"/>
                </a:lnTo>
                <a:lnTo>
                  <a:pt x="1169118" y="913100"/>
                </a:lnTo>
                <a:cubicBezTo>
                  <a:pt x="1218605" y="825769"/>
                  <a:pt x="1268923" y="738438"/>
                  <a:pt x="1369486" y="738438"/>
                </a:cubicBezTo>
                <a:cubicBezTo>
                  <a:pt x="1470049" y="738438"/>
                  <a:pt x="1520458" y="825769"/>
                  <a:pt x="1569973" y="913100"/>
                </a:cubicBezTo>
                <a:lnTo>
                  <a:pt x="1600407" y="964821"/>
                </a:lnTo>
                <a:lnTo>
                  <a:pt x="1579131" y="926252"/>
                </a:lnTo>
                <a:cubicBezTo>
                  <a:pt x="1524249" y="818950"/>
                  <a:pt x="1475764" y="700547"/>
                  <a:pt x="1369486" y="700547"/>
                </a:cubicBezTo>
                <a:close/>
                <a:moveTo>
                  <a:pt x="11591548" y="700474"/>
                </a:moveTo>
                <a:cubicBezTo>
                  <a:pt x="11485390" y="700474"/>
                  <a:pt x="11437243" y="818877"/>
                  <a:pt x="11382440" y="926179"/>
                </a:cubicBezTo>
                <a:lnTo>
                  <a:pt x="11369554" y="949547"/>
                </a:lnTo>
                <a:lnTo>
                  <a:pt x="11391116" y="912953"/>
                </a:lnTo>
                <a:cubicBezTo>
                  <a:pt x="11440685" y="825622"/>
                  <a:pt x="11491094" y="738291"/>
                  <a:pt x="11591548" y="738291"/>
                </a:cubicBezTo>
                <a:cubicBezTo>
                  <a:pt x="11692001" y="738291"/>
                  <a:pt x="11742447" y="825622"/>
                  <a:pt x="11792026" y="912944"/>
                </a:cubicBezTo>
                <a:lnTo>
                  <a:pt x="11813945" y="950138"/>
                </a:lnTo>
                <a:lnTo>
                  <a:pt x="11800733" y="926179"/>
                </a:lnTo>
                <a:cubicBezTo>
                  <a:pt x="11745918" y="818877"/>
                  <a:pt x="11697706" y="700474"/>
                  <a:pt x="11591548" y="700474"/>
                </a:cubicBezTo>
                <a:close/>
                <a:moveTo>
                  <a:pt x="7644582" y="700474"/>
                </a:moveTo>
                <a:cubicBezTo>
                  <a:pt x="7538424" y="700474"/>
                  <a:pt x="7490277" y="818877"/>
                  <a:pt x="7435474" y="926179"/>
                </a:cubicBezTo>
                <a:lnTo>
                  <a:pt x="7422595" y="949535"/>
                </a:lnTo>
                <a:lnTo>
                  <a:pt x="7444150" y="912953"/>
                </a:lnTo>
                <a:cubicBezTo>
                  <a:pt x="7493719" y="825622"/>
                  <a:pt x="7544129" y="738291"/>
                  <a:pt x="7644582" y="738291"/>
                </a:cubicBezTo>
                <a:cubicBezTo>
                  <a:pt x="7738758" y="738291"/>
                  <a:pt x="7788981" y="815047"/>
                  <a:pt x="7835742" y="896592"/>
                </a:cubicBezTo>
                <a:lnTo>
                  <a:pt x="7868628" y="953753"/>
                </a:lnTo>
                <a:lnTo>
                  <a:pt x="7812886" y="845645"/>
                </a:lnTo>
                <a:cubicBezTo>
                  <a:pt x="7771225" y="767076"/>
                  <a:pt x="7724201" y="700474"/>
                  <a:pt x="7644582" y="700474"/>
                </a:cubicBezTo>
                <a:close/>
                <a:moveTo>
                  <a:pt x="3743798" y="700474"/>
                </a:moveTo>
                <a:cubicBezTo>
                  <a:pt x="3637640" y="700474"/>
                  <a:pt x="3589493" y="818877"/>
                  <a:pt x="3534689" y="926179"/>
                </a:cubicBezTo>
                <a:lnTo>
                  <a:pt x="3521809" y="949537"/>
                </a:lnTo>
                <a:lnTo>
                  <a:pt x="3543365" y="912953"/>
                </a:lnTo>
                <a:cubicBezTo>
                  <a:pt x="3592935" y="825622"/>
                  <a:pt x="3643344" y="738291"/>
                  <a:pt x="3743798" y="738291"/>
                </a:cubicBezTo>
                <a:cubicBezTo>
                  <a:pt x="3861516" y="738291"/>
                  <a:pt x="3910560" y="858222"/>
                  <a:pt x="3970011" y="957525"/>
                </a:cubicBezTo>
                <a:lnTo>
                  <a:pt x="3971446" y="959664"/>
                </a:lnTo>
                <a:lnTo>
                  <a:pt x="3952981" y="926179"/>
                </a:lnTo>
                <a:cubicBezTo>
                  <a:pt x="3898167" y="818877"/>
                  <a:pt x="3849956" y="700474"/>
                  <a:pt x="3743798" y="700474"/>
                </a:cubicBezTo>
                <a:close/>
                <a:moveTo>
                  <a:pt x="11591548" y="653971"/>
                </a:moveTo>
                <a:cubicBezTo>
                  <a:pt x="11506940" y="653971"/>
                  <a:pt x="11459097" y="738664"/>
                  <a:pt x="11415202" y="833943"/>
                </a:cubicBezTo>
                <a:lnTo>
                  <a:pt x="11383404" y="904249"/>
                </a:lnTo>
                <a:lnTo>
                  <a:pt x="11390951" y="889701"/>
                </a:lnTo>
                <a:cubicBezTo>
                  <a:pt x="11440430" y="790707"/>
                  <a:pt x="11490802" y="691714"/>
                  <a:pt x="11591548" y="691714"/>
                </a:cubicBezTo>
                <a:cubicBezTo>
                  <a:pt x="11692293" y="691714"/>
                  <a:pt x="11742684" y="790689"/>
                  <a:pt x="11792163" y="889664"/>
                </a:cubicBezTo>
                <a:lnTo>
                  <a:pt x="11799344" y="903505"/>
                </a:lnTo>
                <a:lnTo>
                  <a:pt x="11767888" y="833943"/>
                </a:lnTo>
                <a:cubicBezTo>
                  <a:pt x="11723998" y="738664"/>
                  <a:pt x="11676155" y="653971"/>
                  <a:pt x="11591548" y="653971"/>
                </a:cubicBezTo>
                <a:close/>
                <a:moveTo>
                  <a:pt x="9217311" y="653971"/>
                </a:moveTo>
                <a:cubicBezTo>
                  <a:pt x="9132735" y="653971"/>
                  <a:pt x="9084910" y="738678"/>
                  <a:pt x="9041031" y="833973"/>
                </a:cubicBezTo>
                <a:lnTo>
                  <a:pt x="9009950" y="902729"/>
                </a:lnTo>
                <a:lnTo>
                  <a:pt x="9016678" y="889774"/>
                </a:lnTo>
                <a:cubicBezTo>
                  <a:pt x="9066211" y="790780"/>
                  <a:pt x="9116639" y="691787"/>
                  <a:pt x="9217238" y="691787"/>
                </a:cubicBezTo>
                <a:cubicBezTo>
                  <a:pt x="9317838" y="691787"/>
                  <a:pt x="9368210" y="790780"/>
                  <a:pt x="9417698" y="889774"/>
                </a:cubicBezTo>
                <a:lnTo>
                  <a:pt x="9433460" y="920152"/>
                </a:lnTo>
                <a:lnTo>
                  <a:pt x="9426569" y="906230"/>
                </a:lnTo>
                <a:cubicBezTo>
                  <a:pt x="9371545" y="786303"/>
                  <a:pt x="9323030" y="653971"/>
                  <a:pt x="9217311" y="653971"/>
                </a:cubicBezTo>
                <a:close/>
                <a:moveTo>
                  <a:pt x="7644582" y="653971"/>
                </a:moveTo>
                <a:cubicBezTo>
                  <a:pt x="7559975" y="653971"/>
                  <a:pt x="7512132" y="738664"/>
                  <a:pt x="7468236" y="833943"/>
                </a:cubicBezTo>
                <a:lnTo>
                  <a:pt x="7436437" y="904252"/>
                </a:lnTo>
                <a:lnTo>
                  <a:pt x="7443985" y="889701"/>
                </a:lnTo>
                <a:cubicBezTo>
                  <a:pt x="7493464" y="790707"/>
                  <a:pt x="7543837" y="691714"/>
                  <a:pt x="7644582" y="691714"/>
                </a:cubicBezTo>
                <a:cubicBezTo>
                  <a:pt x="7739031" y="691714"/>
                  <a:pt x="7789223" y="778704"/>
                  <a:pt x="7835897" y="871130"/>
                </a:cubicBezTo>
                <a:lnTo>
                  <a:pt x="7853164" y="905219"/>
                </a:lnTo>
                <a:lnTo>
                  <a:pt x="7821510" y="835220"/>
                </a:lnTo>
                <a:cubicBezTo>
                  <a:pt x="7777459" y="739422"/>
                  <a:pt x="7729567" y="653971"/>
                  <a:pt x="7644582" y="653971"/>
                </a:cubicBezTo>
                <a:close/>
                <a:moveTo>
                  <a:pt x="5270347" y="653971"/>
                </a:moveTo>
                <a:cubicBezTo>
                  <a:pt x="5185774" y="653971"/>
                  <a:pt x="5137947" y="738678"/>
                  <a:pt x="5094068" y="833973"/>
                </a:cubicBezTo>
                <a:lnTo>
                  <a:pt x="5062988" y="902726"/>
                </a:lnTo>
                <a:lnTo>
                  <a:pt x="5069714" y="889774"/>
                </a:lnTo>
                <a:cubicBezTo>
                  <a:pt x="5119249" y="790780"/>
                  <a:pt x="5169675" y="691787"/>
                  <a:pt x="5270276" y="691787"/>
                </a:cubicBezTo>
                <a:cubicBezTo>
                  <a:pt x="5370874" y="691787"/>
                  <a:pt x="5421247" y="790780"/>
                  <a:pt x="5470734" y="889774"/>
                </a:cubicBezTo>
                <a:lnTo>
                  <a:pt x="5486512" y="920182"/>
                </a:lnTo>
                <a:lnTo>
                  <a:pt x="5479606" y="906230"/>
                </a:lnTo>
                <a:cubicBezTo>
                  <a:pt x="5424582" y="786303"/>
                  <a:pt x="5376067" y="653971"/>
                  <a:pt x="5270347" y="653971"/>
                </a:cubicBezTo>
                <a:close/>
                <a:moveTo>
                  <a:pt x="3743798" y="653971"/>
                </a:moveTo>
                <a:cubicBezTo>
                  <a:pt x="3659190" y="653971"/>
                  <a:pt x="3611348" y="738664"/>
                  <a:pt x="3567452" y="833943"/>
                </a:cubicBezTo>
                <a:lnTo>
                  <a:pt x="3535657" y="904241"/>
                </a:lnTo>
                <a:lnTo>
                  <a:pt x="3543200" y="889701"/>
                </a:lnTo>
                <a:cubicBezTo>
                  <a:pt x="3592679" y="790707"/>
                  <a:pt x="3643052" y="691714"/>
                  <a:pt x="3743798" y="691714"/>
                </a:cubicBezTo>
                <a:cubicBezTo>
                  <a:pt x="3838246" y="691714"/>
                  <a:pt x="3888439" y="778704"/>
                  <a:pt x="3935113" y="871130"/>
                </a:cubicBezTo>
                <a:lnTo>
                  <a:pt x="3952277" y="905018"/>
                </a:lnTo>
                <a:lnTo>
                  <a:pt x="3920137" y="833943"/>
                </a:lnTo>
                <a:cubicBezTo>
                  <a:pt x="3876247" y="738664"/>
                  <a:pt x="3828404" y="653971"/>
                  <a:pt x="3743798" y="653971"/>
                </a:cubicBezTo>
                <a:close/>
                <a:moveTo>
                  <a:pt x="1369559" y="653971"/>
                </a:moveTo>
                <a:cubicBezTo>
                  <a:pt x="1284984" y="653971"/>
                  <a:pt x="1237159" y="738678"/>
                  <a:pt x="1193280" y="833973"/>
                </a:cubicBezTo>
                <a:lnTo>
                  <a:pt x="1162202" y="902722"/>
                </a:lnTo>
                <a:lnTo>
                  <a:pt x="1168926" y="889774"/>
                </a:lnTo>
                <a:cubicBezTo>
                  <a:pt x="1218459" y="790780"/>
                  <a:pt x="1268887" y="691787"/>
                  <a:pt x="1369486" y="691787"/>
                </a:cubicBezTo>
                <a:cubicBezTo>
                  <a:pt x="1470086" y="691787"/>
                  <a:pt x="1520458" y="790780"/>
                  <a:pt x="1569946" y="889774"/>
                </a:cubicBezTo>
                <a:lnTo>
                  <a:pt x="1585723" y="920181"/>
                </a:lnTo>
                <a:lnTo>
                  <a:pt x="1578818" y="906230"/>
                </a:lnTo>
                <a:cubicBezTo>
                  <a:pt x="1523794" y="786303"/>
                  <a:pt x="1475279" y="653971"/>
                  <a:pt x="1369559" y="653971"/>
                </a:cubicBezTo>
                <a:close/>
                <a:moveTo>
                  <a:pt x="10800403" y="630173"/>
                </a:moveTo>
                <a:cubicBezTo>
                  <a:pt x="10652341" y="630229"/>
                  <a:pt x="10616740" y="903479"/>
                  <a:pt x="10517953" y="1031562"/>
                </a:cubicBezTo>
                <a:lnTo>
                  <a:pt x="10513330" y="1035994"/>
                </a:lnTo>
                <a:lnTo>
                  <a:pt x="10519593" y="1030955"/>
                </a:lnTo>
                <a:cubicBezTo>
                  <a:pt x="10611291" y="928967"/>
                  <a:pt x="10649686" y="724985"/>
                  <a:pt x="10800476" y="724930"/>
                </a:cubicBezTo>
                <a:cubicBezTo>
                  <a:pt x="10951485" y="724930"/>
                  <a:pt x="10988744" y="928858"/>
                  <a:pt x="11079983" y="1030822"/>
                </a:cubicBezTo>
                <a:lnTo>
                  <a:pt x="11088167" y="1037425"/>
                </a:lnTo>
                <a:lnTo>
                  <a:pt x="11081975" y="1031480"/>
                </a:lnTo>
                <a:cubicBezTo>
                  <a:pt x="10983424" y="903383"/>
                  <a:pt x="10948465" y="630116"/>
                  <a:pt x="10800403" y="630173"/>
                </a:cubicBezTo>
                <a:close/>
                <a:moveTo>
                  <a:pt x="6853437" y="630173"/>
                </a:moveTo>
                <a:cubicBezTo>
                  <a:pt x="6705374" y="630229"/>
                  <a:pt x="6669775" y="903479"/>
                  <a:pt x="6570988" y="1031562"/>
                </a:cubicBezTo>
                <a:lnTo>
                  <a:pt x="6566367" y="1035991"/>
                </a:lnTo>
                <a:lnTo>
                  <a:pt x="6572627" y="1030955"/>
                </a:lnTo>
                <a:cubicBezTo>
                  <a:pt x="6664325" y="928967"/>
                  <a:pt x="6702721" y="724985"/>
                  <a:pt x="6853510" y="724930"/>
                </a:cubicBezTo>
                <a:cubicBezTo>
                  <a:pt x="7004519" y="724930"/>
                  <a:pt x="7041778" y="928858"/>
                  <a:pt x="7133018" y="1030822"/>
                </a:cubicBezTo>
                <a:lnTo>
                  <a:pt x="7141202" y="1037426"/>
                </a:lnTo>
                <a:lnTo>
                  <a:pt x="7135010" y="1031480"/>
                </a:lnTo>
                <a:cubicBezTo>
                  <a:pt x="7036459" y="903383"/>
                  <a:pt x="7001499" y="630116"/>
                  <a:pt x="6853437" y="630173"/>
                </a:cubicBezTo>
                <a:close/>
                <a:moveTo>
                  <a:pt x="2952651" y="630173"/>
                </a:moveTo>
                <a:cubicBezTo>
                  <a:pt x="2804589" y="630229"/>
                  <a:pt x="2768988" y="903479"/>
                  <a:pt x="2670202" y="1031562"/>
                </a:cubicBezTo>
                <a:lnTo>
                  <a:pt x="2665577" y="1035995"/>
                </a:lnTo>
                <a:lnTo>
                  <a:pt x="2671842" y="1030955"/>
                </a:lnTo>
                <a:cubicBezTo>
                  <a:pt x="2763539" y="928967"/>
                  <a:pt x="2801935" y="724985"/>
                  <a:pt x="2952725" y="724930"/>
                </a:cubicBezTo>
                <a:cubicBezTo>
                  <a:pt x="3103733" y="724930"/>
                  <a:pt x="3140992" y="928858"/>
                  <a:pt x="3232231" y="1030822"/>
                </a:cubicBezTo>
                <a:lnTo>
                  <a:pt x="3240417" y="1037428"/>
                </a:lnTo>
                <a:lnTo>
                  <a:pt x="3234223" y="1031480"/>
                </a:lnTo>
                <a:cubicBezTo>
                  <a:pt x="3135672" y="903383"/>
                  <a:pt x="3100713" y="630116"/>
                  <a:pt x="2952651" y="630173"/>
                </a:cubicBezTo>
                <a:close/>
                <a:moveTo>
                  <a:pt x="11591474" y="607321"/>
                </a:moveTo>
                <a:cubicBezTo>
                  <a:pt x="11506932" y="607321"/>
                  <a:pt x="11459083" y="700943"/>
                  <a:pt x="11415173" y="806268"/>
                </a:cubicBezTo>
                <a:lnTo>
                  <a:pt x="11391085" y="865118"/>
                </a:lnTo>
                <a:lnTo>
                  <a:pt x="11428719" y="785213"/>
                </a:lnTo>
                <a:cubicBezTo>
                  <a:pt x="11468699" y="707433"/>
                  <a:pt x="11516126" y="645210"/>
                  <a:pt x="11591548" y="645210"/>
                </a:cubicBezTo>
                <a:cubicBezTo>
                  <a:pt x="11692111" y="645210"/>
                  <a:pt x="11742703" y="755829"/>
                  <a:pt x="11792327" y="866449"/>
                </a:cubicBezTo>
                <a:lnTo>
                  <a:pt x="11792394" y="866591"/>
                </a:lnTo>
                <a:lnTo>
                  <a:pt x="11767713" y="806268"/>
                </a:lnTo>
                <a:cubicBezTo>
                  <a:pt x="11723825" y="700943"/>
                  <a:pt x="11676018" y="607321"/>
                  <a:pt x="11591474" y="607321"/>
                </a:cubicBezTo>
                <a:close/>
                <a:moveTo>
                  <a:pt x="9217164" y="607321"/>
                </a:moveTo>
                <a:cubicBezTo>
                  <a:pt x="9132653" y="607321"/>
                  <a:pt x="9084822" y="700943"/>
                  <a:pt x="9040922" y="806268"/>
                </a:cubicBezTo>
                <a:lnTo>
                  <a:pt x="9015042" y="869510"/>
                </a:lnTo>
                <a:lnTo>
                  <a:pt x="9016449" y="866485"/>
                </a:lnTo>
                <a:cubicBezTo>
                  <a:pt x="9066065" y="755848"/>
                  <a:pt x="9116638" y="645210"/>
                  <a:pt x="9217164" y="645210"/>
                </a:cubicBezTo>
                <a:cubicBezTo>
                  <a:pt x="9317691" y="645210"/>
                  <a:pt x="9368265" y="755848"/>
                  <a:pt x="9417880" y="866485"/>
                </a:cubicBezTo>
                <a:lnTo>
                  <a:pt x="9419999" y="871041"/>
                </a:lnTo>
                <a:lnTo>
                  <a:pt x="9393478" y="806268"/>
                </a:lnTo>
                <a:cubicBezTo>
                  <a:pt x="9349549" y="700943"/>
                  <a:pt x="9301675" y="607321"/>
                  <a:pt x="9217164" y="607321"/>
                </a:cubicBezTo>
                <a:close/>
                <a:moveTo>
                  <a:pt x="7644509" y="607321"/>
                </a:moveTo>
                <a:cubicBezTo>
                  <a:pt x="7559966" y="607321"/>
                  <a:pt x="7512117" y="700943"/>
                  <a:pt x="7468207" y="806268"/>
                </a:cubicBezTo>
                <a:lnTo>
                  <a:pt x="7444121" y="865115"/>
                </a:lnTo>
                <a:lnTo>
                  <a:pt x="7481753" y="785213"/>
                </a:lnTo>
                <a:cubicBezTo>
                  <a:pt x="7521734" y="707433"/>
                  <a:pt x="7569160" y="645210"/>
                  <a:pt x="7644582" y="645210"/>
                </a:cubicBezTo>
                <a:cubicBezTo>
                  <a:pt x="7738860" y="645210"/>
                  <a:pt x="7789218" y="742434"/>
                  <a:pt x="7836034" y="845734"/>
                </a:cubicBezTo>
                <a:lnTo>
                  <a:pt x="7844776" y="864971"/>
                </a:lnTo>
                <a:lnTo>
                  <a:pt x="7821335" y="807679"/>
                </a:lnTo>
                <a:cubicBezTo>
                  <a:pt x="7777286" y="701781"/>
                  <a:pt x="7729430" y="607321"/>
                  <a:pt x="7644509" y="607321"/>
                </a:cubicBezTo>
                <a:close/>
                <a:moveTo>
                  <a:pt x="5270202" y="607321"/>
                </a:moveTo>
                <a:cubicBezTo>
                  <a:pt x="5185690" y="607321"/>
                  <a:pt x="5137860" y="700943"/>
                  <a:pt x="5093959" y="806268"/>
                </a:cubicBezTo>
                <a:lnTo>
                  <a:pt x="5068079" y="869513"/>
                </a:lnTo>
                <a:lnTo>
                  <a:pt x="5069486" y="866485"/>
                </a:lnTo>
                <a:cubicBezTo>
                  <a:pt x="5119102" y="755848"/>
                  <a:pt x="5169675" y="645210"/>
                  <a:pt x="5270202" y="645210"/>
                </a:cubicBezTo>
                <a:cubicBezTo>
                  <a:pt x="5370728" y="645210"/>
                  <a:pt x="5421302" y="755848"/>
                  <a:pt x="5470917" y="866485"/>
                </a:cubicBezTo>
                <a:lnTo>
                  <a:pt x="5473037" y="871045"/>
                </a:lnTo>
                <a:lnTo>
                  <a:pt x="5446515" y="806268"/>
                </a:lnTo>
                <a:cubicBezTo>
                  <a:pt x="5402586" y="700943"/>
                  <a:pt x="5354712" y="607321"/>
                  <a:pt x="5270202" y="607321"/>
                </a:cubicBezTo>
                <a:close/>
                <a:moveTo>
                  <a:pt x="3743724" y="607321"/>
                </a:moveTo>
                <a:cubicBezTo>
                  <a:pt x="3659181" y="607321"/>
                  <a:pt x="3611333" y="700943"/>
                  <a:pt x="3567423" y="806268"/>
                </a:cubicBezTo>
                <a:lnTo>
                  <a:pt x="3543338" y="865112"/>
                </a:lnTo>
                <a:lnTo>
                  <a:pt x="3580969" y="785213"/>
                </a:lnTo>
                <a:cubicBezTo>
                  <a:pt x="3620950" y="707433"/>
                  <a:pt x="3668376" y="645210"/>
                  <a:pt x="3743798" y="645210"/>
                </a:cubicBezTo>
                <a:cubicBezTo>
                  <a:pt x="3838074" y="645210"/>
                  <a:pt x="3888432" y="742434"/>
                  <a:pt x="3935248" y="845734"/>
                </a:cubicBezTo>
                <a:lnTo>
                  <a:pt x="3943887" y="864744"/>
                </a:lnTo>
                <a:lnTo>
                  <a:pt x="3919961" y="806268"/>
                </a:lnTo>
                <a:cubicBezTo>
                  <a:pt x="3876075" y="700943"/>
                  <a:pt x="3828267" y="607321"/>
                  <a:pt x="3743724" y="607321"/>
                </a:cubicBezTo>
                <a:close/>
                <a:moveTo>
                  <a:pt x="1369413" y="607321"/>
                </a:moveTo>
                <a:cubicBezTo>
                  <a:pt x="1284902" y="607321"/>
                  <a:pt x="1237071" y="700943"/>
                  <a:pt x="1193171" y="806268"/>
                </a:cubicBezTo>
                <a:lnTo>
                  <a:pt x="1167294" y="869504"/>
                </a:lnTo>
                <a:lnTo>
                  <a:pt x="1168698" y="866485"/>
                </a:lnTo>
                <a:cubicBezTo>
                  <a:pt x="1218313" y="755848"/>
                  <a:pt x="1268887" y="645210"/>
                  <a:pt x="1369413" y="645210"/>
                </a:cubicBezTo>
                <a:cubicBezTo>
                  <a:pt x="1469940" y="645210"/>
                  <a:pt x="1520513" y="755848"/>
                  <a:pt x="1570129" y="866485"/>
                </a:cubicBezTo>
                <a:lnTo>
                  <a:pt x="1572250" y="871045"/>
                </a:lnTo>
                <a:lnTo>
                  <a:pt x="1545727" y="806268"/>
                </a:lnTo>
                <a:cubicBezTo>
                  <a:pt x="1501798" y="700943"/>
                  <a:pt x="1453925" y="607321"/>
                  <a:pt x="1369413" y="607321"/>
                </a:cubicBezTo>
                <a:close/>
                <a:moveTo>
                  <a:pt x="10800622" y="526579"/>
                </a:moveTo>
                <a:cubicBezTo>
                  <a:pt x="10673951" y="526579"/>
                  <a:pt x="10629747" y="771812"/>
                  <a:pt x="10557297" y="940410"/>
                </a:cubicBezTo>
                <a:lnTo>
                  <a:pt x="10519926" y="1013470"/>
                </a:lnTo>
                <a:lnTo>
                  <a:pt x="10561321" y="940106"/>
                </a:lnTo>
                <a:cubicBezTo>
                  <a:pt x="10626756" y="803522"/>
                  <a:pt x="10674654" y="621411"/>
                  <a:pt x="10800403" y="621411"/>
                </a:cubicBezTo>
                <a:cubicBezTo>
                  <a:pt x="10951302" y="621411"/>
                  <a:pt x="10989314" y="883610"/>
                  <a:pt x="11080444" y="1014710"/>
                </a:cubicBezTo>
                <a:lnTo>
                  <a:pt x="11081903" y="1016523"/>
                </a:lnTo>
                <a:lnTo>
                  <a:pt x="11043142" y="940410"/>
                </a:lnTo>
                <a:cubicBezTo>
                  <a:pt x="10971057" y="771812"/>
                  <a:pt x="10927293" y="526579"/>
                  <a:pt x="10800622" y="526579"/>
                </a:cubicBezTo>
                <a:close/>
                <a:moveTo>
                  <a:pt x="6853656" y="526579"/>
                </a:moveTo>
                <a:cubicBezTo>
                  <a:pt x="6726985" y="526579"/>
                  <a:pt x="6682782" y="771812"/>
                  <a:pt x="6610332" y="940410"/>
                </a:cubicBezTo>
                <a:lnTo>
                  <a:pt x="6572962" y="1013466"/>
                </a:lnTo>
                <a:lnTo>
                  <a:pt x="6614355" y="940106"/>
                </a:lnTo>
                <a:cubicBezTo>
                  <a:pt x="6679791" y="803522"/>
                  <a:pt x="6727688" y="621411"/>
                  <a:pt x="6853437" y="621411"/>
                </a:cubicBezTo>
                <a:cubicBezTo>
                  <a:pt x="7004337" y="621411"/>
                  <a:pt x="7042349" y="883610"/>
                  <a:pt x="7133478" y="1014710"/>
                </a:cubicBezTo>
                <a:lnTo>
                  <a:pt x="7134937" y="1016523"/>
                </a:lnTo>
                <a:lnTo>
                  <a:pt x="7096177" y="940410"/>
                </a:lnTo>
                <a:cubicBezTo>
                  <a:pt x="7024091" y="771812"/>
                  <a:pt x="6980328" y="526579"/>
                  <a:pt x="6853656" y="526579"/>
                </a:cubicBezTo>
                <a:close/>
                <a:moveTo>
                  <a:pt x="2952870" y="526579"/>
                </a:moveTo>
                <a:cubicBezTo>
                  <a:pt x="2826200" y="526579"/>
                  <a:pt x="2781997" y="771812"/>
                  <a:pt x="2709546" y="940410"/>
                </a:cubicBezTo>
                <a:lnTo>
                  <a:pt x="2672176" y="1013466"/>
                </a:lnTo>
                <a:lnTo>
                  <a:pt x="2713569" y="940106"/>
                </a:lnTo>
                <a:cubicBezTo>
                  <a:pt x="2779004" y="803522"/>
                  <a:pt x="2826901" y="621411"/>
                  <a:pt x="2952651" y="621411"/>
                </a:cubicBezTo>
                <a:cubicBezTo>
                  <a:pt x="3103550" y="621411"/>
                  <a:pt x="3141563" y="883610"/>
                  <a:pt x="3232692" y="1014710"/>
                </a:cubicBezTo>
                <a:lnTo>
                  <a:pt x="3234154" y="1016527"/>
                </a:lnTo>
                <a:lnTo>
                  <a:pt x="3195392" y="940410"/>
                </a:lnTo>
                <a:cubicBezTo>
                  <a:pt x="3123306" y="771812"/>
                  <a:pt x="3079542" y="526579"/>
                  <a:pt x="2952870" y="526579"/>
                </a:cubicBezTo>
                <a:close/>
                <a:moveTo>
                  <a:pt x="10800622" y="422988"/>
                </a:moveTo>
                <a:cubicBezTo>
                  <a:pt x="10674190" y="422988"/>
                  <a:pt x="10629912" y="712992"/>
                  <a:pt x="10557423" y="912370"/>
                </a:cubicBezTo>
                <a:lnTo>
                  <a:pt x="10530270" y="975119"/>
                </a:lnTo>
                <a:lnTo>
                  <a:pt x="10561526" y="907327"/>
                </a:lnTo>
                <a:cubicBezTo>
                  <a:pt x="10626861" y="740394"/>
                  <a:pt x="10674645" y="517817"/>
                  <a:pt x="10800622" y="517817"/>
                </a:cubicBezTo>
                <a:cubicBezTo>
                  <a:pt x="10926599" y="517817"/>
                  <a:pt x="10974012" y="740251"/>
                  <a:pt x="11038999" y="907077"/>
                </a:cubicBezTo>
                <a:lnTo>
                  <a:pt x="11073891" y="983077"/>
                </a:lnTo>
                <a:lnTo>
                  <a:pt x="11043447" y="912402"/>
                </a:lnTo>
                <a:cubicBezTo>
                  <a:pt x="10971269" y="713024"/>
                  <a:pt x="10927054" y="422988"/>
                  <a:pt x="10800622" y="422988"/>
                </a:cubicBezTo>
                <a:close/>
                <a:moveTo>
                  <a:pt x="6853656" y="422988"/>
                </a:moveTo>
                <a:cubicBezTo>
                  <a:pt x="6727225" y="422988"/>
                  <a:pt x="6682947" y="712992"/>
                  <a:pt x="6610458" y="912370"/>
                </a:cubicBezTo>
                <a:lnTo>
                  <a:pt x="6583311" y="975104"/>
                </a:lnTo>
                <a:lnTo>
                  <a:pt x="6614560" y="907327"/>
                </a:lnTo>
                <a:cubicBezTo>
                  <a:pt x="6679895" y="740394"/>
                  <a:pt x="6727679" y="517817"/>
                  <a:pt x="6853656" y="517817"/>
                </a:cubicBezTo>
                <a:cubicBezTo>
                  <a:pt x="6979634" y="517817"/>
                  <a:pt x="7027047" y="740251"/>
                  <a:pt x="7092033" y="907077"/>
                </a:cubicBezTo>
                <a:lnTo>
                  <a:pt x="7126914" y="983053"/>
                </a:lnTo>
                <a:lnTo>
                  <a:pt x="7096481" y="912402"/>
                </a:lnTo>
                <a:cubicBezTo>
                  <a:pt x="7024303" y="713024"/>
                  <a:pt x="6980088" y="422988"/>
                  <a:pt x="6853656" y="422988"/>
                </a:cubicBezTo>
                <a:close/>
                <a:moveTo>
                  <a:pt x="2952870" y="422988"/>
                </a:moveTo>
                <a:cubicBezTo>
                  <a:pt x="2826439" y="422988"/>
                  <a:pt x="2782161" y="712992"/>
                  <a:pt x="2709672" y="912370"/>
                </a:cubicBezTo>
                <a:lnTo>
                  <a:pt x="2682536" y="975082"/>
                </a:lnTo>
                <a:lnTo>
                  <a:pt x="2713774" y="907327"/>
                </a:lnTo>
                <a:cubicBezTo>
                  <a:pt x="2779110" y="740394"/>
                  <a:pt x="2826893" y="517817"/>
                  <a:pt x="2952870" y="517817"/>
                </a:cubicBezTo>
                <a:cubicBezTo>
                  <a:pt x="3078847" y="517817"/>
                  <a:pt x="3126261" y="740251"/>
                  <a:pt x="3191248" y="907077"/>
                </a:cubicBezTo>
                <a:lnTo>
                  <a:pt x="3226143" y="983084"/>
                </a:lnTo>
                <a:lnTo>
                  <a:pt x="3195696" y="912402"/>
                </a:lnTo>
                <a:cubicBezTo>
                  <a:pt x="3123518" y="713024"/>
                  <a:pt x="3079302" y="422988"/>
                  <a:pt x="2952870" y="422988"/>
                </a:cubicBezTo>
                <a:close/>
                <a:moveTo>
                  <a:pt x="10800549" y="319468"/>
                </a:moveTo>
                <a:cubicBezTo>
                  <a:pt x="10689377" y="319509"/>
                  <a:pt x="10641969" y="575695"/>
                  <a:pt x="10583451" y="793846"/>
                </a:cubicBezTo>
                <a:lnTo>
                  <a:pt x="10558141" y="881834"/>
                </a:lnTo>
                <a:lnTo>
                  <a:pt x="10555630" y="889079"/>
                </a:lnTo>
                <a:lnTo>
                  <a:pt x="10531619" y="953249"/>
                </a:lnTo>
                <a:lnTo>
                  <a:pt x="10540935" y="931490"/>
                </a:lnTo>
                <a:lnTo>
                  <a:pt x="10555630" y="889079"/>
                </a:lnTo>
                <a:lnTo>
                  <a:pt x="10557474" y="884152"/>
                </a:lnTo>
                <a:lnTo>
                  <a:pt x="10558141" y="881834"/>
                </a:lnTo>
                <a:lnTo>
                  <a:pt x="10568428" y="852144"/>
                </a:lnTo>
                <a:cubicBezTo>
                  <a:pt x="10630185" y="657937"/>
                  <a:pt x="10679237" y="414226"/>
                  <a:pt x="10800622" y="414226"/>
                </a:cubicBezTo>
                <a:cubicBezTo>
                  <a:pt x="10926736" y="414226"/>
                  <a:pt x="10974286" y="677269"/>
                  <a:pt x="11039249" y="874551"/>
                </a:cubicBezTo>
                <a:lnTo>
                  <a:pt x="11041824" y="881836"/>
                </a:lnTo>
                <a:lnTo>
                  <a:pt x="11008368" y="762363"/>
                </a:lnTo>
                <a:cubicBezTo>
                  <a:pt x="10953858" y="551783"/>
                  <a:pt x="10906428" y="319428"/>
                  <a:pt x="10800549" y="319468"/>
                </a:cubicBezTo>
                <a:close/>
                <a:moveTo>
                  <a:pt x="6853583" y="319468"/>
                </a:moveTo>
                <a:cubicBezTo>
                  <a:pt x="6742411" y="319509"/>
                  <a:pt x="6695004" y="575695"/>
                  <a:pt x="6636486" y="793846"/>
                </a:cubicBezTo>
                <a:lnTo>
                  <a:pt x="6611178" y="881825"/>
                </a:lnTo>
                <a:lnTo>
                  <a:pt x="6608658" y="889098"/>
                </a:lnTo>
                <a:lnTo>
                  <a:pt x="6584653" y="953250"/>
                </a:lnTo>
                <a:lnTo>
                  <a:pt x="6593969" y="931490"/>
                </a:lnTo>
                <a:lnTo>
                  <a:pt x="6608658" y="889098"/>
                </a:lnTo>
                <a:lnTo>
                  <a:pt x="6610509" y="884152"/>
                </a:lnTo>
                <a:lnTo>
                  <a:pt x="6611178" y="881825"/>
                </a:lnTo>
                <a:lnTo>
                  <a:pt x="6621463" y="852144"/>
                </a:lnTo>
                <a:cubicBezTo>
                  <a:pt x="6683220" y="657937"/>
                  <a:pt x="6732271" y="414226"/>
                  <a:pt x="6853656" y="414226"/>
                </a:cubicBezTo>
                <a:cubicBezTo>
                  <a:pt x="6979771" y="414226"/>
                  <a:pt x="7027320" y="677269"/>
                  <a:pt x="7092283" y="874551"/>
                </a:cubicBezTo>
                <a:lnTo>
                  <a:pt x="7094857" y="881833"/>
                </a:lnTo>
                <a:lnTo>
                  <a:pt x="7061402" y="762363"/>
                </a:lnTo>
                <a:cubicBezTo>
                  <a:pt x="7006893" y="551783"/>
                  <a:pt x="6959462" y="319428"/>
                  <a:pt x="6853583" y="319468"/>
                </a:cubicBezTo>
                <a:close/>
                <a:moveTo>
                  <a:pt x="2952798" y="319468"/>
                </a:moveTo>
                <a:cubicBezTo>
                  <a:pt x="2841626" y="319509"/>
                  <a:pt x="2794218" y="575695"/>
                  <a:pt x="2735701" y="793846"/>
                </a:cubicBezTo>
                <a:lnTo>
                  <a:pt x="2710393" y="881825"/>
                </a:lnTo>
                <a:lnTo>
                  <a:pt x="2707873" y="889098"/>
                </a:lnTo>
                <a:lnTo>
                  <a:pt x="2683868" y="953250"/>
                </a:lnTo>
                <a:lnTo>
                  <a:pt x="2693184" y="931490"/>
                </a:lnTo>
                <a:lnTo>
                  <a:pt x="2707873" y="889098"/>
                </a:lnTo>
                <a:lnTo>
                  <a:pt x="2709723" y="884152"/>
                </a:lnTo>
                <a:lnTo>
                  <a:pt x="2710393" y="881825"/>
                </a:lnTo>
                <a:lnTo>
                  <a:pt x="2720677" y="852144"/>
                </a:lnTo>
                <a:cubicBezTo>
                  <a:pt x="2782435" y="657937"/>
                  <a:pt x="2831486" y="414226"/>
                  <a:pt x="2952870" y="414226"/>
                </a:cubicBezTo>
                <a:cubicBezTo>
                  <a:pt x="3078985" y="414226"/>
                  <a:pt x="3126534" y="677269"/>
                  <a:pt x="3191498" y="874551"/>
                </a:cubicBezTo>
                <a:lnTo>
                  <a:pt x="3194076" y="881845"/>
                </a:lnTo>
                <a:lnTo>
                  <a:pt x="3160618" y="762363"/>
                </a:lnTo>
                <a:cubicBezTo>
                  <a:pt x="3106109" y="551783"/>
                  <a:pt x="3058678" y="319428"/>
                  <a:pt x="2952798" y="319468"/>
                </a:cubicBezTo>
                <a:close/>
                <a:moveTo>
                  <a:pt x="10800476" y="215873"/>
                </a:moveTo>
                <a:cubicBezTo>
                  <a:pt x="10695196" y="215913"/>
                  <a:pt x="10647164" y="479265"/>
                  <a:pt x="10592140" y="717919"/>
                </a:cubicBezTo>
                <a:lnTo>
                  <a:pt x="10565775" y="823731"/>
                </a:lnTo>
                <a:lnTo>
                  <a:pt x="10598775" y="699160"/>
                </a:lnTo>
                <a:cubicBezTo>
                  <a:pt x="10648445" y="504897"/>
                  <a:pt x="10699329" y="310633"/>
                  <a:pt x="10800549" y="310633"/>
                </a:cubicBezTo>
                <a:cubicBezTo>
                  <a:pt x="10927074" y="310633"/>
                  <a:pt x="10974378" y="614141"/>
                  <a:pt x="11039207" y="841773"/>
                </a:cubicBezTo>
                <a:lnTo>
                  <a:pt x="11040820" y="847049"/>
                </a:lnTo>
                <a:lnTo>
                  <a:pt x="11008710" y="717828"/>
                </a:lnTo>
                <a:cubicBezTo>
                  <a:pt x="10953810" y="479170"/>
                  <a:pt x="10905756" y="215833"/>
                  <a:pt x="10800476" y="215873"/>
                </a:cubicBezTo>
                <a:close/>
                <a:moveTo>
                  <a:pt x="6853511" y="215873"/>
                </a:moveTo>
                <a:cubicBezTo>
                  <a:pt x="6748231" y="215913"/>
                  <a:pt x="6700198" y="479265"/>
                  <a:pt x="6645175" y="717919"/>
                </a:cubicBezTo>
                <a:lnTo>
                  <a:pt x="6618813" y="823719"/>
                </a:lnTo>
                <a:lnTo>
                  <a:pt x="6651810" y="699160"/>
                </a:lnTo>
                <a:cubicBezTo>
                  <a:pt x="6701480" y="504897"/>
                  <a:pt x="6752363" y="310633"/>
                  <a:pt x="6853583" y="310633"/>
                </a:cubicBezTo>
                <a:cubicBezTo>
                  <a:pt x="6980108" y="310633"/>
                  <a:pt x="7027413" y="614141"/>
                  <a:pt x="7092241" y="841773"/>
                </a:cubicBezTo>
                <a:lnTo>
                  <a:pt x="7093854" y="847046"/>
                </a:lnTo>
                <a:lnTo>
                  <a:pt x="7061745" y="717828"/>
                </a:lnTo>
                <a:cubicBezTo>
                  <a:pt x="7006845" y="479170"/>
                  <a:pt x="6958791" y="215833"/>
                  <a:pt x="6853511" y="215873"/>
                </a:cubicBezTo>
                <a:close/>
                <a:moveTo>
                  <a:pt x="2952725" y="215873"/>
                </a:moveTo>
                <a:cubicBezTo>
                  <a:pt x="2847446" y="215913"/>
                  <a:pt x="2799413" y="479265"/>
                  <a:pt x="2744390" y="717919"/>
                </a:cubicBezTo>
                <a:lnTo>
                  <a:pt x="2718033" y="823698"/>
                </a:lnTo>
                <a:lnTo>
                  <a:pt x="2751024" y="699160"/>
                </a:lnTo>
                <a:cubicBezTo>
                  <a:pt x="2800695" y="504897"/>
                  <a:pt x="2851578" y="310633"/>
                  <a:pt x="2952798" y="310633"/>
                </a:cubicBezTo>
                <a:cubicBezTo>
                  <a:pt x="3079324" y="310633"/>
                  <a:pt x="3126628" y="614141"/>
                  <a:pt x="3191456" y="841773"/>
                </a:cubicBezTo>
                <a:lnTo>
                  <a:pt x="3193070" y="847052"/>
                </a:lnTo>
                <a:lnTo>
                  <a:pt x="3160960" y="717828"/>
                </a:lnTo>
                <a:cubicBezTo>
                  <a:pt x="3106060" y="479170"/>
                  <a:pt x="3058005" y="215833"/>
                  <a:pt x="2952725" y="215873"/>
                </a:cubicBezTo>
                <a:close/>
                <a:moveTo>
                  <a:pt x="10800403" y="112281"/>
                </a:moveTo>
                <a:cubicBezTo>
                  <a:pt x="10695003" y="112281"/>
                  <a:pt x="10647025" y="406618"/>
                  <a:pt x="10592065" y="673361"/>
                </a:cubicBezTo>
                <a:lnTo>
                  <a:pt x="10580966" y="723198"/>
                </a:lnTo>
                <a:lnTo>
                  <a:pt x="10598657" y="647473"/>
                </a:lnTo>
                <a:cubicBezTo>
                  <a:pt x="10648299" y="427329"/>
                  <a:pt x="10699183" y="207185"/>
                  <a:pt x="10800476" y="207185"/>
                </a:cubicBezTo>
                <a:cubicBezTo>
                  <a:pt x="10901769" y="207185"/>
                  <a:pt x="10952415" y="427311"/>
                  <a:pt x="11001821" y="647436"/>
                </a:cubicBezTo>
                <a:lnTo>
                  <a:pt x="11016573" y="710873"/>
                </a:lnTo>
                <a:lnTo>
                  <a:pt x="11008247" y="673361"/>
                </a:lnTo>
                <a:cubicBezTo>
                  <a:pt x="10953496" y="406618"/>
                  <a:pt x="10905803" y="112281"/>
                  <a:pt x="10800403" y="112281"/>
                </a:cubicBezTo>
                <a:close/>
                <a:moveTo>
                  <a:pt x="6853437" y="112281"/>
                </a:moveTo>
                <a:cubicBezTo>
                  <a:pt x="6748038" y="112281"/>
                  <a:pt x="6700060" y="406618"/>
                  <a:pt x="6645100" y="673361"/>
                </a:cubicBezTo>
                <a:lnTo>
                  <a:pt x="6634013" y="723145"/>
                </a:lnTo>
                <a:lnTo>
                  <a:pt x="6651691" y="647473"/>
                </a:lnTo>
                <a:cubicBezTo>
                  <a:pt x="6701334" y="427329"/>
                  <a:pt x="6752218" y="207185"/>
                  <a:pt x="6853511" y="207185"/>
                </a:cubicBezTo>
                <a:cubicBezTo>
                  <a:pt x="6954804" y="207185"/>
                  <a:pt x="7005450" y="427311"/>
                  <a:pt x="7054855" y="647436"/>
                </a:cubicBezTo>
                <a:lnTo>
                  <a:pt x="7069601" y="710845"/>
                </a:lnTo>
                <a:lnTo>
                  <a:pt x="7061282" y="673361"/>
                </a:lnTo>
                <a:cubicBezTo>
                  <a:pt x="7006530" y="406618"/>
                  <a:pt x="6958837" y="112281"/>
                  <a:pt x="6853437" y="112281"/>
                </a:cubicBezTo>
                <a:close/>
                <a:moveTo>
                  <a:pt x="2952653" y="112281"/>
                </a:moveTo>
                <a:cubicBezTo>
                  <a:pt x="2847253" y="112281"/>
                  <a:pt x="2799275" y="406618"/>
                  <a:pt x="2744315" y="673361"/>
                </a:cubicBezTo>
                <a:lnTo>
                  <a:pt x="2733237" y="723107"/>
                </a:lnTo>
                <a:lnTo>
                  <a:pt x="2750906" y="647473"/>
                </a:lnTo>
                <a:cubicBezTo>
                  <a:pt x="2800548" y="427329"/>
                  <a:pt x="2851432" y="207185"/>
                  <a:pt x="2952725" y="207185"/>
                </a:cubicBezTo>
                <a:cubicBezTo>
                  <a:pt x="3054019" y="207185"/>
                  <a:pt x="3104665" y="427311"/>
                  <a:pt x="3154070" y="647436"/>
                </a:cubicBezTo>
                <a:lnTo>
                  <a:pt x="3168833" y="710917"/>
                </a:lnTo>
                <a:lnTo>
                  <a:pt x="3160497" y="673361"/>
                </a:lnTo>
                <a:cubicBezTo>
                  <a:pt x="3105746" y="406618"/>
                  <a:pt x="3058052" y="112281"/>
                  <a:pt x="2952653" y="112281"/>
                </a:cubicBezTo>
                <a:close/>
                <a:moveTo>
                  <a:pt x="10800403" y="8688"/>
                </a:moveTo>
                <a:cubicBezTo>
                  <a:pt x="10709650" y="8688"/>
                  <a:pt x="10661742" y="247698"/>
                  <a:pt x="10615452" y="501645"/>
                </a:cubicBezTo>
                <a:lnTo>
                  <a:pt x="10594924" y="612758"/>
                </a:lnTo>
                <a:lnTo>
                  <a:pt x="10598510" y="595603"/>
                </a:lnTo>
                <a:cubicBezTo>
                  <a:pt x="10648171" y="349561"/>
                  <a:pt x="10699110" y="103519"/>
                  <a:pt x="10800403" y="103519"/>
                </a:cubicBezTo>
                <a:cubicBezTo>
                  <a:pt x="10901696" y="103519"/>
                  <a:pt x="10952361" y="349561"/>
                  <a:pt x="11001784" y="595603"/>
                </a:cubicBezTo>
                <a:lnTo>
                  <a:pt x="11006778" y="619595"/>
                </a:lnTo>
                <a:lnTo>
                  <a:pt x="10984926" y="501645"/>
                </a:lnTo>
                <a:cubicBezTo>
                  <a:pt x="10938501" y="247698"/>
                  <a:pt x="10890506" y="8688"/>
                  <a:pt x="10800403" y="8688"/>
                </a:cubicBezTo>
                <a:close/>
                <a:moveTo>
                  <a:pt x="6853437" y="8688"/>
                </a:moveTo>
                <a:cubicBezTo>
                  <a:pt x="6762684" y="8688"/>
                  <a:pt x="6714776" y="247698"/>
                  <a:pt x="6668486" y="501645"/>
                </a:cubicBezTo>
                <a:lnTo>
                  <a:pt x="6647955" y="612777"/>
                </a:lnTo>
                <a:lnTo>
                  <a:pt x="6651545" y="595603"/>
                </a:lnTo>
                <a:cubicBezTo>
                  <a:pt x="6701206" y="349561"/>
                  <a:pt x="6752144" y="103519"/>
                  <a:pt x="6853437" y="103519"/>
                </a:cubicBezTo>
                <a:cubicBezTo>
                  <a:pt x="6954730" y="103519"/>
                  <a:pt x="7005395" y="349561"/>
                  <a:pt x="7054819" y="595603"/>
                </a:cubicBezTo>
                <a:lnTo>
                  <a:pt x="7059815" y="619611"/>
                </a:lnTo>
                <a:lnTo>
                  <a:pt x="7037960" y="501645"/>
                </a:lnTo>
                <a:cubicBezTo>
                  <a:pt x="6991536" y="247698"/>
                  <a:pt x="6943540" y="8688"/>
                  <a:pt x="6853437" y="8688"/>
                </a:cubicBezTo>
                <a:close/>
                <a:moveTo>
                  <a:pt x="2952653" y="8688"/>
                </a:moveTo>
                <a:cubicBezTo>
                  <a:pt x="2861900" y="8688"/>
                  <a:pt x="2813992" y="247698"/>
                  <a:pt x="2767702" y="501645"/>
                </a:cubicBezTo>
                <a:lnTo>
                  <a:pt x="2747173" y="612762"/>
                </a:lnTo>
                <a:lnTo>
                  <a:pt x="2750760" y="595603"/>
                </a:lnTo>
                <a:cubicBezTo>
                  <a:pt x="2800421" y="349561"/>
                  <a:pt x="2851360" y="103519"/>
                  <a:pt x="2952653" y="103519"/>
                </a:cubicBezTo>
                <a:cubicBezTo>
                  <a:pt x="3053946" y="103519"/>
                  <a:pt x="3104610" y="349561"/>
                  <a:pt x="3154034" y="595603"/>
                </a:cubicBezTo>
                <a:lnTo>
                  <a:pt x="3159032" y="619617"/>
                </a:lnTo>
                <a:lnTo>
                  <a:pt x="3137176" y="501645"/>
                </a:lnTo>
                <a:cubicBezTo>
                  <a:pt x="3090752" y="247698"/>
                  <a:pt x="3042756" y="8688"/>
                  <a:pt x="2952653" y="8688"/>
                </a:cubicBezTo>
                <a:close/>
                <a:moveTo>
                  <a:pt x="2952944" y="0"/>
                </a:moveTo>
                <a:cubicBezTo>
                  <a:pt x="3142801" y="0"/>
                  <a:pt x="3155245" y="956040"/>
                  <a:pt x="3314382" y="1075545"/>
                </a:cubicBezTo>
                <a:lnTo>
                  <a:pt x="3338851" y="1084368"/>
                </a:lnTo>
                <a:lnTo>
                  <a:pt x="3364080" y="1084368"/>
                </a:lnTo>
                <a:lnTo>
                  <a:pt x="3387246" y="1079697"/>
                </a:lnTo>
                <a:lnTo>
                  <a:pt x="3410416" y="1067981"/>
                </a:lnTo>
                <a:cubicBezTo>
                  <a:pt x="3543954" y="976473"/>
                  <a:pt x="3567374" y="598634"/>
                  <a:pt x="3744016" y="598634"/>
                </a:cubicBezTo>
                <a:cubicBezTo>
                  <a:pt x="3920659" y="598634"/>
                  <a:pt x="3943289" y="976473"/>
                  <a:pt x="4077379" y="1067981"/>
                </a:cubicBezTo>
                <a:lnTo>
                  <a:pt x="4100722" y="1079731"/>
                </a:lnTo>
                <a:lnTo>
                  <a:pt x="4115057" y="1082615"/>
                </a:lnTo>
                <a:lnTo>
                  <a:pt x="4148072" y="1077252"/>
                </a:lnTo>
                <a:cubicBezTo>
                  <a:pt x="4281408" y="1030441"/>
                  <a:pt x="4303965" y="843197"/>
                  <a:pt x="4479056" y="843197"/>
                </a:cubicBezTo>
                <a:cubicBezTo>
                  <a:pt x="4654149" y="843197"/>
                  <a:pt x="4676761" y="1030441"/>
                  <a:pt x="4810114" y="1077252"/>
                </a:cubicBezTo>
                <a:lnTo>
                  <a:pt x="4853922" y="1084368"/>
                </a:lnTo>
                <a:lnTo>
                  <a:pt x="4891364" y="1084368"/>
                </a:lnTo>
                <a:lnTo>
                  <a:pt x="4913523" y="1079903"/>
                </a:lnTo>
                <a:lnTo>
                  <a:pt x="4937168" y="1067981"/>
                </a:lnTo>
                <a:cubicBezTo>
                  <a:pt x="5071050" y="976473"/>
                  <a:pt x="5093851" y="598634"/>
                  <a:pt x="5270494" y="598634"/>
                </a:cubicBezTo>
                <a:cubicBezTo>
                  <a:pt x="5447136" y="598634"/>
                  <a:pt x="5469655" y="976473"/>
                  <a:pt x="5603715" y="1067981"/>
                </a:cubicBezTo>
                <a:lnTo>
                  <a:pt x="5627732" y="1080072"/>
                </a:lnTo>
                <a:lnTo>
                  <a:pt x="5649044" y="1084368"/>
                </a:lnTo>
                <a:lnTo>
                  <a:pt x="5682249" y="1084368"/>
                </a:lnTo>
                <a:lnTo>
                  <a:pt x="5712611" y="1078074"/>
                </a:lnTo>
                <a:lnTo>
                  <a:pt x="5751564" y="1059680"/>
                </a:lnTo>
                <a:lnTo>
                  <a:pt x="5755831" y="1056735"/>
                </a:lnTo>
                <a:lnTo>
                  <a:pt x="5797838" y="1014994"/>
                </a:lnTo>
                <a:cubicBezTo>
                  <a:pt x="5877928" y="914275"/>
                  <a:pt x="5920645" y="744642"/>
                  <a:pt x="6061855" y="744642"/>
                </a:cubicBezTo>
                <a:cubicBezTo>
                  <a:pt x="6203066" y="744642"/>
                  <a:pt x="6245277" y="914275"/>
                  <a:pt x="6325448" y="1014994"/>
                </a:cubicBezTo>
                <a:lnTo>
                  <a:pt x="6368740" y="1057920"/>
                </a:lnTo>
                <a:lnTo>
                  <a:pt x="6370159" y="1058896"/>
                </a:lnTo>
                <a:lnTo>
                  <a:pt x="6411151" y="1078172"/>
                </a:lnTo>
                <a:lnTo>
                  <a:pt x="6441210" y="1084368"/>
                </a:lnTo>
                <a:lnTo>
                  <a:pt x="6467119" y="1084368"/>
                </a:lnTo>
                <a:lnTo>
                  <a:pt x="6491844" y="1075545"/>
                </a:lnTo>
                <a:cubicBezTo>
                  <a:pt x="6652486" y="956040"/>
                  <a:pt x="6662573" y="0"/>
                  <a:pt x="6853729" y="0"/>
                </a:cubicBezTo>
                <a:cubicBezTo>
                  <a:pt x="7043586" y="0"/>
                  <a:pt x="7056029" y="956040"/>
                  <a:pt x="7215167" y="1075545"/>
                </a:cubicBezTo>
                <a:lnTo>
                  <a:pt x="7239636" y="1084368"/>
                </a:lnTo>
                <a:lnTo>
                  <a:pt x="7264865" y="1084368"/>
                </a:lnTo>
                <a:lnTo>
                  <a:pt x="7288032" y="1079697"/>
                </a:lnTo>
                <a:lnTo>
                  <a:pt x="7311202" y="1067981"/>
                </a:lnTo>
                <a:cubicBezTo>
                  <a:pt x="7444739" y="976473"/>
                  <a:pt x="7468159" y="598634"/>
                  <a:pt x="7644801" y="598634"/>
                </a:cubicBezTo>
                <a:cubicBezTo>
                  <a:pt x="7821444" y="598634"/>
                  <a:pt x="7844075" y="976473"/>
                  <a:pt x="7978165" y="1067981"/>
                </a:cubicBezTo>
                <a:lnTo>
                  <a:pt x="8001507" y="1079731"/>
                </a:lnTo>
                <a:lnTo>
                  <a:pt x="8024555" y="1084368"/>
                </a:lnTo>
                <a:lnTo>
                  <a:pt x="8051225" y="1084368"/>
                </a:lnTo>
                <a:lnTo>
                  <a:pt x="8095034" y="1077252"/>
                </a:lnTo>
                <a:cubicBezTo>
                  <a:pt x="8228372" y="1030441"/>
                  <a:pt x="8250929" y="843197"/>
                  <a:pt x="8426020" y="843197"/>
                </a:cubicBezTo>
                <a:cubicBezTo>
                  <a:pt x="8601111" y="843197"/>
                  <a:pt x="8623724" y="1030441"/>
                  <a:pt x="8757077" y="1077252"/>
                </a:cubicBezTo>
                <a:lnTo>
                  <a:pt x="8800885" y="1084368"/>
                </a:lnTo>
                <a:lnTo>
                  <a:pt x="8838328" y="1084368"/>
                </a:lnTo>
                <a:lnTo>
                  <a:pt x="8860485" y="1079904"/>
                </a:lnTo>
                <a:lnTo>
                  <a:pt x="8884132" y="1067981"/>
                </a:lnTo>
                <a:cubicBezTo>
                  <a:pt x="9018014" y="976473"/>
                  <a:pt x="9040813" y="598634"/>
                  <a:pt x="9217457" y="598634"/>
                </a:cubicBezTo>
                <a:cubicBezTo>
                  <a:pt x="9394100" y="598634"/>
                  <a:pt x="9416618" y="976473"/>
                  <a:pt x="9550679" y="1067981"/>
                </a:cubicBezTo>
                <a:lnTo>
                  <a:pt x="9574695" y="1080072"/>
                </a:lnTo>
                <a:lnTo>
                  <a:pt x="9596008" y="1084368"/>
                </a:lnTo>
                <a:lnTo>
                  <a:pt x="9629214" y="1084368"/>
                </a:lnTo>
                <a:lnTo>
                  <a:pt x="9659573" y="1078074"/>
                </a:lnTo>
                <a:lnTo>
                  <a:pt x="9698530" y="1059679"/>
                </a:lnTo>
                <a:lnTo>
                  <a:pt x="9702794" y="1056736"/>
                </a:lnTo>
                <a:lnTo>
                  <a:pt x="9744801" y="1014994"/>
                </a:lnTo>
                <a:cubicBezTo>
                  <a:pt x="9824892" y="914275"/>
                  <a:pt x="9867609" y="744642"/>
                  <a:pt x="10008821" y="744642"/>
                </a:cubicBezTo>
                <a:cubicBezTo>
                  <a:pt x="10150032" y="744642"/>
                  <a:pt x="10192243" y="914275"/>
                  <a:pt x="10272414" y="1014994"/>
                </a:cubicBezTo>
                <a:lnTo>
                  <a:pt x="10315706" y="1057920"/>
                </a:lnTo>
                <a:lnTo>
                  <a:pt x="10317125" y="1058896"/>
                </a:lnTo>
                <a:lnTo>
                  <a:pt x="10358117" y="1078172"/>
                </a:lnTo>
                <a:lnTo>
                  <a:pt x="10388176" y="1084368"/>
                </a:lnTo>
                <a:lnTo>
                  <a:pt x="10414084" y="1084368"/>
                </a:lnTo>
                <a:lnTo>
                  <a:pt x="10438810" y="1075545"/>
                </a:lnTo>
                <a:cubicBezTo>
                  <a:pt x="10599452" y="956040"/>
                  <a:pt x="10609539" y="0"/>
                  <a:pt x="10800695" y="0"/>
                </a:cubicBezTo>
                <a:cubicBezTo>
                  <a:pt x="10990551" y="0"/>
                  <a:pt x="11002994" y="956040"/>
                  <a:pt x="11162132" y="1075545"/>
                </a:cubicBezTo>
                <a:lnTo>
                  <a:pt x="11186602" y="1084368"/>
                </a:lnTo>
                <a:lnTo>
                  <a:pt x="11211830" y="1084368"/>
                </a:lnTo>
                <a:lnTo>
                  <a:pt x="11234996" y="1079697"/>
                </a:lnTo>
                <a:lnTo>
                  <a:pt x="11258167" y="1067981"/>
                </a:lnTo>
                <a:cubicBezTo>
                  <a:pt x="11391703" y="976473"/>
                  <a:pt x="11415124" y="598634"/>
                  <a:pt x="11591767" y="598634"/>
                </a:cubicBezTo>
                <a:cubicBezTo>
                  <a:pt x="11768410" y="598634"/>
                  <a:pt x="11791040" y="976473"/>
                  <a:pt x="11925129" y="1067981"/>
                </a:cubicBezTo>
                <a:lnTo>
                  <a:pt x="11948473" y="1079731"/>
                </a:lnTo>
                <a:lnTo>
                  <a:pt x="11971518" y="1084368"/>
                </a:lnTo>
                <a:lnTo>
                  <a:pt x="12239996" y="1084368"/>
                </a:lnTo>
                <a:lnTo>
                  <a:pt x="12239996" y="1098093"/>
                </a:lnTo>
                <a:lnTo>
                  <a:pt x="11973336" y="1098093"/>
                </a:lnTo>
                <a:lnTo>
                  <a:pt x="11949389" y="1102917"/>
                </a:lnTo>
                <a:lnTo>
                  <a:pt x="11924873" y="1115281"/>
                </a:lnTo>
                <a:cubicBezTo>
                  <a:pt x="11791048" y="1206789"/>
                  <a:pt x="11768684" y="1584628"/>
                  <a:pt x="11591913" y="1584628"/>
                </a:cubicBezTo>
                <a:cubicBezTo>
                  <a:pt x="11415142" y="1584628"/>
                  <a:pt x="11392213" y="1206789"/>
                  <a:pt x="11258153" y="1115281"/>
                </a:cubicBezTo>
                <a:lnTo>
                  <a:pt x="11234694" y="1103468"/>
                </a:lnTo>
                <a:lnTo>
                  <a:pt x="11208014" y="1098093"/>
                </a:lnTo>
                <a:lnTo>
                  <a:pt x="11188887" y="1098093"/>
                </a:lnTo>
                <a:lnTo>
                  <a:pt x="11186744" y="1098717"/>
                </a:lnTo>
                <a:lnTo>
                  <a:pt x="11161628" y="1107717"/>
                </a:lnTo>
                <a:cubicBezTo>
                  <a:pt x="11001723" y="1227222"/>
                  <a:pt x="10992724" y="2183261"/>
                  <a:pt x="10801498" y="2183261"/>
                </a:cubicBezTo>
                <a:lnTo>
                  <a:pt x="10801498" y="2183698"/>
                </a:lnTo>
                <a:cubicBezTo>
                  <a:pt x="10611711" y="2183698"/>
                  <a:pt x="10597539" y="1227659"/>
                  <a:pt x="10438185" y="1108154"/>
                </a:cubicBezTo>
                <a:lnTo>
                  <a:pt x="10410488" y="1098174"/>
                </a:lnTo>
                <a:lnTo>
                  <a:pt x="10410240" y="1098093"/>
                </a:lnTo>
                <a:lnTo>
                  <a:pt x="10394920" y="1098093"/>
                </a:lnTo>
                <a:lnTo>
                  <a:pt x="10357079" y="1105917"/>
                </a:lnTo>
                <a:lnTo>
                  <a:pt x="10318876" y="1123914"/>
                </a:lnTo>
                <a:lnTo>
                  <a:pt x="10313989" y="1127285"/>
                </a:lnTo>
                <a:lnTo>
                  <a:pt x="10277401" y="1162502"/>
                </a:lnTo>
                <a:cubicBezTo>
                  <a:pt x="10194002" y="1262283"/>
                  <a:pt x="10152994" y="1439057"/>
                  <a:pt x="10008893" y="1439057"/>
                </a:cubicBezTo>
                <a:cubicBezTo>
                  <a:pt x="9865002" y="1439057"/>
                  <a:pt x="9823602" y="1262283"/>
                  <a:pt x="9739992" y="1162502"/>
                </a:cubicBezTo>
                <a:lnTo>
                  <a:pt x="9704120" y="1128042"/>
                </a:lnTo>
                <a:lnTo>
                  <a:pt x="9697434" y="1123442"/>
                </a:lnTo>
                <a:lnTo>
                  <a:pt x="9661237" y="1106404"/>
                </a:lnTo>
                <a:lnTo>
                  <a:pt x="9620960" y="1098093"/>
                </a:lnTo>
                <a:lnTo>
                  <a:pt x="9605272" y="1098093"/>
                </a:lnTo>
                <a:lnTo>
                  <a:pt x="9572480" y="1104709"/>
                </a:lnTo>
                <a:lnTo>
                  <a:pt x="9550656" y="1115718"/>
                </a:lnTo>
                <a:cubicBezTo>
                  <a:pt x="9416870" y="1207226"/>
                  <a:pt x="9394465" y="1585065"/>
                  <a:pt x="9217822" y="1585065"/>
                </a:cubicBezTo>
                <a:cubicBezTo>
                  <a:pt x="9041115" y="1585065"/>
                  <a:pt x="9018195" y="1207226"/>
                  <a:pt x="8884185" y="1115718"/>
                </a:cubicBezTo>
                <a:lnTo>
                  <a:pt x="8864470" y="1105786"/>
                </a:lnTo>
                <a:lnTo>
                  <a:pt x="8863007" y="1105106"/>
                </a:lnTo>
                <a:lnTo>
                  <a:pt x="8828201" y="1098093"/>
                </a:lnTo>
                <a:lnTo>
                  <a:pt x="8813056" y="1098093"/>
                </a:lnTo>
                <a:lnTo>
                  <a:pt x="8765596" y="1105061"/>
                </a:lnTo>
                <a:lnTo>
                  <a:pt x="8757041" y="1106450"/>
                </a:lnTo>
                <a:cubicBezTo>
                  <a:pt x="8623705" y="1153276"/>
                  <a:pt x="8601722" y="1340584"/>
                  <a:pt x="8426312" y="1340648"/>
                </a:cubicBezTo>
                <a:cubicBezTo>
                  <a:pt x="8251349" y="1340648"/>
                  <a:pt x="8228584" y="1153572"/>
                  <a:pt x="8095241" y="1106802"/>
                </a:cubicBezTo>
                <a:lnTo>
                  <a:pt x="8086071" y="1105314"/>
                </a:lnTo>
                <a:lnTo>
                  <a:pt x="8036866" y="1098093"/>
                </a:lnTo>
                <a:lnTo>
                  <a:pt x="8026369" y="1098093"/>
                </a:lnTo>
                <a:lnTo>
                  <a:pt x="8002425" y="1102917"/>
                </a:lnTo>
                <a:lnTo>
                  <a:pt x="7978332" y="1115067"/>
                </a:lnTo>
                <a:lnTo>
                  <a:pt x="7977873" y="1115317"/>
                </a:lnTo>
                <a:lnTo>
                  <a:pt x="7932428" y="1161721"/>
                </a:lnTo>
                <a:cubicBezTo>
                  <a:pt x="7836079" y="1295345"/>
                  <a:pt x="7799622" y="1584628"/>
                  <a:pt x="7644947" y="1584628"/>
                </a:cubicBezTo>
                <a:cubicBezTo>
                  <a:pt x="7468176" y="1584628"/>
                  <a:pt x="7445248" y="1206789"/>
                  <a:pt x="7311188" y="1115281"/>
                </a:cubicBezTo>
                <a:lnTo>
                  <a:pt x="7287727" y="1103468"/>
                </a:lnTo>
                <a:lnTo>
                  <a:pt x="7261049" y="1098093"/>
                </a:lnTo>
                <a:lnTo>
                  <a:pt x="7241921" y="1098093"/>
                </a:lnTo>
                <a:lnTo>
                  <a:pt x="7239781" y="1098717"/>
                </a:lnTo>
                <a:lnTo>
                  <a:pt x="7214662" y="1107717"/>
                </a:lnTo>
                <a:cubicBezTo>
                  <a:pt x="7054757" y="1227222"/>
                  <a:pt x="7045758" y="2183261"/>
                  <a:pt x="6854532" y="2183261"/>
                </a:cubicBezTo>
                <a:lnTo>
                  <a:pt x="6854532" y="2183698"/>
                </a:lnTo>
                <a:cubicBezTo>
                  <a:pt x="6664745" y="2183698"/>
                  <a:pt x="6650573" y="1227659"/>
                  <a:pt x="6491219" y="1108154"/>
                </a:cubicBezTo>
                <a:lnTo>
                  <a:pt x="6463518" y="1098173"/>
                </a:lnTo>
                <a:lnTo>
                  <a:pt x="6463274" y="1098093"/>
                </a:lnTo>
                <a:lnTo>
                  <a:pt x="6447954" y="1098093"/>
                </a:lnTo>
                <a:lnTo>
                  <a:pt x="6410113" y="1105917"/>
                </a:lnTo>
                <a:lnTo>
                  <a:pt x="6371910" y="1123914"/>
                </a:lnTo>
                <a:lnTo>
                  <a:pt x="6367024" y="1127284"/>
                </a:lnTo>
                <a:lnTo>
                  <a:pt x="6330436" y="1162502"/>
                </a:lnTo>
                <a:cubicBezTo>
                  <a:pt x="6247037" y="1262283"/>
                  <a:pt x="6206029" y="1439057"/>
                  <a:pt x="6061929" y="1439057"/>
                </a:cubicBezTo>
                <a:cubicBezTo>
                  <a:pt x="5918037" y="1439057"/>
                  <a:pt x="5876637" y="1262283"/>
                  <a:pt x="5793028" y="1162502"/>
                </a:cubicBezTo>
                <a:lnTo>
                  <a:pt x="5757160" y="1128046"/>
                </a:lnTo>
                <a:lnTo>
                  <a:pt x="5750465" y="1123439"/>
                </a:lnTo>
                <a:lnTo>
                  <a:pt x="5714275" y="1106405"/>
                </a:lnTo>
                <a:lnTo>
                  <a:pt x="5673995" y="1098093"/>
                </a:lnTo>
                <a:lnTo>
                  <a:pt x="5658307" y="1098093"/>
                </a:lnTo>
                <a:lnTo>
                  <a:pt x="5625517" y="1104708"/>
                </a:lnTo>
                <a:lnTo>
                  <a:pt x="5603692" y="1115718"/>
                </a:lnTo>
                <a:cubicBezTo>
                  <a:pt x="5469907" y="1207226"/>
                  <a:pt x="5447501" y="1585065"/>
                  <a:pt x="5270859" y="1585065"/>
                </a:cubicBezTo>
                <a:cubicBezTo>
                  <a:pt x="5094151" y="1585065"/>
                  <a:pt x="5071231" y="1207226"/>
                  <a:pt x="4937221" y="1115718"/>
                </a:cubicBezTo>
                <a:lnTo>
                  <a:pt x="4917501" y="1105785"/>
                </a:lnTo>
                <a:lnTo>
                  <a:pt x="4916044" y="1105106"/>
                </a:lnTo>
                <a:lnTo>
                  <a:pt x="4881235" y="1098093"/>
                </a:lnTo>
                <a:lnTo>
                  <a:pt x="4866092" y="1098093"/>
                </a:lnTo>
                <a:lnTo>
                  <a:pt x="4818633" y="1105061"/>
                </a:lnTo>
                <a:lnTo>
                  <a:pt x="4810077" y="1106450"/>
                </a:lnTo>
                <a:cubicBezTo>
                  <a:pt x="4676741" y="1153276"/>
                  <a:pt x="4654758" y="1340584"/>
                  <a:pt x="4479348" y="1340648"/>
                </a:cubicBezTo>
                <a:cubicBezTo>
                  <a:pt x="4304384" y="1340648"/>
                  <a:pt x="4281620" y="1153572"/>
                  <a:pt x="4148279" y="1106802"/>
                </a:cubicBezTo>
                <a:lnTo>
                  <a:pt x="4139160" y="1105322"/>
                </a:lnTo>
                <a:lnTo>
                  <a:pt x="4110544" y="1101123"/>
                </a:lnTo>
                <a:lnTo>
                  <a:pt x="4101641" y="1102916"/>
                </a:lnTo>
                <a:lnTo>
                  <a:pt x="4077498" y="1115091"/>
                </a:lnTo>
                <a:lnTo>
                  <a:pt x="4077091" y="1115313"/>
                </a:lnTo>
                <a:lnTo>
                  <a:pt x="4031643" y="1161721"/>
                </a:lnTo>
                <a:cubicBezTo>
                  <a:pt x="3935294" y="1295345"/>
                  <a:pt x="3898836" y="1584628"/>
                  <a:pt x="3744161" y="1584628"/>
                </a:cubicBezTo>
                <a:cubicBezTo>
                  <a:pt x="3567392" y="1584628"/>
                  <a:pt x="3544464" y="1206789"/>
                  <a:pt x="3410403" y="1115281"/>
                </a:cubicBezTo>
                <a:lnTo>
                  <a:pt x="3386945" y="1103469"/>
                </a:lnTo>
                <a:lnTo>
                  <a:pt x="3360261" y="1098093"/>
                </a:lnTo>
                <a:lnTo>
                  <a:pt x="3341133" y="1098093"/>
                </a:lnTo>
                <a:lnTo>
                  <a:pt x="3339009" y="1098712"/>
                </a:lnTo>
                <a:lnTo>
                  <a:pt x="3313878" y="1107717"/>
                </a:lnTo>
                <a:cubicBezTo>
                  <a:pt x="3153973" y="1227222"/>
                  <a:pt x="3144973" y="2183261"/>
                  <a:pt x="2953747" y="2183261"/>
                </a:cubicBezTo>
                <a:lnTo>
                  <a:pt x="2953747" y="2183698"/>
                </a:lnTo>
                <a:cubicBezTo>
                  <a:pt x="2763960" y="2183698"/>
                  <a:pt x="2749788" y="1227659"/>
                  <a:pt x="2590435" y="1108154"/>
                </a:cubicBezTo>
                <a:lnTo>
                  <a:pt x="2562779" y="1098189"/>
                </a:lnTo>
                <a:lnTo>
                  <a:pt x="2562485" y="1098093"/>
                </a:lnTo>
                <a:lnTo>
                  <a:pt x="2547166" y="1098093"/>
                </a:lnTo>
                <a:lnTo>
                  <a:pt x="2509334" y="1105915"/>
                </a:lnTo>
                <a:lnTo>
                  <a:pt x="2471112" y="1123921"/>
                </a:lnTo>
                <a:lnTo>
                  <a:pt x="2466250" y="1127274"/>
                </a:lnTo>
                <a:lnTo>
                  <a:pt x="2429651" y="1162502"/>
                </a:lnTo>
                <a:cubicBezTo>
                  <a:pt x="2346252" y="1262283"/>
                  <a:pt x="2305244" y="1439057"/>
                  <a:pt x="2161143" y="1439057"/>
                </a:cubicBezTo>
                <a:cubicBezTo>
                  <a:pt x="2017251" y="1439057"/>
                  <a:pt x="1975851" y="1262283"/>
                  <a:pt x="1892241" y="1162502"/>
                </a:cubicBezTo>
                <a:lnTo>
                  <a:pt x="1856378" y="1128051"/>
                </a:lnTo>
                <a:lnTo>
                  <a:pt x="1849671" y="1123436"/>
                </a:lnTo>
                <a:lnTo>
                  <a:pt x="1813491" y="1106406"/>
                </a:lnTo>
                <a:lnTo>
                  <a:pt x="1773205" y="1098093"/>
                </a:lnTo>
                <a:lnTo>
                  <a:pt x="1757519" y="1098093"/>
                </a:lnTo>
                <a:lnTo>
                  <a:pt x="1724732" y="1104708"/>
                </a:lnTo>
                <a:lnTo>
                  <a:pt x="1702906" y="1115718"/>
                </a:lnTo>
                <a:cubicBezTo>
                  <a:pt x="1569119" y="1207226"/>
                  <a:pt x="1546713" y="1585065"/>
                  <a:pt x="1370071" y="1585065"/>
                </a:cubicBezTo>
                <a:cubicBezTo>
                  <a:pt x="1193364" y="1585065"/>
                  <a:pt x="1170443" y="1207226"/>
                  <a:pt x="1036434" y="1115718"/>
                </a:cubicBezTo>
                <a:lnTo>
                  <a:pt x="1016741" y="1105798"/>
                </a:lnTo>
                <a:lnTo>
                  <a:pt x="1015254" y="1105106"/>
                </a:lnTo>
                <a:lnTo>
                  <a:pt x="980447" y="1098093"/>
                </a:lnTo>
                <a:lnTo>
                  <a:pt x="965303" y="1098093"/>
                </a:lnTo>
                <a:lnTo>
                  <a:pt x="917873" y="1105057"/>
                </a:lnTo>
                <a:lnTo>
                  <a:pt x="909290" y="1106450"/>
                </a:lnTo>
                <a:cubicBezTo>
                  <a:pt x="775954" y="1153276"/>
                  <a:pt x="753972" y="1340584"/>
                  <a:pt x="578561" y="1340648"/>
                </a:cubicBezTo>
                <a:cubicBezTo>
                  <a:pt x="403598" y="1340648"/>
                  <a:pt x="380834" y="1153572"/>
                  <a:pt x="247490" y="1106802"/>
                </a:cubicBezTo>
                <a:lnTo>
                  <a:pt x="238355" y="1105320"/>
                </a:lnTo>
                <a:lnTo>
                  <a:pt x="189111" y="1098093"/>
                </a:lnTo>
                <a:lnTo>
                  <a:pt x="0" y="1098093"/>
                </a:lnTo>
                <a:lnTo>
                  <a:pt x="0" y="1084368"/>
                </a:lnTo>
                <a:lnTo>
                  <a:pt x="203476" y="1084368"/>
                </a:lnTo>
                <a:lnTo>
                  <a:pt x="247282" y="1077252"/>
                </a:lnTo>
                <a:cubicBezTo>
                  <a:pt x="380621" y="1030441"/>
                  <a:pt x="403178" y="843197"/>
                  <a:pt x="578269" y="843197"/>
                </a:cubicBezTo>
                <a:cubicBezTo>
                  <a:pt x="753360" y="843197"/>
                  <a:pt x="775973" y="1030441"/>
                  <a:pt x="909326" y="1077252"/>
                </a:cubicBezTo>
                <a:lnTo>
                  <a:pt x="953135" y="1084368"/>
                </a:lnTo>
                <a:lnTo>
                  <a:pt x="990577" y="1084368"/>
                </a:lnTo>
                <a:lnTo>
                  <a:pt x="1012735" y="1079903"/>
                </a:lnTo>
                <a:lnTo>
                  <a:pt x="1036381" y="1067981"/>
                </a:lnTo>
                <a:cubicBezTo>
                  <a:pt x="1170263" y="976473"/>
                  <a:pt x="1193063" y="598634"/>
                  <a:pt x="1369705" y="598634"/>
                </a:cubicBezTo>
                <a:cubicBezTo>
                  <a:pt x="1546348" y="598634"/>
                  <a:pt x="1568866" y="976473"/>
                  <a:pt x="1702927" y="1067981"/>
                </a:cubicBezTo>
                <a:lnTo>
                  <a:pt x="1726944" y="1080072"/>
                </a:lnTo>
                <a:lnTo>
                  <a:pt x="1748256" y="1084368"/>
                </a:lnTo>
                <a:lnTo>
                  <a:pt x="1781462" y="1084368"/>
                </a:lnTo>
                <a:lnTo>
                  <a:pt x="1811823" y="1078074"/>
                </a:lnTo>
                <a:lnTo>
                  <a:pt x="1850777" y="1059679"/>
                </a:lnTo>
                <a:lnTo>
                  <a:pt x="1855044" y="1056735"/>
                </a:lnTo>
                <a:lnTo>
                  <a:pt x="1897050" y="1014994"/>
                </a:lnTo>
                <a:cubicBezTo>
                  <a:pt x="1977141" y="914275"/>
                  <a:pt x="2019858" y="744642"/>
                  <a:pt x="2161071" y="744642"/>
                </a:cubicBezTo>
                <a:cubicBezTo>
                  <a:pt x="2302282" y="744642"/>
                  <a:pt x="2344493" y="914275"/>
                  <a:pt x="2424664" y="1014994"/>
                </a:cubicBezTo>
                <a:lnTo>
                  <a:pt x="2467956" y="1057920"/>
                </a:lnTo>
                <a:lnTo>
                  <a:pt x="2469374" y="1058896"/>
                </a:lnTo>
                <a:lnTo>
                  <a:pt x="2510366" y="1078172"/>
                </a:lnTo>
                <a:lnTo>
                  <a:pt x="2540425" y="1084368"/>
                </a:lnTo>
                <a:lnTo>
                  <a:pt x="2566334" y="1084368"/>
                </a:lnTo>
                <a:lnTo>
                  <a:pt x="2591059" y="1075545"/>
                </a:lnTo>
                <a:cubicBezTo>
                  <a:pt x="2751701" y="956040"/>
                  <a:pt x="2761789" y="0"/>
                  <a:pt x="2952944" y="0"/>
                </a:cubicBezTo>
                <a:close/>
              </a:path>
            </a:pathLst>
          </a:custGeom>
          <a:gradFill>
            <a:gsLst>
              <a:gs pos="0">
                <a:schemeClr val="accent1"/>
              </a:gs>
              <a:gs pos="18000">
                <a:schemeClr val="accent2"/>
              </a:gs>
              <a:gs pos="37000">
                <a:schemeClr val="accent3"/>
              </a:gs>
              <a:gs pos="58000">
                <a:schemeClr val="accent4"/>
              </a:gs>
              <a:gs pos="80000">
                <a:schemeClr val="accent5"/>
              </a:gs>
              <a:gs pos="100000">
                <a:schemeClr val="accent6"/>
              </a:gs>
            </a:gsLst>
            <a:lin ang="10800025"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sz="1800">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9 Big Title">
  <p:cSld name="CUSTOM_7">
    <p:spTree>
      <p:nvGrpSpPr>
        <p:cNvPr id="66" name="Shape 66"/>
        <p:cNvGrpSpPr/>
        <p:nvPr/>
      </p:nvGrpSpPr>
      <p:grpSpPr>
        <a:xfrm>
          <a:off x="0" y="0"/>
          <a:ext cx="0" cy="0"/>
          <a:chOff x="0" y="0"/>
          <a:chExt cx="0" cy="0"/>
        </a:xfrm>
      </p:grpSpPr>
      <p:sp>
        <p:nvSpPr>
          <p:cNvPr id="67" name="Google Shape;67;p11"/>
          <p:cNvSpPr txBox="1"/>
          <p:nvPr>
            <p:ph type="title"/>
          </p:nvPr>
        </p:nvSpPr>
        <p:spPr>
          <a:xfrm>
            <a:off x="548250" y="1001475"/>
            <a:ext cx="11095500" cy="4720200"/>
          </a:xfrm>
          <a:prstGeom prst="rect">
            <a:avLst/>
          </a:prstGeom>
        </p:spPr>
        <p:txBody>
          <a:bodyPr anchorCtr="0" anchor="ctr" bIns="121900" lIns="121900" spcFirstLastPara="1" rIns="121900" wrap="square" tIns="121900">
            <a:noAutofit/>
          </a:bodyPr>
          <a:lstStyle>
            <a:lvl1pPr lvl="0" rtl="0" algn="ctr">
              <a:spcBef>
                <a:spcPts val="0"/>
              </a:spcBef>
              <a:spcAft>
                <a:spcPts val="0"/>
              </a:spcAft>
              <a:buSzPts val="8000"/>
              <a:buNone/>
              <a:defRPr sz="8000"/>
            </a:lvl1pPr>
            <a:lvl2pPr lvl="1" rtl="0" algn="ctr">
              <a:spcBef>
                <a:spcPts val="0"/>
              </a:spcBef>
              <a:spcAft>
                <a:spcPts val="0"/>
              </a:spcAft>
              <a:buSzPts val="8000"/>
              <a:buNone/>
              <a:defRPr sz="8000"/>
            </a:lvl2pPr>
            <a:lvl3pPr lvl="2" rtl="0" algn="ctr">
              <a:spcBef>
                <a:spcPts val="0"/>
              </a:spcBef>
              <a:spcAft>
                <a:spcPts val="0"/>
              </a:spcAft>
              <a:buSzPts val="8000"/>
              <a:buNone/>
              <a:defRPr sz="8000"/>
            </a:lvl3pPr>
            <a:lvl4pPr lvl="3" rtl="0" algn="ctr">
              <a:spcBef>
                <a:spcPts val="0"/>
              </a:spcBef>
              <a:spcAft>
                <a:spcPts val="0"/>
              </a:spcAft>
              <a:buSzPts val="8000"/>
              <a:buNone/>
              <a:defRPr sz="8000"/>
            </a:lvl4pPr>
            <a:lvl5pPr lvl="4" rtl="0" algn="ctr">
              <a:spcBef>
                <a:spcPts val="0"/>
              </a:spcBef>
              <a:spcAft>
                <a:spcPts val="0"/>
              </a:spcAft>
              <a:buSzPts val="8000"/>
              <a:buNone/>
              <a:defRPr sz="8000"/>
            </a:lvl5pPr>
            <a:lvl6pPr lvl="5" rtl="0" algn="ctr">
              <a:spcBef>
                <a:spcPts val="0"/>
              </a:spcBef>
              <a:spcAft>
                <a:spcPts val="0"/>
              </a:spcAft>
              <a:buSzPts val="8000"/>
              <a:buNone/>
              <a:defRPr sz="8000"/>
            </a:lvl6pPr>
            <a:lvl7pPr lvl="6" rtl="0" algn="ctr">
              <a:spcBef>
                <a:spcPts val="0"/>
              </a:spcBef>
              <a:spcAft>
                <a:spcPts val="0"/>
              </a:spcAft>
              <a:buSzPts val="8000"/>
              <a:buNone/>
              <a:defRPr sz="8000"/>
            </a:lvl7pPr>
            <a:lvl8pPr lvl="7" rtl="0" algn="ctr">
              <a:spcBef>
                <a:spcPts val="0"/>
              </a:spcBef>
              <a:spcAft>
                <a:spcPts val="0"/>
              </a:spcAft>
              <a:buSzPts val="8000"/>
              <a:buNone/>
              <a:defRPr sz="8000"/>
            </a:lvl8pPr>
            <a:lvl9pPr lvl="8" rtl="0" algn="ctr">
              <a:spcBef>
                <a:spcPts val="0"/>
              </a:spcBef>
              <a:spcAft>
                <a:spcPts val="0"/>
              </a:spcAft>
              <a:buSzPts val="8000"/>
              <a:buNone/>
              <a:defRPr sz="8000"/>
            </a:lvl9pPr>
          </a:lstStyle>
          <a:p/>
        </p:txBody>
      </p:sp>
      <p:sp>
        <p:nvSpPr>
          <p:cNvPr id="68" name="Google Shape;68;p11"/>
          <p:cNvSpPr/>
          <p:nvPr/>
        </p:nvSpPr>
        <p:spPr>
          <a:xfrm>
            <a:off x="0" y="5349240"/>
            <a:ext cx="12168434" cy="1532045"/>
          </a:xfrm>
          <a:custGeom>
            <a:rect b="b" l="l" r="r" t="t"/>
            <a:pathLst>
              <a:path extrusionOk="0" h="1532045" w="12168434">
                <a:moveTo>
                  <a:pt x="8387356" y="1479869"/>
                </a:moveTo>
                <a:cubicBezTo>
                  <a:pt x="8297843" y="1479869"/>
                  <a:pt x="8230386" y="1482830"/>
                  <a:pt x="8173910" y="1487273"/>
                </a:cubicBezTo>
                <a:lnTo>
                  <a:pt x="8106076" y="1494761"/>
                </a:lnTo>
                <a:lnTo>
                  <a:pt x="8387357" y="1488519"/>
                </a:lnTo>
                <a:lnTo>
                  <a:pt x="8668736" y="1494764"/>
                </a:lnTo>
                <a:lnTo>
                  <a:pt x="8600847" y="1487273"/>
                </a:lnTo>
                <a:cubicBezTo>
                  <a:pt x="8544347" y="1482830"/>
                  <a:pt x="8476869" y="1479869"/>
                  <a:pt x="8387356" y="1479869"/>
                </a:cubicBezTo>
                <a:close/>
                <a:moveTo>
                  <a:pt x="2332504" y="1479869"/>
                </a:moveTo>
                <a:cubicBezTo>
                  <a:pt x="2242991" y="1479869"/>
                  <a:pt x="2175533" y="1482830"/>
                  <a:pt x="2119057" y="1487273"/>
                </a:cubicBezTo>
                <a:lnTo>
                  <a:pt x="2051223" y="1494761"/>
                </a:lnTo>
                <a:lnTo>
                  <a:pt x="2332503" y="1488519"/>
                </a:lnTo>
                <a:lnTo>
                  <a:pt x="2613883" y="1494764"/>
                </a:lnTo>
                <a:lnTo>
                  <a:pt x="2545995" y="1487273"/>
                </a:lnTo>
                <a:cubicBezTo>
                  <a:pt x="2489494" y="1482830"/>
                  <a:pt x="2422016" y="1479869"/>
                  <a:pt x="2332504" y="1479869"/>
                </a:cubicBezTo>
                <a:close/>
                <a:moveTo>
                  <a:pt x="11284935" y="1478421"/>
                </a:moveTo>
                <a:cubicBezTo>
                  <a:pt x="11195368" y="1478421"/>
                  <a:pt x="11127843" y="1481473"/>
                  <a:pt x="11071295" y="1486051"/>
                </a:cubicBezTo>
                <a:lnTo>
                  <a:pt x="10955258" y="1499233"/>
                </a:lnTo>
                <a:lnTo>
                  <a:pt x="11614132" y="1499233"/>
                </a:lnTo>
                <a:lnTo>
                  <a:pt x="11498404" y="1486051"/>
                </a:lnTo>
                <a:cubicBezTo>
                  <a:pt x="11441960" y="1481473"/>
                  <a:pt x="11374502" y="1478421"/>
                  <a:pt x="11284935" y="1478421"/>
                </a:cubicBezTo>
                <a:close/>
                <a:moveTo>
                  <a:pt x="5230082" y="1478421"/>
                </a:moveTo>
                <a:cubicBezTo>
                  <a:pt x="5140515" y="1478421"/>
                  <a:pt x="5072990" y="1481473"/>
                  <a:pt x="5016442" y="1486051"/>
                </a:cubicBezTo>
                <a:lnTo>
                  <a:pt x="4900405" y="1499233"/>
                </a:lnTo>
                <a:lnTo>
                  <a:pt x="5559279" y="1499233"/>
                </a:lnTo>
                <a:lnTo>
                  <a:pt x="5443550" y="1486051"/>
                </a:lnTo>
                <a:cubicBezTo>
                  <a:pt x="5387107" y="1481473"/>
                  <a:pt x="5319649" y="1478421"/>
                  <a:pt x="5230082" y="1478421"/>
                </a:cubicBezTo>
                <a:close/>
                <a:moveTo>
                  <a:pt x="6938944" y="1460566"/>
                </a:moveTo>
                <a:cubicBezTo>
                  <a:pt x="6818499" y="1460566"/>
                  <a:pt x="6698053" y="1471688"/>
                  <a:pt x="6580084" y="1493932"/>
                </a:cubicBezTo>
                <a:lnTo>
                  <a:pt x="6543381" y="1499233"/>
                </a:lnTo>
                <a:lnTo>
                  <a:pt x="7332960" y="1499233"/>
                </a:lnTo>
                <a:lnTo>
                  <a:pt x="7297802" y="1493932"/>
                </a:lnTo>
                <a:cubicBezTo>
                  <a:pt x="7179834" y="1471688"/>
                  <a:pt x="7059389" y="1460566"/>
                  <a:pt x="6938944" y="1460566"/>
                </a:cubicBezTo>
                <a:close/>
                <a:moveTo>
                  <a:pt x="884090" y="1460566"/>
                </a:moveTo>
                <a:cubicBezTo>
                  <a:pt x="763645" y="1460566"/>
                  <a:pt x="643199" y="1471688"/>
                  <a:pt x="525230" y="1493932"/>
                </a:cubicBezTo>
                <a:lnTo>
                  <a:pt x="488528" y="1499233"/>
                </a:lnTo>
                <a:lnTo>
                  <a:pt x="1278106" y="1499233"/>
                </a:lnTo>
                <a:lnTo>
                  <a:pt x="1242948" y="1493932"/>
                </a:lnTo>
                <a:cubicBezTo>
                  <a:pt x="1124980" y="1471688"/>
                  <a:pt x="1004535" y="1460566"/>
                  <a:pt x="884090" y="1460566"/>
                </a:cubicBezTo>
                <a:close/>
                <a:moveTo>
                  <a:pt x="8387356" y="1448250"/>
                </a:moveTo>
                <a:cubicBezTo>
                  <a:pt x="8297709" y="1448250"/>
                  <a:pt x="8230325" y="1453188"/>
                  <a:pt x="8174001" y="1460594"/>
                </a:cubicBezTo>
                <a:lnTo>
                  <a:pt x="8112716" y="1471917"/>
                </a:lnTo>
                <a:lnTo>
                  <a:pt x="8204672" y="1462722"/>
                </a:lnTo>
                <a:cubicBezTo>
                  <a:pt x="8326248" y="1454647"/>
                  <a:pt x="8448465" y="1454647"/>
                  <a:pt x="8570040" y="1462722"/>
                </a:cubicBezTo>
                <a:lnTo>
                  <a:pt x="8661829" y="1471900"/>
                </a:lnTo>
                <a:lnTo>
                  <a:pt x="8600667" y="1460594"/>
                </a:lnTo>
                <a:cubicBezTo>
                  <a:pt x="8544368" y="1453188"/>
                  <a:pt x="8477004" y="1448250"/>
                  <a:pt x="8387356" y="1448250"/>
                </a:cubicBezTo>
                <a:close/>
                <a:moveTo>
                  <a:pt x="2332504" y="1448250"/>
                </a:moveTo>
                <a:cubicBezTo>
                  <a:pt x="2242856" y="1448250"/>
                  <a:pt x="2175472" y="1453188"/>
                  <a:pt x="2119148" y="1460594"/>
                </a:cubicBezTo>
                <a:lnTo>
                  <a:pt x="2057864" y="1471917"/>
                </a:lnTo>
                <a:lnTo>
                  <a:pt x="2149819" y="1462722"/>
                </a:lnTo>
                <a:cubicBezTo>
                  <a:pt x="2271394" y="1454647"/>
                  <a:pt x="2393612" y="1454647"/>
                  <a:pt x="2515188" y="1462722"/>
                </a:cubicBezTo>
                <a:lnTo>
                  <a:pt x="2606975" y="1471900"/>
                </a:lnTo>
                <a:lnTo>
                  <a:pt x="2545813" y="1460594"/>
                </a:lnTo>
                <a:cubicBezTo>
                  <a:pt x="2489515" y="1453188"/>
                  <a:pt x="2422151" y="1448250"/>
                  <a:pt x="2332504" y="1448250"/>
                </a:cubicBezTo>
                <a:close/>
                <a:moveTo>
                  <a:pt x="8387356" y="1416462"/>
                </a:moveTo>
                <a:cubicBezTo>
                  <a:pt x="8297844" y="1416462"/>
                  <a:pt x="8230675" y="1423386"/>
                  <a:pt x="8174561" y="1433773"/>
                </a:cubicBezTo>
                <a:lnTo>
                  <a:pt x="8129207" y="1445567"/>
                </a:lnTo>
                <a:lnTo>
                  <a:pt x="8171321" y="1437838"/>
                </a:lnTo>
                <a:cubicBezTo>
                  <a:pt x="8228266" y="1430432"/>
                  <a:pt x="8296551" y="1425494"/>
                  <a:pt x="8387356" y="1425494"/>
                </a:cubicBezTo>
                <a:cubicBezTo>
                  <a:pt x="8478161" y="1425494"/>
                  <a:pt x="8546413" y="1430432"/>
                  <a:pt x="8603316" y="1437838"/>
                </a:cubicBezTo>
                <a:lnTo>
                  <a:pt x="8646008" y="1445679"/>
                </a:lnTo>
                <a:lnTo>
                  <a:pt x="8600196" y="1433773"/>
                </a:lnTo>
                <a:cubicBezTo>
                  <a:pt x="8544057" y="1423386"/>
                  <a:pt x="8476869" y="1416462"/>
                  <a:pt x="8387356" y="1416462"/>
                </a:cubicBezTo>
                <a:close/>
                <a:moveTo>
                  <a:pt x="2332504" y="1416462"/>
                </a:moveTo>
                <a:cubicBezTo>
                  <a:pt x="2242991" y="1416462"/>
                  <a:pt x="2175822" y="1423386"/>
                  <a:pt x="2119708" y="1433773"/>
                </a:cubicBezTo>
                <a:lnTo>
                  <a:pt x="2074355" y="1445566"/>
                </a:lnTo>
                <a:lnTo>
                  <a:pt x="2116468" y="1437838"/>
                </a:lnTo>
                <a:cubicBezTo>
                  <a:pt x="2173413" y="1430432"/>
                  <a:pt x="2241698" y="1425494"/>
                  <a:pt x="2332504" y="1425494"/>
                </a:cubicBezTo>
                <a:cubicBezTo>
                  <a:pt x="2423309" y="1425494"/>
                  <a:pt x="2491561" y="1430432"/>
                  <a:pt x="2548463" y="1437838"/>
                </a:cubicBezTo>
                <a:lnTo>
                  <a:pt x="2591156" y="1445679"/>
                </a:lnTo>
                <a:lnTo>
                  <a:pt x="2545344" y="1433773"/>
                </a:lnTo>
                <a:cubicBezTo>
                  <a:pt x="2489205" y="1423386"/>
                  <a:pt x="2422017" y="1416462"/>
                  <a:pt x="2332504" y="1416462"/>
                </a:cubicBezTo>
                <a:close/>
                <a:moveTo>
                  <a:pt x="9835715" y="1407939"/>
                </a:moveTo>
                <a:cubicBezTo>
                  <a:pt x="9656636" y="1407939"/>
                  <a:pt x="9566934" y="1437768"/>
                  <a:pt x="9476331" y="1467597"/>
                </a:cubicBezTo>
                <a:lnTo>
                  <a:pt x="9362280" y="1499233"/>
                </a:lnTo>
                <a:lnTo>
                  <a:pt x="10309188" y="1499233"/>
                </a:lnTo>
                <a:lnTo>
                  <a:pt x="10195113" y="1467597"/>
                </a:lnTo>
                <a:cubicBezTo>
                  <a:pt x="10104496" y="1437768"/>
                  <a:pt x="10014795" y="1407939"/>
                  <a:pt x="9835715" y="1407939"/>
                </a:cubicBezTo>
                <a:close/>
                <a:moveTo>
                  <a:pt x="3780861" y="1407939"/>
                </a:moveTo>
                <a:cubicBezTo>
                  <a:pt x="3601782" y="1407939"/>
                  <a:pt x="3512081" y="1437768"/>
                  <a:pt x="3421478" y="1467597"/>
                </a:cubicBezTo>
                <a:lnTo>
                  <a:pt x="3307427" y="1499233"/>
                </a:lnTo>
                <a:lnTo>
                  <a:pt x="4254335" y="1499233"/>
                </a:lnTo>
                <a:lnTo>
                  <a:pt x="4140259" y="1467597"/>
                </a:lnTo>
                <a:cubicBezTo>
                  <a:pt x="4049642" y="1437768"/>
                  <a:pt x="3959941" y="1407939"/>
                  <a:pt x="3780861" y="1407939"/>
                </a:cubicBezTo>
                <a:close/>
                <a:moveTo>
                  <a:pt x="8387356" y="1385097"/>
                </a:moveTo>
                <a:cubicBezTo>
                  <a:pt x="8298086" y="1385097"/>
                  <a:pt x="8231039" y="1393982"/>
                  <a:pt x="8174970" y="1407309"/>
                </a:cubicBezTo>
                <a:lnTo>
                  <a:pt x="8141312" y="1418535"/>
                </a:lnTo>
                <a:lnTo>
                  <a:pt x="8170458" y="1411017"/>
                </a:lnTo>
                <a:cubicBezTo>
                  <a:pt x="8227438" y="1400630"/>
                  <a:pt x="8295959" y="1393706"/>
                  <a:pt x="8387356" y="1393706"/>
                </a:cubicBezTo>
                <a:cubicBezTo>
                  <a:pt x="8478753" y="1393706"/>
                  <a:pt x="8547335" y="1400630"/>
                  <a:pt x="8604391" y="1411017"/>
                </a:cubicBezTo>
                <a:lnTo>
                  <a:pt x="8632330" y="1418213"/>
                </a:lnTo>
                <a:lnTo>
                  <a:pt x="8599666" y="1407309"/>
                </a:lnTo>
                <a:cubicBezTo>
                  <a:pt x="8543640" y="1393982"/>
                  <a:pt x="8476627" y="1385097"/>
                  <a:pt x="8387356" y="1385097"/>
                </a:cubicBezTo>
                <a:close/>
                <a:moveTo>
                  <a:pt x="2332504" y="1385097"/>
                </a:moveTo>
                <a:cubicBezTo>
                  <a:pt x="2243233" y="1385097"/>
                  <a:pt x="2176186" y="1393982"/>
                  <a:pt x="2120118" y="1407309"/>
                </a:cubicBezTo>
                <a:lnTo>
                  <a:pt x="2086459" y="1418535"/>
                </a:lnTo>
                <a:lnTo>
                  <a:pt x="2115605" y="1411017"/>
                </a:lnTo>
                <a:cubicBezTo>
                  <a:pt x="2172585" y="1400630"/>
                  <a:pt x="2241106" y="1393706"/>
                  <a:pt x="2332504" y="1393706"/>
                </a:cubicBezTo>
                <a:cubicBezTo>
                  <a:pt x="2423901" y="1393706"/>
                  <a:pt x="2492483" y="1400630"/>
                  <a:pt x="2549539" y="1411017"/>
                </a:cubicBezTo>
                <a:lnTo>
                  <a:pt x="2577480" y="1418213"/>
                </a:lnTo>
                <a:lnTo>
                  <a:pt x="2544815" y="1407309"/>
                </a:lnTo>
                <a:cubicBezTo>
                  <a:pt x="2488788" y="1393982"/>
                  <a:pt x="2421775" y="1385097"/>
                  <a:pt x="2332504" y="1385097"/>
                </a:cubicBezTo>
                <a:close/>
                <a:moveTo>
                  <a:pt x="11284935" y="1380751"/>
                </a:moveTo>
                <a:cubicBezTo>
                  <a:pt x="11106609" y="1380751"/>
                  <a:pt x="11016881" y="1417377"/>
                  <a:pt x="10925982" y="1454003"/>
                </a:cubicBezTo>
                <a:lnTo>
                  <a:pt x="10817134" y="1490930"/>
                </a:lnTo>
                <a:lnTo>
                  <a:pt x="10920099" y="1479955"/>
                </a:lnTo>
                <a:cubicBezTo>
                  <a:pt x="11161313" y="1446545"/>
                  <a:pt x="11408019" y="1446545"/>
                  <a:pt x="11649233" y="1479955"/>
                </a:cubicBezTo>
                <a:lnTo>
                  <a:pt x="11752068" y="1490958"/>
                </a:lnTo>
                <a:lnTo>
                  <a:pt x="11643445" y="1454003"/>
                </a:lnTo>
                <a:cubicBezTo>
                  <a:pt x="11552801" y="1417377"/>
                  <a:pt x="11463261" y="1380751"/>
                  <a:pt x="11284935" y="1380751"/>
                </a:cubicBezTo>
                <a:close/>
                <a:moveTo>
                  <a:pt x="5230082" y="1380751"/>
                </a:moveTo>
                <a:cubicBezTo>
                  <a:pt x="5051757" y="1380751"/>
                  <a:pt x="4962028" y="1417377"/>
                  <a:pt x="4871129" y="1454003"/>
                </a:cubicBezTo>
                <a:lnTo>
                  <a:pt x="4762281" y="1490930"/>
                </a:lnTo>
                <a:lnTo>
                  <a:pt x="4865247" y="1479955"/>
                </a:lnTo>
                <a:cubicBezTo>
                  <a:pt x="5106460" y="1446545"/>
                  <a:pt x="5353165" y="1446545"/>
                  <a:pt x="5594379" y="1479955"/>
                </a:cubicBezTo>
                <a:lnTo>
                  <a:pt x="5697215" y="1490958"/>
                </a:lnTo>
                <a:lnTo>
                  <a:pt x="5588591" y="1454003"/>
                </a:lnTo>
                <a:cubicBezTo>
                  <a:pt x="5497948" y="1417377"/>
                  <a:pt x="5408408" y="1380751"/>
                  <a:pt x="5230082" y="1380751"/>
                </a:cubicBezTo>
                <a:close/>
                <a:moveTo>
                  <a:pt x="8359249" y="1353307"/>
                </a:moveTo>
                <a:cubicBezTo>
                  <a:pt x="8227120" y="1353307"/>
                  <a:pt x="8144509" y="1377277"/>
                  <a:pt x="8073267" y="1407239"/>
                </a:cubicBezTo>
                <a:lnTo>
                  <a:pt x="8000348" y="1440613"/>
                </a:lnTo>
                <a:lnTo>
                  <a:pt x="8022036" y="1433377"/>
                </a:lnTo>
                <a:cubicBezTo>
                  <a:pt x="8112788" y="1397817"/>
                  <a:pt x="8204616" y="1362256"/>
                  <a:pt x="8387356" y="1362256"/>
                </a:cubicBezTo>
                <a:cubicBezTo>
                  <a:pt x="8433041" y="1362256"/>
                  <a:pt x="8473039" y="1364478"/>
                  <a:pt x="8508756" y="1368368"/>
                </a:cubicBezTo>
                <a:lnTo>
                  <a:pt x="8538967" y="1373454"/>
                </a:lnTo>
                <a:lnTo>
                  <a:pt x="8525073" y="1369037"/>
                </a:lnTo>
                <a:cubicBezTo>
                  <a:pt x="8478998" y="1359299"/>
                  <a:pt x="8425313" y="1353307"/>
                  <a:pt x="8359249" y="1353307"/>
                </a:cubicBezTo>
                <a:close/>
                <a:moveTo>
                  <a:pt x="2304396" y="1353307"/>
                </a:moveTo>
                <a:cubicBezTo>
                  <a:pt x="2172267" y="1353307"/>
                  <a:pt x="2089656" y="1377277"/>
                  <a:pt x="2018414" y="1407239"/>
                </a:cubicBezTo>
                <a:lnTo>
                  <a:pt x="1945495" y="1440614"/>
                </a:lnTo>
                <a:lnTo>
                  <a:pt x="1967183" y="1433377"/>
                </a:lnTo>
                <a:cubicBezTo>
                  <a:pt x="2057935" y="1397817"/>
                  <a:pt x="2149763" y="1362256"/>
                  <a:pt x="2332504" y="1362256"/>
                </a:cubicBezTo>
                <a:cubicBezTo>
                  <a:pt x="2378189" y="1362256"/>
                  <a:pt x="2418187" y="1364478"/>
                  <a:pt x="2453904" y="1368368"/>
                </a:cubicBezTo>
                <a:lnTo>
                  <a:pt x="2484114" y="1373454"/>
                </a:lnTo>
                <a:lnTo>
                  <a:pt x="2470221" y="1369037"/>
                </a:lnTo>
                <a:cubicBezTo>
                  <a:pt x="2424146" y="1359299"/>
                  <a:pt x="2370461" y="1353307"/>
                  <a:pt x="2304396" y="1353307"/>
                </a:cubicBezTo>
                <a:close/>
                <a:moveTo>
                  <a:pt x="6938890" y="1328849"/>
                </a:moveTo>
                <a:cubicBezTo>
                  <a:pt x="6739788" y="1328849"/>
                  <a:pt x="6651590" y="1391626"/>
                  <a:pt x="6547249" y="1446556"/>
                </a:cubicBezTo>
                <a:lnTo>
                  <a:pt x="6443223" y="1491737"/>
                </a:lnTo>
                <a:lnTo>
                  <a:pt x="6574984" y="1471432"/>
                </a:lnTo>
                <a:cubicBezTo>
                  <a:pt x="6666287" y="1454899"/>
                  <a:pt x="6758195" y="1438365"/>
                  <a:pt x="6938890" y="1438365"/>
                </a:cubicBezTo>
                <a:cubicBezTo>
                  <a:pt x="7172727" y="1438365"/>
                  <a:pt x="7240784" y="1461802"/>
                  <a:pt x="7352049" y="1480796"/>
                </a:cubicBezTo>
                <a:lnTo>
                  <a:pt x="7426590" y="1487963"/>
                </a:lnTo>
                <a:lnTo>
                  <a:pt x="7331221" y="1446556"/>
                </a:lnTo>
                <a:cubicBezTo>
                  <a:pt x="7226701" y="1391626"/>
                  <a:pt x="7137992" y="1328849"/>
                  <a:pt x="6938890" y="1328849"/>
                </a:cubicBezTo>
                <a:close/>
                <a:moveTo>
                  <a:pt x="884036" y="1328849"/>
                </a:moveTo>
                <a:cubicBezTo>
                  <a:pt x="684934" y="1328849"/>
                  <a:pt x="596736" y="1391626"/>
                  <a:pt x="492395" y="1446556"/>
                </a:cubicBezTo>
                <a:lnTo>
                  <a:pt x="388369" y="1491737"/>
                </a:lnTo>
                <a:lnTo>
                  <a:pt x="520129" y="1471432"/>
                </a:lnTo>
                <a:cubicBezTo>
                  <a:pt x="611432" y="1454899"/>
                  <a:pt x="703341" y="1438365"/>
                  <a:pt x="884036" y="1438365"/>
                </a:cubicBezTo>
                <a:cubicBezTo>
                  <a:pt x="1117873" y="1438365"/>
                  <a:pt x="1185930" y="1461802"/>
                  <a:pt x="1297195" y="1480796"/>
                </a:cubicBezTo>
                <a:lnTo>
                  <a:pt x="1371736" y="1487963"/>
                </a:lnTo>
                <a:lnTo>
                  <a:pt x="1276368" y="1446556"/>
                </a:lnTo>
                <a:cubicBezTo>
                  <a:pt x="1171848" y="1391626"/>
                  <a:pt x="1083139" y="1328849"/>
                  <a:pt x="884036" y="1328849"/>
                </a:cubicBezTo>
                <a:close/>
                <a:moveTo>
                  <a:pt x="8358604" y="1323733"/>
                </a:moveTo>
                <a:cubicBezTo>
                  <a:pt x="8227687" y="1323733"/>
                  <a:pt x="8145515" y="1351777"/>
                  <a:pt x="8074298" y="1386833"/>
                </a:cubicBezTo>
                <a:lnTo>
                  <a:pt x="8074082" y="1386949"/>
                </a:lnTo>
                <a:lnTo>
                  <a:pt x="8135185" y="1365569"/>
                </a:lnTo>
                <a:cubicBezTo>
                  <a:pt x="8193981" y="1348982"/>
                  <a:pt x="8265026" y="1337711"/>
                  <a:pt x="8359249" y="1337711"/>
                </a:cubicBezTo>
                <a:cubicBezTo>
                  <a:pt x="8452127" y="1337711"/>
                  <a:pt x="8521806" y="1348364"/>
                  <a:pt x="8579586" y="1364344"/>
                </a:cubicBezTo>
                <a:lnTo>
                  <a:pt x="8620346" y="1378401"/>
                </a:lnTo>
                <a:lnTo>
                  <a:pt x="8523155" y="1342137"/>
                </a:lnTo>
                <a:cubicBezTo>
                  <a:pt x="8477339" y="1330744"/>
                  <a:pt x="8424063" y="1323733"/>
                  <a:pt x="8358604" y="1323733"/>
                </a:cubicBezTo>
                <a:close/>
                <a:moveTo>
                  <a:pt x="2303752" y="1323733"/>
                </a:moveTo>
                <a:cubicBezTo>
                  <a:pt x="2172835" y="1323733"/>
                  <a:pt x="2090663" y="1351777"/>
                  <a:pt x="2019445" y="1386833"/>
                </a:cubicBezTo>
                <a:lnTo>
                  <a:pt x="2019230" y="1386948"/>
                </a:lnTo>
                <a:lnTo>
                  <a:pt x="2080331" y="1365569"/>
                </a:lnTo>
                <a:cubicBezTo>
                  <a:pt x="2139128" y="1348982"/>
                  <a:pt x="2210173" y="1337711"/>
                  <a:pt x="2304396" y="1337711"/>
                </a:cubicBezTo>
                <a:cubicBezTo>
                  <a:pt x="2397274" y="1337711"/>
                  <a:pt x="2466953" y="1348364"/>
                  <a:pt x="2524733" y="1364344"/>
                </a:cubicBezTo>
                <a:lnTo>
                  <a:pt x="2565500" y="1378403"/>
                </a:lnTo>
                <a:lnTo>
                  <a:pt x="2468304" y="1342137"/>
                </a:lnTo>
                <a:cubicBezTo>
                  <a:pt x="2422488" y="1330744"/>
                  <a:pt x="2369211" y="1323733"/>
                  <a:pt x="2303752" y="1323733"/>
                </a:cubicBezTo>
                <a:close/>
                <a:moveTo>
                  <a:pt x="11284935" y="1283081"/>
                </a:moveTo>
                <a:cubicBezTo>
                  <a:pt x="11086136" y="1283081"/>
                  <a:pt x="10997901" y="1360339"/>
                  <a:pt x="10893334" y="1427940"/>
                </a:cubicBezTo>
                <a:lnTo>
                  <a:pt x="10829361" y="1462050"/>
                </a:lnTo>
                <a:lnTo>
                  <a:pt x="10919158" y="1431205"/>
                </a:lnTo>
                <a:cubicBezTo>
                  <a:pt x="11010016" y="1394558"/>
                  <a:pt x="11101979" y="1357911"/>
                  <a:pt x="11284935" y="1357911"/>
                </a:cubicBezTo>
                <a:cubicBezTo>
                  <a:pt x="11467892" y="1357911"/>
                  <a:pt x="11559640" y="1394558"/>
                  <a:pt x="11650229" y="1431205"/>
                </a:cubicBezTo>
                <a:lnTo>
                  <a:pt x="11739003" y="1461787"/>
                </a:lnTo>
                <a:lnTo>
                  <a:pt x="11675880" y="1427940"/>
                </a:lnTo>
                <a:cubicBezTo>
                  <a:pt x="11572069" y="1360339"/>
                  <a:pt x="11484704" y="1283081"/>
                  <a:pt x="11284935" y="1283081"/>
                </a:cubicBezTo>
                <a:close/>
                <a:moveTo>
                  <a:pt x="5230082" y="1283081"/>
                </a:moveTo>
                <a:cubicBezTo>
                  <a:pt x="5031283" y="1283081"/>
                  <a:pt x="4943048" y="1360339"/>
                  <a:pt x="4838481" y="1427940"/>
                </a:cubicBezTo>
                <a:lnTo>
                  <a:pt x="4774507" y="1462050"/>
                </a:lnTo>
                <a:lnTo>
                  <a:pt x="4864304" y="1431205"/>
                </a:lnTo>
                <a:cubicBezTo>
                  <a:pt x="4955164" y="1394558"/>
                  <a:pt x="5047126" y="1357911"/>
                  <a:pt x="5230082" y="1357911"/>
                </a:cubicBezTo>
                <a:cubicBezTo>
                  <a:pt x="5413039" y="1357911"/>
                  <a:pt x="5504786" y="1394558"/>
                  <a:pt x="5595376" y="1431205"/>
                </a:cubicBezTo>
                <a:lnTo>
                  <a:pt x="5684150" y="1461787"/>
                </a:lnTo>
                <a:lnTo>
                  <a:pt x="5621026" y="1427940"/>
                </a:lnTo>
                <a:cubicBezTo>
                  <a:pt x="5517216" y="1360339"/>
                  <a:pt x="5429851" y="1283081"/>
                  <a:pt x="5230082" y="1283081"/>
                </a:cubicBezTo>
                <a:close/>
                <a:moveTo>
                  <a:pt x="6938890" y="1196576"/>
                </a:moveTo>
                <a:cubicBezTo>
                  <a:pt x="6707523" y="1196576"/>
                  <a:pt x="6627156" y="1338987"/>
                  <a:pt x="6494762" y="1436895"/>
                </a:cubicBezTo>
                <a:lnTo>
                  <a:pt x="6458060" y="1460360"/>
                </a:lnTo>
                <a:lnTo>
                  <a:pt x="6503273" y="1441722"/>
                </a:lnTo>
                <a:cubicBezTo>
                  <a:pt x="6622844" y="1383595"/>
                  <a:pt x="6709589" y="1306092"/>
                  <a:pt x="6938890" y="1306092"/>
                </a:cubicBezTo>
                <a:cubicBezTo>
                  <a:pt x="7168191" y="1306092"/>
                  <a:pt x="7255483" y="1383595"/>
                  <a:pt x="7375149" y="1441722"/>
                </a:cubicBezTo>
                <a:lnTo>
                  <a:pt x="7418803" y="1459719"/>
                </a:lnTo>
                <a:lnTo>
                  <a:pt x="7383097" y="1436895"/>
                </a:lnTo>
                <a:cubicBezTo>
                  <a:pt x="7250671" y="1338987"/>
                  <a:pt x="7170258" y="1196576"/>
                  <a:pt x="6938890" y="1196576"/>
                </a:cubicBezTo>
                <a:close/>
                <a:moveTo>
                  <a:pt x="884036" y="1196576"/>
                </a:moveTo>
                <a:cubicBezTo>
                  <a:pt x="652670" y="1196576"/>
                  <a:pt x="572302" y="1338987"/>
                  <a:pt x="439908" y="1436895"/>
                </a:cubicBezTo>
                <a:lnTo>
                  <a:pt x="403206" y="1460360"/>
                </a:lnTo>
                <a:lnTo>
                  <a:pt x="448419" y="1441722"/>
                </a:lnTo>
                <a:cubicBezTo>
                  <a:pt x="567990" y="1383595"/>
                  <a:pt x="654735" y="1306092"/>
                  <a:pt x="884036" y="1306092"/>
                </a:cubicBezTo>
                <a:cubicBezTo>
                  <a:pt x="1113338" y="1306092"/>
                  <a:pt x="1200629" y="1383595"/>
                  <a:pt x="1320295" y="1441722"/>
                </a:cubicBezTo>
                <a:lnTo>
                  <a:pt x="1363949" y="1459719"/>
                </a:lnTo>
                <a:lnTo>
                  <a:pt x="1328243" y="1436895"/>
                </a:lnTo>
                <a:cubicBezTo>
                  <a:pt x="1195817" y="1338987"/>
                  <a:pt x="1115404" y="1196576"/>
                  <a:pt x="884036" y="1196576"/>
                </a:cubicBezTo>
                <a:close/>
                <a:moveTo>
                  <a:pt x="11284935" y="1185328"/>
                </a:moveTo>
                <a:cubicBezTo>
                  <a:pt x="11087105" y="1185328"/>
                  <a:pt x="10999396" y="1293516"/>
                  <a:pt x="10894740" y="1388181"/>
                </a:cubicBezTo>
                <a:lnTo>
                  <a:pt x="10849684" y="1426033"/>
                </a:lnTo>
                <a:lnTo>
                  <a:pt x="10917259" y="1382369"/>
                </a:lnTo>
                <a:cubicBezTo>
                  <a:pt x="11008374" y="1321304"/>
                  <a:pt x="11101225" y="1260240"/>
                  <a:pt x="11284935" y="1260240"/>
                </a:cubicBezTo>
                <a:cubicBezTo>
                  <a:pt x="11514572" y="1260240"/>
                  <a:pt x="11601107" y="1355653"/>
                  <a:pt x="11720420" y="1427214"/>
                </a:cubicBezTo>
                <a:lnTo>
                  <a:pt x="11721788" y="1427909"/>
                </a:lnTo>
                <a:lnTo>
                  <a:pt x="11674632" y="1388181"/>
                </a:lnTo>
                <a:cubicBezTo>
                  <a:pt x="11570270" y="1293516"/>
                  <a:pt x="11482765" y="1185328"/>
                  <a:pt x="11284935" y="1185328"/>
                </a:cubicBezTo>
                <a:close/>
                <a:moveTo>
                  <a:pt x="5230082" y="1185328"/>
                </a:moveTo>
                <a:cubicBezTo>
                  <a:pt x="5032253" y="1185328"/>
                  <a:pt x="4944543" y="1293516"/>
                  <a:pt x="4839887" y="1388181"/>
                </a:cubicBezTo>
                <a:lnTo>
                  <a:pt x="4794831" y="1426032"/>
                </a:lnTo>
                <a:lnTo>
                  <a:pt x="4862407" y="1382369"/>
                </a:lnTo>
                <a:cubicBezTo>
                  <a:pt x="4953521" y="1321304"/>
                  <a:pt x="5046372" y="1260240"/>
                  <a:pt x="5230082" y="1260240"/>
                </a:cubicBezTo>
                <a:cubicBezTo>
                  <a:pt x="5459720" y="1260240"/>
                  <a:pt x="5546255" y="1355653"/>
                  <a:pt x="5665568" y="1427214"/>
                </a:cubicBezTo>
                <a:lnTo>
                  <a:pt x="5666933" y="1427908"/>
                </a:lnTo>
                <a:lnTo>
                  <a:pt x="5619779" y="1388181"/>
                </a:lnTo>
                <a:cubicBezTo>
                  <a:pt x="5515417" y="1293516"/>
                  <a:pt x="5427912" y="1185328"/>
                  <a:pt x="5230082" y="1185328"/>
                </a:cubicBezTo>
                <a:close/>
                <a:moveTo>
                  <a:pt x="9835715" y="1169305"/>
                </a:moveTo>
                <a:cubicBezTo>
                  <a:pt x="9571457" y="1169305"/>
                  <a:pt x="9504968" y="1370652"/>
                  <a:pt x="9331690" y="1471326"/>
                </a:cubicBezTo>
                <a:lnTo>
                  <a:pt x="9287171" y="1489946"/>
                </a:lnTo>
                <a:lnTo>
                  <a:pt x="9348318" y="1480610"/>
                </a:lnTo>
                <a:cubicBezTo>
                  <a:pt x="9387188" y="1471517"/>
                  <a:pt x="9424548" y="1459841"/>
                  <a:pt x="9468079" y="1445438"/>
                </a:cubicBezTo>
                <a:cubicBezTo>
                  <a:pt x="9558427" y="1415694"/>
                  <a:pt x="9651790" y="1384927"/>
                  <a:pt x="9835715" y="1384927"/>
                </a:cubicBezTo>
                <a:cubicBezTo>
                  <a:pt x="10109827" y="1384927"/>
                  <a:pt x="10178717" y="1452043"/>
                  <a:pt x="10347129" y="1485600"/>
                </a:cubicBezTo>
                <a:lnTo>
                  <a:pt x="10388453" y="1491548"/>
                </a:lnTo>
                <a:lnTo>
                  <a:pt x="10340149" y="1471326"/>
                </a:lnTo>
                <a:cubicBezTo>
                  <a:pt x="10166946" y="1370652"/>
                  <a:pt x="10099974" y="1169305"/>
                  <a:pt x="9835715" y="1169305"/>
                </a:cubicBezTo>
                <a:close/>
                <a:moveTo>
                  <a:pt x="3780861" y="1169305"/>
                </a:moveTo>
                <a:cubicBezTo>
                  <a:pt x="3516604" y="1169305"/>
                  <a:pt x="3450116" y="1370652"/>
                  <a:pt x="3276838" y="1471326"/>
                </a:cubicBezTo>
                <a:lnTo>
                  <a:pt x="3232318" y="1489946"/>
                </a:lnTo>
                <a:lnTo>
                  <a:pt x="3293464" y="1480610"/>
                </a:lnTo>
                <a:cubicBezTo>
                  <a:pt x="3332335" y="1471517"/>
                  <a:pt x="3369695" y="1459841"/>
                  <a:pt x="3413226" y="1445438"/>
                </a:cubicBezTo>
                <a:cubicBezTo>
                  <a:pt x="3503573" y="1415694"/>
                  <a:pt x="3596936" y="1384927"/>
                  <a:pt x="3780861" y="1384927"/>
                </a:cubicBezTo>
                <a:cubicBezTo>
                  <a:pt x="4054973" y="1384927"/>
                  <a:pt x="4123864" y="1452043"/>
                  <a:pt x="4292276" y="1485600"/>
                </a:cubicBezTo>
                <a:lnTo>
                  <a:pt x="4333599" y="1491548"/>
                </a:lnTo>
                <a:lnTo>
                  <a:pt x="4285295" y="1471326"/>
                </a:lnTo>
                <a:cubicBezTo>
                  <a:pt x="4112093" y="1370652"/>
                  <a:pt x="4045120" y="1169305"/>
                  <a:pt x="3780861" y="1169305"/>
                </a:cubicBezTo>
                <a:close/>
                <a:moveTo>
                  <a:pt x="11284935" y="1087658"/>
                </a:moveTo>
                <a:cubicBezTo>
                  <a:pt x="11142320" y="1087658"/>
                  <a:pt x="11057145" y="1160208"/>
                  <a:pt x="10981411" y="1246362"/>
                </a:cubicBezTo>
                <a:lnTo>
                  <a:pt x="10877781" y="1367994"/>
                </a:lnTo>
                <a:lnTo>
                  <a:pt x="10915805" y="1333536"/>
                </a:lnTo>
                <a:cubicBezTo>
                  <a:pt x="11006866" y="1248054"/>
                  <a:pt x="11100148" y="1162573"/>
                  <a:pt x="11284935" y="1162573"/>
                </a:cubicBezTo>
                <a:cubicBezTo>
                  <a:pt x="11469722" y="1162573"/>
                  <a:pt x="11562735" y="1248054"/>
                  <a:pt x="11653500" y="1333536"/>
                </a:cubicBezTo>
                <a:lnTo>
                  <a:pt x="11664775" y="1343786"/>
                </a:lnTo>
                <a:lnTo>
                  <a:pt x="11638821" y="1307149"/>
                </a:lnTo>
                <a:lnTo>
                  <a:pt x="11570213" y="1226749"/>
                </a:lnTo>
                <a:cubicBezTo>
                  <a:pt x="11499009" y="1149476"/>
                  <a:pt x="11416580" y="1087658"/>
                  <a:pt x="11284935" y="1087658"/>
                </a:cubicBezTo>
                <a:close/>
                <a:moveTo>
                  <a:pt x="5230082" y="1087658"/>
                </a:moveTo>
                <a:cubicBezTo>
                  <a:pt x="5087468" y="1087658"/>
                  <a:pt x="5002292" y="1160208"/>
                  <a:pt x="4926558" y="1246362"/>
                </a:cubicBezTo>
                <a:lnTo>
                  <a:pt x="4822930" y="1367992"/>
                </a:lnTo>
                <a:lnTo>
                  <a:pt x="4860952" y="1333536"/>
                </a:lnTo>
                <a:cubicBezTo>
                  <a:pt x="4952013" y="1248054"/>
                  <a:pt x="5045295" y="1162573"/>
                  <a:pt x="5230082" y="1162573"/>
                </a:cubicBezTo>
                <a:cubicBezTo>
                  <a:pt x="5414869" y="1162573"/>
                  <a:pt x="5507882" y="1248054"/>
                  <a:pt x="5598646" y="1333536"/>
                </a:cubicBezTo>
                <a:lnTo>
                  <a:pt x="5609922" y="1343788"/>
                </a:lnTo>
                <a:lnTo>
                  <a:pt x="5583968" y="1307147"/>
                </a:lnTo>
                <a:lnTo>
                  <a:pt x="5515361" y="1226749"/>
                </a:lnTo>
                <a:cubicBezTo>
                  <a:pt x="5444157" y="1149476"/>
                  <a:pt x="5361727" y="1087658"/>
                  <a:pt x="5230082" y="1087658"/>
                </a:cubicBezTo>
                <a:close/>
                <a:moveTo>
                  <a:pt x="6938890" y="1064306"/>
                </a:moveTo>
                <a:cubicBezTo>
                  <a:pt x="6724902" y="1064306"/>
                  <a:pt x="6640993" y="1236217"/>
                  <a:pt x="6523878" y="1370522"/>
                </a:cubicBezTo>
                <a:lnTo>
                  <a:pt x="6481645" y="1413414"/>
                </a:lnTo>
                <a:lnTo>
                  <a:pt x="6501257" y="1399870"/>
                </a:lnTo>
                <a:cubicBezTo>
                  <a:pt x="6620396" y="1302991"/>
                  <a:pt x="6707840" y="1173820"/>
                  <a:pt x="6938890" y="1173820"/>
                </a:cubicBezTo>
                <a:cubicBezTo>
                  <a:pt x="7169941" y="1173820"/>
                  <a:pt x="7257427" y="1302991"/>
                  <a:pt x="7376597" y="1399870"/>
                </a:cubicBezTo>
                <a:lnTo>
                  <a:pt x="7396223" y="1413420"/>
                </a:lnTo>
                <a:lnTo>
                  <a:pt x="7353973" y="1370522"/>
                </a:lnTo>
                <a:cubicBezTo>
                  <a:pt x="7236827" y="1236217"/>
                  <a:pt x="7152878" y="1064306"/>
                  <a:pt x="6938890" y="1064306"/>
                </a:cubicBezTo>
                <a:close/>
                <a:moveTo>
                  <a:pt x="884037" y="1064306"/>
                </a:moveTo>
                <a:cubicBezTo>
                  <a:pt x="670048" y="1064306"/>
                  <a:pt x="586140" y="1236217"/>
                  <a:pt x="469024" y="1370522"/>
                </a:cubicBezTo>
                <a:lnTo>
                  <a:pt x="426792" y="1413413"/>
                </a:lnTo>
                <a:lnTo>
                  <a:pt x="446403" y="1399870"/>
                </a:lnTo>
                <a:cubicBezTo>
                  <a:pt x="565542" y="1302991"/>
                  <a:pt x="652985" y="1173820"/>
                  <a:pt x="884036" y="1173820"/>
                </a:cubicBezTo>
                <a:cubicBezTo>
                  <a:pt x="1115087" y="1173820"/>
                  <a:pt x="1202573" y="1302991"/>
                  <a:pt x="1321743" y="1399870"/>
                </a:cubicBezTo>
                <a:lnTo>
                  <a:pt x="1341370" y="1413420"/>
                </a:lnTo>
                <a:lnTo>
                  <a:pt x="1299120" y="1370522"/>
                </a:lnTo>
                <a:cubicBezTo>
                  <a:pt x="1181973" y="1236217"/>
                  <a:pt x="1098024" y="1064306"/>
                  <a:pt x="884037" y="1064306"/>
                </a:cubicBezTo>
                <a:close/>
                <a:moveTo>
                  <a:pt x="11256182" y="996890"/>
                </a:moveTo>
                <a:cubicBezTo>
                  <a:pt x="11011811" y="996890"/>
                  <a:pt x="10939595" y="1263186"/>
                  <a:pt x="10782447" y="1417139"/>
                </a:cubicBezTo>
                <a:lnTo>
                  <a:pt x="10720967" y="1465785"/>
                </a:lnTo>
                <a:lnTo>
                  <a:pt x="10725130" y="1463931"/>
                </a:lnTo>
                <a:cubicBezTo>
                  <a:pt x="10924510" y="1355105"/>
                  <a:pt x="10983694" y="1064903"/>
                  <a:pt x="11284935" y="1064903"/>
                </a:cubicBezTo>
                <a:cubicBezTo>
                  <a:pt x="11377625" y="1064903"/>
                  <a:pt x="11447257" y="1092378"/>
                  <a:pt x="11505051" y="1133590"/>
                </a:cubicBezTo>
                <a:lnTo>
                  <a:pt x="11525846" y="1152070"/>
                </a:lnTo>
                <a:lnTo>
                  <a:pt x="11495341" y="1113819"/>
                </a:lnTo>
                <a:cubicBezTo>
                  <a:pt x="11433843" y="1045801"/>
                  <a:pt x="11360912" y="996890"/>
                  <a:pt x="11256182" y="996890"/>
                </a:cubicBezTo>
                <a:close/>
                <a:moveTo>
                  <a:pt x="5201330" y="996890"/>
                </a:moveTo>
                <a:cubicBezTo>
                  <a:pt x="4956959" y="996890"/>
                  <a:pt x="4884742" y="1263186"/>
                  <a:pt x="4727593" y="1417139"/>
                </a:cubicBezTo>
                <a:lnTo>
                  <a:pt x="4666114" y="1465785"/>
                </a:lnTo>
                <a:lnTo>
                  <a:pt x="4670277" y="1463931"/>
                </a:lnTo>
                <a:cubicBezTo>
                  <a:pt x="4869657" y="1355105"/>
                  <a:pt x="4928841" y="1064903"/>
                  <a:pt x="5230082" y="1064903"/>
                </a:cubicBezTo>
                <a:cubicBezTo>
                  <a:pt x="5322772" y="1064903"/>
                  <a:pt x="5392404" y="1092378"/>
                  <a:pt x="5450199" y="1133590"/>
                </a:cubicBezTo>
                <a:lnTo>
                  <a:pt x="5470992" y="1152070"/>
                </a:lnTo>
                <a:lnTo>
                  <a:pt x="5440488" y="1113819"/>
                </a:lnTo>
                <a:cubicBezTo>
                  <a:pt x="5378989" y="1045801"/>
                  <a:pt x="5306060" y="996890"/>
                  <a:pt x="5201330" y="996890"/>
                </a:cubicBezTo>
                <a:close/>
                <a:moveTo>
                  <a:pt x="6938890" y="932034"/>
                </a:moveTo>
                <a:cubicBezTo>
                  <a:pt x="6725755" y="932034"/>
                  <a:pt x="6642260" y="1153062"/>
                  <a:pt x="6524971" y="1325740"/>
                </a:cubicBezTo>
                <a:lnTo>
                  <a:pt x="6504724" y="1352121"/>
                </a:lnTo>
                <a:lnTo>
                  <a:pt x="6568845" y="1273026"/>
                </a:lnTo>
                <a:cubicBezTo>
                  <a:pt x="6659502" y="1157289"/>
                  <a:pt x="6752811" y="1041552"/>
                  <a:pt x="6938890" y="1041552"/>
                </a:cubicBezTo>
                <a:cubicBezTo>
                  <a:pt x="7124969" y="1041552"/>
                  <a:pt x="7218332" y="1157289"/>
                  <a:pt x="7309029" y="1273026"/>
                </a:cubicBezTo>
                <a:lnTo>
                  <a:pt x="7327557" y="1295871"/>
                </a:lnTo>
                <a:lnTo>
                  <a:pt x="7284108" y="1217097"/>
                </a:lnTo>
                <a:lnTo>
                  <a:pt x="7284027" y="1216938"/>
                </a:lnTo>
                <a:lnTo>
                  <a:pt x="7223208" y="1120365"/>
                </a:lnTo>
                <a:cubicBezTo>
                  <a:pt x="7152131" y="1015737"/>
                  <a:pt x="7070050" y="932034"/>
                  <a:pt x="6938890" y="932034"/>
                </a:cubicBezTo>
                <a:close/>
                <a:moveTo>
                  <a:pt x="884037" y="932034"/>
                </a:moveTo>
                <a:cubicBezTo>
                  <a:pt x="670902" y="932034"/>
                  <a:pt x="587406" y="1153062"/>
                  <a:pt x="470118" y="1325740"/>
                </a:cubicBezTo>
                <a:lnTo>
                  <a:pt x="449870" y="1352121"/>
                </a:lnTo>
                <a:lnTo>
                  <a:pt x="513991" y="1273026"/>
                </a:lnTo>
                <a:cubicBezTo>
                  <a:pt x="604648" y="1157289"/>
                  <a:pt x="697957" y="1041552"/>
                  <a:pt x="884037" y="1041552"/>
                </a:cubicBezTo>
                <a:cubicBezTo>
                  <a:pt x="1070116" y="1041552"/>
                  <a:pt x="1163478" y="1157289"/>
                  <a:pt x="1254176" y="1273026"/>
                </a:cubicBezTo>
                <a:lnTo>
                  <a:pt x="1272704" y="1295873"/>
                </a:lnTo>
                <a:lnTo>
                  <a:pt x="1229254" y="1217097"/>
                </a:lnTo>
                <a:lnTo>
                  <a:pt x="1229172" y="1216936"/>
                </a:lnTo>
                <a:lnTo>
                  <a:pt x="1168355" y="1120365"/>
                </a:lnTo>
                <a:cubicBezTo>
                  <a:pt x="1097278" y="1015737"/>
                  <a:pt x="1015197" y="932034"/>
                  <a:pt x="884037" y="932034"/>
                </a:cubicBezTo>
                <a:close/>
                <a:moveTo>
                  <a:pt x="9835715" y="930671"/>
                </a:moveTo>
                <a:cubicBezTo>
                  <a:pt x="9587058" y="930671"/>
                  <a:pt x="9514908" y="1232203"/>
                  <a:pt x="9359627" y="1406527"/>
                </a:cubicBezTo>
                <a:lnTo>
                  <a:pt x="9305658" y="1455483"/>
                </a:lnTo>
                <a:lnTo>
                  <a:pt x="9321453" y="1448570"/>
                </a:lnTo>
                <a:cubicBezTo>
                  <a:pt x="9487786" y="1347896"/>
                  <a:pt x="9557323" y="1146549"/>
                  <a:pt x="9835715" y="1146549"/>
                </a:cubicBezTo>
                <a:cubicBezTo>
                  <a:pt x="10114107" y="1146549"/>
                  <a:pt x="10184129" y="1347896"/>
                  <a:pt x="10350386" y="1448570"/>
                </a:cubicBezTo>
                <a:lnTo>
                  <a:pt x="10365669" y="1455265"/>
                </a:lnTo>
                <a:lnTo>
                  <a:pt x="10311937" y="1406527"/>
                </a:lnTo>
                <a:cubicBezTo>
                  <a:pt x="10156631" y="1232203"/>
                  <a:pt x="10084373" y="930671"/>
                  <a:pt x="9835715" y="930671"/>
                </a:cubicBezTo>
                <a:close/>
                <a:moveTo>
                  <a:pt x="3780862" y="930671"/>
                </a:moveTo>
                <a:cubicBezTo>
                  <a:pt x="3532205" y="930671"/>
                  <a:pt x="3460055" y="1232203"/>
                  <a:pt x="3304774" y="1406527"/>
                </a:cubicBezTo>
                <a:lnTo>
                  <a:pt x="3250805" y="1455483"/>
                </a:lnTo>
                <a:lnTo>
                  <a:pt x="3266600" y="1448570"/>
                </a:lnTo>
                <a:cubicBezTo>
                  <a:pt x="3432933" y="1347896"/>
                  <a:pt x="3502470" y="1146549"/>
                  <a:pt x="3780861" y="1146549"/>
                </a:cubicBezTo>
                <a:cubicBezTo>
                  <a:pt x="4059253" y="1146549"/>
                  <a:pt x="4129275" y="1347896"/>
                  <a:pt x="4295532" y="1448570"/>
                </a:cubicBezTo>
                <a:lnTo>
                  <a:pt x="4310816" y="1455266"/>
                </a:lnTo>
                <a:lnTo>
                  <a:pt x="4257083" y="1406527"/>
                </a:lnTo>
                <a:cubicBezTo>
                  <a:pt x="4101778" y="1232203"/>
                  <a:pt x="4029520" y="930671"/>
                  <a:pt x="3780862" y="930671"/>
                </a:cubicBezTo>
                <a:close/>
                <a:moveTo>
                  <a:pt x="11256185" y="906466"/>
                </a:moveTo>
                <a:cubicBezTo>
                  <a:pt x="11107310" y="906466"/>
                  <a:pt x="11022867" y="1024505"/>
                  <a:pt x="10943079" y="1157300"/>
                </a:cubicBezTo>
                <a:lnTo>
                  <a:pt x="10937681" y="1166378"/>
                </a:lnTo>
                <a:lnTo>
                  <a:pt x="10951089" y="1147998"/>
                </a:lnTo>
                <a:cubicBezTo>
                  <a:pt x="11025264" y="1055385"/>
                  <a:pt x="11114442" y="981294"/>
                  <a:pt x="11256182" y="981294"/>
                </a:cubicBezTo>
                <a:cubicBezTo>
                  <a:pt x="11397922" y="981294"/>
                  <a:pt x="11486797" y="1055385"/>
                  <a:pt x="11560645" y="1147998"/>
                </a:cubicBezTo>
                <a:lnTo>
                  <a:pt x="11576899" y="1170383"/>
                </a:lnTo>
                <a:lnTo>
                  <a:pt x="11569175" y="1157300"/>
                </a:lnTo>
                <a:cubicBezTo>
                  <a:pt x="11489916" y="1024505"/>
                  <a:pt x="11405813" y="906466"/>
                  <a:pt x="11256185" y="906466"/>
                </a:cubicBezTo>
                <a:close/>
                <a:moveTo>
                  <a:pt x="5201332" y="906466"/>
                </a:moveTo>
                <a:cubicBezTo>
                  <a:pt x="5052458" y="906466"/>
                  <a:pt x="4968014" y="1024505"/>
                  <a:pt x="4888226" y="1157300"/>
                </a:cubicBezTo>
                <a:lnTo>
                  <a:pt x="4882829" y="1166377"/>
                </a:lnTo>
                <a:lnTo>
                  <a:pt x="4896237" y="1147998"/>
                </a:lnTo>
                <a:cubicBezTo>
                  <a:pt x="4970412" y="1055385"/>
                  <a:pt x="5059589" y="981294"/>
                  <a:pt x="5201330" y="981294"/>
                </a:cubicBezTo>
                <a:cubicBezTo>
                  <a:pt x="5343069" y="981294"/>
                  <a:pt x="5431944" y="1055385"/>
                  <a:pt x="5505792" y="1147998"/>
                </a:cubicBezTo>
                <a:lnTo>
                  <a:pt x="5522048" y="1170385"/>
                </a:lnTo>
                <a:lnTo>
                  <a:pt x="5514322" y="1157300"/>
                </a:lnTo>
                <a:cubicBezTo>
                  <a:pt x="5435064" y="1024505"/>
                  <a:pt x="5350960" y="906466"/>
                  <a:pt x="5201332" y="906466"/>
                </a:cubicBezTo>
                <a:close/>
                <a:moveTo>
                  <a:pt x="6910783" y="810415"/>
                </a:moveTo>
                <a:cubicBezTo>
                  <a:pt x="6649511" y="810415"/>
                  <a:pt x="6586761" y="1228564"/>
                  <a:pt x="6401003" y="1424571"/>
                </a:cubicBezTo>
                <a:lnTo>
                  <a:pt x="6362786" y="1459647"/>
                </a:lnTo>
                <a:lnTo>
                  <a:pt x="6379431" y="1449569"/>
                </a:lnTo>
                <a:cubicBezTo>
                  <a:pt x="6577902" y="1302217"/>
                  <a:pt x="6635199" y="909280"/>
                  <a:pt x="6938890" y="909280"/>
                </a:cubicBezTo>
                <a:cubicBezTo>
                  <a:pt x="7032334" y="909280"/>
                  <a:pt x="7102456" y="946481"/>
                  <a:pt x="7160545" y="1002283"/>
                </a:cubicBezTo>
                <a:lnTo>
                  <a:pt x="7188684" y="1036015"/>
                </a:lnTo>
                <a:lnTo>
                  <a:pt x="7163287" y="990422"/>
                </a:lnTo>
                <a:cubicBezTo>
                  <a:pt x="7099090" y="887218"/>
                  <a:pt x="7023499" y="810415"/>
                  <a:pt x="6910783" y="810415"/>
                </a:cubicBezTo>
                <a:close/>
                <a:moveTo>
                  <a:pt x="855930" y="810415"/>
                </a:moveTo>
                <a:cubicBezTo>
                  <a:pt x="594658" y="810415"/>
                  <a:pt x="531908" y="1228564"/>
                  <a:pt x="346150" y="1424571"/>
                </a:cubicBezTo>
                <a:lnTo>
                  <a:pt x="307934" y="1459645"/>
                </a:lnTo>
                <a:lnTo>
                  <a:pt x="324577" y="1449569"/>
                </a:lnTo>
                <a:cubicBezTo>
                  <a:pt x="523048" y="1302217"/>
                  <a:pt x="580345" y="909280"/>
                  <a:pt x="884037" y="909280"/>
                </a:cubicBezTo>
                <a:cubicBezTo>
                  <a:pt x="977480" y="909280"/>
                  <a:pt x="1047603" y="946481"/>
                  <a:pt x="1105692" y="1002283"/>
                </a:cubicBezTo>
                <a:lnTo>
                  <a:pt x="1133831" y="1036015"/>
                </a:lnTo>
                <a:lnTo>
                  <a:pt x="1108433" y="990422"/>
                </a:lnTo>
                <a:cubicBezTo>
                  <a:pt x="1044237" y="887218"/>
                  <a:pt x="968646" y="810415"/>
                  <a:pt x="855930" y="810415"/>
                </a:cubicBezTo>
                <a:close/>
                <a:moveTo>
                  <a:pt x="9835715" y="692039"/>
                </a:moveTo>
                <a:cubicBezTo>
                  <a:pt x="9588742" y="692039"/>
                  <a:pt x="9516861" y="1114184"/>
                  <a:pt x="9360898" y="1358237"/>
                </a:cubicBezTo>
                <a:lnTo>
                  <a:pt x="9352726" y="1369730"/>
                </a:lnTo>
                <a:lnTo>
                  <a:pt x="9395744" y="1315736"/>
                </a:lnTo>
                <a:cubicBezTo>
                  <a:pt x="9514159" y="1140955"/>
                  <a:pt x="9602040" y="907915"/>
                  <a:pt x="9835715" y="907915"/>
                </a:cubicBezTo>
                <a:cubicBezTo>
                  <a:pt x="10069391" y="907915"/>
                  <a:pt x="10157272" y="1140955"/>
                  <a:pt x="10275712" y="1315736"/>
                </a:cubicBezTo>
                <a:lnTo>
                  <a:pt x="10327580" y="1380822"/>
                </a:lnTo>
                <a:lnTo>
                  <a:pt x="10276423" y="1299029"/>
                </a:lnTo>
                <a:cubicBezTo>
                  <a:pt x="10142938" y="1051737"/>
                  <a:pt x="10063690" y="692039"/>
                  <a:pt x="9835715" y="692039"/>
                </a:cubicBezTo>
                <a:close/>
                <a:moveTo>
                  <a:pt x="3780862" y="692039"/>
                </a:moveTo>
                <a:cubicBezTo>
                  <a:pt x="3533889" y="692039"/>
                  <a:pt x="3462009" y="1114184"/>
                  <a:pt x="3306046" y="1358237"/>
                </a:cubicBezTo>
                <a:lnTo>
                  <a:pt x="3297881" y="1369721"/>
                </a:lnTo>
                <a:lnTo>
                  <a:pt x="3340892" y="1315736"/>
                </a:lnTo>
                <a:cubicBezTo>
                  <a:pt x="3459306" y="1140955"/>
                  <a:pt x="3547187" y="907915"/>
                  <a:pt x="3780862" y="907915"/>
                </a:cubicBezTo>
                <a:cubicBezTo>
                  <a:pt x="4014538" y="907915"/>
                  <a:pt x="4102419" y="1140955"/>
                  <a:pt x="4220860" y="1315736"/>
                </a:cubicBezTo>
                <a:lnTo>
                  <a:pt x="4272727" y="1380823"/>
                </a:lnTo>
                <a:lnTo>
                  <a:pt x="4221570" y="1299029"/>
                </a:lnTo>
                <a:cubicBezTo>
                  <a:pt x="4088085" y="1051737"/>
                  <a:pt x="4008837" y="692039"/>
                  <a:pt x="3780862" y="692039"/>
                </a:cubicBezTo>
                <a:close/>
                <a:moveTo>
                  <a:pt x="6910138" y="687945"/>
                </a:moveTo>
                <a:cubicBezTo>
                  <a:pt x="6760935" y="687945"/>
                  <a:pt x="6677090" y="847811"/>
                  <a:pt x="6597853" y="1027660"/>
                </a:cubicBezTo>
                <a:lnTo>
                  <a:pt x="6585944" y="1054965"/>
                </a:lnTo>
                <a:lnTo>
                  <a:pt x="6604512" y="1020440"/>
                </a:lnTo>
                <a:cubicBezTo>
                  <a:pt x="6678663" y="895048"/>
                  <a:pt x="6768155" y="794734"/>
                  <a:pt x="6910783" y="794734"/>
                </a:cubicBezTo>
                <a:cubicBezTo>
                  <a:pt x="7053412" y="794734"/>
                  <a:pt x="7142660" y="895048"/>
                  <a:pt x="7216610" y="1020440"/>
                </a:cubicBezTo>
                <a:lnTo>
                  <a:pt x="7229048" y="1043624"/>
                </a:lnTo>
                <a:lnTo>
                  <a:pt x="7222094" y="1027660"/>
                </a:lnTo>
                <a:cubicBezTo>
                  <a:pt x="7142981" y="847811"/>
                  <a:pt x="7059342" y="687945"/>
                  <a:pt x="6910138" y="687945"/>
                </a:cubicBezTo>
                <a:close/>
                <a:moveTo>
                  <a:pt x="855285" y="687945"/>
                </a:moveTo>
                <a:cubicBezTo>
                  <a:pt x="706082" y="687945"/>
                  <a:pt x="622237" y="847811"/>
                  <a:pt x="543000" y="1027660"/>
                </a:cubicBezTo>
                <a:lnTo>
                  <a:pt x="531091" y="1054964"/>
                </a:lnTo>
                <a:lnTo>
                  <a:pt x="549659" y="1020440"/>
                </a:lnTo>
                <a:cubicBezTo>
                  <a:pt x="623810" y="895048"/>
                  <a:pt x="713301" y="794734"/>
                  <a:pt x="855930" y="794734"/>
                </a:cubicBezTo>
                <a:cubicBezTo>
                  <a:pt x="998558" y="794734"/>
                  <a:pt x="1087807" y="895048"/>
                  <a:pt x="1161757" y="1020440"/>
                </a:cubicBezTo>
                <a:lnTo>
                  <a:pt x="1174196" y="1043625"/>
                </a:lnTo>
                <a:lnTo>
                  <a:pt x="1167241" y="1027660"/>
                </a:lnTo>
                <a:cubicBezTo>
                  <a:pt x="1088128" y="847811"/>
                  <a:pt x="1004489" y="687945"/>
                  <a:pt x="855285" y="687945"/>
                </a:cubicBezTo>
                <a:close/>
                <a:moveTo>
                  <a:pt x="9835715" y="453405"/>
                </a:moveTo>
                <a:cubicBezTo>
                  <a:pt x="9607740" y="453405"/>
                  <a:pt x="9529976" y="915873"/>
                  <a:pt x="9396567" y="1233821"/>
                </a:cubicBezTo>
                <a:lnTo>
                  <a:pt x="9388326" y="1251936"/>
                </a:lnTo>
                <a:lnTo>
                  <a:pt x="9394381" y="1240232"/>
                </a:lnTo>
                <a:cubicBezTo>
                  <a:pt x="9512493" y="995539"/>
                  <a:pt x="9600828" y="669283"/>
                  <a:pt x="9835715" y="669283"/>
                </a:cubicBezTo>
                <a:cubicBezTo>
                  <a:pt x="10023625" y="669283"/>
                  <a:pt x="10117849" y="878087"/>
                  <a:pt x="10208519" y="1086891"/>
                </a:cubicBezTo>
                <a:lnTo>
                  <a:pt x="10230851" y="1136704"/>
                </a:lnTo>
                <a:lnTo>
                  <a:pt x="10183199" y="983071"/>
                </a:lnTo>
                <a:lnTo>
                  <a:pt x="10181287" y="976387"/>
                </a:lnTo>
                <a:lnTo>
                  <a:pt x="10117412" y="793178"/>
                </a:lnTo>
                <a:cubicBezTo>
                  <a:pt x="10046599" y="604415"/>
                  <a:pt x="9965340" y="453405"/>
                  <a:pt x="9835715" y="453405"/>
                </a:cubicBezTo>
                <a:close/>
                <a:moveTo>
                  <a:pt x="3780862" y="453405"/>
                </a:moveTo>
                <a:cubicBezTo>
                  <a:pt x="3552887" y="453405"/>
                  <a:pt x="3475124" y="915873"/>
                  <a:pt x="3341714" y="1233821"/>
                </a:cubicBezTo>
                <a:lnTo>
                  <a:pt x="3333475" y="1251933"/>
                </a:lnTo>
                <a:lnTo>
                  <a:pt x="3339529" y="1240232"/>
                </a:lnTo>
                <a:cubicBezTo>
                  <a:pt x="3457640" y="995539"/>
                  <a:pt x="3545975" y="669283"/>
                  <a:pt x="3780862" y="669283"/>
                </a:cubicBezTo>
                <a:cubicBezTo>
                  <a:pt x="3968772" y="669283"/>
                  <a:pt x="4062996" y="878087"/>
                  <a:pt x="4153666" y="1086891"/>
                </a:cubicBezTo>
                <a:lnTo>
                  <a:pt x="4175999" y="1136706"/>
                </a:lnTo>
                <a:lnTo>
                  <a:pt x="4128346" y="983071"/>
                </a:lnTo>
                <a:lnTo>
                  <a:pt x="4126434" y="976387"/>
                </a:lnTo>
                <a:lnTo>
                  <a:pt x="4062559" y="793178"/>
                </a:lnTo>
                <a:cubicBezTo>
                  <a:pt x="3991746" y="604415"/>
                  <a:pt x="3910488" y="453405"/>
                  <a:pt x="3780862" y="453405"/>
                </a:cubicBezTo>
                <a:close/>
                <a:moveTo>
                  <a:pt x="9807285" y="237014"/>
                </a:moveTo>
                <a:cubicBezTo>
                  <a:pt x="9641774" y="237014"/>
                  <a:pt x="9546365" y="575191"/>
                  <a:pt x="9462694" y="873483"/>
                </a:cubicBezTo>
                <a:cubicBezTo>
                  <a:pt x="9387998" y="1138981"/>
                  <a:pt x="9326843" y="1336063"/>
                  <a:pt x="9241888" y="1440185"/>
                </a:cubicBezTo>
                <a:lnTo>
                  <a:pt x="9219776" y="1462812"/>
                </a:lnTo>
                <a:lnTo>
                  <a:pt x="9226849" y="1458357"/>
                </a:lnTo>
                <a:cubicBezTo>
                  <a:pt x="9464424" y="1252815"/>
                  <a:pt x="9504800" y="430649"/>
                  <a:pt x="9835715" y="430649"/>
                </a:cubicBezTo>
                <a:cubicBezTo>
                  <a:pt x="9930262" y="430649"/>
                  <a:pt x="10001206" y="497764"/>
                  <a:pt x="10059838" y="598438"/>
                </a:cubicBezTo>
                <a:lnTo>
                  <a:pt x="10086482" y="650190"/>
                </a:lnTo>
                <a:lnTo>
                  <a:pt x="10085919" y="648265"/>
                </a:lnTo>
                <a:cubicBezTo>
                  <a:pt x="10015998" y="427287"/>
                  <a:pt x="9931418" y="237014"/>
                  <a:pt x="9807285" y="237014"/>
                </a:cubicBezTo>
                <a:close/>
                <a:moveTo>
                  <a:pt x="3752433" y="237014"/>
                </a:moveTo>
                <a:cubicBezTo>
                  <a:pt x="3586921" y="237014"/>
                  <a:pt x="3491513" y="575191"/>
                  <a:pt x="3407842" y="873483"/>
                </a:cubicBezTo>
                <a:cubicBezTo>
                  <a:pt x="3333146" y="1138981"/>
                  <a:pt x="3271991" y="1336063"/>
                  <a:pt x="3187036" y="1440185"/>
                </a:cubicBezTo>
                <a:lnTo>
                  <a:pt x="3164926" y="1462811"/>
                </a:lnTo>
                <a:lnTo>
                  <a:pt x="3171996" y="1458357"/>
                </a:lnTo>
                <a:cubicBezTo>
                  <a:pt x="3409572" y="1252815"/>
                  <a:pt x="3449947" y="430649"/>
                  <a:pt x="3780862" y="430649"/>
                </a:cubicBezTo>
                <a:cubicBezTo>
                  <a:pt x="3875409" y="430649"/>
                  <a:pt x="3946353" y="497764"/>
                  <a:pt x="4004986" y="598438"/>
                </a:cubicBezTo>
                <a:lnTo>
                  <a:pt x="4031630" y="650191"/>
                </a:lnTo>
                <a:lnTo>
                  <a:pt x="4031067" y="648265"/>
                </a:lnTo>
                <a:cubicBezTo>
                  <a:pt x="3961146" y="427287"/>
                  <a:pt x="3876566" y="237014"/>
                  <a:pt x="3752433" y="237014"/>
                </a:cubicBezTo>
                <a:close/>
                <a:moveTo>
                  <a:pt x="9806963" y="17046"/>
                </a:moveTo>
                <a:cubicBezTo>
                  <a:pt x="9683798" y="17046"/>
                  <a:pt x="9599461" y="239821"/>
                  <a:pt x="9529555" y="498623"/>
                </a:cubicBezTo>
                <a:lnTo>
                  <a:pt x="9483461" y="682931"/>
                </a:lnTo>
                <a:lnTo>
                  <a:pt x="9509602" y="599338"/>
                </a:lnTo>
                <a:cubicBezTo>
                  <a:pt x="9589392" y="359580"/>
                  <a:pt x="9670014" y="221417"/>
                  <a:pt x="9807392" y="221417"/>
                </a:cubicBezTo>
                <a:cubicBezTo>
                  <a:pt x="9944771" y="221417"/>
                  <a:pt x="10025455" y="359628"/>
                  <a:pt x="10105229" y="599374"/>
                </a:cubicBezTo>
                <a:lnTo>
                  <a:pt x="10127427" y="670376"/>
                </a:lnTo>
                <a:lnTo>
                  <a:pt x="10084461" y="498623"/>
                </a:lnTo>
                <a:cubicBezTo>
                  <a:pt x="10014525" y="239821"/>
                  <a:pt x="9930127" y="17046"/>
                  <a:pt x="9806963" y="17046"/>
                </a:cubicBezTo>
                <a:close/>
                <a:moveTo>
                  <a:pt x="3752112" y="17046"/>
                </a:moveTo>
                <a:cubicBezTo>
                  <a:pt x="3628946" y="17046"/>
                  <a:pt x="3544610" y="239821"/>
                  <a:pt x="3474704" y="498623"/>
                </a:cubicBezTo>
                <a:lnTo>
                  <a:pt x="3428613" y="682914"/>
                </a:lnTo>
                <a:lnTo>
                  <a:pt x="3454750" y="599338"/>
                </a:lnTo>
                <a:cubicBezTo>
                  <a:pt x="3534540" y="359580"/>
                  <a:pt x="3615162" y="221417"/>
                  <a:pt x="3752540" y="221417"/>
                </a:cubicBezTo>
                <a:cubicBezTo>
                  <a:pt x="3889919" y="221417"/>
                  <a:pt x="3970601" y="359628"/>
                  <a:pt x="4050376" y="599374"/>
                </a:cubicBezTo>
                <a:lnTo>
                  <a:pt x="4072576" y="670382"/>
                </a:lnTo>
                <a:lnTo>
                  <a:pt x="4029609" y="498623"/>
                </a:lnTo>
                <a:cubicBezTo>
                  <a:pt x="3959673" y="239821"/>
                  <a:pt x="3875276" y="17046"/>
                  <a:pt x="3752112" y="17046"/>
                </a:cubicBezTo>
                <a:close/>
                <a:moveTo>
                  <a:pt x="3752433" y="0"/>
                </a:moveTo>
                <a:cubicBezTo>
                  <a:pt x="3937006" y="0"/>
                  <a:pt x="4019492" y="287382"/>
                  <a:pt x="4133315" y="760644"/>
                </a:cubicBezTo>
                <a:cubicBezTo>
                  <a:pt x="4188436" y="989955"/>
                  <a:pt x="4248426" y="1239343"/>
                  <a:pt x="4329567" y="1383701"/>
                </a:cubicBezTo>
                <a:lnTo>
                  <a:pt x="4349520" y="1413269"/>
                </a:lnTo>
                <a:lnTo>
                  <a:pt x="4390325" y="1458357"/>
                </a:lnTo>
                <a:cubicBezTo>
                  <a:pt x="4407237" y="1473038"/>
                  <a:pt x="4425144" y="1484574"/>
                  <a:pt x="4444223" y="1492439"/>
                </a:cubicBezTo>
                <a:lnTo>
                  <a:pt x="4478545" y="1499233"/>
                </a:lnTo>
                <a:lnTo>
                  <a:pt x="4536490" y="1499233"/>
                </a:lnTo>
                <a:lnTo>
                  <a:pt x="4536860" y="1499190"/>
                </a:lnTo>
                <a:cubicBezTo>
                  <a:pt x="4819043" y="1431438"/>
                  <a:pt x="4844578" y="889421"/>
                  <a:pt x="5201654" y="889421"/>
                </a:cubicBezTo>
                <a:cubicBezTo>
                  <a:pt x="5491777" y="889421"/>
                  <a:pt x="5561345" y="1247237"/>
                  <a:pt x="5729180" y="1417758"/>
                </a:cubicBezTo>
                <a:lnTo>
                  <a:pt x="5763236" y="1447754"/>
                </a:lnTo>
                <a:lnTo>
                  <a:pt x="5788355" y="1463931"/>
                </a:lnTo>
                <a:cubicBezTo>
                  <a:pt x="5803689" y="1472302"/>
                  <a:pt x="5819861" y="1479600"/>
                  <a:pt x="5837046" y="1485610"/>
                </a:cubicBezTo>
                <a:lnTo>
                  <a:pt x="5888382" y="1498686"/>
                </a:lnTo>
                <a:lnTo>
                  <a:pt x="5894524" y="1499233"/>
                </a:lnTo>
                <a:lnTo>
                  <a:pt x="6054853" y="1499233"/>
                </a:lnTo>
                <a:lnTo>
                  <a:pt x="6113580" y="1499233"/>
                </a:lnTo>
                <a:lnTo>
                  <a:pt x="6229873" y="1499233"/>
                </a:lnTo>
                <a:lnTo>
                  <a:pt x="6245803" y="1496736"/>
                </a:lnTo>
                <a:cubicBezTo>
                  <a:pt x="6527017" y="1404976"/>
                  <a:pt x="6551246" y="670900"/>
                  <a:pt x="6910138" y="670900"/>
                </a:cubicBezTo>
                <a:cubicBezTo>
                  <a:pt x="7203297" y="670900"/>
                  <a:pt x="7272276" y="1155505"/>
                  <a:pt x="7439230" y="1386450"/>
                </a:cubicBezTo>
                <a:lnTo>
                  <a:pt x="7474068" y="1428221"/>
                </a:lnTo>
                <a:lnTo>
                  <a:pt x="7498447" y="1449569"/>
                </a:lnTo>
                <a:cubicBezTo>
                  <a:pt x="7528985" y="1472238"/>
                  <a:pt x="7562863" y="1489095"/>
                  <a:pt x="7601493" y="1497814"/>
                </a:cubicBezTo>
                <a:lnTo>
                  <a:pt x="7614583" y="1499233"/>
                </a:lnTo>
                <a:lnTo>
                  <a:pt x="7731492" y="1499233"/>
                </a:lnTo>
                <a:lnTo>
                  <a:pt x="7748827" y="1498002"/>
                </a:lnTo>
                <a:cubicBezTo>
                  <a:pt x="7849640" y="1482466"/>
                  <a:pt x="7914351" y="1446736"/>
                  <a:pt x="7982031" y="1409470"/>
                </a:cubicBezTo>
                <a:cubicBezTo>
                  <a:pt x="8072271" y="1359784"/>
                  <a:pt x="8168649" y="1306688"/>
                  <a:pt x="8358928" y="1306688"/>
                </a:cubicBezTo>
                <a:cubicBezTo>
                  <a:pt x="8603369" y="1306688"/>
                  <a:pt x="8688462" y="1392574"/>
                  <a:pt x="8816777" y="1451621"/>
                </a:cubicBezTo>
                <a:lnTo>
                  <a:pt x="8873752" y="1473819"/>
                </a:lnTo>
                <a:lnTo>
                  <a:pt x="8892119" y="1479948"/>
                </a:lnTo>
                <a:lnTo>
                  <a:pt x="8909974" y="1484144"/>
                </a:lnTo>
                <a:lnTo>
                  <a:pt x="8986235" y="1497249"/>
                </a:lnTo>
                <a:lnTo>
                  <a:pt x="9020521" y="1499233"/>
                </a:lnTo>
                <a:lnTo>
                  <a:pt x="9118163" y="1499233"/>
                </a:lnTo>
                <a:lnTo>
                  <a:pt x="9141536" y="1488416"/>
                </a:lnTo>
                <a:cubicBezTo>
                  <a:pt x="9270867" y="1407833"/>
                  <a:pt x="9353018" y="1066392"/>
                  <a:pt x="9426513" y="760644"/>
                </a:cubicBezTo>
                <a:cubicBezTo>
                  <a:pt x="9540336" y="287382"/>
                  <a:pt x="9622715" y="0"/>
                  <a:pt x="9807286" y="0"/>
                </a:cubicBezTo>
                <a:cubicBezTo>
                  <a:pt x="9991858" y="0"/>
                  <a:pt x="10074345" y="287382"/>
                  <a:pt x="10188167" y="760644"/>
                </a:cubicBezTo>
                <a:cubicBezTo>
                  <a:pt x="10243288" y="989955"/>
                  <a:pt x="10303279" y="1239343"/>
                  <a:pt x="10384421" y="1383701"/>
                </a:cubicBezTo>
                <a:lnTo>
                  <a:pt x="10404373" y="1413269"/>
                </a:lnTo>
                <a:lnTo>
                  <a:pt x="10445178" y="1458357"/>
                </a:lnTo>
                <a:cubicBezTo>
                  <a:pt x="10462091" y="1473038"/>
                  <a:pt x="10479998" y="1484574"/>
                  <a:pt x="10499076" y="1492439"/>
                </a:cubicBezTo>
                <a:lnTo>
                  <a:pt x="10533399" y="1499233"/>
                </a:lnTo>
                <a:lnTo>
                  <a:pt x="10591343" y="1499233"/>
                </a:lnTo>
                <a:lnTo>
                  <a:pt x="10591714" y="1499190"/>
                </a:lnTo>
                <a:cubicBezTo>
                  <a:pt x="10873896" y="1431438"/>
                  <a:pt x="10899431" y="889421"/>
                  <a:pt x="11256507" y="889421"/>
                </a:cubicBezTo>
                <a:cubicBezTo>
                  <a:pt x="11546631" y="889421"/>
                  <a:pt x="11616199" y="1247237"/>
                  <a:pt x="11784034" y="1417758"/>
                </a:cubicBezTo>
                <a:lnTo>
                  <a:pt x="11818087" y="1447753"/>
                </a:lnTo>
                <a:lnTo>
                  <a:pt x="11843208" y="1463931"/>
                </a:lnTo>
                <a:cubicBezTo>
                  <a:pt x="11858542" y="1472302"/>
                  <a:pt x="11874714" y="1479600"/>
                  <a:pt x="11891900" y="1485610"/>
                </a:cubicBezTo>
                <a:lnTo>
                  <a:pt x="11943235" y="1498686"/>
                </a:lnTo>
                <a:lnTo>
                  <a:pt x="11949377" y="1499233"/>
                </a:lnTo>
                <a:lnTo>
                  <a:pt x="12168434" y="1499233"/>
                </a:lnTo>
                <a:lnTo>
                  <a:pt x="12168434" y="1532045"/>
                </a:lnTo>
                <a:lnTo>
                  <a:pt x="6113580" y="1532045"/>
                </a:lnTo>
                <a:lnTo>
                  <a:pt x="6054853" y="1532045"/>
                </a:lnTo>
                <a:lnTo>
                  <a:pt x="0" y="1532045"/>
                </a:lnTo>
                <a:lnTo>
                  <a:pt x="0" y="1499233"/>
                </a:lnTo>
                <a:lnTo>
                  <a:pt x="175019" y="1499233"/>
                </a:lnTo>
                <a:lnTo>
                  <a:pt x="190950" y="1496736"/>
                </a:lnTo>
                <a:cubicBezTo>
                  <a:pt x="472163" y="1404976"/>
                  <a:pt x="496392" y="670900"/>
                  <a:pt x="855285" y="670900"/>
                </a:cubicBezTo>
                <a:cubicBezTo>
                  <a:pt x="1148444" y="670900"/>
                  <a:pt x="1217424" y="1155505"/>
                  <a:pt x="1384377" y="1386450"/>
                </a:cubicBezTo>
                <a:lnTo>
                  <a:pt x="1419216" y="1428222"/>
                </a:lnTo>
                <a:lnTo>
                  <a:pt x="1443594" y="1449569"/>
                </a:lnTo>
                <a:cubicBezTo>
                  <a:pt x="1474132" y="1472238"/>
                  <a:pt x="1508010" y="1489095"/>
                  <a:pt x="1546640" y="1497814"/>
                </a:cubicBezTo>
                <a:lnTo>
                  <a:pt x="1559730" y="1499233"/>
                </a:lnTo>
                <a:lnTo>
                  <a:pt x="1676639" y="1499233"/>
                </a:lnTo>
                <a:lnTo>
                  <a:pt x="1693974" y="1498002"/>
                </a:lnTo>
                <a:cubicBezTo>
                  <a:pt x="1794787" y="1482466"/>
                  <a:pt x="1859498" y="1446736"/>
                  <a:pt x="1927178" y="1409470"/>
                </a:cubicBezTo>
                <a:cubicBezTo>
                  <a:pt x="2017418" y="1359784"/>
                  <a:pt x="2113796" y="1306688"/>
                  <a:pt x="2304076" y="1306688"/>
                </a:cubicBezTo>
                <a:cubicBezTo>
                  <a:pt x="2548516" y="1306688"/>
                  <a:pt x="2633609" y="1392574"/>
                  <a:pt x="2761925" y="1451621"/>
                </a:cubicBezTo>
                <a:lnTo>
                  <a:pt x="2818897" y="1473818"/>
                </a:lnTo>
                <a:lnTo>
                  <a:pt x="2837268" y="1479948"/>
                </a:lnTo>
                <a:lnTo>
                  <a:pt x="2855119" y="1484143"/>
                </a:lnTo>
                <a:lnTo>
                  <a:pt x="2931383" y="1497249"/>
                </a:lnTo>
                <a:lnTo>
                  <a:pt x="2965668" y="1499233"/>
                </a:lnTo>
                <a:lnTo>
                  <a:pt x="3063311" y="1499233"/>
                </a:lnTo>
                <a:lnTo>
                  <a:pt x="3086683" y="1488416"/>
                </a:lnTo>
                <a:cubicBezTo>
                  <a:pt x="3216014" y="1407833"/>
                  <a:pt x="3298166" y="1066392"/>
                  <a:pt x="3371661" y="760644"/>
                </a:cubicBezTo>
                <a:cubicBezTo>
                  <a:pt x="3485484" y="287382"/>
                  <a:pt x="3567862" y="0"/>
                  <a:pt x="3752433" y="0"/>
                </a:cubicBezTo>
                <a:close/>
              </a:path>
            </a:pathLst>
          </a:custGeom>
          <a:gradFill>
            <a:gsLst>
              <a:gs pos="0">
                <a:schemeClr val="accent1"/>
              </a:gs>
              <a:gs pos="18000">
                <a:schemeClr val="accent2"/>
              </a:gs>
              <a:gs pos="37000">
                <a:schemeClr val="accent3"/>
              </a:gs>
              <a:gs pos="58000">
                <a:schemeClr val="accent4"/>
              </a:gs>
              <a:gs pos="80000">
                <a:schemeClr val="accent5"/>
              </a:gs>
              <a:gs pos="100000">
                <a:schemeClr val="accent6"/>
              </a:gs>
            </a:gsLst>
            <a:lin ang="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8 Three columns">
  <p:cSld name="CUSTOM_8">
    <p:spTree>
      <p:nvGrpSpPr>
        <p:cNvPr id="69" name="Shape 69"/>
        <p:cNvGrpSpPr/>
        <p:nvPr/>
      </p:nvGrpSpPr>
      <p:grpSpPr>
        <a:xfrm>
          <a:off x="0" y="0"/>
          <a:ext cx="0" cy="0"/>
          <a:chOff x="0" y="0"/>
          <a:chExt cx="0" cy="0"/>
        </a:xfrm>
      </p:grpSpPr>
      <p:sp>
        <p:nvSpPr>
          <p:cNvPr id="70" name="Google Shape;70;p12"/>
          <p:cNvSpPr txBox="1"/>
          <p:nvPr>
            <p:ph idx="1" type="subTitle"/>
          </p:nvPr>
        </p:nvSpPr>
        <p:spPr>
          <a:xfrm>
            <a:off x="1217558" y="1800269"/>
            <a:ext cx="9755100" cy="606900"/>
          </a:xfrm>
          <a:prstGeom prst="rect">
            <a:avLst/>
          </a:prstGeom>
        </p:spPr>
        <p:txBody>
          <a:bodyPr anchorCtr="0" anchor="t" bIns="121900" lIns="121900" spcFirstLastPara="1" rIns="121900" wrap="square" tIns="121900">
            <a:noAutofit/>
          </a:bodyPr>
          <a:lstStyle>
            <a:lvl1pPr lvl="0" rtl="0">
              <a:spcBef>
                <a:spcPts val="0"/>
              </a:spcBef>
              <a:spcAft>
                <a:spcPts val="0"/>
              </a:spcAft>
              <a:buSzPts val="1800"/>
              <a:buNone/>
              <a:defRPr b="1" sz="1800"/>
            </a:lvl1pPr>
            <a:lvl2pPr lvl="1" rtl="0">
              <a:spcBef>
                <a:spcPts val="2100"/>
              </a:spcBef>
              <a:spcAft>
                <a:spcPts val="0"/>
              </a:spcAft>
              <a:buSzPts val="1800"/>
              <a:buNone/>
              <a:defRPr b="1" sz="1800"/>
            </a:lvl2pPr>
            <a:lvl3pPr lvl="2" rtl="0">
              <a:spcBef>
                <a:spcPts val="2100"/>
              </a:spcBef>
              <a:spcAft>
                <a:spcPts val="0"/>
              </a:spcAft>
              <a:buSzPts val="1800"/>
              <a:buNone/>
              <a:defRPr b="1" sz="1800"/>
            </a:lvl3pPr>
            <a:lvl4pPr lvl="3" rtl="0">
              <a:spcBef>
                <a:spcPts val="2100"/>
              </a:spcBef>
              <a:spcAft>
                <a:spcPts val="0"/>
              </a:spcAft>
              <a:buSzPts val="1800"/>
              <a:buNone/>
              <a:defRPr b="1" sz="1800"/>
            </a:lvl4pPr>
            <a:lvl5pPr lvl="4" rtl="0">
              <a:spcBef>
                <a:spcPts val="2100"/>
              </a:spcBef>
              <a:spcAft>
                <a:spcPts val="0"/>
              </a:spcAft>
              <a:buSzPts val="1800"/>
              <a:buNone/>
              <a:defRPr b="1" sz="1800"/>
            </a:lvl5pPr>
            <a:lvl6pPr lvl="5" rtl="0">
              <a:spcBef>
                <a:spcPts val="2100"/>
              </a:spcBef>
              <a:spcAft>
                <a:spcPts val="0"/>
              </a:spcAft>
              <a:buSzPts val="1800"/>
              <a:buNone/>
              <a:defRPr b="1" sz="1800"/>
            </a:lvl6pPr>
            <a:lvl7pPr lvl="6" rtl="0">
              <a:spcBef>
                <a:spcPts val="2100"/>
              </a:spcBef>
              <a:spcAft>
                <a:spcPts val="0"/>
              </a:spcAft>
              <a:buSzPts val="1800"/>
              <a:buNone/>
              <a:defRPr b="1" sz="1800"/>
            </a:lvl7pPr>
            <a:lvl8pPr lvl="7" rtl="0">
              <a:spcBef>
                <a:spcPts val="2100"/>
              </a:spcBef>
              <a:spcAft>
                <a:spcPts val="0"/>
              </a:spcAft>
              <a:buSzPts val="1800"/>
              <a:buNone/>
              <a:defRPr b="1" sz="1800"/>
            </a:lvl8pPr>
            <a:lvl9pPr lvl="8" rtl="0">
              <a:spcBef>
                <a:spcPts val="2100"/>
              </a:spcBef>
              <a:spcAft>
                <a:spcPts val="2100"/>
              </a:spcAft>
              <a:buSzPts val="1800"/>
              <a:buNone/>
              <a:defRPr b="1" sz="1800"/>
            </a:lvl9pPr>
          </a:lstStyle>
          <a:p/>
        </p:txBody>
      </p:sp>
      <p:sp>
        <p:nvSpPr>
          <p:cNvPr id="71" name="Google Shape;71;p12"/>
          <p:cNvSpPr txBox="1"/>
          <p:nvPr>
            <p:ph idx="2" type="subTitle"/>
          </p:nvPr>
        </p:nvSpPr>
        <p:spPr>
          <a:xfrm>
            <a:off x="1217558" y="2947960"/>
            <a:ext cx="9755100" cy="606900"/>
          </a:xfrm>
          <a:prstGeom prst="rect">
            <a:avLst/>
          </a:prstGeom>
        </p:spPr>
        <p:txBody>
          <a:bodyPr anchorCtr="0" anchor="t" bIns="121900" lIns="121900" spcFirstLastPara="1" rIns="121900" wrap="square" tIns="121900">
            <a:noAutofit/>
          </a:bodyPr>
          <a:lstStyle>
            <a:lvl1pPr lvl="0" rtl="0">
              <a:spcBef>
                <a:spcPts val="0"/>
              </a:spcBef>
              <a:spcAft>
                <a:spcPts val="0"/>
              </a:spcAft>
              <a:buSzPts val="1800"/>
              <a:buNone/>
              <a:defRPr b="1" sz="1800"/>
            </a:lvl1pPr>
            <a:lvl2pPr lvl="1" rtl="0">
              <a:spcBef>
                <a:spcPts val="2100"/>
              </a:spcBef>
              <a:spcAft>
                <a:spcPts val="0"/>
              </a:spcAft>
              <a:buSzPts val="1800"/>
              <a:buNone/>
              <a:defRPr b="1" sz="1800"/>
            </a:lvl2pPr>
            <a:lvl3pPr lvl="2" rtl="0">
              <a:spcBef>
                <a:spcPts val="2100"/>
              </a:spcBef>
              <a:spcAft>
                <a:spcPts val="0"/>
              </a:spcAft>
              <a:buSzPts val="1800"/>
              <a:buNone/>
              <a:defRPr b="1" sz="1800"/>
            </a:lvl3pPr>
            <a:lvl4pPr lvl="3" rtl="0">
              <a:spcBef>
                <a:spcPts val="2100"/>
              </a:spcBef>
              <a:spcAft>
                <a:spcPts val="0"/>
              </a:spcAft>
              <a:buSzPts val="1800"/>
              <a:buNone/>
              <a:defRPr b="1" sz="1800"/>
            </a:lvl4pPr>
            <a:lvl5pPr lvl="4" rtl="0">
              <a:spcBef>
                <a:spcPts val="2100"/>
              </a:spcBef>
              <a:spcAft>
                <a:spcPts val="0"/>
              </a:spcAft>
              <a:buSzPts val="1800"/>
              <a:buNone/>
              <a:defRPr b="1" sz="1800"/>
            </a:lvl5pPr>
            <a:lvl6pPr lvl="5" rtl="0">
              <a:spcBef>
                <a:spcPts val="2100"/>
              </a:spcBef>
              <a:spcAft>
                <a:spcPts val="0"/>
              </a:spcAft>
              <a:buSzPts val="1800"/>
              <a:buNone/>
              <a:defRPr b="1" sz="1800"/>
            </a:lvl6pPr>
            <a:lvl7pPr lvl="6" rtl="0">
              <a:spcBef>
                <a:spcPts val="2100"/>
              </a:spcBef>
              <a:spcAft>
                <a:spcPts val="0"/>
              </a:spcAft>
              <a:buSzPts val="1800"/>
              <a:buNone/>
              <a:defRPr b="1" sz="1800"/>
            </a:lvl7pPr>
            <a:lvl8pPr lvl="7" rtl="0">
              <a:spcBef>
                <a:spcPts val="2100"/>
              </a:spcBef>
              <a:spcAft>
                <a:spcPts val="0"/>
              </a:spcAft>
              <a:buSzPts val="1800"/>
              <a:buNone/>
              <a:defRPr b="1" sz="1800"/>
            </a:lvl8pPr>
            <a:lvl9pPr lvl="8" rtl="0">
              <a:spcBef>
                <a:spcPts val="2100"/>
              </a:spcBef>
              <a:spcAft>
                <a:spcPts val="2100"/>
              </a:spcAft>
              <a:buSzPts val="1800"/>
              <a:buNone/>
              <a:defRPr b="1" sz="1800"/>
            </a:lvl9pPr>
          </a:lstStyle>
          <a:p/>
        </p:txBody>
      </p:sp>
      <p:sp>
        <p:nvSpPr>
          <p:cNvPr id="72" name="Google Shape;72;p12"/>
          <p:cNvSpPr txBox="1"/>
          <p:nvPr>
            <p:ph idx="3" type="subTitle"/>
          </p:nvPr>
        </p:nvSpPr>
        <p:spPr>
          <a:xfrm>
            <a:off x="1217558" y="4095650"/>
            <a:ext cx="9755100" cy="606900"/>
          </a:xfrm>
          <a:prstGeom prst="rect">
            <a:avLst/>
          </a:prstGeom>
        </p:spPr>
        <p:txBody>
          <a:bodyPr anchorCtr="0" anchor="t" bIns="121900" lIns="121900" spcFirstLastPara="1" rIns="121900" wrap="square" tIns="121900">
            <a:noAutofit/>
          </a:bodyPr>
          <a:lstStyle>
            <a:lvl1pPr lvl="0" rtl="0">
              <a:spcBef>
                <a:spcPts val="0"/>
              </a:spcBef>
              <a:spcAft>
                <a:spcPts val="0"/>
              </a:spcAft>
              <a:buSzPts val="1800"/>
              <a:buNone/>
              <a:defRPr b="1" sz="1800"/>
            </a:lvl1pPr>
            <a:lvl2pPr lvl="1" rtl="0">
              <a:spcBef>
                <a:spcPts val="2100"/>
              </a:spcBef>
              <a:spcAft>
                <a:spcPts val="0"/>
              </a:spcAft>
              <a:buSzPts val="1800"/>
              <a:buNone/>
              <a:defRPr b="1" sz="1800"/>
            </a:lvl2pPr>
            <a:lvl3pPr lvl="2" rtl="0">
              <a:spcBef>
                <a:spcPts val="2100"/>
              </a:spcBef>
              <a:spcAft>
                <a:spcPts val="0"/>
              </a:spcAft>
              <a:buSzPts val="1800"/>
              <a:buNone/>
              <a:defRPr b="1" sz="1800"/>
            </a:lvl3pPr>
            <a:lvl4pPr lvl="3" rtl="0">
              <a:spcBef>
                <a:spcPts val="2100"/>
              </a:spcBef>
              <a:spcAft>
                <a:spcPts val="0"/>
              </a:spcAft>
              <a:buSzPts val="1800"/>
              <a:buNone/>
              <a:defRPr b="1" sz="1800"/>
            </a:lvl4pPr>
            <a:lvl5pPr lvl="4" rtl="0">
              <a:spcBef>
                <a:spcPts val="2100"/>
              </a:spcBef>
              <a:spcAft>
                <a:spcPts val="0"/>
              </a:spcAft>
              <a:buSzPts val="1800"/>
              <a:buNone/>
              <a:defRPr b="1" sz="1800"/>
            </a:lvl5pPr>
            <a:lvl6pPr lvl="5" rtl="0">
              <a:spcBef>
                <a:spcPts val="2100"/>
              </a:spcBef>
              <a:spcAft>
                <a:spcPts val="0"/>
              </a:spcAft>
              <a:buSzPts val="1800"/>
              <a:buNone/>
              <a:defRPr b="1" sz="1800"/>
            </a:lvl6pPr>
            <a:lvl7pPr lvl="6" rtl="0">
              <a:spcBef>
                <a:spcPts val="2100"/>
              </a:spcBef>
              <a:spcAft>
                <a:spcPts val="0"/>
              </a:spcAft>
              <a:buSzPts val="1800"/>
              <a:buNone/>
              <a:defRPr b="1" sz="1800"/>
            </a:lvl7pPr>
            <a:lvl8pPr lvl="7" rtl="0">
              <a:spcBef>
                <a:spcPts val="2100"/>
              </a:spcBef>
              <a:spcAft>
                <a:spcPts val="0"/>
              </a:spcAft>
              <a:buSzPts val="1800"/>
              <a:buNone/>
              <a:defRPr b="1" sz="1800"/>
            </a:lvl8pPr>
            <a:lvl9pPr lvl="8" rtl="0">
              <a:spcBef>
                <a:spcPts val="2100"/>
              </a:spcBef>
              <a:spcAft>
                <a:spcPts val="2100"/>
              </a:spcAft>
              <a:buSzPts val="1800"/>
              <a:buNone/>
              <a:defRPr b="1" sz="1800"/>
            </a:lvl9pPr>
          </a:lstStyle>
          <a:p/>
        </p:txBody>
      </p:sp>
      <p:sp>
        <p:nvSpPr>
          <p:cNvPr id="73" name="Google Shape;73;p12"/>
          <p:cNvSpPr txBox="1"/>
          <p:nvPr>
            <p:ph type="title"/>
          </p:nvPr>
        </p:nvSpPr>
        <p:spPr>
          <a:xfrm>
            <a:off x="1217550" y="663663"/>
            <a:ext cx="9755100" cy="763500"/>
          </a:xfrm>
          <a:prstGeom prst="rect">
            <a:avLst/>
          </a:prstGeom>
        </p:spPr>
        <p:txBody>
          <a:bodyPr anchorCtr="0" anchor="t" bIns="121900" lIns="121900" spcFirstLastPara="1" rIns="121900" wrap="square" tIns="121900">
            <a:noAutofit/>
          </a:bodyPr>
          <a:lstStyle>
            <a:lvl1pPr indent="0" lvl="0" marL="0" marR="0" rtl="0" algn="l">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p:txBody>
      </p:sp>
      <p:sp>
        <p:nvSpPr>
          <p:cNvPr id="74" name="Google Shape;74;p12"/>
          <p:cNvSpPr txBox="1"/>
          <p:nvPr>
            <p:ph idx="4" type="body"/>
          </p:nvPr>
        </p:nvSpPr>
        <p:spPr>
          <a:xfrm>
            <a:off x="1217550" y="2238218"/>
            <a:ext cx="9755100" cy="925200"/>
          </a:xfrm>
          <a:prstGeom prst="rect">
            <a:avLst/>
          </a:prstGeom>
        </p:spPr>
        <p:txBody>
          <a:bodyPr anchorCtr="0" anchor="t" bIns="121900" lIns="121900" spcFirstLastPara="1" rIns="121900" wrap="square" tIns="121900">
            <a:noAutofit/>
          </a:bodyPr>
          <a:lstStyle>
            <a:lvl1pPr indent="-317500" lvl="0" marL="457200">
              <a:spcBef>
                <a:spcPts val="0"/>
              </a:spcBef>
              <a:spcAft>
                <a:spcPts val="0"/>
              </a:spcAft>
              <a:buSzPts val="1400"/>
              <a:buChar char="●"/>
              <a:defRPr sz="1400"/>
            </a:lvl1pPr>
            <a:lvl2pPr indent="-317500" lvl="1" marL="914400">
              <a:spcBef>
                <a:spcPts val="2100"/>
              </a:spcBef>
              <a:spcAft>
                <a:spcPts val="0"/>
              </a:spcAft>
              <a:buSzPts val="1400"/>
              <a:buChar char="○"/>
              <a:defRPr sz="1400"/>
            </a:lvl2pPr>
            <a:lvl3pPr indent="-317500" lvl="2" marL="1371600">
              <a:spcBef>
                <a:spcPts val="2100"/>
              </a:spcBef>
              <a:spcAft>
                <a:spcPts val="0"/>
              </a:spcAft>
              <a:buSzPts val="1400"/>
              <a:buChar char="■"/>
              <a:defRPr sz="1400"/>
            </a:lvl3pPr>
            <a:lvl4pPr indent="-317500" lvl="3" marL="1828800">
              <a:spcBef>
                <a:spcPts val="2100"/>
              </a:spcBef>
              <a:spcAft>
                <a:spcPts val="0"/>
              </a:spcAft>
              <a:buSzPts val="1400"/>
              <a:buChar char="●"/>
              <a:defRPr sz="1400"/>
            </a:lvl4pPr>
            <a:lvl5pPr indent="-317500" lvl="4" marL="2286000">
              <a:spcBef>
                <a:spcPts val="2100"/>
              </a:spcBef>
              <a:spcAft>
                <a:spcPts val="0"/>
              </a:spcAft>
              <a:buSzPts val="1400"/>
              <a:buChar char="○"/>
              <a:defRPr sz="1400"/>
            </a:lvl5pPr>
            <a:lvl6pPr indent="-317500" lvl="5" marL="2743200">
              <a:spcBef>
                <a:spcPts val="2100"/>
              </a:spcBef>
              <a:spcAft>
                <a:spcPts val="0"/>
              </a:spcAft>
              <a:buSzPts val="1400"/>
              <a:buChar char="■"/>
              <a:defRPr sz="1400"/>
            </a:lvl6pPr>
            <a:lvl7pPr indent="-317500" lvl="6" marL="3200400">
              <a:spcBef>
                <a:spcPts val="2100"/>
              </a:spcBef>
              <a:spcAft>
                <a:spcPts val="0"/>
              </a:spcAft>
              <a:buSzPts val="1400"/>
              <a:buChar char="●"/>
              <a:defRPr sz="1400"/>
            </a:lvl7pPr>
            <a:lvl8pPr indent="-317500" lvl="7" marL="3657600">
              <a:spcBef>
                <a:spcPts val="2100"/>
              </a:spcBef>
              <a:spcAft>
                <a:spcPts val="0"/>
              </a:spcAft>
              <a:buSzPts val="1400"/>
              <a:buChar char="○"/>
              <a:defRPr sz="1400"/>
            </a:lvl8pPr>
            <a:lvl9pPr indent="-317500" lvl="8" marL="4114800">
              <a:spcBef>
                <a:spcPts val="2100"/>
              </a:spcBef>
              <a:spcAft>
                <a:spcPts val="2100"/>
              </a:spcAft>
              <a:buSzPts val="1400"/>
              <a:buChar char="■"/>
              <a:defRPr sz="1400"/>
            </a:lvl9pPr>
          </a:lstStyle>
          <a:p/>
        </p:txBody>
      </p:sp>
      <p:sp>
        <p:nvSpPr>
          <p:cNvPr id="75" name="Google Shape;75;p12"/>
          <p:cNvSpPr txBox="1"/>
          <p:nvPr>
            <p:ph idx="5" type="body"/>
          </p:nvPr>
        </p:nvSpPr>
        <p:spPr>
          <a:xfrm>
            <a:off x="1217550" y="3374478"/>
            <a:ext cx="9755100" cy="923400"/>
          </a:xfrm>
          <a:prstGeom prst="rect">
            <a:avLst/>
          </a:prstGeom>
        </p:spPr>
        <p:txBody>
          <a:bodyPr anchorCtr="0" anchor="t" bIns="121900" lIns="121900" spcFirstLastPara="1" rIns="121900" wrap="square" tIns="121900">
            <a:noAutofit/>
          </a:bodyPr>
          <a:lstStyle>
            <a:lvl1pPr indent="-317500" lvl="0" marL="457200">
              <a:spcBef>
                <a:spcPts val="0"/>
              </a:spcBef>
              <a:spcAft>
                <a:spcPts val="0"/>
              </a:spcAft>
              <a:buSzPts val="1400"/>
              <a:buChar char="●"/>
              <a:defRPr sz="1400"/>
            </a:lvl1pPr>
            <a:lvl2pPr indent="-317500" lvl="1" marL="914400">
              <a:spcBef>
                <a:spcPts val="2100"/>
              </a:spcBef>
              <a:spcAft>
                <a:spcPts val="0"/>
              </a:spcAft>
              <a:buSzPts val="1400"/>
              <a:buChar char="○"/>
              <a:defRPr sz="1400"/>
            </a:lvl2pPr>
            <a:lvl3pPr indent="-317500" lvl="2" marL="1371600">
              <a:spcBef>
                <a:spcPts val="2100"/>
              </a:spcBef>
              <a:spcAft>
                <a:spcPts val="0"/>
              </a:spcAft>
              <a:buSzPts val="1400"/>
              <a:buChar char="■"/>
              <a:defRPr sz="1400"/>
            </a:lvl3pPr>
            <a:lvl4pPr indent="-317500" lvl="3" marL="1828800">
              <a:spcBef>
                <a:spcPts val="2100"/>
              </a:spcBef>
              <a:spcAft>
                <a:spcPts val="0"/>
              </a:spcAft>
              <a:buSzPts val="1400"/>
              <a:buChar char="●"/>
              <a:defRPr sz="1400"/>
            </a:lvl4pPr>
            <a:lvl5pPr indent="-317500" lvl="4" marL="2286000">
              <a:spcBef>
                <a:spcPts val="2100"/>
              </a:spcBef>
              <a:spcAft>
                <a:spcPts val="0"/>
              </a:spcAft>
              <a:buSzPts val="1400"/>
              <a:buChar char="○"/>
              <a:defRPr sz="1400"/>
            </a:lvl5pPr>
            <a:lvl6pPr indent="-317500" lvl="5" marL="2743200">
              <a:spcBef>
                <a:spcPts val="2100"/>
              </a:spcBef>
              <a:spcAft>
                <a:spcPts val="0"/>
              </a:spcAft>
              <a:buSzPts val="1400"/>
              <a:buChar char="■"/>
              <a:defRPr sz="1400"/>
            </a:lvl6pPr>
            <a:lvl7pPr indent="-317500" lvl="6" marL="3200400">
              <a:spcBef>
                <a:spcPts val="2100"/>
              </a:spcBef>
              <a:spcAft>
                <a:spcPts val="0"/>
              </a:spcAft>
              <a:buSzPts val="1400"/>
              <a:buChar char="●"/>
              <a:defRPr sz="1400"/>
            </a:lvl7pPr>
            <a:lvl8pPr indent="-317500" lvl="7" marL="3657600">
              <a:spcBef>
                <a:spcPts val="2100"/>
              </a:spcBef>
              <a:spcAft>
                <a:spcPts val="0"/>
              </a:spcAft>
              <a:buSzPts val="1400"/>
              <a:buChar char="○"/>
              <a:defRPr sz="1400"/>
            </a:lvl8pPr>
            <a:lvl9pPr indent="-317500" lvl="8" marL="4114800">
              <a:spcBef>
                <a:spcPts val="2100"/>
              </a:spcBef>
              <a:spcAft>
                <a:spcPts val="2100"/>
              </a:spcAft>
              <a:buSzPts val="1400"/>
              <a:buChar char="■"/>
              <a:defRPr sz="1400"/>
            </a:lvl9pPr>
          </a:lstStyle>
          <a:p/>
        </p:txBody>
      </p:sp>
      <p:sp>
        <p:nvSpPr>
          <p:cNvPr id="76" name="Google Shape;76;p12"/>
          <p:cNvSpPr txBox="1"/>
          <p:nvPr>
            <p:ph idx="6" type="body"/>
          </p:nvPr>
        </p:nvSpPr>
        <p:spPr>
          <a:xfrm>
            <a:off x="1217550" y="4508938"/>
            <a:ext cx="9756900" cy="923400"/>
          </a:xfrm>
          <a:prstGeom prst="rect">
            <a:avLst/>
          </a:prstGeom>
        </p:spPr>
        <p:txBody>
          <a:bodyPr anchorCtr="0" anchor="t" bIns="121900" lIns="121900" spcFirstLastPara="1" rIns="121900" wrap="square" tIns="121900">
            <a:noAutofit/>
          </a:bodyPr>
          <a:lstStyle>
            <a:lvl1pPr indent="-317500" lvl="0" marL="457200">
              <a:spcBef>
                <a:spcPts val="0"/>
              </a:spcBef>
              <a:spcAft>
                <a:spcPts val="0"/>
              </a:spcAft>
              <a:buSzPts val="1400"/>
              <a:buChar char="●"/>
              <a:defRPr sz="1400"/>
            </a:lvl1pPr>
            <a:lvl2pPr indent="-317500" lvl="1" marL="914400">
              <a:spcBef>
                <a:spcPts val="2100"/>
              </a:spcBef>
              <a:spcAft>
                <a:spcPts val="0"/>
              </a:spcAft>
              <a:buSzPts val="1400"/>
              <a:buChar char="○"/>
              <a:defRPr sz="1400"/>
            </a:lvl2pPr>
            <a:lvl3pPr indent="-317500" lvl="2" marL="1371600">
              <a:spcBef>
                <a:spcPts val="2100"/>
              </a:spcBef>
              <a:spcAft>
                <a:spcPts val="0"/>
              </a:spcAft>
              <a:buSzPts val="1400"/>
              <a:buChar char="■"/>
              <a:defRPr sz="1400"/>
            </a:lvl3pPr>
            <a:lvl4pPr indent="-317500" lvl="3" marL="1828800">
              <a:spcBef>
                <a:spcPts val="2100"/>
              </a:spcBef>
              <a:spcAft>
                <a:spcPts val="0"/>
              </a:spcAft>
              <a:buSzPts val="1400"/>
              <a:buChar char="●"/>
              <a:defRPr sz="1400"/>
            </a:lvl4pPr>
            <a:lvl5pPr indent="-317500" lvl="4" marL="2286000">
              <a:spcBef>
                <a:spcPts val="2100"/>
              </a:spcBef>
              <a:spcAft>
                <a:spcPts val="0"/>
              </a:spcAft>
              <a:buSzPts val="1400"/>
              <a:buChar char="○"/>
              <a:defRPr sz="1400"/>
            </a:lvl5pPr>
            <a:lvl6pPr indent="-317500" lvl="5" marL="2743200">
              <a:spcBef>
                <a:spcPts val="2100"/>
              </a:spcBef>
              <a:spcAft>
                <a:spcPts val="0"/>
              </a:spcAft>
              <a:buSzPts val="1400"/>
              <a:buChar char="■"/>
              <a:defRPr sz="1400"/>
            </a:lvl6pPr>
            <a:lvl7pPr indent="-317500" lvl="6" marL="3200400">
              <a:spcBef>
                <a:spcPts val="2100"/>
              </a:spcBef>
              <a:spcAft>
                <a:spcPts val="0"/>
              </a:spcAft>
              <a:buSzPts val="1400"/>
              <a:buChar char="●"/>
              <a:defRPr sz="1400"/>
            </a:lvl7pPr>
            <a:lvl8pPr indent="-317500" lvl="7" marL="3657600">
              <a:spcBef>
                <a:spcPts val="2100"/>
              </a:spcBef>
              <a:spcAft>
                <a:spcPts val="0"/>
              </a:spcAft>
              <a:buSzPts val="1400"/>
              <a:buChar char="○"/>
              <a:defRPr sz="1400"/>
            </a:lvl8pPr>
            <a:lvl9pPr indent="-317500" lvl="8" marL="4114800">
              <a:spcBef>
                <a:spcPts val="2100"/>
              </a:spcBef>
              <a:spcAft>
                <a:spcPts val="2100"/>
              </a:spcAft>
              <a:buSzPts val="1400"/>
              <a:buChar char="■"/>
              <a:defRPr sz="1400"/>
            </a:lvl9pPr>
          </a:lstStyle>
          <a:p/>
        </p:txBody>
      </p:sp>
      <p:sp>
        <p:nvSpPr>
          <p:cNvPr id="77" name="Google Shape;77;p12"/>
          <p:cNvSpPr/>
          <p:nvPr/>
        </p:nvSpPr>
        <p:spPr>
          <a:xfrm flipH="1" rot="10800000">
            <a:off x="7466" y="5485054"/>
            <a:ext cx="12175266" cy="1296746"/>
          </a:xfrm>
          <a:custGeom>
            <a:rect b="b" l="l" r="r" t="t"/>
            <a:pathLst>
              <a:path extrusionOk="0" h="2117136" w="12175266">
                <a:moveTo>
                  <a:pt x="6585323" y="958084"/>
                </a:moveTo>
                <a:lnTo>
                  <a:pt x="6569746" y="928836"/>
                </a:lnTo>
                <a:cubicBezTo>
                  <a:pt x="6417295" y="610457"/>
                  <a:pt x="6332460" y="101051"/>
                  <a:pt x="6064132" y="101051"/>
                </a:cubicBezTo>
                <a:cubicBezTo>
                  <a:pt x="5795802" y="101051"/>
                  <a:pt x="5710174" y="610457"/>
                  <a:pt x="5557331" y="928836"/>
                </a:cubicBezTo>
                <a:lnTo>
                  <a:pt x="5544310" y="953232"/>
                </a:lnTo>
                <a:lnTo>
                  <a:pt x="5549405" y="943050"/>
                </a:lnTo>
                <a:cubicBezTo>
                  <a:pt x="5710164" y="593385"/>
                  <a:pt x="5792625" y="4477"/>
                  <a:pt x="6064130" y="4477"/>
                </a:cubicBezTo>
                <a:cubicBezTo>
                  <a:pt x="6335633" y="4477"/>
                  <a:pt x="6417460" y="593385"/>
                  <a:pt x="6577817" y="943050"/>
                </a:cubicBezTo>
                <a:close/>
                <a:moveTo>
                  <a:pt x="10639772" y="958087"/>
                </a:moveTo>
                <a:lnTo>
                  <a:pt x="10624193" y="928836"/>
                </a:lnTo>
                <a:cubicBezTo>
                  <a:pt x="10471743" y="610457"/>
                  <a:pt x="10386908" y="101051"/>
                  <a:pt x="10118579" y="101051"/>
                </a:cubicBezTo>
                <a:cubicBezTo>
                  <a:pt x="9850250" y="101051"/>
                  <a:pt x="9764621" y="610457"/>
                  <a:pt x="9611779" y="928836"/>
                </a:cubicBezTo>
                <a:lnTo>
                  <a:pt x="9598749" y="953247"/>
                </a:lnTo>
                <a:lnTo>
                  <a:pt x="9603851" y="943050"/>
                </a:lnTo>
                <a:cubicBezTo>
                  <a:pt x="9764612" y="593385"/>
                  <a:pt x="9847072" y="4477"/>
                  <a:pt x="10118576" y="4477"/>
                </a:cubicBezTo>
                <a:cubicBezTo>
                  <a:pt x="10390080" y="4477"/>
                  <a:pt x="10471908" y="593385"/>
                  <a:pt x="10632265" y="943050"/>
                </a:cubicBezTo>
                <a:close/>
                <a:moveTo>
                  <a:pt x="2530884" y="958097"/>
                </a:moveTo>
                <a:lnTo>
                  <a:pt x="2515299" y="928836"/>
                </a:lnTo>
                <a:cubicBezTo>
                  <a:pt x="2362849" y="610457"/>
                  <a:pt x="2278014" y="101051"/>
                  <a:pt x="2009685" y="101051"/>
                </a:cubicBezTo>
                <a:cubicBezTo>
                  <a:pt x="1741355" y="101051"/>
                  <a:pt x="1655727" y="610457"/>
                  <a:pt x="1502885" y="928836"/>
                </a:cubicBezTo>
                <a:lnTo>
                  <a:pt x="1489864" y="953230"/>
                </a:lnTo>
                <a:lnTo>
                  <a:pt x="1494958" y="943050"/>
                </a:lnTo>
                <a:cubicBezTo>
                  <a:pt x="1655718" y="593385"/>
                  <a:pt x="1738178" y="4477"/>
                  <a:pt x="2009683" y="4477"/>
                </a:cubicBezTo>
                <a:cubicBezTo>
                  <a:pt x="2281186" y="4477"/>
                  <a:pt x="2363014" y="593385"/>
                  <a:pt x="2523371" y="943050"/>
                </a:cubicBezTo>
                <a:close/>
                <a:moveTo>
                  <a:pt x="11236710" y="995544"/>
                </a:moveTo>
                <a:lnTo>
                  <a:pt x="11306935" y="902785"/>
                </a:lnTo>
                <a:cubicBezTo>
                  <a:pt x="11399094" y="777722"/>
                  <a:pt x="11496210" y="659986"/>
                  <a:pt x="11677363" y="659874"/>
                </a:cubicBezTo>
                <a:cubicBezTo>
                  <a:pt x="11848712" y="659874"/>
                  <a:pt x="11945107" y="765126"/>
                  <a:pt x="12032548" y="881976"/>
                </a:cubicBezTo>
                <a:lnTo>
                  <a:pt x="12114858" y="993029"/>
                </a:lnTo>
                <a:lnTo>
                  <a:pt x="12072884" y="942044"/>
                </a:lnTo>
                <a:cubicBezTo>
                  <a:pt x="11974164" y="819446"/>
                  <a:pt x="11875232" y="694251"/>
                  <a:pt x="11677365" y="694251"/>
                </a:cubicBezTo>
                <a:cubicBezTo>
                  <a:pt x="11482617" y="694251"/>
                  <a:pt x="11384323" y="815389"/>
                  <a:pt x="11286389" y="936527"/>
                </a:cubicBezTo>
                <a:close/>
                <a:moveTo>
                  <a:pt x="3127816" y="995545"/>
                </a:moveTo>
                <a:lnTo>
                  <a:pt x="3198042" y="902785"/>
                </a:lnTo>
                <a:cubicBezTo>
                  <a:pt x="3290201" y="777722"/>
                  <a:pt x="3387317" y="659986"/>
                  <a:pt x="3568470" y="659874"/>
                </a:cubicBezTo>
                <a:cubicBezTo>
                  <a:pt x="3739819" y="659874"/>
                  <a:pt x="3836213" y="765126"/>
                  <a:pt x="3923653" y="881976"/>
                </a:cubicBezTo>
                <a:lnTo>
                  <a:pt x="4005507" y="992415"/>
                </a:lnTo>
                <a:lnTo>
                  <a:pt x="3926767" y="896198"/>
                </a:lnTo>
                <a:cubicBezTo>
                  <a:pt x="3838992" y="790104"/>
                  <a:pt x="3741605" y="694251"/>
                  <a:pt x="3568471" y="694251"/>
                </a:cubicBezTo>
                <a:cubicBezTo>
                  <a:pt x="3373723" y="694251"/>
                  <a:pt x="3275430" y="815389"/>
                  <a:pt x="3177496" y="936527"/>
                </a:cubicBezTo>
                <a:close/>
                <a:moveTo>
                  <a:pt x="7182261" y="995546"/>
                </a:moveTo>
                <a:lnTo>
                  <a:pt x="7252487" y="902785"/>
                </a:lnTo>
                <a:cubicBezTo>
                  <a:pt x="7344647" y="777722"/>
                  <a:pt x="7441763" y="659986"/>
                  <a:pt x="7622915" y="659874"/>
                </a:cubicBezTo>
                <a:cubicBezTo>
                  <a:pt x="7794265" y="659874"/>
                  <a:pt x="7890660" y="765126"/>
                  <a:pt x="7978100" y="881976"/>
                </a:cubicBezTo>
                <a:lnTo>
                  <a:pt x="8059953" y="992413"/>
                </a:lnTo>
                <a:lnTo>
                  <a:pt x="7981214" y="896198"/>
                </a:lnTo>
                <a:cubicBezTo>
                  <a:pt x="7893438" y="790104"/>
                  <a:pt x="7796050" y="694251"/>
                  <a:pt x="7622917" y="694251"/>
                </a:cubicBezTo>
                <a:cubicBezTo>
                  <a:pt x="7428169" y="694251"/>
                  <a:pt x="7329875" y="815389"/>
                  <a:pt x="7231942" y="936527"/>
                </a:cubicBezTo>
                <a:close/>
                <a:moveTo>
                  <a:pt x="1470907" y="996458"/>
                </a:moveTo>
                <a:lnTo>
                  <a:pt x="1525946" y="888699"/>
                </a:lnTo>
                <a:cubicBezTo>
                  <a:pt x="1667234" y="569597"/>
                  <a:pt x="1755913" y="105448"/>
                  <a:pt x="2009685" y="105448"/>
                </a:cubicBezTo>
                <a:cubicBezTo>
                  <a:pt x="2263456" y="105448"/>
                  <a:pt x="2351378" y="569597"/>
                  <a:pt x="2492258" y="888699"/>
                </a:cubicBezTo>
                <a:lnTo>
                  <a:pt x="2546759" y="995655"/>
                </a:lnTo>
                <a:lnTo>
                  <a:pt x="2515317" y="942836"/>
                </a:lnTo>
                <a:cubicBezTo>
                  <a:pt x="2362851" y="657970"/>
                  <a:pt x="2277958" y="202184"/>
                  <a:pt x="2009684" y="202184"/>
                </a:cubicBezTo>
                <a:cubicBezTo>
                  <a:pt x="1741410" y="202184"/>
                  <a:pt x="1655760" y="657970"/>
                  <a:pt x="1502900" y="942836"/>
                </a:cubicBezTo>
                <a:close/>
                <a:moveTo>
                  <a:pt x="5525350" y="996465"/>
                </a:moveTo>
                <a:lnTo>
                  <a:pt x="5580393" y="888699"/>
                </a:lnTo>
                <a:cubicBezTo>
                  <a:pt x="5721681" y="569597"/>
                  <a:pt x="5810361" y="105448"/>
                  <a:pt x="6064132" y="105448"/>
                </a:cubicBezTo>
                <a:cubicBezTo>
                  <a:pt x="6317902" y="105448"/>
                  <a:pt x="6405824" y="569597"/>
                  <a:pt x="6546704" y="888699"/>
                </a:cubicBezTo>
                <a:lnTo>
                  <a:pt x="6601204" y="995653"/>
                </a:lnTo>
                <a:lnTo>
                  <a:pt x="6569764" y="942836"/>
                </a:lnTo>
                <a:cubicBezTo>
                  <a:pt x="6417298" y="657970"/>
                  <a:pt x="6332405" y="202184"/>
                  <a:pt x="6064131" y="202184"/>
                </a:cubicBezTo>
                <a:cubicBezTo>
                  <a:pt x="5795856" y="202184"/>
                  <a:pt x="5710208" y="657970"/>
                  <a:pt x="5557348" y="942836"/>
                </a:cubicBezTo>
                <a:close/>
                <a:moveTo>
                  <a:pt x="9579794" y="996471"/>
                </a:moveTo>
                <a:lnTo>
                  <a:pt x="9634839" y="888699"/>
                </a:lnTo>
                <a:cubicBezTo>
                  <a:pt x="9776127" y="569597"/>
                  <a:pt x="9864807" y="105448"/>
                  <a:pt x="10118579" y="105448"/>
                </a:cubicBezTo>
                <a:cubicBezTo>
                  <a:pt x="10372350" y="105448"/>
                  <a:pt x="10460272" y="569597"/>
                  <a:pt x="10601152" y="888699"/>
                </a:cubicBezTo>
                <a:lnTo>
                  <a:pt x="10655650" y="995648"/>
                </a:lnTo>
                <a:lnTo>
                  <a:pt x="10624211" y="942836"/>
                </a:lnTo>
                <a:cubicBezTo>
                  <a:pt x="10471746" y="657970"/>
                  <a:pt x="10386852" y="202184"/>
                  <a:pt x="10118577" y="202184"/>
                </a:cubicBezTo>
                <a:cubicBezTo>
                  <a:pt x="9850303" y="202184"/>
                  <a:pt x="9764654" y="657970"/>
                  <a:pt x="9611794" y="942836"/>
                </a:cubicBezTo>
                <a:close/>
                <a:moveTo>
                  <a:pt x="5524497" y="1004708"/>
                </a:moveTo>
                <a:lnTo>
                  <a:pt x="5580375" y="906828"/>
                </a:lnTo>
                <a:cubicBezTo>
                  <a:pt x="5721681" y="621314"/>
                  <a:pt x="5810412" y="206022"/>
                  <a:pt x="6064131" y="206022"/>
                </a:cubicBezTo>
                <a:cubicBezTo>
                  <a:pt x="6317848" y="206022"/>
                  <a:pt x="6405890" y="621314"/>
                  <a:pt x="6546791" y="906828"/>
                </a:cubicBezTo>
                <a:lnTo>
                  <a:pt x="6601960" y="1003695"/>
                </a:lnTo>
                <a:lnTo>
                  <a:pt x="6569760" y="955958"/>
                </a:lnTo>
                <a:cubicBezTo>
                  <a:pt x="6417328" y="704604"/>
                  <a:pt x="6332514" y="302437"/>
                  <a:pt x="6064131" y="302437"/>
                </a:cubicBezTo>
                <a:cubicBezTo>
                  <a:pt x="5795747" y="302437"/>
                  <a:pt x="5710290" y="704604"/>
                  <a:pt x="5557457" y="955958"/>
                </a:cubicBezTo>
                <a:close/>
                <a:moveTo>
                  <a:pt x="9578942" y="1004710"/>
                </a:moveTo>
                <a:lnTo>
                  <a:pt x="9634822" y="906828"/>
                </a:lnTo>
                <a:cubicBezTo>
                  <a:pt x="9776128" y="621314"/>
                  <a:pt x="9864859" y="206022"/>
                  <a:pt x="10118577" y="206022"/>
                </a:cubicBezTo>
                <a:cubicBezTo>
                  <a:pt x="10372295" y="206022"/>
                  <a:pt x="10460338" y="621314"/>
                  <a:pt x="10601239" y="906828"/>
                </a:cubicBezTo>
                <a:lnTo>
                  <a:pt x="10656408" y="1003695"/>
                </a:lnTo>
                <a:lnTo>
                  <a:pt x="10624208" y="955958"/>
                </a:lnTo>
                <a:cubicBezTo>
                  <a:pt x="10471776" y="704604"/>
                  <a:pt x="10386961" y="302437"/>
                  <a:pt x="10118578" y="302437"/>
                </a:cubicBezTo>
                <a:cubicBezTo>
                  <a:pt x="9850194" y="302437"/>
                  <a:pt x="9764737" y="704604"/>
                  <a:pt x="9611904" y="955958"/>
                </a:cubicBezTo>
                <a:close/>
                <a:moveTo>
                  <a:pt x="1470047" y="1004710"/>
                </a:moveTo>
                <a:lnTo>
                  <a:pt x="1525928" y="906828"/>
                </a:lnTo>
                <a:cubicBezTo>
                  <a:pt x="1667234" y="621314"/>
                  <a:pt x="1755965" y="206022"/>
                  <a:pt x="2009684" y="206022"/>
                </a:cubicBezTo>
                <a:cubicBezTo>
                  <a:pt x="2263402" y="206022"/>
                  <a:pt x="2351444" y="621314"/>
                  <a:pt x="2492345" y="906828"/>
                </a:cubicBezTo>
                <a:lnTo>
                  <a:pt x="2547515" y="1003697"/>
                </a:lnTo>
                <a:lnTo>
                  <a:pt x="2515313" y="955958"/>
                </a:lnTo>
                <a:cubicBezTo>
                  <a:pt x="2362882" y="704604"/>
                  <a:pt x="2278067" y="302437"/>
                  <a:pt x="2009683" y="302437"/>
                </a:cubicBezTo>
                <a:cubicBezTo>
                  <a:pt x="1741300" y="302437"/>
                  <a:pt x="1655843" y="704604"/>
                  <a:pt x="1503009" y="955958"/>
                </a:cubicBezTo>
                <a:close/>
                <a:moveTo>
                  <a:pt x="8171660" y="1005340"/>
                </a:moveTo>
                <a:lnTo>
                  <a:pt x="8199315" y="979287"/>
                </a:lnTo>
                <a:cubicBezTo>
                  <a:pt x="8287384" y="896374"/>
                  <a:pt x="8384548" y="819926"/>
                  <a:pt x="8558431" y="819926"/>
                </a:cubicBezTo>
                <a:cubicBezTo>
                  <a:pt x="8703773" y="819926"/>
                  <a:pt x="8794859" y="872765"/>
                  <a:pt x="8872532" y="938814"/>
                </a:cubicBezTo>
                <a:lnTo>
                  <a:pt x="8942400" y="1003323"/>
                </a:lnTo>
                <a:lnTo>
                  <a:pt x="8875570" y="947511"/>
                </a:lnTo>
                <a:cubicBezTo>
                  <a:pt x="8797851" y="887815"/>
                  <a:pt x="8705214" y="839113"/>
                  <a:pt x="8558433" y="839113"/>
                </a:cubicBezTo>
                <a:cubicBezTo>
                  <a:pt x="8383231" y="839113"/>
                  <a:pt x="8286007" y="907871"/>
                  <a:pt x="8197349" y="983398"/>
                </a:cubicBezTo>
                <a:close/>
                <a:moveTo>
                  <a:pt x="4117214" y="1005340"/>
                </a:moveTo>
                <a:lnTo>
                  <a:pt x="4144868" y="979287"/>
                </a:lnTo>
                <a:cubicBezTo>
                  <a:pt x="4232938" y="896374"/>
                  <a:pt x="4330101" y="819926"/>
                  <a:pt x="4503985" y="819926"/>
                </a:cubicBezTo>
                <a:cubicBezTo>
                  <a:pt x="4649326" y="819926"/>
                  <a:pt x="4740413" y="872765"/>
                  <a:pt x="4818087" y="938814"/>
                </a:cubicBezTo>
                <a:lnTo>
                  <a:pt x="4887960" y="1003329"/>
                </a:lnTo>
                <a:lnTo>
                  <a:pt x="4821124" y="947511"/>
                </a:lnTo>
                <a:cubicBezTo>
                  <a:pt x="4743405" y="887815"/>
                  <a:pt x="4650766" y="839113"/>
                  <a:pt x="4503986" y="839113"/>
                </a:cubicBezTo>
                <a:cubicBezTo>
                  <a:pt x="4328784" y="839113"/>
                  <a:pt x="4231560" y="907871"/>
                  <a:pt x="4142903" y="983398"/>
                </a:cubicBezTo>
                <a:close/>
                <a:moveTo>
                  <a:pt x="62760" y="1005346"/>
                </a:moveTo>
                <a:lnTo>
                  <a:pt x="90421" y="979286"/>
                </a:lnTo>
                <a:cubicBezTo>
                  <a:pt x="178490" y="896374"/>
                  <a:pt x="275654" y="819926"/>
                  <a:pt x="449537" y="819926"/>
                </a:cubicBezTo>
                <a:cubicBezTo>
                  <a:pt x="594879" y="819926"/>
                  <a:pt x="685965" y="872765"/>
                  <a:pt x="763638" y="938814"/>
                </a:cubicBezTo>
                <a:lnTo>
                  <a:pt x="833509" y="1003326"/>
                </a:lnTo>
                <a:lnTo>
                  <a:pt x="766676" y="947511"/>
                </a:lnTo>
                <a:cubicBezTo>
                  <a:pt x="688957" y="887815"/>
                  <a:pt x="596320" y="839113"/>
                  <a:pt x="449539" y="839113"/>
                </a:cubicBezTo>
                <a:cubicBezTo>
                  <a:pt x="274337" y="839113"/>
                  <a:pt x="177113" y="907871"/>
                  <a:pt x="88455" y="983397"/>
                </a:cubicBezTo>
                <a:close/>
                <a:moveTo>
                  <a:pt x="11232986" y="1006495"/>
                </a:moveTo>
                <a:lnTo>
                  <a:pt x="11306866" y="918132"/>
                </a:lnTo>
                <a:cubicBezTo>
                  <a:pt x="11398972" y="804974"/>
                  <a:pt x="11496062" y="698492"/>
                  <a:pt x="11677365" y="698567"/>
                </a:cubicBezTo>
                <a:cubicBezTo>
                  <a:pt x="11873193" y="698567"/>
                  <a:pt x="11971257" y="823043"/>
                  <a:pt x="12069804" y="945316"/>
                </a:cubicBezTo>
                <a:lnTo>
                  <a:pt x="12122844" y="1005870"/>
                </a:lnTo>
                <a:lnTo>
                  <a:pt x="12072614" y="954532"/>
                </a:lnTo>
                <a:cubicBezTo>
                  <a:pt x="11973849" y="844829"/>
                  <a:pt x="11875231" y="732945"/>
                  <a:pt x="11677365" y="732945"/>
                </a:cubicBezTo>
                <a:cubicBezTo>
                  <a:pt x="11482696" y="732945"/>
                  <a:pt x="11384382" y="841331"/>
                  <a:pt x="11286418" y="949718"/>
                </a:cubicBezTo>
                <a:close/>
                <a:moveTo>
                  <a:pt x="7178534" y="1006500"/>
                </a:moveTo>
                <a:lnTo>
                  <a:pt x="7252418" y="918132"/>
                </a:lnTo>
                <a:cubicBezTo>
                  <a:pt x="7344525" y="804974"/>
                  <a:pt x="7441614" y="698492"/>
                  <a:pt x="7622917" y="698567"/>
                </a:cubicBezTo>
                <a:cubicBezTo>
                  <a:pt x="7818745" y="698567"/>
                  <a:pt x="7916809" y="823043"/>
                  <a:pt x="8015356" y="945316"/>
                </a:cubicBezTo>
                <a:lnTo>
                  <a:pt x="8068389" y="1005862"/>
                </a:lnTo>
                <a:lnTo>
                  <a:pt x="8018166" y="954533"/>
                </a:lnTo>
                <a:cubicBezTo>
                  <a:pt x="7919401" y="844829"/>
                  <a:pt x="7820783" y="732945"/>
                  <a:pt x="7622917" y="732945"/>
                </a:cubicBezTo>
                <a:cubicBezTo>
                  <a:pt x="7428248" y="732945"/>
                  <a:pt x="7329934" y="841331"/>
                  <a:pt x="7231971" y="949718"/>
                </a:cubicBezTo>
                <a:close/>
                <a:moveTo>
                  <a:pt x="3124086" y="1006503"/>
                </a:moveTo>
                <a:lnTo>
                  <a:pt x="3197973" y="918132"/>
                </a:lnTo>
                <a:cubicBezTo>
                  <a:pt x="3290080" y="804974"/>
                  <a:pt x="3387169" y="698492"/>
                  <a:pt x="3568471" y="698567"/>
                </a:cubicBezTo>
                <a:cubicBezTo>
                  <a:pt x="3764300" y="698567"/>
                  <a:pt x="3862364" y="823043"/>
                  <a:pt x="3960909" y="945316"/>
                </a:cubicBezTo>
                <a:lnTo>
                  <a:pt x="4013944" y="1005864"/>
                </a:lnTo>
                <a:lnTo>
                  <a:pt x="3963718" y="954533"/>
                </a:lnTo>
                <a:cubicBezTo>
                  <a:pt x="3864955" y="844829"/>
                  <a:pt x="3766337" y="732945"/>
                  <a:pt x="3568471" y="732945"/>
                </a:cubicBezTo>
                <a:cubicBezTo>
                  <a:pt x="3373802" y="732945"/>
                  <a:pt x="3275489" y="841331"/>
                  <a:pt x="3177525" y="949718"/>
                </a:cubicBezTo>
                <a:close/>
                <a:moveTo>
                  <a:pt x="2631979" y="1006714"/>
                </a:moveTo>
                <a:lnTo>
                  <a:pt x="2646393" y="989985"/>
                </a:lnTo>
                <a:cubicBezTo>
                  <a:pt x="2687664" y="949497"/>
                  <a:pt x="2734375" y="925941"/>
                  <a:pt x="2788676" y="925941"/>
                </a:cubicBezTo>
                <a:cubicBezTo>
                  <a:pt x="2861077" y="925941"/>
                  <a:pt x="2920055" y="944772"/>
                  <a:pt x="2970664" y="975372"/>
                </a:cubicBezTo>
                <a:lnTo>
                  <a:pt x="3003461" y="998780"/>
                </a:lnTo>
                <a:lnTo>
                  <a:pt x="2972132" y="978674"/>
                </a:lnTo>
                <a:cubicBezTo>
                  <a:pt x="2921170" y="950979"/>
                  <a:pt x="2861709" y="933936"/>
                  <a:pt x="2788679" y="933936"/>
                </a:cubicBezTo>
                <a:cubicBezTo>
                  <a:pt x="2739842" y="933936"/>
                  <a:pt x="2697085" y="950776"/>
                  <a:pt x="2658895" y="980245"/>
                </a:cubicBezTo>
                <a:close/>
                <a:moveTo>
                  <a:pt x="6686425" y="1006715"/>
                </a:moveTo>
                <a:lnTo>
                  <a:pt x="6700839" y="989985"/>
                </a:lnTo>
                <a:cubicBezTo>
                  <a:pt x="6742109" y="949497"/>
                  <a:pt x="6788822" y="925941"/>
                  <a:pt x="6843122" y="925941"/>
                </a:cubicBezTo>
                <a:cubicBezTo>
                  <a:pt x="6915523" y="925941"/>
                  <a:pt x="6974501" y="944772"/>
                  <a:pt x="7025110" y="975372"/>
                </a:cubicBezTo>
                <a:lnTo>
                  <a:pt x="7057908" y="998780"/>
                </a:lnTo>
                <a:lnTo>
                  <a:pt x="7026579" y="978674"/>
                </a:lnTo>
                <a:cubicBezTo>
                  <a:pt x="6975617" y="950979"/>
                  <a:pt x="6916156" y="933936"/>
                  <a:pt x="6843125" y="933936"/>
                </a:cubicBezTo>
                <a:cubicBezTo>
                  <a:pt x="6794288" y="933936"/>
                  <a:pt x="6751531" y="950776"/>
                  <a:pt x="6713341" y="980245"/>
                </a:cubicBezTo>
                <a:close/>
                <a:moveTo>
                  <a:pt x="10740868" y="1006719"/>
                </a:moveTo>
                <a:lnTo>
                  <a:pt x="10755286" y="989985"/>
                </a:lnTo>
                <a:cubicBezTo>
                  <a:pt x="10796557" y="949497"/>
                  <a:pt x="10843269" y="925941"/>
                  <a:pt x="10897570" y="925941"/>
                </a:cubicBezTo>
                <a:cubicBezTo>
                  <a:pt x="10969971" y="925941"/>
                  <a:pt x="11028948" y="944772"/>
                  <a:pt x="11079557" y="975372"/>
                </a:cubicBezTo>
                <a:lnTo>
                  <a:pt x="11112352" y="998777"/>
                </a:lnTo>
                <a:lnTo>
                  <a:pt x="11081027" y="978674"/>
                </a:lnTo>
                <a:cubicBezTo>
                  <a:pt x="11030064" y="950979"/>
                  <a:pt x="10970603" y="933936"/>
                  <a:pt x="10897573" y="933936"/>
                </a:cubicBezTo>
                <a:cubicBezTo>
                  <a:pt x="10848736" y="933936"/>
                  <a:pt x="10805978" y="950776"/>
                  <a:pt x="10767788" y="980245"/>
                </a:cubicBezTo>
                <a:close/>
                <a:moveTo>
                  <a:pt x="4009543" y="1007611"/>
                </a:moveTo>
                <a:lnTo>
                  <a:pt x="3963752" y="966379"/>
                </a:lnTo>
                <a:cubicBezTo>
                  <a:pt x="3865044" y="869695"/>
                  <a:pt x="3766336" y="770762"/>
                  <a:pt x="3568471" y="770762"/>
                </a:cubicBezTo>
                <a:cubicBezTo>
                  <a:pt x="3373482" y="770762"/>
                  <a:pt x="3275189" y="866397"/>
                  <a:pt x="3177314" y="962032"/>
                </a:cubicBezTo>
                <a:lnTo>
                  <a:pt x="3130547" y="1005925"/>
                </a:lnTo>
                <a:lnTo>
                  <a:pt x="3180174" y="953116"/>
                </a:lnTo>
                <a:cubicBezTo>
                  <a:pt x="3275709" y="847108"/>
                  <a:pt x="3374522" y="737262"/>
                  <a:pt x="3568471" y="737262"/>
                </a:cubicBezTo>
                <a:cubicBezTo>
                  <a:pt x="3764358" y="737262"/>
                  <a:pt x="3862392" y="848562"/>
                  <a:pt x="3960952" y="957973"/>
                </a:cubicBezTo>
                <a:close/>
                <a:moveTo>
                  <a:pt x="12118440" y="1007613"/>
                </a:moveTo>
                <a:lnTo>
                  <a:pt x="12072647" y="966379"/>
                </a:lnTo>
                <a:cubicBezTo>
                  <a:pt x="11973939" y="869695"/>
                  <a:pt x="11875231" y="770762"/>
                  <a:pt x="11677365" y="770762"/>
                </a:cubicBezTo>
                <a:cubicBezTo>
                  <a:pt x="11482377" y="770762"/>
                  <a:pt x="11384083" y="866397"/>
                  <a:pt x="11286209" y="962032"/>
                </a:cubicBezTo>
                <a:lnTo>
                  <a:pt x="11239434" y="1005932"/>
                </a:lnTo>
                <a:lnTo>
                  <a:pt x="11289067" y="953116"/>
                </a:lnTo>
                <a:cubicBezTo>
                  <a:pt x="11384603" y="847108"/>
                  <a:pt x="11483415" y="737262"/>
                  <a:pt x="11677365" y="737262"/>
                </a:cubicBezTo>
                <a:cubicBezTo>
                  <a:pt x="11873253" y="737262"/>
                  <a:pt x="11971286" y="848562"/>
                  <a:pt x="12069848" y="957973"/>
                </a:cubicBezTo>
                <a:close/>
                <a:moveTo>
                  <a:pt x="8063996" y="1007617"/>
                </a:moveTo>
                <a:lnTo>
                  <a:pt x="8018199" y="966379"/>
                </a:lnTo>
                <a:cubicBezTo>
                  <a:pt x="7919491" y="869695"/>
                  <a:pt x="7820783" y="770762"/>
                  <a:pt x="7622917" y="770762"/>
                </a:cubicBezTo>
                <a:cubicBezTo>
                  <a:pt x="7427929" y="770762"/>
                  <a:pt x="7329635" y="866397"/>
                  <a:pt x="7231761" y="962032"/>
                </a:cubicBezTo>
                <a:lnTo>
                  <a:pt x="7184986" y="1005932"/>
                </a:lnTo>
                <a:lnTo>
                  <a:pt x="7234619" y="953116"/>
                </a:lnTo>
                <a:cubicBezTo>
                  <a:pt x="7330155" y="847108"/>
                  <a:pt x="7428967" y="737262"/>
                  <a:pt x="7622917" y="737262"/>
                </a:cubicBezTo>
                <a:cubicBezTo>
                  <a:pt x="7818805" y="737262"/>
                  <a:pt x="7916838" y="848562"/>
                  <a:pt x="8015400" y="957973"/>
                </a:cubicBezTo>
                <a:close/>
                <a:moveTo>
                  <a:pt x="1387005" y="1007710"/>
                </a:moveTo>
                <a:lnTo>
                  <a:pt x="1359060" y="980245"/>
                </a:lnTo>
                <a:cubicBezTo>
                  <a:pt x="1320860" y="950776"/>
                  <a:pt x="1278119" y="933936"/>
                  <a:pt x="1229332" y="933936"/>
                </a:cubicBezTo>
                <a:cubicBezTo>
                  <a:pt x="1180545" y="933936"/>
                  <a:pt x="1137823" y="939245"/>
                  <a:pt x="1099657" y="948535"/>
                </a:cubicBezTo>
                <a:lnTo>
                  <a:pt x="999726" y="986117"/>
                </a:lnTo>
                <a:lnTo>
                  <a:pt x="1046687" y="960815"/>
                </a:lnTo>
                <a:cubicBezTo>
                  <a:pt x="1097341" y="939274"/>
                  <a:pt x="1156539" y="925941"/>
                  <a:pt x="1229330" y="925941"/>
                </a:cubicBezTo>
                <a:cubicBezTo>
                  <a:pt x="1283642" y="925941"/>
                  <a:pt x="1330389" y="949497"/>
                  <a:pt x="1371711" y="989985"/>
                </a:cubicBezTo>
                <a:close/>
                <a:moveTo>
                  <a:pt x="9495901" y="1007713"/>
                </a:moveTo>
                <a:lnTo>
                  <a:pt x="9467953" y="980245"/>
                </a:lnTo>
                <a:cubicBezTo>
                  <a:pt x="9429753" y="950776"/>
                  <a:pt x="9387012" y="933936"/>
                  <a:pt x="9338225" y="933936"/>
                </a:cubicBezTo>
                <a:cubicBezTo>
                  <a:pt x="9289438" y="933936"/>
                  <a:pt x="9246717" y="939245"/>
                  <a:pt x="9208551" y="948535"/>
                </a:cubicBezTo>
                <a:lnTo>
                  <a:pt x="9108619" y="986118"/>
                </a:lnTo>
                <a:lnTo>
                  <a:pt x="9155581" y="960815"/>
                </a:lnTo>
                <a:cubicBezTo>
                  <a:pt x="9206234" y="939274"/>
                  <a:pt x="9265433" y="925941"/>
                  <a:pt x="9338224" y="925941"/>
                </a:cubicBezTo>
                <a:cubicBezTo>
                  <a:pt x="9392536" y="925941"/>
                  <a:pt x="9439283" y="949497"/>
                  <a:pt x="9480604" y="989985"/>
                </a:cubicBezTo>
                <a:close/>
                <a:moveTo>
                  <a:pt x="5441456" y="1007713"/>
                </a:moveTo>
                <a:lnTo>
                  <a:pt x="5413507" y="980245"/>
                </a:lnTo>
                <a:cubicBezTo>
                  <a:pt x="5375307" y="950776"/>
                  <a:pt x="5332566" y="933936"/>
                  <a:pt x="5283779" y="933936"/>
                </a:cubicBezTo>
                <a:cubicBezTo>
                  <a:pt x="5234992" y="933936"/>
                  <a:pt x="5192271" y="939245"/>
                  <a:pt x="5154105" y="948535"/>
                </a:cubicBezTo>
                <a:lnTo>
                  <a:pt x="5054174" y="986118"/>
                </a:lnTo>
                <a:lnTo>
                  <a:pt x="5101135" y="960815"/>
                </a:lnTo>
                <a:cubicBezTo>
                  <a:pt x="5151787" y="939274"/>
                  <a:pt x="5210987" y="925941"/>
                  <a:pt x="5283779" y="925941"/>
                </a:cubicBezTo>
                <a:cubicBezTo>
                  <a:pt x="5338090" y="925941"/>
                  <a:pt x="5384837" y="949497"/>
                  <a:pt x="5426159" y="989985"/>
                </a:cubicBezTo>
                <a:close/>
                <a:moveTo>
                  <a:pt x="4117849" y="1010480"/>
                </a:moveTo>
                <a:lnTo>
                  <a:pt x="4144938" y="987343"/>
                </a:lnTo>
                <a:cubicBezTo>
                  <a:pt x="4233073" y="912233"/>
                  <a:pt x="4330104" y="843429"/>
                  <a:pt x="4503986" y="843429"/>
                </a:cubicBezTo>
                <a:cubicBezTo>
                  <a:pt x="4649268" y="843429"/>
                  <a:pt x="4740361" y="891209"/>
                  <a:pt x="4818062" y="950934"/>
                </a:cubicBezTo>
                <a:lnTo>
                  <a:pt x="4887267" y="1008694"/>
                </a:lnTo>
                <a:lnTo>
                  <a:pt x="4821021" y="959171"/>
                </a:lnTo>
                <a:cubicBezTo>
                  <a:pt x="4743359" y="905758"/>
                  <a:pt x="4650766" y="862138"/>
                  <a:pt x="4503985" y="862138"/>
                </a:cubicBezTo>
                <a:cubicBezTo>
                  <a:pt x="4328844" y="862138"/>
                  <a:pt x="4231454" y="923836"/>
                  <a:pt x="4142845" y="991380"/>
                </a:cubicBezTo>
                <a:close/>
                <a:moveTo>
                  <a:pt x="63397" y="1010484"/>
                </a:moveTo>
                <a:lnTo>
                  <a:pt x="90490" y="987343"/>
                </a:lnTo>
                <a:cubicBezTo>
                  <a:pt x="178627" y="912233"/>
                  <a:pt x="275656" y="843429"/>
                  <a:pt x="449539" y="843429"/>
                </a:cubicBezTo>
                <a:cubicBezTo>
                  <a:pt x="594820" y="843429"/>
                  <a:pt x="685914" y="891209"/>
                  <a:pt x="763612" y="950934"/>
                </a:cubicBezTo>
                <a:lnTo>
                  <a:pt x="832818" y="1008693"/>
                </a:lnTo>
                <a:lnTo>
                  <a:pt x="766573" y="959171"/>
                </a:lnTo>
                <a:cubicBezTo>
                  <a:pt x="688911" y="905758"/>
                  <a:pt x="596318" y="862138"/>
                  <a:pt x="449538" y="862138"/>
                </a:cubicBezTo>
                <a:cubicBezTo>
                  <a:pt x="274396" y="862138"/>
                  <a:pt x="177007" y="923836"/>
                  <a:pt x="88397" y="991380"/>
                </a:cubicBezTo>
                <a:close/>
                <a:moveTo>
                  <a:pt x="8172289" y="1010486"/>
                </a:moveTo>
                <a:lnTo>
                  <a:pt x="8199384" y="987343"/>
                </a:lnTo>
                <a:cubicBezTo>
                  <a:pt x="8287521" y="912233"/>
                  <a:pt x="8384550" y="843429"/>
                  <a:pt x="8558433" y="843429"/>
                </a:cubicBezTo>
                <a:cubicBezTo>
                  <a:pt x="8703715" y="843429"/>
                  <a:pt x="8794808" y="891209"/>
                  <a:pt x="8872506" y="950934"/>
                </a:cubicBezTo>
                <a:lnTo>
                  <a:pt x="8941709" y="1008691"/>
                </a:lnTo>
                <a:lnTo>
                  <a:pt x="8875467" y="959171"/>
                </a:lnTo>
                <a:cubicBezTo>
                  <a:pt x="8797805" y="905758"/>
                  <a:pt x="8705212" y="862138"/>
                  <a:pt x="8558432" y="862138"/>
                </a:cubicBezTo>
                <a:cubicBezTo>
                  <a:pt x="8383290" y="862138"/>
                  <a:pt x="8285901" y="923836"/>
                  <a:pt x="8197292" y="991380"/>
                </a:cubicBezTo>
                <a:close/>
                <a:moveTo>
                  <a:pt x="959465" y="1011520"/>
                </a:moveTo>
                <a:lnTo>
                  <a:pt x="976486" y="998640"/>
                </a:lnTo>
                <a:lnTo>
                  <a:pt x="993691" y="989369"/>
                </a:lnTo>
                <a:close/>
                <a:moveTo>
                  <a:pt x="5013913" y="1011521"/>
                </a:moveTo>
                <a:lnTo>
                  <a:pt x="5030933" y="998640"/>
                </a:lnTo>
                <a:lnTo>
                  <a:pt x="5048140" y="989369"/>
                </a:lnTo>
                <a:close/>
                <a:moveTo>
                  <a:pt x="9068357" y="1011522"/>
                </a:moveTo>
                <a:lnTo>
                  <a:pt x="9085380" y="998640"/>
                </a:lnTo>
                <a:lnTo>
                  <a:pt x="9102587" y="989368"/>
                </a:lnTo>
                <a:close/>
                <a:moveTo>
                  <a:pt x="10658834" y="1014322"/>
                </a:moveTo>
                <a:lnTo>
                  <a:pt x="10624025" y="969636"/>
                </a:lnTo>
                <a:cubicBezTo>
                  <a:pt x="10471460" y="751794"/>
                  <a:pt x="10386577" y="403247"/>
                  <a:pt x="10118578" y="403247"/>
                </a:cubicBezTo>
                <a:cubicBezTo>
                  <a:pt x="9850579" y="403247"/>
                  <a:pt x="9764789" y="751794"/>
                  <a:pt x="9611839" y="969636"/>
                </a:cubicBezTo>
                <a:lnTo>
                  <a:pt x="9579518" y="1011041"/>
                </a:lnTo>
                <a:lnTo>
                  <a:pt x="9635071" y="925196"/>
                </a:lnTo>
                <a:cubicBezTo>
                  <a:pt x="9776370" y="673271"/>
                  <a:pt x="9864859" y="306835"/>
                  <a:pt x="10118578" y="306835"/>
                </a:cubicBezTo>
                <a:cubicBezTo>
                  <a:pt x="10372296" y="306835"/>
                  <a:pt x="10460407" y="673271"/>
                  <a:pt x="10601309" y="925196"/>
                </a:cubicBezTo>
                <a:close/>
                <a:moveTo>
                  <a:pt x="6604386" y="1014323"/>
                </a:moveTo>
                <a:lnTo>
                  <a:pt x="6569577" y="969636"/>
                </a:lnTo>
                <a:cubicBezTo>
                  <a:pt x="6417013" y="751794"/>
                  <a:pt x="6332129" y="403247"/>
                  <a:pt x="6064131" y="403247"/>
                </a:cubicBezTo>
                <a:cubicBezTo>
                  <a:pt x="5796132" y="403247"/>
                  <a:pt x="5710342" y="751794"/>
                  <a:pt x="5557392" y="969636"/>
                </a:cubicBezTo>
                <a:lnTo>
                  <a:pt x="5525074" y="1011037"/>
                </a:lnTo>
                <a:lnTo>
                  <a:pt x="5580625" y="925196"/>
                </a:lnTo>
                <a:cubicBezTo>
                  <a:pt x="5721924" y="673271"/>
                  <a:pt x="5810413" y="306835"/>
                  <a:pt x="6064131" y="306835"/>
                </a:cubicBezTo>
                <a:cubicBezTo>
                  <a:pt x="6317848" y="306835"/>
                  <a:pt x="6405959" y="673271"/>
                  <a:pt x="6546862" y="925196"/>
                </a:cubicBezTo>
                <a:close/>
                <a:moveTo>
                  <a:pt x="2549941" y="1014324"/>
                </a:moveTo>
                <a:lnTo>
                  <a:pt x="2515130" y="969636"/>
                </a:lnTo>
                <a:cubicBezTo>
                  <a:pt x="2362566" y="751794"/>
                  <a:pt x="2277683" y="403247"/>
                  <a:pt x="2009683" y="403247"/>
                </a:cubicBezTo>
                <a:cubicBezTo>
                  <a:pt x="1741685" y="403247"/>
                  <a:pt x="1655894" y="751794"/>
                  <a:pt x="1502945" y="969636"/>
                </a:cubicBezTo>
                <a:lnTo>
                  <a:pt x="1470626" y="1011039"/>
                </a:lnTo>
                <a:lnTo>
                  <a:pt x="1526177" y="925196"/>
                </a:lnTo>
                <a:cubicBezTo>
                  <a:pt x="1667475" y="673271"/>
                  <a:pt x="1755965" y="306835"/>
                  <a:pt x="2009683" y="306835"/>
                </a:cubicBezTo>
                <a:cubicBezTo>
                  <a:pt x="2263402" y="306835"/>
                  <a:pt x="2351513" y="673271"/>
                  <a:pt x="2492415" y="925196"/>
                </a:cubicBezTo>
                <a:close/>
                <a:moveTo>
                  <a:pt x="64150" y="1015553"/>
                </a:moveTo>
                <a:lnTo>
                  <a:pt x="91984" y="994361"/>
                </a:lnTo>
                <a:cubicBezTo>
                  <a:pt x="180949" y="926839"/>
                  <a:pt x="276794" y="866535"/>
                  <a:pt x="449538" y="866535"/>
                </a:cubicBezTo>
                <a:cubicBezTo>
                  <a:pt x="594730" y="866535"/>
                  <a:pt x="685812" y="909256"/>
                  <a:pt x="763527" y="962657"/>
                </a:cubicBezTo>
                <a:lnTo>
                  <a:pt x="834294" y="1015448"/>
                </a:lnTo>
                <a:lnTo>
                  <a:pt x="766494" y="970683"/>
                </a:lnTo>
                <a:cubicBezTo>
                  <a:pt x="688835" y="923533"/>
                  <a:pt x="596258" y="885084"/>
                  <a:pt x="449537" y="885084"/>
                </a:cubicBezTo>
                <a:cubicBezTo>
                  <a:pt x="274516" y="885084"/>
                  <a:pt x="177606" y="939227"/>
                  <a:pt x="88892" y="998879"/>
                </a:cubicBezTo>
                <a:close/>
                <a:moveTo>
                  <a:pt x="8173043" y="1015554"/>
                </a:moveTo>
                <a:lnTo>
                  <a:pt x="8200878" y="994361"/>
                </a:lnTo>
                <a:cubicBezTo>
                  <a:pt x="8289843" y="926839"/>
                  <a:pt x="8385688" y="866535"/>
                  <a:pt x="8558432" y="866535"/>
                </a:cubicBezTo>
                <a:cubicBezTo>
                  <a:pt x="8703624" y="866535"/>
                  <a:pt x="8794706" y="909256"/>
                  <a:pt x="8872421" y="962657"/>
                </a:cubicBezTo>
                <a:lnTo>
                  <a:pt x="8943193" y="1015452"/>
                </a:lnTo>
                <a:lnTo>
                  <a:pt x="8875388" y="970683"/>
                </a:lnTo>
                <a:cubicBezTo>
                  <a:pt x="8797730" y="923533"/>
                  <a:pt x="8705153" y="885084"/>
                  <a:pt x="8558432" y="885084"/>
                </a:cubicBezTo>
                <a:cubicBezTo>
                  <a:pt x="8383410" y="885084"/>
                  <a:pt x="8286501" y="939227"/>
                  <a:pt x="8197787" y="998879"/>
                </a:cubicBezTo>
                <a:close/>
                <a:moveTo>
                  <a:pt x="4118592" y="1015556"/>
                </a:moveTo>
                <a:lnTo>
                  <a:pt x="4146431" y="994361"/>
                </a:lnTo>
                <a:cubicBezTo>
                  <a:pt x="4235397" y="926839"/>
                  <a:pt x="4331242" y="866535"/>
                  <a:pt x="4503985" y="866535"/>
                </a:cubicBezTo>
                <a:cubicBezTo>
                  <a:pt x="4649178" y="866535"/>
                  <a:pt x="4740260" y="909256"/>
                  <a:pt x="4817976" y="962657"/>
                </a:cubicBezTo>
                <a:lnTo>
                  <a:pt x="4888741" y="1015448"/>
                </a:lnTo>
                <a:lnTo>
                  <a:pt x="4820942" y="970683"/>
                </a:lnTo>
                <a:cubicBezTo>
                  <a:pt x="4743284" y="923533"/>
                  <a:pt x="4650707" y="885084"/>
                  <a:pt x="4503986" y="885084"/>
                </a:cubicBezTo>
                <a:cubicBezTo>
                  <a:pt x="4328963" y="885084"/>
                  <a:pt x="4232054" y="939227"/>
                  <a:pt x="4143340" y="998879"/>
                </a:cubicBezTo>
                <a:close/>
                <a:moveTo>
                  <a:pt x="10736438" y="1015892"/>
                </a:moveTo>
                <a:lnTo>
                  <a:pt x="10755132" y="996277"/>
                </a:lnTo>
                <a:cubicBezTo>
                  <a:pt x="10796441" y="959646"/>
                  <a:pt x="10843205" y="938333"/>
                  <a:pt x="10897573" y="938333"/>
                </a:cubicBezTo>
                <a:cubicBezTo>
                  <a:pt x="10970063" y="938333"/>
                  <a:pt x="11029092" y="955368"/>
                  <a:pt x="11079725" y="983050"/>
                </a:cubicBezTo>
                <a:lnTo>
                  <a:pt x="11124104" y="1011692"/>
                </a:lnTo>
                <a:lnTo>
                  <a:pt x="11082363" y="987583"/>
                </a:lnTo>
                <a:cubicBezTo>
                  <a:pt x="11031041" y="962445"/>
                  <a:pt x="10971051" y="946807"/>
                  <a:pt x="10897571" y="946807"/>
                </a:cubicBezTo>
                <a:cubicBezTo>
                  <a:pt x="10848764" y="946807"/>
                  <a:pt x="10806028" y="961874"/>
                  <a:pt x="10767852" y="988242"/>
                </a:cubicBezTo>
                <a:close/>
                <a:moveTo>
                  <a:pt x="6681990" y="1015892"/>
                </a:moveTo>
                <a:lnTo>
                  <a:pt x="6700685" y="996277"/>
                </a:lnTo>
                <a:cubicBezTo>
                  <a:pt x="6741993" y="959646"/>
                  <a:pt x="6788757" y="938333"/>
                  <a:pt x="6843125" y="938333"/>
                </a:cubicBezTo>
                <a:cubicBezTo>
                  <a:pt x="6915616" y="938333"/>
                  <a:pt x="6974644" y="955368"/>
                  <a:pt x="7025277" y="983050"/>
                </a:cubicBezTo>
                <a:lnTo>
                  <a:pt x="7069652" y="1011690"/>
                </a:lnTo>
                <a:lnTo>
                  <a:pt x="7027915" y="987583"/>
                </a:lnTo>
                <a:cubicBezTo>
                  <a:pt x="6976593" y="962445"/>
                  <a:pt x="6916604" y="946807"/>
                  <a:pt x="6843123" y="946807"/>
                </a:cubicBezTo>
                <a:cubicBezTo>
                  <a:pt x="6794316" y="946807"/>
                  <a:pt x="6751580" y="961874"/>
                  <a:pt x="6713405" y="988242"/>
                </a:cubicBezTo>
                <a:close/>
                <a:moveTo>
                  <a:pt x="2627543" y="1015892"/>
                </a:moveTo>
                <a:lnTo>
                  <a:pt x="2646238" y="996277"/>
                </a:lnTo>
                <a:cubicBezTo>
                  <a:pt x="2687547" y="959646"/>
                  <a:pt x="2734310" y="938333"/>
                  <a:pt x="2788679" y="938333"/>
                </a:cubicBezTo>
                <a:cubicBezTo>
                  <a:pt x="2861170" y="938333"/>
                  <a:pt x="2920198" y="955368"/>
                  <a:pt x="2970831" y="983050"/>
                </a:cubicBezTo>
                <a:lnTo>
                  <a:pt x="3015212" y="1011694"/>
                </a:lnTo>
                <a:lnTo>
                  <a:pt x="2973468" y="987583"/>
                </a:lnTo>
                <a:cubicBezTo>
                  <a:pt x="2922147" y="962445"/>
                  <a:pt x="2862157" y="946807"/>
                  <a:pt x="2788676" y="946807"/>
                </a:cubicBezTo>
                <a:cubicBezTo>
                  <a:pt x="2739870" y="946807"/>
                  <a:pt x="2697133" y="961874"/>
                  <a:pt x="2658958" y="988242"/>
                </a:cubicBezTo>
                <a:close/>
                <a:moveTo>
                  <a:pt x="10655356" y="1015930"/>
                </a:moveTo>
                <a:lnTo>
                  <a:pt x="10583716" y="930284"/>
                </a:lnTo>
                <a:cubicBezTo>
                  <a:pt x="10454363" y="747478"/>
                  <a:pt x="10362263" y="503736"/>
                  <a:pt x="10118578" y="503736"/>
                </a:cubicBezTo>
                <a:cubicBezTo>
                  <a:pt x="9874892" y="503736"/>
                  <a:pt x="9782043" y="747478"/>
                  <a:pt x="9652265" y="930284"/>
                </a:cubicBezTo>
                <a:lnTo>
                  <a:pt x="9581311" y="1014899"/>
                </a:lnTo>
                <a:lnTo>
                  <a:pt x="9634607" y="943481"/>
                </a:lnTo>
                <a:cubicBezTo>
                  <a:pt x="9775884" y="725145"/>
                  <a:pt x="9864755" y="407564"/>
                  <a:pt x="10118578" y="407564"/>
                </a:cubicBezTo>
                <a:cubicBezTo>
                  <a:pt x="10372401" y="407564"/>
                  <a:pt x="10460548" y="725145"/>
                  <a:pt x="10601418" y="943481"/>
                </a:cubicBezTo>
                <a:close/>
                <a:moveTo>
                  <a:pt x="6600918" y="1015942"/>
                </a:moveTo>
                <a:lnTo>
                  <a:pt x="6529268" y="930284"/>
                </a:lnTo>
                <a:cubicBezTo>
                  <a:pt x="6399916" y="747478"/>
                  <a:pt x="6307815" y="503736"/>
                  <a:pt x="6064131" y="503736"/>
                </a:cubicBezTo>
                <a:cubicBezTo>
                  <a:pt x="5820445" y="503736"/>
                  <a:pt x="5727596" y="747478"/>
                  <a:pt x="5597818" y="930284"/>
                </a:cubicBezTo>
                <a:lnTo>
                  <a:pt x="5526863" y="1014899"/>
                </a:lnTo>
                <a:lnTo>
                  <a:pt x="5580160" y="943481"/>
                </a:lnTo>
                <a:cubicBezTo>
                  <a:pt x="5721437" y="725145"/>
                  <a:pt x="5810308" y="407564"/>
                  <a:pt x="6064131" y="407564"/>
                </a:cubicBezTo>
                <a:cubicBezTo>
                  <a:pt x="6317953" y="407564"/>
                  <a:pt x="6406100" y="725145"/>
                  <a:pt x="6546971" y="943481"/>
                </a:cubicBezTo>
                <a:close/>
                <a:moveTo>
                  <a:pt x="2546472" y="1015942"/>
                </a:moveTo>
                <a:lnTo>
                  <a:pt x="2474821" y="930284"/>
                </a:lnTo>
                <a:cubicBezTo>
                  <a:pt x="2345468" y="747478"/>
                  <a:pt x="2253368" y="503736"/>
                  <a:pt x="2009683" y="503736"/>
                </a:cubicBezTo>
                <a:cubicBezTo>
                  <a:pt x="1765998" y="503736"/>
                  <a:pt x="1673148" y="747478"/>
                  <a:pt x="1543370" y="930284"/>
                </a:cubicBezTo>
                <a:lnTo>
                  <a:pt x="1472419" y="1014896"/>
                </a:lnTo>
                <a:lnTo>
                  <a:pt x="1525713" y="943481"/>
                </a:lnTo>
                <a:cubicBezTo>
                  <a:pt x="1666989" y="725145"/>
                  <a:pt x="1755859" y="407564"/>
                  <a:pt x="2009683" y="407564"/>
                </a:cubicBezTo>
                <a:cubicBezTo>
                  <a:pt x="2263507" y="407564"/>
                  <a:pt x="2351654" y="725145"/>
                  <a:pt x="2492524" y="943481"/>
                </a:cubicBezTo>
                <a:close/>
                <a:moveTo>
                  <a:pt x="5006172" y="1020646"/>
                </a:moveTo>
                <a:lnTo>
                  <a:pt x="5030539" y="1003994"/>
                </a:lnTo>
                <a:lnTo>
                  <a:pt x="5047716" y="996614"/>
                </a:lnTo>
                <a:lnTo>
                  <a:pt x="5051759" y="994275"/>
                </a:lnTo>
                <a:lnTo>
                  <a:pt x="5058204" y="992108"/>
                </a:lnTo>
                <a:lnTo>
                  <a:pt x="5140641" y="956690"/>
                </a:lnTo>
                <a:cubicBezTo>
                  <a:pt x="5182149" y="945099"/>
                  <a:pt x="5229164" y="938333"/>
                  <a:pt x="5283779" y="938333"/>
                </a:cubicBezTo>
                <a:cubicBezTo>
                  <a:pt x="5338103" y="938333"/>
                  <a:pt x="5384861" y="959646"/>
                  <a:pt x="5426193" y="996277"/>
                </a:cubicBezTo>
                <a:lnTo>
                  <a:pt x="5444775" y="1015757"/>
                </a:lnTo>
                <a:lnTo>
                  <a:pt x="5413486" y="988242"/>
                </a:lnTo>
                <a:cubicBezTo>
                  <a:pt x="5375289" y="961874"/>
                  <a:pt x="5332555" y="946807"/>
                  <a:pt x="5283778" y="946807"/>
                </a:cubicBezTo>
                <a:cubicBezTo>
                  <a:pt x="5235001" y="946807"/>
                  <a:pt x="5192283" y="951554"/>
                  <a:pt x="5154117" y="959860"/>
                </a:cubicBezTo>
                <a:lnTo>
                  <a:pt x="5058204" y="992108"/>
                </a:lnTo>
                <a:lnTo>
                  <a:pt x="5047716" y="996614"/>
                </a:lnTo>
                <a:close/>
                <a:moveTo>
                  <a:pt x="951725" y="1020646"/>
                </a:moveTo>
                <a:lnTo>
                  <a:pt x="976092" y="1003994"/>
                </a:lnTo>
                <a:lnTo>
                  <a:pt x="993269" y="996614"/>
                </a:lnTo>
                <a:lnTo>
                  <a:pt x="997312" y="994275"/>
                </a:lnTo>
                <a:lnTo>
                  <a:pt x="1003756" y="992108"/>
                </a:lnTo>
                <a:lnTo>
                  <a:pt x="1086193" y="956690"/>
                </a:lnTo>
                <a:cubicBezTo>
                  <a:pt x="1127702" y="945099"/>
                  <a:pt x="1174716" y="938333"/>
                  <a:pt x="1229332" y="938333"/>
                </a:cubicBezTo>
                <a:cubicBezTo>
                  <a:pt x="1283655" y="938333"/>
                  <a:pt x="1330413" y="959646"/>
                  <a:pt x="1371745" y="996277"/>
                </a:cubicBezTo>
                <a:lnTo>
                  <a:pt x="1390328" y="1015757"/>
                </a:lnTo>
                <a:lnTo>
                  <a:pt x="1359038" y="988242"/>
                </a:lnTo>
                <a:cubicBezTo>
                  <a:pt x="1320842" y="961874"/>
                  <a:pt x="1278107" y="946807"/>
                  <a:pt x="1229330" y="946807"/>
                </a:cubicBezTo>
                <a:cubicBezTo>
                  <a:pt x="1180553" y="946807"/>
                  <a:pt x="1137836" y="951554"/>
                  <a:pt x="1099669" y="959860"/>
                </a:cubicBezTo>
                <a:lnTo>
                  <a:pt x="1003756" y="992108"/>
                </a:lnTo>
                <a:lnTo>
                  <a:pt x="993269" y="996614"/>
                </a:lnTo>
                <a:close/>
                <a:moveTo>
                  <a:pt x="9060618" y="1020647"/>
                </a:moveTo>
                <a:lnTo>
                  <a:pt x="9084986" y="1003994"/>
                </a:lnTo>
                <a:lnTo>
                  <a:pt x="9102164" y="996613"/>
                </a:lnTo>
                <a:lnTo>
                  <a:pt x="9106207" y="994275"/>
                </a:lnTo>
                <a:lnTo>
                  <a:pt x="9112648" y="992109"/>
                </a:lnTo>
                <a:lnTo>
                  <a:pt x="9195087" y="956690"/>
                </a:lnTo>
                <a:cubicBezTo>
                  <a:pt x="9236595" y="945099"/>
                  <a:pt x="9283609" y="938333"/>
                  <a:pt x="9338225" y="938333"/>
                </a:cubicBezTo>
                <a:cubicBezTo>
                  <a:pt x="9392548" y="938333"/>
                  <a:pt x="9439307" y="959646"/>
                  <a:pt x="9480639" y="996277"/>
                </a:cubicBezTo>
                <a:lnTo>
                  <a:pt x="9499219" y="1015754"/>
                </a:lnTo>
                <a:lnTo>
                  <a:pt x="9467933" y="988242"/>
                </a:lnTo>
                <a:cubicBezTo>
                  <a:pt x="9429737" y="961874"/>
                  <a:pt x="9387002" y="946807"/>
                  <a:pt x="9338225" y="946807"/>
                </a:cubicBezTo>
                <a:cubicBezTo>
                  <a:pt x="9289448" y="946807"/>
                  <a:pt x="9246731" y="951554"/>
                  <a:pt x="9208564" y="959860"/>
                </a:cubicBezTo>
                <a:lnTo>
                  <a:pt x="9112648" y="992109"/>
                </a:lnTo>
                <a:lnTo>
                  <a:pt x="9102164" y="996613"/>
                </a:lnTo>
                <a:close/>
                <a:moveTo>
                  <a:pt x="12126611" y="1020811"/>
                </a:moveTo>
                <a:lnTo>
                  <a:pt x="12072524" y="978477"/>
                </a:lnTo>
                <a:cubicBezTo>
                  <a:pt x="11973744" y="894575"/>
                  <a:pt x="11874931" y="809133"/>
                  <a:pt x="11677364" y="809133"/>
                </a:cubicBezTo>
                <a:cubicBezTo>
                  <a:pt x="11482616" y="809133"/>
                  <a:pt x="11384362" y="892017"/>
                  <a:pt x="11286448" y="974901"/>
                </a:cubicBezTo>
                <a:lnTo>
                  <a:pt x="11236209" y="1015742"/>
                </a:lnTo>
                <a:lnTo>
                  <a:pt x="11288987" y="966150"/>
                </a:lnTo>
                <a:cubicBezTo>
                  <a:pt x="11384522" y="872453"/>
                  <a:pt x="11483255" y="775478"/>
                  <a:pt x="11677365" y="775478"/>
                </a:cubicBezTo>
                <a:cubicBezTo>
                  <a:pt x="11873431" y="775478"/>
                  <a:pt x="11971510" y="873556"/>
                  <a:pt x="12070050" y="969915"/>
                </a:cubicBezTo>
                <a:close/>
                <a:moveTo>
                  <a:pt x="8072165" y="1020812"/>
                </a:moveTo>
                <a:lnTo>
                  <a:pt x="8018076" y="978477"/>
                </a:lnTo>
                <a:cubicBezTo>
                  <a:pt x="7919296" y="894575"/>
                  <a:pt x="7820483" y="809133"/>
                  <a:pt x="7622916" y="809133"/>
                </a:cubicBezTo>
                <a:cubicBezTo>
                  <a:pt x="7428168" y="809133"/>
                  <a:pt x="7329915" y="892017"/>
                  <a:pt x="7232001" y="974901"/>
                </a:cubicBezTo>
                <a:lnTo>
                  <a:pt x="7181759" y="1015745"/>
                </a:lnTo>
                <a:lnTo>
                  <a:pt x="7234539" y="966150"/>
                </a:lnTo>
                <a:cubicBezTo>
                  <a:pt x="7330074" y="872453"/>
                  <a:pt x="7428807" y="775478"/>
                  <a:pt x="7622917" y="775478"/>
                </a:cubicBezTo>
                <a:cubicBezTo>
                  <a:pt x="7818984" y="775478"/>
                  <a:pt x="7917063" y="873556"/>
                  <a:pt x="8015603" y="969915"/>
                </a:cubicBezTo>
                <a:close/>
                <a:moveTo>
                  <a:pt x="4017719" y="1020813"/>
                </a:moveTo>
                <a:lnTo>
                  <a:pt x="3963628" y="978477"/>
                </a:lnTo>
                <a:cubicBezTo>
                  <a:pt x="3864850" y="894575"/>
                  <a:pt x="3766036" y="809133"/>
                  <a:pt x="3568470" y="809133"/>
                </a:cubicBezTo>
                <a:cubicBezTo>
                  <a:pt x="3373721" y="809133"/>
                  <a:pt x="3275468" y="892017"/>
                  <a:pt x="3177554" y="974901"/>
                </a:cubicBezTo>
                <a:lnTo>
                  <a:pt x="3127315" y="1015743"/>
                </a:lnTo>
                <a:lnTo>
                  <a:pt x="3180093" y="966150"/>
                </a:lnTo>
                <a:cubicBezTo>
                  <a:pt x="3275629" y="872453"/>
                  <a:pt x="3374360" y="775478"/>
                  <a:pt x="3568471" y="775478"/>
                </a:cubicBezTo>
                <a:cubicBezTo>
                  <a:pt x="3764537" y="775478"/>
                  <a:pt x="3862617" y="873556"/>
                  <a:pt x="3961155" y="969915"/>
                </a:cubicBezTo>
                <a:close/>
                <a:moveTo>
                  <a:pt x="1005621" y="1021238"/>
                </a:moveTo>
                <a:lnTo>
                  <a:pt x="1046163" y="1007684"/>
                </a:lnTo>
                <a:cubicBezTo>
                  <a:pt x="1097011" y="996402"/>
                  <a:pt x="1156419" y="989421"/>
                  <a:pt x="1229330" y="989421"/>
                </a:cubicBezTo>
                <a:cubicBezTo>
                  <a:pt x="1265583" y="989421"/>
                  <a:pt x="1298470" y="994905"/>
                  <a:pt x="1328626" y="1004845"/>
                </a:cubicBezTo>
                <a:lnTo>
                  <a:pt x="1355681" y="1018604"/>
                </a:lnTo>
                <a:lnTo>
                  <a:pt x="1298013" y="1003227"/>
                </a:lnTo>
                <a:cubicBezTo>
                  <a:pt x="1276500" y="999488"/>
                  <a:pt x="1253668" y="997494"/>
                  <a:pt x="1229330" y="997494"/>
                </a:cubicBezTo>
                <a:cubicBezTo>
                  <a:pt x="1180653" y="997494"/>
                  <a:pt x="1138024" y="1000008"/>
                  <a:pt x="1099934" y="1004409"/>
                </a:cubicBezTo>
                <a:close/>
                <a:moveTo>
                  <a:pt x="9114516" y="1021239"/>
                </a:moveTo>
                <a:lnTo>
                  <a:pt x="9155058" y="1007684"/>
                </a:lnTo>
                <a:cubicBezTo>
                  <a:pt x="9205906" y="996402"/>
                  <a:pt x="9265314" y="989421"/>
                  <a:pt x="9338225" y="989421"/>
                </a:cubicBezTo>
                <a:cubicBezTo>
                  <a:pt x="9374478" y="989421"/>
                  <a:pt x="9407365" y="994905"/>
                  <a:pt x="9437520" y="1004845"/>
                </a:cubicBezTo>
                <a:lnTo>
                  <a:pt x="9464576" y="1018604"/>
                </a:lnTo>
                <a:lnTo>
                  <a:pt x="9406908" y="1003227"/>
                </a:lnTo>
                <a:cubicBezTo>
                  <a:pt x="9385395" y="999488"/>
                  <a:pt x="9362563" y="997494"/>
                  <a:pt x="9338225" y="997494"/>
                </a:cubicBezTo>
                <a:cubicBezTo>
                  <a:pt x="9289548" y="997494"/>
                  <a:pt x="9246919" y="1000008"/>
                  <a:pt x="9208829" y="1004409"/>
                </a:cubicBezTo>
                <a:close/>
                <a:moveTo>
                  <a:pt x="5060068" y="1021239"/>
                </a:moveTo>
                <a:lnTo>
                  <a:pt x="5100611" y="1007684"/>
                </a:lnTo>
                <a:cubicBezTo>
                  <a:pt x="5151458" y="996402"/>
                  <a:pt x="5210867" y="989421"/>
                  <a:pt x="5283778" y="989421"/>
                </a:cubicBezTo>
                <a:cubicBezTo>
                  <a:pt x="5320032" y="989421"/>
                  <a:pt x="5352919" y="994905"/>
                  <a:pt x="5383073" y="1004845"/>
                </a:cubicBezTo>
                <a:lnTo>
                  <a:pt x="5410129" y="1018604"/>
                </a:lnTo>
                <a:lnTo>
                  <a:pt x="5352462" y="1003227"/>
                </a:lnTo>
                <a:cubicBezTo>
                  <a:pt x="5330948" y="999488"/>
                  <a:pt x="5308116" y="997494"/>
                  <a:pt x="5283778" y="997494"/>
                </a:cubicBezTo>
                <a:cubicBezTo>
                  <a:pt x="5235100" y="997494"/>
                  <a:pt x="5192472" y="1000008"/>
                  <a:pt x="5154382" y="1004409"/>
                </a:cubicBezTo>
                <a:close/>
                <a:moveTo>
                  <a:pt x="2625209" y="1022249"/>
                </a:moveTo>
                <a:lnTo>
                  <a:pt x="2646257" y="1002489"/>
                </a:lnTo>
                <a:cubicBezTo>
                  <a:pt x="2687562" y="969713"/>
                  <a:pt x="2734320" y="950644"/>
                  <a:pt x="2788676" y="950644"/>
                </a:cubicBezTo>
                <a:cubicBezTo>
                  <a:pt x="2885312" y="950644"/>
                  <a:pt x="2958033" y="977740"/>
                  <a:pt x="3018840" y="1018385"/>
                </a:cubicBezTo>
                <a:lnTo>
                  <a:pt x="3019683" y="1019084"/>
                </a:lnTo>
                <a:lnTo>
                  <a:pt x="2919033" y="976190"/>
                </a:lnTo>
                <a:cubicBezTo>
                  <a:pt x="2880620" y="965553"/>
                  <a:pt x="2837644" y="959437"/>
                  <a:pt x="2788676" y="959437"/>
                </a:cubicBezTo>
                <a:cubicBezTo>
                  <a:pt x="2739890" y="959437"/>
                  <a:pt x="2697168" y="972732"/>
                  <a:pt x="2659004" y="995997"/>
                </a:cubicBezTo>
                <a:close/>
                <a:moveTo>
                  <a:pt x="10734102" y="1022250"/>
                </a:moveTo>
                <a:lnTo>
                  <a:pt x="10755152" y="1002489"/>
                </a:lnTo>
                <a:cubicBezTo>
                  <a:pt x="10796457" y="969713"/>
                  <a:pt x="10843214" y="950644"/>
                  <a:pt x="10897571" y="950644"/>
                </a:cubicBezTo>
                <a:cubicBezTo>
                  <a:pt x="10994206" y="950644"/>
                  <a:pt x="11066927" y="977740"/>
                  <a:pt x="11127734" y="1018385"/>
                </a:cubicBezTo>
                <a:lnTo>
                  <a:pt x="11128577" y="1019084"/>
                </a:lnTo>
                <a:lnTo>
                  <a:pt x="11027927" y="976190"/>
                </a:lnTo>
                <a:cubicBezTo>
                  <a:pt x="10989514" y="965553"/>
                  <a:pt x="10946538" y="959437"/>
                  <a:pt x="10897571" y="959437"/>
                </a:cubicBezTo>
                <a:cubicBezTo>
                  <a:pt x="10848784" y="959437"/>
                  <a:pt x="10806063" y="972732"/>
                  <a:pt x="10767898" y="995997"/>
                </a:cubicBezTo>
                <a:close/>
                <a:moveTo>
                  <a:pt x="6679654" y="1022251"/>
                </a:moveTo>
                <a:lnTo>
                  <a:pt x="6700704" y="1002489"/>
                </a:lnTo>
                <a:cubicBezTo>
                  <a:pt x="6742009" y="969713"/>
                  <a:pt x="6788766" y="950644"/>
                  <a:pt x="6843123" y="950644"/>
                </a:cubicBezTo>
                <a:cubicBezTo>
                  <a:pt x="6939758" y="950644"/>
                  <a:pt x="7012479" y="977740"/>
                  <a:pt x="7073287" y="1018385"/>
                </a:cubicBezTo>
                <a:lnTo>
                  <a:pt x="7074130" y="1019084"/>
                </a:lnTo>
                <a:lnTo>
                  <a:pt x="6973479" y="976190"/>
                </a:lnTo>
                <a:cubicBezTo>
                  <a:pt x="6935066" y="965553"/>
                  <a:pt x="6892090" y="959437"/>
                  <a:pt x="6843123" y="959437"/>
                </a:cubicBezTo>
                <a:cubicBezTo>
                  <a:pt x="6794336" y="959437"/>
                  <a:pt x="6751615" y="972732"/>
                  <a:pt x="6713451" y="995997"/>
                </a:cubicBezTo>
                <a:close/>
                <a:moveTo>
                  <a:pt x="59616" y="1023902"/>
                </a:moveTo>
                <a:lnTo>
                  <a:pt x="91568" y="1002399"/>
                </a:lnTo>
                <a:cubicBezTo>
                  <a:pt x="180380" y="942860"/>
                  <a:pt x="276554" y="889481"/>
                  <a:pt x="449537" y="889481"/>
                </a:cubicBezTo>
                <a:cubicBezTo>
                  <a:pt x="594699" y="889481"/>
                  <a:pt x="685696" y="927199"/>
                  <a:pt x="763344" y="974347"/>
                </a:cubicBezTo>
                <a:lnTo>
                  <a:pt x="834945" y="1021541"/>
                </a:lnTo>
                <a:lnTo>
                  <a:pt x="766416" y="982352"/>
                </a:lnTo>
                <a:cubicBezTo>
                  <a:pt x="688761" y="941508"/>
                  <a:pt x="596198" y="908186"/>
                  <a:pt x="449537" y="908186"/>
                </a:cubicBezTo>
                <a:cubicBezTo>
                  <a:pt x="274576" y="908186"/>
                  <a:pt x="177501" y="955179"/>
                  <a:pt x="88836" y="1006837"/>
                </a:cubicBezTo>
                <a:close/>
                <a:moveTo>
                  <a:pt x="8168505" y="1023906"/>
                </a:moveTo>
                <a:lnTo>
                  <a:pt x="8200463" y="1002400"/>
                </a:lnTo>
                <a:cubicBezTo>
                  <a:pt x="8289274" y="942860"/>
                  <a:pt x="8385449" y="889481"/>
                  <a:pt x="8558432" y="889481"/>
                </a:cubicBezTo>
                <a:cubicBezTo>
                  <a:pt x="8703595" y="889481"/>
                  <a:pt x="8794591" y="927199"/>
                  <a:pt x="8872239" y="974347"/>
                </a:cubicBezTo>
                <a:lnTo>
                  <a:pt x="8943839" y="1021540"/>
                </a:lnTo>
                <a:lnTo>
                  <a:pt x="8875310" y="982352"/>
                </a:lnTo>
                <a:cubicBezTo>
                  <a:pt x="8797655" y="941508"/>
                  <a:pt x="8705092" y="908186"/>
                  <a:pt x="8558432" y="908186"/>
                </a:cubicBezTo>
                <a:cubicBezTo>
                  <a:pt x="8383470" y="908186"/>
                  <a:pt x="8286396" y="955179"/>
                  <a:pt x="8197731" y="1006838"/>
                </a:cubicBezTo>
                <a:close/>
                <a:moveTo>
                  <a:pt x="4114056" y="1023907"/>
                </a:moveTo>
                <a:lnTo>
                  <a:pt x="4146015" y="1002400"/>
                </a:lnTo>
                <a:cubicBezTo>
                  <a:pt x="4234827" y="942860"/>
                  <a:pt x="4331002" y="889481"/>
                  <a:pt x="4503986" y="889481"/>
                </a:cubicBezTo>
                <a:cubicBezTo>
                  <a:pt x="4649148" y="889481"/>
                  <a:pt x="4740144" y="927199"/>
                  <a:pt x="4817792" y="974347"/>
                </a:cubicBezTo>
                <a:lnTo>
                  <a:pt x="4889391" y="1021540"/>
                </a:lnTo>
                <a:lnTo>
                  <a:pt x="4820863" y="982352"/>
                </a:lnTo>
                <a:cubicBezTo>
                  <a:pt x="4743208" y="941508"/>
                  <a:pt x="4650645" y="908186"/>
                  <a:pt x="4503985" y="908186"/>
                </a:cubicBezTo>
                <a:cubicBezTo>
                  <a:pt x="4329023" y="908186"/>
                  <a:pt x="4231949" y="955179"/>
                  <a:pt x="4143284" y="1006838"/>
                </a:cubicBezTo>
                <a:close/>
                <a:moveTo>
                  <a:pt x="5006198" y="1024485"/>
                </a:moveTo>
                <a:lnTo>
                  <a:pt x="5030411" y="1009650"/>
                </a:lnTo>
                <a:lnTo>
                  <a:pt x="5050187" y="1002023"/>
                </a:lnTo>
                <a:lnTo>
                  <a:pt x="5051512" y="1001346"/>
                </a:lnTo>
                <a:lnTo>
                  <a:pt x="5053373" y="1000794"/>
                </a:lnTo>
                <a:lnTo>
                  <a:pt x="5140597" y="967154"/>
                </a:lnTo>
                <a:cubicBezTo>
                  <a:pt x="5182130" y="956733"/>
                  <a:pt x="5229163" y="950644"/>
                  <a:pt x="5283778" y="950644"/>
                </a:cubicBezTo>
                <a:cubicBezTo>
                  <a:pt x="5338102" y="950644"/>
                  <a:pt x="5384862" y="969713"/>
                  <a:pt x="5426197" y="1002489"/>
                </a:cubicBezTo>
                <a:lnTo>
                  <a:pt x="5446101" y="1021157"/>
                </a:lnTo>
                <a:lnTo>
                  <a:pt x="5413648" y="995997"/>
                </a:lnTo>
                <a:cubicBezTo>
                  <a:pt x="5375412" y="972732"/>
                  <a:pt x="5332626" y="959437"/>
                  <a:pt x="5283778" y="959437"/>
                </a:cubicBezTo>
                <a:cubicBezTo>
                  <a:pt x="5234930" y="959437"/>
                  <a:pt x="5192159" y="963628"/>
                  <a:pt x="5153955" y="970962"/>
                </a:cubicBezTo>
                <a:lnTo>
                  <a:pt x="5053373" y="1000794"/>
                </a:lnTo>
                <a:lnTo>
                  <a:pt x="5050187" y="1002023"/>
                </a:lnTo>
                <a:close/>
                <a:moveTo>
                  <a:pt x="951746" y="1024487"/>
                </a:moveTo>
                <a:lnTo>
                  <a:pt x="975963" y="1009650"/>
                </a:lnTo>
                <a:lnTo>
                  <a:pt x="995742" y="1002022"/>
                </a:lnTo>
                <a:lnTo>
                  <a:pt x="997066" y="1001346"/>
                </a:lnTo>
                <a:lnTo>
                  <a:pt x="998922" y="1000795"/>
                </a:lnTo>
                <a:lnTo>
                  <a:pt x="1086148" y="967154"/>
                </a:lnTo>
                <a:cubicBezTo>
                  <a:pt x="1127682" y="956733"/>
                  <a:pt x="1174715" y="950644"/>
                  <a:pt x="1229330" y="950644"/>
                </a:cubicBezTo>
                <a:cubicBezTo>
                  <a:pt x="1283654" y="950644"/>
                  <a:pt x="1330414" y="969713"/>
                  <a:pt x="1371748" y="1002489"/>
                </a:cubicBezTo>
                <a:lnTo>
                  <a:pt x="1391648" y="1021153"/>
                </a:lnTo>
                <a:lnTo>
                  <a:pt x="1359200" y="995997"/>
                </a:lnTo>
                <a:cubicBezTo>
                  <a:pt x="1320966" y="972732"/>
                  <a:pt x="1278178" y="959437"/>
                  <a:pt x="1229331" y="959437"/>
                </a:cubicBezTo>
                <a:cubicBezTo>
                  <a:pt x="1180484" y="959437"/>
                  <a:pt x="1137713" y="963628"/>
                  <a:pt x="1099506" y="970962"/>
                </a:cubicBezTo>
                <a:lnTo>
                  <a:pt x="998922" y="1000795"/>
                </a:lnTo>
                <a:lnTo>
                  <a:pt x="995742" y="1002022"/>
                </a:lnTo>
                <a:close/>
                <a:moveTo>
                  <a:pt x="9060637" y="1024488"/>
                </a:moveTo>
                <a:lnTo>
                  <a:pt x="9084857" y="1009650"/>
                </a:lnTo>
                <a:lnTo>
                  <a:pt x="9104639" y="1002020"/>
                </a:lnTo>
                <a:lnTo>
                  <a:pt x="9105960" y="1001346"/>
                </a:lnTo>
                <a:lnTo>
                  <a:pt x="9107814" y="1000796"/>
                </a:lnTo>
                <a:lnTo>
                  <a:pt x="9195042" y="967154"/>
                </a:lnTo>
                <a:cubicBezTo>
                  <a:pt x="9236576" y="956733"/>
                  <a:pt x="9283610" y="950644"/>
                  <a:pt x="9338225" y="950644"/>
                </a:cubicBezTo>
                <a:cubicBezTo>
                  <a:pt x="9392548" y="950644"/>
                  <a:pt x="9439308" y="969713"/>
                  <a:pt x="9480643" y="1002489"/>
                </a:cubicBezTo>
                <a:lnTo>
                  <a:pt x="9500544" y="1021155"/>
                </a:lnTo>
                <a:lnTo>
                  <a:pt x="9468094" y="995997"/>
                </a:lnTo>
                <a:cubicBezTo>
                  <a:pt x="9429859" y="972732"/>
                  <a:pt x="9387072" y="959437"/>
                  <a:pt x="9338225" y="959437"/>
                </a:cubicBezTo>
                <a:cubicBezTo>
                  <a:pt x="9289378" y="959437"/>
                  <a:pt x="9246607" y="963628"/>
                  <a:pt x="9208400" y="970962"/>
                </a:cubicBezTo>
                <a:lnTo>
                  <a:pt x="9107814" y="1000796"/>
                </a:lnTo>
                <a:lnTo>
                  <a:pt x="9104639" y="1002020"/>
                </a:lnTo>
                <a:close/>
                <a:moveTo>
                  <a:pt x="10736480" y="1025032"/>
                </a:moveTo>
                <a:lnTo>
                  <a:pt x="10755135" y="1009579"/>
                </a:lnTo>
                <a:cubicBezTo>
                  <a:pt x="10796441" y="980659"/>
                  <a:pt x="10843203" y="963833"/>
                  <a:pt x="10897571" y="963833"/>
                </a:cubicBezTo>
                <a:cubicBezTo>
                  <a:pt x="10945899" y="963833"/>
                  <a:pt x="10988235" y="969810"/>
                  <a:pt x="11026085" y="980270"/>
                </a:cubicBezTo>
                <a:lnTo>
                  <a:pt x="11123791" y="1021947"/>
                </a:lnTo>
                <a:lnTo>
                  <a:pt x="11027016" y="986396"/>
                </a:lnTo>
                <a:cubicBezTo>
                  <a:pt x="10988905" y="977331"/>
                  <a:pt x="10946258" y="972151"/>
                  <a:pt x="10897571" y="972151"/>
                </a:cubicBezTo>
                <a:cubicBezTo>
                  <a:pt x="10848804" y="972151"/>
                  <a:pt x="10806100" y="983673"/>
                  <a:pt x="10767951" y="1003837"/>
                </a:cubicBezTo>
                <a:close/>
                <a:moveTo>
                  <a:pt x="6682031" y="1025033"/>
                </a:moveTo>
                <a:lnTo>
                  <a:pt x="6700687" y="1009579"/>
                </a:lnTo>
                <a:cubicBezTo>
                  <a:pt x="6741993" y="980659"/>
                  <a:pt x="6788755" y="963833"/>
                  <a:pt x="6843123" y="963833"/>
                </a:cubicBezTo>
                <a:cubicBezTo>
                  <a:pt x="6891451" y="963833"/>
                  <a:pt x="6933787" y="969810"/>
                  <a:pt x="6971637" y="980270"/>
                </a:cubicBezTo>
                <a:lnTo>
                  <a:pt x="7069344" y="1021947"/>
                </a:lnTo>
                <a:lnTo>
                  <a:pt x="6972569" y="986396"/>
                </a:lnTo>
                <a:cubicBezTo>
                  <a:pt x="6934458" y="977331"/>
                  <a:pt x="6891811" y="972151"/>
                  <a:pt x="6843124" y="972151"/>
                </a:cubicBezTo>
                <a:cubicBezTo>
                  <a:pt x="6794357" y="972151"/>
                  <a:pt x="6751653" y="983673"/>
                  <a:pt x="6713504" y="1003837"/>
                </a:cubicBezTo>
                <a:close/>
                <a:moveTo>
                  <a:pt x="2627583" y="1025034"/>
                </a:moveTo>
                <a:lnTo>
                  <a:pt x="2646240" y="1009579"/>
                </a:lnTo>
                <a:cubicBezTo>
                  <a:pt x="2687546" y="980659"/>
                  <a:pt x="2734308" y="963833"/>
                  <a:pt x="2788676" y="963833"/>
                </a:cubicBezTo>
                <a:cubicBezTo>
                  <a:pt x="2837004" y="963833"/>
                  <a:pt x="2879340" y="969810"/>
                  <a:pt x="2917190" y="980270"/>
                </a:cubicBezTo>
                <a:lnTo>
                  <a:pt x="3014896" y="1021946"/>
                </a:lnTo>
                <a:lnTo>
                  <a:pt x="2918122" y="986396"/>
                </a:lnTo>
                <a:cubicBezTo>
                  <a:pt x="2880011" y="977331"/>
                  <a:pt x="2837364" y="972151"/>
                  <a:pt x="2788677" y="972151"/>
                </a:cubicBezTo>
                <a:cubicBezTo>
                  <a:pt x="2739910" y="972151"/>
                  <a:pt x="2697207" y="983673"/>
                  <a:pt x="2659057" y="1003837"/>
                </a:cubicBezTo>
                <a:close/>
                <a:moveTo>
                  <a:pt x="8073903" y="1027783"/>
                </a:moveTo>
                <a:lnTo>
                  <a:pt x="8017907" y="990765"/>
                </a:lnTo>
                <a:cubicBezTo>
                  <a:pt x="7919161" y="919825"/>
                  <a:pt x="7820483" y="847424"/>
                  <a:pt x="7622917" y="847424"/>
                </a:cubicBezTo>
                <a:cubicBezTo>
                  <a:pt x="7428209" y="847424"/>
                  <a:pt x="7330075" y="917496"/>
                  <a:pt x="7232211" y="987569"/>
                </a:cubicBezTo>
                <a:lnTo>
                  <a:pt x="7174823" y="1027023"/>
                </a:lnTo>
                <a:lnTo>
                  <a:pt x="7252165" y="963697"/>
                </a:lnTo>
                <a:cubicBezTo>
                  <a:pt x="7344206" y="886297"/>
                  <a:pt x="7441315" y="813450"/>
                  <a:pt x="7622916" y="813450"/>
                </a:cubicBezTo>
                <a:cubicBezTo>
                  <a:pt x="7818983" y="813450"/>
                  <a:pt x="7916973" y="898533"/>
                  <a:pt x="8015569" y="982221"/>
                </a:cubicBezTo>
                <a:close/>
                <a:moveTo>
                  <a:pt x="4019457" y="1027784"/>
                </a:moveTo>
                <a:lnTo>
                  <a:pt x="3963459" y="990765"/>
                </a:lnTo>
                <a:cubicBezTo>
                  <a:pt x="3864714" y="919825"/>
                  <a:pt x="3766036" y="847424"/>
                  <a:pt x="3568470" y="847424"/>
                </a:cubicBezTo>
                <a:cubicBezTo>
                  <a:pt x="3373762" y="847424"/>
                  <a:pt x="3275628" y="917496"/>
                  <a:pt x="3177764" y="987569"/>
                </a:cubicBezTo>
                <a:lnTo>
                  <a:pt x="3120377" y="1027023"/>
                </a:lnTo>
                <a:lnTo>
                  <a:pt x="3197718" y="963697"/>
                </a:lnTo>
                <a:cubicBezTo>
                  <a:pt x="3289759" y="886297"/>
                  <a:pt x="3386868" y="813450"/>
                  <a:pt x="3568470" y="813450"/>
                </a:cubicBezTo>
                <a:cubicBezTo>
                  <a:pt x="3764537" y="813450"/>
                  <a:pt x="3862526" y="898533"/>
                  <a:pt x="3961122" y="982221"/>
                </a:cubicBezTo>
                <a:close/>
                <a:moveTo>
                  <a:pt x="12128356" y="1027787"/>
                </a:moveTo>
                <a:lnTo>
                  <a:pt x="12072355" y="990765"/>
                </a:lnTo>
                <a:cubicBezTo>
                  <a:pt x="11973609" y="919825"/>
                  <a:pt x="11874931" y="847424"/>
                  <a:pt x="11677365" y="847424"/>
                </a:cubicBezTo>
                <a:cubicBezTo>
                  <a:pt x="11482656" y="847424"/>
                  <a:pt x="11384522" y="917496"/>
                  <a:pt x="11286658" y="987569"/>
                </a:cubicBezTo>
                <a:lnTo>
                  <a:pt x="11229276" y="1027019"/>
                </a:lnTo>
                <a:lnTo>
                  <a:pt x="11306612" y="963697"/>
                </a:lnTo>
                <a:cubicBezTo>
                  <a:pt x="11398654" y="886297"/>
                  <a:pt x="11495762" y="813450"/>
                  <a:pt x="11677364" y="813450"/>
                </a:cubicBezTo>
                <a:cubicBezTo>
                  <a:pt x="11873431" y="813450"/>
                  <a:pt x="11971420" y="898532"/>
                  <a:pt x="12070017" y="982221"/>
                </a:cubicBezTo>
                <a:close/>
                <a:moveTo>
                  <a:pt x="60559" y="1028527"/>
                </a:moveTo>
                <a:lnTo>
                  <a:pt x="92501" y="1009941"/>
                </a:lnTo>
                <a:cubicBezTo>
                  <a:pt x="181878" y="958147"/>
                  <a:pt x="277213" y="912503"/>
                  <a:pt x="449537" y="912503"/>
                </a:cubicBezTo>
                <a:cubicBezTo>
                  <a:pt x="594699" y="912503"/>
                  <a:pt x="685830" y="945196"/>
                  <a:pt x="763596" y="986061"/>
                </a:cubicBezTo>
                <a:lnTo>
                  <a:pt x="837490" y="1028217"/>
                </a:lnTo>
                <a:lnTo>
                  <a:pt x="766270" y="993780"/>
                </a:lnTo>
                <a:cubicBezTo>
                  <a:pt x="688641" y="959244"/>
                  <a:pt x="596139" y="931048"/>
                  <a:pt x="449537" y="931048"/>
                </a:cubicBezTo>
                <a:cubicBezTo>
                  <a:pt x="274995" y="931048"/>
                  <a:pt x="177711" y="970801"/>
                  <a:pt x="88982" y="1014489"/>
                </a:cubicBezTo>
                <a:close/>
                <a:moveTo>
                  <a:pt x="8169450" y="1028529"/>
                </a:moveTo>
                <a:lnTo>
                  <a:pt x="8201396" y="1009941"/>
                </a:lnTo>
                <a:cubicBezTo>
                  <a:pt x="8290773" y="958147"/>
                  <a:pt x="8386108" y="912503"/>
                  <a:pt x="8558432" y="912503"/>
                </a:cubicBezTo>
                <a:cubicBezTo>
                  <a:pt x="8703594" y="912503"/>
                  <a:pt x="8794725" y="945196"/>
                  <a:pt x="8872491" y="986061"/>
                </a:cubicBezTo>
                <a:lnTo>
                  <a:pt x="8946390" y="1028220"/>
                </a:lnTo>
                <a:lnTo>
                  <a:pt x="8875164" y="993780"/>
                </a:lnTo>
                <a:cubicBezTo>
                  <a:pt x="8797535" y="959244"/>
                  <a:pt x="8705033" y="931048"/>
                  <a:pt x="8558432" y="931048"/>
                </a:cubicBezTo>
                <a:cubicBezTo>
                  <a:pt x="8383890" y="931048"/>
                  <a:pt x="8286606" y="970801"/>
                  <a:pt x="8197877" y="1014489"/>
                </a:cubicBezTo>
                <a:close/>
                <a:moveTo>
                  <a:pt x="4115004" y="1028529"/>
                </a:moveTo>
                <a:lnTo>
                  <a:pt x="4146949" y="1009941"/>
                </a:lnTo>
                <a:cubicBezTo>
                  <a:pt x="4236326" y="958147"/>
                  <a:pt x="4331662" y="912503"/>
                  <a:pt x="4503985" y="912503"/>
                </a:cubicBezTo>
                <a:cubicBezTo>
                  <a:pt x="4649147" y="912503"/>
                  <a:pt x="4740278" y="945196"/>
                  <a:pt x="4818044" y="986061"/>
                </a:cubicBezTo>
                <a:lnTo>
                  <a:pt x="4891946" y="1028221"/>
                </a:lnTo>
                <a:lnTo>
                  <a:pt x="4820717" y="993780"/>
                </a:lnTo>
                <a:cubicBezTo>
                  <a:pt x="4743088" y="959244"/>
                  <a:pt x="4650585" y="931048"/>
                  <a:pt x="4503985" y="931048"/>
                </a:cubicBezTo>
                <a:cubicBezTo>
                  <a:pt x="4329444" y="931048"/>
                  <a:pt x="4232158" y="970801"/>
                  <a:pt x="4143430" y="1014489"/>
                </a:cubicBezTo>
                <a:close/>
                <a:moveTo>
                  <a:pt x="951150" y="1028980"/>
                </a:moveTo>
                <a:lnTo>
                  <a:pt x="975889" y="1015644"/>
                </a:lnTo>
                <a:cubicBezTo>
                  <a:pt x="1041132" y="985182"/>
                  <a:pt x="1120054" y="963833"/>
                  <a:pt x="1229331" y="963833"/>
                </a:cubicBezTo>
                <a:cubicBezTo>
                  <a:pt x="1283699" y="963833"/>
                  <a:pt x="1330488" y="980659"/>
                  <a:pt x="1371840" y="1009579"/>
                </a:cubicBezTo>
                <a:lnTo>
                  <a:pt x="1390993" y="1025424"/>
                </a:lnTo>
                <a:lnTo>
                  <a:pt x="1358917" y="1003837"/>
                </a:lnTo>
                <a:cubicBezTo>
                  <a:pt x="1320752" y="983673"/>
                  <a:pt x="1278057" y="972151"/>
                  <a:pt x="1229330" y="972151"/>
                </a:cubicBezTo>
                <a:cubicBezTo>
                  <a:pt x="1131876" y="972151"/>
                  <a:pt x="1058605" y="986681"/>
                  <a:pt x="997469" y="1008476"/>
                </a:cubicBezTo>
                <a:close/>
                <a:moveTo>
                  <a:pt x="5005595" y="1028982"/>
                </a:moveTo>
                <a:lnTo>
                  <a:pt x="5030337" y="1015644"/>
                </a:lnTo>
                <a:cubicBezTo>
                  <a:pt x="5095580" y="985182"/>
                  <a:pt x="5174502" y="963833"/>
                  <a:pt x="5283778" y="963833"/>
                </a:cubicBezTo>
                <a:cubicBezTo>
                  <a:pt x="5338147" y="963833"/>
                  <a:pt x="5384937" y="980659"/>
                  <a:pt x="5426288" y="1009579"/>
                </a:cubicBezTo>
                <a:lnTo>
                  <a:pt x="5445440" y="1025424"/>
                </a:lnTo>
                <a:lnTo>
                  <a:pt x="5413364" y="1003837"/>
                </a:lnTo>
                <a:cubicBezTo>
                  <a:pt x="5375200" y="983673"/>
                  <a:pt x="5332505" y="972151"/>
                  <a:pt x="5283778" y="972151"/>
                </a:cubicBezTo>
                <a:cubicBezTo>
                  <a:pt x="5186323" y="972151"/>
                  <a:pt x="5113054" y="986681"/>
                  <a:pt x="5051918" y="1008476"/>
                </a:cubicBezTo>
                <a:close/>
                <a:moveTo>
                  <a:pt x="9060040" y="1028983"/>
                </a:moveTo>
                <a:lnTo>
                  <a:pt x="9084783" y="1015644"/>
                </a:lnTo>
                <a:cubicBezTo>
                  <a:pt x="9150027" y="985182"/>
                  <a:pt x="9228949" y="963833"/>
                  <a:pt x="9338225" y="963833"/>
                </a:cubicBezTo>
                <a:cubicBezTo>
                  <a:pt x="9392593" y="963833"/>
                  <a:pt x="9439382" y="980659"/>
                  <a:pt x="9480734" y="1009579"/>
                </a:cubicBezTo>
                <a:lnTo>
                  <a:pt x="9499883" y="1025421"/>
                </a:lnTo>
                <a:lnTo>
                  <a:pt x="9467812" y="1003837"/>
                </a:lnTo>
                <a:cubicBezTo>
                  <a:pt x="9429647" y="983673"/>
                  <a:pt x="9386952" y="972151"/>
                  <a:pt x="9338225" y="972151"/>
                </a:cubicBezTo>
                <a:cubicBezTo>
                  <a:pt x="9240771" y="972151"/>
                  <a:pt x="9167500" y="986681"/>
                  <a:pt x="9106364" y="1008476"/>
                </a:cubicBezTo>
                <a:close/>
                <a:moveTo>
                  <a:pt x="6681198" y="1030040"/>
                </a:moveTo>
                <a:lnTo>
                  <a:pt x="6700609" y="1016114"/>
                </a:lnTo>
                <a:cubicBezTo>
                  <a:pt x="6741944" y="991050"/>
                  <a:pt x="6788734" y="976467"/>
                  <a:pt x="6843124" y="976467"/>
                </a:cubicBezTo>
                <a:cubicBezTo>
                  <a:pt x="6891472" y="976467"/>
                  <a:pt x="6933830" y="981647"/>
                  <a:pt x="6971703" y="990712"/>
                </a:cubicBezTo>
                <a:lnTo>
                  <a:pt x="7072527" y="1027959"/>
                </a:lnTo>
                <a:lnTo>
                  <a:pt x="6972479" y="996841"/>
                </a:lnTo>
                <a:cubicBezTo>
                  <a:pt x="6934388" y="989168"/>
                  <a:pt x="6891770" y="984784"/>
                  <a:pt x="6843123" y="984784"/>
                </a:cubicBezTo>
                <a:cubicBezTo>
                  <a:pt x="6794376" y="984784"/>
                  <a:pt x="6751689" y="994533"/>
                  <a:pt x="6713552" y="1011595"/>
                </a:cubicBezTo>
                <a:close/>
                <a:moveTo>
                  <a:pt x="10735644" y="1030041"/>
                </a:moveTo>
                <a:lnTo>
                  <a:pt x="10755057" y="1016114"/>
                </a:lnTo>
                <a:cubicBezTo>
                  <a:pt x="10796391" y="991050"/>
                  <a:pt x="10843180" y="976467"/>
                  <a:pt x="10897571" y="976467"/>
                </a:cubicBezTo>
                <a:cubicBezTo>
                  <a:pt x="10945918" y="976467"/>
                  <a:pt x="10988277" y="981647"/>
                  <a:pt x="11026150" y="990712"/>
                </a:cubicBezTo>
                <a:lnTo>
                  <a:pt x="11126971" y="1027958"/>
                </a:lnTo>
                <a:lnTo>
                  <a:pt x="11026927" y="996841"/>
                </a:lnTo>
                <a:cubicBezTo>
                  <a:pt x="10988836" y="989168"/>
                  <a:pt x="10946218" y="984784"/>
                  <a:pt x="10897571" y="984784"/>
                </a:cubicBezTo>
                <a:cubicBezTo>
                  <a:pt x="10848824" y="984784"/>
                  <a:pt x="10806137" y="994533"/>
                  <a:pt x="10768000" y="1011595"/>
                </a:cubicBezTo>
                <a:close/>
                <a:moveTo>
                  <a:pt x="2626750" y="1030041"/>
                </a:moveTo>
                <a:lnTo>
                  <a:pt x="2646163" y="1016114"/>
                </a:lnTo>
                <a:cubicBezTo>
                  <a:pt x="2687497" y="991050"/>
                  <a:pt x="2734287" y="976467"/>
                  <a:pt x="2788677" y="976467"/>
                </a:cubicBezTo>
                <a:cubicBezTo>
                  <a:pt x="2837025" y="976467"/>
                  <a:pt x="2879383" y="981647"/>
                  <a:pt x="2917256" y="990712"/>
                </a:cubicBezTo>
                <a:lnTo>
                  <a:pt x="3018077" y="1027958"/>
                </a:lnTo>
                <a:lnTo>
                  <a:pt x="2918033" y="996841"/>
                </a:lnTo>
                <a:cubicBezTo>
                  <a:pt x="2879942" y="989168"/>
                  <a:pt x="2837324" y="984784"/>
                  <a:pt x="2788677" y="984784"/>
                </a:cubicBezTo>
                <a:cubicBezTo>
                  <a:pt x="2739930" y="984784"/>
                  <a:pt x="2697242" y="994533"/>
                  <a:pt x="2659106" y="1011595"/>
                </a:cubicBezTo>
                <a:close/>
                <a:moveTo>
                  <a:pt x="11126004" y="1032585"/>
                </a:moveTo>
                <a:lnTo>
                  <a:pt x="11026857" y="1007355"/>
                </a:lnTo>
                <a:cubicBezTo>
                  <a:pt x="10988783" y="1001080"/>
                  <a:pt x="10946188" y="997494"/>
                  <a:pt x="10897571" y="997494"/>
                </a:cubicBezTo>
                <a:cubicBezTo>
                  <a:pt x="10873203" y="997494"/>
                  <a:pt x="10850350" y="999488"/>
                  <a:pt x="10828824" y="1003227"/>
                </a:cubicBezTo>
                <a:lnTo>
                  <a:pt x="10771114" y="1018611"/>
                </a:lnTo>
                <a:lnTo>
                  <a:pt x="10798180" y="1004845"/>
                </a:lnTo>
                <a:cubicBezTo>
                  <a:pt x="10828348" y="994905"/>
                  <a:pt x="10861266" y="989421"/>
                  <a:pt x="10897571" y="989421"/>
                </a:cubicBezTo>
                <a:cubicBezTo>
                  <a:pt x="10945978" y="989421"/>
                  <a:pt x="10988383" y="993800"/>
                  <a:pt x="11026291" y="1001464"/>
                </a:cubicBezTo>
                <a:close/>
                <a:moveTo>
                  <a:pt x="7071561" y="1032586"/>
                </a:moveTo>
                <a:lnTo>
                  <a:pt x="6972409" y="1007355"/>
                </a:lnTo>
                <a:cubicBezTo>
                  <a:pt x="6934335" y="1001080"/>
                  <a:pt x="6891740" y="997494"/>
                  <a:pt x="6843123" y="997494"/>
                </a:cubicBezTo>
                <a:cubicBezTo>
                  <a:pt x="6818755" y="997494"/>
                  <a:pt x="6795902" y="999488"/>
                  <a:pt x="6774376" y="1003227"/>
                </a:cubicBezTo>
                <a:lnTo>
                  <a:pt x="6716667" y="1018611"/>
                </a:lnTo>
                <a:lnTo>
                  <a:pt x="6743732" y="1004845"/>
                </a:lnTo>
                <a:cubicBezTo>
                  <a:pt x="6773900" y="994905"/>
                  <a:pt x="6806818" y="989421"/>
                  <a:pt x="6843123" y="989421"/>
                </a:cubicBezTo>
                <a:cubicBezTo>
                  <a:pt x="6891531" y="989421"/>
                  <a:pt x="6933936" y="993800"/>
                  <a:pt x="6971844" y="1001464"/>
                </a:cubicBezTo>
                <a:close/>
                <a:moveTo>
                  <a:pt x="3017116" y="1032587"/>
                </a:moveTo>
                <a:lnTo>
                  <a:pt x="2917962" y="1007355"/>
                </a:lnTo>
                <a:cubicBezTo>
                  <a:pt x="2879888" y="1001080"/>
                  <a:pt x="2837293" y="997494"/>
                  <a:pt x="2788676" y="997494"/>
                </a:cubicBezTo>
                <a:cubicBezTo>
                  <a:pt x="2764308" y="997494"/>
                  <a:pt x="2741455" y="999488"/>
                  <a:pt x="2719929" y="1003227"/>
                </a:cubicBezTo>
                <a:lnTo>
                  <a:pt x="2662221" y="1018611"/>
                </a:lnTo>
                <a:lnTo>
                  <a:pt x="2689285" y="1004845"/>
                </a:lnTo>
                <a:cubicBezTo>
                  <a:pt x="2719453" y="994905"/>
                  <a:pt x="2752372" y="989421"/>
                  <a:pt x="2788677" y="989421"/>
                </a:cubicBezTo>
                <a:cubicBezTo>
                  <a:pt x="2837084" y="989421"/>
                  <a:pt x="2879489" y="993800"/>
                  <a:pt x="2917397" y="1001464"/>
                </a:cubicBezTo>
                <a:close/>
                <a:moveTo>
                  <a:pt x="5005704" y="1032915"/>
                </a:moveTo>
                <a:lnTo>
                  <a:pt x="5030265" y="1021434"/>
                </a:lnTo>
                <a:cubicBezTo>
                  <a:pt x="5095516" y="995008"/>
                  <a:pt x="5174457" y="976467"/>
                  <a:pt x="5283778" y="976467"/>
                </a:cubicBezTo>
                <a:cubicBezTo>
                  <a:pt x="5338090" y="976467"/>
                  <a:pt x="5384851" y="991050"/>
                  <a:pt x="5426193" y="1016114"/>
                </a:cubicBezTo>
                <a:lnTo>
                  <a:pt x="5444985" y="1029590"/>
                </a:lnTo>
                <a:lnTo>
                  <a:pt x="5413385" y="1011595"/>
                </a:lnTo>
                <a:cubicBezTo>
                  <a:pt x="5375216" y="994533"/>
                  <a:pt x="5332515" y="984784"/>
                  <a:pt x="5283778" y="984784"/>
                </a:cubicBezTo>
                <a:cubicBezTo>
                  <a:pt x="5186305" y="984784"/>
                  <a:pt x="5113048" y="997096"/>
                  <a:pt x="5051939" y="1015563"/>
                </a:cubicBezTo>
                <a:close/>
                <a:moveTo>
                  <a:pt x="951257" y="1032915"/>
                </a:moveTo>
                <a:lnTo>
                  <a:pt x="975816" y="1021434"/>
                </a:lnTo>
                <a:cubicBezTo>
                  <a:pt x="1041068" y="995008"/>
                  <a:pt x="1120009" y="976467"/>
                  <a:pt x="1229330" y="976467"/>
                </a:cubicBezTo>
                <a:cubicBezTo>
                  <a:pt x="1283642" y="976467"/>
                  <a:pt x="1330402" y="991050"/>
                  <a:pt x="1371744" y="1016114"/>
                </a:cubicBezTo>
                <a:lnTo>
                  <a:pt x="1390536" y="1029589"/>
                </a:lnTo>
                <a:lnTo>
                  <a:pt x="1358937" y="1011595"/>
                </a:lnTo>
                <a:cubicBezTo>
                  <a:pt x="1320768" y="994533"/>
                  <a:pt x="1278067" y="984784"/>
                  <a:pt x="1229330" y="984784"/>
                </a:cubicBezTo>
                <a:cubicBezTo>
                  <a:pt x="1131856" y="984784"/>
                  <a:pt x="1058601" y="997096"/>
                  <a:pt x="997492" y="1015563"/>
                </a:cubicBezTo>
                <a:close/>
                <a:moveTo>
                  <a:pt x="9060150" y="1032916"/>
                </a:moveTo>
                <a:lnTo>
                  <a:pt x="9084711" y="1021434"/>
                </a:lnTo>
                <a:cubicBezTo>
                  <a:pt x="9149963" y="995008"/>
                  <a:pt x="9228904" y="976467"/>
                  <a:pt x="9338225" y="976467"/>
                </a:cubicBezTo>
                <a:cubicBezTo>
                  <a:pt x="9392537" y="976467"/>
                  <a:pt x="9439297" y="991050"/>
                  <a:pt x="9480638" y="1016114"/>
                </a:cubicBezTo>
                <a:lnTo>
                  <a:pt x="9499432" y="1029590"/>
                </a:lnTo>
                <a:lnTo>
                  <a:pt x="9467831" y="1011595"/>
                </a:lnTo>
                <a:cubicBezTo>
                  <a:pt x="9429663" y="994533"/>
                  <a:pt x="9386962" y="984784"/>
                  <a:pt x="9338225" y="984784"/>
                </a:cubicBezTo>
                <a:cubicBezTo>
                  <a:pt x="9240751" y="984784"/>
                  <a:pt x="9167495" y="997096"/>
                  <a:pt x="9106387" y="1015563"/>
                </a:cubicBezTo>
                <a:close/>
                <a:moveTo>
                  <a:pt x="6610887" y="1034402"/>
                </a:moveTo>
                <a:lnTo>
                  <a:pt x="6528742" y="954109"/>
                </a:lnTo>
                <a:cubicBezTo>
                  <a:pt x="6399291" y="804538"/>
                  <a:pt x="6307116" y="605111"/>
                  <a:pt x="6063730" y="605111"/>
                </a:cubicBezTo>
                <a:cubicBezTo>
                  <a:pt x="5820345" y="605111"/>
                  <a:pt x="5727389" y="804538"/>
                  <a:pt x="5597509" y="954109"/>
                </a:cubicBezTo>
                <a:lnTo>
                  <a:pt x="5522526" y="1027222"/>
                </a:lnTo>
                <a:lnTo>
                  <a:pt x="5580177" y="961847"/>
                </a:lnTo>
                <a:cubicBezTo>
                  <a:pt x="5721435" y="777098"/>
                  <a:pt x="5810254" y="508373"/>
                  <a:pt x="6064131" y="508373"/>
                </a:cubicBezTo>
                <a:cubicBezTo>
                  <a:pt x="6318006" y="508373"/>
                  <a:pt x="6406205" y="777098"/>
                  <a:pt x="6547060" y="961847"/>
                </a:cubicBezTo>
                <a:close/>
                <a:moveTo>
                  <a:pt x="10665337" y="1034405"/>
                </a:moveTo>
                <a:lnTo>
                  <a:pt x="10583189" y="954109"/>
                </a:lnTo>
                <a:cubicBezTo>
                  <a:pt x="10453739" y="804538"/>
                  <a:pt x="10361564" y="605111"/>
                  <a:pt x="10118178" y="605111"/>
                </a:cubicBezTo>
                <a:cubicBezTo>
                  <a:pt x="9874792" y="605111"/>
                  <a:pt x="9781836" y="804538"/>
                  <a:pt x="9651956" y="954109"/>
                </a:cubicBezTo>
                <a:lnTo>
                  <a:pt x="9576972" y="1027222"/>
                </a:lnTo>
                <a:lnTo>
                  <a:pt x="9634624" y="961847"/>
                </a:lnTo>
                <a:cubicBezTo>
                  <a:pt x="9775882" y="777098"/>
                  <a:pt x="9864702" y="508373"/>
                  <a:pt x="10118578" y="508373"/>
                </a:cubicBezTo>
                <a:cubicBezTo>
                  <a:pt x="10372454" y="508373"/>
                  <a:pt x="10460653" y="777098"/>
                  <a:pt x="10601507" y="961847"/>
                </a:cubicBezTo>
                <a:close/>
                <a:moveTo>
                  <a:pt x="2556445" y="1034407"/>
                </a:moveTo>
                <a:lnTo>
                  <a:pt x="2474295" y="954109"/>
                </a:lnTo>
                <a:cubicBezTo>
                  <a:pt x="2344844" y="804538"/>
                  <a:pt x="2252669" y="605111"/>
                  <a:pt x="2009283" y="605111"/>
                </a:cubicBezTo>
                <a:cubicBezTo>
                  <a:pt x="1765897" y="605111"/>
                  <a:pt x="1672941" y="804538"/>
                  <a:pt x="1543061" y="954109"/>
                </a:cubicBezTo>
                <a:lnTo>
                  <a:pt x="1468082" y="1027217"/>
                </a:lnTo>
                <a:lnTo>
                  <a:pt x="1525730" y="961847"/>
                </a:lnTo>
                <a:cubicBezTo>
                  <a:pt x="1666988" y="777098"/>
                  <a:pt x="1755807" y="508373"/>
                  <a:pt x="2009683" y="508373"/>
                </a:cubicBezTo>
                <a:cubicBezTo>
                  <a:pt x="2263560" y="508373"/>
                  <a:pt x="2351758" y="777098"/>
                  <a:pt x="2492613" y="961847"/>
                </a:cubicBezTo>
                <a:close/>
                <a:moveTo>
                  <a:pt x="6613100" y="1036355"/>
                </a:moveTo>
                <a:lnTo>
                  <a:pt x="6612393" y="1035874"/>
                </a:lnTo>
                <a:lnTo>
                  <a:pt x="6611707" y="1035204"/>
                </a:lnTo>
                <a:close/>
                <a:moveTo>
                  <a:pt x="10667550" y="1036357"/>
                </a:moveTo>
                <a:lnTo>
                  <a:pt x="10666841" y="1035874"/>
                </a:lnTo>
                <a:lnTo>
                  <a:pt x="10666153" y="1035202"/>
                </a:lnTo>
                <a:close/>
                <a:moveTo>
                  <a:pt x="2558658" y="1036358"/>
                </a:moveTo>
                <a:lnTo>
                  <a:pt x="2557946" y="1035874"/>
                </a:lnTo>
                <a:lnTo>
                  <a:pt x="2557256" y="1035200"/>
                </a:lnTo>
                <a:close/>
                <a:moveTo>
                  <a:pt x="8954817" y="1037425"/>
                </a:moveTo>
                <a:lnTo>
                  <a:pt x="8948728" y="1035299"/>
                </a:lnTo>
                <a:cubicBezTo>
                  <a:pt x="8852713" y="995646"/>
                  <a:pt x="8753420" y="954714"/>
                  <a:pt x="8558032" y="954714"/>
                </a:cubicBezTo>
                <a:cubicBezTo>
                  <a:pt x="8383250" y="954714"/>
                  <a:pt x="8286536" y="987047"/>
                  <a:pt x="8197803" y="1022809"/>
                </a:cubicBezTo>
                <a:lnTo>
                  <a:pt x="8162538" y="1037061"/>
                </a:lnTo>
                <a:lnTo>
                  <a:pt x="8204488" y="1016546"/>
                </a:lnTo>
                <a:cubicBezTo>
                  <a:pt x="8295645" y="972285"/>
                  <a:pt x="8388747" y="935364"/>
                  <a:pt x="8558432" y="935364"/>
                </a:cubicBezTo>
                <a:cubicBezTo>
                  <a:pt x="8752181" y="935364"/>
                  <a:pt x="8849655" y="984611"/>
                  <a:pt x="8947429" y="1033858"/>
                </a:cubicBezTo>
                <a:close/>
                <a:moveTo>
                  <a:pt x="845920" y="1037425"/>
                </a:moveTo>
                <a:lnTo>
                  <a:pt x="839834" y="1035299"/>
                </a:lnTo>
                <a:cubicBezTo>
                  <a:pt x="743819" y="995646"/>
                  <a:pt x="644525" y="954714"/>
                  <a:pt x="449137" y="954714"/>
                </a:cubicBezTo>
                <a:cubicBezTo>
                  <a:pt x="274355" y="954714"/>
                  <a:pt x="177640" y="987047"/>
                  <a:pt x="88908" y="1022809"/>
                </a:cubicBezTo>
                <a:lnTo>
                  <a:pt x="53640" y="1037062"/>
                </a:lnTo>
                <a:lnTo>
                  <a:pt x="95593" y="1016546"/>
                </a:lnTo>
                <a:cubicBezTo>
                  <a:pt x="186750" y="972285"/>
                  <a:pt x="279852" y="935364"/>
                  <a:pt x="449537" y="935364"/>
                </a:cubicBezTo>
                <a:cubicBezTo>
                  <a:pt x="643286" y="935364"/>
                  <a:pt x="740760" y="984611"/>
                  <a:pt x="838534" y="1033858"/>
                </a:cubicBezTo>
                <a:close/>
                <a:moveTo>
                  <a:pt x="4900371" y="1037426"/>
                </a:moveTo>
                <a:lnTo>
                  <a:pt x="4894280" y="1035299"/>
                </a:lnTo>
                <a:cubicBezTo>
                  <a:pt x="4798266" y="995646"/>
                  <a:pt x="4698973" y="954714"/>
                  <a:pt x="4503584" y="954714"/>
                </a:cubicBezTo>
                <a:cubicBezTo>
                  <a:pt x="4328803" y="954714"/>
                  <a:pt x="4232089" y="987047"/>
                  <a:pt x="4143355" y="1022809"/>
                </a:cubicBezTo>
                <a:lnTo>
                  <a:pt x="4108091" y="1037061"/>
                </a:lnTo>
                <a:lnTo>
                  <a:pt x="4150040" y="1016546"/>
                </a:lnTo>
                <a:cubicBezTo>
                  <a:pt x="4241198" y="972285"/>
                  <a:pt x="4334300" y="935364"/>
                  <a:pt x="4503985" y="935364"/>
                </a:cubicBezTo>
                <a:cubicBezTo>
                  <a:pt x="4697733" y="935364"/>
                  <a:pt x="4795208" y="984611"/>
                  <a:pt x="4892982" y="1033858"/>
                </a:cubicBezTo>
                <a:close/>
                <a:moveTo>
                  <a:pt x="12135535" y="1037797"/>
                </a:moveTo>
                <a:lnTo>
                  <a:pt x="12071854" y="1003356"/>
                </a:lnTo>
                <a:cubicBezTo>
                  <a:pt x="11973119" y="945345"/>
                  <a:pt x="11874351" y="886121"/>
                  <a:pt x="11676964" y="886121"/>
                </a:cubicBezTo>
                <a:cubicBezTo>
                  <a:pt x="11482496" y="886121"/>
                  <a:pt x="11384362" y="943502"/>
                  <a:pt x="11286438" y="1000883"/>
                </a:cubicBezTo>
                <a:lnTo>
                  <a:pt x="11224560" y="1035694"/>
                </a:lnTo>
                <a:lnTo>
                  <a:pt x="11306531" y="978910"/>
                </a:lnTo>
                <a:cubicBezTo>
                  <a:pt x="11398623" y="913398"/>
                  <a:pt x="11495800" y="851741"/>
                  <a:pt x="11677365" y="851741"/>
                </a:cubicBezTo>
                <a:cubicBezTo>
                  <a:pt x="11873552" y="851741"/>
                  <a:pt x="11971616" y="923782"/>
                  <a:pt x="12070207" y="994609"/>
                </a:cubicBezTo>
                <a:close/>
                <a:moveTo>
                  <a:pt x="8081088" y="1037797"/>
                </a:moveTo>
                <a:lnTo>
                  <a:pt x="8017406" y="1003356"/>
                </a:lnTo>
                <a:cubicBezTo>
                  <a:pt x="7918672" y="945346"/>
                  <a:pt x="7819903" y="886121"/>
                  <a:pt x="7622516" y="886121"/>
                </a:cubicBezTo>
                <a:cubicBezTo>
                  <a:pt x="7428048" y="886121"/>
                  <a:pt x="7329914" y="943502"/>
                  <a:pt x="7231991" y="1000883"/>
                </a:cubicBezTo>
                <a:lnTo>
                  <a:pt x="7170114" y="1035693"/>
                </a:lnTo>
                <a:lnTo>
                  <a:pt x="7252083" y="978910"/>
                </a:lnTo>
                <a:cubicBezTo>
                  <a:pt x="7344175" y="913398"/>
                  <a:pt x="7441352" y="851741"/>
                  <a:pt x="7622917" y="851741"/>
                </a:cubicBezTo>
                <a:cubicBezTo>
                  <a:pt x="7819104" y="851741"/>
                  <a:pt x="7917168" y="923782"/>
                  <a:pt x="8015760" y="994610"/>
                </a:cubicBezTo>
                <a:close/>
                <a:moveTo>
                  <a:pt x="4026641" y="1037797"/>
                </a:moveTo>
                <a:lnTo>
                  <a:pt x="3962958" y="1003356"/>
                </a:lnTo>
                <a:cubicBezTo>
                  <a:pt x="3864225" y="945346"/>
                  <a:pt x="3765457" y="886121"/>
                  <a:pt x="3568070" y="886121"/>
                </a:cubicBezTo>
                <a:cubicBezTo>
                  <a:pt x="3373601" y="886121"/>
                  <a:pt x="3275467" y="943502"/>
                  <a:pt x="3177543" y="1000883"/>
                </a:cubicBezTo>
                <a:lnTo>
                  <a:pt x="3115671" y="1035691"/>
                </a:lnTo>
                <a:lnTo>
                  <a:pt x="3197637" y="978910"/>
                </a:lnTo>
                <a:cubicBezTo>
                  <a:pt x="3289728" y="913398"/>
                  <a:pt x="3386905" y="851741"/>
                  <a:pt x="3568470" y="851741"/>
                </a:cubicBezTo>
                <a:cubicBezTo>
                  <a:pt x="3764657" y="851741"/>
                  <a:pt x="3862721" y="923782"/>
                  <a:pt x="3961312" y="994610"/>
                </a:cubicBezTo>
                <a:close/>
                <a:moveTo>
                  <a:pt x="10664373" y="1038521"/>
                </a:moveTo>
                <a:lnTo>
                  <a:pt x="10583476" y="976974"/>
                </a:lnTo>
                <a:cubicBezTo>
                  <a:pt x="10454123" y="860639"/>
                  <a:pt x="10362023" y="705525"/>
                  <a:pt x="10118338" y="705525"/>
                </a:cubicBezTo>
                <a:cubicBezTo>
                  <a:pt x="9874652" y="705525"/>
                  <a:pt x="9782114" y="860639"/>
                  <a:pt x="9652375" y="976974"/>
                </a:cubicBezTo>
                <a:lnTo>
                  <a:pt x="9572208" y="1037804"/>
                </a:lnTo>
                <a:lnTo>
                  <a:pt x="9634318" y="980136"/>
                </a:lnTo>
                <a:cubicBezTo>
                  <a:pt x="9775495" y="828976"/>
                  <a:pt x="9864439" y="609108"/>
                  <a:pt x="10118577" y="609108"/>
                </a:cubicBezTo>
                <a:cubicBezTo>
                  <a:pt x="10372716" y="609108"/>
                  <a:pt x="10460868" y="828976"/>
                  <a:pt x="10601636" y="980136"/>
                </a:cubicBezTo>
                <a:close/>
                <a:moveTo>
                  <a:pt x="6609926" y="1038521"/>
                </a:moveTo>
                <a:lnTo>
                  <a:pt x="6529028" y="976974"/>
                </a:lnTo>
                <a:cubicBezTo>
                  <a:pt x="6399675" y="860639"/>
                  <a:pt x="6307575" y="705525"/>
                  <a:pt x="6063890" y="705525"/>
                </a:cubicBezTo>
                <a:cubicBezTo>
                  <a:pt x="5820205" y="705525"/>
                  <a:pt x="5727667" y="860639"/>
                  <a:pt x="5597928" y="976974"/>
                </a:cubicBezTo>
                <a:lnTo>
                  <a:pt x="5517758" y="1037806"/>
                </a:lnTo>
                <a:lnTo>
                  <a:pt x="5579871" y="980136"/>
                </a:lnTo>
                <a:cubicBezTo>
                  <a:pt x="5721048" y="828976"/>
                  <a:pt x="5809993" y="609108"/>
                  <a:pt x="6064131" y="609108"/>
                </a:cubicBezTo>
                <a:cubicBezTo>
                  <a:pt x="6318268" y="609108"/>
                  <a:pt x="6406420" y="828976"/>
                  <a:pt x="6547188" y="980136"/>
                </a:cubicBezTo>
                <a:close/>
                <a:moveTo>
                  <a:pt x="2555479" y="1038522"/>
                </a:moveTo>
                <a:lnTo>
                  <a:pt x="2474581" y="976974"/>
                </a:lnTo>
                <a:cubicBezTo>
                  <a:pt x="2345228" y="860639"/>
                  <a:pt x="2253128" y="705525"/>
                  <a:pt x="2009443" y="705525"/>
                </a:cubicBezTo>
                <a:cubicBezTo>
                  <a:pt x="1765757" y="705525"/>
                  <a:pt x="1673219" y="860639"/>
                  <a:pt x="1543480" y="976974"/>
                </a:cubicBezTo>
                <a:lnTo>
                  <a:pt x="1463312" y="1037806"/>
                </a:lnTo>
                <a:lnTo>
                  <a:pt x="1525423" y="980136"/>
                </a:lnTo>
                <a:cubicBezTo>
                  <a:pt x="1666600" y="828976"/>
                  <a:pt x="1755544" y="609108"/>
                  <a:pt x="2009683" y="609108"/>
                </a:cubicBezTo>
                <a:cubicBezTo>
                  <a:pt x="2263821" y="609108"/>
                  <a:pt x="2351973" y="828976"/>
                  <a:pt x="2492741" y="980136"/>
                </a:cubicBezTo>
                <a:close/>
                <a:moveTo>
                  <a:pt x="11223856" y="1040919"/>
                </a:moveTo>
                <a:lnTo>
                  <a:pt x="11306351" y="994183"/>
                </a:lnTo>
                <a:cubicBezTo>
                  <a:pt x="11398389" y="940641"/>
                  <a:pt x="11495459" y="890288"/>
                  <a:pt x="11676725" y="890438"/>
                </a:cubicBezTo>
                <a:cubicBezTo>
                  <a:pt x="11873451" y="890438"/>
                  <a:pt x="11971201" y="949258"/>
                  <a:pt x="12069804" y="1007235"/>
                </a:cubicBezTo>
                <a:lnTo>
                  <a:pt x="12129526" y="1039538"/>
                </a:lnTo>
                <a:lnTo>
                  <a:pt x="12071856" y="1015297"/>
                </a:lnTo>
                <a:cubicBezTo>
                  <a:pt x="11973129" y="970192"/>
                  <a:pt x="11874391" y="924098"/>
                  <a:pt x="11677124" y="924098"/>
                </a:cubicBezTo>
                <a:cubicBezTo>
                  <a:pt x="11483096" y="924098"/>
                  <a:pt x="11384962" y="968727"/>
                  <a:pt x="11286928" y="1013358"/>
                </a:cubicBezTo>
                <a:close/>
                <a:moveTo>
                  <a:pt x="7169408" y="1040919"/>
                </a:moveTo>
                <a:lnTo>
                  <a:pt x="7251903" y="994183"/>
                </a:lnTo>
                <a:cubicBezTo>
                  <a:pt x="7343942" y="940641"/>
                  <a:pt x="7441012" y="890288"/>
                  <a:pt x="7622277" y="890438"/>
                </a:cubicBezTo>
                <a:cubicBezTo>
                  <a:pt x="7819004" y="890438"/>
                  <a:pt x="7916753" y="949258"/>
                  <a:pt x="8015356" y="1007235"/>
                </a:cubicBezTo>
                <a:lnTo>
                  <a:pt x="8075077" y="1039537"/>
                </a:lnTo>
                <a:lnTo>
                  <a:pt x="8017408" y="1015296"/>
                </a:lnTo>
                <a:cubicBezTo>
                  <a:pt x="7918682" y="970192"/>
                  <a:pt x="7819944" y="924098"/>
                  <a:pt x="7622676" y="924098"/>
                </a:cubicBezTo>
                <a:cubicBezTo>
                  <a:pt x="7428648" y="924098"/>
                  <a:pt x="7330514" y="968727"/>
                  <a:pt x="7232480" y="1013358"/>
                </a:cubicBezTo>
                <a:close/>
                <a:moveTo>
                  <a:pt x="3114962" y="1040919"/>
                </a:moveTo>
                <a:lnTo>
                  <a:pt x="3197456" y="994183"/>
                </a:lnTo>
                <a:cubicBezTo>
                  <a:pt x="3289494" y="940641"/>
                  <a:pt x="3386565" y="890288"/>
                  <a:pt x="3567830" y="890438"/>
                </a:cubicBezTo>
                <a:cubicBezTo>
                  <a:pt x="3764557" y="890438"/>
                  <a:pt x="3862306" y="949258"/>
                  <a:pt x="3960909" y="1007235"/>
                </a:cubicBezTo>
                <a:lnTo>
                  <a:pt x="4020630" y="1039536"/>
                </a:lnTo>
                <a:lnTo>
                  <a:pt x="3962962" y="1015296"/>
                </a:lnTo>
                <a:cubicBezTo>
                  <a:pt x="3864234" y="970192"/>
                  <a:pt x="3765496" y="924098"/>
                  <a:pt x="3568230" y="924098"/>
                </a:cubicBezTo>
                <a:cubicBezTo>
                  <a:pt x="3374201" y="924098"/>
                  <a:pt x="3276067" y="968727"/>
                  <a:pt x="3178033" y="1013358"/>
                </a:cubicBezTo>
                <a:close/>
                <a:moveTo>
                  <a:pt x="10742464" y="1043183"/>
                </a:moveTo>
                <a:lnTo>
                  <a:pt x="10768666" y="1031581"/>
                </a:lnTo>
                <a:cubicBezTo>
                  <a:pt x="10806539" y="1020723"/>
                  <a:pt x="10848925" y="1014519"/>
                  <a:pt x="10897332" y="1014519"/>
                </a:cubicBezTo>
                <a:cubicBezTo>
                  <a:pt x="10994146" y="1014519"/>
                  <a:pt x="11067037" y="1025676"/>
                  <a:pt x="11127978" y="1042412"/>
                </a:cubicBezTo>
                <a:lnTo>
                  <a:pt x="11129459" y="1042917"/>
                </a:lnTo>
                <a:lnTo>
                  <a:pt x="11128915" y="1042767"/>
                </a:lnTo>
                <a:cubicBezTo>
                  <a:pt x="11067885" y="1030803"/>
                  <a:pt x="10994784" y="1022834"/>
                  <a:pt x="10897570" y="1022834"/>
                </a:cubicBezTo>
                <a:cubicBezTo>
                  <a:pt x="10848983" y="1022834"/>
                  <a:pt x="10806422" y="1027266"/>
                  <a:pt x="10768383" y="1035022"/>
                </a:cubicBezTo>
                <a:close/>
                <a:moveTo>
                  <a:pt x="6688015" y="1043183"/>
                </a:moveTo>
                <a:lnTo>
                  <a:pt x="6714218" y="1031581"/>
                </a:lnTo>
                <a:cubicBezTo>
                  <a:pt x="6752092" y="1020723"/>
                  <a:pt x="6794477" y="1014519"/>
                  <a:pt x="6842884" y="1014519"/>
                </a:cubicBezTo>
                <a:cubicBezTo>
                  <a:pt x="6939699" y="1014519"/>
                  <a:pt x="7012589" y="1025676"/>
                  <a:pt x="7073530" y="1042412"/>
                </a:cubicBezTo>
                <a:lnTo>
                  <a:pt x="7075010" y="1042916"/>
                </a:lnTo>
                <a:lnTo>
                  <a:pt x="7074468" y="1042767"/>
                </a:lnTo>
                <a:cubicBezTo>
                  <a:pt x="7013438" y="1030803"/>
                  <a:pt x="6940337" y="1022834"/>
                  <a:pt x="6843123" y="1022834"/>
                </a:cubicBezTo>
                <a:cubicBezTo>
                  <a:pt x="6794536" y="1022834"/>
                  <a:pt x="6751975" y="1027266"/>
                  <a:pt x="6713936" y="1035022"/>
                </a:cubicBezTo>
                <a:close/>
                <a:moveTo>
                  <a:pt x="2633566" y="1043183"/>
                </a:moveTo>
                <a:lnTo>
                  <a:pt x="2659771" y="1031581"/>
                </a:lnTo>
                <a:cubicBezTo>
                  <a:pt x="2697644" y="1020723"/>
                  <a:pt x="2740029" y="1014519"/>
                  <a:pt x="2788437" y="1014519"/>
                </a:cubicBezTo>
                <a:cubicBezTo>
                  <a:pt x="2885251" y="1014519"/>
                  <a:pt x="2958142" y="1025676"/>
                  <a:pt x="3019083" y="1042412"/>
                </a:cubicBezTo>
                <a:lnTo>
                  <a:pt x="3020565" y="1042917"/>
                </a:lnTo>
                <a:lnTo>
                  <a:pt x="3020021" y="1042767"/>
                </a:lnTo>
                <a:cubicBezTo>
                  <a:pt x="2958990" y="1030803"/>
                  <a:pt x="2885890" y="1022834"/>
                  <a:pt x="2788676" y="1022834"/>
                </a:cubicBezTo>
                <a:cubicBezTo>
                  <a:pt x="2740088" y="1022834"/>
                  <a:pt x="2697527" y="1027266"/>
                  <a:pt x="2659488" y="1035022"/>
                </a:cubicBezTo>
                <a:close/>
                <a:moveTo>
                  <a:pt x="9072116" y="1043563"/>
                </a:moveTo>
                <a:lnTo>
                  <a:pt x="9106391" y="1034265"/>
                </a:lnTo>
                <a:cubicBezTo>
                  <a:pt x="9167380" y="1022473"/>
                  <a:pt x="9240690" y="1014519"/>
                  <a:pt x="9337984" y="1014519"/>
                </a:cubicBezTo>
                <a:cubicBezTo>
                  <a:pt x="9386421" y="1014519"/>
                  <a:pt x="9428850" y="1020723"/>
                  <a:pt x="9466778" y="1031581"/>
                </a:cubicBezTo>
                <a:lnTo>
                  <a:pt x="9492104" y="1042774"/>
                </a:lnTo>
                <a:lnTo>
                  <a:pt x="9467447" y="1035022"/>
                </a:lnTo>
                <a:cubicBezTo>
                  <a:pt x="9429376" y="1027266"/>
                  <a:pt x="9386801" y="1022834"/>
                  <a:pt x="9338224" y="1022834"/>
                </a:cubicBezTo>
                <a:cubicBezTo>
                  <a:pt x="9241069" y="1022834"/>
                  <a:pt x="9168039" y="1028420"/>
                  <a:pt x="9107071" y="1036799"/>
                </a:cubicBezTo>
                <a:close/>
                <a:moveTo>
                  <a:pt x="963222" y="1043563"/>
                </a:moveTo>
                <a:lnTo>
                  <a:pt x="997496" y="1034265"/>
                </a:lnTo>
                <a:cubicBezTo>
                  <a:pt x="1058485" y="1022473"/>
                  <a:pt x="1131795" y="1014519"/>
                  <a:pt x="1229089" y="1014519"/>
                </a:cubicBezTo>
                <a:cubicBezTo>
                  <a:pt x="1277527" y="1014519"/>
                  <a:pt x="1319956" y="1020723"/>
                  <a:pt x="1357883" y="1031581"/>
                </a:cubicBezTo>
                <a:lnTo>
                  <a:pt x="1383209" y="1042774"/>
                </a:lnTo>
                <a:lnTo>
                  <a:pt x="1358552" y="1035022"/>
                </a:lnTo>
                <a:cubicBezTo>
                  <a:pt x="1320482" y="1027266"/>
                  <a:pt x="1277907" y="1022834"/>
                  <a:pt x="1229329" y="1022834"/>
                </a:cubicBezTo>
                <a:cubicBezTo>
                  <a:pt x="1132175" y="1022834"/>
                  <a:pt x="1059144" y="1028420"/>
                  <a:pt x="998176" y="1036799"/>
                </a:cubicBezTo>
                <a:close/>
                <a:moveTo>
                  <a:pt x="5017667" y="1043564"/>
                </a:moveTo>
                <a:lnTo>
                  <a:pt x="5051945" y="1034265"/>
                </a:lnTo>
                <a:cubicBezTo>
                  <a:pt x="5112932" y="1022473"/>
                  <a:pt x="5186243" y="1014519"/>
                  <a:pt x="5283537" y="1014519"/>
                </a:cubicBezTo>
                <a:cubicBezTo>
                  <a:pt x="5331975" y="1014519"/>
                  <a:pt x="5374404" y="1020723"/>
                  <a:pt x="5412331" y="1031581"/>
                </a:cubicBezTo>
                <a:lnTo>
                  <a:pt x="5437658" y="1042774"/>
                </a:lnTo>
                <a:lnTo>
                  <a:pt x="5413001" y="1035022"/>
                </a:lnTo>
                <a:cubicBezTo>
                  <a:pt x="5374930" y="1027266"/>
                  <a:pt x="5332355" y="1022834"/>
                  <a:pt x="5283778" y="1022834"/>
                </a:cubicBezTo>
                <a:cubicBezTo>
                  <a:pt x="5186623" y="1022834"/>
                  <a:pt x="5113592" y="1028420"/>
                  <a:pt x="5052625" y="1036799"/>
                </a:cubicBezTo>
                <a:close/>
                <a:moveTo>
                  <a:pt x="8155590" y="1044693"/>
                </a:moveTo>
                <a:lnTo>
                  <a:pt x="8204757" y="1025019"/>
                </a:lnTo>
                <a:cubicBezTo>
                  <a:pt x="8296364" y="988661"/>
                  <a:pt x="8389106" y="958712"/>
                  <a:pt x="8558431" y="958712"/>
                </a:cubicBezTo>
                <a:cubicBezTo>
                  <a:pt x="8752460" y="958712"/>
                  <a:pt x="8850055" y="998944"/>
                  <a:pt x="8947819" y="1039177"/>
                </a:cubicBezTo>
                <a:lnTo>
                  <a:pt x="8953293" y="1041338"/>
                </a:lnTo>
                <a:lnTo>
                  <a:pt x="8948728" y="1040099"/>
                </a:lnTo>
                <a:cubicBezTo>
                  <a:pt x="8852713" y="1009400"/>
                  <a:pt x="8753499" y="977422"/>
                  <a:pt x="8558192" y="977422"/>
                </a:cubicBezTo>
                <a:cubicBezTo>
                  <a:pt x="8441750" y="977422"/>
                  <a:pt x="8360165" y="988574"/>
                  <a:pt x="8292391" y="1004264"/>
                </a:cubicBezTo>
                <a:close/>
                <a:moveTo>
                  <a:pt x="4101143" y="1044693"/>
                </a:moveTo>
                <a:lnTo>
                  <a:pt x="4150309" y="1025019"/>
                </a:lnTo>
                <a:cubicBezTo>
                  <a:pt x="4241917" y="988661"/>
                  <a:pt x="4334659" y="958712"/>
                  <a:pt x="4503985" y="958712"/>
                </a:cubicBezTo>
                <a:cubicBezTo>
                  <a:pt x="4698013" y="958712"/>
                  <a:pt x="4795608" y="998944"/>
                  <a:pt x="4893372" y="1039177"/>
                </a:cubicBezTo>
                <a:lnTo>
                  <a:pt x="4898846" y="1041338"/>
                </a:lnTo>
                <a:lnTo>
                  <a:pt x="4894280" y="1040099"/>
                </a:lnTo>
                <a:cubicBezTo>
                  <a:pt x="4798266" y="1009400"/>
                  <a:pt x="4699053" y="977422"/>
                  <a:pt x="4503745" y="977422"/>
                </a:cubicBezTo>
                <a:cubicBezTo>
                  <a:pt x="4387303" y="977422"/>
                  <a:pt x="4305717" y="988574"/>
                  <a:pt x="4237943" y="1004264"/>
                </a:cubicBezTo>
                <a:close/>
                <a:moveTo>
                  <a:pt x="46689" y="1044694"/>
                </a:moveTo>
                <a:lnTo>
                  <a:pt x="95862" y="1025019"/>
                </a:lnTo>
                <a:cubicBezTo>
                  <a:pt x="187469" y="988661"/>
                  <a:pt x="280211" y="958712"/>
                  <a:pt x="449537" y="958712"/>
                </a:cubicBezTo>
                <a:cubicBezTo>
                  <a:pt x="643566" y="958712"/>
                  <a:pt x="741160" y="998944"/>
                  <a:pt x="838924" y="1039177"/>
                </a:cubicBezTo>
                <a:lnTo>
                  <a:pt x="844398" y="1041338"/>
                </a:lnTo>
                <a:lnTo>
                  <a:pt x="839833" y="1040099"/>
                </a:lnTo>
                <a:cubicBezTo>
                  <a:pt x="743818" y="1009400"/>
                  <a:pt x="644603" y="977422"/>
                  <a:pt x="449297" y="977422"/>
                </a:cubicBezTo>
                <a:cubicBezTo>
                  <a:pt x="332855" y="977422"/>
                  <a:pt x="251270" y="988574"/>
                  <a:pt x="183496" y="1004264"/>
                </a:cubicBezTo>
                <a:close/>
                <a:moveTo>
                  <a:pt x="12132276" y="1045417"/>
                </a:moveTo>
                <a:lnTo>
                  <a:pt x="12071791" y="1027232"/>
                </a:lnTo>
                <a:cubicBezTo>
                  <a:pt x="11973094" y="994989"/>
                  <a:pt x="11874431" y="962071"/>
                  <a:pt x="11677284" y="962071"/>
                </a:cubicBezTo>
                <a:cubicBezTo>
                  <a:pt x="11482896" y="962071"/>
                  <a:pt x="11384762" y="994049"/>
                  <a:pt x="11286818" y="1026028"/>
                </a:cubicBezTo>
                <a:lnTo>
                  <a:pt x="11236997" y="1039825"/>
                </a:lnTo>
                <a:lnTo>
                  <a:pt x="11306267" y="1009318"/>
                </a:lnTo>
                <a:cubicBezTo>
                  <a:pt x="11398437" y="967640"/>
                  <a:pt x="11495704" y="928415"/>
                  <a:pt x="11677044" y="928415"/>
                </a:cubicBezTo>
                <a:cubicBezTo>
                  <a:pt x="11873411" y="928415"/>
                  <a:pt x="11971340" y="974194"/>
                  <a:pt x="12070057" y="1019277"/>
                </a:cubicBezTo>
                <a:close/>
                <a:moveTo>
                  <a:pt x="8077831" y="1045418"/>
                </a:moveTo>
                <a:lnTo>
                  <a:pt x="8017343" y="1027232"/>
                </a:lnTo>
                <a:cubicBezTo>
                  <a:pt x="7918647" y="994989"/>
                  <a:pt x="7819983" y="962071"/>
                  <a:pt x="7622836" y="962071"/>
                </a:cubicBezTo>
                <a:cubicBezTo>
                  <a:pt x="7428448" y="962071"/>
                  <a:pt x="7330314" y="994049"/>
                  <a:pt x="7232370" y="1026028"/>
                </a:cubicBezTo>
                <a:lnTo>
                  <a:pt x="7182548" y="1039825"/>
                </a:lnTo>
                <a:lnTo>
                  <a:pt x="7251819" y="1009318"/>
                </a:lnTo>
                <a:cubicBezTo>
                  <a:pt x="7343989" y="967640"/>
                  <a:pt x="7441257" y="928415"/>
                  <a:pt x="7622597" y="928415"/>
                </a:cubicBezTo>
                <a:cubicBezTo>
                  <a:pt x="7818964" y="928415"/>
                  <a:pt x="7916893" y="974194"/>
                  <a:pt x="8015609" y="1019276"/>
                </a:cubicBezTo>
                <a:close/>
                <a:moveTo>
                  <a:pt x="4023384" y="1045418"/>
                </a:moveTo>
                <a:lnTo>
                  <a:pt x="3962896" y="1027232"/>
                </a:lnTo>
                <a:cubicBezTo>
                  <a:pt x="3864200" y="994989"/>
                  <a:pt x="3765535" y="962071"/>
                  <a:pt x="3568389" y="962071"/>
                </a:cubicBezTo>
                <a:cubicBezTo>
                  <a:pt x="3374001" y="962071"/>
                  <a:pt x="3275867" y="994049"/>
                  <a:pt x="3177923" y="1026028"/>
                </a:cubicBezTo>
                <a:lnTo>
                  <a:pt x="3128101" y="1039825"/>
                </a:lnTo>
                <a:lnTo>
                  <a:pt x="3197372" y="1009318"/>
                </a:lnTo>
                <a:cubicBezTo>
                  <a:pt x="3289542" y="967640"/>
                  <a:pt x="3386810" y="928415"/>
                  <a:pt x="3568150" y="928415"/>
                </a:cubicBezTo>
                <a:cubicBezTo>
                  <a:pt x="3764517" y="928415"/>
                  <a:pt x="3862446" y="974194"/>
                  <a:pt x="3961161" y="1019276"/>
                </a:cubicBezTo>
                <a:close/>
                <a:moveTo>
                  <a:pt x="6615067" y="1046437"/>
                </a:moveTo>
                <a:lnTo>
                  <a:pt x="6612623" y="1045665"/>
                </a:lnTo>
                <a:cubicBezTo>
                  <a:pt x="6430192" y="965888"/>
                  <a:pt x="6355633" y="806336"/>
                  <a:pt x="6064049" y="806336"/>
                </a:cubicBezTo>
                <a:cubicBezTo>
                  <a:pt x="5820174" y="806336"/>
                  <a:pt x="5733273" y="913204"/>
                  <a:pt x="5604570" y="996508"/>
                </a:cubicBezTo>
                <a:lnTo>
                  <a:pt x="5526138" y="1037393"/>
                </a:lnTo>
                <a:lnTo>
                  <a:pt x="5580084" y="998448"/>
                </a:lnTo>
                <a:cubicBezTo>
                  <a:pt x="5721255" y="880900"/>
                  <a:pt x="5809991" y="709922"/>
                  <a:pt x="6064130" y="709922"/>
                </a:cubicBezTo>
                <a:cubicBezTo>
                  <a:pt x="6354573" y="709922"/>
                  <a:pt x="6428488" y="933241"/>
                  <a:pt x="6611578" y="1044901"/>
                </a:cubicBezTo>
                <a:close/>
                <a:moveTo>
                  <a:pt x="10669516" y="1046438"/>
                </a:moveTo>
                <a:lnTo>
                  <a:pt x="10667070" y="1045665"/>
                </a:lnTo>
                <a:cubicBezTo>
                  <a:pt x="10484640" y="965888"/>
                  <a:pt x="10410081" y="806336"/>
                  <a:pt x="10118497" y="806336"/>
                </a:cubicBezTo>
                <a:cubicBezTo>
                  <a:pt x="9874622" y="806336"/>
                  <a:pt x="9787720" y="913204"/>
                  <a:pt x="9659017" y="996508"/>
                </a:cubicBezTo>
                <a:lnTo>
                  <a:pt x="9580585" y="1037393"/>
                </a:lnTo>
                <a:lnTo>
                  <a:pt x="9634531" y="998448"/>
                </a:lnTo>
                <a:cubicBezTo>
                  <a:pt x="9775702" y="880900"/>
                  <a:pt x="9864438" y="709922"/>
                  <a:pt x="10118577" y="709922"/>
                </a:cubicBezTo>
                <a:cubicBezTo>
                  <a:pt x="10409021" y="709922"/>
                  <a:pt x="10482936" y="933241"/>
                  <a:pt x="10666026" y="1044901"/>
                </a:cubicBezTo>
                <a:close/>
                <a:moveTo>
                  <a:pt x="2560621" y="1046438"/>
                </a:moveTo>
                <a:lnTo>
                  <a:pt x="2558175" y="1045665"/>
                </a:lnTo>
                <a:cubicBezTo>
                  <a:pt x="2375745" y="965888"/>
                  <a:pt x="2301185" y="806336"/>
                  <a:pt x="2009602" y="806336"/>
                </a:cubicBezTo>
                <a:cubicBezTo>
                  <a:pt x="1765726" y="806336"/>
                  <a:pt x="1678825" y="913204"/>
                  <a:pt x="1550122" y="996508"/>
                </a:cubicBezTo>
                <a:lnTo>
                  <a:pt x="1471689" y="1037393"/>
                </a:lnTo>
                <a:lnTo>
                  <a:pt x="1525636" y="998448"/>
                </a:lnTo>
                <a:cubicBezTo>
                  <a:pt x="1666806" y="880900"/>
                  <a:pt x="1755543" y="709922"/>
                  <a:pt x="2009682" y="709922"/>
                </a:cubicBezTo>
                <a:cubicBezTo>
                  <a:pt x="2300126" y="709922"/>
                  <a:pt x="2374041" y="933241"/>
                  <a:pt x="2557131" y="1044901"/>
                </a:cubicBezTo>
                <a:close/>
                <a:moveTo>
                  <a:pt x="8163039" y="1047083"/>
                </a:moveTo>
                <a:lnTo>
                  <a:pt x="8294140" y="1008481"/>
                </a:lnTo>
                <a:cubicBezTo>
                  <a:pt x="8361844" y="992872"/>
                  <a:pt x="8443029" y="981819"/>
                  <a:pt x="8558431" y="981819"/>
                </a:cubicBezTo>
                <a:cubicBezTo>
                  <a:pt x="8752460" y="981819"/>
                  <a:pt x="8849934" y="1013098"/>
                  <a:pt x="8947638" y="1044377"/>
                </a:cubicBezTo>
                <a:lnTo>
                  <a:pt x="8957305" y="1046994"/>
                </a:lnTo>
                <a:lnTo>
                  <a:pt x="8948728" y="1045295"/>
                </a:lnTo>
                <a:cubicBezTo>
                  <a:pt x="8852713" y="1023309"/>
                  <a:pt x="8753499" y="1000525"/>
                  <a:pt x="8558351" y="1000525"/>
                </a:cubicBezTo>
                <a:cubicBezTo>
                  <a:pt x="8442270" y="1000525"/>
                  <a:pt x="8360885" y="1008440"/>
                  <a:pt x="8293140" y="1019622"/>
                </a:cubicBezTo>
                <a:close/>
                <a:moveTo>
                  <a:pt x="4108587" y="1047084"/>
                </a:moveTo>
                <a:lnTo>
                  <a:pt x="4239692" y="1008481"/>
                </a:lnTo>
                <a:cubicBezTo>
                  <a:pt x="4307396" y="992872"/>
                  <a:pt x="4388582" y="981819"/>
                  <a:pt x="4503984" y="981819"/>
                </a:cubicBezTo>
                <a:cubicBezTo>
                  <a:pt x="4698013" y="981819"/>
                  <a:pt x="4795487" y="1013098"/>
                  <a:pt x="4893191" y="1044377"/>
                </a:cubicBezTo>
                <a:lnTo>
                  <a:pt x="4902859" y="1046995"/>
                </a:lnTo>
                <a:lnTo>
                  <a:pt x="4894280" y="1045295"/>
                </a:lnTo>
                <a:cubicBezTo>
                  <a:pt x="4798266" y="1023309"/>
                  <a:pt x="4699051" y="1000525"/>
                  <a:pt x="4503903" y="1000525"/>
                </a:cubicBezTo>
                <a:cubicBezTo>
                  <a:pt x="4387822" y="1000525"/>
                  <a:pt x="4306438" y="1008440"/>
                  <a:pt x="4238693" y="1019622"/>
                </a:cubicBezTo>
                <a:close/>
                <a:moveTo>
                  <a:pt x="54142" y="1047084"/>
                </a:moveTo>
                <a:lnTo>
                  <a:pt x="185245" y="1008481"/>
                </a:lnTo>
                <a:cubicBezTo>
                  <a:pt x="252949" y="992871"/>
                  <a:pt x="334134" y="981819"/>
                  <a:pt x="449536" y="981819"/>
                </a:cubicBezTo>
                <a:cubicBezTo>
                  <a:pt x="643565" y="981819"/>
                  <a:pt x="741039" y="1013098"/>
                  <a:pt x="838743" y="1044377"/>
                </a:cubicBezTo>
                <a:lnTo>
                  <a:pt x="848412" y="1046995"/>
                </a:lnTo>
                <a:lnTo>
                  <a:pt x="839832" y="1045295"/>
                </a:lnTo>
                <a:cubicBezTo>
                  <a:pt x="743817" y="1023309"/>
                  <a:pt x="644604" y="1000525"/>
                  <a:pt x="449456" y="1000525"/>
                </a:cubicBezTo>
                <a:cubicBezTo>
                  <a:pt x="333375" y="1000525"/>
                  <a:pt x="251989" y="1008440"/>
                  <a:pt x="184245" y="1019622"/>
                </a:cubicBezTo>
                <a:close/>
                <a:moveTo>
                  <a:pt x="10741634" y="1047915"/>
                </a:moveTo>
                <a:lnTo>
                  <a:pt x="10768779" y="1039339"/>
                </a:lnTo>
                <a:cubicBezTo>
                  <a:pt x="10806681" y="1031583"/>
                  <a:pt x="10849084" y="1027151"/>
                  <a:pt x="10897491" y="1027151"/>
                </a:cubicBezTo>
                <a:cubicBezTo>
                  <a:pt x="10994306" y="1027151"/>
                  <a:pt x="11067151" y="1035145"/>
                  <a:pt x="11128036" y="1047137"/>
                </a:cubicBezTo>
                <a:lnTo>
                  <a:pt x="11129718" y="1047603"/>
                </a:lnTo>
                <a:lnTo>
                  <a:pt x="10897570" y="1035544"/>
                </a:lnTo>
                <a:cubicBezTo>
                  <a:pt x="10849003" y="1035544"/>
                  <a:pt x="10806456" y="1038202"/>
                  <a:pt x="10768428" y="1042854"/>
                </a:cubicBezTo>
                <a:close/>
                <a:moveTo>
                  <a:pt x="6687187" y="1047915"/>
                </a:moveTo>
                <a:lnTo>
                  <a:pt x="6714331" y="1039339"/>
                </a:lnTo>
                <a:cubicBezTo>
                  <a:pt x="6752233" y="1031583"/>
                  <a:pt x="6794636" y="1027151"/>
                  <a:pt x="6843043" y="1027151"/>
                </a:cubicBezTo>
                <a:cubicBezTo>
                  <a:pt x="6939858" y="1027151"/>
                  <a:pt x="7012703" y="1035145"/>
                  <a:pt x="7073588" y="1047137"/>
                </a:cubicBezTo>
                <a:lnTo>
                  <a:pt x="7075270" y="1047603"/>
                </a:lnTo>
                <a:lnTo>
                  <a:pt x="6843122" y="1035544"/>
                </a:lnTo>
                <a:cubicBezTo>
                  <a:pt x="6794555" y="1035544"/>
                  <a:pt x="6752009" y="1038202"/>
                  <a:pt x="6713981" y="1042854"/>
                </a:cubicBezTo>
                <a:close/>
                <a:moveTo>
                  <a:pt x="2632739" y="1047915"/>
                </a:moveTo>
                <a:lnTo>
                  <a:pt x="2659884" y="1039339"/>
                </a:lnTo>
                <a:cubicBezTo>
                  <a:pt x="2697786" y="1031583"/>
                  <a:pt x="2740188" y="1027151"/>
                  <a:pt x="2788596" y="1027151"/>
                </a:cubicBezTo>
                <a:cubicBezTo>
                  <a:pt x="2885410" y="1027151"/>
                  <a:pt x="2958256" y="1035145"/>
                  <a:pt x="3019141" y="1047137"/>
                </a:cubicBezTo>
                <a:lnTo>
                  <a:pt x="3020823" y="1047603"/>
                </a:lnTo>
                <a:lnTo>
                  <a:pt x="2788674" y="1035544"/>
                </a:lnTo>
                <a:cubicBezTo>
                  <a:pt x="2740107" y="1035544"/>
                  <a:pt x="2697561" y="1038202"/>
                  <a:pt x="2659533" y="1042854"/>
                </a:cubicBezTo>
                <a:close/>
                <a:moveTo>
                  <a:pt x="9506368" y="1050193"/>
                </a:moveTo>
                <a:lnTo>
                  <a:pt x="9467447" y="1042854"/>
                </a:lnTo>
                <a:cubicBezTo>
                  <a:pt x="9429376" y="1038202"/>
                  <a:pt x="9386801" y="1035544"/>
                  <a:pt x="9338224" y="1035544"/>
                </a:cubicBezTo>
                <a:cubicBezTo>
                  <a:pt x="9232018" y="1035544"/>
                  <a:pt x="9147193" y="1040739"/>
                  <a:pt x="9072114" y="1047919"/>
                </a:cubicBezTo>
                <a:lnTo>
                  <a:pt x="9065681" y="1048671"/>
                </a:lnTo>
                <a:lnTo>
                  <a:pt x="9091995" y="1043458"/>
                </a:lnTo>
                <a:cubicBezTo>
                  <a:pt x="9269017" y="1014561"/>
                  <a:pt x="9392106" y="1020086"/>
                  <a:pt x="9486109" y="1043730"/>
                </a:cubicBezTo>
                <a:close/>
                <a:moveTo>
                  <a:pt x="5451921" y="1050193"/>
                </a:moveTo>
                <a:lnTo>
                  <a:pt x="5412999" y="1042854"/>
                </a:lnTo>
                <a:cubicBezTo>
                  <a:pt x="5374928" y="1038202"/>
                  <a:pt x="5332353" y="1035544"/>
                  <a:pt x="5283776" y="1035544"/>
                </a:cubicBezTo>
                <a:cubicBezTo>
                  <a:pt x="5177571" y="1035544"/>
                  <a:pt x="5092746" y="1040739"/>
                  <a:pt x="5017667" y="1047919"/>
                </a:cubicBezTo>
                <a:lnTo>
                  <a:pt x="5011234" y="1048671"/>
                </a:lnTo>
                <a:lnTo>
                  <a:pt x="5037548" y="1043458"/>
                </a:lnTo>
                <a:cubicBezTo>
                  <a:pt x="5214569" y="1014561"/>
                  <a:pt x="5337658" y="1020086"/>
                  <a:pt x="5431662" y="1043730"/>
                </a:cubicBezTo>
                <a:close/>
                <a:moveTo>
                  <a:pt x="1397474" y="1050194"/>
                </a:moveTo>
                <a:lnTo>
                  <a:pt x="1358551" y="1042854"/>
                </a:lnTo>
                <a:cubicBezTo>
                  <a:pt x="1320480" y="1038202"/>
                  <a:pt x="1277905" y="1035544"/>
                  <a:pt x="1229328" y="1035544"/>
                </a:cubicBezTo>
                <a:cubicBezTo>
                  <a:pt x="1168639" y="1035544"/>
                  <a:pt x="1114932" y="1037240"/>
                  <a:pt x="1066035" y="1040034"/>
                </a:cubicBezTo>
                <a:lnTo>
                  <a:pt x="953655" y="1049292"/>
                </a:lnTo>
                <a:lnTo>
                  <a:pt x="983099" y="1043458"/>
                </a:lnTo>
                <a:cubicBezTo>
                  <a:pt x="1160121" y="1014561"/>
                  <a:pt x="1283211" y="1020086"/>
                  <a:pt x="1377214" y="1043730"/>
                </a:cubicBezTo>
                <a:close/>
                <a:moveTo>
                  <a:pt x="10670705" y="1051360"/>
                </a:moveTo>
                <a:lnTo>
                  <a:pt x="10667127" y="1050682"/>
                </a:lnTo>
                <a:cubicBezTo>
                  <a:pt x="10484658" y="1002811"/>
                  <a:pt x="10410039" y="907071"/>
                  <a:pt x="10118576" y="907071"/>
                </a:cubicBezTo>
                <a:cubicBezTo>
                  <a:pt x="9873661" y="907071"/>
                  <a:pt x="9787200" y="971267"/>
                  <a:pt x="9658947" y="1021294"/>
                </a:cubicBezTo>
                <a:lnTo>
                  <a:pt x="9572094" y="1048559"/>
                </a:lnTo>
                <a:lnTo>
                  <a:pt x="9691926" y="978931"/>
                </a:lnTo>
                <a:cubicBezTo>
                  <a:pt x="9804026" y="900401"/>
                  <a:pt x="9900744" y="810653"/>
                  <a:pt x="10118577" y="810653"/>
                </a:cubicBezTo>
                <a:cubicBezTo>
                  <a:pt x="10409021" y="810653"/>
                  <a:pt x="10483341" y="970205"/>
                  <a:pt x="10666329" y="1049982"/>
                </a:cubicBezTo>
                <a:close/>
                <a:moveTo>
                  <a:pt x="6616259" y="1051360"/>
                </a:moveTo>
                <a:lnTo>
                  <a:pt x="6612679" y="1050682"/>
                </a:lnTo>
                <a:cubicBezTo>
                  <a:pt x="6430211" y="1002811"/>
                  <a:pt x="6355591" y="907071"/>
                  <a:pt x="6064128" y="907071"/>
                </a:cubicBezTo>
                <a:cubicBezTo>
                  <a:pt x="5819214" y="907071"/>
                  <a:pt x="5732754" y="971267"/>
                  <a:pt x="5604500" y="1021294"/>
                </a:cubicBezTo>
                <a:lnTo>
                  <a:pt x="5517648" y="1048558"/>
                </a:lnTo>
                <a:lnTo>
                  <a:pt x="5637479" y="978931"/>
                </a:lnTo>
                <a:cubicBezTo>
                  <a:pt x="5749579" y="900401"/>
                  <a:pt x="5846297" y="810653"/>
                  <a:pt x="6064130" y="810653"/>
                </a:cubicBezTo>
                <a:cubicBezTo>
                  <a:pt x="6354573" y="810653"/>
                  <a:pt x="6428893" y="970205"/>
                  <a:pt x="6611882" y="1049982"/>
                </a:cubicBezTo>
                <a:close/>
                <a:moveTo>
                  <a:pt x="2561811" y="1051360"/>
                </a:moveTo>
                <a:lnTo>
                  <a:pt x="2558232" y="1050682"/>
                </a:lnTo>
                <a:cubicBezTo>
                  <a:pt x="2375764" y="1002811"/>
                  <a:pt x="2301144" y="907071"/>
                  <a:pt x="2009680" y="907071"/>
                </a:cubicBezTo>
                <a:cubicBezTo>
                  <a:pt x="1764766" y="907071"/>
                  <a:pt x="1678305" y="971267"/>
                  <a:pt x="1550051" y="1021294"/>
                </a:cubicBezTo>
                <a:lnTo>
                  <a:pt x="1463199" y="1048559"/>
                </a:lnTo>
                <a:lnTo>
                  <a:pt x="1583031" y="978931"/>
                </a:lnTo>
                <a:cubicBezTo>
                  <a:pt x="1695130" y="900401"/>
                  <a:pt x="1791849" y="810653"/>
                  <a:pt x="2009681" y="810653"/>
                </a:cubicBezTo>
                <a:cubicBezTo>
                  <a:pt x="2300126" y="810653"/>
                  <a:pt x="2374446" y="970205"/>
                  <a:pt x="2557434" y="1049982"/>
                </a:cubicBezTo>
                <a:close/>
                <a:moveTo>
                  <a:pt x="8959690" y="1051817"/>
                </a:moveTo>
                <a:lnTo>
                  <a:pt x="8948566" y="1050494"/>
                </a:lnTo>
                <a:cubicBezTo>
                  <a:pt x="8819438" y="1031227"/>
                  <a:pt x="8688983" y="1022241"/>
                  <a:pt x="8558430" y="1023632"/>
                </a:cubicBezTo>
                <a:cubicBezTo>
                  <a:pt x="8442748" y="1023632"/>
                  <a:pt x="8362643" y="1028289"/>
                  <a:pt x="8295468" y="1034944"/>
                </a:cubicBezTo>
                <a:lnTo>
                  <a:pt x="8162515" y="1051659"/>
                </a:lnTo>
                <a:lnTo>
                  <a:pt x="8293300" y="1024119"/>
                </a:lnTo>
                <a:cubicBezTo>
                  <a:pt x="8361025" y="1012917"/>
                  <a:pt x="8442509" y="1004922"/>
                  <a:pt x="8558431" y="1004922"/>
                </a:cubicBezTo>
                <a:cubicBezTo>
                  <a:pt x="8752700" y="1004922"/>
                  <a:pt x="8850493" y="1027267"/>
                  <a:pt x="8948297" y="1049612"/>
                </a:cubicBezTo>
                <a:close/>
                <a:moveTo>
                  <a:pt x="4905244" y="1051817"/>
                </a:moveTo>
                <a:lnTo>
                  <a:pt x="4894119" y="1050494"/>
                </a:lnTo>
                <a:cubicBezTo>
                  <a:pt x="4764990" y="1031227"/>
                  <a:pt x="4634535" y="1022241"/>
                  <a:pt x="4503982" y="1023632"/>
                </a:cubicBezTo>
                <a:cubicBezTo>
                  <a:pt x="4388302" y="1023632"/>
                  <a:pt x="4308195" y="1028289"/>
                  <a:pt x="4241021" y="1034944"/>
                </a:cubicBezTo>
                <a:lnTo>
                  <a:pt x="4108067" y="1051659"/>
                </a:lnTo>
                <a:lnTo>
                  <a:pt x="4238852" y="1024119"/>
                </a:lnTo>
                <a:cubicBezTo>
                  <a:pt x="4306578" y="1012917"/>
                  <a:pt x="4388063" y="1004922"/>
                  <a:pt x="4503984" y="1004922"/>
                </a:cubicBezTo>
                <a:cubicBezTo>
                  <a:pt x="4698252" y="1004922"/>
                  <a:pt x="4796048" y="1027267"/>
                  <a:pt x="4893852" y="1049612"/>
                </a:cubicBezTo>
                <a:close/>
                <a:moveTo>
                  <a:pt x="850795" y="1051817"/>
                </a:moveTo>
                <a:lnTo>
                  <a:pt x="839671" y="1050494"/>
                </a:lnTo>
                <a:cubicBezTo>
                  <a:pt x="710542" y="1031227"/>
                  <a:pt x="580087" y="1022241"/>
                  <a:pt x="449535" y="1023632"/>
                </a:cubicBezTo>
                <a:cubicBezTo>
                  <a:pt x="333853" y="1023632"/>
                  <a:pt x="253747" y="1028289"/>
                  <a:pt x="186573" y="1034945"/>
                </a:cubicBezTo>
                <a:lnTo>
                  <a:pt x="53627" y="1051658"/>
                </a:lnTo>
                <a:lnTo>
                  <a:pt x="184405" y="1024119"/>
                </a:lnTo>
                <a:cubicBezTo>
                  <a:pt x="252129" y="1012917"/>
                  <a:pt x="333614" y="1004922"/>
                  <a:pt x="449535" y="1004922"/>
                </a:cubicBezTo>
                <a:cubicBezTo>
                  <a:pt x="643804" y="1004922"/>
                  <a:pt x="741598" y="1027267"/>
                  <a:pt x="839402" y="1049612"/>
                </a:cubicBezTo>
                <a:close/>
                <a:moveTo>
                  <a:pt x="12138783" y="1051844"/>
                </a:moveTo>
                <a:lnTo>
                  <a:pt x="11969335" y="1021084"/>
                </a:lnTo>
                <a:cubicBezTo>
                  <a:pt x="11896295" y="1009522"/>
                  <a:pt x="11808714" y="1000768"/>
                  <a:pt x="11677363" y="1000768"/>
                </a:cubicBezTo>
                <a:cubicBezTo>
                  <a:pt x="11483054" y="1000768"/>
                  <a:pt x="11384920" y="1019895"/>
                  <a:pt x="11286957" y="1039022"/>
                </a:cubicBezTo>
                <a:lnTo>
                  <a:pt x="11211883" y="1051454"/>
                </a:lnTo>
                <a:lnTo>
                  <a:pt x="11287837" y="1030475"/>
                </a:lnTo>
                <a:cubicBezTo>
                  <a:pt x="11385701" y="998526"/>
                  <a:pt x="11483455" y="966508"/>
                  <a:pt x="11677444" y="966228"/>
                </a:cubicBezTo>
                <a:cubicBezTo>
                  <a:pt x="11873871" y="966228"/>
                  <a:pt x="11971995" y="999101"/>
                  <a:pt x="12070636" y="1031356"/>
                </a:cubicBezTo>
                <a:close/>
                <a:moveTo>
                  <a:pt x="8084339" y="1051845"/>
                </a:moveTo>
                <a:lnTo>
                  <a:pt x="7914888" y="1021084"/>
                </a:lnTo>
                <a:cubicBezTo>
                  <a:pt x="7841847" y="1009522"/>
                  <a:pt x="7754266" y="1000768"/>
                  <a:pt x="7622915" y="1000768"/>
                </a:cubicBezTo>
                <a:cubicBezTo>
                  <a:pt x="7428606" y="1000768"/>
                  <a:pt x="7330473" y="1019895"/>
                  <a:pt x="7232509" y="1039022"/>
                </a:cubicBezTo>
                <a:lnTo>
                  <a:pt x="7157433" y="1051454"/>
                </a:lnTo>
                <a:lnTo>
                  <a:pt x="7233389" y="1030475"/>
                </a:lnTo>
                <a:cubicBezTo>
                  <a:pt x="7331253" y="998526"/>
                  <a:pt x="7429007" y="966508"/>
                  <a:pt x="7622996" y="966228"/>
                </a:cubicBezTo>
                <a:cubicBezTo>
                  <a:pt x="7819424" y="966228"/>
                  <a:pt x="7917547" y="999101"/>
                  <a:pt x="8016188" y="1031356"/>
                </a:cubicBezTo>
                <a:close/>
                <a:moveTo>
                  <a:pt x="4029894" y="1051846"/>
                </a:moveTo>
                <a:lnTo>
                  <a:pt x="3860440" y="1021084"/>
                </a:lnTo>
                <a:cubicBezTo>
                  <a:pt x="3787399" y="1009522"/>
                  <a:pt x="3699819" y="1000768"/>
                  <a:pt x="3568468" y="1000768"/>
                </a:cubicBezTo>
                <a:cubicBezTo>
                  <a:pt x="3374159" y="1000768"/>
                  <a:pt x="3276025" y="1019895"/>
                  <a:pt x="3178061" y="1039022"/>
                </a:cubicBezTo>
                <a:lnTo>
                  <a:pt x="3102987" y="1051454"/>
                </a:lnTo>
                <a:lnTo>
                  <a:pt x="3178942" y="1030475"/>
                </a:lnTo>
                <a:cubicBezTo>
                  <a:pt x="3276806" y="998526"/>
                  <a:pt x="3374560" y="966508"/>
                  <a:pt x="3568548" y="966228"/>
                </a:cubicBezTo>
                <a:cubicBezTo>
                  <a:pt x="3764976" y="966228"/>
                  <a:pt x="3863101" y="999101"/>
                  <a:pt x="3961741" y="1031356"/>
                </a:cubicBezTo>
                <a:close/>
                <a:moveTo>
                  <a:pt x="9526692" y="1053127"/>
                </a:moveTo>
                <a:lnTo>
                  <a:pt x="9467814" y="1027261"/>
                </a:lnTo>
                <a:cubicBezTo>
                  <a:pt x="9429656" y="1016405"/>
                  <a:pt x="9386961" y="1010202"/>
                  <a:pt x="9338224" y="1010202"/>
                </a:cubicBezTo>
                <a:cubicBezTo>
                  <a:pt x="9240750" y="1010202"/>
                  <a:pt x="9167529" y="1018021"/>
                  <a:pt x="9106464" y="1029751"/>
                </a:cubicBezTo>
                <a:lnTo>
                  <a:pt x="9068214" y="1040109"/>
                </a:lnTo>
                <a:lnTo>
                  <a:pt x="9106341" y="1026794"/>
                </a:lnTo>
                <a:cubicBezTo>
                  <a:pt x="9167300" y="1011664"/>
                  <a:pt x="9240570" y="1001491"/>
                  <a:pt x="9337825" y="1001491"/>
                </a:cubicBezTo>
                <a:cubicBezTo>
                  <a:pt x="9410316" y="1001491"/>
                  <a:pt x="9469367" y="1019439"/>
                  <a:pt x="9520036" y="1048605"/>
                </a:cubicBezTo>
                <a:close/>
                <a:moveTo>
                  <a:pt x="1417796" y="1053127"/>
                </a:moveTo>
                <a:lnTo>
                  <a:pt x="1358919" y="1027261"/>
                </a:lnTo>
                <a:cubicBezTo>
                  <a:pt x="1320761" y="1016405"/>
                  <a:pt x="1278067" y="1010202"/>
                  <a:pt x="1229330" y="1010202"/>
                </a:cubicBezTo>
                <a:cubicBezTo>
                  <a:pt x="1131855" y="1010202"/>
                  <a:pt x="1058635" y="1018021"/>
                  <a:pt x="997570" y="1029751"/>
                </a:cubicBezTo>
                <a:lnTo>
                  <a:pt x="959323" y="1040108"/>
                </a:lnTo>
                <a:lnTo>
                  <a:pt x="997447" y="1026794"/>
                </a:lnTo>
                <a:cubicBezTo>
                  <a:pt x="1058406" y="1011664"/>
                  <a:pt x="1131676" y="1001491"/>
                  <a:pt x="1228931" y="1001491"/>
                </a:cubicBezTo>
                <a:cubicBezTo>
                  <a:pt x="1301422" y="1001491"/>
                  <a:pt x="1360472" y="1019439"/>
                  <a:pt x="1411141" y="1048605"/>
                </a:cubicBezTo>
                <a:close/>
                <a:moveTo>
                  <a:pt x="5472246" y="1053128"/>
                </a:moveTo>
                <a:lnTo>
                  <a:pt x="5413367" y="1027261"/>
                </a:lnTo>
                <a:cubicBezTo>
                  <a:pt x="5375209" y="1016405"/>
                  <a:pt x="5332515" y="1010202"/>
                  <a:pt x="5283778" y="1010202"/>
                </a:cubicBezTo>
                <a:cubicBezTo>
                  <a:pt x="5186305" y="1010202"/>
                  <a:pt x="5113083" y="1018021"/>
                  <a:pt x="5052017" y="1029751"/>
                </a:cubicBezTo>
                <a:lnTo>
                  <a:pt x="5013768" y="1040109"/>
                </a:lnTo>
                <a:lnTo>
                  <a:pt x="5051894" y="1026794"/>
                </a:lnTo>
                <a:cubicBezTo>
                  <a:pt x="5112853" y="1011664"/>
                  <a:pt x="5186123" y="1001491"/>
                  <a:pt x="5283378" y="1001491"/>
                </a:cubicBezTo>
                <a:cubicBezTo>
                  <a:pt x="5355870" y="1001491"/>
                  <a:pt x="5414920" y="1019439"/>
                  <a:pt x="5465589" y="1048605"/>
                </a:cubicBezTo>
                <a:close/>
                <a:moveTo>
                  <a:pt x="11138659" y="1053556"/>
                </a:moveTo>
                <a:lnTo>
                  <a:pt x="11040201" y="1048670"/>
                </a:lnTo>
                <a:cubicBezTo>
                  <a:pt x="10968666" y="1046495"/>
                  <a:pt x="10907291" y="1046089"/>
                  <a:pt x="10853414" y="1046992"/>
                </a:cubicBezTo>
                <a:lnTo>
                  <a:pt x="10744873" y="1051718"/>
                </a:lnTo>
                <a:lnTo>
                  <a:pt x="10768851" y="1047173"/>
                </a:lnTo>
                <a:cubicBezTo>
                  <a:pt x="10806757" y="1042519"/>
                  <a:pt x="10849163" y="1039860"/>
                  <a:pt x="10897570" y="1039860"/>
                </a:cubicBezTo>
                <a:cubicBezTo>
                  <a:pt x="10994385" y="1039860"/>
                  <a:pt x="11067240" y="1044642"/>
                  <a:pt x="11128138" y="1051814"/>
                </a:cubicBezTo>
                <a:close/>
                <a:moveTo>
                  <a:pt x="7084211" y="1053556"/>
                </a:moveTo>
                <a:lnTo>
                  <a:pt x="6985754" y="1048670"/>
                </a:lnTo>
                <a:cubicBezTo>
                  <a:pt x="6914219" y="1046495"/>
                  <a:pt x="6852844" y="1046089"/>
                  <a:pt x="6798967" y="1046992"/>
                </a:cubicBezTo>
                <a:lnTo>
                  <a:pt x="6690425" y="1051718"/>
                </a:lnTo>
                <a:lnTo>
                  <a:pt x="6714403" y="1047173"/>
                </a:lnTo>
                <a:cubicBezTo>
                  <a:pt x="6752310" y="1042519"/>
                  <a:pt x="6794715" y="1039860"/>
                  <a:pt x="6843122" y="1039860"/>
                </a:cubicBezTo>
                <a:cubicBezTo>
                  <a:pt x="6939937" y="1039860"/>
                  <a:pt x="7012792" y="1044642"/>
                  <a:pt x="7073690" y="1051814"/>
                </a:cubicBezTo>
                <a:close/>
                <a:moveTo>
                  <a:pt x="3029764" y="1053556"/>
                </a:moveTo>
                <a:lnTo>
                  <a:pt x="2931308" y="1048670"/>
                </a:lnTo>
                <a:cubicBezTo>
                  <a:pt x="2859773" y="1046495"/>
                  <a:pt x="2798398" y="1046089"/>
                  <a:pt x="2744521" y="1046992"/>
                </a:cubicBezTo>
                <a:lnTo>
                  <a:pt x="2635977" y="1051718"/>
                </a:lnTo>
                <a:lnTo>
                  <a:pt x="2659956" y="1047173"/>
                </a:lnTo>
                <a:cubicBezTo>
                  <a:pt x="2697862" y="1042519"/>
                  <a:pt x="2740267" y="1039860"/>
                  <a:pt x="2788674" y="1039860"/>
                </a:cubicBezTo>
                <a:cubicBezTo>
                  <a:pt x="2885489" y="1039860"/>
                  <a:pt x="2958345" y="1044642"/>
                  <a:pt x="3019242" y="1051814"/>
                </a:cubicBezTo>
                <a:close/>
                <a:moveTo>
                  <a:pt x="10707547" y="1053572"/>
                </a:moveTo>
                <a:lnTo>
                  <a:pt x="10714848" y="1048605"/>
                </a:lnTo>
                <a:cubicBezTo>
                  <a:pt x="10765482" y="1019439"/>
                  <a:pt x="10824560" y="1001491"/>
                  <a:pt x="10897171" y="1001491"/>
                </a:cubicBezTo>
                <a:cubicBezTo>
                  <a:pt x="10993986" y="1001491"/>
                  <a:pt x="11066822" y="1015836"/>
                  <a:pt x="11127694" y="1037354"/>
                </a:cubicBezTo>
                <a:lnTo>
                  <a:pt x="11131380" y="1038970"/>
                </a:lnTo>
                <a:lnTo>
                  <a:pt x="11128809" y="1038095"/>
                </a:lnTo>
                <a:cubicBezTo>
                  <a:pt x="11067751" y="1021359"/>
                  <a:pt x="10994666" y="1010202"/>
                  <a:pt x="10897571" y="1010202"/>
                </a:cubicBezTo>
                <a:cubicBezTo>
                  <a:pt x="10848894" y="1010202"/>
                  <a:pt x="10806265" y="1016405"/>
                  <a:pt x="10768177" y="1027261"/>
                </a:cubicBezTo>
                <a:lnTo>
                  <a:pt x="10708670" y="1053460"/>
                </a:lnTo>
                <a:close/>
                <a:moveTo>
                  <a:pt x="6653100" y="1053572"/>
                </a:moveTo>
                <a:lnTo>
                  <a:pt x="6660401" y="1048605"/>
                </a:lnTo>
                <a:cubicBezTo>
                  <a:pt x="6711035" y="1019439"/>
                  <a:pt x="6770113" y="1001491"/>
                  <a:pt x="6842724" y="1001491"/>
                </a:cubicBezTo>
                <a:cubicBezTo>
                  <a:pt x="6939539" y="1001491"/>
                  <a:pt x="7012374" y="1015836"/>
                  <a:pt x="7073247" y="1037354"/>
                </a:cubicBezTo>
                <a:lnTo>
                  <a:pt x="7076934" y="1038971"/>
                </a:lnTo>
                <a:lnTo>
                  <a:pt x="7074361" y="1038095"/>
                </a:lnTo>
                <a:cubicBezTo>
                  <a:pt x="7013303" y="1021359"/>
                  <a:pt x="6940218" y="1010202"/>
                  <a:pt x="6843123" y="1010202"/>
                </a:cubicBezTo>
                <a:cubicBezTo>
                  <a:pt x="6794446" y="1010202"/>
                  <a:pt x="6751817" y="1016405"/>
                  <a:pt x="6713729" y="1027261"/>
                </a:cubicBezTo>
                <a:lnTo>
                  <a:pt x="6654223" y="1053460"/>
                </a:lnTo>
                <a:close/>
                <a:moveTo>
                  <a:pt x="2598652" y="1053572"/>
                </a:moveTo>
                <a:lnTo>
                  <a:pt x="2605954" y="1048605"/>
                </a:lnTo>
                <a:cubicBezTo>
                  <a:pt x="2656588" y="1019439"/>
                  <a:pt x="2715666" y="1001491"/>
                  <a:pt x="2788277" y="1001491"/>
                </a:cubicBezTo>
                <a:cubicBezTo>
                  <a:pt x="2885091" y="1001491"/>
                  <a:pt x="2957927" y="1015836"/>
                  <a:pt x="3018800" y="1037354"/>
                </a:cubicBezTo>
                <a:lnTo>
                  <a:pt x="3022489" y="1038971"/>
                </a:lnTo>
                <a:lnTo>
                  <a:pt x="3019913" y="1038095"/>
                </a:lnTo>
                <a:cubicBezTo>
                  <a:pt x="2958856" y="1021359"/>
                  <a:pt x="2885770" y="1010202"/>
                  <a:pt x="2788676" y="1010202"/>
                </a:cubicBezTo>
                <a:cubicBezTo>
                  <a:pt x="2739998" y="1010202"/>
                  <a:pt x="2697370" y="1016405"/>
                  <a:pt x="2659282" y="1027261"/>
                </a:cubicBezTo>
                <a:lnTo>
                  <a:pt x="2599774" y="1053460"/>
                </a:lnTo>
                <a:close/>
                <a:moveTo>
                  <a:pt x="1463592" y="1054090"/>
                </a:moveTo>
                <a:lnTo>
                  <a:pt x="1544906" y="1027764"/>
                </a:lnTo>
                <a:cubicBezTo>
                  <a:pt x="1675132" y="977923"/>
                  <a:pt x="1767644" y="911469"/>
                  <a:pt x="2009680" y="911469"/>
                </a:cubicBezTo>
                <a:cubicBezTo>
                  <a:pt x="2251717" y="911469"/>
                  <a:pt x="2343730" y="977923"/>
                  <a:pt x="2473561" y="1027764"/>
                </a:cubicBezTo>
                <a:lnTo>
                  <a:pt x="2552060" y="1053245"/>
                </a:lnTo>
                <a:lnTo>
                  <a:pt x="2399661" y="1036264"/>
                </a:lnTo>
                <a:cubicBezTo>
                  <a:pt x="2270328" y="1017017"/>
                  <a:pt x="2139926" y="1007393"/>
                  <a:pt x="2009524" y="1007393"/>
                </a:cubicBezTo>
                <a:cubicBezTo>
                  <a:pt x="1879122" y="1007393"/>
                  <a:pt x="1748720" y="1017017"/>
                  <a:pt x="1619388" y="1036264"/>
                </a:cubicBezTo>
                <a:close/>
                <a:moveTo>
                  <a:pt x="9498591" y="1054323"/>
                </a:moveTo>
                <a:lnTo>
                  <a:pt x="9338225" y="1048174"/>
                </a:lnTo>
                <a:cubicBezTo>
                  <a:pt x="9247941" y="1048174"/>
                  <a:pt x="9172921" y="1049441"/>
                  <a:pt x="9106008" y="1051306"/>
                </a:cubicBezTo>
                <a:lnTo>
                  <a:pt x="9064916" y="1052808"/>
                </a:lnTo>
                <a:lnTo>
                  <a:pt x="9092142" y="1049571"/>
                </a:lnTo>
                <a:cubicBezTo>
                  <a:pt x="9225156" y="1036531"/>
                  <a:pt x="9327652" y="1035128"/>
                  <a:pt x="9410192" y="1041227"/>
                </a:cubicBezTo>
                <a:close/>
                <a:moveTo>
                  <a:pt x="5444144" y="1054323"/>
                </a:moveTo>
                <a:lnTo>
                  <a:pt x="5283779" y="1048174"/>
                </a:lnTo>
                <a:cubicBezTo>
                  <a:pt x="5193495" y="1048174"/>
                  <a:pt x="5118475" y="1049441"/>
                  <a:pt x="5051562" y="1051306"/>
                </a:cubicBezTo>
                <a:lnTo>
                  <a:pt x="5010470" y="1052808"/>
                </a:lnTo>
                <a:lnTo>
                  <a:pt x="5037696" y="1049571"/>
                </a:lnTo>
                <a:cubicBezTo>
                  <a:pt x="5170709" y="1036531"/>
                  <a:pt x="5273205" y="1035128"/>
                  <a:pt x="5355745" y="1041227"/>
                </a:cubicBezTo>
                <a:close/>
                <a:moveTo>
                  <a:pt x="1389696" y="1054323"/>
                </a:moveTo>
                <a:lnTo>
                  <a:pt x="1229331" y="1048174"/>
                </a:lnTo>
                <a:lnTo>
                  <a:pt x="954754" y="1052959"/>
                </a:lnTo>
                <a:lnTo>
                  <a:pt x="983248" y="1049571"/>
                </a:lnTo>
                <a:cubicBezTo>
                  <a:pt x="1116261" y="1036531"/>
                  <a:pt x="1218757" y="1035128"/>
                  <a:pt x="1301297" y="1041227"/>
                </a:cubicBezTo>
                <a:close/>
                <a:moveTo>
                  <a:pt x="9570821" y="1054629"/>
                </a:moveTo>
                <a:lnTo>
                  <a:pt x="9653802" y="1027764"/>
                </a:lnTo>
                <a:cubicBezTo>
                  <a:pt x="9784027" y="977923"/>
                  <a:pt x="9876540" y="911469"/>
                  <a:pt x="10118576" y="911469"/>
                </a:cubicBezTo>
                <a:cubicBezTo>
                  <a:pt x="10360612" y="911469"/>
                  <a:pt x="10452625" y="977923"/>
                  <a:pt x="10582456" y="1027764"/>
                </a:cubicBezTo>
                <a:lnTo>
                  <a:pt x="10660964" y="1053247"/>
                </a:lnTo>
                <a:lnTo>
                  <a:pt x="10508554" y="1036264"/>
                </a:lnTo>
                <a:cubicBezTo>
                  <a:pt x="10249889" y="997769"/>
                  <a:pt x="9986947" y="997769"/>
                  <a:pt x="9728282" y="1036264"/>
                </a:cubicBezTo>
                <a:cubicBezTo>
                  <a:pt x="9674619" y="1044064"/>
                  <a:pt x="9624098" y="1049963"/>
                  <a:pt x="9575495" y="1054335"/>
                </a:cubicBezTo>
                <a:close/>
                <a:moveTo>
                  <a:pt x="5516373" y="1054629"/>
                </a:moveTo>
                <a:lnTo>
                  <a:pt x="5599355" y="1027764"/>
                </a:lnTo>
                <a:cubicBezTo>
                  <a:pt x="5729580" y="977923"/>
                  <a:pt x="5822092" y="911469"/>
                  <a:pt x="6064128" y="911469"/>
                </a:cubicBezTo>
                <a:cubicBezTo>
                  <a:pt x="6306165" y="911469"/>
                  <a:pt x="6398177" y="977923"/>
                  <a:pt x="6528008" y="1027764"/>
                </a:cubicBezTo>
                <a:lnTo>
                  <a:pt x="6606511" y="1053246"/>
                </a:lnTo>
                <a:lnTo>
                  <a:pt x="6454106" y="1036264"/>
                </a:lnTo>
                <a:cubicBezTo>
                  <a:pt x="6195441" y="997769"/>
                  <a:pt x="5932500" y="997769"/>
                  <a:pt x="5673834" y="1036264"/>
                </a:cubicBezTo>
                <a:cubicBezTo>
                  <a:pt x="5620173" y="1044064"/>
                  <a:pt x="5569650" y="1049963"/>
                  <a:pt x="5521048" y="1054335"/>
                </a:cubicBezTo>
                <a:close/>
                <a:moveTo>
                  <a:pt x="12139049" y="1056141"/>
                </a:moveTo>
                <a:lnTo>
                  <a:pt x="12067980" y="1051854"/>
                </a:lnTo>
                <a:cubicBezTo>
                  <a:pt x="11879987" y="1039582"/>
                  <a:pt x="11722604" y="1037438"/>
                  <a:pt x="11583755" y="1039884"/>
                </a:cubicBezTo>
                <a:lnTo>
                  <a:pt x="11216007" y="1055231"/>
                </a:lnTo>
                <a:lnTo>
                  <a:pt x="11287866" y="1043299"/>
                </a:lnTo>
                <a:cubicBezTo>
                  <a:pt x="11629995" y="976204"/>
                  <a:pt x="11889289" y="1010156"/>
                  <a:pt x="12048347" y="1039151"/>
                </a:cubicBezTo>
                <a:close/>
                <a:moveTo>
                  <a:pt x="4030158" y="1056142"/>
                </a:moveTo>
                <a:lnTo>
                  <a:pt x="3959086" y="1051854"/>
                </a:lnTo>
                <a:cubicBezTo>
                  <a:pt x="3771093" y="1039582"/>
                  <a:pt x="3613710" y="1037438"/>
                  <a:pt x="3474862" y="1039884"/>
                </a:cubicBezTo>
                <a:lnTo>
                  <a:pt x="3107111" y="1055232"/>
                </a:lnTo>
                <a:lnTo>
                  <a:pt x="3178970" y="1043299"/>
                </a:lnTo>
                <a:cubicBezTo>
                  <a:pt x="3521099" y="976204"/>
                  <a:pt x="3780394" y="1010156"/>
                  <a:pt x="3939451" y="1039150"/>
                </a:cubicBezTo>
                <a:close/>
                <a:moveTo>
                  <a:pt x="8084609" y="1056143"/>
                </a:moveTo>
                <a:lnTo>
                  <a:pt x="8013532" y="1051854"/>
                </a:lnTo>
                <a:cubicBezTo>
                  <a:pt x="7825539" y="1039582"/>
                  <a:pt x="7668156" y="1037438"/>
                  <a:pt x="7529307" y="1039884"/>
                </a:cubicBezTo>
                <a:lnTo>
                  <a:pt x="7161560" y="1055231"/>
                </a:lnTo>
                <a:lnTo>
                  <a:pt x="7233418" y="1043299"/>
                </a:lnTo>
                <a:cubicBezTo>
                  <a:pt x="7575547" y="976204"/>
                  <a:pt x="7834842" y="1010156"/>
                  <a:pt x="7993899" y="1039150"/>
                </a:cubicBezTo>
                <a:close/>
                <a:moveTo>
                  <a:pt x="4120851" y="1056353"/>
                </a:moveTo>
                <a:lnTo>
                  <a:pt x="4115992" y="1056220"/>
                </a:lnTo>
                <a:lnTo>
                  <a:pt x="4290929" y="1037676"/>
                </a:lnTo>
                <a:cubicBezTo>
                  <a:pt x="4533577" y="1018074"/>
                  <a:pt x="4675584" y="1029053"/>
                  <a:pt x="4810031" y="1044932"/>
                </a:cubicBezTo>
                <a:lnTo>
                  <a:pt x="4903438" y="1055857"/>
                </a:lnTo>
                <a:lnTo>
                  <a:pt x="4783254" y="1051860"/>
                </a:lnTo>
                <a:cubicBezTo>
                  <a:pt x="4663354" y="1048663"/>
                  <a:pt x="4526700" y="1046803"/>
                  <a:pt x="4363517" y="1049258"/>
                </a:cubicBezTo>
                <a:close/>
                <a:moveTo>
                  <a:pt x="8175301" y="1056353"/>
                </a:moveTo>
                <a:lnTo>
                  <a:pt x="8170444" y="1056220"/>
                </a:lnTo>
                <a:lnTo>
                  <a:pt x="8345376" y="1037676"/>
                </a:lnTo>
                <a:cubicBezTo>
                  <a:pt x="8588024" y="1018074"/>
                  <a:pt x="8730031" y="1029053"/>
                  <a:pt x="8864478" y="1044932"/>
                </a:cubicBezTo>
                <a:lnTo>
                  <a:pt x="8957890" y="1055858"/>
                </a:lnTo>
                <a:lnTo>
                  <a:pt x="8837700" y="1051860"/>
                </a:lnTo>
                <a:cubicBezTo>
                  <a:pt x="8717800" y="1048663"/>
                  <a:pt x="8581146" y="1046803"/>
                  <a:pt x="8417964" y="1049258"/>
                </a:cubicBezTo>
                <a:close/>
                <a:moveTo>
                  <a:pt x="850028" y="1056552"/>
                </a:moveTo>
                <a:lnTo>
                  <a:pt x="564647" y="1048721"/>
                </a:lnTo>
                <a:cubicBezTo>
                  <a:pt x="486901" y="1047861"/>
                  <a:pt x="402316" y="1047855"/>
                  <a:pt x="309069" y="1049258"/>
                </a:cubicBezTo>
                <a:lnTo>
                  <a:pt x="66397" y="1056353"/>
                </a:lnTo>
                <a:lnTo>
                  <a:pt x="61552" y="1056220"/>
                </a:lnTo>
                <a:lnTo>
                  <a:pt x="236481" y="1037676"/>
                </a:lnTo>
                <a:cubicBezTo>
                  <a:pt x="444465" y="1020874"/>
                  <a:pt x="578508" y="1026540"/>
                  <a:pt x="697228" y="1038502"/>
                </a:cubicBezTo>
                <a:lnTo>
                  <a:pt x="850693" y="1056526"/>
                </a:lnTo>
                <a:close/>
                <a:moveTo>
                  <a:pt x="9434224" y="1063238"/>
                </a:moveTo>
                <a:cubicBezTo>
                  <a:pt x="9342252" y="1066614"/>
                  <a:pt x="9253071" y="1065367"/>
                  <a:pt x="9156908" y="1062478"/>
                </a:cubicBezTo>
                <a:lnTo>
                  <a:pt x="9039358" y="1058568"/>
                </a:lnTo>
                <a:lnTo>
                  <a:pt x="9156908" y="1054658"/>
                </a:lnTo>
                <a:cubicBezTo>
                  <a:pt x="9253071" y="1051769"/>
                  <a:pt x="9342252" y="1050522"/>
                  <a:pt x="9434224" y="1053898"/>
                </a:cubicBezTo>
                <a:lnTo>
                  <a:pt x="9508324" y="1058568"/>
                </a:lnTo>
                <a:close/>
                <a:moveTo>
                  <a:pt x="5379777" y="1063238"/>
                </a:moveTo>
                <a:cubicBezTo>
                  <a:pt x="5287805" y="1066614"/>
                  <a:pt x="5198624" y="1065367"/>
                  <a:pt x="5102461" y="1062478"/>
                </a:cubicBezTo>
                <a:lnTo>
                  <a:pt x="4984912" y="1058568"/>
                </a:lnTo>
                <a:lnTo>
                  <a:pt x="5102461" y="1054658"/>
                </a:lnTo>
                <a:cubicBezTo>
                  <a:pt x="5198624" y="1051769"/>
                  <a:pt x="5287805" y="1050522"/>
                  <a:pt x="5379777" y="1053898"/>
                </a:cubicBezTo>
                <a:lnTo>
                  <a:pt x="5453878" y="1058569"/>
                </a:lnTo>
                <a:close/>
                <a:moveTo>
                  <a:pt x="1128957" y="1064483"/>
                </a:moveTo>
                <a:cubicBezTo>
                  <a:pt x="1075831" y="1063507"/>
                  <a:pt x="1021336" y="1061717"/>
                  <a:pt x="963650" y="1059668"/>
                </a:cubicBezTo>
                <a:lnTo>
                  <a:pt x="923544" y="1058568"/>
                </a:lnTo>
                <a:lnTo>
                  <a:pt x="963650" y="1057468"/>
                </a:lnTo>
                <a:cubicBezTo>
                  <a:pt x="1079022" y="1053370"/>
                  <a:pt x="1181628" y="1050307"/>
                  <a:pt x="1286055" y="1052726"/>
                </a:cubicBezTo>
                <a:lnTo>
                  <a:pt x="1398623" y="1058568"/>
                </a:lnTo>
                <a:lnTo>
                  <a:pt x="1286055" y="1064410"/>
                </a:lnTo>
                <a:cubicBezTo>
                  <a:pt x="1233842" y="1065620"/>
                  <a:pt x="1182084" y="1065459"/>
                  <a:pt x="1128957" y="1064483"/>
                </a:cubicBezTo>
                <a:close/>
                <a:moveTo>
                  <a:pt x="10876488" y="1065322"/>
                </a:moveTo>
                <a:lnTo>
                  <a:pt x="10720469" y="1058568"/>
                </a:lnTo>
                <a:lnTo>
                  <a:pt x="10876488" y="1051814"/>
                </a:lnTo>
                <a:cubicBezTo>
                  <a:pt x="10932991" y="1051138"/>
                  <a:pt x="10988090" y="1052084"/>
                  <a:pt x="11043296" y="1053960"/>
                </a:cubicBezTo>
                <a:lnTo>
                  <a:pt x="11143190" y="1058568"/>
                </a:lnTo>
                <a:lnTo>
                  <a:pt x="11043296" y="1063176"/>
                </a:lnTo>
                <a:cubicBezTo>
                  <a:pt x="10988091" y="1065052"/>
                  <a:pt x="10932991" y="1065998"/>
                  <a:pt x="10876488" y="1065322"/>
                </a:cubicBezTo>
                <a:close/>
                <a:moveTo>
                  <a:pt x="6822040" y="1065322"/>
                </a:moveTo>
                <a:lnTo>
                  <a:pt x="6666021" y="1058568"/>
                </a:lnTo>
                <a:lnTo>
                  <a:pt x="6822041" y="1051814"/>
                </a:lnTo>
                <a:cubicBezTo>
                  <a:pt x="6878544" y="1051138"/>
                  <a:pt x="6933643" y="1052084"/>
                  <a:pt x="6988849" y="1053960"/>
                </a:cubicBezTo>
                <a:lnTo>
                  <a:pt x="7088743" y="1058568"/>
                </a:lnTo>
                <a:lnTo>
                  <a:pt x="6988849" y="1063176"/>
                </a:lnTo>
                <a:cubicBezTo>
                  <a:pt x="6933643" y="1065052"/>
                  <a:pt x="6878544" y="1065998"/>
                  <a:pt x="6822040" y="1065322"/>
                </a:cubicBezTo>
                <a:close/>
                <a:moveTo>
                  <a:pt x="2767595" y="1065322"/>
                </a:moveTo>
                <a:lnTo>
                  <a:pt x="2611574" y="1058568"/>
                </a:lnTo>
                <a:lnTo>
                  <a:pt x="2767594" y="1051814"/>
                </a:lnTo>
                <a:cubicBezTo>
                  <a:pt x="2824097" y="1051138"/>
                  <a:pt x="2879197" y="1052084"/>
                  <a:pt x="2934403" y="1053960"/>
                </a:cubicBezTo>
                <a:lnTo>
                  <a:pt x="3034295" y="1058568"/>
                </a:lnTo>
                <a:lnTo>
                  <a:pt x="2934403" y="1063176"/>
                </a:lnTo>
                <a:cubicBezTo>
                  <a:pt x="2879197" y="1065052"/>
                  <a:pt x="2824098" y="1065998"/>
                  <a:pt x="2767595" y="1065322"/>
                </a:cubicBezTo>
                <a:close/>
                <a:moveTo>
                  <a:pt x="8529423" y="1066083"/>
                </a:moveTo>
                <a:lnTo>
                  <a:pt x="8255913" y="1058568"/>
                </a:lnTo>
                <a:lnTo>
                  <a:pt x="8529423" y="1051053"/>
                </a:lnTo>
                <a:cubicBezTo>
                  <a:pt x="8612113" y="1050460"/>
                  <a:pt x="8681437" y="1051283"/>
                  <a:pt x="8744553" y="1052851"/>
                </a:cubicBezTo>
                <a:lnTo>
                  <a:pt x="8906823" y="1058568"/>
                </a:lnTo>
                <a:lnTo>
                  <a:pt x="8744553" y="1064285"/>
                </a:lnTo>
                <a:cubicBezTo>
                  <a:pt x="8681437" y="1065853"/>
                  <a:pt x="8612113" y="1066676"/>
                  <a:pt x="8529423" y="1066083"/>
                </a:cubicBezTo>
                <a:close/>
                <a:moveTo>
                  <a:pt x="4474976" y="1066083"/>
                </a:moveTo>
                <a:lnTo>
                  <a:pt x="4201467" y="1058568"/>
                </a:lnTo>
                <a:lnTo>
                  <a:pt x="4474977" y="1051053"/>
                </a:lnTo>
                <a:cubicBezTo>
                  <a:pt x="4557667" y="1050460"/>
                  <a:pt x="4626991" y="1051283"/>
                  <a:pt x="4690107" y="1052851"/>
                </a:cubicBezTo>
                <a:lnTo>
                  <a:pt x="4852376" y="1058568"/>
                </a:lnTo>
                <a:lnTo>
                  <a:pt x="4690107" y="1064285"/>
                </a:lnTo>
                <a:cubicBezTo>
                  <a:pt x="4626991" y="1065853"/>
                  <a:pt x="4557666" y="1066676"/>
                  <a:pt x="4474976" y="1066083"/>
                </a:cubicBezTo>
                <a:close/>
                <a:moveTo>
                  <a:pt x="420529" y="1066083"/>
                </a:moveTo>
                <a:lnTo>
                  <a:pt x="147022" y="1058568"/>
                </a:lnTo>
                <a:lnTo>
                  <a:pt x="420529" y="1051053"/>
                </a:lnTo>
                <a:cubicBezTo>
                  <a:pt x="530782" y="1050263"/>
                  <a:pt x="617274" y="1051989"/>
                  <a:pt x="696970" y="1054642"/>
                </a:cubicBezTo>
                <a:lnTo>
                  <a:pt x="798087" y="1058568"/>
                </a:lnTo>
                <a:lnTo>
                  <a:pt x="696970" y="1062494"/>
                </a:lnTo>
                <a:cubicBezTo>
                  <a:pt x="617274" y="1065147"/>
                  <a:pt x="530782" y="1066873"/>
                  <a:pt x="420529" y="1066083"/>
                </a:cubicBezTo>
                <a:close/>
                <a:moveTo>
                  <a:pt x="7536476" y="1073334"/>
                </a:moveTo>
                <a:cubicBezTo>
                  <a:pt x="7445152" y="1071948"/>
                  <a:pt x="7344365" y="1068221"/>
                  <a:pt x="7233500" y="1060966"/>
                </a:cubicBezTo>
                <a:lnTo>
                  <a:pt x="7185183" y="1058568"/>
                </a:lnTo>
                <a:lnTo>
                  <a:pt x="7233500" y="1056170"/>
                </a:lnTo>
                <a:cubicBezTo>
                  <a:pt x="7455230" y="1041660"/>
                  <a:pt x="7636647" y="1041261"/>
                  <a:pt x="7782678" y="1045488"/>
                </a:cubicBezTo>
                <a:lnTo>
                  <a:pt x="8040670" y="1058568"/>
                </a:lnTo>
                <a:lnTo>
                  <a:pt x="7782678" y="1071648"/>
                </a:lnTo>
                <a:cubicBezTo>
                  <a:pt x="7709663" y="1073762"/>
                  <a:pt x="7627801" y="1074719"/>
                  <a:pt x="7536476" y="1073334"/>
                </a:cubicBezTo>
                <a:close/>
                <a:moveTo>
                  <a:pt x="3482030" y="1073334"/>
                </a:moveTo>
                <a:cubicBezTo>
                  <a:pt x="3390706" y="1071948"/>
                  <a:pt x="3289919" y="1068221"/>
                  <a:pt x="3179054" y="1060966"/>
                </a:cubicBezTo>
                <a:lnTo>
                  <a:pt x="3130736" y="1058568"/>
                </a:lnTo>
                <a:lnTo>
                  <a:pt x="3179054" y="1056170"/>
                </a:lnTo>
                <a:cubicBezTo>
                  <a:pt x="3400785" y="1041660"/>
                  <a:pt x="3582201" y="1041261"/>
                  <a:pt x="3728233" y="1045488"/>
                </a:cubicBezTo>
                <a:lnTo>
                  <a:pt x="3986224" y="1058568"/>
                </a:lnTo>
                <a:lnTo>
                  <a:pt x="3728232" y="1071648"/>
                </a:lnTo>
                <a:cubicBezTo>
                  <a:pt x="3655217" y="1073762"/>
                  <a:pt x="3573355" y="1074719"/>
                  <a:pt x="3482030" y="1073334"/>
                </a:cubicBezTo>
                <a:close/>
                <a:moveTo>
                  <a:pt x="11590923" y="1073334"/>
                </a:moveTo>
                <a:cubicBezTo>
                  <a:pt x="11499599" y="1071949"/>
                  <a:pt x="11398812" y="1068221"/>
                  <a:pt x="11287947" y="1060966"/>
                </a:cubicBezTo>
                <a:lnTo>
                  <a:pt x="11239630" y="1058568"/>
                </a:lnTo>
                <a:lnTo>
                  <a:pt x="11287947" y="1056170"/>
                </a:lnTo>
                <a:cubicBezTo>
                  <a:pt x="11509677" y="1041660"/>
                  <a:pt x="11691094" y="1041260"/>
                  <a:pt x="11837126" y="1045488"/>
                </a:cubicBezTo>
                <a:lnTo>
                  <a:pt x="12095122" y="1058568"/>
                </a:lnTo>
                <a:lnTo>
                  <a:pt x="11837126" y="1071648"/>
                </a:lnTo>
                <a:cubicBezTo>
                  <a:pt x="11764110" y="1073762"/>
                  <a:pt x="11682248" y="1074719"/>
                  <a:pt x="11590923" y="1073334"/>
                </a:cubicBezTo>
                <a:close/>
                <a:moveTo>
                  <a:pt x="9215375" y="1076879"/>
                </a:moveTo>
                <a:cubicBezTo>
                  <a:pt x="9177427" y="1074965"/>
                  <a:pt x="9136480" y="1071912"/>
                  <a:pt x="9092142" y="1067565"/>
                </a:cubicBezTo>
                <a:lnTo>
                  <a:pt x="9064916" y="1064328"/>
                </a:lnTo>
                <a:lnTo>
                  <a:pt x="9106009" y="1065830"/>
                </a:lnTo>
                <a:cubicBezTo>
                  <a:pt x="9172921" y="1067695"/>
                  <a:pt x="9247941" y="1068962"/>
                  <a:pt x="9338225" y="1068962"/>
                </a:cubicBezTo>
                <a:lnTo>
                  <a:pt x="9498591" y="1062813"/>
                </a:lnTo>
                <a:lnTo>
                  <a:pt x="9410192" y="1075909"/>
                </a:lnTo>
                <a:cubicBezTo>
                  <a:pt x="9355165" y="1079975"/>
                  <a:pt x="9291269" y="1080707"/>
                  <a:pt x="9215375" y="1076879"/>
                </a:cubicBezTo>
                <a:close/>
                <a:moveTo>
                  <a:pt x="5160929" y="1076879"/>
                </a:moveTo>
                <a:cubicBezTo>
                  <a:pt x="5122980" y="1074965"/>
                  <a:pt x="5082033" y="1071912"/>
                  <a:pt x="5037696" y="1067565"/>
                </a:cubicBezTo>
                <a:lnTo>
                  <a:pt x="5010470" y="1064328"/>
                </a:lnTo>
                <a:lnTo>
                  <a:pt x="5051562" y="1065830"/>
                </a:lnTo>
                <a:cubicBezTo>
                  <a:pt x="5118475" y="1067695"/>
                  <a:pt x="5193493" y="1068962"/>
                  <a:pt x="5283778" y="1068962"/>
                </a:cubicBezTo>
                <a:lnTo>
                  <a:pt x="5444144" y="1062813"/>
                </a:lnTo>
                <a:lnTo>
                  <a:pt x="5355745" y="1075909"/>
                </a:lnTo>
                <a:cubicBezTo>
                  <a:pt x="5300719" y="1079975"/>
                  <a:pt x="5236823" y="1080707"/>
                  <a:pt x="5160929" y="1076879"/>
                </a:cubicBezTo>
                <a:close/>
                <a:moveTo>
                  <a:pt x="1106480" y="1076879"/>
                </a:moveTo>
                <a:cubicBezTo>
                  <a:pt x="1068532" y="1074965"/>
                  <a:pt x="1027585" y="1071912"/>
                  <a:pt x="983248" y="1067565"/>
                </a:cubicBezTo>
                <a:lnTo>
                  <a:pt x="954754" y="1064177"/>
                </a:lnTo>
                <a:lnTo>
                  <a:pt x="1229331" y="1068962"/>
                </a:lnTo>
                <a:lnTo>
                  <a:pt x="1389696" y="1062813"/>
                </a:lnTo>
                <a:lnTo>
                  <a:pt x="1301297" y="1075909"/>
                </a:lnTo>
                <a:cubicBezTo>
                  <a:pt x="1246271" y="1079975"/>
                  <a:pt x="1182374" y="1080707"/>
                  <a:pt x="1106480" y="1076879"/>
                </a:cubicBezTo>
                <a:close/>
                <a:moveTo>
                  <a:pt x="10897570" y="1077276"/>
                </a:moveTo>
                <a:cubicBezTo>
                  <a:pt x="10849163" y="1077276"/>
                  <a:pt x="10806757" y="1074617"/>
                  <a:pt x="10768851" y="1069963"/>
                </a:cubicBezTo>
                <a:lnTo>
                  <a:pt x="10744873" y="1065418"/>
                </a:lnTo>
                <a:lnTo>
                  <a:pt x="10853414" y="1070144"/>
                </a:lnTo>
                <a:cubicBezTo>
                  <a:pt x="10907291" y="1071047"/>
                  <a:pt x="10968666" y="1070641"/>
                  <a:pt x="11040201" y="1068466"/>
                </a:cubicBezTo>
                <a:lnTo>
                  <a:pt x="11138659" y="1063580"/>
                </a:lnTo>
                <a:lnTo>
                  <a:pt x="11128138" y="1065322"/>
                </a:lnTo>
                <a:cubicBezTo>
                  <a:pt x="11067240" y="1072494"/>
                  <a:pt x="10994385" y="1077276"/>
                  <a:pt x="10897570" y="1077276"/>
                </a:cubicBezTo>
                <a:close/>
                <a:moveTo>
                  <a:pt x="6843122" y="1077276"/>
                </a:moveTo>
                <a:cubicBezTo>
                  <a:pt x="6794715" y="1077276"/>
                  <a:pt x="6752310" y="1074617"/>
                  <a:pt x="6714404" y="1069963"/>
                </a:cubicBezTo>
                <a:lnTo>
                  <a:pt x="6690425" y="1065418"/>
                </a:lnTo>
                <a:lnTo>
                  <a:pt x="6798967" y="1070144"/>
                </a:lnTo>
                <a:cubicBezTo>
                  <a:pt x="6852844" y="1071047"/>
                  <a:pt x="6914219" y="1070641"/>
                  <a:pt x="6985754" y="1068466"/>
                </a:cubicBezTo>
                <a:lnTo>
                  <a:pt x="7084212" y="1063580"/>
                </a:lnTo>
                <a:lnTo>
                  <a:pt x="7073690" y="1065322"/>
                </a:lnTo>
                <a:cubicBezTo>
                  <a:pt x="7012792" y="1072494"/>
                  <a:pt x="6939937" y="1077276"/>
                  <a:pt x="6843122" y="1077276"/>
                </a:cubicBezTo>
                <a:close/>
                <a:moveTo>
                  <a:pt x="2788674" y="1077276"/>
                </a:moveTo>
                <a:cubicBezTo>
                  <a:pt x="2740267" y="1077276"/>
                  <a:pt x="2697862" y="1074617"/>
                  <a:pt x="2659956" y="1069963"/>
                </a:cubicBezTo>
                <a:lnTo>
                  <a:pt x="2635977" y="1065418"/>
                </a:lnTo>
                <a:lnTo>
                  <a:pt x="2744521" y="1070144"/>
                </a:lnTo>
                <a:cubicBezTo>
                  <a:pt x="2798398" y="1071047"/>
                  <a:pt x="2859773" y="1070641"/>
                  <a:pt x="2931308" y="1068466"/>
                </a:cubicBezTo>
                <a:lnTo>
                  <a:pt x="3029764" y="1063580"/>
                </a:lnTo>
                <a:lnTo>
                  <a:pt x="3019242" y="1065322"/>
                </a:lnTo>
                <a:cubicBezTo>
                  <a:pt x="2958345" y="1072494"/>
                  <a:pt x="2885489" y="1077276"/>
                  <a:pt x="2788674" y="1077276"/>
                </a:cubicBezTo>
                <a:close/>
                <a:moveTo>
                  <a:pt x="6611707" y="1081932"/>
                </a:moveTo>
                <a:lnTo>
                  <a:pt x="6612393" y="1081262"/>
                </a:lnTo>
                <a:lnTo>
                  <a:pt x="6613100" y="1080781"/>
                </a:lnTo>
                <a:close/>
                <a:moveTo>
                  <a:pt x="10666153" y="1081934"/>
                </a:moveTo>
                <a:lnTo>
                  <a:pt x="10666841" y="1081262"/>
                </a:lnTo>
                <a:lnTo>
                  <a:pt x="10667550" y="1080779"/>
                </a:lnTo>
                <a:close/>
                <a:moveTo>
                  <a:pt x="2557258" y="1081935"/>
                </a:moveTo>
                <a:lnTo>
                  <a:pt x="2557946" y="1081262"/>
                </a:lnTo>
                <a:lnTo>
                  <a:pt x="2558657" y="1080779"/>
                </a:lnTo>
                <a:close/>
                <a:moveTo>
                  <a:pt x="8645502" y="1089137"/>
                </a:moveTo>
                <a:cubicBezTo>
                  <a:pt x="8562864" y="1091417"/>
                  <a:pt x="8466700" y="1089261"/>
                  <a:pt x="8345376" y="1079460"/>
                </a:cubicBezTo>
                <a:lnTo>
                  <a:pt x="8170440" y="1060917"/>
                </a:lnTo>
                <a:lnTo>
                  <a:pt x="8175299" y="1060783"/>
                </a:lnTo>
                <a:lnTo>
                  <a:pt x="8417964" y="1067878"/>
                </a:lnTo>
                <a:cubicBezTo>
                  <a:pt x="8581146" y="1070333"/>
                  <a:pt x="8717800" y="1068473"/>
                  <a:pt x="8837700" y="1065276"/>
                </a:cubicBezTo>
                <a:lnTo>
                  <a:pt x="8957890" y="1061278"/>
                </a:lnTo>
                <a:lnTo>
                  <a:pt x="8864478" y="1072204"/>
                </a:lnTo>
                <a:cubicBezTo>
                  <a:pt x="8797254" y="1080143"/>
                  <a:pt x="8728141" y="1086858"/>
                  <a:pt x="8645502" y="1089137"/>
                </a:cubicBezTo>
                <a:close/>
                <a:moveTo>
                  <a:pt x="4591055" y="1089137"/>
                </a:moveTo>
                <a:cubicBezTo>
                  <a:pt x="4508417" y="1091417"/>
                  <a:pt x="4412253" y="1089261"/>
                  <a:pt x="4290929" y="1079460"/>
                </a:cubicBezTo>
                <a:lnTo>
                  <a:pt x="4115992" y="1060917"/>
                </a:lnTo>
                <a:lnTo>
                  <a:pt x="4120851" y="1060783"/>
                </a:lnTo>
                <a:lnTo>
                  <a:pt x="4363518" y="1067878"/>
                </a:lnTo>
                <a:cubicBezTo>
                  <a:pt x="4526699" y="1070333"/>
                  <a:pt x="4663354" y="1068473"/>
                  <a:pt x="4783253" y="1065276"/>
                </a:cubicBezTo>
                <a:lnTo>
                  <a:pt x="4903442" y="1061278"/>
                </a:lnTo>
                <a:lnTo>
                  <a:pt x="4810031" y="1072204"/>
                </a:lnTo>
                <a:cubicBezTo>
                  <a:pt x="4742807" y="1080143"/>
                  <a:pt x="4673694" y="1086858"/>
                  <a:pt x="4591055" y="1089137"/>
                </a:cubicBezTo>
                <a:close/>
                <a:moveTo>
                  <a:pt x="421989" y="1089372"/>
                </a:moveTo>
                <a:cubicBezTo>
                  <a:pt x="366921" y="1088165"/>
                  <a:pt x="305809" y="1085061"/>
                  <a:pt x="236481" y="1079460"/>
                </a:cubicBezTo>
                <a:lnTo>
                  <a:pt x="61553" y="1060917"/>
                </a:lnTo>
                <a:lnTo>
                  <a:pt x="66398" y="1060783"/>
                </a:lnTo>
                <a:lnTo>
                  <a:pt x="309069" y="1067878"/>
                </a:lnTo>
                <a:cubicBezTo>
                  <a:pt x="402316" y="1069281"/>
                  <a:pt x="486901" y="1069275"/>
                  <a:pt x="564647" y="1068415"/>
                </a:cubicBezTo>
                <a:lnTo>
                  <a:pt x="850027" y="1060585"/>
                </a:lnTo>
                <a:lnTo>
                  <a:pt x="850692" y="1060611"/>
                </a:lnTo>
                <a:lnTo>
                  <a:pt x="697228" y="1078634"/>
                </a:lnTo>
                <a:cubicBezTo>
                  <a:pt x="618081" y="1086609"/>
                  <a:pt x="532124" y="1091785"/>
                  <a:pt x="421989" y="1089372"/>
                </a:cubicBezTo>
                <a:close/>
                <a:moveTo>
                  <a:pt x="10897491" y="1089985"/>
                </a:moveTo>
                <a:cubicBezTo>
                  <a:pt x="10849084" y="1089985"/>
                  <a:pt x="10806681" y="1085553"/>
                  <a:pt x="10768779" y="1077797"/>
                </a:cubicBezTo>
                <a:lnTo>
                  <a:pt x="10741633" y="1069221"/>
                </a:lnTo>
                <a:lnTo>
                  <a:pt x="10768428" y="1074282"/>
                </a:lnTo>
                <a:cubicBezTo>
                  <a:pt x="10806456" y="1078934"/>
                  <a:pt x="10849003" y="1081592"/>
                  <a:pt x="10897570" y="1081592"/>
                </a:cubicBezTo>
                <a:lnTo>
                  <a:pt x="11129718" y="1069533"/>
                </a:lnTo>
                <a:lnTo>
                  <a:pt x="11128036" y="1069999"/>
                </a:lnTo>
                <a:cubicBezTo>
                  <a:pt x="11067151" y="1081991"/>
                  <a:pt x="10994306" y="1089985"/>
                  <a:pt x="10897491" y="1089985"/>
                </a:cubicBezTo>
                <a:close/>
                <a:moveTo>
                  <a:pt x="6843043" y="1089985"/>
                </a:moveTo>
                <a:cubicBezTo>
                  <a:pt x="6794636" y="1089985"/>
                  <a:pt x="6752233" y="1085553"/>
                  <a:pt x="6714331" y="1077797"/>
                </a:cubicBezTo>
                <a:lnTo>
                  <a:pt x="6687187" y="1069222"/>
                </a:lnTo>
                <a:lnTo>
                  <a:pt x="6713981" y="1074282"/>
                </a:lnTo>
                <a:cubicBezTo>
                  <a:pt x="6752009" y="1078934"/>
                  <a:pt x="6794555" y="1081592"/>
                  <a:pt x="6843122" y="1081592"/>
                </a:cubicBezTo>
                <a:lnTo>
                  <a:pt x="7075270" y="1069533"/>
                </a:lnTo>
                <a:lnTo>
                  <a:pt x="7073589" y="1069999"/>
                </a:lnTo>
                <a:cubicBezTo>
                  <a:pt x="7012704" y="1081991"/>
                  <a:pt x="6939858" y="1089985"/>
                  <a:pt x="6843043" y="1089985"/>
                </a:cubicBezTo>
                <a:close/>
                <a:moveTo>
                  <a:pt x="2788596" y="1089985"/>
                </a:moveTo>
                <a:cubicBezTo>
                  <a:pt x="2740188" y="1089985"/>
                  <a:pt x="2697786" y="1085553"/>
                  <a:pt x="2659884" y="1077797"/>
                </a:cubicBezTo>
                <a:lnTo>
                  <a:pt x="2632739" y="1069221"/>
                </a:lnTo>
                <a:lnTo>
                  <a:pt x="2659533" y="1074282"/>
                </a:lnTo>
                <a:cubicBezTo>
                  <a:pt x="2697561" y="1078934"/>
                  <a:pt x="2740107" y="1081592"/>
                  <a:pt x="2788674" y="1081592"/>
                </a:cubicBezTo>
                <a:lnTo>
                  <a:pt x="3020822" y="1069533"/>
                </a:lnTo>
                <a:lnTo>
                  <a:pt x="3019141" y="1069999"/>
                </a:lnTo>
                <a:cubicBezTo>
                  <a:pt x="2958256" y="1081991"/>
                  <a:pt x="2885410" y="1089985"/>
                  <a:pt x="2788596" y="1089985"/>
                </a:cubicBezTo>
                <a:close/>
                <a:moveTo>
                  <a:pt x="9320184" y="1093245"/>
                </a:moveTo>
                <a:cubicBezTo>
                  <a:pt x="9255534" y="1093970"/>
                  <a:pt x="9180506" y="1088126"/>
                  <a:pt x="9091995" y="1073678"/>
                </a:cubicBezTo>
                <a:lnTo>
                  <a:pt x="9065681" y="1068465"/>
                </a:lnTo>
                <a:lnTo>
                  <a:pt x="9072114" y="1069217"/>
                </a:lnTo>
                <a:cubicBezTo>
                  <a:pt x="9147193" y="1076397"/>
                  <a:pt x="9232018" y="1081592"/>
                  <a:pt x="9338224" y="1081592"/>
                </a:cubicBezTo>
                <a:cubicBezTo>
                  <a:pt x="9386801" y="1081592"/>
                  <a:pt x="9429376" y="1078934"/>
                  <a:pt x="9467447" y="1074282"/>
                </a:cubicBezTo>
                <a:lnTo>
                  <a:pt x="9506368" y="1066943"/>
                </a:lnTo>
                <a:lnTo>
                  <a:pt x="9486109" y="1073406"/>
                </a:lnTo>
                <a:cubicBezTo>
                  <a:pt x="9439108" y="1085228"/>
                  <a:pt x="9384834" y="1092520"/>
                  <a:pt x="9320184" y="1093245"/>
                </a:cubicBezTo>
                <a:close/>
                <a:moveTo>
                  <a:pt x="5265736" y="1093245"/>
                </a:moveTo>
                <a:cubicBezTo>
                  <a:pt x="5201087" y="1093970"/>
                  <a:pt x="5126059" y="1088126"/>
                  <a:pt x="5037547" y="1073678"/>
                </a:cubicBezTo>
                <a:lnTo>
                  <a:pt x="5011232" y="1068465"/>
                </a:lnTo>
                <a:lnTo>
                  <a:pt x="5017667" y="1069217"/>
                </a:lnTo>
                <a:cubicBezTo>
                  <a:pt x="5092746" y="1076397"/>
                  <a:pt x="5177571" y="1081592"/>
                  <a:pt x="5283776" y="1081592"/>
                </a:cubicBezTo>
                <a:cubicBezTo>
                  <a:pt x="5332354" y="1081592"/>
                  <a:pt x="5374928" y="1078934"/>
                  <a:pt x="5412999" y="1074282"/>
                </a:cubicBezTo>
                <a:lnTo>
                  <a:pt x="5451921" y="1066943"/>
                </a:lnTo>
                <a:lnTo>
                  <a:pt x="5431662" y="1073406"/>
                </a:lnTo>
                <a:cubicBezTo>
                  <a:pt x="5384660" y="1085228"/>
                  <a:pt x="5330387" y="1092520"/>
                  <a:pt x="5265736" y="1093245"/>
                </a:cubicBezTo>
                <a:close/>
                <a:moveTo>
                  <a:pt x="1211289" y="1093245"/>
                </a:moveTo>
                <a:cubicBezTo>
                  <a:pt x="1146638" y="1093970"/>
                  <a:pt x="1071610" y="1088126"/>
                  <a:pt x="983099" y="1073678"/>
                </a:cubicBezTo>
                <a:lnTo>
                  <a:pt x="953655" y="1067844"/>
                </a:lnTo>
                <a:lnTo>
                  <a:pt x="1066035" y="1077102"/>
                </a:lnTo>
                <a:cubicBezTo>
                  <a:pt x="1114932" y="1079896"/>
                  <a:pt x="1168639" y="1081592"/>
                  <a:pt x="1229328" y="1081592"/>
                </a:cubicBezTo>
                <a:cubicBezTo>
                  <a:pt x="1277905" y="1081592"/>
                  <a:pt x="1320480" y="1078934"/>
                  <a:pt x="1358551" y="1074282"/>
                </a:cubicBezTo>
                <a:lnTo>
                  <a:pt x="1397474" y="1066942"/>
                </a:lnTo>
                <a:lnTo>
                  <a:pt x="1377214" y="1073406"/>
                </a:lnTo>
                <a:cubicBezTo>
                  <a:pt x="1330212" y="1085228"/>
                  <a:pt x="1275939" y="1092520"/>
                  <a:pt x="1211289" y="1093245"/>
                </a:cubicBezTo>
                <a:close/>
                <a:moveTo>
                  <a:pt x="10897332" y="1102617"/>
                </a:moveTo>
                <a:cubicBezTo>
                  <a:pt x="10848925" y="1102617"/>
                  <a:pt x="10806539" y="1096413"/>
                  <a:pt x="10768666" y="1085555"/>
                </a:cubicBezTo>
                <a:lnTo>
                  <a:pt x="10742464" y="1073953"/>
                </a:lnTo>
                <a:lnTo>
                  <a:pt x="10768383" y="1082114"/>
                </a:lnTo>
                <a:cubicBezTo>
                  <a:pt x="10806422" y="1089870"/>
                  <a:pt x="10848983" y="1094302"/>
                  <a:pt x="10897570" y="1094302"/>
                </a:cubicBezTo>
                <a:cubicBezTo>
                  <a:pt x="10994784" y="1094302"/>
                  <a:pt x="11067885" y="1086333"/>
                  <a:pt x="11128915" y="1074369"/>
                </a:cubicBezTo>
                <a:lnTo>
                  <a:pt x="11129460" y="1074219"/>
                </a:lnTo>
                <a:lnTo>
                  <a:pt x="11127978" y="1074724"/>
                </a:lnTo>
                <a:cubicBezTo>
                  <a:pt x="11067037" y="1091460"/>
                  <a:pt x="10994146" y="1102617"/>
                  <a:pt x="10897332" y="1102617"/>
                </a:cubicBezTo>
                <a:close/>
                <a:moveTo>
                  <a:pt x="9337984" y="1102617"/>
                </a:moveTo>
                <a:cubicBezTo>
                  <a:pt x="9240690" y="1102617"/>
                  <a:pt x="9167379" y="1094663"/>
                  <a:pt x="9106391" y="1082871"/>
                </a:cubicBezTo>
                <a:lnTo>
                  <a:pt x="9072116" y="1073572"/>
                </a:lnTo>
                <a:lnTo>
                  <a:pt x="9107071" y="1080337"/>
                </a:lnTo>
                <a:cubicBezTo>
                  <a:pt x="9168039" y="1088716"/>
                  <a:pt x="9241070" y="1094302"/>
                  <a:pt x="9338224" y="1094302"/>
                </a:cubicBezTo>
                <a:cubicBezTo>
                  <a:pt x="9386801" y="1094302"/>
                  <a:pt x="9429376" y="1089870"/>
                  <a:pt x="9467447" y="1082114"/>
                </a:cubicBezTo>
                <a:lnTo>
                  <a:pt x="9492104" y="1074362"/>
                </a:lnTo>
                <a:lnTo>
                  <a:pt x="9466778" y="1085555"/>
                </a:lnTo>
                <a:cubicBezTo>
                  <a:pt x="9428850" y="1096413"/>
                  <a:pt x="9386421" y="1102617"/>
                  <a:pt x="9337984" y="1102617"/>
                </a:cubicBezTo>
                <a:close/>
                <a:moveTo>
                  <a:pt x="6842884" y="1102617"/>
                </a:moveTo>
                <a:cubicBezTo>
                  <a:pt x="6794477" y="1102617"/>
                  <a:pt x="6752092" y="1096413"/>
                  <a:pt x="6714218" y="1085555"/>
                </a:cubicBezTo>
                <a:lnTo>
                  <a:pt x="6688013" y="1073952"/>
                </a:lnTo>
                <a:lnTo>
                  <a:pt x="6713936" y="1082114"/>
                </a:lnTo>
                <a:cubicBezTo>
                  <a:pt x="6751975" y="1089870"/>
                  <a:pt x="6794536" y="1094302"/>
                  <a:pt x="6843123" y="1094302"/>
                </a:cubicBezTo>
                <a:cubicBezTo>
                  <a:pt x="6940337" y="1094302"/>
                  <a:pt x="7013438" y="1086333"/>
                  <a:pt x="7074468" y="1074369"/>
                </a:cubicBezTo>
                <a:lnTo>
                  <a:pt x="7075011" y="1074219"/>
                </a:lnTo>
                <a:lnTo>
                  <a:pt x="7073530" y="1074724"/>
                </a:lnTo>
                <a:cubicBezTo>
                  <a:pt x="7012589" y="1091460"/>
                  <a:pt x="6939698" y="1102617"/>
                  <a:pt x="6842884" y="1102617"/>
                </a:cubicBezTo>
                <a:close/>
                <a:moveTo>
                  <a:pt x="5283537" y="1102617"/>
                </a:moveTo>
                <a:cubicBezTo>
                  <a:pt x="5186243" y="1102617"/>
                  <a:pt x="5112932" y="1094663"/>
                  <a:pt x="5051945" y="1082871"/>
                </a:cubicBezTo>
                <a:lnTo>
                  <a:pt x="5017667" y="1073572"/>
                </a:lnTo>
                <a:lnTo>
                  <a:pt x="5052624" y="1080337"/>
                </a:lnTo>
                <a:cubicBezTo>
                  <a:pt x="5113592" y="1088716"/>
                  <a:pt x="5186623" y="1094302"/>
                  <a:pt x="5283778" y="1094302"/>
                </a:cubicBezTo>
                <a:cubicBezTo>
                  <a:pt x="5332355" y="1094302"/>
                  <a:pt x="5374929" y="1089870"/>
                  <a:pt x="5413001" y="1082114"/>
                </a:cubicBezTo>
                <a:lnTo>
                  <a:pt x="5437658" y="1074362"/>
                </a:lnTo>
                <a:lnTo>
                  <a:pt x="5412331" y="1085555"/>
                </a:lnTo>
                <a:cubicBezTo>
                  <a:pt x="5374403" y="1096413"/>
                  <a:pt x="5331975" y="1102617"/>
                  <a:pt x="5283537" y="1102617"/>
                </a:cubicBezTo>
                <a:close/>
                <a:moveTo>
                  <a:pt x="2788436" y="1102617"/>
                </a:moveTo>
                <a:cubicBezTo>
                  <a:pt x="2740029" y="1102617"/>
                  <a:pt x="2697644" y="1096413"/>
                  <a:pt x="2659771" y="1085555"/>
                </a:cubicBezTo>
                <a:lnTo>
                  <a:pt x="2633566" y="1073953"/>
                </a:lnTo>
                <a:lnTo>
                  <a:pt x="2659488" y="1082114"/>
                </a:lnTo>
                <a:cubicBezTo>
                  <a:pt x="2697527" y="1089870"/>
                  <a:pt x="2740088" y="1094302"/>
                  <a:pt x="2788676" y="1094302"/>
                </a:cubicBezTo>
                <a:cubicBezTo>
                  <a:pt x="2885890" y="1094302"/>
                  <a:pt x="2958990" y="1086333"/>
                  <a:pt x="3020020" y="1074369"/>
                </a:cubicBezTo>
                <a:lnTo>
                  <a:pt x="3020567" y="1074219"/>
                </a:lnTo>
                <a:lnTo>
                  <a:pt x="3019083" y="1074724"/>
                </a:lnTo>
                <a:cubicBezTo>
                  <a:pt x="2958142" y="1091460"/>
                  <a:pt x="2885251" y="1102617"/>
                  <a:pt x="2788436" y="1102617"/>
                </a:cubicBezTo>
                <a:close/>
                <a:moveTo>
                  <a:pt x="1229089" y="1102617"/>
                </a:moveTo>
                <a:cubicBezTo>
                  <a:pt x="1131795" y="1102617"/>
                  <a:pt x="1058485" y="1094663"/>
                  <a:pt x="997496" y="1082871"/>
                </a:cubicBezTo>
                <a:lnTo>
                  <a:pt x="963220" y="1073572"/>
                </a:lnTo>
                <a:lnTo>
                  <a:pt x="998176" y="1080337"/>
                </a:lnTo>
                <a:cubicBezTo>
                  <a:pt x="1059144" y="1088716"/>
                  <a:pt x="1132175" y="1094302"/>
                  <a:pt x="1229329" y="1094302"/>
                </a:cubicBezTo>
                <a:cubicBezTo>
                  <a:pt x="1277906" y="1094302"/>
                  <a:pt x="1320482" y="1089870"/>
                  <a:pt x="1358552" y="1082114"/>
                </a:cubicBezTo>
                <a:lnTo>
                  <a:pt x="1383209" y="1074362"/>
                </a:lnTo>
                <a:lnTo>
                  <a:pt x="1357883" y="1085555"/>
                </a:lnTo>
                <a:cubicBezTo>
                  <a:pt x="1319956" y="1096413"/>
                  <a:pt x="1277527" y="1102617"/>
                  <a:pt x="1229089" y="1102617"/>
                </a:cubicBezTo>
                <a:close/>
                <a:moveTo>
                  <a:pt x="10118577" y="1104936"/>
                </a:moveTo>
                <a:cubicBezTo>
                  <a:pt x="9973055" y="1104936"/>
                  <a:pt x="9881587" y="1096954"/>
                  <a:pt x="9803603" y="1086976"/>
                </a:cubicBezTo>
                <a:lnTo>
                  <a:pt x="9581457" y="1058568"/>
                </a:lnTo>
                <a:lnTo>
                  <a:pt x="9803603" y="1030160"/>
                </a:lnTo>
                <a:cubicBezTo>
                  <a:pt x="9881587" y="1020182"/>
                  <a:pt x="9973055" y="1012200"/>
                  <a:pt x="10118577" y="1012200"/>
                </a:cubicBezTo>
                <a:cubicBezTo>
                  <a:pt x="10357416" y="1012200"/>
                  <a:pt x="10460726" y="1035545"/>
                  <a:pt x="10598843" y="1052713"/>
                </a:cubicBezTo>
                <a:lnTo>
                  <a:pt x="10657495" y="1058568"/>
                </a:lnTo>
                <a:lnTo>
                  <a:pt x="10598843" y="1064423"/>
                </a:lnTo>
                <a:cubicBezTo>
                  <a:pt x="10460726" y="1081591"/>
                  <a:pt x="10357416" y="1104936"/>
                  <a:pt x="10118577" y="1104936"/>
                </a:cubicBezTo>
                <a:close/>
                <a:moveTo>
                  <a:pt x="6064131" y="1104936"/>
                </a:moveTo>
                <a:cubicBezTo>
                  <a:pt x="5918609" y="1104936"/>
                  <a:pt x="5827141" y="1096954"/>
                  <a:pt x="5749157" y="1086976"/>
                </a:cubicBezTo>
                <a:lnTo>
                  <a:pt x="5527011" y="1058568"/>
                </a:lnTo>
                <a:lnTo>
                  <a:pt x="5749157" y="1030160"/>
                </a:lnTo>
                <a:cubicBezTo>
                  <a:pt x="5827141" y="1020182"/>
                  <a:pt x="5918609" y="1012200"/>
                  <a:pt x="6064131" y="1012200"/>
                </a:cubicBezTo>
                <a:cubicBezTo>
                  <a:pt x="6302969" y="1012200"/>
                  <a:pt x="6406279" y="1035545"/>
                  <a:pt x="6544395" y="1052713"/>
                </a:cubicBezTo>
                <a:lnTo>
                  <a:pt x="6603048" y="1058568"/>
                </a:lnTo>
                <a:lnTo>
                  <a:pt x="6544395" y="1064423"/>
                </a:lnTo>
                <a:cubicBezTo>
                  <a:pt x="6406279" y="1081591"/>
                  <a:pt x="6302969" y="1104936"/>
                  <a:pt x="6064131" y="1104936"/>
                </a:cubicBezTo>
                <a:close/>
                <a:moveTo>
                  <a:pt x="2009684" y="1104936"/>
                </a:moveTo>
                <a:cubicBezTo>
                  <a:pt x="1864162" y="1104936"/>
                  <a:pt x="1772694" y="1096954"/>
                  <a:pt x="1694710" y="1086976"/>
                </a:cubicBezTo>
                <a:lnTo>
                  <a:pt x="1472563" y="1058568"/>
                </a:lnTo>
                <a:lnTo>
                  <a:pt x="1694710" y="1030160"/>
                </a:lnTo>
                <a:cubicBezTo>
                  <a:pt x="1772694" y="1020182"/>
                  <a:pt x="1864162" y="1012200"/>
                  <a:pt x="2009684" y="1012200"/>
                </a:cubicBezTo>
                <a:cubicBezTo>
                  <a:pt x="2248523" y="1012200"/>
                  <a:pt x="2351832" y="1035545"/>
                  <a:pt x="2489949" y="1052713"/>
                </a:cubicBezTo>
                <a:lnTo>
                  <a:pt x="2548602" y="1058568"/>
                </a:lnTo>
                <a:lnTo>
                  <a:pt x="2489949" y="1064423"/>
                </a:lnTo>
                <a:cubicBezTo>
                  <a:pt x="2351833" y="1081591"/>
                  <a:pt x="2248522" y="1104936"/>
                  <a:pt x="2009684" y="1104936"/>
                </a:cubicBezTo>
                <a:close/>
                <a:moveTo>
                  <a:pt x="11736758" y="1111945"/>
                </a:moveTo>
                <a:cubicBezTo>
                  <a:pt x="11609286" y="1115671"/>
                  <a:pt x="11458931" y="1107384"/>
                  <a:pt x="11287866" y="1073837"/>
                </a:cubicBezTo>
                <a:lnTo>
                  <a:pt x="11216007" y="1061905"/>
                </a:lnTo>
                <a:lnTo>
                  <a:pt x="11583755" y="1077252"/>
                </a:lnTo>
                <a:cubicBezTo>
                  <a:pt x="11722604" y="1079698"/>
                  <a:pt x="11879987" y="1077554"/>
                  <a:pt x="12067980" y="1065282"/>
                </a:cubicBezTo>
                <a:lnTo>
                  <a:pt x="12139049" y="1060995"/>
                </a:lnTo>
                <a:lnTo>
                  <a:pt x="12048347" y="1077985"/>
                </a:lnTo>
                <a:cubicBezTo>
                  <a:pt x="11968818" y="1092483"/>
                  <a:pt x="11864230" y="1108219"/>
                  <a:pt x="11736758" y="1111945"/>
                </a:cubicBezTo>
                <a:close/>
                <a:moveTo>
                  <a:pt x="7682311" y="1111945"/>
                </a:moveTo>
                <a:cubicBezTo>
                  <a:pt x="7554839" y="1115671"/>
                  <a:pt x="7404483" y="1107384"/>
                  <a:pt x="7233418" y="1073837"/>
                </a:cubicBezTo>
                <a:lnTo>
                  <a:pt x="7161559" y="1061905"/>
                </a:lnTo>
                <a:lnTo>
                  <a:pt x="7529308" y="1077252"/>
                </a:lnTo>
                <a:cubicBezTo>
                  <a:pt x="7668156" y="1079698"/>
                  <a:pt x="7825540" y="1077554"/>
                  <a:pt x="8013532" y="1065282"/>
                </a:cubicBezTo>
                <a:lnTo>
                  <a:pt x="8084609" y="1060993"/>
                </a:lnTo>
                <a:lnTo>
                  <a:pt x="7993899" y="1077986"/>
                </a:lnTo>
                <a:cubicBezTo>
                  <a:pt x="7914371" y="1092483"/>
                  <a:pt x="7809783" y="1108219"/>
                  <a:pt x="7682311" y="1111945"/>
                </a:cubicBezTo>
                <a:close/>
                <a:moveTo>
                  <a:pt x="3627863" y="1111945"/>
                </a:moveTo>
                <a:cubicBezTo>
                  <a:pt x="3500391" y="1115671"/>
                  <a:pt x="3350035" y="1107384"/>
                  <a:pt x="3178970" y="1073837"/>
                </a:cubicBezTo>
                <a:lnTo>
                  <a:pt x="3107111" y="1061904"/>
                </a:lnTo>
                <a:lnTo>
                  <a:pt x="3474862" y="1077252"/>
                </a:lnTo>
                <a:cubicBezTo>
                  <a:pt x="3613710" y="1079698"/>
                  <a:pt x="3771094" y="1077554"/>
                  <a:pt x="3959087" y="1065282"/>
                </a:cubicBezTo>
                <a:lnTo>
                  <a:pt x="4030158" y="1060994"/>
                </a:lnTo>
                <a:lnTo>
                  <a:pt x="3939451" y="1077986"/>
                </a:lnTo>
                <a:cubicBezTo>
                  <a:pt x="3859923" y="1092483"/>
                  <a:pt x="3755335" y="1108219"/>
                  <a:pt x="3627863" y="1111945"/>
                </a:cubicBezTo>
                <a:close/>
                <a:moveTo>
                  <a:pt x="8558431" y="1112214"/>
                </a:moveTo>
                <a:cubicBezTo>
                  <a:pt x="8442509" y="1112214"/>
                  <a:pt x="8361025" y="1104219"/>
                  <a:pt x="8293300" y="1093017"/>
                </a:cubicBezTo>
                <a:lnTo>
                  <a:pt x="8162516" y="1065477"/>
                </a:lnTo>
                <a:lnTo>
                  <a:pt x="8295468" y="1082192"/>
                </a:lnTo>
                <a:cubicBezTo>
                  <a:pt x="8362643" y="1088847"/>
                  <a:pt x="8442748" y="1093504"/>
                  <a:pt x="8558430" y="1093504"/>
                </a:cubicBezTo>
                <a:cubicBezTo>
                  <a:pt x="8688983" y="1094895"/>
                  <a:pt x="8819438" y="1085909"/>
                  <a:pt x="8948566" y="1066642"/>
                </a:cubicBezTo>
                <a:lnTo>
                  <a:pt x="8959690" y="1065319"/>
                </a:lnTo>
                <a:lnTo>
                  <a:pt x="8948297" y="1067524"/>
                </a:lnTo>
                <a:cubicBezTo>
                  <a:pt x="8850493" y="1089869"/>
                  <a:pt x="8752699" y="1112214"/>
                  <a:pt x="8558431" y="1112214"/>
                </a:cubicBezTo>
                <a:close/>
                <a:moveTo>
                  <a:pt x="4503984" y="1112214"/>
                </a:moveTo>
                <a:cubicBezTo>
                  <a:pt x="4388063" y="1112214"/>
                  <a:pt x="4306577" y="1104219"/>
                  <a:pt x="4238852" y="1093017"/>
                </a:cubicBezTo>
                <a:lnTo>
                  <a:pt x="4108068" y="1065477"/>
                </a:lnTo>
                <a:lnTo>
                  <a:pt x="4241021" y="1082192"/>
                </a:lnTo>
                <a:cubicBezTo>
                  <a:pt x="4308195" y="1088847"/>
                  <a:pt x="4388301" y="1093504"/>
                  <a:pt x="4503982" y="1093504"/>
                </a:cubicBezTo>
                <a:cubicBezTo>
                  <a:pt x="4634535" y="1094895"/>
                  <a:pt x="4764990" y="1085909"/>
                  <a:pt x="4894119" y="1066642"/>
                </a:cubicBezTo>
                <a:lnTo>
                  <a:pt x="4905245" y="1065319"/>
                </a:lnTo>
                <a:lnTo>
                  <a:pt x="4893852" y="1067524"/>
                </a:lnTo>
                <a:cubicBezTo>
                  <a:pt x="4796046" y="1089869"/>
                  <a:pt x="4698252" y="1112214"/>
                  <a:pt x="4503984" y="1112214"/>
                </a:cubicBezTo>
                <a:close/>
                <a:moveTo>
                  <a:pt x="449535" y="1112214"/>
                </a:moveTo>
                <a:cubicBezTo>
                  <a:pt x="333614" y="1112214"/>
                  <a:pt x="252129" y="1104219"/>
                  <a:pt x="184405" y="1093016"/>
                </a:cubicBezTo>
                <a:lnTo>
                  <a:pt x="53627" y="1065478"/>
                </a:lnTo>
                <a:lnTo>
                  <a:pt x="186573" y="1082191"/>
                </a:lnTo>
                <a:cubicBezTo>
                  <a:pt x="253747" y="1088847"/>
                  <a:pt x="333853" y="1093504"/>
                  <a:pt x="449535" y="1093504"/>
                </a:cubicBezTo>
                <a:cubicBezTo>
                  <a:pt x="580087" y="1094895"/>
                  <a:pt x="710542" y="1085909"/>
                  <a:pt x="839671" y="1066642"/>
                </a:cubicBezTo>
                <a:lnTo>
                  <a:pt x="850795" y="1065319"/>
                </a:lnTo>
                <a:lnTo>
                  <a:pt x="839402" y="1067524"/>
                </a:lnTo>
                <a:cubicBezTo>
                  <a:pt x="741598" y="1089869"/>
                  <a:pt x="643804" y="1112214"/>
                  <a:pt x="449535" y="1112214"/>
                </a:cubicBezTo>
                <a:close/>
                <a:moveTo>
                  <a:pt x="10897171" y="1115645"/>
                </a:moveTo>
                <a:cubicBezTo>
                  <a:pt x="10824560" y="1115645"/>
                  <a:pt x="10765482" y="1097697"/>
                  <a:pt x="10714848" y="1068531"/>
                </a:cubicBezTo>
                <a:lnTo>
                  <a:pt x="10707547" y="1063564"/>
                </a:lnTo>
                <a:lnTo>
                  <a:pt x="10708670" y="1063676"/>
                </a:lnTo>
                <a:lnTo>
                  <a:pt x="10768177" y="1089875"/>
                </a:lnTo>
                <a:cubicBezTo>
                  <a:pt x="10806265" y="1100731"/>
                  <a:pt x="10848894" y="1106934"/>
                  <a:pt x="10897571" y="1106934"/>
                </a:cubicBezTo>
                <a:cubicBezTo>
                  <a:pt x="10994666" y="1106934"/>
                  <a:pt x="11067751" y="1095777"/>
                  <a:pt x="11128809" y="1079041"/>
                </a:cubicBezTo>
                <a:lnTo>
                  <a:pt x="11131380" y="1078166"/>
                </a:lnTo>
                <a:lnTo>
                  <a:pt x="11127694" y="1079782"/>
                </a:lnTo>
                <a:cubicBezTo>
                  <a:pt x="11066822" y="1101300"/>
                  <a:pt x="10993986" y="1115645"/>
                  <a:pt x="10897171" y="1115645"/>
                </a:cubicBezTo>
                <a:close/>
                <a:moveTo>
                  <a:pt x="9337825" y="1115645"/>
                </a:moveTo>
                <a:cubicBezTo>
                  <a:pt x="9240571" y="1115645"/>
                  <a:pt x="9167300" y="1105472"/>
                  <a:pt x="9106341" y="1090342"/>
                </a:cubicBezTo>
                <a:lnTo>
                  <a:pt x="9068214" y="1077027"/>
                </a:lnTo>
                <a:lnTo>
                  <a:pt x="9106465" y="1087385"/>
                </a:lnTo>
                <a:cubicBezTo>
                  <a:pt x="9167530" y="1099115"/>
                  <a:pt x="9240750" y="1106934"/>
                  <a:pt x="9338224" y="1106934"/>
                </a:cubicBezTo>
                <a:cubicBezTo>
                  <a:pt x="9386961" y="1106934"/>
                  <a:pt x="9429656" y="1100731"/>
                  <a:pt x="9467814" y="1089875"/>
                </a:cubicBezTo>
                <a:lnTo>
                  <a:pt x="9526692" y="1064009"/>
                </a:lnTo>
                <a:lnTo>
                  <a:pt x="9520036" y="1068531"/>
                </a:lnTo>
                <a:cubicBezTo>
                  <a:pt x="9469367" y="1097697"/>
                  <a:pt x="9410316" y="1115645"/>
                  <a:pt x="9337825" y="1115645"/>
                </a:cubicBezTo>
                <a:close/>
                <a:moveTo>
                  <a:pt x="6842724" y="1115645"/>
                </a:moveTo>
                <a:cubicBezTo>
                  <a:pt x="6770113" y="1115645"/>
                  <a:pt x="6711035" y="1097697"/>
                  <a:pt x="6660401" y="1068531"/>
                </a:cubicBezTo>
                <a:lnTo>
                  <a:pt x="6653100" y="1063564"/>
                </a:lnTo>
                <a:lnTo>
                  <a:pt x="6654223" y="1063676"/>
                </a:lnTo>
                <a:lnTo>
                  <a:pt x="6713729" y="1089875"/>
                </a:lnTo>
                <a:cubicBezTo>
                  <a:pt x="6751817" y="1100731"/>
                  <a:pt x="6794446" y="1106934"/>
                  <a:pt x="6843123" y="1106934"/>
                </a:cubicBezTo>
                <a:cubicBezTo>
                  <a:pt x="6940218" y="1106934"/>
                  <a:pt x="7013303" y="1095777"/>
                  <a:pt x="7074361" y="1079041"/>
                </a:cubicBezTo>
                <a:lnTo>
                  <a:pt x="7076934" y="1078165"/>
                </a:lnTo>
                <a:lnTo>
                  <a:pt x="7073247" y="1079782"/>
                </a:lnTo>
                <a:cubicBezTo>
                  <a:pt x="7012374" y="1101300"/>
                  <a:pt x="6939539" y="1115645"/>
                  <a:pt x="6842724" y="1115645"/>
                </a:cubicBezTo>
                <a:close/>
                <a:moveTo>
                  <a:pt x="5283378" y="1115645"/>
                </a:moveTo>
                <a:cubicBezTo>
                  <a:pt x="5186124" y="1115645"/>
                  <a:pt x="5112853" y="1105472"/>
                  <a:pt x="5051894" y="1090342"/>
                </a:cubicBezTo>
                <a:lnTo>
                  <a:pt x="5013768" y="1077027"/>
                </a:lnTo>
                <a:lnTo>
                  <a:pt x="5052018" y="1087385"/>
                </a:lnTo>
                <a:cubicBezTo>
                  <a:pt x="5113083" y="1099115"/>
                  <a:pt x="5186305" y="1106934"/>
                  <a:pt x="5283778" y="1106934"/>
                </a:cubicBezTo>
                <a:cubicBezTo>
                  <a:pt x="5332514" y="1106934"/>
                  <a:pt x="5375209" y="1100731"/>
                  <a:pt x="5413367" y="1089875"/>
                </a:cubicBezTo>
                <a:lnTo>
                  <a:pt x="5472246" y="1064008"/>
                </a:lnTo>
                <a:lnTo>
                  <a:pt x="5465589" y="1068531"/>
                </a:lnTo>
                <a:cubicBezTo>
                  <a:pt x="5414920" y="1097697"/>
                  <a:pt x="5355870" y="1115645"/>
                  <a:pt x="5283378" y="1115645"/>
                </a:cubicBezTo>
                <a:close/>
                <a:moveTo>
                  <a:pt x="2788277" y="1115645"/>
                </a:moveTo>
                <a:cubicBezTo>
                  <a:pt x="2715666" y="1115645"/>
                  <a:pt x="2656588" y="1097697"/>
                  <a:pt x="2605954" y="1068531"/>
                </a:cubicBezTo>
                <a:lnTo>
                  <a:pt x="2598652" y="1063564"/>
                </a:lnTo>
                <a:lnTo>
                  <a:pt x="2599774" y="1063676"/>
                </a:lnTo>
                <a:lnTo>
                  <a:pt x="2659282" y="1089875"/>
                </a:lnTo>
                <a:cubicBezTo>
                  <a:pt x="2697370" y="1100731"/>
                  <a:pt x="2739999" y="1106934"/>
                  <a:pt x="2788676" y="1106934"/>
                </a:cubicBezTo>
                <a:cubicBezTo>
                  <a:pt x="2885770" y="1106934"/>
                  <a:pt x="2958856" y="1095777"/>
                  <a:pt x="3019913" y="1079041"/>
                </a:cubicBezTo>
                <a:lnTo>
                  <a:pt x="3022489" y="1078165"/>
                </a:lnTo>
                <a:lnTo>
                  <a:pt x="3018800" y="1079782"/>
                </a:lnTo>
                <a:cubicBezTo>
                  <a:pt x="2957927" y="1101300"/>
                  <a:pt x="2885092" y="1115645"/>
                  <a:pt x="2788277" y="1115645"/>
                </a:cubicBezTo>
                <a:close/>
                <a:moveTo>
                  <a:pt x="1228931" y="1115645"/>
                </a:moveTo>
                <a:cubicBezTo>
                  <a:pt x="1131676" y="1115645"/>
                  <a:pt x="1058406" y="1105472"/>
                  <a:pt x="997447" y="1090342"/>
                </a:cubicBezTo>
                <a:lnTo>
                  <a:pt x="959324" y="1077029"/>
                </a:lnTo>
                <a:lnTo>
                  <a:pt x="997570" y="1087385"/>
                </a:lnTo>
                <a:cubicBezTo>
                  <a:pt x="1058635" y="1099115"/>
                  <a:pt x="1131855" y="1106934"/>
                  <a:pt x="1229330" y="1106934"/>
                </a:cubicBezTo>
                <a:cubicBezTo>
                  <a:pt x="1278067" y="1106934"/>
                  <a:pt x="1320761" y="1100731"/>
                  <a:pt x="1358919" y="1089875"/>
                </a:cubicBezTo>
                <a:lnTo>
                  <a:pt x="1417797" y="1064009"/>
                </a:lnTo>
                <a:lnTo>
                  <a:pt x="1411141" y="1068531"/>
                </a:lnTo>
                <a:cubicBezTo>
                  <a:pt x="1360472" y="1097697"/>
                  <a:pt x="1301422" y="1115645"/>
                  <a:pt x="1228931" y="1115645"/>
                </a:cubicBezTo>
                <a:close/>
                <a:moveTo>
                  <a:pt x="10897571" y="1127715"/>
                </a:moveTo>
                <a:cubicBezTo>
                  <a:pt x="10861265" y="1127715"/>
                  <a:pt x="10828347" y="1122231"/>
                  <a:pt x="10798180" y="1112291"/>
                </a:cubicBezTo>
                <a:lnTo>
                  <a:pt x="10771114" y="1098525"/>
                </a:lnTo>
                <a:lnTo>
                  <a:pt x="10828824" y="1113909"/>
                </a:lnTo>
                <a:cubicBezTo>
                  <a:pt x="10850350" y="1117648"/>
                  <a:pt x="10873203" y="1119642"/>
                  <a:pt x="10897571" y="1119642"/>
                </a:cubicBezTo>
                <a:cubicBezTo>
                  <a:pt x="10946188" y="1119642"/>
                  <a:pt x="10988783" y="1116056"/>
                  <a:pt x="11026857" y="1109781"/>
                </a:cubicBezTo>
                <a:lnTo>
                  <a:pt x="11126004" y="1084551"/>
                </a:lnTo>
                <a:lnTo>
                  <a:pt x="11026291" y="1115672"/>
                </a:lnTo>
                <a:cubicBezTo>
                  <a:pt x="10988384" y="1123336"/>
                  <a:pt x="10945979" y="1127715"/>
                  <a:pt x="10897571" y="1127715"/>
                </a:cubicBezTo>
                <a:close/>
                <a:moveTo>
                  <a:pt x="9338225" y="1127715"/>
                </a:moveTo>
                <a:cubicBezTo>
                  <a:pt x="9265315" y="1127715"/>
                  <a:pt x="9205906" y="1120734"/>
                  <a:pt x="9155059" y="1109452"/>
                </a:cubicBezTo>
                <a:lnTo>
                  <a:pt x="9114516" y="1095897"/>
                </a:lnTo>
                <a:lnTo>
                  <a:pt x="9208829" y="1112727"/>
                </a:lnTo>
                <a:cubicBezTo>
                  <a:pt x="9246919" y="1117128"/>
                  <a:pt x="9289548" y="1119642"/>
                  <a:pt x="9338225" y="1119642"/>
                </a:cubicBezTo>
                <a:cubicBezTo>
                  <a:pt x="9362563" y="1119642"/>
                  <a:pt x="9385395" y="1117648"/>
                  <a:pt x="9406908" y="1113909"/>
                </a:cubicBezTo>
                <a:lnTo>
                  <a:pt x="9464576" y="1098532"/>
                </a:lnTo>
                <a:lnTo>
                  <a:pt x="9437520" y="1112291"/>
                </a:lnTo>
                <a:cubicBezTo>
                  <a:pt x="9407365" y="1122231"/>
                  <a:pt x="9374478" y="1127715"/>
                  <a:pt x="9338225" y="1127715"/>
                </a:cubicBezTo>
                <a:close/>
                <a:moveTo>
                  <a:pt x="6843123" y="1127715"/>
                </a:moveTo>
                <a:cubicBezTo>
                  <a:pt x="6806818" y="1127715"/>
                  <a:pt x="6773900" y="1122231"/>
                  <a:pt x="6743732" y="1112291"/>
                </a:cubicBezTo>
                <a:lnTo>
                  <a:pt x="6716667" y="1098525"/>
                </a:lnTo>
                <a:lnTo>
                  <a:pt x="6774376" y="1113909"/>
                </a:lnTo>
                <a:cubicBezTo>
                  <a:pt x="6795902" y="1117648"/>
                  <a:pt x="6818755" y="1119642"/>
                  <a:pt x="6843123" y="1119642"/>
                </a:cubicBezTo>
                <a:cubicBezTo>
                  <a:pt x="6891740" y="1119642"/>
                  <a:pt x="6934335" y="1116056"/>
                  <a:pt x="6972409" y="1109781"/>
                </a:cubicBezTo>
                <a:lnTo>
                  <a:pt x="7071560" y="1084550"/>
                </a:lnTo>
                <a:lnTo>
                  <a:pt x="6971843" y="1115672"/>
                </a:lnTo>
                <a:cubicBezTo>
                  <a:pt x="6933936" y="1123336"/>
                  <a:pt x="6891531" y="1127715"/>
                  <a:pt x="6843123" y="1127715"/>
                </a:cubicBezTo>
                <a:close/>
                <a:moveTo>
                  <a:pt x="5283778" y="1127715"/>
                </a:moveTo>
                <a:cubicBezTo>
                  <a:pt x="5210867" y="1127715"/>
                  <a:pt x="5151459" y="1120734"/>
                  <a:pt x="5100611" y="1109452"/>
                </a:cubicBezTo>
                <a:lnTo>
                  <a:pt x="5060068" y="1095897"/>
                </a:lnTo>
                <a:lnTo>
                  <a:pt x="5154382" y="1112727"/>
                </a:lnTo>
                <a:cubicBezTo>
                  <a:pt x="5192472" y="1117128"/>
                  <a:pt x="5235100" y="1119642"/>
                  <a:pt x="5283778" y="1119642"/>
                </a:cubicBezTo>
                <a:cubicBezTo>
                  <a:pt x="5308116" y="1119642"/>
                  <a:pt x="5330948" y="1117648"/>
                  <a:pt x="5352462" y="1113909"/>
                </a:cubicBezTo>
                <a:lnTo>
                  <a:pt x="5410130" y="1098532"/>
                </a:lnTo>
                <a:lnTo>
                  <a:pt x="5383073" y="1112291"/>
                </a:lnTo>
                <a:cubicBezTo>
                  <a:pt x="5352919" y="1122231"/>
                  <a:pt x="5320032" y="1127715"/>
                  <a:pt x="5283778" y="1127715"/>
                </a:cubicBezTo>
                <a:close/>
                <a:moveTo>
                  <a:pt x="2788677" y="1127715"/>
                </a:moveTo>
                <a:cubicBezTo>
                  <a:pt x="2752372" y="1127715"/>
                  <a:pt x="2719454" y="1122231"/>
                  <a:pt x="2689286" y="1112291"/>
                </a:cubicBezTo>
                <a:lnTo>
                  <a:pt x="2662222" y="1098525"/>
                </a:lnTo>
                <a:lnTo>
                  <a:pt x="2719929" y="1113909"/>
                </a:lnTo>
                <a:cubicBezTo>
                  <a:pt x="2741455" y="1117648"/>
                  <a:pt x="2764307" y="1119642"/>
                  <a:pt x="2788676" y="1119642"/>
                </a:cubicBezTo>
                <a:cubicBezTo>
                  <a:pt x="2837293" y="1119642"/>
                  <a:pt x="2879888" y="1116056"/>
                  <a:pt x="2917962" y="1109781"/>
                </a:cubicBezTo>
                <a:lnTo>
                  <a:pt x="3017116" y="1084549"/>
                </a:lnTo>
                <a:lnTo>
                  <a:pt x="2917397" y="1115672"/>
                </a:lnTo>
                <a:cubicBezTo>
                  <a:pt x="2879489" y="1123336"/>
                  <a:pt x="2837084" y="1127715"/>
                  <a:pt x="2788677" y="1127715"/>
                </a:cubicBezTo>
                <a:close/>
                <a:moveTo>
                  <a:pt x="1229330" y="1127715"/>
                </a:moveTo>
                <a:cubicBezTo>
                  <a:pt x="1156419" y="1127715"/>
                  <a:pt x="1097011" y="1120734"/>
                  <a:pt x="1046163" y="1109452"/>
                </a:cubicBezTo>
                <a:lnTo>
                  <a:pt x="1005621" y="1095898"/>
                </a:lnTo>
                <a:lnTo>
                  <a:pt x="1099934" y="1112727"/>
                </a:lnTo>
                <a:cubicBezTo>
                  <a:pt x="1138024" y="1117128"/>
                  <a:pt x="1180652" y="1119642"/>
                  <a:pt x="1229330" y="1119642"/>
                </a:cubicBezTo>
                <a:cubicBezTo>
                  <a:pt x="1253668" y="1119642"/>
                  <a:pt x="1276500" y="1117648"/>
                  <a:pt x="1298013" y="1113909"/>
                </a:cubicBezTo>
                <a:lnTo>
                  <a:pt x="1355681" y="1098532"/>
                </a:lnTo>
                <a:lnTo>
                  <a:pt x="1328626" y="1112291"/>
                </a:lnTo>
                <a:cubicBezTo>
                  <a:pt x="1298470" y="1122231"/>
                  <a:pt x="1265583" y="1127715"/>
                  <a:pt x="1229330" y="1127715"/>
                </a:cubicBezTo>
                <a:close/>
                <a:moveTo>
                  <a:pt x="993691" y="1127767"/>
                </a:moveTo>
                <a:lnTo>
                  <a:pt x="976486" y="1118496"/>
                </a:lnTo>
                <a:lnTo>
                  <a:pt x="959465" y="1105615"/>
                </a:lnTo>
                <a:close/>
                <a:moveTo>
                  <a:pt x="9102587" y="1127768"/>
                </a:moveTo>
                <a:lnTo>
                  <a:pt x="9085380" y="1118496"/>
                </a:lnTo>
                <a:lnTo>
                  <a:pt x="9068356" y="1105614"/>
                </a:lnTo>
                <a:close/>
                <a:moveTo>
                  <a:pt x="5048140" y="1127768"/>
                </a:moveTo>
                <a:lnTo>
                  <a:pt x="5030933" y="1118496"/>
                </a:lnTo>
                <a:lnTo>
                  <a:pt x="5013912" y="1105615"/>
                </a:lnTo>
                <a:close/>
                <a:moveTo>
                  <a:pt x="8558431" y="1135317"/>
                </a:moveTo>
                <a:cubicBezTo>
                  <a:pt x="8443029" y="1135317"/>
                  <a:pt x="8361844" y="1124264"/>
                  <a:pt x="8294140" y="1108655"/>
                </a:cubicBezTo>
                <a:lnTo>
                  <a:pt x="8163036" y="1070052"/>
                </a:lnTo>
                <a:lnTo>
                  <a:pt x="8293140" y="1097514"/>
                </a:lnTo>
                <a:cubicBezTo>
                  <a:pt x="8360885" y="1108696"/>
                  <a:pt x="8442270" y="1116611"/>
                  <a:pt x="8558351" y="1116611"/>
                </a:cubicBezTo>
                <a:cubicBezTo>
                  <a:pt x="8753499" y="1116611"/>
                  <a:pt x="8852713" y="1093827"/>
                  <a:pt x="8948728" y="1071841"/>
                </a:cubicBezTo>
                <a:lnTo>
                  <a:pt x="8957305" y="1070142"/>
                </a:lnTo>
                <a:lnTo>
                  <a:pt x="8947638" y="1072759"/>
                </a:lnTo>
                <a:cubicBezTo>
                  <a:pt x="8849934" y="1104038"/>
                  <a:pt x="8752460" y="1135317"/>
                  <a:pt x="8558431" y="1135317"/>
                </a:cubicBezTo>
                <a:close/>
                <a:moveTo>
                  <a:pt x="4503984" y="1135317"/>
                </a:moveTo>
                <a:cubicBezTo>
                  <a:pt x="4388581" y="1135317"/>
                  <a:pt x="4307396" y="1124264"/>
                  <a:pt x="4239692" y="1108655"/>
                </a:cubicBezTo>
                <a:lnTo>
                  <a:pt x="4108588" y="1070052"/>
                </a:lnTo>
                <a:lnTo>
                  <a:pt x="4238693" y="1097514"/>
                </a:lnTo>
                <a:cubicBezTo>
                  <a:pt x="4306438" y="1108696"/>
                  <a:pt x="4387822" y="1116611"/>
                  <a:pt x="4503903" y="1116611"/>
                </a:cubicBezTo>
                <a:cubicBezTo>
                  <a:pt x="4699051" y="1116611"/>
                  <a:pt x="4798265" y="1093827"/>
                  <a:pt x="4894280" y="1071841"/>
                </a:cubicBezTo>
                <a:lnTo>
                  <a:pt x="4902859" y="1070141"/>
                </a:lnTo>
                <a:lnTo>
                  <a:pt x="4893191" y="1072759"/>
                </a:lnTo>
                <a:cubicBezTo>
                  <a:pt x="4795487" y="1104038"/>
                  <a:pt x="4698012" y="1135317"/>
                  <a:pt x="4503984" y="1135317"/>
                </a:cubicBezTo>
                <a:close/>
                <a:moveTo>
                  <a:pt x="449536" y="1135317"/>
                </a:moveTo>
                <a:cubicBezTo>
                  <a:pt x="334134" y="1135317"/>
                  <a:pt x="252949" y="1124265"/>
                  <a:pt x="185245" y="1108655"/>
                </a:cubicBezTo>
                <a:lnTo>
                  <a:pt x="54142" y="1070052"/>
                </a:lnTo>
                <a:lnTo>
                  <a:pt x="184245" y="1097514"/>
                </a:lnTo>
                <a:cubicBezTo>
                  <a:pt x="251989" y="1108696"/>
                  <a:pt x="333375" y="1116611"/>
                  <a:pt x="449456" y="1116611"/>
                </a:cubicBezTo>
                <a:cubicBezTo>
                  <a:pt x="644604" y="1116611"/>
                  <a:pt x="743817" y="1093827"/>
                  <a:pt x="839832" y="1071841"/>
                </a:cubicBezTo>
                <a:lnTo>
                  <a:pt x="848412" y="1070141"/>
                </a:lnTo>
                <a:lnTo>
                  <a:pt x="838743" y="1072759"/>
                </a:lnTo>
                <a:cubicBezTo>
                  <a:pt x="741039" y="1104038"/>
                  <a:pt x="643564" y="1135317"/>
                  <a:pt x="449536" y="1135317"/>
                </a:cubicBezTo>
                <a:close/>
                <a:moveTo>
                  <a:pt x="10897571" y="1140669"/>
                </a:moveTo>
                <a:cubicBezTo>
                  <a:pt x="10843180" y="1140669"/>
                  <a:pt x="10796391" y="1126086"/>
                  <a:pt x="10755057" y="1101022"/>
                </a:cubicBezTo>
                <a:lnTo>
                  <a:pt x="10735644" y="1087095"/>
                </a:lnTo>
                <a:lnTo>
                  <a:pt x="10768000" y="1105541"/>
                </a:lnTo>
                <a:cubicBezTo>
                  <a:pt x="10806137" y="1122603"/>
                  <a:pt x="10848824" y="1132352"/>
                  <a:pt x="10897571" y="1132352"/>
                </a:cubicBezTo>
                <a:cubicBezTo>
                  <a:pt x="10946218" y="1132352"/>
                  <a:pt x="10988836" y="1127968"/>
                  <a:pt x="11026927" y="1120295"/>
                </a:cubicBezTo>
                <a:lnTo>
                  <a:pt x="11126971" y="1089178"/>
                </a:lnTo>
                <a:lnTo>
                  <a:pt x="11026150" y="1126424"/>
                </a:lnTo>
                <a:cubicBezTo>
                  <a:pt x="10988277" y="1135489"/>
                  <a:pt x="10945918" y="1140669"/>
                  <a:pt x="10897571" y="1140669"/>
                </a:cubicBezTo>
                <a:close/>
                <a:moveTo>
                  <a:pt x="9338225" y="1140669"/>
                </a:moveTo>
                <a:cubicBezTo>
                  <a:pt x="9228904" y="1140669"/>
                  <a:pt x="9149963" y="1122128"/>
                  <a:pt x="9084711" y="1095702"/>
                </a:cubicBezTo>
                <a:lnTo>
                  <a:pt x="9060150" y="1084220"/>
                </a:lnTo>
                <a:lnTo>
                  <a:pt x="9106387" y="1101573"/>
                </a:lnTo>
                <a:cubicBezTo>
                  <a:pt x="9167496" y="1120040"/>
                  <a:pt x="9240751" y="1132352"/>
                  <a:pt x="9338225" y="1132352"/>
                </a:cubicBezTo>
                <a:cubicBezTo>
                  <a:pt x="9386962" y="1132352"/>
                  <a:pt x="9429663" y="1122603"/>
                  <a:pt x="9467831" y="1105541"/>
                </a:cubicBezTo>
                <a:lnTo>
                  <a:pt x="9499431" y="1087547"/>
                </a:lnTo>
                <a:lnTo>
                  <a:pt x="9480639" y="1101022"/>
                </a:lnTo>
                <a:cubicBezTo>
                  <a:pt x="9439297" y="1126086"/>
                  <a:pt x="9392537" y="1140669"/>
                  <a:pt x="9338225" y="1140669"/>
                </a:cubicBezTo>
                <a:close/>
                <a:moveTo>
                  <a:pt x="6843124" y="1140669"/>
                </a:moveTo>
                <a:cubicBezTo>
                  <a:pt x="6788733" y="1140669"/>
                  <a:pt x="6741944" y="1126086"/>
                  <a:pt x="6700610" y="1101022"/>
                </a:cubicBezTo>
                <a:lnTo>
                  <a:pt x="6681199" y="1087097"/>
                </a:lnTo>
                <a:lnTo>
                  <a:pt x="6713552" y="1105541"/>
                </a:lnTo>
                <a:cubicBezTo>
                  <a:pt x="6751689" y="1122603"/>
                  <a:pt x="6794376" y="1132352"/>
                  <a:pt x="6843123" y="1132352"/>
                </a:cubicBezTo>
                <a:cubicBezTo>
                  <a:pt x="6891770" y="1132352"/>
                  <a:pt x="6934388" y="1127968"/>
                  <a:pt x="6972479" y="1120295"/>
                </a:cubicBezTo>
                <a:lnTo>
                  <a:pt x="7072527" y="1089177"/>
                </a:lnTo>
                <a:lnTo>
                  <a:pt x="6971703" y="1126424"/>
                </a:lnTo>
                <a:cubicBezTo>
                  <a:pt x="6933830" y="1135489"/>
                  <a:pt x="6891472" y="1140669"/>
                  <a:pt x="6843124" y="1140669"/>
                </a:cubicBezTo>
                <a:close/>
                <a:moveTo>
                  <a:pt x="5283778" y="1140669"/>
                </a:moveTo>
                <a:cubicBezTo>
                  <a:pt x="5174459" y="1140669"/>
                  <a:pt x="5095516" y="1122128"/>
                  <a:pt x="5030265" y="1095702"/>
                </a:cubicBezTo>
                <a:lnTo>
                  <a:pt x="5005704" y="1084220"/>
                </a:lnTo>
                <a:lnTo>
                  <a:pt x="5051940" y="1101573"/>
                </a:lnTo>
                <a:cubicBezTo>
                  <a:pt x="5113048" y="1120040"/>
                  <a:pt x="5186305" y="1132352"/>
                  <a:pt x="5283778" y="1132352"/>
                </a:cubicBezTo>
                <a:cubicBezTo>
                  <a:pt x="5332515" y="1132352"/>
                  <a:pt x="5375216" y="1122603"/>
                  <a:pt x="5413385" y="1105541"/>
                </a:cubicBezTo>
                <a:lnTo>
                  <a:pt x="5444983" y="1087547"/>
                </a:lnTo>
                <a:lnTo>
                  <a:pt x="5426191" y="1101022"/>
                </a:lnTo>
                <a:cubicBezTo>
                  <a:pt x="5384851" y="1126086"/>
                  <a:pt x="5338090" y="1140669"/>
                  <a:pt x="5283778" y="1140669"/>
                </a:cubicBezTo>
                <a:close/>
                <a:moveTo>
                  <a:pt x="2788677" y="1140669"/>
                </a:moveTo>
                <a:cubicBezTo>
                  <a:pt x="2734286" y="1140669"/>
                  <a:pt x="2687497" y="1126086"/>
                  <a:pt x="2646163" y="1101022"/>
                </a:cubicBezTo>
                <a:lnTo>
                  <a:pt x="2626750" y="1087095"/>
                </a:lnTo>
                <a:lnTo>
                  <a:pt x="2659106" y="1105541"/>
                </a:lnTo>
                <a:cubicBezTo>
                  <a:pt x="2697242" y="1122603"/>
                  <a:pt x="2739930" y="1132352"/>
                  <a:pt x="2788677" y="1132352"/>
                </a:cubicBezTo>
                <a:cubicBezTo>
                  <a:pt x="2837324" y="1132352"/>
                  <a:pt x="2879942" y="1127968"/>
                  <a:pt x="2918033" y="1120295"/>
                </a:cubicBezTo>
                <a:lnTo>
                  <a:pt x="3018078" y="1089177"/>
                </a:lnTo>
                <a:lnTo>
                  <a:pt x="2917256" y="1126424"/>
                </a:lnTo>
                <a:cubicBezTo>
                  <a:pt x="2879383" y="1135489"/>
                  <a:pt x="2837025" y="1140669"/>
                  <a:pt x="2788677" y="1140669"/>
                </a:cubicBezTo>
                <a:close/>
                <a:moveTo>
                  <a:pt x="1229330" y="1140669"/>
                </a:moveTo>
                <a:cubicBezTo>
                  <a:pt x="1120009" y="1140669"/>
                  <a:pt x="1041068" y="1122128"/>
                  <a:pt x="975816" y="1095702"/>
                </a:cubicBezTo>
                <a:lnTo>
                  <a:pt x="951257" y="1084221"/>
                </a:lnTo>
                <a:lnTo>
                  <a:pt x="997492" y="1101573"/>
                </a:lnTo>
                <a:cubicBezTo>
                  <a:pt x="1058600" y="1120040"/>
                  <a:pt x="1131856" y="1132352"/>
                  <a:pt x="1229330" y="1132352"/>
                </a:cubicBezTo>
                <a:cubicBezTo>
                  <a:pt x="1278067" y="1132352"/>
                  <a:pt x="1320768" y="1122603"/>
                  <a:pt x="1358937" y="1105541"/>
                </a:cubicBezTo>
                <a:lnTo>
                  <a:pt x="1390536" y="1087547"/>
                </a:lnTo>
                <a:lnTo>
                  <a:pt x="1371744" y="1101022"/>
                </a:lnTo>
                <a:cubicBezTo>
                  <a:pt x="1330402" y="1126086"/>
                  <a:pt x="1283642" y="1140669"/>
                  <a:pt x="1229330" y="1140669"/>
                </a:cubicBezTo>
                <a:close/>
                <a:moveTo>
                  <a:pt x="11677444" y="1150908"/>
                </a:moveTo>
                <a:cubicBezTo>
                  <a:pt x="11483455" y="1150628"/>
                  <a:pt x="11385701" y="1118610"/>
                  <a:pt x="11287837" y="1086661"/>
                </a:cubicBezTo>
                <a:lnTo>
                  <a:pt x="11211883" y="1065682"/>
                </a:lnTo>
                <a:lnTo>
                  <a:pt x="11286957" y="1078114"/>
                </a:lnTo>
                <a:cubicBezTo>
                  <a:pt x="11384920" y="1097241"/>
                  <a:pt x="11483054" y="1116368"/>
                  <a:pt x="11677363" y="1116368"/>
                </a:cubicBezTo>
                <a:cubicBezTo>
                  <a:pt x="11808714" y="1116368"/>
                  <a:pt x="11896295" y="1107614"/>
                  <a:pt x="11969335" y="1096052"/>
                </a:cubicBezTo>
                <a:lnTo>
                  <a:pt x="12138783" y="1065292"/>
                </a:lnTo>
                <a:lnTo>
                  <a:pt x="12070636" y="1085780"/>
                </a:lnTo>
                <a:cubicBezTo>
                  <a:pt x="11971995" y="1118035"/>
                  <a:pt x="11873871" y="1150908"/>
                  <a:pt x="11677444" y="1150908"/>
                </a:cubicBezTo>
                <a:close/>
                <a:moveTo>
                  <a:pt x="7622996" y="1150908"/>
                </a:moveTo>
                <a:cubicBezTo>
                  <a:pt x="7429007" y="1150628"/>
                  <a:pt x="7331253" y="1118610"/>
                  <a:pt x="7233389" y="1086661"/>
                </a:cubicBezTo>
                <a:lnTo>
                  <a:pt x="7157433" y="1065682"/>
                </a:lnTo>
                <a:lnTo>
                  <a:pt x="7232509" y="1078114"/>
                </a:lnTo>
                <a:cubicBezTo>
                  <a:pt x="7330472" y="1097241"/>
                  <a:pt x="7428606" y="1116368"/>
                  <a:pt x="7622915" y="1116368"/>
                </a:cubicBezTo>
                <a:cubicBezTo>
                  <a:pt x="7754266" y="1116368"/>
                  <a:pt x="7841847" y="1107614"/>
                  <a:pt x="7914888" y="1096052"/>
                </a:cubicBezTo>
                <a:lnTo>
                  <a:pt x="8084339" y="1065291"/>
                </a:lnTo>
                <a:lnTo>
                  <a:pt x="8016188" y="1085780"/>
                </a:lnTo>
                <a:cubicBezTo>
                  <a:pt x="7917547" y="1118035"/>
                  <a:pt x="7819424" y="1150908"/>
                  <a:pt x="7622996" y="1150908"/>
                </a:cubicBezTo>
                <a:close/>
                <a:moveTo>
                  <a:pt x="3568549" y="1150908"/>
                </a:moveTo>
                <a:cubicBezTo>
                  <a:pt x="3374560" y="1150628"/>
                  <a:pt x="3276806" y="1118610"/>
                  <a:pt x="3178942" y="1086661"/>
                </a:cubicBezTo>
                <a:lnTo>
                  <a:pt x="3102987" y="1065682"/>
                </a:lnTo>
                <a:lnTo>
                  <a:pt x="3178061" y="1078114"/>
                </a:lnTo>
                <a:cubicBezTo>
                  <a:pt x="3276025" y="1097241"/>
                  <a:pt x="3374159" y="1116368"/>
                  <a:pt x="3568468" y="1116368"/>
                </a:cubicBezTo>
                <a:cubicBezTo>
                  <a:pt x="3699819" y="1116368"/>
                  <a:pt x="3787399" y="1107614"/>
                  <a:pt x="3860440" y="1096052"/>
                </a:cubicBezTo>
                <a:lnTo>
                  <a:pt x="4029894" y="1065290"/>
                </a:lnTo>
                <a:lnTo>
                  <a:pt x="3961740" y="1085780"/>
                </a:lnTo>
                <a:cubicBezTo>
                  <a:pt x="3863101" y="1118035"/>
                  <a:pt x="3764976" y="1150908"/>
                  <a:pt x="3568549" y="1150908"/>
                </a:cubicBezTo>
                <a:close/>
                <a:moveTo>
                  <a:pt x="10897571" y="1153303"/>
                </a:moveTo>
                <a:cubicBezTo>
                  <a:pt x="10843203" y="1153303"/>
                  <a:pt x="10796441" y="1136477"/>
                  <a:pt x="10755135" y="1107557"/>
                </a:cubicBezTo>
                <a:lnTo>
                  <a:pt x="10736480" y="1092104"/>
                </a:lnTo>
                <a:lnTo>
                  <a:pt x="10767951" y="1113299"/>
                </a:lnTo>
                <a:cubicBezTo>
                  <a:pt x="10806100" y="1133463"/>
                  <a:pt x="10848804" y="1144985"/>
                  <a:pt x="10897571" y="1144985"/>
                </a:cubicBezTo>
                <a:cubicBezTo>
                  <a:pt x="10946258" y="1144985"/>
                  <a:pt x="10988905" y="1139805"/>
                  <a:pt x="11027016" y="1130740"/>
                </a:cubicBezTo>
                <a:lnTo>
                  <a:pt x="11123791" y="1095189"/>
                </a:lnTo>
                <a:lnTo>
                  <a:pt x="11026085" y="1136866"/>
                </a:lnTo>
                <a:cubicBezTo>
                  <a:pt x="10988235" y="1147326"/>
                  <a:pt x="10945899" y="1153303"/>
                  <a:pt x="10897571" y="1153303"/>
                </a:cubicBezTo>
                <a:close/>
                <a:moveTo>
                  <a:pt x="9338225" y="1153303"/>
                </a:moveTo>
                <a:cubicBezTo>
                  <a:pt x="9228949" y="1153303"/>
                  <a:pt x="9150027" y="1131954"/>
                  <a:pt x="9084784" y="1101492"/>
                </a:cubicBezTo>
                <a:lnTo>
                  <a:pt x="9060045" y="1088155"/>
                </a:lnTo>
                <a:lnTo>
                  <a:pt x="9106364" y="1108660"/>
                </a:lnTo>
                <a:cubicBezTo>
                  <a:pt x="9167500" y="1130455"/>
                  <a:pt x="9240771" y="1144985"/>
                  <a:pt x="9338225" y="1144985"/>
                </a:cubicBezTo>
                <a:cubicBezTo>
                  <a:pt x="9386952" y="1144985"/>
                  <a:pt x="9429647" y="1133463"/>
                  <a:pt x="9467812" y="1113299"/>
                </a:cubicBezTo>
                <a:lnTo>
                  <a:pt x="9499886" y="1091713"/>
                </a:lnTo>
                <a:lnTo>
                  <a:pt x="9480735" y="1107557"/>
                </a:lnTo>
                <a:cubicBezTo>
                  <a:pt x="9439382" y="1136477"/>
                  <a:pt x="9392593" y="1153303"/>
                  <a:pt x="9338225" y="1153303"/>
                </a:cubicBezTo>
                <a:close/>
                <a:moveTo>
                  <a:pt x="6843123" y="1153303"/>
                </a:moveTo>
                <a:cubicBezTo>
                  <a:pt x="6788755" y="1153303"/>
                  <a:pt x="6741993" y="1136477"/>
                  <a:pt x="6700687" y="1107557"/>
                </a:cubicBezTo>
                <a:lnTo>
                  <a:pt x="6682032" y="1092103"/>
                </a:lnTo>
                <a:lnTo>
                  <a:pt x="6713504" y="1113299"/>
                </a:lnTo>
                <a:cubicBezTo>
                  <a:pt x="6751653" y="1133463"/>
                  <a:pt x="6794357" y="1144985"/>
                  <a:pt x="6843124" y="1144985"/>
                </a:cubicBezTo>
                <a:cubicBezTo>
                  <a:pt x="6891811" y="1144985"/>
                  <a:pt x="6934458" y="1139805"/>
                  <a:pt x="6972569" y="1130740"/>
                </a:cubicBezTo>
                <a:lnTo>
                  <a:pt x="7069341" y="1095190"/>
                </a:lnTo>
                <a:lnTo>
                  <a:pt x="6971637" y="1136866"/>
                </a:lnTo>
                <a:cubicBezTo>
                  <a:pt x="6933787" y="1147326"/>
                  <a:pt x="6891451" y="1153303"/>
                  <a:pt x="6843123" y="1153303"/>
                </a:cubicBezTo>
                <a:close/>
                <a:moveTo>
                  <a:pt x="5283778" y="1153303"/>
                </a:moveTo>
                <a:cubicBezTo>
                  <a:pt x="5174501" y="1153303"/>
                  <a:pt x="5095580" y="1131954"/>
                  <a:pt x="5030337" y="1101492"/>
                </a:cubicBezTo>
                <a:lnTo>
                  <a:pt x="5005596" y="1088154"/>
                </a:lnTo>
                <a:lnTo>
                  <a:pt x="5051917" y="1108660"/>
                </a:lnTo>
                <a:cubicBezTo>
                  <a:pt x="5113053" y="1130455"/>
                  <a:pt x="5186323" y="1144985"/>
                  <a:pt x="5283778" y="1144985"/>
                </a:cubicBezTo>
                <a:cubicBezTo>
                  <a:pt x="5332505" y="1144985"/>
                  <a:pt x="5375199" y="1133463"/>
                  <a:pt x="5413365" y="1113299"/>
                </a:cubicBezTo>
                <a:lnTo>
                  <a:pt x="5445440" y="1091712"/>
                </a:lnTo>
                <a:lnTo>
                  <a:pt x="5426287" y="1107557"/>
                </a:lnTo>
                <a:cubicBezTo>
                  <a:pt x="5384937" y="1136477"/>
                  <a:pt x="5338146" y="1153303"/>
                  <a:pt x="5283778" y="1153303"/>
                </a:cubicBezTo>
                <a:close/>
                <a:moveTo>
                  <a:pt x="2788676" y="1153303"/>
                </a:moveTo>
                <a:cubicBezTo>
                  <a:pt x="2734308" y="1153303"/>
                  <a:pt x="2687546" y="1136477"/>
                  <a:pt x="2646240" y="1107557"/>
                </a:cubicBezTo>
                <a:lnTo>
                  <a:pt x="2627582" y="1092101"/>
                </a:lnTo>
                <a:lnTo>
                  <a:pt x="2659058" y="1113299"/>
                </a:lnTo>
                <a:cubicBezTo>
                  <a:pt x="2697207" y="1133463"/>
                  <a:pt x="2739910" y="1144985"/>
                  <a:pt x="2788677" y="1144985"/>
                </a:cubicBezTo>
                <a:cubicBezTo>
                  <a:pt x="2837364" y="1144985"/>
                  <a:pt x="2880011" y="1139805"/>
                  <a:pt x="2918122" y="1130740"/>
                </a:cubicBezTo>
                <a:lnTo>
                  <a:pt x="3014897" y="1095189"/>
                </a:lnTo>
                <a:lnTo>
                  <a:pt x="2917190" y="1136866"/>
                </a:lnTo>
                <a:cubicBezTo>
                  <a:pt x="2879341" y="1147326"/>
                  <a:pt x="2837004" y="1153303"/>
                  <a:pt x="2788676" y="1153303"/>
                </a:cubicBezTo>
                <a:close/>
                <a:moveTo>
                  <a:pt x="1229331" y="1153303"/>
                </a:moveTo>
                <a:cubicBezTo>
                  <a:pt x="1120054" y="1153303"/>
                  <a:pt x="1041133" y="1131954"/>
                  <a:pt x="975889" y="1101492"/>
                </a:cubicBezTo>
                <a:lnTo>
                  <a:pt x="951150" y="1088156"/>
                </a:lnTo>
                <a:lnTo>
                  <a:pt x="997469" y="1108660"/>
                </a:lnTo>
                <a:cubicBezTo>
                  <a:pt x="1058605" y="1130455"/>
                  <a:pt x="1131876" y="1144985"/>
                  <a:pt x="1229330" y="1144985"/>
                </a:cubicBezTo>
                <a:cubicBezTo>
                  <a:pt x="1278057" y="1144985"/>
                  <a:pt x="1320752" y="1133463"/>
                  <a:pt x="1358917" y="1113299"/>
                </a:cubicBezTo>
                <a:lnTo>
                  <a:pt x="1390993" y="1091712"/>
                </a:lnTo>
                <a:lnTo>
                  <a:pt x="1371840" y="1107557"/>
                </a:lnTo>
                <a:cubicBezTo>
                  <a:pt x="1330488" y="1136477"/>
                  <a:pt x="1283699" y="1153303"/>
                  <a:pt x="1229331" y="1153303"/>
                </a:cubicBezTo>
                <a:close/>
                <a:moveTo>
                  <a:pt x="8558431" y="1158424"/>
                </a:moveTo>
                <a:cubicBezTo>
                  <a:pt x="8389106" y="1158424"/>
                  <a:pt x="8296364" y="1128475"/>
                  <a:pt x="8204757" y="1092117"/>
                </a:cubicBezTo>
                <a:lnTo>
                  <a:pt x="8155592" y="1072444"/>
                </a:lnTo>
                <a:lnTo>
                  <a:pt x="8292391" y="1112872"/>
                </a:lnTo>
                <a:cubicBezTo>
                  <a:pt x="8360165" y="1128562"/>
                  <a:pt x="8441750" y="1139714"/>
                  <a:pt x="8558192" y="1139714"/>
                </a:cubicBezTo>
                <a:cubicBezTo>
                  <a:pt x="8753499" y="1139714"/>
                  <a:pt x="8852713" y="1107736"/>
                  <a:pt x="8948728" y="1077037"/>
                </a:cubicBezTo>
                <a:lnTo>
                  <a:pt x="8953294" y="1075798"/>
                </a:lnTo>
                <a:lnTo>
                  <a:pt x="8947819" y="1077959"/>
                </a:lnTo>
                <a:cubicBezTo>
                  <a:pt x="8850055" y="1118192"/>
                  <a:pt x="8752461" y="1158424"/>
                  <a:pt x="8558431" y="1158424"/>
                </a:cubicBezTo>
                <a:close/>
                <a:moveTo>
                  <a:pt x="4503984" y="1158424"/>
                </a:moveTo>
                <a:cubicBezTo>
                  <a:pt x="4334659" y="1158424"/>
                  <a:pt x="4241916" y="1128475"/>
                  <a:pt x="4150310" y="1092117"/>
                </a:cubicBezTo>
                <a:lnTo>
                  <a:pt x="4101142" y="1072443"/>
                </a:lnTo>
                <a:lnTo>
                  <a:pt x="4237943" y="1112872"/>
                </a:lnTo>
                <a:cubicBezTo>
                  <a:pt x="4305717" y="1128562"/>
                  <a:pt x="4387304" y="1139714"/>
                  <a:pt x="4503744" y="1139714"/>
                </a:cubicBezTo>
                <a:cubicBezTo>
                  <a:pt x="4699052" y="1139714"/>
                  <a:pt x="4798265" y="1107736"/>
                  <a:pt x="4894280" y="1077037"/>
                </a:cubicBezTo>
                <a:lnTo>
                  <a:pt x="4898846" y="1075798"/>
                </a:lnTo>
                <a:lnTo>
                  <a:pt x="4893371" y="1077959"/>
                </a:lnTo>
                <a:cubicBezTo>
                  <a:pt x="4795607" y="1118192"/>
                  <a:pt x="4698013" y="1158424"/>
                  <a:pt x="4503984" y="1158424"/>
                </a:cubicBezTo>
                <a:close/>
                <a:moveTo>
                  <a:pt x="449537" y="1158424"/>
                </a:moveTo>
                <a:cubicBezTo>
                  <a:pt x="280211" y="1158424"/>
                  <a:pt x="187469" y="1128475"/>
                  <a:pt x="95862" y="1092117"/>
                </a:cubicBezTo>
                <a:lnTo>
                  <a:pt x="46688" y="1072441"/>
                </a:lnTo>
                <a:lnTo>
                  <a:pt x="183496" y="1112872"/>
                </a:lnTo>
                <a:cubicBezTo>
                  <a:pt x="251270" y="1128562"/>
                  <a:pt x="332855" y="1139714"/>
                  <a:pt x="449297" y="1139714"/>
                </a:cubicBezTo>
                <a:cubicBezTo>
                  <a:pt x="644604" y="1139714"/>
                  <a:pt x="743818" y="1107736"/>
                  <a:pt x="839832" y="1077037"/>
                </a:cubicBezTo>
                <a:lnTo>
                  <a:pt x="844398" y="1075798"/>
                </a:lnTo>
                <a:lnTo>
                  <a:pt x="838924" y="1077959"/>
                </a:lnTo>
                <a:cubicBezTo>
                  <a:pt x="741160" y="1118192"/>
                  <a:pt x="643566" y="1158424"/>
                  <a:pt x="449537" y="1158424"/>
                </a:cubicBezTo>
                <a:close/>
                <a:moveTo>
                  <a:pt x="10897571" y="1166492"/>
                </a:moveTo>
                <a:cubicBezTo>
                  <a:pt x="10843214" y="1166492"/>
                  <a:pt x="10796457" y="1147423"/>
                  <a:pt x="10755152" y="1114647"/>
                </a:cubicBezTo>
                <a:lnTo>
                  <a:pt x="10734102" y="1094886"/>
                </a:lnTo>
                <a:lnTo>
                  <a:pt x="10767898" y="1121139"/>
                </a:lnTo>
                <a:cubicBezTo>
                  <a:pt x="10806063" y="1144404"/>
                  <a:pt x="10848784" y="1157699"/>
                  <a:pt x="10897571" y="1157699"/>
                </a:cubicBezTo>
                <a:cubicBezTo>
                  <a:pt x="10946538" y="1157699"/>
                  <a:pt x="10989514" y="1151583"/>
                  <a:pt x="11027927" y="1140946"/>
                </a:cubicBezTo>
                <a:lnTo>
                  <a:pt x="11128577" y="1098052"/>
                </a:lnTo>
                <a:lnTo>
                  <a:pt x="11127734" y="1098751"/>
                </a:lnTo>
                <a:cubicBezTo>
                  <a:pt x="11066927" y="1139396"/>
                  <a:pt x="10994206" y="1166492"/>
                  <a:pt x="10897571" y="1166492"/>
                </a:cubicBezTo>
                <a:close/>
                <a:moveTo>
                  <a:pt x="9338225" y="1166492"/>
                </a:moveTo>
                <a:cubicBezTo>
                  <a:pt x="9283609" y="1166492"/>
                  <a:pt x="9236576" y="1160402"/>
                  <a:pt x="9195042" y="1149982"/>
                </a:cubicBezTo>
                <a:lnTo>
                  <a:pt x="9107814" y="1116340"/>
                </a:lnTo>
                <a:lnTo>
                  <a:pt x="9105960" y="1115790"/>
                </a:lnTo>
                <a:lnTo>
                  <a:pt x="9104638" y="1115115"/>
                </a:lnTo>
                <a:lnTo>
                  <a:pt x="9084857" y="1107486"/>
                </a:lnTo>
                <a:lnTo>
                  <a:pt x="9060637" y="1092648"/>
                </a:lnTo>
                <a:lnTo>
                  <a:pt x="9104638" y="1115115"/>
                </a:lnTo>
                <a:lnTo>
                  <a:pt x="9107814" y="1116340"/>
                </a:lnTo>
                <a:lnTo>
                  <a:pt x="9208400" y="1146174"/>
                </a:lnTo>
                <a:cubicBezTo>
                  <a:pt x="9246607" y="1153508"/>
                  <a:pt x="9289378" y="1157699"/>
                  <a:pt x="9338225" y="1157699"/>
                </a:cubicBezTo>
                <a:cubicBezTo>
                  <a:pt x="9387072" y="1157699"/>
                  <a:pt x="9429859" y="1144404"/>
                  <a:pt x="9468094" y="1121139"/>
                </a:cubicBezTo>
                <a:lnTo>
                  <a:pt x="9500544" y="1095981"/>
                </a:lnTo>
                <a:lnTo>
                  <a:pt x="9480643" y="1114647"/>
                </a:lnTo>
                <a:cubicBezTo>
                  <a:pt x="9439308" y="1147423"/>
                  <a:pt x="9392548" y="1166492"/>
                  <a:pt x="9338225" y="1166492"/>
                </a:cubicBezTo>
                <a:close/>
                <a:moveTo>
                  <a:pt x="6843123" y="1166492"/>
                </a:moveTo>
                <a:cubicBezTo>
                  <a:pt x="6788766" y="1166492"/>
                  <a:pt x="6742009" y="1147423"/>
                  <a:pt x="6700704" y="1114647"/>
                </a:cubicBezTo>
                <a:lnTo>
                  <a:pt x="6679656" y="1094887"/>
                </a:lnTo>
                <a:lnTo>
                  <a:pt x="6713451" y="1121139"/>
                </a:lnTo>
                <a:cubicBezTo>
                  <a:pt x="6751615" y="1144404"/>
                  <a:pt x="6794336" y="1157699"/>
                  <a:pt x="6843123" y="1157699"/>
                </a:cubicBezTo>
                <a:cubicBezTo>
                  <a:pt x="6892090" y="1157699"/>
                  <a:pt x="6935066" y="1151583"/>
                  <a:pt x="6973479" y="1140946"/>
                </a:cubicBezTo>
                <a:lnTo>
                  <a:pt x="7074129" y="1098052"/>
                </a:lnTo>
                <a:lnTo>
                  <a:pt x="7073286" y="1098751"/>
                </a:lnTo>
                <a:cubicBezTo>
                  <a:pt x="7012479" y="1139396"/>
                  <a:pt x="6939758" y="1166492"/>
                  <a:pt x="6843123" y="1166492"/>
                </a:cubicBezTo>
                <a:close/>
                <a:moveTo>
                  <a:pt x="5283778" y="1166492"/>
                </a:moveTo>
                <a:cubicBezTo>
                  <a:pt x="5229163" y="1166492"/>
                  <a:pt x="5182130" y="1160402"/>
                  <a:pt x="5140597" y="1149982"/>
                </a:cubicBezTo>
                <a:lnTo>
                  <a:pt x="5053371" y="1116341"/>
                </a:lnTo>
                <a:lnTo>
                  <a:pt x="5051513" y="1115790"/>
                </a:lnTo>
                <a:lnTo>
                  <a:pt x="5050188" y="1115114"/>
                </a:lnTo>
                <a:lnTo>
                  <a:pt x="5030410" y="1107486"/>
                </a:lnTo>
                <a:lnTo>
                  <a:pt x="5006198" y="1092651"/>
                </a:lnTo>
                <a:lnTo>
                  <a:pt x="5050188" y="1115114"/>
                </a:lnTo>
                <a:lnTo>
                  <a:pt x="5053371" y="1116341"/>
                </a:lnTo>
                <a:lnTo>
                  <a:pt x="5153953" y="1146174"/>
                </a:lnTo>
                <a:cubicBezTo>
                  <a:pt x="5192160" y="1153508"/>
                  <a:pt x="5234930" y="1157699"/>
                  <a:pt x="5283778" y="1157699"/>
                </a:cubicBezTo>
                <a:cubicBezTo>
                  <a:pt x="5332626" y="1157699"/>
                  <a:pt x="5375412" y="1144404"/>
                  <a:pt x="5413647" y="1121139"/>
                </a:cubicBezTo>
                <a:lnTo>
                  <a:pt x="5446100" y="1095979"/>
                </a:lnTo>
                <a:lnTo>
                  <a:pt x="5426197" y="1114647"/>
                </a:lnTo>
                <a:cubicBezTo>
                  <a:pt x="5384862" y="1147423"/>
                  <a:pt x="5338101" y="1166492"/>
                  <a:pt x="5283778" y="1166492"/>
                </a:cubicBezTo>
                <a:close/>
                <a:moveTo>
                  <a:pt x="2788677" y="1166492"/>
                </a:moveTo>
                <a:cubicBezTo>
                  <a:pt x="2734320" y="1166492"/>
                  <a:pt x="2687563" y="1147423"/>
                  <a:pt x="2646257" y="1114647"/>
                </a:cubicBezTo>
                <a:lnTo>
                  <a:pt x="2625209" y="1094887"/>
                </a:lnTo>
                <a:lnTo>
                  <a:pt x="2659004" y="1121139"/>
                </a:lnTo>
                <a:cubicBezTo>
                  <a:pt x="2697168" y="1144404"/>
                  <a:pt x="2739890" y="1157699"/>
                  <a:pt x="2788676" y="1157699"/>
                </a:cubicBezTo>
                <a:cubicBezTo>
                  <a:pt x="2837644" y="1157699"/>
                  <a:pt x="2880620" y="1151583"/>
                  <a:pt x="2919033" y="1140946"/>
                </a:cubicBezTo>
                <a:lnTo>
                  <a:pt x="3019683" y="1098052"/>
                </a:lnTo>
                <a:lnTo>
                  <a:pt x="3018841" y="1098751"/>
                </a:lnTo>
                <a:cubicBezTo>
                  <a:pt x="2958033" y="1139396"/>
                  <a:pt x="2885312" y="1166492"/>
                  <a:pt x="2788677" y="1166492"/>
                </a:cubicBezTo>
                <a:close/>
                <a:moveTo>
                  <a:pt x="1229330" y="1166492"/>
                </a:moveTo>
                <a:cubicBezTo>
                  <a:pt x="1174715" y="1166492"/>
                  <a:pt x="1127682" y="1160402"/>
                  <a:pt x="1086148" y="1149982"/>
                </a:cubicBezTo>
                <a:lnTo>
                  <a:pt x="998921" y="1116341"/>
                </a:lnTo>
                <a:lnTo>
                  <a:pt x="997066" y="1115790"/>
                </a:lnTo>
                <a:lnTo>
                  <a:pt x="995743" y="1115115"/>
                </a:lnTo>
                <a:lnTo>
                  <a:pt x="975963" y="1107486"/>
                </a:lnTo>
                <a:lnTo>
                  <a:pt x="951745" y="1092649"/>
                </a:lnTo>
                <a:lnTo>
                  <a:pt x="995743" y="1115115"/>
                </a:lnTo>
                <a:lnTo>
                  <a:pt x="998921" y="1116341"/>
                </a:lnTo>
                <a:lnTo>
                  <a:pt x="1099506" y="1146174"/>
                </a:lnTo>
                <a:cubicBezTo>
                  <a:pt x="1137713" y="1153508"/>
                  <a:pt x="1180484" y="1157699"/>
                  <a:pt x="1229331" y="1157699"/>
                </a:cubicBezTo>
                <a:cubicBezTo>
                  <a:pt x="1278178" y="1157699"/>
                  <a:pt x="1320966" y="1144404"/>
                  <a:pt x="1359200" y="1121139"/>
                </a:cubicBezTo>
                <a:lnTo>
                  <a:pt x="1391648" y="1095983"/>
                </a:lnTo>
                <a:lnTo>
                  <a:pt x="1371748" y="1114647"/>
                </a:lnTo>
                <a:cubicBezTo>
                  <a:pt x="1330414" y="1147423"/>
                  <a:pt x="1283654" y="1166492"/>
                  <a:pt x="1229330" y="1166492"/>
                </a:cubicBezTo>
                <a:close/>
                <a:moveTo>
                  <a:pt x="10897573" y="1178803"/>
                </a:moveTo>
                <a:cubicBezTo>
                  <a:pt x="10843205" y="1178803"/>
                  <a:pt x="10796441" y="1157490"/>
                  <a:pt x="10755132" y="1120859"/>
                </a:cubicBezTo>
                <a:lnTo>
                  <a:pt x="10736438" y="1101244"/>
                </a:lnTo>
                <a:lnTo>
                  <a:pt x="10767852" y="1128894"/>
                </a:lnTo>
                <a:cubicBezTo>
                  <a:pt x="10806028" y="1155262"/>
                  <a:pt x="10848764" y="1170329"/>
                  <a:pt x="10897571" y="1170329"/>
                </a:cubicBezTo>
                <a:cubicBezTo>
                  <a:pt x="10971051" y="1170329"/>
                  <a:pt x="11031041" y="1154691"/>
                  <a:pt x="11082363" y="1129553"/>
                </a:cubicBezTo>
                <a:lnTo>
                  <a:pt x="11124098" y="1105447"/>
                </a:lnTo>
                <a:lnTo>
                  <a:pt x="11079725" y="1134086"/>
                </a:lnTo>
                <a:cubicBezTo>
                  <a:pt x="11029092" y="1161768"/>
                  <a:pt x="10970064" y="1178803"/>
                  <a:pt x="10897573" y="1178803"/>
                </a:cubicBezTo>
                <a:close/>
                <a:moveTo>
                  <a:pt x="9338225" y="1178803"/>
                </a:moveTo>
                <a:cubicBezTo>
                  <a:pt x="9283610" y="1178803"/>
                  <a:pt x="9236595" y="1172037"/>
                  <a:pt x="9195087" y="1160446"/>
                </a:cubicBezTo>
                <a:lnTo>
                  <a:pt x="9112648" y="1125027"/>
                </a:lnTo>
                <a:lnTo>
                  <a:pt x="9106207" y="1122861"/>
                </a:lnTo>
                <a:lnTo>
                  <a:pt x="9102164" y="1120523"/>
                </a:lnTo>
                <a:lnTo>
                  <a:pt x="9084986" y="1113142"/>
                </a:lnTo>
                <a:lnTo>
                  <a:pt x="9060618" y="1096489"/>
                </a:lnTo>
                <a:lnTo>
                  <a:pt x="9102164" y="1120523"/>
                </a:lnTo>
                <a:lnTo>
                  <a:pt x="9112648" y="1125027"/>
                </a:lnTo>
                <a:lnTo>
                  <a:pt x="9208564" y="1157276"/>
                </a:lnTo>
                <a:cubicBezTo>
                  <a:pt x="9246731" y="1165582"/>
                  <a:pt x="9289448" y="1170329"/>
                  <a:pt x="9338225" y="1170329"/>
                </a:cubicBezTo>
                <a:cubicBezTo>
                  <a:pt x="9387002" y="1170329"/>
                  <a:pt x="9429737" y="1155262"/>
                  <a:pt x="9467933" y="1128894"/>
                </a:cubicBezTo>
                <a:lnTo>
                  <a:pt x="9499219" y="1101382"/>
                </a:lnTo>
                <a:lnTo>
                  <a:pt x="9480639" y="1120859"/>
                </a:lnTo>
                <a:cubicBezTo>
                  <a:pt x="9439307" y="1157490"/>
                  <a:pt x="9392548" y="1178803"/>
                  <a:pt x="9338225" y="1178803"/>
                </a:cubicBezTo>
                <a:close/>
                <a:moveTo>
                  <a:pt x="6843125" y="1178803"/>
                </a:moveTo>
                <a:cubicBezTo>
                  <a:pt x="6788757" y="1178803"/>
                  <a:pt x="6741993" y="1157490"/>
                  <a:pt x="6700685" y="1120859"/>
                </a:cubicBezTo>
                <a:lnTo>
                  <a:pt x="6681990" y="1101245"/>
                </a:lnTo>
                <a:lnTo>
                  <a:pt x="6713405" y="1128894"/>
                </a:lnTo>
                <a:cubicBezTo>
                  <a:pt x="6751580" y="1155262"/>
                  <a:pt x="6794316" y="1170329"/>
                  <a:pt x="6843123" y="1170329"/>
                </a:cubicBezTo>
                <a:cubicBezTo>
                  <a:pt x="6916604" y="1170329"/>
                  <a:pt x="6976593" y="1154691"/>
                  <a:pt x="7027915" y="1129553"/>
                </a:cubicBezTo>
                <a:lnTo>
                  <a:pt x="7069646" y="1105449"/>
                </a:lnTo>
                <a:lnTo>
                  <a:pt x="7025277" y="1134086"/>
                </a:lnTo>
                <a:cubicBezTo>
                  <a:pt x="6974644" y="1161768"/>
                  <a:pt x="6915616" y="1178803"/>
                  <a:pt x="6843125" y="1178803"/>
                </a:cubicBezTo>
                <a:close/>
                <a:moveTo>
                  <a:pt x="5283779" y="1178803"/>
                </a:moveTo>
                <a:cubicBezTo>
                  <a:pt x="5229163" y="1178803"/>
                  <a:pt x="5182149" y="1172037"/>
                  <a:pt x="5140641" y="1160446"/>
                </a:cubicBezTo>
                <a:lnTo>
                  <a:pt x="5058204" y="1125028"/>
                </a:lnTo>
                <a:lnTo>
                  <a:pt x="5051760" y="1122861"/>
                </a:lnTo>
                <a:lnTo>
                  <a:pt x="5047716" y="1120522"/>
                </a:lnTo>
                <a:lnTo>
                  <a:pt x="5030539" y="1113142"/>
                </a:lnTo>
                <a:lnTo>
                  <a:pt x="5006172" y="1096490"/>
                </a:lnTo>
                <a:lnTo>
                  <a:pt x="5047716" y="1120522"/>
                </a:lnTo>
                <a:lnTo>
                  <a:pt x="5058204" y="1125028"/>
                </a:lnTo>
                <a:lnTo>
                  <a:pt x="5154119" y="1157276"/>
                </a:lnTo>
                <a:cubicBezTo>
                  <a:pt x="5192284" y="1165582"/>
                  <a:pt x="5235001" y="1170329"/>
                  <a:pt x="5283778" y="1170329"/>
                </a:cubicBezTo>
                <a:cubicBezTo>
                  <a:pt x="5332555" y="1170329"/>
                  <a:pt x="5375289" y="1155262"/>
                  <a:pt x="5413486" y="1128894"/>
                </a:cubicBezTo>
                <a:lnTo>
                  <a:pt x="5444777" y="1101377"/>
                </a:lnTo>
                <a:lnTo>
                  <a:pt x="5426193" y="1120859"/>
                </a:lnTo>
                <a:cubicBezTo>
                  <a:pt x="5384860" y="1157490"/>
                  <a:pt x="5338102" y="1178803"/>
                  <a:pt x="5283779" y="1178803"/>
                </a:cubicBezTo>
                <a:close/>
                <a:moveTo>
                  <a:pt x="2788679" y="1178803"/>
                </a:moveTo>
                <a:cubicBezTo>
                  <a:pt x="2734310" y="1178803"/>
                  <a:pt x="2687547" y="1157490"/>
                  <a:pt x="2646238" y="1120859"/>
                </a:cubicBezTo>
                <a:lnTo>
                  <a:pt x="2627543" y="1101244"/>
                </a:lnTo>
                <a:lnTo>
                  <a:pt x="2658958" y="1128894"/>
                </a:lnTo>
                <a:cubicBezTo>
                  <a:pt x="2697134" y="1155262"/>
                  <a:pt x="2739870" y="1170329"/>
                  <a:pt x="2788677" y="1170329"/>
                </a:cubicBezTo>
                <a:cubicBezTo>
                  <a:pt x="2862157" y="1170329"/>
                  <a:pt x="2922147" y="1154691"/>
                  <a:pt x="2973469" y="1129553"/>
                </a:cubicBezTo>
                <a:lnTo>
                  <a:pt x="3015205" y="1105446"/>
                </a:lnTo>
                <a:lnTo>
                  <a:pt x="2970831" y="1134086"/>
                </a:lnTo>
                <a:cubicBezTo>
                  <a:pt x="2920198" y="1161768"/>
                  <a:pt x="2861170" y="1178803"/>
                  <a:pt x="2788679" y="1178803"/>
                </a:cubicBezTo>
                <a:close/>
                <a:moveTo>
                  <a:pt x="1229332" y="1178803"/>
                </a:moveTo>
                <a:cubicBezTo>
                  <a:pt x="1174716" y="1178803"/>
                  <a:pt x="1127702" y="1172037"/>
                  <a:pt x="1086193" y="1160446"/>
                </a:cubicBezTo>
                <a:lnTo>
                  <a:pt x="1003755" y="1125028"/>
                </a:lnTo>
                <a:lnTo>
                  <a:pt x="997312" y="1122861"/>
                </a:lnTo>
                <a:lnTo>
                  <a:pt x="993269" y="1120522"/>
                </a:lnTo>
                <a:lnTo>
                  <a:pt x="976092" y="1113142"/>
                </a:lnTo>
                <a:lnTo>
                  <a:pt x="951725" y="1096490"/>
                </a:lnTo>
                <a:lnTo>
                  <a:pt x="993269" y="1120522"/>
                </a:lnTo>
                <a:lnTo>
                  <a:pt x="1003755" y="1125028"/>
                </a:lnTo>
                <a:lnTo>
                  <a:pt x="1099669" y="1157276"/>
                </a:lnTo>
                <a:cubicBezTo>
                  <a:pt x="1137836" y="1165582"/>
                  <a:pt x="1180553" y="1170329"/>
                  <a:pt x="1229330" y="1170329"/>
                </a:cubicBezTo>
                <a:cubicBezTo>
                  <a:pt x="1278107" y="1170329"/>
                  <a:pt x="1320842" y="1155262"/>
                  <a:pt x="1359038" y="1128894"/>
                </a:cubicBezTo>
                <a:lnTo>
                  <a:pt x="1390328" y="1101378"/>
                </a:lnTo>
                <a:lnTo>
                  <a:pt x="1371745" y="1120859"/>
                </a:lnTo>
                <a:cubicBezTo>
                  <a:pt x="1330413" y="1157490"/>
                  <a:pt x="1283655" y="1178803"/>
                  <a:pt x="1229332" y="1178803"/>
                </a:cubicBezTo>
                <a:close/>
                <a:moveTo>
                  <a:pt x="8558432" y="1181772"/>
                </a:moveTo>
                <a:cubicBezTo>
                  <a:pt x="8388747" y="1181772"/>
                  <a:pt x="8295645" y="1144851"/>
                  <a:pt x="8204488" y="1100590"/>
                </a:cubicBezTo>
                <a:lnTo>
                  <a:pt x="8162538" y="1080075"/>
                </a:lnTo>
                <a:lnTo>
                  <a:pt x="8197803" y="1094327"/>
                </a:lnTo>
                <a:cubicBezTo>
                  <a:pt x="8286536" y="1130089"/>
                  <a:pt x="8383250" y="1162422"/>
                  <a:pt x="8558032" y="1162422"/>
                </a:cubicBezTo>
                <a:cubicBezTo>
                  <a:pt x="8753420" y="1162422"/>
                  <a:pt x="8852713" y="1121490"/>
                  <a:pt x="8948728" y="1081837"/>
                </a:cubicBezTo>
                <a:lnTo>
                  <a:pt x="8954816" y="1079711"/>
                </a:lnTo>
                <a:lnTo>
                  <a:pt x="8947429" y="1083278"/>
                </a:lnTo>
                <a:cubicBezTo>
                  <a:pt x="8849655" y="1132525"/>
                  <a:pt x="8752181" y="1181772"/>
                  <a:pt x="8558432" y="1181772"/>
                </a:cubicBezTo>
                <a:close/>
                <a:moveTo>
                  <a:pt x="4503985" y="1181772"/>
                </a:moveTo>
                <a:cubicBezTo>
                  <a:pt x="4334299" y="1181772"/>
                  <a:pt x="4241197" y="1144851"/>
                  <a:pt x="4150041" y="1100590"/>
                </a:cubicBezTo>
                <a:lnTo>
                  <a:pt x="4108089" y="1080074"/>
                </a:lnTo>
                <a:lnTo>
                  <a:pt x="4143356" y="1094327"/>
                </a:lnTo>
                <a:cubicBezTo>
                  <a:pt x="4232089" y="1130089"/>
                  <a:pt x="4328803" y="1162422"/>
                  <a:pt x="4503585" y="1162422"/>
                </a:cubicBezTo>
                <a:cubicBezTo>
                  <a:pt x="4698973" y="1162422"/>
                  <a:pt x="4798265" y="1121490"/>
                  <a:pt x="4894280" y="1081837"/>
                </a:cubicBezTo>
                <a:lnTo>
                  <a:pt x="4900371" y="1079710"/>
                </a:lnTo>
                <a:lnTo>
                  <a:pt x="4892982" y="1083278"/>
                </a:lnTo>
                <a:cubicBezTo>
                  <a:pt x="4795208" y="1132525"/>
                  <a:pt x="4697733" y="1181772"/>
                  <a:pt x="4503985" y="1181772"/>
                </a:cubicBezTo>
                <a:close/>
                <a:moveTo>
                  <a:pt x="449537" y="1181772"/>
                </a:moveTo>
                <a:cubicBezTo>
                  <a:pt x="279852" y="1181772"/>
                  <a:pt x="186750" y="1144851"/>
                  <a:pt x="95593" y="1100590"/>
                </a:cubicBezTo>
                <a:lnTo>
                  <a:pt x="53640" y="1080074"/>
                </a:lnTo>
                <a:lnTo>
                  <a:pt x="88908" y="1094327"/>
                </a:lnTo>
                <a:cubicBezTo>
                  <a:pt x="177640" y="1130089"/>
                  <a:pt x="274355" y="1162422"/>
                  <a:pt x="449137" y="1162422"/>
                </a:cubicBezTo>
                <a:cubicBezTo>
                  <a:pt x="644525" y="1162422"/>
                  <a:pt x="743819" y="1121490"/>
                  <a:pt x="839834" y="1081837"/>
                </a:cubicBezTo>
                <a:lnTo>
                  <a:pt x="845920" y="1079711"/>
                </a:lnTo>
                <a:lnTo>
                  <a:pt x="838534" y="1083278"/>
                </a:lnTo>
                <a:cubicBezTo>
                  <a:pt x="740760" y="1132525"/>
                  <a:pt x="643286" y="1181772"/>
                  <a:pt x="449537" y="1181772"/>
                </a:cubicBezTo>
                <a:close/>
                <a:moveTo>
                  <a:pt x="11677044" y="1188721"/>
                </a:moveTo>
                <a:cubicBezTo>
                  <a:pt x="11495704" y="1188721"/>
                  <a:pt x="11398437" y="1149496"/>
                  <a:pt x="11306267" y="1107818"/>
                </a:cubicBezTo>
                <a:lnTo>
                  <a:pt x="11236997" y="1077311"/>
                </a:lnTo>
                <a:lnTo>
                  <a:pt x="11286818" y="1091108"/>
                </a:lnTo>
                <a:cubicBezTo>
                  <a:pt x="11384762" y="1123087"/>
                  <a:pt x="11482895" y="1155065"/>
                  <a:pt x="11677284" y="1155065"/>
                </a:cubicBezTo>
                <a:cubicBezTo>
                  <a:pt x="11874431" y="1155065"/>
                  <a:pt x="11973094" y="1122147"/>
                  <a:pt x="12071791" y="1089904"/>
                </a:cubicBezTo>
                <a:lnTo>
                  <a:pt x="12132276" y="1071719"/>
                </a:lnTo>
                <a:lnTo>
                  <a:pt x="12070057" y="1097859"/>
                </a:lnTo>
                <a:cubicBezTo>
                  <a:pt x="11971340" y="1142942"/>
                  <a:pt x="11873411" y="1188721"/>
                  <a:pt x="11677044" y="1188721"/>
                </a:cubicBezTo>
                <a:close/>
                <a:moveTo>
                  <a:pt x="7622597" y="1188721"/>
                </a:moveTo>
                <a:cubicBezTo>
                  <a:pt x="7441257" y="1188721"/>
                  <a:pt x="7343989" y="1149496"/>
                  <a:pt x="7251819" y="1107818"/>
                </a:cubicBezTo>
                <a:lnTo>
                  <a:pt x="7182548" y="1077311"/>
                </a:lnTo>
                <a:lnTo>
                  <a:pt x="7232370" y="1091108"/>
                </a:lnTo>
                <a:cubicBezTo>
                  <a:pt x="7330314" y="1123087"/>
                  <a:pt x="7428448" y="1155065"/>
                  <a:pt x="7622836" y="1155065"/>
                </a:cubicBezTo>
                <a:cubicBezTo>
                  <a:pt x="7819983" y="1155065"/>
                  <a:pt x="7918647" y="1122147"/>
                  <a:pt x="8017343" y="1089904"/>
                </a:cubicBezTo>
                <a:lnTo>
                  <a:pt x="8077830" y="1071718"/>
                </a:lnTo>
                <a:lnTo>
                  <a:pt x="8015609" y="1097860"/>
                </a:lnTo>
                <a:cubicBezTo>
                  <a:pt x="7916893" y="1142942"/>
                  <a:pt x="7818964" y="1188721"/>
                  <a:pt x="7622597" y="1188721"/>
                </a:cubicBezTo>
                <a:close/>
                <a:moveTo>
                  <a:pt x="3568150" y="1188721"/>
                </a:moveTo>
                <a:cubicBezTo>
                  <a:pt x="3386809" y="1188721"/>
                  <a:pt x="3289542" y="1149496"/>
                  <a:pt x="3197372" y="1107818"/>
                </a:cubicBezTo>
                <a:lnTo>
                  <a:pt x="3128101" y="1077311"/>
                </a:lnTo>
                <a:lnTo>
                  <a:pt x="3177923" y="1091108"/>
                </a:lnTo>
                <a:cubicBezTo>
                  <a:pt x="3275866" y="1123087"/>
                  <a:pt x="3374000" y="1155065"/>
                  <a:pt x="3568389" y="1155065"/>
                </a:cubicBezTo>
                <a:cubicBezTo>
                  <a:pt x="3765536" y="1155065"/>
                  <a:pt x="3864200" y="1122147"/>
                  <a:pt x="3962897" y="1089904"/>
                </a:cubicBezTo>
                <a:lnTo>
                  <a:pt x="4023385" y="1071718"/>
                </a:lnTo>
                <a:lnTo>
                  <a:pt x="3961162" y="1097860"/>
                </a:lnTo>
                <a:cubicBezTo>
                  <a:pt x="3862446" y="1142942"/>
                  <a:pt x="3764517" y="1188721"/>
                  <a:pt x="3568150" y="1188721"/>
                </a:cubicBezTo>
                <a:close/>
                <a:moveTo>
                  <a:pt x="10897570" y="1191195"/>
                </a:moveTo>
                <a:cubicBezTo>
                  <a:pt x="10843269" y="1191195"/>
                  <a:pt x="10796557" y="1167639"/>
                  <a:pt x="10755287" y="1127151"/>
                </a:cubicBezTo>
                <a:lnTo>
                  <a:pt x="10740872" y="1110421"/>
                </a:lnTo>
                <a:lnTo>
                  <a:pt x="10767788" y="1136891"/>
                </a:lnTo>
                <a:cubicBezTo>
                  <a:pt x="10805978" y="1166360"/>
                  <a:pt x="10848736" y="1183200"/>
                  <a:pt x="10897573" y="1183200"/>
                </a:cubicBezTo>
                <a:cubicBezTo>
                  <a:pt x="10970603" y="1183200"/>
                  <a:pt x="11030064" y="1166157"/>
                  <a:pt x="11081027" y="1138462"/>
                </a:cubicBezTo>
                <a:lnTo>
                  <a:pt x="11112351" y="1118359"/>
                </a:lnTo>
                <a:lnTo>
                  <a:pt x="11079557" y="1141764"/>
                </a:lnTo>
                <a:cubicBezTo>
                  <a:pt x="11028948" y="1172364"/>
                  <a:pt x="10969971" y="1191195"/>
                  <a:pt x="10897570" y="1191195"/>
                </a:cubicBezTo>
                <a:close/>
                <a:moveTo>
                  <a:pt x="9338224" y="1191195"/>
                </a:moveTo>
                <a:cubicBezTo>
                  <a:pt x="9265433" y="1191195"/>
                  <a:pt x="9206234" y="1177862"/>
                  <a:pt x="9155581" y="1156321"/>
                </a:cubicBezTo>
                <a:lnTo>
                  <a:pt x="9108619" y="1131018"/>
                </a:lnTo>
                <a:lnTo>
                  <a:pt x="9208551" y="1168601"/>
                </a:lnTo>
                <a:cubicBezTo>
                  <a:pt x="9246717" y="1177891"/>
                  <a:pt x="9289438" y="1183200"/>
                  <a:pt x="9338225" y="1183200"/>
                </a:cubicBezTo>
                <a:cubicBezTo>
                  <a:pt x="9387012" y="1183200"/>
                  <a:pt x="9429753" y="1166360"/>
                  <a:pt x="9467953" y="1136891"/>
                </a:cubicBezTo>
                <a:lnTo>
                  <a:pt x="9495900" y="1109424"/>
                </a:lnTo>
                <a:lnTo>
                  <a:pt x="9480604" y="1127151"/>
                </a:lnTo>
                <a:cubicBezTo>
                  <a:pt x="9439283" y="1167639"/>
                  <a:pt x="9392536" y="1191195"/>
                  <a:pt x="9338224" y="1191195"/>
                </a:cubicBezTo>
                <a:close/>
                <a:moveTo>
                  <a:pt x="6843122" y="1191195"/>
                </a:moveTo>
                <a:cubicBezTo>
                  <a:pt x="6788821" y="1191195"/>
                  <a:pt x="6742109" y="1167639"/>
                  <a:pt x="6700839" y="1127151"/>
                </a:cubicBezTo>
                <a:lnTo>
                  <a:pt x="6686425" y="1110422"/>
                </a:lnTo>
                <a:lnTo>
                  <a:pt x="6713341" y="1136891"/>
                </a:lnTo>
                <a:cubicBezTo>
                  <a:pt x="6751531" y="1166360"/>
                  <a:pt x="6794288" y="1183200"/>
                  <a:pt x="6843125" y="1183200"/>
                </a:cubicBezTo>
                <a:cubicBezTo>
                  <a:pt x="6916156" y="1183200"/>
                  <a:pt x="6975617" y="1166157"/>
                  <a:pt x="7026579" y="1138462"/>
                </a:cubicBezTo>
                <a:lnTo>
                  <a:pt x="7057908" y="1118356"/>
                </a:lnTo>
                <a:lnTo>
                  <a:pt x="7025110" y="1141764"/>
                </a:lnTo>
                <a:cubicBezTo>
                  <a:pt x="6974501" y="1172364"/>
                  <a:pt x="6915524" y="1191195"/>
                  <a:pt x="6843122" y="1191195"/>
                </a:cubicBezTo>
                <a:close/>
                <a:moveTo>
                  <a:pt x="5283778" y="1191195"/>
                </a:moveTo>
                <a:cubicBezTo>
                  <a:pt x="5210986" y="1191195"/>
                  <a:pt x="5151787" y="1177862"/>
                  <a:pt x="5101134" y="1156321"/>
                </a:cubicBezTo>
                <a:lnTo>
                  <a:pt x="5054174" y="1131018"/>
                </a:lnTo>
                <a:lnTo>
                  <a:pt x="5154105" y="1168601"/>
                </a:lnTo>
                <a:cubicBezTo>
                  <a:pt x="5192271" y="1177891"/>
                  <a:pt x="5234994" y="1183200"/>
                  <a:pt x="5283779" y="1183200"/>
                </a:cubicBezTo>
                <a:cubicBezTo>
                  <a:pt x="5332566" y="1183200"/>
                  <a:pt x="5375307" y="1166360"/>
                  <a:pt x="5413507" y="1136891"/>
                </a:cubicBezTo>
                <a:lnTo>
                  <a:pt x="5441454" y="1109423"/>
                </a:lnTo>
                <a:lnTo>
                  <a:pt x="5426159" y="1127151"/>
                </a:lnTo>
                <a:cubicBezTo>
                  <a:pt x="5384837" y="1167639"/>
                  <a:pt x="5338090" y="1191195"/>
                  <a:pt x="5283778" y="1191195"/>
                </a:cubicBezTo>
                <a:close/>
                <a:moveTo>
                  <a:pt x="2788676" y="1191195"/>
                </a:moveTo>
                <a:cubicBezTo>
                  <a:pt x="2734375" y="1191195"/>
                  <a:pt x="2687663" y="1167639"/>
                  <a:pt x="2646393" y="1127151"/>
                </a:cubicBezTo>
                <a:lnTo>
                  <a:pt x="2631980" y="1110422"/>
                </a:lnTo>
                <a:lnTo>
                  <a:pt x="2658894" y="1136891"/>
                </a:lnTo>
                <a:cubicBezTo>
                  <a:pt x="2697084" y="1166360"/>
                  <a:pt x="2739842" y="1183200"/>
                  <a:pt x="2788679" y="1183200"/>
                </a:cubicBezTo>
                <a:cubicBezTo>
                  <a:pt x="2861709" y="1183200"/>
                  <a:pt x="2921170" y="1166157"/>
                  <a:pt x="2972132" y="1138462"/>
                </a:cubicBezTo>
                <a:lnTo>
                  <a:pt x="3003463" y="1118355"/>
                </a:lnTo>
                <a:lnTo>
                  <a:pt x="2970664" y="1141764"/>
                </a:lnTo>
                <a:cubicBezTo>
                  <a:pt x="2920055" y="1172364"/>
                  <a:pt x="2861077" y="1191195"/>
                  <a:pt x="2788676" y="1191195"/>
                </a:cubicBezTo>
                <a:close/>
                <a:moveTo>
                  <a:pt x="1229330" y="1191195"/>
                </a:moveTo>
                <a:cubicBezTo>
                  <a:pt x="1156539" y="1191195"/>
                  <a:pt x="1097341" y="1177862"/>
                  <a:pt x="1046687" y="1156321"/>
                </a:cubicBezTo>
                <a:lnTo>
                  <a:pt x="999726" y="1131018"/>
                </a:lnTo>
                <a:lnTo>
                  <a:pt x="1099657" y="1168601"/>
                </a:lnTo>
                <a:cubicBezTo>
                  <a:pt x="1137823" y="1177891"/>
                  <a:pt x="1180545" y="1183200"/>
                  <a:pt x="1229332" y="1183200"/>
                </a:cubicBezTo>
                <a:cubicBezTo>
                  <a:pt x="1278119" y="1183200"/>
                  <a:pt x="1320860" y="1166360"/>
                  <a:pt x="1359060" y="1136891"/>
                </a:cubicBezTo>
                <a:lnTo>
                  <a:pt x="1387005" y="1109427"/>
                </a:lnTo>
                <a:lnTo>
                  <a:pt x="1371711" y="1127151"/>
                </a:lnTo>
                <a:cubicBezTo>
                  <a:pt x="1330389" y="1167639"/>
                  <a:pt x="1283642" y="1191195"/>
                  <a:pt x="1229330" y="1191195"/>
                </a:cubicBezTo>
                <a:close/>
                <a:moveTo>
                  <a:pt x="8558432" y="1204633"/>
                </a:moveTo>
                <a:cubicBezTo>
                  <a:pt x="8386108" y="1204633"/>
                  <a:pt x="8290773" y="1158989"/>
                  <a:pt x="8201396" y="1107195"/>
                </a:cubicBezTo>
                <a:lnTo>
                  <a:pt x="8169454" y="1088608"/>
                </a:lnTo>
                <a:lnTo>
                  <a:pt x="8197877" y="1102647"/>
                </a:lnTo>
                <a:cubicBezTo>
                  <a:pt x="8286606" y="1146335"/>
                  <a:pt x="8383890" y="1186088"/>
                  <a:pt x="8558432" y="1186088"/>
                </a:cubicBezTo>
                <a:cubicBezTo>
                  <a:pt x="8705033" y="1186088"/>
                  <a:pt x="8797536" y="1157892"/>
                  <a:pt x="8875164" y="1123356"/>
                </a:cubicBezTo>
                <a:lnTo>
                  <a:pt x="8946390" y="1088916"/>
                </a:lnTo>
                <a:lnTo>
                  <a:pt x="8872491" y="1131074"/>
                </a:lnTo>
                <a:cubicBezTo>
                  <a:pt x="8794725" y="1171940"/>
                  <a:pt x="8703594" y="1204633"/>
                  <a:pt x="8558432" y="1204633"/>
                </a:cubicBezTo>
                <a:close/>
                <a:moveTo>
                  <a:pt x="4503985" y="1204633"/>
                </a:moveTo>
                <a:cubicBezTo>
                  <a:pt x="4331661" y="1204633"/>
                  <a:pt x="4236325" y="1158989"/>
                  <a:pt x="4146949" y="1107195"/>
                </a:cubicBezTo>
                <a:lnTo>
                  <a:pt x="4115007" y="1088608"/>
                </a:lnTo>
                <a:lnTo>
                  <a:pt x="4143430" y="1102647"/>
                </a:lnTo>
                <a:cubicBezTo>
                  <a:pt x="4232158" y="1146335"/>
                  <a:pt x="4329443" y="1186088"/>
                  <a:pt x="4503985" y="1186088"/>
                </a:cubicBezTo>
                <a:cubicBezTo>
                  <a:pt x="4650586" y="1186088"/>
                  <a:pt x="4743089" y="1157892"/>
                  <a:pt x="4820717" y="1123356"/>
                </a:cubicBezTo>
                <a:lnTo>
                  <a:pt x="4891946" y="1088914"/>
                </a:lnTo>
                <a:lnTo>
                  <a:pt x="4818045" y="1131074"/>
                </a:lnTo>
                <a:cubicBezTo>
                  <a:pt x="4740278" y="1171940"/>
                  <a:pt x="4649147" y="1204633"/>
                  <a:pt x="4503985" y="1204633"/>
                </a:cubicBezTo>
                <a:close/>
                <a:moveTo>
                  <a:pt x="449537" y="1204633"/>
                </a:moveTo>
                <a:cubicBezTo>
                  <a:pt x="277213" y="1204633"/>
                  <a:pt x="181878" y="1158989"/>
                  <a:pt x="92501" y="1107195"/>
                </a:cubicBezTo>
                <a:lnTo>
                  <a:pt x="60559" y="1088609"/>
                </a:lnTo>
                <a:lnTo>
                  <a:pt x="88982" y="1102647"/>
                </a:lnTo>
                <a:cubicBezTo>
                  <a:pt x="177711" y="1146335"/>
                  <a:pt x="274995" y="1186088"/>
                  <a:pt x="449537" y="1186088"/>
                </a:cubicBezTo>
                <a:cubicBezTo>
                  <a:pt x="596139" y="1186088"/>
                  <a:pt x="688641" y="1157892"/>
                  <a:pt x="766270" y="1123356"/>
                </a:cubicBezTo>
                <a:lnTo>
                  <a:pt x="837490" y="1088919"/>
                </a:lnTo>
                <a:lnTo>
                  <a:pt x="763596" y="1131074"/>
                </a:lnTo>
                <a:cubicBezTo>
                  <a:pt x="685830" y="1171940"/>
                  <a:pt x="594699" y="1204633"/>
                  <a:pt x="449537" y="1204633"/>
                </a:cubicBezTo>
                <a:close/>
                <a:moveTo>
                  <a:pt x="10118576" y="1205667"/>
                </a:moveTo>
                <a:cubicBezTo>
                  <a:pt x="9876540" y="1205667"/>
                  <a:pt x="9784027" y="1139213"/>
                  <a:pt x="9653802" y="1089372"/>
                </a:cubicBezTo>
                <a:lnTo>
                  <a:pt x="9570821" y="1062507"/>
                </a:lnTo>
                <a:lnTo>
                  <a:pt x="9575495" y="1062801"/>
                </a:lnTo>
                <a:cubicBezTo>
                  <a:pt x="9624098" y="1067173"/>
                  <a:pt x="9674620" y="1073072"/>
                  <a:pt x="9728282" y="1080872"/>
                </a:cubicBezTo>
                <a:cubicBezTo>
                  <a:pt x="9986947" y="1119367"/>
                  <a:pt x="10249889" y="1119367"/>
                  <a:pt x="10508554" y="1080872"/>
                </a:cubicBezTo>
                <a:lnTo>
                  <a:pt x="10660962" y="1063889"/>
                </a:lnTo>
                <a:lnTo>
                  <a:pt x="10582456" y="1089372"/>
                </a:lnTo>
                <a:cubicBezTo>
                  <a:pt x="10452625" y="1139213"/>
                  <a:pt x="10360612" y="1205667"/>
                  <a:pt x="10118576" y="1205667"/>
                </a:cubicBezTo>
                <a:close/>
                <a:moveTo>
                  <a:pt x="6064129" y="1205667"/>
                </a:moveTo>
                <a:cubicBezTo>
                  <a:pt x="5822092" y="1205667"/>
                  <a:pt x="5729580" y="1139213"/>
                  <a:pt x="5599355" y="1089372"/>
                </a:cubicBezTo>
                <a:lnTo>
                  <a:pt x="5516373" y="1062507"/>
                </a:lnTo>
                <a:lnTo>
                  <a:pt x="5521048" y="1062801"/>
                </a:lnTo>
                <a:cubicBezTo>
                  <a:pt x="5569650" y="1067173"/>
                  <a:pt x="5620173" y="1073072"/>
                  <a:pt x="5673834" y="1080872"/>
                </a:cubicBezTo>
                <a:cubicBezTo>
                  <a:pt x="5932500" y="1119367"/>
                  <a:pt x="6195441" y="1119367"/>
                  <a:pt x="6454106" y="1080872"/>
                </a:cubicBezTo>
                <a:lnTo>
                  <a:pt x="6606513" y="1063890"/>
                </a:lnTo>
                <a:lnTo>
                  <a:pt x="6528008" y="1089372"/>
                </a:lnTo>
                <a:cubicBezTo>
                  <a:pt x="6398177" y="1139213"/>
                  <a:pt x="6306165" y="1205667"/>
                  <a:pt x="6064129" y="1205667"/>
                </a:cubicBezTo>
                <a:close/>
                <a:moveTo>
                  <a:pt x="2009680" y="1205667"/>
                </a:moveTo>
                <a:cubicBezTo>
                  <a:pt x="1767644" y="1205667"/>
                  <a:pt x="1675132" y="1139213"/>
                  <a:pt x="1544906" y="1089372"/>
                </a:cubicBezTo>
                <a:lnTo>
                  <a:pt x="1463592" y="1063046"/>
                </a:lnTo>
                <a:lnTo>
                  <a:pt x="1619388" y="1080872"/>
                </a:lnTo>
                <a:cubicBezTo>
                  <a:pt x="1748720" y="1100119"/>
                  <a:pt x="1879122" y="1109743"/>
                  <a:pt x="2009524" y="1109743"/>
                </a:cubicBezTo>
                <a:cubicBezTo>
                  <a:pt x="2139926" y="1109743"/>
                  <a:pt x="2270328" y="1100119"/>
                  <a:pt x="2399661" y="1080872"/>
                </a:cubicBezTo>
                <a:lnTo>
                  <a:pt x="2552063" y="1063890"/>
                </a:lnTo>
                <a:lnTo>
                  <a:pt x="2473561" y="1089372"/>
                </a:lnTo>
                <a:cubicBezTo>
                  <a:pt x="2343730" y="1139213"/>
                  <a:pt x="2251717" y="1205667"/>
                  <a:pt x="2009680" y="1205667"/>
                </a:cubicBezTo>
                <a:close/>
                <a:moveTo>
                  <a:pt x="11676725" y="1226698"/>
                </a:moveTo>
                <a:cubicBezTo>
                  <a:pt x="11495459" y="1226848"/>
                  <a:pt x="11398389" y="1176495"/>
                  <a:pt x="11306351" y="1122953"/>
                </a:cubicBezTo>
                <a:lnTo>
                  <a:pt x="11223856" y="1076217"/>
                </a:lnTo>
                <a:lnTo>
                  <a:pt x="11286928" y="1103778"/>
                </a:lnTo>
                <a:cubicBezTo>
                  <a:pt x="11384962" y="1148409"/>
                  <a:pt x="11483096" y="1193038"/>
                  <a:pt x="11677124" y="1193038"/>
                </a:cubicBezTo>
                <a:cubicBezTo>
                  <a:pt x="11874391" y="1193038"/>
                  <a:pt x="11973129" y="1146944"/>
                  <a:pt x="12071856" y="1101839"/>
                </a:cubicBezTo>
                <a:lnTo>
                  <a:pt x="12129526" y="1077598"/>
                </a:lnTo>
                <a:lnTo>
                  <a:pt x="12069804" y="1109901"/>
                </a:lnTo>
                <a:cubicBezTo>
                  <a:pt x="11971201" y="1167878"/>
                  <a:pt x="11873451" y="1226698"/>
                  <a:pt x="11676725" y="1226698"/>
                </a:cubicBezTo>
                <a:close/>
                <a:moveTo>
                  <a:pt x="7622277" y="1226698"/>
                </a:moveTo>
                <a:cubicBezTo>
                  <a:pt x="7441012" y="1226848"/>
                  <a:pt x="7343942" y="1176495"/>
                  <a:pt x="7251903" y="1122953"/>
                </a:cubicBezTo>
                <a:lnTo>
                  <a:pt x="7169408" y="1076217"/>
                </a:lnTo>
                <a:lnTo>
                  <a:pt x="7232480" y="1103778"/>
                </a:lnTo>
                <a:cubicBezTo>
                  <a:pt x="7330514" y="1148409"/>
                  <a:pt x="7428648" y="1193038"/>
                  <a:pt x="7622676" y="1193038"/>
                </a:cubicBezTo>
                <a:cubicBezTo>
                  <a:pt x="7819944" y="1193038"/>
                  <a:pt x="7918682" y="1146944"/>
                  <a:pt x="8017408" y="1101840"/>
                </a:cubicBezTo>
                <a:lnTo>
                  <a:pt x="8075079" y="1077599"/>
                </a:lnTo>
                <a:lnTo>
                  <a:pt x="8015356" y="1109901"/>
                </a:lnTo>
                <a:cubicBezTo>
                  <a:pt x="7916753" y="1167878"/>
                  <a:pt x="7819004" y="1226698"/>
                  <a:pt x="7622277" y="1226698"/>
                </a:cubicBezTo>
                <a:close/>
                <a:moveTo>
                  <a:pt x="3567830" y="1226698"/>
                </a:moveTo>
                <a:cubicBezTo>
                  <a:pt x="3386565" y="1226848"/>
                  <a:pt x="3289495" y="1176495"/>
                  <a:pt x="3197456" y="1122953"/>
                </a:cubicBezTo>
                <a:lnTo>
                  <a:pt x="3114961" y="1076217"/>
                </a:lnTo>
                <a:lnTo>
                  <a:pt x="3178033" y="1103778"/>
                </a:lnTo>
                <a:cubicBezTo>
                  <a:pt x="3276067" y="1148409"/>
                  <a:pt x="3374201" y="1193038"/>
                  <a:pt x="3568229" y="1193038"/>
                </a:cubicBezTo>
                <a:cubicBezTo>
                  <a:pt x="3765497" y="1193038"/>
                  <a:pt x="3864235" y="1146944"/>
                  <a:pt x="3962962" y="1101840"/>
                </a:cubicBezTo>
                <a:lnTo>
                  <a:pt x="4020629" y="1077600"/>
                </a:lnTo>
                <a:lnTo>
                  <a:pt x="3960910" y="1109901"/>
                </a:lnTo>
                <a:cubicBezTo>
                  <a:pt x="3862306" y="1167878"/>
                  <a:pt x="3764557" y="1226698"/>
                  <a:pt x="3567830" y="1226698"/>
                </a:cubicBezTo>
                <a:close/>
                <a:moveTo>
                  <a:pt x="8558432" y="1227655"/>
                </a:moveTo>
                <a:cubicBezTo>
                  <a:pt x="8385449" y="1227655"/>
                  <a:pt x="8289274" y="1174276"/>
                  <a:pt x="8200463" y="1114736"/>
                </a:cubicBezTo>
                <a:lnTo>
                  <a:pt x="8168503" y="1093229"/>
                </a:lnTo>
                <a:lnTo>
                  <a:pt x="8197731" y="1110298"/>
                </a:lnTo>
                <a:cubicBezTo>
                  <a:pt x="8286396" y="1161957"/>
                  <a:pt x="8383470" y="1208950"/>
                  <a:pt x="8558432" y="1208950"/>
                </a:cubicBezTo>
                <a:cubicBezTo>
                  <a:pt x="8705092" y="1208950"/>
                  <a:pt x="8797655" y="1175628"/>
                  <a:pt x="8875310" y="1134784"/>
                </a:cubicBezTo>
                <a:lnTo>
                  <a:pt x="8943840" y="1095595"/>
                </a:lnTo>
                <a:lnTo>
                  <a:pt x="8872239" y="1142789"/>
                </a:lnTo>
                <a:cubicBezTo>
                  <a:pt x="8794590" y="1189937"/>
                  <a:pt x="8703594" y="1227655"/>
                  <a:pt x="8558432" y="1227655"/>
                </a:cubicBezTo>
                <a:close/>
                <a:moveTo>
                  <a:pt x="4503986" y="1227655"/>
                </a:moveTo>
                <a:cubicBezTo>
                  <a:pt x="4331002" y="1227655"/>
                  <a:pt x="4234826" y="1174276"/>
                  <a:pt x="4146016" y="1114736"/>
                </a:cubicBezTo>
                <a:lnTo>
                  <a:pt x="4114057" y="1093229"/>
                </a:lnTo>
                <a:lnTo>
                  <a:pt x="4143285" y="1110298"/>
                </a:lnTo>
                <a:cubicBezTo>
                  <a:pt x="4231949" y="1161957"/>
                  <a:pt x="4329022" y="1208950"/>
                  <a:pt x="4503985" y="1208950"/>
                </a:cubicBezTo>
                <a:cubicBezTo>
                  <a:pt x="4650645" y="1208950"/>
                  <a:pt x="4743209" y="1175628"/>
                  <a:pt x="4820863" y="1134784"/>
                </a:cubicBezTo>
                <a:lnTo>
                  <a:pt x="4889392" y="1095596"/>
                </a:lnTo>
                <a:lnTo>
                  <a:pt x="4817791" y="1142789"/>
                </a:lnTo>
                <a:cubicBezTo>
                  <a:pt x="4740144" y="1189937"/>
                  <a:pt x="4649147" y="1227655"/>
                  <a:pt x="4503986" y="1227655"/>
                </a:cubicBezTo>
                <a:close/>
                <a:moveTo>
                  <a:pt x="449537" y="1227655"/>
                </a:moveTo>
                <a:cubicBezTo>
                  <a:pt x="276554" y="1227655"/>
                  <a:pt x="180380" y="1174276"/>
                  <a:pt x="91569" y="1114737"/>
                </a:cubicBezTo>
                <a:lnTo>
                  <a:pt x="59617" y="1093235"/>
                </a:lnTo>
                <a:lnTo>
                  <a:pt x="88836" y="1110299"/>
                </a:lnTo>
                <a:cubicBezTo>
                  <a:pt x="177501" y="1161957"/>
                  <a:pt x="274576" y="1208950"/>
                  <a:pt x="449537" y="1208950"/>
                </a:cubicBezTo>
                <a:cubicBezTo>
                  <a:pt x="596198" y="1208950"/>
                  <a:pt x="688761" y="1175628"/>
                  <a:pt x="766416" y="1134784"/>
                </a:cubicBezTo>
                <a:lnTo>
                  <a:pt x="834947" y="1095595"/>
                </a:lnTo>
                <a:lnTo>
                  <a:pt x="763344" y="1142789"/>
                </a:lnTo>
                <a:cubicBezTo>
                  <a:pt x="685695" y="1189937"/>
                  <a:pt x="594699" y="1227655"/>
                  <a:pt x="449537" y="1227655"/>
                </a:cubicBezTo>
                <a:close/>
                <a:moveTo>
                  <a:pt x="8558432" y="1250601"/>
                </a:moveTo>
                <a:cubicBezTo>
                  <a:pt x="8385688" y="1250601"/>
                  <a:pt x="8289843" y="1190297"/>
                  <a:pt x="8200878" y="1122775"/>
                </a:cubicBezTo>
                <a:lnTo>
                  <a:pt x="8173043" y="1101582"/>
                </a:lnTo>
                <a:lnTo>
                  <a:pt x="8197787" y="1118257"/>
                </a:lnTo>
                <a:cubicBezTo>
                  <a:pt x="8286501" y="1177909"/>
                  <a:pt x="8383410" y="1232052"/>
                  <a:pt x="8558432" y="1232052"/>
                </a:cubicBezTo>
                <a:cubicBezTo>
                  <a:pt x="8705153" y="1232052"/>
                  <a:pt x="8797730" y="1193603"/>
                  <a:pt x="8875388" y="1146453"/>
                </a:cubicBezTo>
                <a:lnTo>
                  <a:pt x="8943192" y="1101686"/>
                </a:lnTo>
                <a:lnTo>
                  <a:pt x="8872421" y="1154479"/>
                </a:lnTo>
                <a:cubicBezTo>
                  <a:pt x="8794706" y="1207880"/>
                  <a:pt x="8703624" y="1250601"/>
                  <a:pt x="8558432" y="1250601"/>
                </a:cubicBezTo>
                <a:close/>
                <a:moveTo>
                  <a:pt x="4503985" y="1250601"/>
                </a:moveTo>
                <a:cubicBezTo>
                  <a:pt x="4331241" y="1250601"/>
                  <a:pt x="4235397" y="1190297"/>
                  <a:pt x="4146432" y="1122775"/>
                </a:cubicBezTo>
                <a:lnTo>
                  <a:pt x="4118594" y="1101580"/>
                </a:lnTo>
                <a:lnTo>
                  <a:pt x="4143340" y="1118257"/>
                </a:lnTo>
                <a:cubicBezTo>
                  <a:pt x="4232054" y="1177909"/>
                  <a:pt x="4328962" y="1232052"/>
                  <a:pt x="4503986" y="1232052"/>
                </a:cubicBezTo>
                <a:cubicBezTo>
                  <a:pt x="4650706" y="1232052"/>
                  <a:pt x="4743284" y="1193603"/>
                  <a:pt x="4820942" y="1146453"/>
                </a:cubicBezTo>
                <a:lnTo>
                  <a:pt x="4888743" y="1101688"/>
                </a:lnTo>
                <a:lnTo>
                  <a:pt x="4817976" y="1154479"/>
                </a:lnTo>
                <a:cubicBezTo>
                  <a:pt x="4740260" y="1207880"/>
                  <a:pt x="4649178" y="1250601"/>
                  <a:pt x="4503985" y="1250601"/>
                </a:cubicBezTo>
                <a:close/>
                <a:moveTo>
                  <a:pt x="449538" y="1250601"/>
                </a:moveTo>
                <a:cubicBezTo>
                  <a:pt x="276794" y="1250601"/>
                  <a:pt x="180949" y="1190297"/>
                  <a:pt x="91984" y="1122775"/>
                </a:cubicBezTo>
                <a:lnTo>
                  <a:pt x="64150" y="1101583"/>
                </a:lnTo>
                <a:lnTo>
                  <a:pt x="88892" y="1118257"/>
                </a:lnTo>
                <a:cubicBezTo>
                  <a:pt x="177606" y="1177909"/>
                  <a:pt x="274516" y="1232052"/>
                  <a:pt x="449537" y="1232052"/>
                </a:cubicBezTo>
                <a:cubicBezTo>
                  <a:pt x="596258" y="1232052"/>
                  <a:pt x="688835" y="1193603"/>
                  <a:pt x="766494" y="1146453"/>
                </a:cubicBezTo>
                <a:lnTo>
                  <a:pt x="834294" y="1101688"/>
                </a:lnTo>
                <a:lnTo>
                  <a:pt x="763527" y="1154479"/>
                </a:lnTo>
                <a:cubicBezTo>
                  <a:pt x="685812" y="1207880"/>
                  <a:pt x="594730" y="1250601"/>
                  <a:pt x="449538" y="1250601"/>
                </a:cubicBezTo>
                <a:close/>
                <a:moveTo>
                  <a:pt x="11677365" y="1265395"/>
                </a:moveTo>
                <a:cubicBezTo>
                  <a:pt x="11495800" y="1265395"/>
                  <a:pt x="11398623" y="1203738"/>
                  <a:pt x="11306531" y="1138226"/>
                </a:cubicBezTo>
                <a:lnTo>
                  <a:pt x="11224560" y="1081442"/>
                </a:lnTo>
                <a:lnTo>
                  <a:pt x="11286438" y="1116253"/>
                </a:lnTo>
                <a:cubicBezTo>
                  <a:pt x="11384362" y="1173634"/>
                  <a:pt x="11482496" y="1231015"/>
                  <a:pt x="11676964" y="1231015"/>
                </a:cubicBezTo>
                <a:cubicBezTo>
                  <a:pt x="11874351" y="1231015"/>
                  <a:pt x="11973119" y="1171791"/>
                  <a:pt x="12071854" y="1113780"/>
                </a:cubicBezTo>
                <a:lnTo>
                  <a:pt x="12135537" y="1079338"/>
                </a:lnTo>
                <a:lnTo>
                  <a:pt x="12070208" y="1122527"/>
                </a:lnTo>
                <a:cubicBezTo>
                  <a:pt x="11971616" y="1193354"/>
                  <a:pt x="11873552" y="1265395"/>
                  <a:pt x="11677365" y="1265395"/>
                </a:cubicBezTo>
                <a:close/>
                <a:moveTo>
                  <a:pt x="7622917" y="1265395"/>
                </a:moveTo>
                <a:cubicBezTo>
                  <a:pt x="7441352" y="1265395"/>
                  <a:pt x="7344175" y="1203738"/>
                  <a:pt x="7252084" y="1138226"/>
                </a:cubicBezTo>
                <a:lnTo>
                  <a:pt x="7170114" y="1081443"/>
                </a:lnTo>
                <a:lnTo>
                  <a:pt x="7231991" y="1116253"/>
                </a:lnTo>
                <a:cubicBezTo>
                  <a:pt x="7329914" y="1173634"/>
                  <a:pt x="7428048" y="1231015"/>
                  <a:pt x="7622516" y="1231015"/>
                </a:cubicBezTo>
                <a:cubicBezTo>
                  <a:pt x="7819903" y="1231015"/>
                  <a:pt x="7918672" y="1171790"/>
                  <a:pt x="8017406" y="1113780"/>
                </a:cubicBezTo>
                <a:lnTo>
                  <a:pt x="8081090" y="1079338"/>
                </a:lnTo>
                <a:lnTo>
                  <a:pt x="8015760" y="1122526"/>
                </a:lnTo>
                <a:cubicBezTo>
                  <a:pt x="7917168" y="1193354"/>
                  <a:pt x="7819104" y="1265395"/>
                  <a:pt x="7622917" y="1265395"/>
                </a:cubicBezTo>
                <a:close/>
                <a:moveTo>
                  <a:pt x="3568470" y="1265395"/>
                </a:moveTo>
                <a:cubicBezTo>
                  <a:pt x="3386905" y="1265395"/>
                  <a:pt x="3289728" y="1203738"/>
                  <a:pt x="3197637" y="1138226"/>
                </a:cubicBezTo>
                <a:lnTo>
                  <a:pt x="3115670" y="1081445"/>
                </a:lnTo>
                <a:lnTo>
                  <a:pt x="3177544" y="1116253"/>
                </a:lnTo>
                <a:cubicBezTo>
                  <a:pt x="3275467" y="1173634"/>
                  <a:pt x="3373601" y="1231015"/>
                  <a:pt x="3568070" y="1231015"/>
                </a:cubicBezTo>
                <a:cubicBezTo>
                  <a:pt x="3765457" y="1231015"/>
                  <a:pt x="3864225" y="1171790"/>
                  <a:pt x="3962959" y="1113780"/>
                </a:cubicBezTo>
                <a:lnTo>
                  <a:pt x="4026643" y="1079338"/>
                </a:lnTo>
                <a:lnTo>
                  <a:pt x="3961313" y="1122526"/>
                </a:lnTo>
                <a:cubicBezTo>
                  <a:pt x="3862721" y="1193354"/>
                  <a:pt x="3764657" y="1265395"/>
                  <a:pt x="3568470" y="1265395"/>
                </a:cubicBezTo>
                <a:close/>
                <a:moveTo>
                  <a:pt x="8558433" y="1273707"/>
                </a:moveTo>
                <a:cubicBezTo>
                  <a:pt x="8384550" y="1273707"/>
                  <a:pt x="8287521" y="1204903"/>
                  <a:pt x="8199384" y="1129793"/>
                </a:cubicBezTo>
                <a:lnTo>
                  <a:pt x="8172288" y="1106649"/>
                </a:lnTo>
                <a:lnTo>
                  <a:pt x="8197292" y="1125756"/>
                </a:lnTo>
                <a:cubicBezTo>
                  <a:pt x="8285901" y="1193300"/>
                  <a:pt x="8383290" y="1254998"/>
                  <a:pt x="8558432" y="1254998"/>
                </a:cubicBezTo>
                <a:cubicBezTo>
                  <a:pt x="8705212" y="1254998"/>
                  <a:pt x="8797805" y="1211377"/>
                  <a:pt x="8875468" y="1157965"/>
                </a:cubicBezTo>
                <a:lnTo>
                  <a:pt x="8941709" y="1108445"/>
                </a:lnTo>
                <a:lnTo>
                  <a:pt x="8872506" y="1166201"/>
                </a:lnTo>
                <a:cubicBezTo>
                  <a:pt x="8794808" y="1225927"/>
                  <a:pt x="8703715" y="1273707"/>
                  <a:pt x="8558433" y="1273707"/>
                </a:cubicBezTo>
                <a:close/>
                <a:moveTo>
                  <a:pt x="4503986" y="1273707"/>
                </a:moveTo>
                <a:cubicBezTo>
                  <a:pt x="4330104" y="1273707"/>
                  <a:pt x="4233073" y="1204903"/>
                  <a:pt x="4144939" y="1129793"/>
                </a:cubicBezTo>
                <a:lnTo>
                  <a:pt x="4117851" y="1106656"/>
                </a:lnTo>
                <a:lnTo>
                  <a:pt x="4142846" y="1125756"/>
                </a:lnTo>
                <a:cubicBezTo>
                  <a:pt x="4231453" y="1193300"/>
                  <a:pt x="4328844" y="1254998"/>
                  <a:pt x="4503985" y="1254998"/>
                </a:cubicBezTo>
                <a:cubicBezTo>
                  <a:pt x="4650766" y="1254998"/>
                  <a:pt x="4743357" y="1211377"/>
                  <a:pt x="4821020" y="1157965"/>
                </a:cubicBezTo>
                <a:lnTo>
                  <a:pt x="4887265" y="1108443"/>
                </a:lnTo>
                <a:lnTo>
                  <a:pt x="4818060" y="1166201"/>
                </a:lnTo>
                <a:cubicBezTo>
                  <a:pt x="4740361" y="1225927"/>
                  <a:pt x="4649267" y="1273707"/>
                  <a:pt x="4503986" y="1273707"/>
                </a:cubicBezTo>
                <a:close/>
                <a:moveTo>
                  <a:pt x="449539" y="1273707"/>
                </a:moveTo>
                <a:cubicBezTo>
                  <a:pt x="275656" y="1273707"/>
                  <a:pt x="178627" y="1204903"/>
                  <a:pt x="90490" y="1129793"/>
                </a:cubicBezTo>
                <a:lnTo>
                  <a:pt x="63397" y="1106652"/>
                </a:lnTo>
                <a:lnTo>
                  <a:pt x="88397" y="1125756"/>
                </a:lnTo>
                <a:cubicBezTo>
                  <a:pt x="177007" y="1193300"/>
                  <a:pt x="274396" y="1254998"/>
                  <a:pt x="449538" y="1254998"/>
                </a:cubicBezTo>
                <a:cubicBezTo>
                  <a:pt x="596318" y="1254998"/>
                  <a:pt x="688911" y="1211377"/>
                  <a:pt x="766573" y="1157965"/>
                </a:cubicBezTo>
                <a:lnTo>
                  <a:pt x="832818" y="1108443"/>
                </a:lnTo>
                <a:lnTo>
                  <a:pt x="763612" y="1166201"/>
                </a:lnTo>
                <a:cubicBezTo>
                  <a:pt x="685914" y="1225927"/>
                  <a:pt x="594820" y="1273707"/>
                  <a:pt x="449539" y="1273707"/>
                </a:cubicBezTo>
                <a:close/>
                <a:moveTo>
                  <a:pt x="8558431" y="1297210"/>
                </a:moveTo>
                <a:cubicBezTo>
                  <a:pt x="8384548" y="1297210"/>
                  <a:pt x="8287384" y="1220762"/>
                  <a:pt x="8199315" y="1137849"/>
                </a:cubicBezTo>
                <a:lnTo>
                  <a:pt x="8171662" y="1111797"/>
                </a:lnTo>
                <a:lnTo>
                  <a:pt x="8197349" y="1133738"/>
                </a:lnTo>
                <a:cubicBezTo>
                  <a:pt x="8286007" y="1209265"/>
                  <a:pt x="8383231" y="1278023"/>
                  <a:pt x="8558433" y="1278023"/>
                </a:cubicBezTo>
                <a:cubicBezTo>
                  <a:pt x="8705214" y="1278023"/>
                  <a:pt x="8797851" y="1229321"/>
                  <a:pt x="8875570" y="1169625"/>
                </a:cubicBezTo>
                <a:lnTo>
                  <a:pt x="8942400" y="1113813"/>
                </a:lnTo>
                <a:lnTo>
                  <a:pt x="8872532" y="1178322"/>
                </a:lnTo>
                <a:cubicBezTo>
                  <a:pt x="8794859" y="1244371"/>
                  <a:pt x="8703773" y="1297210"/>
                  <a:pt x="8558431" y="1297210"/>
                </a:cubicBezTo>
                <a:close/>
                <a:moveTo>
                  <a:pt x="4503984" y="1297210"/>
                </a:moveTo>
                <a:cubicBezTo>
                  <a:pt x="4330101" y="1297210"/>
                  <a:pt x="4232937" y="1220762"/>
                  <a:pt x="4144869" y="1137849"/>
                </a:cubicBezTo>
                <a:lnTo>
                  <a:pt x="4117214" y="1111796"/>
                </a:lnTo>
                <a:lnTo>
                  <a:pt x="4142903" y="1133738"/>
                </a:lnTo>
                <a:cubicBezTo>
                  <a:pt x="4231559" y="1209265"/>
                  <a:pt x="4328784" y="1278023"/>
                  <a:pt x="4503986" y="1278023"/>
                </a:cubicBezTo>
                <a:cubicBezTo>
                  <a:pt x="4650768" y="1278023"/>
                  <a:pt x="4743405" y="1229321"/>
                  <a:pt x="4821124" y="1169625"/>
                </a:cubicBezTo>
                <a:lnTo>
                  <a:pt x="4887958" y="1113809"/>
                </a:lnTo>
                <a:lnTo>
                  <a:pt x="4818086" y="1178322"/>
                </a:lnTo>
                <a:cubicBezTo>
                  <a:pt x="4740412" y="1244371"/>
                  <a:pt x="4649326" y="1297210"/>
                  <a:pt x="4503984" y="1297210"/>
                </a:cubicBezTo>
                <a:close/>
                <a:moveTo>
                  <a:pt x="449537" y="1297210"/>
                </a:moveTo>
                <a:cubicBezTo>
                  <a:pt x="275654" y="1297210"/>
                  <a:pt x="178490" y="1220762"/>
                  <a:pt x="90421" y="1137850"/>
                </a:cubicBezTo>
                <a:lnTo>
                  <a:pt x="62760" y="1111790"/>
                </a:lnTo>
                <a:lnTo>
                  <a:pt x="88455" y="1133739"/>
                </a:lnTo>
                <a:cubicBezTo>
                  <a:pt x="177113" y="1209265"/>
                  <a:pt x="274337" y="1278023"/>
                  <a:pt x="449539" y="1278023"/>
                </a:cubicBezTo>
                <a:cubicBezTo>
                  <a:pt x="596320" y="1278023"/>
                  <a:pt x="688957" y="1229321"/>
                  <a:pt x="766676" y="1169625"/>
                </a:cubicBezTo>
                <a:lnTo>
                  <a:pt x="833511" y="1113809"/>
                </a:lnTo>
                <a:lnTo>
                  <a:pt x="763638" y="1178322"/>
                </a:lnTo>
                <a:cubicBezTo>
                  <a:pt x="685964" y="1244371"/>
                  <a:pt x="594879" y="1297210"/>
                  <a:pt x="449537" y="1297210"/>
                </a:cubicBezTo>
                <a:close/>
                <a:moveTo>
                  <a:pt x="11677364" y="1303686"/>
                </a:moveTo>
                <a:cubicBezTo>
                  <a:pt x="11495762" y="1303686"/>
                  <a:pt x="11398654" y="1230839"/>
                  <a:pt x="11306612" y="1153439"/>
                </a:cubicBezTo>
                <a:lnTo>
                  <a:pt x="11229276" y="1090117"/>
                </a:lnTo>
                <a:lnTo>
                  <a:pt x="11286658" y="1129567"/>
                </a:lnTo>
                <a:cubicBezTo>
                  <a:pt x="11384522" y="1199639"/>
                  <a:pt x="11482656" y="1269712"/>
                  <a:pt x="11677365" y="1269712"/>
                </a:cubicBezTo>
                <a:cubicBezTo>
                  <a:pt x="11874931" y="1269712"/>
                  <a:pt x="11973609" y="1197311"/>
                  <a:pt x="12072355" y="1126371"/>
                </a:cubicBezTo>
                <a:lnTo>
                  <a:pt x="12128356" y="1089349"/>
                </a:lnTo>
                <a:lnTo>
                  <a:pt x="12070017" y="1134915"/>
                </a:lnTo>
                <a:cubicBezTo>
                  <a:pt x="11971420" y="1218604"/>
                  <a:pt x="11873431" y="1303686"/>
                  <a:pt x="11677364" y="1303686"/>
                </a:cubicBezTo>
                <a:close/>
                <a:moveTo>
                  <a:pt x="7622916" y="1303686"/>
                </a:moveTo>
                <a:cubicBezTo>
                  <a:pt x="7441315" y="1303686"/>
                  <a:pt x="7344206" y="1230839"/>
                  <a:pt x="7252165" y="1153439"/>
                </a:cubicBezTo>
                <a:lnTo>
                  <a:pt x="7174825" y="1090115"/>
                </a:lnTo>
                <a:lnTo>
                  <a:pt x="7232211" y="1129567"/>
                </a:lnTo>
                <a:cubicBezTo>
                  <a:pt x="7330075" y="1199639"/>
                  <a:pt x="7428209" y="1269712"/>
                  <a:pt x="7622917" y="1269712"/>
                </a:cubicBezTo>
                <a:cubicBezTo>
                  <a:pt x="7820483" y="1269712"/>
                  <a:pt x="7919161" y="1197311"/>
                  <a:pt x="8017907" y="1126371"/>
                </a:cubicBezTo>
                <a:lnTo>
                  <a:pt x="8073906" y="1089351"/>
                </a:lnTo>
                <a:lnTo>
                  <a:pt x="8015569" y="1134915"/>
                </a:lnTo>
                <a:cubicBezTo>
                  <a:pt x="7916973" y="1218603"/>
                  <a:pt x="7818983" y="1303686"/>
                  <a:pt x="7622916" y="1303686"/>
                </a:cubicBezTo>
                <a:close/>
                <a:moveTo>
                  <a:pt x="3568470" y="1303686"/>
                </a:moveTo>
                <a:cubicBezTo>
                  <a:pt x="3386868" y="1303686"/>
                  <a:pt x="3289759" y="1230839"/>
                  <a:pt x="3197718" y="1153439"/>
                </a:cubicBezTo>
                <a:lnTo>
                  <a:pt x="3120378" y="1090114"/>
                </a:lnTo>
                <a:lnTo>
                  <a:pt x="3177764" y="1129567"/>
                </a:lnTo>
                <a:cubicBezTo>
                  <a:pt x="3275628" y="1199639"/>
                  <a:pt x="3373761" y="1269712"/>
                  <a:pt x="3568470" y="1269712"/>
                </a:cubicBezTo>
                <a:cubicBezTo>
                  <a:pt x="3766036" y="1269712"/>
                  <a:pt x="3864714" y="1197311"/>
                  <a:pt x="3963460" y="1126371"/>
                </a:cubicBezTo>
                <a:lnTo>
                  <a:pt x="4019459" y="1089351"/>
                </a:lnTo>
                <a:lnTo>
                  <a:pt x="3961122" y="1134915"/>
                </a:lnTo>
                <a:cubicBezTo>
                  <a:pt x="3862526" y="1218603"/>
                  <a:pt x="3764537" y="1303686"/>
                  <a:pt x="3568470" y="1303686"/>
                </a:cubicBezTo>
                <a:close/>
                <a:moveTo>
                  <a:pt x="10118577" y="1306483"/>
                </a:moveTo>
                <a:cubicBezTo>
                  <a:pt x="9900745" y="1306483"/>
                  <a:pt x="9804026" y="1216735"/>
                  <a:pt x="9691926" y="1138205"/>
                </a:cubicBezTo>
                <a:lnTo>
                  <a:pt x="9572094" y="1068577"/>
                </a:lnTo>
                <a:lnTo>
                  <a:pt x="9658947" y="1095842"/>
                </a:lnTo>
                <a:cubicBezTo>
                  <a:pt x="9787200" y="1145869"/>
                  <a:pt x="9873661" y="1210065"/>
                  <a:pt x="10118576" y="1210065"/>
                </a:cubicBezTo>
                <a:cubicBezTo>
                  <a:pt x="10410039" y="1210065"/>
                  <a:pt x="10484658" y="1114325"/>
                  <a:pt x="10667127" y="1066454"/>
                </a:cubicBezTo>
                <a:lnTo>
                  <a:pt x="10670705" y="1065776"/>
                </a:lnTo>
                <a:lnTo>
                  <a:pt x="10666329" y="1067154"/>
                </a:lnTo>
                <a:cubicBezTo>
                  <a:pt x="10483341" y="1146931"/>
                  <a:pt x="10409021" y="1306483"/>
                  <a:pt x="10118577" y="1306483"/>
                </a:cubicBezTo>
                <a:close/>
                <a:moveTo>
                  <a:pt x="6064130" y="1306483"/>
                </a:moveTo>
                <a:cubicBezTo>
                  <a:pt x="5846297" y="1306483"/>
                  <a:pt x="5749579" y="1216735"/>
                  <a:pt x="5637479" y="1138205"/>
                </a:cubicBezTo>
                <a:lnTo>
                  <a:pt x="5517648" y="1068577"/>
                </a:lnTo>
                <a:lnTo>
                  <a:pt x="5604500" y="1095842"/>
                </a:lnTo>
                <a:cubicBezTo>
                  <a:pt x="5732754" y="1145869"/>
                  <a:pt x="5819214" y="1210065"/>
                  <a:pt x="6064129" y="1210065"/>
                </a:cubicBezTo>
                <a:cubicBezTo>
                  <a:pt x="6355591" y="1210065"/>
                  <a:pt x="6430211" y="1114325"/>
                  <a:pt x="6612679" y="1066454"/>
                </a:cubicBezTo>
                <a:lnTo>
                  <a:pt x="6616259" y="1065776"/>
                </a:lnTo>
                <a:lnTo>
                  <a:pt x="6611882" y="1067154"/>
                </a:lnTo>
                <a:cubicBezTo>
                  <a:pt x="6428893" y="1146931"/>
                  <a:pt x="6354573" y="1306483"/>
                  <a:pt x="6064130" y="1306483"/>
                </a:cubicBezTo>
                <a:close/>
                <a:moveTo>
                  <a:pt x="2009681" y="1306483"/>
                </a:moveTo>
                <a:cubicBezTo>
                  <a:pt x="1791849" y="1306483"/>
                  <a:pt x="1695130" y="1216735"/>
                  <a:pt x="1583031" y="1138205"/>
                </a:cubicBezTo>
                <a:lnTo>
                  <a:pt x="1463199" y="1068577"/>
                </a:lnTo>
                <a:lnTo>
                  <a:pt x="1550051" y="1095842"/>
                </a:lnTo>
                <a:cubicBezTo>
                  <a:pt x="1678305" y="1145869"/>
                  <a:pt x="1764766" y="1210065"/>
                  <a:pt x="2009680" y="1210065"/>
                </a:cubicBezTo>
                <a:cubicBezTo>
                  <a:pt x="2301144" y="1210065"/>
                  <a:pt x="2375764" y="1114325"/>
                  <a:pt x="2558231" y="1066454"/>
                </a:cubicBezTo>
                <a:lnTo>
                  <a:pt x="2561810" y="1065776"/>
                </a:lnTo>
                <a:lnTo>
                  <a:pt x="2557434" y="1067154"/>
                </a:lnTo>
                <a:cubicBezTo>
                  <a:pt x="2374446" y="1146931"/>
                  <a:pt x="2300126" y="1306483"/>
                  <a:pt x="2009681" y="1306483"/>
                </a:cubicBezTo>
                <a:close/>
                <a:moveTo>
                  <a:pt x="11677365" y="1341658"/>
                </a:moveTo>
                <a:cubicBezTo>
                  <a:pt x="11483255" y="1341658"/>
                  <a:pt x="11384522" y="1244683"/>
                  <a:pt x="11288987" y="1150986"/>
                </a:cubicBezTo>
                <a:lnTo>
                  <a:pt x="11236210" y="1101394"/>
                </a:lnTo>
                <a:lnTo>
                  <a:pt x="11286448" y="1142235"/>
                </a:lnTo>
                <a:cubicBezTo>
                  <a:pt x="11384362" y="1225119"/>
                  <a:pt x="11482616" y="1308003"/>
                  <a:pt x="11677364" y="1308003"/>
                </a:cubicBezTo>
                <a:cubicBezTo>
                  <a:pt x="11874931" y="1308003"/>
                  <a:pt x="11973744" y="1222561"/>
                  <a:pt x="12072524" y="1138659"/>
                </a:cubicBezTo>
                <a:lnTo>
                  <a:pt x="12126611" y="1096324"/>
                </a:lnTo>
                <a:lnTo>
                  <a:pt x="12070050" y="1147221"/>
                </a:lnTo>
                <a:cubicBezTo>
                  <a:pt x="11971510" y="1243579"/>
                  <a:pt x="11873431" y="1341658"/>
                  <a:pt x="11677365" y="1341658"/>
                </a:cubicBezTo>
                <a:close/>
                <a:moveTo>
                  <a:pt x="7622917" y="1341658"/>
                </a:moveTo>
                <a:cubicBezTo>
                  <a:pt x="7428807" y="1341658"/>
                  <a:pt x="7330074" y="1244683"/>
                  <a:pt x="7234539" y="1150986"/>
                </a:cubicBezTo>
                <a:lnTo>
                  <a:pt x="7181758" y="1101390"/>
                </a:lnTo>
                <a:lnTo>
                  <a:pt x="7232001" y="1142235"/>
                </a:lnTo>
                <a:cubicBezTo>
                  <a:pt x="7329915" y="1225119"/>
                  <a:pt x="7428168" y="1308003"/>
                  <a:pt x="7622916" y="1308003"/>
                </a:cubicBezTo>
                <a:cubicBezTo>
                  <a:pt x="7820483" y="1308003"/>
                  <a:pt x="7919296" y="1222561"/>
                  <a:pt x="8018076" y="1138659"/>
                </a:cubicBezTo>
                <a:lnTo>
                  <a:pt x="8072165" y="1096324"/>
                </a:lnTo>
                <a:lnTo>
                  <a:pt x="8015603" y="1147221"/>
                </a:lnTo>
                <a:cubicBezTo>
                  <a:pt x="7917063" y="1243580"/>
                  <a:pt x="7818984" y="1341658"/>
                  <a:pt x="7622917" y="1341658"/>
                </a:cubicBezTo>
                <a:close/>
                <a:moveTo>
                  <a:pt x="3568470" y="1341658"/>
                </a:moveTo>
                <a:cubicBezTo>
                  <a:pt x="3374360" y="1341658"/>
                  <a:pt x="3275628" y="1244683"/>
                  <a:pt x="3180092" y="1150986"/>
                </a:cubicBezTo>
                <a:lnTo>
                  <a:pt x="3127315" y="1101394"/>
                </a:lnTo>
                <a:lnTo>
                  <a:pt x="3177554" y="1142235"/>
                </a:lnTo>
                <a:cubicBezTo>
                  <a:pt x="3275468" y="1225119"/>
                  <a:pt x="3373722" y="1308003"/>
                  <a:pt x="3568470" y="1308003"/>
                </a:cubicBezTo>
                <a:cubicBezTo>
                  <a:pt x="3766036" y="1308003"/>
                  <a:pt x="3864850" y="1222561"/>
                  <a:pt x="3963629" y="1138659"/>
                </a:cubicBezTo>
                <a:lnTo>
                  <a:pt x="4017720" y="1096323"/>
                </a:lnTo>
                <a:lnTo>
                  <a:pt x="3961156" y="1147221"/>
                </a:lnTo>
                <a:cubicBezTo>
                  <a:pt x="3862616" y="1243580"/>
                  <a:pt x="3764537" y="1341658"/>
                  <a:pt x="3568470" y="1341658"/>
                </a:cubicBezTo>
                <a:close/>
                <a:moveTo>
                  <a:pt x="11677365" y="1379874"/>
                </a:moveTo>
                <a:cubicBezTo>
                  <a:pt x="11483415" y="1379874"/>
                  <a:pt x="11384603" y="1270028"/>
                  <a:pt x="11289067" y="1164020"/>
                </a:cubicBezTo>
                <a:lnTo>
                  <a:pt x="11239434" y="1111204"/>
                </a:lnTo>
                <a:lnTo>
                  <a:pt x="11286209" y="1155104"/>
                </a:lnTo>
                <a:cubicBezTo>
                  <a:pt x="11384083" y="1250739"/>
                  <a:pt x="11482377" y="1346374"/>
                  <a:pt x="11677365" y="1346374"/>
                </a:cubicBezTo>
                <a:cubicBezTo>
                  <a:pt x="11875231" y="1346374"/>
                  <a:pt x="11973939" y="1247441"/>
                  <a:pt x="12072647" y="1150757"/>
                </a:cubicBezTo>
                <a:lnTo>
                  <a:pt x="12118441" y="1109523"/>
                </a:lnTo>
                <a:lnTo>
                  <a:pt x="12069848" y="1159163"/>
                </a:lnTo>
                <a:cubicBezTo>
                  <a:pt x="11971286" y="1268574"/>
                  <a:pt x="11873253" y="1379874"/>
                  <a:pt x="11677365" y="1379874"/>
                </a:cubicBezTo>
                <a:close/>
                <a:moveTo>
                  <a:pt x="7622917" y="1379874"/>
                </a:moveTo>
                <a:cubicBezTo>
                  <a:pt x="7428967" y="1379874"/>
                  <a:pt x="7330155" y="1270028"/>
                  <a:pt x="7234619" y="1164020"/>
                </a:cubicBezTo>
                <a:lnTo>
                  <a:pt x="7184987" y="1111204"/>
                </a:lnTo>
                <a:lnTo>
                  <a:pt x="7231761" y="1155104"/>
                </a:lnTo>
                <a:cubicBezTo>
                  <a:pt x="7329635" y="1250739"/>
                  <a:pt x="7427929" y="1346374"/>
                  <a:pt x="7622917" y="1346374"/>
                </a:cubicBezTo>
                <a:cubicBezTo>
                  <a:pt x="7820783" y="1346374"/>
                  <a:pt x="7919491" y="1247441"/>
                  <a:pt x="8018199" y="1150757"/>
                </a:cubicBezTo>
                <a:lnTo>
                  <a:pt x="8063995" y="1109521"/>
                </a:lnTo>
                <a:lnTo>
                  <a:pt x="8015400" y="1159163"/>
                </a:lnTo>
                <a:cubicBezTo>
                  <a:pt x="7916838" y="1268574"/>
                  <a:pt x="7818805" y="1379874"/>
                  <a:pt x="7622917" y="1379874"/>
                </a:cubicBezTo>
                <a:close/>
                <a:moveTo>
                  <a:pt x="3568471" y="1379874"/>
                </a:moveTo>
                <a:cubicBezTo>
                  <a:pt x="3374522" y="1379874"/>
                  <a:pt x="3275709" y="1270028"/>
                  <a:pt x="3180173" y="1164020"/>
                </a:cubicBezTo>
                <a:lnTo>
                  <a:pt x="3130548" y="1111211"/>
                </a:lnTo>
                <a:lnTo>
                  <a:pt x="3177314" y="1155104"/>
                </a:lnTo>
                <a:cubicBezTo>
                  <a:pt x="3275188" y="1250739"/>
                  <a:pt x="3373482" y="1346374"/>
                  <a:pt x="3568470" y="1346374"/>
                </a:cubicBezTo>
                <a:cubicBezTo>
                  <a:pt x="3766337" y="1346374"/>
                  <a:pt x="3865044" y="1247441"/>
                  <a:pt x="3963752" y="1150757"/>
                </a:cubicBezTo>
                <a:lnTo>
                  <a:pt x="4009547" y="1109522"/>
                </a:lnTo>
                <a:lnTo>
                  <a:pt x="3960954" y="1159163"/>
                </a:lnTo>
                <a:cubicBezTo>
                  <a:pt x="3862392" y="1268574"/>
                  <a:pt x="3764358" y="1379874"/>
                  <a:pt x="3568471" y="1379874"/>
                </a:cubicBezTo>
                <a:close/>
                <a:moveTo>
                  <a:pt x="10118577" y="1407214"/>
                </a:moveTo>
                <a:cubicBezTo>
                  <a:pt x="9864438" y="1407214"/>
                  <a:pt x="9775702" y="1236235"/>
                  <a:pt x="9634531" y="1118687"/>
                </a:cubicBezTo>
                <a:lnTo>
                  <a:pt x="9580585" y="1079743"/>
                </a:lnTo>
                <a:lnTo>
                  <a:pt x="9659017" y="1120628"/>
                </a:lnTo>
                <a:cubicBezTo>
                  <a:pt x="9787720" y="1203932"/>
                  <a:pt x="9874622" y="1310800"/>
                  <a:pt x="10118497" y="1310800"/>
                </a:cubicBezTo>
                <a:cubicBezTo>
                  <a:pt x="10410081" y="1310800"/>
                  <a:pt x="10484640" y="1151248"/>
                  <a:pt x="10667070" y="1071471"/>
                </a:cubicBezTo>
                <a:lnTo>
                  <a:pt x="10669515" y="1070698"/>
                </a:lnTo>
                <a:lnTo>
                  <a:pt x="10666026" y="1072235"/>
                </a:lnTo>
                <a:cubicBezTo>
                  <a:pt x="10482936" y="1183895"/>
                  <a:pt x="10409021" y="1407214"/>
                  <a:pt x="10118577" y="1407214"/>
                </a:cubicBezTo>
                <a:close/>
                <a:moveTo>
                  <a:pt x="6064130" y="1407214"/>
                </a:moveTo>
                <a:cubicBezTo>
                  <a:pt x="5809992" y="1407214"/>
                  <a:pt x="5721254" y="1236235"/>
                  <a:pt x="5580084" y="1118687"/>
                </a:cubicBezTo>
                <a:lnTo>
                  <a:pt x="5526138" y="1079743"/>
                </a:lnTo>
                <a:lnTo>
                  <a:pt x="5604570" y="1120628"/>
                </a:lnTo>
                <a:cubicBezTo>
                  <a:pt x="5733274" y="1203932"/>
                  <a:pt x="5820174" y="1310800"/>
                  <a:pt x="6064049" y="1310800"/>
                </a:cubicBezTo>
                <a:cubicBezTo>
                  <a:pt x="6355633" y="1310800"/>
                  <a:pt x="6430193" y="1151248"/>
                  <a:pt x="6612623" y="1071471"/>
                </a:cubicBezTo>
                <a:lnTo>
                  <a:pt x="6615068" y="1070699"/>
                </a:lnTo>
                <a:lnTo>
                  <a:pt x="6611578" y="1072235"/>
                </a:lnTo>
                <a:cubicBezTo>
                  <a:pt x="6428488" y="1183895"/>
                  <a:pt x="6354573" y="1407214"/>
                  <a:pt x="6064130" y="1407214"/>
                </a:cubicBezTo>
                <a:close/>
                <a:moveTo>
                  <a:pt x="2009682" y="1407214"/>
                </a:moveTo>
                <a:cubicBezTo>
                  <a:pt x="1755544" y="1407214"/>
                  <a:pt x="1666806" y="1236235"/>
                  <a:pt x="1525636" y="1118687"/>
                </a:cubicBezTo>
                <a:lnTo>
                  <a:pt x="1471689" y="1079743"/>
                </a:lnTo>
                <a:lnTo>
                  <a:pt x="1550122" y="1120628"/>
                </a:lnTo>
                <a:cubicBezTo>
                  <a:pt x="1678825" y="1203932"/>
                  <a:pt x="1765726" y="1310800"/>
                  <a:pt x="2009602" y="1310800"/>
                </a:cubicBezTo>
                <a:cubicBezTo>
                  <a:pt x="2301185" y="1310800"/>
                  <a:pt x="2375745" y="1151248"/>
                  <a:pt x="2558175" y="1071471"/>
                </a:cubicBezTo>
                <a:lnTo>
                  <a:pt x="2560621" y="1070698"/>
                </a:lnTo>
                <a:lnTo>
                  <a:pt x="2557131" y="1072235"/>
                </a:lnTo>
                <a:cubicBezTo>
                  <a:pt x="2374041" y="1183895"/>
                  <a:pt x="2300126" y="1407214"/>
                  <a:pt x="2009682" y="1407214"/>
                </a:cubicBezTo>
                <a:close/>
                <a:moveTo>
                  <a:pt x="11677365" y="1418569"/>
                </a:moveTo>
                <a:cubicBezTo>
                  <a:pt x="11496062" y="1418644"/>
                  <a:pt x="11398972" y="1312162"/>
                  <a:pt x="11306866" y="1199004"/>
                </a:cubicBezTo>
                <a:lnTo>
                  <a:pt x="11232986" y="1110641"/>
                </a:lnTo>
                <a:lnTo>
                  <a:pt x="11286418" y="1167418"/>
                </a:lnTo>
                <a:cubicBezTo>
                  <a:pt x="11384382" y="1275804"/>
                  <a:pt x="11482696" y="1384191"/>
                  <a:pt x="11677365" y="1384191"/>
                </a:cubicBezTo>
                <a:cubicBezTo>
                  <a:pt x="11875232" y="1384191"/>
                  <a:pt x="11973849" y="1272307"/>
                  <a:pt x="12072614" y="1162604"/>
                </a:cubicBezTo>
                <a:lnTo>
                  <a:pt x="12122844" y="1111266"/>
                </a:lnTo>
                <a:lnTo>
                  <a:pt x="12069804" y="1171820"/>
                </a:lnTo>
                <a:cubicBezTo>
                  <a:pt x="11971257" y="1294093"/>
                  <a:pt x="11873193" y="1418569"/>
                  <a:pt x="11677365" y="1418569"/>
                </a:cubicBezTo>
                <a:close/>
                <a:moveTo>
                  <a:pt x="7622917" y="1418569"/>
                </a:moveTo>
                <a:cubicBezTo>
                  <a:pt x="7441615" y="1418644"/>
                  <a:pt x="7344525" y="1312162"/>
                  <a:pt x="7252418" y="1199004"/>
                </a:cubicBezTo>
                <a:lnTo>
                  <a:pt x="7178534" y="1110636"/>
                </a:lnTo>
                <a:lnTo>
                  <a:pt x="7231971" y="1167418"/>
                </a:lnTo>
                <a:cubicBezTo>
                  <a:pt x="7329935" y="1275804"/>
                  <a:pt x="7428248" y="1384191"/>
                  <a:pt x="7622917" y="1384191"/>
                </a:cubicBezTo>
                <a:cubicBezTo>
                  <a:pt x="7820783" y="1384191"/>
                  <a:pt x="7919401" y="1272307"/>
                  <a:pt x="8018166" y="1162603"/>
                </a:cubicBezTo>
                <a:lnTo>
                  <a:pt x="8068393" y="1111271"/>
                </a:lnTo>
                <a:lnTo>
                  <a:pt x="8015356" y="1171820"/>
                </a:lnTo>
                <a:cubicBezTo>
                  <a:pt x="7916809" y="1294093"/>
                  <a:pt x="7818745" y="1418569"/>
                  <a:pt x="7622917" y="1418569"/>
                </a:cubicBezTo>
                <a:close/>
                <a:moveTo>
                  <a:pt x="3568471" y="1418569"/>
                </a:moveTo>
                <a:cubicBezTo>
                  <a:pt x="3387169" y="1418644"/>
                  <a:pt x="3290079" y="1312162"/>
                  <a:pt x="3197973" y="1199004"/>
                </a:cubicBezTo>
                <a:lnTo>
                  <a:pt x="3124089" y="1110637"/>
                </a:lnTo>
                <a:lnTo>
                  <a:pt x="3177525" y="1167418"/>
                </a:lnTo>
                <a:cubicBezTo>
                  <a:pt x="3275489" y="1275804"/>
                  <a:pt x="3373802" y="1384191"/>
                  <a:pt x="3568471" y="1384191"/>
                </a:cubicBezTo>
                <a:cubicBezTo>
                  <a:pt x="3766337" y="1384191"/>
                  <a:pt x="3864955" y="1272307"/>
                  <a:pt x="3963720" y="1162603"/>
                </a:cubicBezTo>
                <a:lnTo>
                  <a:pt x="4013946" y="1111270"/>
                </a:lnTo>
                <a:lnTo>
                  <a:pt x="3960910" y="1171820"/>
                </a:lnTo>
                <a:cubicBezTo>
                  <a:pt x="3862364" y="1294093"/>
                  <a:pt x="3764300" y="1418569"/>
                  <a:pt x="3568471" y="1418569"/>
                </a:cubicBezTo>
                <a:close/>
                <a:moveTo>
                  <a:pt x="11677363" y="1457262"/>
                </a:moveTo>
                <a:cubicBezTo>
                  <a:pt x="11496210" y="1457150"/>
                  <a:pt x="11399094" y="1339414"/>
                  <a:pt x="11306935" y="1214351"/>
                </a:cubicBezTo>
                <a:lnTo>
                  <a:pt x="11236711" y="1121592"/>
                </a:lnTo>
                <a:lnTo>
                  <a:pt x="11286389" y="1180609"/>
                </a:lnTo>
                <a:cubicBezTo>
                  <a:pt x="11384323" y="1301747"/>
                  <a:pt x="11482617" y="1422885"/>
                  <a:pt x="11677365" y="1422885"/>
                </a:cubicBezTo>
                <a:cubicBezTo>
                  <a:pt x="11875232" y="1422885"/>
                  <a:pt x="11974164" y="1297690"/>
                  <a:pt x="12072884" y="1175092"/>
                </a:cubicBezTo>
                <a:lnTo>
                  <a:pt x="12114858" y="1124107"/>
                </a:lnTo>
                <a:lnTo>
                  <a:pt x="12032548" y="1235160"/>
                </a:lnTo>
                <a:cubicBezTo>
                  <a:pt x="11945107" y="1352010"/>
                  <a:pt x="11848712" y="1457262"/>
                  <a:pt x="11677363" y="1457262"/>
                </a:cubicBezTo>
                <a:close/>
                <a:moveTo>
                  <a:pt x="7622915" y="1457262"/>
                </a:moveTo>
                <a:cubicBezTo>
                  <a:pt x="7441762" y="1457150"/>
                  <a:pt x="7344647" y="1339414"/>
                  <a:pt x="7252487" y="1214351"/>
                </a:cubicBezTo>
                <a:lnTo>
                  <a:pt x="7182262" y="1121591"/>
                </a:lnTo>
                <a:lnTo>
                  <a:pt x="7231942" y="1180609"/>
                </a:lnTo>
                <a:cubicBezTo>
                  <a:pt x="7329875" y="1301747"/>
                  <a:pt x="7428169" y="1422885"/>
                  <a:pt x="7622917" y="1422885"/>
                </a:cubicBezTo>
                <a:cubicBezTo>
                  <a:pt x="7796050" y="1422885"/>
                  <a:pt x="7893438" y="1327032"/>
                  <a:pt x="7981214" y="1220938"/>
                </a:cubicBezTo>
                <a:lnTo>
                  <a:pt x="8059955" y="1124721"/>
                </a:lnTo>
                <a:lnTo>
                  <a:pt x="7978100" y="1235160"/>
                </a:lnTo>
                <a:cubicBezTo>
                  <a:pt x="7890660" y="1352010"/>
                  <a:pt x="7794265" y="1457262"/>
                  <a:pt x="7622915" y="1457262"/>
                </a:cubicBezTo>
                <a:close/>
                <a:moveTo>
                  <a:pt x="3568470" y="1457262"/>
                </a:moveTo>
                <a:cubicBezTo>
                  <a:pt x="3387317" y="1457150"/>
                  <a:pt x="3290201" y="1339414"/>
                  <a:pt x="3198041" y="1214351"/>
                </a:cubicBezTo>
                <a:lnTo>
                  <a:pt x="3127816" y="1121590"/>
                </a:lnTo>
                <a:lnTo>
                  <a:pt x="3177496" y="1180609"/>
                </a:lnTo>
                <a:cubicBezTo>
                  <a:pt x="3275430" y="1301747"/>
                  <a:pt x="3373723" y="1422885"/>
                  <a:pt x="3568471" y="1422885"/>
                </a:cubicBezTo>
                <a:cubicBezTo>
                  <a:pt x="3741605" y="1422885"/>
                  <a:pt x="3838992" y="1327032"/>
                  <a:pt x="3926768" y="1220938"/>
                </a:cubicBezTo>
                <a:lnTo>
                  <a:pt x="4005508" y="1124721"/>
                </a:lnTo>
                <a:lnTo>
                  <a:pt x="3923654" y="1235160"/>
                </a:lnTo>
                <a:cubicBezTo>
                  <a:pt x="3836214" y="1352010"/>
                  <a:pt x="3739818" y="1457262"/>
                  <a:pt x="3568470" y="1457262"/>
                </a:cubicBezTo>
                <a:close/>
                <a:moveTo>
                  <a:pt x="10118577" y="1508028"/>
                </a:moveTo>
                <a:cubicBezTo>
                  <a:pt x="9864438" y="1508028"/>
                  <a:pt x="9775495" y="1288159"/>
                  <a:pt x="9634318" y="1137000"/>
                </a:cubicBezTo>
                <a:lnTo>
                  <a:pt x="9572208" y="1079332"/>
                </a:lnTo>
                <a:lnTo>
                  <a:pt x="9652375" y="1140162"/>
                </a:lnTo>
                <a:cubicBezTo>
                  <a:pt x="9782114" y="1256497"/>
                  <a:pt x="9874652" y="1411611"/>
                  <a:pt x="10118338" y="1411611"/>
                </a:cubicBezTo>
                <a:cubicBezTo>
                  <a:pt x="10362023" y="1411611"/>
                  <a:pt x="10454123" y="1256497"/>
                  <a:pt x="10583476" y="1140162"/>
                </a:cubicBezTo>
                <a:lnTo>
                  <a:pt x="10664373" y="1078615"/>
                </a:lnTo>
                <a:lnTo>
                  <a:pt x="10601636" y="1137000"/>
                </a:lnTo>
                <a:cubicBezTo>
                  <a:pt x="10460868" y="1288159"/>
                  <a:pt x="10372715" y="1508028"/>
                  <a:pt x="10118577" y="1508028"/>
                </a:cubicBezTo>
                <a:close/>
                <a:moveTo>
                  <a:pt x="6064131" y="1508028"/>
                </a:moveTo>
                <a:cubicBezTo>
                  <a:pt x="5809992" y="1508028"/>
                  <a:pt x="5721048" y="1288159"/>
                  <a:pt x="5579871" y="1137000"/>
                </a:cubicBezTo>
                <a:lnTo>
                  <a:pt x="5517758" y="1079330"/>
                </a:lnTo>
                <a:lnTo>
                  <a:pt x="5597928" y="1140162"/>
                </a:lnTo>
                <a:cubicBezTo>
                  <a:pt x="5727667" y="1256497"/>
                  <a:pt x="5820205" y="1411611"/>
                  <a:pt x="6063890" y="1411611"/>
                </a:cubicBezTo>
                <a:cubicBezTo>
                  <a:pt x="6307575" y="1411611"/>
                  <a:pt x="6399676" y="1256497"/>
                  <a:pt x="6529028" y="1140162"/>
                </a:cubicBezTo>
                <a:lnTo>
                  <a:pt x="6609925" y="1078616"/>
                </a:lnTo>
                <a:lnTo>
                  <a:pt x="6547188" y="1137000"/>
                </a:lnTo>
                <a:cubicBezTo>
                  <a:pt x="6406420" y="1288159"/>
                  <a:pt x="6318268" y="1508028"/>
                  <a:pt x="6064131" y="1508028"/>
                </a:cubicBezTo>
                <a:close/>
                <a:moveTo>
                  <a:pt x="2009683" y="1508028"/>
                </a:moveTo>
                <a:cubicBezTo>
                  <a:pt x="1755544" y="1508028"/>
                  <a:pt x="1666600" y="1288159"/>
                  <a:pt x="1525423" y="1137000"/>
                </a:cubicBezTo>
                <a:lnTo>
                  <a:pt x="1463312" y="1079331"/>
                </a:lnTo>
                <a:lnTo>
                  <a:pt x="1543480" y="1140162"/>
                </a:lnTo>
                <a:cubicBezTo>
                  <a:pt x="1673219" y="1256497"/>
                  <a:pt x="1765757" y="1411611"/>
                  <a:pt x="2009443" y="1411611"/>
                </a:cubicBezTo>
                <a:cubicBezTo>
                  <a:pt x="2253128" y="1411611"/>
                  <a:pt x="2345229" y="1256497"/>
                  <a:pt x="2474581" y="1140162"/>
                </a:cubicBezTo>
                <a:lnTo>
                  <a:pt x="2555479" y="1078614"/>
                </a:lnTo>
                <a:lnTo>
                  <a:pt x="2492741" y="1137000"/>
                </a:lnTo>
                <a:cubicBezTo>
                  <a:pt x="2351973" y="1288159"/>
                  <a:pt x="2263821" y="1508028"/>
                  <a:pt x="2009683" y="1508028"/>
                </a:cubicBezTo>
                <a:close/>
                <a:moveTo>
                  <a:pt x="10118578" y="1608763"/>
                </a:moveTo>
                <a:cubicBezTo>
                  <a:pt x="9864702" y="1608763"/>
                  <a:pt x="9775882" y="1340038"/>
                  <a:pt x="9634625" y="1155289"/>
                </a:cubicBezTo>
                <a:lnTo>
                  <a:pt x="9576978" y="1089920"/>
                </a:lnTo>
                <a:lnTo>
                  <a:pt x="9651956" y="1163027"/>
                </a:lnTo>
                <a:cubicBezTo>
                  <a:pt x="9781836" y="1312598"/>
                  <a:pt x="9874792" y="1512025"/>
                  <a:pt x="10118178" y="1512025"/>
                </a:cubicBezTo>
                <a:cubicBezTo>
                  <a:pt x="10361564" y="1512025"/>
                  <a:pt x="10453739" y="1312598"/>
                  <a:pt x="10583189" y="1163027"/>
                </a:cubicBezTo>
                <a:lnTo>
                  <a:pt x="10665337" y="1082731"/>
                </a:lnTo>
                <a:lnTo>
                  <a:pt x="10601507" y="1155289"/>
                </a:lnTo>
                <a:cubicBezTo>
                  <a:pt x="10460653" y="1340038"/>
                  <a:pt x="10372454" y="1608763"/>
                  <a:pt x="10118578" y="1608763"/>
                </a:cubicBezTo>
                <a:close/>
                <a:moveTo>
                  <a:pt x="6064131" y="1608763"/>
                </a:moveTo>
                <a:cubicBezTo>
                  <a:pt x="5810254" y="1608763"/>
                  <a:pt x="5721435" y="1340038"/>
                  <a:pt x="5580178" y="1155289"/>
                </a:cubicBezTo>
                <a:lnTo>
                  <a:pt x="5522526" y="1089915"/>
                </a:lnTo>
                <a:lnTo>
                  <a:pt x="5597509" y="1163027"/>
                </a:lnTo>
                <a:cubicBezTo>
                  <a:pt x="5727390" y="1312598"/>
                  <a:pt x="5820345" y="1512025"/>
                  <a:pt x="6063730" y="1512025"/>
                </a:cubicBezTo>
                <a:cubicBezTo>
                  <a:pt x="6307116" y="1512025"/>
                  <a:pt x="6399291" y="1312598"/>
                  <a:pt x="6528742" y="1163027"/>
                </a:cubicBezTo>
                <a:lnTo>
                  <a:pt x="6610887" y="1082734"/>
                </a:lnTo>
                <a:lnTo>
                  <a:pt x="6547060" y="1155289"/>
                </a:lnTo>
                <a:cubicBezTo>
                  <a:pt x="6406206" y="1340038"/>
                  <a:pt x="6318006" y="1608763"/>
                  <a:pt x="6064131" y="1608763"/>
                </a:cubicBezTo>
                <a:close/>
                <a:moveTo>
                  <a:pt x="2009683" y="1608763"/>
                </a:moveTo>
                <a:cubicBezTo>
                  <a:pt x="1755807" y="1608763"/>
                  <a:pt x="1666988" y="1340038"/>
                  <a:pt x="1525730" y="1155289"/>
                </a:cubicBezTo>
                <a:lnTo>
                  <a:pt x="1468082" y="1089919"/>
                </a:lnTo>
                <a:lnTo>
                  <a:pt x="1543061" y="1163027"/>
                </a:lnTo>
                <a:cubicBezTo>
                  <a:pt x="1672941" y="1312598"/>
                  <a:pt x="1765897" y="1512025"/>
                  <a:pt x="2009283" y="1512025"/>
                </a:cubicBezTo>
                <a:cubicBezTo>
                  <a:pt x="2252669" y="1512025"/>
                  <a:pt x="2344844" y="1312598"/>
                  <a:pt x="2474295" y="1163027"/>
                </a:cubicBezTo>
                <a:lnTo>
                  <a:pt x="2556444" y="1082730"/>
                </a:lnTo>
                <a:lnTo>
                  <a:pt x="2492613" y="1155289"/>
                </a:lnTo>
                <a:cubicBezTo>
                  <a:pt x="2351759" y="1340038"/>
                  <a:pt x="2263559" y="1608763"/>
                  <a:pt x="2009683" y="1608763"/>
                </a:cubicBezTo>
                <a:close/>
                <a:moveTo>
                  <a:pt x="10118578" y="1709572"/>
                </a:moveTo>
                <a:cubicBezTo>
                  <a:pt x="9864755" y="1709572"/>
                  <a:pt x="9775884" y="1391991"/>
                  <a:pt x="9634607" y="1173655"/>
                </a:cubicBezTo>
                <a:lnTo>
                  <a:pt x="9581311" y="1102237"/>
                </a:lnTo>
                <a:lnTo>
                  <a:pt x="9652265" y="1186852"/>
                </a:lnTo>
                <a:cubicBezTo>
                  <a:pt x="9782043" y="1369658"/>
                  <a:pt x="9874892" y="1613400"/>
                  <a:pt x="10118578" y="1613400"/>
                </a:cubicBezTo>
                <a:cubicBezTo>
                  <a:pt x="10362263" y="1613400"/>
                  <a:pt x="10454363" y="1369658"/>
                  <a:pt x="10583716" y="1186852"/>
                </a:cubicBezTo>
                <a:lnTo>
                  <a:pt x="10655357" y="1101205"/>
                </a:lnTo>
                <a:lnTo>
                  <a:pt x="10601418" y="1173655"/>
                </a:lnTo>
                <a:cubicBezTo>
                  <a:pt x="10460548" y="1391991"/>
                  <a:pt x="10372402" y="1709572"/>
                  <a:pt x="10118578" y="1709572"/>
                </a:cubicBezTo>
                <a:close/>
                <a:moveTo>
                  <a:pt x="6064131" y="1709572"/>
                </a:moveTo>
                <a:cubicBezTo>
                  <a:pt x="5810308" y="1709572"/>
                  <a:pt x="5721437" y="1391991"/>
                  <a:pt x="5580160" y="1173655"/>
                </a:cubicBezTo>
                <a:lnTo>
                  <a:pt x="5526864" y="1102237"/>
                </a:lnTo>
                <a:lnTo>
                  <a:pt x="5597818" y="1186852"/>
                </a:lnTo>
                <a:cubicBezTo>
                  <a:pt x="5727596" y="1369658"/>
                  <a:pt x="5820445" y="1613400"/>
                  <a:pt x="6064131" y="1613400"/>
                </a:cubicBezTo>
                <a:cubicBezTo>
                  <a:pt x="6307815" y="1613400"/>
                  <a:pt x="6399916" y="1369658"/>
                  <a:pt x="6529268" y="1186852"/>
                </a:cubicBezTo>
                <a:lnTo>
                  <a:pt x="6600917" y="1101196"/>
                </a:lnTo>
                <a:lnTo>
                  <a:pt x="6546971" y="1173655"/>
                </a:lnTo>
                <a:cubicBezTo>
                  <a:pt x="6406101" y="1391991"/>
                  <a:pt x="6317953" y="1709572"/>
                  <a:pt x="6064131" y="1709572"/>
                </a:cubicBezTo>
                <a:close/>
                <a:moveTo>
                  <a:pt x="2009683" y="1709572"/>
                </a:moveTo>
                <a:cubicBezTo>
                  <a:pt x="1755859" y="1709572"/>
                  <a:pt x="1666989" y="1391991"/>
                  <a:pt x="1525713" y="1173655"/>
                </a:cubicBezTo>
                <a:lnTo>
                  <a:pt x="1472420" y="1102242"/>
                </a:lnTo>
                <a:lnTo>
                  <a:pt x="1543370" y="1186852"/>
                </a:lnTo>
                <a:cubicBezTo>
                  <a:pt x="1673148" y="1369658"/>
                  <a:pt x="1765998" y="1613400"/>
                  <a:pt x="2009683" y="1613400"/>
                </a:cubicBezTo>
                <a:cubicBezTo>
                  <a:pt x="2253368" y="1613400"/>
                  <a:pt x="2345469" y="1369658"/>
                  <a:pt x="2474821" y="1186852"/>
                </a:cubicBezTo>
                <a:lnTo>
                  <a:pt x="2546472" y="1101193"/>
                </a:lnTo>
                <a:lnTo>
                  <a:pt x="2492524" y="1173655"/>
                </a:lnTo>
                <a:cubicBezTo>
                  <a:pt x="2351654" y="1391991"/>
                  <a:pt x="2263507" y="1709572"/>
                  <a:pt x="2009683" y="1709572"/>
                </a:cubicBezTo>
                <a:close/>
                <a:moveTo>
                  <a:pt x="10118578" y="1810301"/>
                </a:moveTo>
                <a:cubicBezTo>
                  <a:pt x="9864859" y="1810301"/>
                  <a:pt x="9776370" y="1443865"/>
                  <a:pt x="9635071" y="1191940"/>
                </a:cubicBezTo>
                <a:lnTo>
                  <a:pt x="9579514" y="1106089"/>
                </a:lnTo>
                <a:lnTo>
                  <a:pt x="9611839" y="1147500"/>
                </a:lnTo>
                <a:cubicBezTo>
                  <a:pt x="9764789" y="1365342"/>
                  <a:pt x="9850579" y="1713889"/>
                  <a:pt x="10118578" y="1713889"/>
                </a:cubicBezTo>
                <a:cubicBezTo>
                  <a:pt x="10386577" y="1713889"/>
                  <a:pt x="10471460" y="1365342"/>
                  <a:pt x="10624025" y="1147500"/>
                </a:cubicBezTo>
                <a:lnTo>
                  <a:pt x="10658834" y="1102814"/>
                </a:lnTo>
                <a:lnTo>
                  <a:pt x="10601309" y="1191940"/>
                </a:lnTo>
                <a:cubicBezTo>
                  <a:pt x="10460407" y="1443865"/>
                  <a:pt x="10372296" y="1810301"/>
                  <a:pt x="10118578" y="1810301"/>
                </a:cubicBezTo>
                <a:close/>
                <a:moveTo>
                  <a:pt x="6064131" y="1810301"/>
                </a:moveTo>
                <a:cubicBezTo>
                  <a:pt x="5810413" y="1810301"/>
                  <a:pt x="5721924" y="1443865"/>
                  <a:pt x="5580625" y="1191940"/>
                </a:cubicBezTo>
                <a:lnTo>
                  <a:pt x="5525070" y="1106094"/>
                </a:lnTo>
                <a:lnTo>
                  <a:pt x="5557392" y="1147500"/>
                </a:lnTo>
                <a:cubicBezTo>
                  <a:pt x="5710342" y="1365342"/>
                  <a:pt x="5796132" y="1713889"/>
                  <a:pt x="6064131" y="1713889"/>
                </a:cubicBezTo>
                <a:cubicBezTo>
                  <a:pt x="6332130" y="1713889"/>
                  <a:pt x="6417013" y="1365342"/>
                  <a:pt x="6569577" y="1147500"/>
                </a:cubicBezTo>
                <a:lnTo>
                  <a:pt x="6604386" y="1102813"/>
                </a:lnTo>
                <a:lnTo>
                  <a:pt x="6546862" y="1191940"/>
                </a:lnTo>
                <a:cubicBezTo>
                  <a:pt x="6405959" y="1443865"/>
                  <a:pt x="6317848" y="1810301"/>
                  <a:pt x="6064131" y="1810301"/>
                </a:cubicBezTo>
                <a:close/>
                <a:moveTo>
                  <a:pt x="2009683" y="1810301"/>
                </a:moveTo>
                <a:cubicBezTo>
                  <a:pt x="1755965" y="1810301"/>
                  <a:pt x="1667475" y="1443865"/>
                  <a:pt x="1526177" y="1191940"/>
                </a:cubicBezTo>
                <a:lnTo>
                  <a:pt x="1470626" y="1106097"/>
                </a:lnTo>
                <a:lnTo>
                  <a:pt x="1502945" y="1147500"/>
                </a:lnTo>
                <a:cubicBezTo>
                  <a:pt x="1655894" y="1365342"/>
                  <a:pt x="1741684" y="1713889"/>
                  <a:pt x="2009683" y="1713889"/>
                </a:cubicBezTo>
                <a:cubicBezTo>
                  <a:pt x="2277682" y="1713889"/>
                  <a:pt x="2362566" y="1365342"/>
                  <a:pt x="2515130" y="1147500"/>
                </a:cubicBezTo>
                <a:lnTo>
                  <a:pt x="2549941" y="1102812"/>
                </a:lnTo>
                <a:lnTo>
                  <a:pt x="2492415" y="1191940"/>
                </a:lnTo>
                <a:cubicBezTo>
                  <a:pt x="2351513" y="1443865"/>
                  <a:pt x="2263402" y="1810301"/>
                  <a:pt x="2009683" y="1810301"/>
                </a:cubicBezTo>
                <a:close/>
                <a:moveTo>
                  <a:pt x="10118577" y="1911114"/>
                </a:moveTo>
                <a:cubicBezTo>
                  <a:pt x="9864859" y="1911114"/>
                  <a:pt x="9776129" y="1495822"/>
                  <a:pt x="9634822" y="1210308"/>
                </a:cubicBezTo>
                <a:lnTo>
                  <a:pt x="9578943" y="1112428"/>
                </a:lnTo>
                <a:lnTo>
                  <a:pt x="9611904" y="1161178"/>
                </a:lnTo>
                <a:cubicBezTo>
                  <a:pt x="9764737" y="1412532"/>
                  <a:pt x="9850194" y="1814699"/>
                  <a:pt x="10118578" y="1814699"/>
                </a:cubicBezTo>
                <a:cubicBezTo>
                  <a:pt x="10386962" y="1814699"/>
                  <a:pt x="10471776" y="1412532"/>
                  <a:pt x="10624208" y="1161178"/>
                </a:cubicBezTo>
                <a:lnTo>
                  <a:pt x="10656408" y="1113441"/>
                </a:lnTo>
                <a:lnTo>
                  <a:pt x="10601239" y="1210308"/>
                </a:lnTo>
                <a:cubicBezTo>
                  <a:pt x="10460338" y="1495822"/>
                  <a:pt x="10372295" y="1911114"/>
                  <a:pt x="10118577" y="1911114"/>
                </a:cubicBezTo>
                <a:close/>
                <a:moveTo>
                  <a:pt x="6064131" y="1911114"/>
                </a:moveTo>
                <a:cubicBezTo>
                  <a:pt x="5810412" y="1911114"/>
                  <a:pt x="5721682" y="1495822"/>
                  <a:pt x="5580375" y="1210308"/>
                </a:cubicBezTo>
                <a:lnTo>
                  <a:pt x="5524497" y="1112428"/>
                </a:lnTo>
                <a:lnTo>
                  <a:pt x="5557457" y="1161178"/>
                </a:lnTo>
                <a:cubicBezTo>
                  <a:pt x="5710290" y="1412532"/>
                  <a:pt x="5795747" y="1814699"/>
                  <a:pt x="6064131" y="1814699"/>
                </a:cubicBezTo>
                <a:cubicBezTo>
                  <a:pt x="6332514" y="1814699"/>
                  <a:pt x="6417328" y="1412532"/>
                  <a:pt x="6569760" y="1161178"/>
                </a:cubicBezTo>
                <a:lnTo>
                  <a:pt x="6601960" y="1113442"/>
                </a:lnTo>
                <a:lnTo>
                  <a:pt x="6546791" y="1210308"/>
                </a:lnTo>
                <a:cubicBezTo>
                  <a:pt x="6405891" y="1495822"/>
                  <a:pt x="6317848" y="1911114"/>
                  <a:pt x="6064131" y="1911114"/>
                </a:cubicBezTo>
                <a:close/>
                <a:moveTo>
                  <a:pt x="2009683" y="1911114"/>
                </a:moveTo>
                <a:cubicBezTo>
                  <a:pt x="1755965" y="1911114"/>
                  <a:pt x="1667234" y="1495822"/>
                  <a:pt x="1525928" y="1210308"/>
                </a:cubicBezTo>
                <a:lnTo>
                  <a:pt x="1470047" y="1112426"/>
                </a:lnTo>
                <a:lnTo>
                  <a:pt x="1503009" y="1161178"/>
                </a:lnTo>
                <a:cubicBezTo>
                  <a:pt x="1655843" y="1412532"/>
                  <a:pt x="1741300" y="1814699"/>
                  <a:pt x="2009683" y="1814699"/>
                </a:cubicBezTo>
                <a:cubicBezTo>
                  <a:pt x="2278067" y="1814699"/>
                  <a:pt x="2362882" y="1412532"/>
                  <a:pt x="2515313" y="1161178"/>
                </a:cubicBezTo>
                <a:lnTo>
                  <a:pt x="2547515" y="1113439"/>
                </a:lnTo>
                <a:lnTo>
                  <a:pt x="2492345" y="1210308"/>
                </a:lnTo>
                <a:cubicBezTo>
                  <a:pt x="2351445" y="1495822"/>
                  <a:pt x="2263403" y="1911114"/>
                  <a:pt x="2009683" y="1911114"/>
                </a:cubicBezTo>
                <a:close/>
                <a:moveTo>
                  <a:pt x="10118579" y="2011688"/>
                </a:moveTo>
                <a:cubicBezTo>
                  <a:pt x="9864807" y="2011688"/>
                  <a:pt x="9776127" y="1547539"/>
                  <a:pt x="9634839" y="1228437"/>
                </a:cubicBezTo>
                <a:lnTo>
                  <a:pt x="9579795" y="1120667"/>
                </a:lnTo>
                <a:lnTo>
                  <a:pt x="9611794" y="1174300"/>
                </a:lnTo>
                <a:cubicBezTo>
                  <a:pt x="9764654" y="1459166"/>
                  <a:pt x="9850304" y="1914952"/>
                  <a:pt x="10118577" y="1914952"/>
                </a:cubicBezTo>
                <a:cubicBezTo>
                  <a:pt x="10386852" y="1914952"/>
                  <a:pt x="10471746" y="1459166"/>
                  <a:pt x="10624211" y="1174300"/>
                </a:cubicBezTo>
                <a:lnTo>
                  <a:pt x="10655647" y="1121492"/>
                </a:lnTo>
                <a:lnTo>
                  <a:pt x="10601152" y="1228437"/>
                </a:lnTo>
                <a:cubicBezTo>
                  <a:pt x="10460272" y="1547539"/>
                  <a:pt x="10372350" y="2011688"/>
                  <a:pt x="10118579" y="2011688"/>
                </a:cubicBezTo>
                <a:close/>
                <a:moveTo>
                  <a:pt x="6064132" y="2011688"/>
                </a:moveTo>
                <a:cubicBezTo>
                  <a:pt x="5810361" y="2011688"/>
                  <a:pt x="5721681" y="1547539"/>
                  <a:pt x="5580394" y="1228437"/>
                </a:cubicBezTo>
                <a:lnTo>
                  <a:pt x="5525353" y="1120674"/>
                </a:lnTo>
                <a:lnTo>
                  <a:pt x="5557347" y="1174300"/>
                </a:lnTo>
                <a:cubicBezTo>
                  <a:pt x="5710208" y="1459166"/>
                  <a:pt x="5795856" y="1914952"/>
                  <a:pt x="6064131" y="1914952"/>
                </a:cubicBezTo>
                <a:cubicBezTo>
                  <a:pt x="6332404" y="1914952"/>
                  <a:pt x="6417298" y="1459166"/>
                  <a:pt x="6569764" y="1174300"/>
                </a:cubicBezTo>
                <a:lnTo>
                  <a:pt x="6601203" y="1121487"/>
                </a:lnTo>
                <a:lnTo>
                  <a:pt x="6546704" y="1228437"/>
                </a:lnTo>
                <a:cubicBezTo>
                  <a:pt x="6405824" y="1547539"/>
                  <a:pt x="6317902" y="2011688"/>
                  <a:pt x="6064132" y="2011688"/>
                </a:cubicBezTo>
                <a:close/>
                <a:moveTo>
                  <a:pt x="2009684" y="2011688"/>
                </a:moveTo>
                <a:cubicBezTo>
                  <a:pt x="1755913" y="2011688"/>
                  <a:pt x="1667234" y="1547539"/>
                  <a:pt x="1525946" y="1228437"/>
                </a:cubicBezTo>
                <a:lnTo>
                  <a:pt x="1470909" y="1120681"/>
                </a:lnTo>
                <a:lnTo>
                  <a:pt x="1502900" y="1174300"/>
                </a:lnTo>
                <a:cubicBezTo>
                  <a:pt x="1655760" y="1459166"/>
                  <a:pt x="1741410" y="1914952"/>
                  <a:pt x="2009683" y="1914952"/>
                </a:cubicBezTo>
                <a:cubicBezTo>
                  <a:pt x="2277958" y="1914952"/>
                  <a:pt x="2362851" y="1459166"/>
                  <a:pt x="2515317" y="1174300"/>
                </a:cubicBezTo>
                <a:lnTo>
                  <a:pt x="2546760" y="1121480"/>
                </a:lnTo>
                <a:lnTo>
                  <a:pt x="2492258" y="1228437"/>
                </a:lnTo>
                <a:cubicBezTo>
                  <a:pt x="2351378" y="1547539"/>
                  <a:pt x="2263456" y="2011688"/>
                  <a:pt x="2009684" y="2011688"/>
                </a:cubicBezTo>
                <a:close/>
                <a:moveTo>
                  <a:pt x="10118576" y="2112659"/>
                </a:moveTo>
                <a:cubicBezTo>
                  <a:pt x="9847072" y="2112659"/>
                  <a:pt x="9764612" y="1523750"/>
                  <a:pt x="9603851" y="1174086"/>
                </a:cubicBezTo>
                <a:lnTo>
                  <a:pt x="9598749" y="1163889"/>
                </a:lnTo>
                <a:lnTo>
                  <a:pt x="9611779" y="1188300"/>
                </a:lnTo>
                <a:cubicBezTo>
                  <a:pt x="9764621" y="1506679"/>
                  <a:pt x="9850250" y="2016085"/>
                  <a:pt x="10118579" y="2016085"/>
                </a:cubicBezTo>
                <a:cubicBezTo>
                  <a:pt x="10386908" y="2016085"/>
                  <a:pt x="10471743" y="1506679"/>
                  <a:pt x="10624193" y="1188300"/>
                </a:cubicBezTo>
                <a:lnTo>
                  <a:pt x="10639772" y="1159050"/>
                </a:lnTo>
                <a:lnTo>
                  <a:pt x="10632265" y="1174086"/>
                </a:lnTo>
                <a:cubicBezTo>
                  <a:pt x="10471908" y="1523750"/>
                  <a:pt x="10390080" y="2112659"/>
                  <a:pt x="10118576" y="2112659"/>
                </a:cubicBezTo>
                <a:close/>
                <a:moveTo>
                  <a:pt x="6064130" y="2112659"/>
                </a:moveTo>
                <a:cubicBezTo>
                  <a:pt x="5792625" y="2112659"/>
                  <a:pt x="5710165" y="1523750"/>
                  <a:pt x="5549405" y="1174086"/>
                </a:cubicBezTo>
                <a:lnTo>
                  <a:pt x="5544311" y="1163906"/>
                </a:lnTo>
                <a:lnTo>
                  <a:pt x="5557332" y="1188300"/>
                </a:lnTo>
                <a:cubicBezTo>
                  <a:pt x="5710174" y="1506679"/>
                  <a:pt x="5795802" y="2016085"/>
                  <a:pt x="6064132" y="2016085"/>
                </a:cubicBezTo>
                <a:cubicBezTo>
                  <a:pt x="6332460" y="2016085"/>
                  <a:pt x="6417295" y="1506679"/>
                  <a:pt x="6569746" y="1188300"/>
                </a:cubicBezTo>
                <a:lnTo>
                  <a:pt x="6585322" y="1159053"/>
                </a:lnTo>
                <a:lnTo>
                  <a:pt x="6577817" y="1174086"/>
                </a:lnTo>
                <a:cubicBezTo>
                  <a:pt x="6417461" y="1523750"/>
                  <a:pt x="6335633" y="2112659"/>
                  <a:pt x="6064130" y="2112659"/>
                </a:cubicBezTo>
                <a:close/>
                <a:moveTo>
                  <a:pt x="2009683" y="2112659"/>
                </a:moveTo>
                <a:cubicBezTo>
                  <a:pt x="1738178" y="2112659"/>
                  <a:pt x="1655718" y="1523750"/>
                  <a:pt x="1494958" y="1174086"/>
                </a:cubicBezTo>
                <a:lnTo>
                  <a:pt x="1489866" y="1163911"/>
                </a:lnTo>
                <a:lnTo>
                  <a:pt x="1502884" y="1188300"/>
                </a:lnTo>
                <a:cubicBezTo>
                  <a:pt x="1655727" y="1506679"/>
                  <a:pt x="1741355" y="2016085"/>
                  <a:pt x="2009684" y="2016085"/>
                </a:cubicBezTo>
                <a:cubicBezTo>
                  <a:pt x="2278013" y="2016085"/>
                  <a:pt x="2362849" y="1506679"/>
                  <a:pt x="2515299" y="1188300"/>
                </a:cubicBezTo>
                <a:lnTo>
                  <a:pt x="2530882" y="1159042"/>
                </a:lnTo>
                <a:lnTo>
                  <a:pt x="2523371" y="1174086"/>
                </a:lnTo>
                <a:cubicBezTo>
                  <a:pt x="2363014" y="1523750"/>
                  <a:pt x="2281187" y="2112659"/>
                  <a:pt x="2009683" y="2112659"/>
                </a:cubicBezTo>
                <a:close/>
                <a:moveTo>
                  <a:pt x="2009683" y="2117136"/>
                </a:moveTo>
                <a:cubicBezTo>
                  <a:pt x="2302525" y="2117136"/>
                  <a:pt x="2377084" y="1447089"/>
                  <a:pt x="2558964" y="1112065"/>
                </a:cubicBezTo>
                <a:lnTo>
                  <a:pt x="2589994" y="1062700"/>
                </a:lnTo>
                <a:lnTo>
                  <a:pt x="2590104" y="1062711"/>
                </a:lnTo>
                <a:lnTo>
                  <a:pt x="2592181" y="1065673"/>
                </a:lnTo>
                <a:lnTo>
                  <a:pt x="2604915" y="1085743"/>
                </a:lnTo>
                <a:cubicBezTo>
                  <a:pt x="2655922" y="1153794"/>
                  <a:pt x="2715481" y="1195672"/>
                  <a:pt x="2788676" y="1195672"/>
                </a:cubicBezTo>
                <a:cubicBezTo>
                  <a:pt x="2886010" y="1195672"/>
                  <a:pt x="2959261" y="1162200"/>
                  <a:pt x="3020424" y="1111988"/>
                </a:cubicBezTo>
                <a:lnTo>
                  <a:pt x="3067237" y="1064284"/>
                </a:lnTo>
                <a:lnTo>
                  <a:pt x="3068518" y="1063103"/>
                </a:lnTo>
                <a:lnTo>
                  <a:pt x="3069899" y="1062095"/>
                </a:lnTo>
                <a:lnTo>
                  <a:pt x="3102440" y="1095420"/>
                </a:lnTo>
                <a:cubicBezTo>
                  <a:pt x="3232197" y="1252346"/>
                  <a:pt x="3325134" y="1461579"/>
                  <a:pt x="3568470" y="1461579"/>
                </a:cubicBezTo>
                <a:cubicBezTo>
                  <a:pt x="3799314" y="1461579"/>
                  <a:pt x="3895499" y="1273240"/>
                  <a:pt x="4013841" y="1120861"/>
                </a:cubicBezTo>
                <a:lnTo>
                  <a:pt x="4061020" y="1064774"/>
                </a:lnTo>
                <a:lnTo>
                  <a:pt x="4142789" y="1141964"/>
                </a:lnTo>
                <a:cubicBezTo>
                  <a:pt x="4231438" y="1225439"/>
                  <a:pt x="4328723" y="1301527"/>
                  <a:pt x="4503984" y="1301527"/>
                </a:cubicBezTo>
                <a:cubicBezTo>
                  <a:pt x="4699772" y="1301527"/>
                  <a:pt x="4799224" y="1205592"/>
                  <a:pt x="4895719" y="1113175"/>
                </a:cubicBezTo>
                <a:lnTo>
                  <a:pt x="4951076" y="1062156"/>
                </a:lnTo>
                <a:lnTo>
                  <a:pt x="4951154" y="1062159"/>
                </a:lnTo>
                <a:lnTo>
                  <a:pt x="4952489" y="1063037"/>
                </a:lnTo>
                <a:lnTo>
                  <a:pt x="4955071" y="1065188"/>
                </a:lnTo>
                <a:lnTo>
                  <a:pt x="4967653" y="1076784"/>
                </a:lnTo>
                <a:cubicBezTo>
                  <a:pt x="5045596" y="1142833"/>
                  <a:pt x="5137358" y="1195672"/>
                  <a:pt x="5283778" y="1195672"/>
                </a:cubicBezTo>
                <a:cubicBezTo>
                  <a:pt x="5356989" y="1195672"/>
                  <a:pt x="5416603" y="1153794"/>
                  <a:pt x="5467693" y="1085743"/>
                </a:cubicBezTo>
                <a:lnTo>
                  <a:pt x="5482112" y="1063063"/>
                </a:lnTo>
                <a:lnTo>
                  <a:pt x="5482522" y="1062602"/>
                </a:lnTo>
                <a:lnTo>
                  <a:pt x="5482610" y="1062641"/>
                </a:lnTo>
                <a:lnTo>
                  <a:pt x="5513735" y="1112065"/>
                </a:lnTo>
                <a:cubicBezTo>
                  <a:pt x="5696008" y="1447089"/>
                  <a:pt x="5771288" y="2117136"/>
                  <a:pt x="6064130" y="2117136"/>
                </a:cubicBezTo>
                <a:cubicBezTo>
                  <a:pt x="6356971" y="2117136"/>
                  <a:pt x="6431531" y="1447089"/>
                  <a:pt x="6613410" y="1112065"/>
                </a:cubicBezTo>
                <a:lnTo>
                  <a:pt x="6644440" y="1062700"/>
                </a:lnTo>
                <a:lnTo>
                  <a:pt x="6644550" y="1062711"/>
                </a:lnTo>
                <a:lnTo>
                  <a:pt x="6646628" y="1065675"/>
                </a:lnTo>
                <a:lnTo>
                  <a:pt x="6659361" y="1085743"/>
                </a:lnTo>
                <a:cubicBezTo>
                  <a:pt x="6710368" y="1153794"/>
                  <a:pt x="6769927" y="1195672"/>
                  <a:pt x="6843122" y="1195672"/>
                </a:cubicBezTo>
                <a:cubicBezTo>
                  <a:pt x="6940456" y="1195672"/>
                  <a:pt x="7013707" y="1162200"/>
                  <a:pt x="7074870" y="1111988"/>
                </a:cubicBezTo>
                <a:lnTo>
                  <a:pt x="7121675" y="1064292"/>
                </a:lnTo>
                <a:lnTo>
                  <a:pt x="7122965" y="1063102"/>
                </a:lnTo>
                <a:lnTo>
                  <a:pt x="7124344" y="1062095"/>
                </a:lnTo>
                <a:lnTo>
                  <a:pt x="7156886" y="1095420"/>
                </a:lnTo>
                <a:cubicBezTo>
                  <a:pt x="7286642" y="1252346"/>
                  <a:pt x="7379580" y="1461579"/>
                  <a:pt x="7622915" y="1461579"/>
                </a:cubicBezTo>
                <a:cubicBezTo>
                  <a:pt x="7853759" y="1461579"/>
                  <a:pt x="7949944" y="1273240"/>
                  <a:pt x="8068287" y="1120861"/>
                </a:cubicBezTo>
                <a:lnTo>
                  <a:pt x="8115465" y="1064774"/>
                </a:lnTo>
                <a:lnTo>
                  <a:pt x="8197235" y="1141964"/>
                </a:lnTo>
                <a:cubicBezTo>
                  <a:pt x="8285885" y="1225439"/>
                  <a:pt x="8383169" y="1301527"/>
                  <a:pt x="8558431" y="1301527"/>
                </a:cubicBezTo>
                <a:cubicBezTo>
                  <a:pt x="8754218" y="1301527"/>
                  <a:pt x="8853671" y="1205592"/>
                  <a:pt x="8950166" y="1113175"/>
                </a:cubicBezTo>
                <a:lnTo>
                  <a:pt x="9005523" y="1062156"/>
                </a:lnTo>
                <a:lnTo>
                  <a:pt x="9005601" y="1062159"/>
                </a:lnTo>
                <a:lnTo>
                  <a:pt x="9006932" y="1063035"/>
                </a:lnTo>
                <a:lnTo>
                  <a:pt x="9009519" y="1065190"/>
                </a:lnTo>
                <a:lnTo>
                  <a:pt x="9022099" y="1076784"/>
                </a:lnTo>
                <a:cubicBezTo>
                  <a:pt x="9100043" y="1142833"/>
                  <a:pt x="9191803" y="1195672"/>
                  <a:pt x="9338224" y="1195672"/>
                </a:cubicBezTo>
                <a:cubicBezTo>
                  <a:pt x="9411434" y="1195672"/>
                  <a:pt x="9471050" y="1153794"/>
                  <a:pt x="9522140" y="1085743"/>
                </a:cubicBezTo>
                <a:lnTo>
                  <a:pt x="9536559" y="1063061"/>
                </a:lnTo>
                <a:lnTo>
                  <a:pt x="9536968" y="1062602"/>
                </a:lnTo>
                <a:lnTo>
                  <a:pt x="9537057" y="1062641"/>
                </a:lnTo>
                <a:lnTo>
                  <a:pt x="9568182" y="1112065"/>
                </a:lnTo>
                <a:cubicBezTo>
                  <a:pt x="9750455" y="1447089"/>
                  <a:pt x="9825734" y="2117136"/>
                  <a:pt x="10118576" y="2117136"/>
                </a:cubicBezTo>
                <a:cubicBezTo>
                  <a:pt x="10411418" y="2117136"/>
                  <a:pt x="10485977" y="1447089"/>
                  <a:pt x="10667857" y="1112065"/>
                </a:cubicBezTo>
                <a:lnTo>
                  <a:pt x="10698887" y="1062700"/>
                </a:lnTo>
                <a:lnTo>
                  <a:pt x="10698997" y="1062711"/>
                </a:lnTo>
                <a:lnTo>
                  <a:pt x="10701077" y="1065677"/>
                </a:lnTo>
                <a:lnTo>
                  <a:pt x="10713809" y="1085743"/>
                </a:lnTo>
                <a:cubicBezTo>
                  <a:pt x="10764816" y="1153794"/>
                  <a:pt x="10824374" y="1195672"/>
                  <a:pt x="10897570" y="1195672"/>
                </a:cubicBezTo>
                <a:cubicBezTo>
                  <a:pt x="10994904" y="1195672"/>
                  <a:pt x="11068154" y="1162200"/>
                  <a:pt x="11129318" y="1111988"/>
                </a:cubicBezTo>
                <a:lnTo>
                  <a:pt x="11176127" y="1064288"/>
                </a:lnTo>
                <a:lnTo>
                  <a:pt x="11177411" y="1063103"/>
                </a:lnTo>
                <a:lnTo>
                  <a:pt x="11178792" y="1062095"/>
                </a:lnTo>
                <a:lnTo>
                  <a:pt x="11211334" y="1095420"/>
                </a:lnTo>
                <a:cubicBezTo>
                  <a:pt x="11341090" y="1252346"/>
                  <a:pt x="11434027" y="1461579"/>
                  <a:pt x="11677363" y="1461579"/>
                </a:cubicBezTo>
                <a:cubicBezTo>
                  <a:pt x="11908207" y="1461579"/>
                  <a:pt x="12004393" y="1273240"/>
                  <a:pt x="12122734" y="1120861"/>
                </a:cubicBezTo>
                <a:lnTo>
                  <a:pt x="12171861" y="1062459"/>
                </a:lnTo>
                <a:lnTo>
                  <a:pt x="12171909" y="1062461"/>
                </a:lnTo>
                <a:lnTo>
                  <a:pt x="12172390" y="1062721"/>
                </a:lnTo>
                <a:lnTo>
                  <a:pt x="12172496" y="1062491"/>
                </a:lnTo>
                <a:lnTo>
                  <a:pt x="12173111" y="1062522"/>
                </a:lnTo>
                <a:lnTo>
                  <a:pt x="12173348" y="1062566"/>
                </a:lnTo>
                <a:lnTo>
                  <a:pt x="12173353" y="1062534"/>
                </a:lnTo>
                <a:lnTo>
                  <a:pt x="12173989" y="1062566"/>
                </a:lnTo>
                <a:lnTo>
                  <a:pt x="12173989" y="1060559"/>
                </a:lnTo>
                <a:lnTo>
                  <a:pt x="12175108" y="1059285"/>
                </a:lnTo>
                <a:lnTo>
                  <a:pt x="12175030" y="1059206"/>
                </a:lnTo>
                <a:lnTo>
                  <a:pt x="12175189" y="1059043"/>
                </a:lnTo>
                <a:lnTo>
                  <a:pt x="12175066" y="1058910"/>
                </a:lnTo>
                <a:lnTo>
                  <a:pt x="12175266" y="1058725"/>
                </a:lnTo>
                <a:lnTo>
                  <a:pt x="12175134" y="1058568"/>
                </a:lnTo>
                <a:lnTo>
                  <a:pt x="12175266" y="1058411"/>
                </a:lnTo>
                <a:lnTo>
                  <a:pt x="12175066" y="1058225"/>
                </a:lnTo>
                <a:lnTo>
                  <a:pt x="12175189" y="1058093"/>
                </a:lnTo>
                <a:lnTo>
                  <a:pt x="12175030" y="1057930"/>
                </a:lnTo>
                <a:lnTo>
                  <a:pt x="12175108" y="1057851"/>
                </a:lnTo>
                <a:lnTo>
                  <a:pt x="12173989" y="1056577"/>
                </a:lnTo>
                <a:lnTo>
                  <a:pt x="12173989" y="1054570"/>
                </a:lnTo>
                <a:lnTo>
                  <a:pt x="12173353" y="1054602"/>
                </a:lnTo>
                <a:lnTo>
                  <a:pt x="12173348" y="1054570"/>
                </a:lnTo>
                <a:lnTo>
                  <a:pt x="12173111" y="1054614"/>
                </a:lnTo>
                <a:lnTo>
                  <a:pt x="12172496" y="1054645"/>
                </a:lnTo>
                <a:lnTo>
                  <a:pt x="12172390" y="1054415"/>
                </a:lnTo>
                <a:lnTo>
                  <a:pt x="12171909" y="1054675"/>
                </a:lnTo>
                <a:lnTo>
                  <a:pt x="12171861" y="1054678"/>
                </a:lnTo>
                <a:lnTo>
                  <a:pt x="12122734" y="996275"/>
                </a:lnTo>
                <a:cubicBezTo>
                  <a:pt x="12004393" y="843896"/>
                  <a:pt x="11908207" y="655557"/>
                  <a:pt x="11677363" y="655557"/>
                </a:cubicBezTo>
                <a:cubicBezTo>
                  <a:pt x="11434027" y="655557"/>
                  <a:pt x="11341090" y="864790"/>
                  <a:pt x="11211334" y="1021716"/>
                </a:cubicBezTo>
                <a:lnTo>
                  <a:pt x="11178792" y="1055041"/>
                </a:lnTo>
                <a:lnTo>
                  <a:pt x="11177411" y="1054033"/>
                </a:lnTo>
                <a:lnTo>
                  <a:pt x="11176127" y="1052848"/>
                </a:lnTo>
                <a:lnTo>
                  <a:pt x="11129318" y="1005148"/>
                </a:lnTo>
                <a:cubicBezTo>
                  <a:pt x="11068154" y="954936"/>
                  <a:pt x="10994904" y="921464"/>
                  <a:pt x="10897570" y="921464"/>
                </a:cubicBezTo>
                <a:cubicBezTo>
                  <a:pt x="10824375" y="921464"/>
                  <a:pt x="10764816" y="963342"/>
                  <a:pt x="10713809" y="1031393"/>
                </a:cubicBezTo>
                <a:lnTo>
                  <a:pt x="10701076" y="1051460"/>
                </a:lnTo>
                <a:lnTo>
                  <a:pt x="10698997" y="1054425"/>
                </a:lnTo>
                <a:lnTo>
                  <a:pt x="10698887" y="1054436"/>
                </a:lnTo>
                <a:lnTo>
                  <a:pt x="10667857" y="1005071"/>
                </a:lnTo>
                <a:cubicBezTo>
                  <a:pt x="10485977" y="670047"/>
                  <a:pt x="10411418" y="0"/>
                  <a:pt x="10118576" y="0"/>
                </a:cubicBezTo>
                <a:cubicBezTo>
                  <a:pt x="9825734" y="0"/>
                  <a:pt x="9750455" y="670047"/>
                  <a:pt x="9568182" y="1005071"/>
                </a:cubicBezTo>
                <a:lnTo>
                  <a:pt x="9537057" y="1054495"/>
                </a:lnTo>
                <a:lnTo>
                  <a:pt x="9536968" y="1054535"/>
                </a:lnTo>
                <a:lnTo>
                  <a:pt x="9536561" y="1054077"/>
                </a:lnTo>
                <a:lnTo>
                  <a:pt x="9522140" y="1031393"/>
                </a:lnTo>
                <a:cubicBezTo>
                  <a:pt x="9471050" y="963342"/>
                  <a:pt x="9411434" y="921464"/>
                  <a:pt x="9338224" y="921464"/>
                </a:cubicBezTo>
                <a:cubicBezTo>
                  <a:pt x="9191803" y="921464"/>
                  <a:pt x="9100043" y="974303"/>
                  <a:pt x="9022099" y="1040352"/>
                </a:cubicBezTo>
                <a:lnTo>
                  <a:pt x="9009520" y="1051945"/>
                </a:lnTo>
                <a:lnTo>
                  <a:pt x="9006931" y="1054102"/>
                </a:lnTo>
                <a:lnTo>
                  <a:pt x="9005601" y="1054977"/>
                </a:lnTo>
                <a:lnTo>
                  <a:pt x="9005523" y="1054980"/>
                </a:lnTo>
                <a:lnTo>
                  <a:pt x="8950166" y="1003961"/>
                </a:lnTo>
                <a:cubicBezTo>
                  <a:pt x="8853671" y="911544"/>
                  <a:pt x="8754218" y="815609"/>
                  <a:pt x="8558431" y="815609"/>
                </a:cubicBezTo>
                <a:cubicBezTo>
                  <a:pt x="8383169" y="815609"/>
                  <a:pt x="8285885" y="891697"/>
                  <a:pt x="8197235" y="975172"/>
                </a:cubicBezTo>
                <a:lnTo>
                  <a:pt x="8115465" y="1052362"/>
                </a:lnTo>
                <a:lnTo>
                  <a:pt x="8068287" y="996275"/>
                </a:lnTo>
                <a:cubicBezTo>
                  <a:pt x="7949944" y="843896"/>
                  <a:pt x="7853759" y="655557"/>
                  <a:pt x="7622915" y="655557"/>
                </a:cubicBezTo>
                <a:cubicBezTo>
                  <a:pt x="7379580" y="655557"/>
                  <a:pt x="7286642" y="864790"/>
                  <a:pt x="7156886" y="1021716"/>
                </a:cubicBezTo>
                <a:lnTo>
                  <a:pt x="7124344" y="1055041"/>
                </a:lnTo>
                <a:lnTo>
                  <a:pt x="7122966" y="1054035"/>
                </a:lnTo>
                <a:lnTo>
                  <a:pt x="7121675" y="1052844"/>
                </a:lnTo>
                <a:lnTo>
                  <a:pt x="7074870" y="1005148"/>
                </a:lnTo>
                <a:cubicBezTo>
                  <a:pt x="7013707" y="954936"/>
                  <a:pt x="6940456" y="921464"/>
                  <a:pt x="6843122" y="921464"/>
                </a:cubicBezTo>
                <a:cubicBezTo>
                  <a:pt x="6769927" y="921464"/>
                  <a:pt x="6710368" y="963342"/>
                  <a:pt x="6659361" y="1031393"/>
                </a:cubicBezTo>
                <a:lnTo>
                  <a:pt x="6646626" y="1051463"/>
                </a:lnTo>
                <a:lnTo>
                  <a:pt x="6644550" y="1054425"/>
                </a:lnTo>
                <a:lnTo>
                  <a:pt x="6644440" y="1054436"/>
                </a:lnTo>
                <a:lnTo>
                  <a:pt x="6613410" y="1005071"/>
                </a:lnTo>
                <a:cubicBezTo>
                  <a:pt x="6431531" y="670047"/>
                  <a:pt x="6356971" y="0"/>
                  <a:pt x="6064130" y="0"/>
                </a:cubicBezTo>
                <a:cubicBezTo>
                  <a:pt x="5771288" y="0"/>
                  <a:pt x="5696008" y="670047"/>
                  <a:pt x="5513735" y="1005071"/>
                </a:cubicBezTo>
                <a:lnTo>
                  <a:pt x="5482610" y="1054495"/>
                </a:lnTo>
                <a:lnTo>
                  <a:pt x="5482521" y="1054535"/>
                </a:lnTo>
                <a:lnTo>
                  <a:pt x="5482112" y="1054074"/>
                </a:lnTo>
                <a:lnTo>
                  <a:pt x="5467693" y="1031393"/>
                </a:lnTo>
                <a:cubicBezTo>
                  <a:pt x="5416603" y="963342"/>
                  <a:pt x="5356989" y="921464"/>
                  <a:pt x="5283779" y="921464"/>
                </a:cubicBezTo>
                <a:cubicBezTo>
                  <a:pt x="5137358" y="921464"/>
                  <a:pt x="5045596" y="974303"/>
                  <a:pt x="4967652" y="1040352"/>
                </a:cubicBezTo>
                <a:lnTo>
                  <a:pt x="4955071" y="1051947"/>
                </a:lnTo>
                <a:lnTo>
                  <a:pt x="4952487" y="1054100"/>
                </a:lnTo>
                <a:lnTo>
                  <a:pt x="4951154" y="1054977"/>
                </a:lnTo>
                <a:lnTo>
                  <a:pt x="4951076" y="1054980"/>
                </a:lnTo>
                <a:lnTo>
                  <a:pt x="4895720" y="1003961"/>
                </a:lnTo>
                <a:cubicBezTo>
                  <a:pt x="4799224" y="911544"/>
                  <a:pt x="4699771" y="815609"/>
                  <a:pt x="4503985" y="815609"/>
                </a:cubicBezTo>
                <a:cubicBezTo>
                  <a:pt x="4328723" y="815609"/>
                  <a:pt x="4231438" y="891697"/>
                  <a:pt x="4142788" y="975172"/>
                </a:cubicBezTo>
                <a:lnTo>
                  <a:pt x="4061019" y="1052362"/>
                </a:lnTo>
                <a:lnTo>
                  <a:pt x="4013839" y="996275"/>
                </a:lnTo>
                <a:cubicBezTo>
                  <a:pt x="3895498" y="843896"/>
                  <a:pt x="3799314" y="655557"/>
                  <a:pt x="3568470" y="655557"/>
                </a:cubicBezTo>
                <a:cubicBezTo>
                  <a:pt x="3325134" y="655557"/>
                  <a:pt x="3232197" y="864790"/>
                  <a:pt x="3102440" y="1021716"/>
                </a:cubicBezTo>
                <a:lnTo>
                  <a:pt x="3069899" y="1055042"/>
                </a:lnTo>
                <a:lnTo>
                  <a:pt x="3068519" y="1054034"/>
                </a:lnTo>
                <a:lnTo>
                  <a:pt x="3067234" y="1052848"/>
                </a:lnTo>
                <a:lnTo>
                  <a:pt x="3020424" y="1005148"/>
                </a:lnTo>
                <a:cubicBezTo>
                  <a:pt x="2959261" y="954936"/>
                  <a:pt x="2886011" y="921464"/>
                  <a:pt x="2788676" y="921464"/>
                </a:cubicBezTo>
                <a:cubicBezTo>
                  <a:pt x="2715481" y="921464"/>
                  <a:pt x="2655922" y="963342"/>
                  <a:pt x="2604914" y="1031393"/>
                </a:cubicBezTo>
                <a:lnTo>
                  <a:pt x="2592180" y="1051463"/>
                </a:lnTo>
                <a:lnTo>
                  <a:pt x="2590104" y="1054425"/>
                </a:lnTo>
                <a:lnTo>
                  <a:pt x="2589994" y="1054436"/>
                </a:lnTo>
                <a:lnTo>
                  <a:pt x="2558964" y="1005071"/>
                </a:lnTo>
                <a:cubicBezTo>
                  <a:pt x="2377084" y="670047"/>
                  <a:pt x="2302525" y="0"/>
                  <a:pt x="2009683" y="0"/>
                </a:cubicBezTo>
                <a:cubicBezTo>
                  <a:pt x="1716841" y="0"/>
                  <a:pt x="1641561" y="670047"/>
                  <a:pt x="1459288" y="1005071"/>
                </a:cubicBezTo>
                <a:lnTo>
                  <a:pt x="1428163" y="1054495"/>
                </a:lnTo>
                <a:lnTo>
                  <a:pt x="1428075" y="1054534"/>
                </a:lnTo>
                <a:lnTo>
                  <a:pt x="1427663" y="1054072"/>
                </a:lnTo>
                <a:lnTo>
                  <a:pt x="1413246" y="1031393"/>
                </a:lnTo>
                <a:cubicBezTo>
                  <a:pt x="1362156" y="963342"/>
                  <a:pt x="1302540" y="921464"/>
                  <a:pt x="1229330" y="921464"/>
                </a:cubicBezTo>
                <a:cubicBezTo>
                  <a:pt x="1082909" y="921464"/>
                  <a:pt x="991148" y="974303"/>
                  <a:pt x="913205" y="1040352"/>
                </a:cubicBezTo>
                <a:lnTo>
                  <a:pt x="900626" y="1051946"/>
                </a:lnTo>
                <a:lnTo>
                  <a:pt x="898038" y="1054101"/>
                </a:lnTo>
                <a:lnTo>
                  <a:pt x="897091" y="1054724"/>
                </a:lnTo>
                <a:lnTo>
                  <a:pt x="896380" y="1054752"/>
                </a:lnTo>
                <a:lnTo>
                  <a:pt x="841272" y="1003961"/>
                </a:lnTo>
                <a:cubicBezTo>
                  <a:pt x="744777" y="911544"/>
                  <a:pt x="645324" y="815609"/>
                  <a:pt x="449537" y="815609"/>
                </a:cubicBezTo>
                <a:cubicBezTo>
                  <a:pt x="274276" y="815609"/>
                  <a:pt x="176991" y="891697"/>
                  <a:pt x="88341" y="975173"/>
                </a:cubicBezTo>
                <a:lnTo>
                  <a:pt x="4155" y="1054643"/>
                </a:lnTo>
                <a:lnTo>
                  <a:pt x="2061" y="1054585"/>
                </a:lnTo>
                <a:lnTo>
                  <a:pt x="1839" y="1054496"/>
                </a:lnTo>
                <a:lnTo>
                  <a:pt x="1806" y="1054578"/>
                </a:lnTo>
                <a:lnTo>
                  <a:pt x="1735" y="1054576"/>
                </a:lnTo>
                <a:lnTo>
                  <a:pt x="1678" y="1054570"/>
                </a:lnTo>
                <a:lnTo>
                  <a:pt x="1678" y="1054574"/>
                </a:lnTo>
                <a:lnTo>
                  <a:pt x="1520" y="1054570"/>
                </a:lnTo>
                <a:lnTo>
                  <a:pt x="1520" y="1055293"/>
                </a:lnTo>
                <a:lnTo>
                  <a:pt x="585" y="1057631"/>
                </a:lnTo>
                <a:lnTo>
                  <a:pt x="83" y="1058252"/>
                </a:lnTo>
                <a:lnTo>
                  <a:pt x="166" y="1058323"/>
                </a:lnTo>
                <a:lnTo>
                  <a:pt x="160" y="1058331"/>
                </a:lnTo>
                <a:lnTo>
                  <a:pt x="193" y="1058356"/>
                </a:lnTo>
                <a:lnTo>
                  <a:pt x="35" y="1058532"/>
                </a:lnTo>
                <a:lnTo>
                  <a:pt x="0" y="1058565"/>
                </a:lnTo>
                <a:lnTo>
                  <a:pt x="3" y="1058568"/>
                </a:lnTo>
                <a:lnTo>
                  <a:pt x="0" y="1058571"/>
                </a:lnTo>
                <a:lnTo>
                  <a:pt x="35" y="1058604"/>
                </a:lnTo>
                <a:lnTo>
                  <a:pt x="193" y="1058780"/>
                </a:lnTo>
                <a:lnTo>
                  <a:pt x="160" y="1058805"/>
                </a:lnTo>
                <a:lnTo>
                  <a:pt x="166" y="1058813"/>
                </a:lnTo>
                <a:lnTo>
                  <a:pt x="83" y="1058884"/>
                </a:lnTo>
                <a:lnTo>
                  <a:pt x="585" y="1059505"/>
                </a:lnTo>
                <a:lnTo>
                  <a:pt x="1520" y="1061843"/>
                </a:lnTo>
                <a:lnTo>
                  <a:pt x="1520" y="1062566"/>
                </a:lnTo>
                <a:lnTo>
                  <a:pt x="1678" y="1062562"/>
                </a:lnTo>
                <a:lnTo>
                  <a:pt x="1678" y="1062566"/>
                </a:lnTo>
                <a:lnTo>
                  <a:pt x="1735" y="1062560"/>
                </a:lnTo>
                <a:lnTo>
                  <a:pt x="1806" y="1062558"/>
                </a:lnTo>
                <a:lnTo>
                  <a:pt x="1839" y="1062640"/>
                </a:lnTo>
                <a:lnTo>
                  <a:pt x="2061" y="1062551"/>
                </a:lnTo>
                <a:lnTo>
                  <a:pt x="4155" y="1062494"/>
                </a:lnTo>
                <a:lnTo>
                  <a:pt x="88341" y="1141964"/>
                </a:lnTo>
                <a:cubicBezTo>
                  <a:pt x="176991" y="1225439"/>
                  <a:pt x="274276" y="1301527"/>
                  <a:pt x="449537" y="1301527"/>
                </a:cubicBezTo>
                <a:cubicBezTo>
                  <a:pt x="645324" y="1301527"/>
                  <a:pt x="744777" y="1205592"/>
                  <a:pt x="841272" y="1113175"/>
                </a:cubicBezTo>
                <a:lnTo>
                  <a:pt x="896380" y="1062385"/>
                </a:lnTo>
                <a:lnTo>
                  <a:pt x="897091" y="1062412"/>
                </a:lnTo>
                <a:lnTo>
                  <a:pt x="898039" y="1063035"/>
                </a:lnTo>
                <a:lnTo>
                  <a:pt x="900625" y="1065189"/>
                </a:lnTo>
                <a:lnTo>
                  <a:pt x="913205" y="1076784"/>
                </a:lnTo>
                <a:cubicBezTo>
                  <a:pt x="991148" y="1142833"/>
                  <a:pt x="1082909" y="1195672"/>
                  <a:pt x="1229330" y="1195672"/>
                </a:cubicBezTo>
                <a:cubicBezTo>
                  <a:pt x="1302540" y="1195672"/>
                  <a:pt x="1362156" y="1153794"/>
                  <a:pt x="1413246" y="1085743"/>
                </a:cubicBezTo>
                <a:lnTo>
                  <a:pt x="1427664" y="1063062"/>
                </a:lnTo>
                <a:lnTo>
                  <a:pt x="1428074" y="1062602"/>
                </a:lnTo>
                <a:lnTo>
                  <a:pt x="1428163" y="1062641"/>
                </a:lnTo>
                <a:lnTo>
                  <a:pt x="1459288" y="1112065"/>
                </a:lnTo>
                <a:cubicBezTo>
                  <a:pt x="1641561" y="1447089"/>
                  <a:pt x="1716841" y="2117136"/>
                  <a:pt x="2009683" y="2117136"/>
                </a:cubicBezTo>
                <a:close/>
              </a:path>
            </a:pathLst>
          </a:custGeom>
          <a:gradFill>
            <a:gsLst>
              <a:gs pos="0">
                <a:schemeClr val="accent1"/>
              </a:gs>
              <a:gs pos="18000">
                <a:schemeClr val="accent2"/>
              </a:gs>
              <a:gs pos="37000">
                <a:schemeClr val="accent3"/>
              </a:gs>
              <a:gs pos="58000">
                <a:schemeClr val="accent4"/>
              </a:gs>
              <a:gs pos="80000">
                <a:schemeClr val="accent5"/>
              </a:gs>
              <a:gs pos="100000">
                <a:schemeClr val="accent6"/>
              </a:gs>
            </a:gsLst>
            <a:lin ang="10800025"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8" name="Google Shape;78;p12"/>
          <p:cNvSpPr/>
          <p:nvPr/>
        </p:nvSpPr>
        <p:spPr>
          <a:xfrm>
            <a:off x="7425" y="5423350"/>
            <a:ext cx="12175348" cy="735484"/>
          </a:xfrm>
          <a:custGeom>
            <a:rect b="b" l="l" r="r" t="t"/>
            <a:pathLst>
              <a:path extrusionOk="0" h="1200790" w="12175348">
                <a:moveTo>
                  <a:pt x="8516100" y="1160806"/>
                </a:moveTo>
                <a:cubicBezTo>
                  <a:pt x="8415329" y="1160806"/>
                  <a:pt x="8364383" y="1170380"/>
                  <a:pt x="8313258" y="1179954"/>
                </a:cubicBezTo>
                <a:lnTo>
                  <a:pt x="8273261" y="1186291"/>
                </a:lnTo>
                <a:lnTo>
                  <a:pt x="8457737" y="1178046"/>
                </a:lnTo>
                <a:cubicBezTo>
                  <a:pt x="8528510" y="1176362"/>
                  <a:pt x="8609747" y="1177142"/>
                  <a:pt x="8719203" y="1183947"/>
                </a:cubicBezTo>
                <a:lnTo>
                  <a:pt x="8752901" y="1185291"/>
                </a:lnTo>
                <a:lnTo>
                  <a:pt x="8718684" y="1179874"/>
                </a:lnTo>
                <a:cubicBezTo>
                  <a:pt x="8667718" y="1170340"/>
                  <a:pt x="8616872" y="1160806"/>
                  <a:pt x="8516100" y="1160806"/>
                </a:cubicBezTo>
                <a:close/>
                <a:moveTo>
                  <a:pt x="4461652" y="1160806"/>
                </a:moveTo>
                <a:cubicBezTo>
                  <a:pt x="4360881" y="1160806"/>
                  <a:pt x="4309935" y="1170380"/>
                  <a:pt x="4258810" y="1179954"/>
                </a:cubicBezTo>
                <a:lnTo>
                  <a:pt x="4218813" y="1186292"/>
                </a:lnTo>
                <a:lnTo>
                  <a:pt x="4403290" y="1178046"/>
                </a:lnTo>
                <a:cubicBezTo>
                  <a:pt x="4474062" y="1176362"/>
                  <a:pt x="4555299" y="1177142"/>
                  <a:pt x="4664755" y="1183947"/>
                </a:cubicBezTo>
                <a:lnTo>
                  <a:pt x="4698454" y="1185291"/>
                </a:lnTo>
                <a:lnTo>
                  <a:pt x="4664237" y="1179874"/>
                </a:lnTo>
                <a:cubicBezTo>
                  <a:pt x="4613271" y="1170340"/>
                  <a:pt x="4562425" y="1160806"/>
                  <a:pt x="4461652" y="1160806"/>
                </a:cubicBezTo>
                <a:close/>
                <a:moveTo>
                  <a:pt x="407205" y="1160806"/>
                </a:moveTo>
                <a:cubicBezTo>
                  <a:pt x="306433" y="1160806"/>
                  <a:pt x="255487" y="1170380"/>
                  <a:pt x="204362" y="1179954"/>
                </a:cubicBezTo>
                <a:lnTo>
                  <a:pt x="164360" y="1186292"/>
                </a:lnTo>
                <a:lnTo>
                  <a:pt x="348843" y="1178046"/>
                </a:lnTo>
                <a:cubicBezTo>
                  <a:pt x="419616" y="1176362"/>
                  <a:pt x="500854" y="1177142"/>
                  <a:pt x="610310" y="1183947"/>
                </a:cubicBezTo>
                <a:lnTo>
                  <a:pt x="644005" y="1185291"/>
                </a:lnTo>
                <a:lnTo>
                  <a:pt x="609788" y="1179874"/>
                </a:lnTo>
                <a:cubicBezTo>
                  <a:pt x="558823" y="1170340"/>
                  <a:pt x="507977" y="1160806"/>
                  <a:pt x="407205" y="1160806"/>
                </a:cubicBezTo>
                <a:close/>
                <a:moveTo>
                  <a:pt x="10142841" y="1145057"/>
                </a:moveTo>
                <a:cubicBezTo>
                  <a:pt x="10042269" y="1145057"/>
                  <a:pt x="9991244" y="1158468"/>
                  <a:pt x="9940018" y="1171889"/>
                </a:cubicBezTo>
                <a:lnTo>
                  <a:pt x="9881886" y="1184789"/>
                </a:lnTo>
                <a:lnTo>
                  <a:pt x="9991042" y="1177449"/>
                </a:lnTo>
                <a:cubicBezTo>
                  <a:pt x="10038367" y="1174449"/>
                  <a:pt x="10087858" y="1172115"/>
                  <a:pt x="10142881" y="1172115"/>
                </a:cubicBezTo>
                <a:cubicBezTo>
                  <a:pt x="10243653" y="1172115"/>
                  <a:pt x="10294639" y="1176572"/>
                  <a:pt x="10345564" y="1181030"/>
                </a:cubicBezTo>
                <a:lnTo>
                  <a:pt x="10395690" y="1183238"/>
                </a:lnTo>
                <a:lnTo>
                  <a:pt x="10345025" y="1171679"/>
                </a:lnTo>
                <a:cubicBezTo>
                  <a:pt x="10223827" y="1139701"/>
                  <a:pt x="10141402" y="1144897"/>
                  <a:pt x="10142841" y="1145057"/>
                </a:cubicBezTo>
                <a:close/>
                <a:moveTo>
                  <a:pt x="6088393" y="1145057"/>
                </a:moveTo>
                <a:cubicBezTo>
                  <a:pt x="5987822" y="1145057"/>
                  <a:pt x="5936796" y="1158468"/>
                  <a:pt x="5885571" y="1171889"/>
                </a:cubicBezTo>
                <a:lnTo>
                  <a:pt x="5827438" y="1184789"/>
                </a:lnTo>
                <a:lnTo>
                  <a:pt x="5936594" y="1177449"/>
                </a:lnTo>
                <a:cubicBezTo>
                  <a:pt x="5983919" y="1174449"/>
                  <a:pt x="6033411" y="1172115"/>
                  <a:pt x="6088433" y="1172115"/>
                </a:cubicBezTo>
                <a:cubicBezTo>
                  <a:pt x="6189205" y="1172115"/>
                  <a:pt x="6240191" y="1176572"/>
                  <a:pt x="6291117" y="1181030"/>
                </a:cubicBezTo>
                <a:lnTo>
                  <a:pt x="6341242" y="1183238"/>
                </a:lnTo>
                <a:lnTo>
                  <a:pt x="6290577" y="1171679"/>
                </a:lnTo>
                <a:cubicBezTo>
                  <a:pt x="6169379" y="1139701"/>
                  <a:pt x="6086955" y="1144897"/>
                  <a:pt x="6088393" y="1145057"/>
                </a:cubicBezTo>
                <a:close/>
                <a:moveTo>
                  <a:pt x="2033945" y="1145057"/>
                </a:moveTo>
                <a:cubicBezTo>
                  <a:pt x="1933373" y="1145057"/>
                  <a:pt x="1882348" y="1158468"/>
                  <a:pt x="1831122" y="1171889"/>
                </a:cubicBezTo>
                <a:lnTo>
                  <a:pt x="1772989" y="1184789"/>
                </a:lnTo>
                <a:lnTo>
                  <a:pt x="1882148" y="1177449"/>
                </a:lnTo>
                <a:cubicBezTo>
                  <a:pt x="1929473" y="1174449"/>
                  <a:pt x="1978965" y="1172115"/>
                  <a:pt x="2033988" y="1172115"/>
                </a:cubicBezTo>
                <a:cubicBezTo>
                  <a:pt x="2134759" y="1172115"/>
                  <a:pt x="2185744" y="1176572"/>
                  <a:pt x="2236671" y="1181030"/>
                </a:cubicBezTo>
                <a:lnTo>
                  <a:pt x="2286793" y="1183238"/>
                </a:lnTo>
                <a:lnTo>
                  <a:pt x="2236129" y="1171679"/>
                </a:lnTo>
                <a:cubicBezTo>
                  <a:pt x="2114931" y="1139701"/>
                  <a:pt x="2032507" y="1144897"/>
                  <a:pt x="2033945" y="1145057"/>
                </a:cubicBezTo>
                <a:close/>
                <a:moveTo>
                  <a:pt x="8515860" y="1136334"/>
                </a:moveTo>
                <a:cubicBezTo>
                  <a:pt x="8489558" y="1139132"/>
                  <a:pt x="8437912" y="1129060"/>
                  <a:pt x="8313516" y="1168312"/>
                </a:cubicBezTo>
                <a:lnTo>
                  <a:pt x="8298185" y="1172143"/>
                </a:lnTo>
                <a:lnTo>
                  <a:pt x="8351326" y="1163329"/>
                </a:lnTo>
                <a:cubicBezTo>
                  <a:pt x="8391991" y="1156598"/>
                  <a:pt x="8439812" y="1151213"/>
                  <a:pt x="8516021" y="1151213"/>
                </a:cubicBezTo>
                <a:cubicBezTo>
                  <a:pt x="8584542" y="1150326"/>
                  <a:pt x="8652960" y="1156729"/>
                  <a:pt x="8720122" y="1170320"/>
                </a:cubicBezTo>
                <a:lnTo>
                  <a:pt x="8732634" y="1172224"/>
                </a:lnTo>
                <a:lnTo>
                  <a:pt x="8717643" y="1168312"/>
                </a:lnTo>
                <a:cubicBezTo>
                  <a:pt x="8652783" y="1145872"/>
                  <a:pt x="8584477" y="1135047"/>
                  <a:pt x="8515860" y="1136334"/>
                </a:cubicBezTo>
                <a:close/>
                <a:moveTo>
                  <a:pt x="4461412" y="1136334"/>
                </a:moveTo>
                <a:cubicBezTo>
                  <a:pt x="4435110" y="1139132"/>
                  <a:pt x="4383464" y="1129060"/>
                  <a:pt x="4259068" y="1168312"/>
                </a:cubicBezTo>
                <a:lnTo>
                  <a:pt x="4243738" y="1172143"/>
                </a:lnTo>
                <a:lnTo>
                  <a:pt x="4296878" y="1163329"/>
                </a:lnTo>
                <a:cubicBezTo>
                  <a:pt x="4337543" y="1156598"/>
                  <a:pt x="4385365" y="1151213"/>
                  <a:pt x="4461573" y="1151213"/>
                </a:cubicBezTo>
                <a:cubicBezTo>
                  <a:pt x="4530096" y="1150326"/>
                  <a:pt x="4598512" y="1156729"/>
                  <a:pt x="4665675" y="1170320"/>
                </a:cubicBezTo>
                <a:lnTo>
                  <a:pt x="4678187" y="1172224"/>
                </a:lnTo>
                <a:lnTo>
                  <a:pt x="4663196" y="1168312"/>
                </a:lnTo>
                <a:cubicBezTo>
                  <a:pt x="4598335" y="1145872"/>
                  <a:pt x="4530029" y="1135047"/>
                  <a:pt x="4461412" y="1136334"/>
                </a:cubicBezTo>
                <a:close/>
                <a:moveTo>
                  <a:pt x="406964" y="1136334"/>
                </a:moveTo>
                <a:cubicBezTo>
                  <a:pt x="380662" y="1139132"/>
                  <a:pt x="329016" y="1129060"/>
                  <a:pt x="204620" y="1168312"/>
                </a:cubicBezTo>
                <a:lnTo>
                  <a:pt x="184247" y="1173403"/>
                </a:lnTo>
                <a:lnTo>
                  <a:pt x="203363" y="1170360"/>
                </a:lnTo>
                <a:cubicBezTo>
                  <a:pt x="254369" y="1160787"/>
                  <a:pt x="305514" y="1151213"/>
                  <a:pt x="407125" y="1151213"/>
                </a:cubicBezTo>
                <a:cubicBezTo>
                  <a:pt x="475647" y="1150326"/>
                  <a:pt x="544065" y="1156729"/>
                  <a:pt x="611227" y="1170320"/>
                </a:cubicBezTo>
                <a:lnTo>
                  <a:pt x="623739" y="1172224"/>
                </a:lnTo>
                <a:lnTo>
                  <a:pt x="608748" y="1168312"/>
                </a:lnTo>
                <a:cubicBezTo>
                  <a:pt x="543888" y="1145872"/>
                  <a:pt x="475581" y="1135047"/>
                  <a:pt x="406964" y="1136334"/>
                </a:cubicBezTo>
                <a:close/>
                <a:moveTo>
                  <a:pt x="9329711" y="1122353"/>
                </a:moveTo>
                <a:cubicBezTo>
                  <a:pt x="9229139" y="1122353"/>
                  <a:pt x="9178253" y="1141500"/>
                  <a:pt x="9127108" y="1160647"/>
                </a:cubicBezTo>
                <a:lnTo>
                  <a:pt x="9054986" y="1183481"/>
                </a:lnTo>
                <a:lnTo>
                  <a:pt x="9121610" y="1178779"/>
                </a:lnTo>
                <a:cubicBezTo>
                  <a:pt x="9244643" y="1166906"/>
                  <a:pt x="9338059" y="1153053"/>
                  <a:pt x="9532733" y="1177471"/>
                </a:cubicBezTo>
                <a:lnTo>
                  <a:pt x="9602182" y="1182538"/>
                </a:lnTo>
                <a:lnTo>
                  <a:pt x="9531334" y="1160326"/>
                </a:lnTo>
                <a:cubicBezTo>
                  <a:pt x="9467529" y="1133681"/>
                  <a:pt x="9398840" y="1120745"/>
                  <a:pt x="9329711" y="1122353"/>
                </a:cubicBezTo>
                <a:close/>
                <a:moveTo>
                  <a:pt x="5275263" y="1122353"/>
                </a:moveTo>
                <a:cubicBezTo>
                  <a:pt x="5174691" y="1122353"/>
                  <a:pt x="5123806" y="1141500"/>
                  <a:pt x="5072660" y="1160647"/>
                </a:cubicBezTo>
                <a:lnTo>
                  <a:pt x="5000538" y="1183481"/>
                </a:lnTo>
                <a:lnTo>
                  <a:pt x="5067164" y="1178779"/>
                </a:lnTo>
                <a:cubicBezTo>
                  <a:pt x="5190198" y="1166906"/>
                  <a:pt x="5283613" y="1153053"/>
                  <a:pt x="5478286" y="1177471"/>
                </a:cubicBezTo>
                <a:lnTo>
                  <a:pt x="5547735" y="1182538"/>
                </a:lnTo>
                <a:lnTo>
                  <a:pt x="5476887" y="1160326"/>
                </a:lnTo>
                <a:cubicBezTo>
                  <a:pt x="5413082" y="1133681"/>
                  <a:pt x="5344392" y="1120745"/>
                  <a:pt x="5275263" y="1122353"/>
                </a:cubicBezTo>
                <a:close/>
                <a:moveTo>
                  <a:pt x="1220815" y="1122353"/>
                </a:moveTo>
                <a:cubicBezTo>
                  <a:pt x="1120243" y="1122353"/>
                  <a:pt x="1069358" y="1141500"/>
                  <a:pt x="1018212" y="1160647"/>
                </a:cubicBezTo>
                <a:lnTo>
                  <a:pt x="946090" y="1183481"/>
                </a:lnTo>
                <a:lnTo>
                  <a:pt x="1012717" y="1178779"/>
                </a:lnTo>
                <a:cubicBezTo>
                  <a:pt x="1135750" y="1166906"/>
                  <a:pt x="1229166" y="1153053"/>
                  <a:pt x="1423840" y="1177471"/>
                </a:cubicBezTo>
                <a:lnTo>
                  <a:pt x="1493286" y="1182538"/>
                </a:lnTo>
                <a:lnTo>
                  <a:pt x="1422439" y="1160326"/>
                </a:lnTo>
                <a:cubicBezTo>
                  <a:pt x="1358634" y="1133681"/>
                  <a:pt x="1289944" y="1120745"/>
                  <a:pt x="1220815" y="1122353"/>
                </a:cubicBezTo>
                <a:close/>
                <a:moveTo>
                  <a:pt x="11768783" y="1121872"/>
                </a:moveTo>
                <a:cubicBezTo>
                  <a:pt x="11668130" y="1121872"/>
                  <a:pt x="11617225" y="1141000"/>
                  <a:pt x="11566069" y="1160137"/>
                </a:cubicBezTo>
                <a:lnTo>
                  <a:pt x="11491168" y="1183843"/>
                </a:lnTo>
                <a:lnTo>
                  <a:pt x="11607395" y="1172648"/>
                </a:lnTo>
                <a:cubicBezTo>
                  <a:pt x="11657772" y="1167928"/>
                  <a:pt x="11710941" y="1164121"/>
                  <a:pt x="11769461" y="1164121"/>
                </a:cubicBezTo>
                <a:cubicBezTo>
                  <a:pt x="11845370" y="1164121"/>
                  <a:pt x="11892959" y="1167696"/>
                  <a:pt x="11933469" y="1172165"/>
                </a:cubicBezTo>
                <a:lnTo>
                  <a:pt x="12049920" y="1185011"/>
                </a:lnTo>
                <a:lnTo>
                  <a:pt x="11971185" y="1160087"/>
                </a:lnTo>
                <a:cubicBezTo>
                  <a:pt x="11920120" y="1140980"/>
                  <a:pt x="11869274" y="1121872"/>
                  <a:pt x="11768783" y="1121872"/>
                </a:cubicBezTo>
                <a:close/>
                <a:moveTo>
                  <a:pt x="7714335" y="1121872"/>
                </a:moveTo>
                <a:cubicBezTo>
                  <a:pt x="7613683" y="1121872"/>
                  <a:pt x="7562777" y="1141000"/>
                  <a:pt x="7511621" y="1160137"/>
                </a:cubicBezTo>
                <a:lnTo>
                  <a:pt x="7436721" y="1183843"/>
                </a:lnTo>
                <a:lnTo>
                  <a:pt x="7552948" y="1172648"/>
                </a:lnTo>
                <a:cubicBezTo>
                  <a:pt x="7603325" y="1167928"/>
                  <a:pt x="7656494" y="1164121"/>
                  <a:pt x="7715014" y="1164121"/>
                </a:cubicBezTo>
                <a:cubicBezTo>
                  <a:pt x="7790923" y="1164121"/>
                  <a:pt x="7838512" y="1167696"/>
                  <a:pt x="7879021" y="1172165"/>
                </a:cubicBezTo>
                <a:lnTo>
                  <a:pt x="7995108" y="1184971"/>
                </a:lnTo>
                <a:lnTo>
                  <a:pt x="7935995" y="1167215"/>
                </a:lnTo>
                <a:cubicBezTo>
                  <a:pt x="7877608" y="1146055"/>
                  <a:pt x="7827388" y="1121872"/>
                  <a:pt x="7714335" y="1121872"/>
                </a:cubicBezTo>
                <a:close/>
                <a:moveTo>
                  <a:pt x="3659887" y="1121872"/>
                </a:moveTo>
                <a:cubicBezTo>
                  <a:pt x="3559235" y="1121872"/>
                  <a:pt x="3508330" y="1141000"/>
                  <a:pt x="3457174" y="1160137"/>
                </a:cubicBezTo>
                <a:lnTo>
                  <a:pt x="3382273" y="1183843"/>
                </a:lnTo>
                <a:lnTo>
                  <a:pt x="3498501" y="1172648"/>
                </a:lnTo>
                <a:cubicBezTo>
                  <a:pt x="3548878" y="1167928"/>
                  <a:pt x="3602047" y="1164121"/>
                  <a:pt x="3660567" y="1164121"/>
                </a:cubicBezTo>
                <a:cubicBezTo>
                  <a:pt x="3736476" y="1164121"/>
                  <a:pt x="3784065" y="1167696"/>
                  <a:pt x="3824575" y="1172165"/>
                </a:cubicBezTo>
                <a:lnTo>
                  <a:pt x="3940660" y="1184970"/>
                </a:lnTo>
                <a:lnTo>
                  <a:pt x="3881548" y="1167215"/>
                </a:lnTo>
                <a:cubicBezTo>
                  <a:pt x="3823161" y="1146055"/>
                  <a:pt x="3772941" y="1121872"/>
                  <a:pt x="3659887" y="1121872"/>
                </a:cubicBezTo>
                <a:close/>
                <a:moveTo>
                  <a:pt x="8515700" y="1111491"/>
                </a:moveTo>
                <a:cubicBezTo>
                  <a:pt x="8489398" y="1115408"/>
                  <a:pt x="8438073" y="1101258"/>
                  <a:pt x="8313917" y="1155780"/>
                </a:cubicBezTo>
                <a:lnTo>
                  <a:pt x="8298950" y="1161764"/>
                </a:lnTo>
                <a:lnTo>
                  <a:pt x="8351067" y="1147377"/>
                </a:lnTo>
                <a:cubicBezTo>
                  <a:pt x="8391928" y="1136135"/>
                  <a:pt x="8439891" y="1127141"/>
                  <a:pt x="8515860" y="1127141"/>
                </a:cubicBezTo>
                <a:cubicBezTo>
                  <a:pt x="8542882" y="1130019"/>
                  <a:pt x="8594447" y="1119705"/>
                  <a:pt x="8720442" y="1159119"/>
                </a:cubicBezTo>
                <a:lnTo>
                  <a:pt x="8731252" y="1161826"/>
                </a:lnTo>
                <a:lnTo>
                  <a:pt x="8678925" y="1139721"/>
                </a:lnTo>
                <a:cubicBezTo>
                  <a:pt x="8638280" y="1124037"/>
                  <a:pt x="8590830" y="1111491"/>
                  <a:pt x="8515700" y="1111491"/>
                </a:cubicBezTo>
                <a:close/>
                <a:moveTo>
                  <a:pt x="4461253" y="1111491"/>
                </a:moveTo>
                <a:cubicBezTo>
                  <a:pt x="4434951" y="1115408"/>
                  <a:pt x="4383626" y="1101258"/>
                  <a:pt x="4259470" y="1155780"/>
                </a:cubicBezTo>
                <a:lnTo>
                  <a:pt x="4244501" y="1161764"/>
                </a:lnTo>
                <a:lnTo>
                  <a:pt x="4296619" y="1147377"/>
                </a:lnTo>
                <a:cubicBezTo>
                  <a:pt x="4337480" y="1136135"/>
                  <a:pt x="4385444" y="1127141"/>
                  <a:pt x="4461412" y="1127141"/>
                </a:cubicBezTo>
                <a:cubicBezTo>
                  <a:pt x="4488434" y="1130019"/>
                  <a:pt x="4539999" y="1119705"/>
                  <a:pt x="4665994" y="1159119"/>
                </a:cubicBezTo>
                <a:lnTo>
                  <a:pt x="4676805" y="1161826"/>
                </a:lnTo>
                <a:lnTo>
                  <a:pt x="4624477" y="1139721"/>
                </a:lnTo>
                <a:cubicBezTo>
                  <a:pt x="4583833" y="1124037"/>
                  <a:pt x="4536382" y="1111491"/>
                  <a:pt x="4461253" y="1111491"/>
                </a:cubicBezTo>
                <a:close/>
                <a:moveTo>
                  <a:pt x="406806" y="1111491"/>
                </a:moveTo>
                <a:cubicBezTo>
                  <a:pt x="380504" y="1115408"/>
                  <a:pt x="329179" y="1101258"/>
                  <a:pt x="205022" y="1155780"/>
                </a:cubicBezTo>
                <a:lnTo>
                  <a:pt x="178888" y="1165487"/>
                </a:lnTo>
                <a:lnTo>
                  <a:pt x="202902" y="1159120"/>
                </a:lnTo>
                <a:cubicBezTo>
                  <a:pt x="254168" y="1143130"/>
                  <a:pt x="305673" y="1127141"/>
                  <a:pt x="406964" y="1127141"/>
                </a:cubicBezTo>
                <a:cubicBezTo>
                  <a:pt x="433986" y="1130019"/>
                  <a:pt x="485551" y="1119705"/>
                  <a:pt x="611546" y="1159119"/>
                </a:cubicBezTo>
                <a:lnTo>
                  <a:pt x="622358" y="1161826"/>
                </a:lnTo>
                <a:lnTo>
                  <a:pt x="570030" y="1139721"/>
                </a:lnTo>
                <a:cubicBezTo>
                  <a:pt x="529385" y="1124037"/>
                  <a:pt x="481935" y="1111491"/>
                  <a:pt x="406806" y="1111491"/>
                </a:cubicBezTo>
                <a:close/>
                <a:moveTo>
                  <a:pt x="10141961" y="1110352"/>
                </a:moveTo>
                <a:cubicBezTo>
                  <a:pt x="10029537" y="1110352"/>
                  <a:pt x="9979061" y="1138658"/>
                  <a:pt x="9920316" y="1163425"/>
                </a:cubicBezTo>
                <a:lnTo>
                  <a:pt x="9897164" y="1171519"/>
                </a:lnTo>
                <a:lnTo>
                  <a:pt x="9938340" y="1162356"/>
                </a:lnTo>
                <a:cubicBezTo>
                  <a:pt x="9989565" y="1148935"/>
                  <a:pt x="10040991" y="1135504"/>
                  <a:pt x="10142362" y="1135464"/>
                </a:cubicBezTo>
                <a:cubicBezTo>
                  <a:pt x="10243653" y="1135464"/>
                  <a:pt x="10294858" y="1148855"/>
                  <a:pt x="10345894" y="1162246"/>
                </a:cubicBezTo>
                <a:lnTo>
                  <a:pt x="10392361" y="1172595"/>
                </a:lnTo>
                <a:lnTo>
                  <a:pt x="10343424" y="1154642"/>
                </a:lnTo>
                <a:cubicBezTo>
                  <a:pt x="10293858" y="1132816"/>
                  <a:pt x="10242692" y="1110352"/>
                  <a:pt x="10141961" y="1110352"/>
                </a:cubicBezTo>
                <a:close/>
                <a:moveTo>
                  <a:pt x="6087513" y="1110352"/>
                </a:moveTo>
                <a:cubicBezTo>
                  <a:pt x="5975090" y="1110352"/>
                  <a:pt x="5924614" y="1138658"/>
                  <a:pt x="5865868" y="1163425"/>
                </a:cubicBezTo>
                <a:lnTo>
                  <a:pt x="5842717" y="1171518"/>
                </a:lnTo>
                <a:lnTo>
                  <a:pt x="5883892" y="1162356"/>
                </a:lnTo>
                <a:cubicBezTo>
                  <a:pt x="5935118" y="1148935"/>
                  <a:pt x="5986543" y="1135504"/>
                  <a:pt x="6087914" y="1135464"/>
                </a:cubicBezTo>
                <a:cubicBezTo>
                  <a:pt x="6189205" y="1135464"/>
                  <a:pt x="6240410" y="1148855"/>
                  <a:pt x="6291446" y="1162246"/>
                </a:cubicBezTo>
                <a:lnTo>
                  <a:pt x="6337915" y="1172596"/>
                </a:lnTo>
                <a:lnTo>
                  <a:pt x="6288977" y="1154642"/>
                </a:lnTo>
                <a:cubicBezTo>
                  <a:pt x="6239410" y="1132816"/>
                  <a:pt x="6188245" y="1110352"/>
                  <a:pt x="6087513" y="1110352"/>
                </a:cubicBezTo>
                <a:close/>
                <a:moveTo>
                  <a:pt x="2033065" y="1110352"/>
                </a:moveTo>
                <a:cubicBezTo>
                  <a:pt x="1920641" y="1110352"/>
                  <a:pt x="1870166" y="1138658"/>
                  <a:pt x="1811420" y="1163425"/>
                </a:cubicBezTo>
                <a:lnTo>
                  <a:pt x="1788269" y="1171518"/>
                </a:lnTo>
                <a:lnTo>
                  <a:pt x="1829444" y="1162356"/>
                </a:lnTo>
                <a:cubicBezTo>
                  <a:pt x="1880669" y="1148935"/>
                  <a:pt x="1932095" y="1135504"/>
                  <a:pt x="2033466" y="1135464"/>
                </a:cubicBezTo>
                <a:cubicBezTo>
                  <a:pt x="2134758" y="1135464"/>
                  <a:pt x="2185963" y="1148855"/>
                  <a:pt x="2236999" y="1162246"/>
                </a:cubicBezTo>
                <a:lnTo>
                  <a:pt x="2283467" y="1172596"/>
                </a:lnTo>
                <a:lnTo>
                  <a:pt x="2234529" y="1154642"/>
                </a:lnTo>
                <a:cubicBezTo>
                  <a:pt x="2184963" y="1132816"/>
                  <a:pt x="2133797" y="1110352"/>
                  <a:pt x="2033065" y="1110352"/>
                </a:cubicBezTo>
                <a:close/>
                <a:moveTo>
                  <a:pt x="7964162" y="1107612"/>
                </a:moveTo>
                <a:lnTo>
                  <a:pt x="7969048" y="1114053"/>
                </a:lnTo>
                <a:lnTo>
                  <a:pt x="7969592" y="1114579"/>
                </a:lnTo>
                <a:close/>
                <a:moveTo>
                  <a:pt x="3909699" y="1107591"/>
                </a:moveTo>
                <a:lnTo>
                  <a:pt x="3914601" y="1114053"/>
                </a:lnTo>
                <a:lnTo>
                  <a:pt x="3915146" y="1114581"/>
                </a:lnTo>
                <a:close/>
                <a:moveTo>
                  <a:pt x="10363715" y="1092801"/>
                </a:moveTo>
                <a:lnTo>
                  <a:pt x="10386110" y="1117424"/>
                </a:lnTo>
                <a:lnTo>
                  <a:pt x="10392009" y="1122491"/>
                </a:lnTo>
                <a:close/>
                <a:moveTo>
                  <a:pt x="6309260" y="1092793"/>
                </a:moveTo>
                <a:lnTo>
                  <a:pt x="6331663" y="1117424"/>
                </a:lnTo>
                <a:lnTo>
                  <a:pt x="6337562" y="1122492"/>
                </a:lnTo>
                <a:close/>
                <a:moveTo>
                  <a:pt x="2254807" y="1092787"/>
                </a:moveTo>
                <a:lnTo>
                  <a:pt x="2277216" y="1117424"/>
                </a:lnTo>
                <a:lnTo>
                  <a:pt x="2283117" y="1122494"/>
                </a:lnTo>
                <a:close/>
                <a:moveTo>
                  <a:pt x="8515501" y="1085989"/>
                </a:moveTo>
                <a:cubicBezTo>
                  <a:pt x="8489519" y="1090865"/>
                  <a:pt x="8437873" y="1072957"/>
                  <a:pt x="8314197" y="1142830"/>
                </a:cubicBezTo>
                <a:lnTo>
                  <a:pt x="8292380" y="1154045"/>
                </a:lnTo>
                <a:lnTo>
                  <a:pt x="8330534" y="1138218"/>
                </a:lnTo>
                <a:cubicBezTo>
                  <a:pt x="8376208" y="1118989"/>
                  <a:pt x="8426886" y="1101896"/>
                  <a:pt x="8515621" y="1101896"/>
                </a:cubicBezTo>
                <a:cubicBezTo>
                  <a:pt x="8540883" y="1105654"/>
                  <a:pt x="8594767" y="1091584"/>
                  <a:pt x="8720602" y="1146827"/>
                </a:cubicBezTo>
                <a:lnTo>
                  <a:pt x="8730302" y="1150429"/>
                </a:lnTo>
                <a:lnTo>
                  <a:pt x="8678652" y="1122262"/>
                </a:lnTo>
                <a:cubicBezTo>
                  <a:pt x="8638189" y="1102110"/>
                  <a:pt x="8590870" y="1085989"/>
                  <a:pt x="8515501" y="1085989"/>
                </a:cubicBezTo>
                <a:close/>
                <a:moveTo>
                  <a:pt x="4461053" y="1085989"/>
                </a:moveTo>
                <a:cubicBezTo>
                  <a:pt x="4435072" y="1090865"/>
                  <a:pt x="4383426" y="1072957"/>
                  <a:pt x="4259750" y="1142830"/>
                </a:cubicBezTo>
                <a:lnTo>
                  <a:pt x="4237932" y="1154046"/>
                </a:lnTo>
                <a:lnTo>
                  <a:pt x="4276086" y="1138218"/>
                </a:lnTo>
                <a:cubicBezTo>
                  <a:pt x="4321760" y="1118989"/>
                  <a:pt x="4372438" y="1101896"/>
                  <a:pt x="4461174" y="1101896"/>
                </a:cubicBezTo>
                <a:cubicBezTo>
                  <a:pt x="4486436" y="1105654"/>
                  <a:pt x="4540320" y="1091584"/>
                  <a:pt x="4666155" y="1146827"/>
                </a:cubicBezTo>
                <a:lnTo>
                  <a:pt x="4675855" y="1150430"/>
                </a:lnTo>
                <a:lnTo>
                  <a:pt x="4624205" y="1122262"/>
                </a:lnTo>
                <a:cubicBezTo>
                  <a:pt x="4583742" y="1102110"/>
                  <a:pt x="4536422" y="1085989"/>
                  <a:pt x="4461053" y="1085989"/>
                </a:cubicBezTo>
                <a:close/>
                <a:moveTo>
                  <a:pt x="406606" y="1085989"/>
                </a:moveTo>
                <a:cubicBezTo>
                  <a:pt x="380624" y="1090865"/>
                  <a:pt x="328978" y="1072957"/>
                  <a:pt x="205302" y="1142830"/>
                </a:cubicBezTo>
                <a:lnTo>
                  <a:pt x="181126" y="1154378"/>
                </a:lnTo>
                <a:lnTo>
                  <a:pt x="202273" y="1146547"/>
                </a:lnTo>
                <a:cubicBezTo>
                  <a:pt x="253609" y="1124221"/>
                  <a:pt x="305314" y="1101896"/>
                  <a:pt x="406726" y="1101896"/>
                </a:cubicBezTo>
                <a:cubicBezTo>
                  <a:pt x="431988" y="1105654"/>
                  <a:pt x="485872" y="1091584"/>
                  <a:pt x="611706" y="1146827"/>
                </a:cubicBezTo>
                <a:lnTo>
                  <a:pt x="621409" y="1150430"/>
                </a:lnTo>
                <a:lnTo>
                  <a:pt x="569757" y="1122262"/>
                </a:lnTo>
                <a:cubicBezTo>
                  <a:pt x="529294" y="1102110"/>
                  <a:pt x="481975" y="1085989"/>
                  <a:pt x="406606" y="1085989"/>
                </a:cubicBezTo>
                <a:close/>
                <a:moveTo>
                  <a:pt x="10141882" y="1075275"/>
                </a:moveTo>
                <a:cubicBezTo>
                  <a:pt x="10028244" y="1075275"/>
                  <a:pt x="9978653" y="1114913"/>
                  <a:pt x="9920502" y="1149596"/>
                </a:cubicBezTo>
                <a:lnTo>
                  <a:pt x="9898882" y="1160247"/>
                </a:lnTo>
                <a:lnTo>
                  <a:pt x="9937059" y="1146247"/>
                </a:lnTo>
                <a:cubicBezTo>
                  <a:pt x="9987505" y="1124102"/>
                  <a:pt x="10039630" y="1101159"/>
                  <a:pt x="10142121" y="1101159"/>
                </a:cubicBezTo>
                <a:cubicBezTo>
                  <a:pt x="10243333" y="1101159"/>
                  <a:pt x="10294778" y="1123484"/>
                  <a:pt x="10345983" y="1145809"/>
                </a:cubicBezTo>
                <a:lnTo>
                  <a:pt x="10381398" y="1158935"/>
                </a:lnTo>
                <a:lnTo>
                  <a:pt x="10342865" y="1137233"/>
                </a:lnTo>
                <a:cubicBezTo>
                  <a:pt x="10291140" y="1105255"/>
                  <a:pt x="10242294" y="1075275"/>
                  <a:pt x="10141882" y="1075275"/>
                </a:cubicBezTo>
                <a:close/>
                <a:moveTo>
                  <a:pt x="6087434" y="1075275"/>
                </a:moveTo>
                <a:cubicBezTo>
                  <a:pt x="5973796" y="1075275"/>
                  <a:pt x="5924206" y="1114913"/>
                  <a:pt x="5866055" y="1149596"/>
                </a:cubicBezTo>
                <a:lnTo>
                  <a:pt x="5844436" y="1160247"/>
                </a:lnTo>
                <a:lnTo>
                  <a:pt x="5882611" y="1146247"/>
                </a:lnTo>
                <a:cubicBezTo>
                  <a:pt x="5933057" y="1124102"/>
                  <a:pt x="5985182" y="1101159"/>
                  <a:pt x="6087674" y="1101159"/>
                </a:cubicBezTo>
                <a:cubicBezTo>
                  <a:pt x="6188885" y="1101159"/>
                  <a:pt x="6240330" y="1123484"/>
                  <a:pt x="6291535" y="1145809"/>
                </a:cubicBezTo>
                <a:lnTo>
                  <a:pt x="6326952" y="1158936"/>
                </a:lnTo>
                <a:lnTo>
                  <a:pt x="6288418" y="1137233"/>
                </a:lnTo>
                <a:cubicBezTo>
                  <a:pt x="6236692" y="1105255"/>
                  <a:pt x="6187846" y="1075275"/>
                  <a:pt x="6087434" y="1075275"/>
                </a:cubicBezTo>
                <a:close/>
                <a:moveTo>
                  <a:pt x="2032987" y="1075275"/>
                </a:moveTo>
                <a:cubicBezTo>
                  <a:pt x="1919349" y="1075275"/>
                  <a:pt x="1869758" y="1114913"/>
                  <a:pt x="1811607" y="1149596"/>
                </a:cubicBezTo>
                <a:lnTo>
                  <a:pt x="1789989" y="1160246"/>
                </a:lnTo>
                <a:lnTo>
                  <a:pt x="1828163" y="1146247"/>
                </a:lnTo>
                <a:cubicBezTo>
                  <a:pt x="1878609" y="1124102"/>
                  <a:pt x="1930734" y="1101159"/>
                  <a:pt x="2033225" y="1101159"/>
                </a:cubicBezTo>
                <a:cubicBezTo>
                  <a:pt x="2134437" y="1101159"/>
                  <a:pt x="2185883" y="1123484"/>
                  <a:pt x="2237088" y="1145809"/>
                </a:cubicBezTo>
                <a:lnTo>
                  <a:pt x="2272504" y="1158935"/>
                </a:lnTo>
                <a:lnTo>
                  <a:pt x="2233971" y="1137233"/>
                </a:lnTo>
                <a:cubicBezTo>
                  <a:pt x="2182246" y="1105255"/>
                  <a:pt x="2133398" y="1075275"/>
                  <a:pt x="2032987" y="1075275"/>
                </a:cubicBezTo>
                <a:close/>
                <a:moveTo>
                  <a:pt x="9328990" y="1072377"/>
                </a:moveTo>
                <a:cubicBezTo>
                  <a:pt x="9215352" y="1072377"/>
                  <a:pt x="9165762" y="1112850"/>
                  <a:pt x="9107610" y="1148264"/>
                </a:cubicBezTo>
                <a:lnTo>
                  <a:pt x="9062086" y="1171164"/>
                </a:lnTo>
                <a:lnTo>
                  <a:pt x="9125259" y="1151083"/>
                </a:lnTo>
                <a:cubicBezTo>
                  <a:pt x="9176394" y="1131946"/>
                  <a:pt x="9227779" y="1112799"/>
                  <a:pt x="9329390" y="1112759"/>
                </a:cubicBezTo>
                <a:cubicBezTo>
                  <a:pt x="9430762" y="1112759"/>
                  <a:pt x="9482047" y="1131866"/>
                  <a:pt x="9533113" y="1150974"/>
                </a:cubicBezTo>
                <a:lnTo>
                  <a:pt x="9595713" y="1170869"/>
                </a:lnTo>
                <a:lnTo>
                  <a:pt x="9550119" y="1147979"/>
                </a:lnTo>
                <a:cubicBezTo>
                  <a:pt x="9492064" y="1112698"/>
                  <a:pt x="9442538" y="1072377"/>
                  <a:pt x="9328990" y="1072377"/>
                </a:cubicBezTo>
                <a:close/>
                <a:moveTo>
                  <a:pt x="5274542" y="1072377"/>
                </a:moveTo>
                <a:cubicBezTo>
                  <a:pt x="5160905" y="1072377"/>
                  <a:pt x="5111314" y="1112850"/>
                  <a:pt x="5053163" y="1148264"/>
                </a:cubicBezTo>
                <a:lnTo>
                  <a:pt x="5007640" y="1171164"/>
                </a:lnTo>
                <a:lnTo>
                  <a:pt x="5070811" y="1151083"/>
                </a:lnTo>
                <a:cubicBezTo>
                  <a:pt x="5121947" y="1131946"/>
                  <a:pt x="5173332" y="1112799"/>
                  <a:pt x="5274943" y="1112759"/>
                </a:cubicBezTo>
                <a:cubicBezTo>
                  <a:pt x="5376315" y="1112759"/>
                  <a:pt x="5427600" y="1131866"/>
                  <a:pt x="5478666" y="1150974"/>
                </a:cubicBezTo>
                <a:lnTo>
                  <a:pt x="5541268" y="1170869"/>
                </a:lnTo>
                <a:lnTo>
                  <a:pt x="5495672" y="1147979"/>
                </a:lnTo>
                <a:cubicBezTo>
                  <a:pt x="5437617" y="1112698"/>
                  <a:pt x="5388091" y="1072377"/>
                  <a:pt x="5274542" y="1072377"/>
                </a:cubicBezTo>
                <a:close/>
                <a:moveTo>
                  <a:pt x="1220094" y="1072377"/>
                </a:moveTo>
                <a:cubicBezTo>
                  <a:pt x="1106456" y="1072377"/>
                  <a:pt x="1056866" y="1112850"/>
                  <a:pt x="998715" y="1148264"/>
                </a:cubicBezTo>
                <a:lnTo>
                  <a:pt x="953192" y="1171164"/>
                </a:lnTo>
                <a:lnTo>
                  <a:pt x="1016364" y="1151083"/>
                </a:lnTo>
                <a:cubicBezTo>
                  <a:pt x="1067499" y="1131946"/>
                  <a:pt x="1118884" y="1112799"/>
                  <a:pt x="1220495" y="1112759"/>
                </a:cubicBezTo>
                <a:cubicBezTo>
                  <a:pt x="1321867" y="1112759"/>
                  <a:pt x="1373153" y="1131866"/>
                  <a:pt x="1424218" y="1150974"/>
                </a:cubicBezTo>
                <a:lnTo>
                  <a:pt x="1486819" y="1170869"/>
                </a:lnTo>
                <a:lnTo>
                  <a:pt x="1441224" y="1147979"/>
                </a:lnTo>
                <a:cubicBezTo>
                  <a:pt x="1383169" y="1112698"/>
                  <a:pt x="1333643" y="1072377"/>
                  <a:pt x="1220094" y="1072377"/>
                </a:cubicBezTo>
                <a:close/>
                <a:moveTo>
                  <a:pt x="11768781" y="1071578"/>
                </a:moveTo>
                <a:cubicBezTo>
                  <a:pt x="11655098" y="1071578"/>
                  <a:pt x="11605514" y="1112051"/>
                  <a:pt x="11547362" y="1147465"/>
                </a:cubicBezTo>
                <a:lnTo>
                  <a:pt x="11502419" y="1170071"/>
                </a:lnTo>
                <a:lnTo>
                  <a:pt x="11563801" y="1150813"/>
                </a:lnTo>
                <a:cubicBezTo>
                  <a:pt x="11628693" y="1123807"/>
                  <a:pt x="11698518" y="1110680"/>
                  <a:pt x="11768783" y="1112279"/>
                </a:cubicBezTo>
                <a:cubicBezTo>
                  <a:pt x="11870154" y="1112279"/>
                  <a:pt x="11921439" y="1131386"/>
                  <a:pt x="11972505" y="1150493"/>
                </a:cubicBezTo>
                <a:lnTo>
                  <a:pt x="12035985" y="1170668"/>
                </a:lnTo>
                <a:lnTo>
                  <a:pt x="11989924" y="1147465"/>
                </a:lnTo>
                <a:cubicBezTo>
                  <a:pt x="11931855" y="1112051"/>
                  <a:pt x="11882329" y="1071578"/>
                  <a:pt x="11768781" y="1071578"/>
                </a:cubicBezTo>
                <a:close/>
                <a:moveTo>
                  <a:pt x="7714333" y="1071578"/>
                </a:moveTo>
                <a:cubicBezTo>
                  <a:pt x="7600651" y="1071578"/>
                  <a:pt x="7551066" y="1112051"/>
                  <a:pt x="7492914" y="1147465"/>
                </a:cubicBezTo>
                <a:lnTo>
                  <a:pt x="7447972" y="1170071"/>
                </a:lnTo>
                <a:lnTo>
                  <a:pt x="7509353" y="1150813"/>
                </a:lnTo>
                <a:cubicBezTo>
                  <a:pt x="7574245" y="1123807"/>
                  <a:pt x="7644070" y="1110680"/>
                  <a:pt x="7714335" y="1112279"/>
                </a:cubicBezTo>
                <a:cubicBezTo>
                  <a:pt x="7866392" y="1112279"/>
                  <a:pt x="7905756" y="1155270"/>
                  <a:pt x="8000724" y="1176765"/>
                </a:cubicBezTo>
                <a:lnTo>
                  <a:pt x="8002097" y="1176902"/>
                </a:lnTo>
                <a:lnTo>
                  <a:pt x="7965559" y="1164539"/>
                </a:lnTo>
                <a:cubicBezTo>
                  <a:pt x="7892138" y="1126666"/>
                  <a:pt x="7846807" y="1071578"/>
                  <a:pt x="7714333" y="1071578"/>
                </a:cubicBezTo>
                <a:close/>
                <a:moveTo>
                  <a:pt x="3659886" y="1071578"/>
                </a:moveTo>
                <a:cubicBezTo>
                  <a:pt x="3546203" y="1071578"/>
                  <a:pt x="3496619" y="1112051"/>
                  <a:pt x="3438467" y="1147465"/>
                </a:cubicBezTo>
                <a:lnTo>
                  <a:pt x="3393524" y="1170071"/>
                </a:lnTo>
                <a:lnTo>
                  <a:pt x="3454906" y="1150813"/>
                </a:lnTo>
                <a:cubicBezTo>
                  <a:pt x="3519797" y="1123807"/>
                  <a:pt x="3589622" y="1110680"/>
                  <a:pt x="3659887" y="1112279"/>
                </a:cubicBezTo>
                <a:cubicBezTo>
                  <a:pt x="3811944" y="1112279"/>
                  <a:pt x="3851308" y="1155270"/>
                  <a:pt x="3946276" y="1176765"/>
                </a:cubicBezTo>
                <a:lnTo>
                  <a:pt x="3947650" y="1176902"/>
                </a:lnTo>
                <a:lnTo>
                  <a:pt x="3911112" y="1164539"/>
                </a:lnTo>
                <a:cubicBezTo>
                  <a:pt x="3837690" y="1126666"/>
                  <a:pt x="3792359" y="1071578"/>
                  <a:pt x="3659886" y="1071578"/>
                </a:cubicBezTo>
                <a:close/>
                <a:moveTo>
                  <a:pt x="8516140" y="1060485"/>
                </a:moveTo>
                <a:cubicBezTo>
                  <a:pt x="8438742" y="1060516"/>
                  <a:pt x="8390973" y="1081084"/>
                  <a:pt x="8349986" y="1106461"/>
                </a:cubicBezTo>
                <a:lnTo>
                  <a:pt x="8304727" y="1136793"/>
                </a:lnTo>
                <a:lnTo>
                  <a:pt x="8330335" y="1123089"/>
                </a:lnTo>
                <a:cubicBezTo>
                  <a:pt x="8375857" y="1098368"/>
                  <a:pt x="8426461" y="1076394"/>
                  <a:pt x="8515581" y="1076394"/>
                </a:cubicBezTo>
                <a:cubicBezTo>
                  <a:pt x="8542043" y="1081351"/>
                  <a:pt x="8594727" y="1063044"/>
                  <a:pt x="8720962" y="1134276"/>
                </a:cubicBezTo>
                <a:lnTo>
                  <a:pt x="8728965" y="1138097"/>
                </a:lnTo>
                <a:lnTo>
                  <a:pt x="8679333" y="1104853"/>
                </a:lnTo>
                <a:cubicBezTo>
                  <a:pt x="8639020" y="1080204"/>
                  <a:pt x="8591779" y="1060485"/>
                  <a:pt x="8516140" y="1060485"/>
                </a:cubicBezTo>
                <a:close/>
                <a:moveTo>
                  <a:pt x="4461693" y="1060485"/>
                </a:moveTo>
                <a:cubicBezTo>
                  <a:pt x="4384295" y="1060516"/>
                  <a:pt x="4336526" y="1081084"/>
                  <a:pt x="4295539" y="1106461"/>
                </a:cubicBezTo>
                <a:lnTo>
                  <a:pt x="4250281" y="1136792"/>
                </a:lnTo>
                <a:lnTo>
                  <a:pt x="4275887" y="1123089"/>
                </a:lnTo>
                <a:cubicBezTo>
                  <a:pt x="4321409" y="1098368"/>
                  <a:pt x="4372013" y="1076394"/>
                  <a:pt x="4461133" y="1076394"/>
                </a:cubicBezTo>
                <a:cubicBezTo>
                  <a:pt x="4487597" y="1081351"/>
                  <a:pt x="4540279" y="1063044"/>
                  <a:pt x="4666515" y="1134276"/>
                </a:cubicBezTo>
                <a:lnTo>
                  <a:pt x="4674519" y="1138098"/>
                </a:lnTo>
                <a:lnTo>
                  <a:pt x="4624887" y="1104853"/>
                </a:lnTo>
                <a:cubicBezTo>
                  <a:pt x="4584573" y="1080204"/>
                  <a:pt x="4537333" y="1060485"/>
                  <a:pt x="4461693" y="1060485"/>
                </a:cubicBezTo>
                <a:close/>
                <a:moveTo>
                  <a:pt x="407246" y="1060485"/>
                </a:moveTo>
                <a:cubicBezTo>
                  <a:pt x="331427" y="1060515"/>
                  <a:pt x="284040" y="1080253"/>
                  <a:pt x="243610" y="1104913"/>
                </a:cubicBezTo>
                <a:lnTo>
                  <a:pt x="196000" y="1136729"/>
                </a:lnTo>
                <a:lnTo>
                  <a:pt x="202144" y="1133796"/>
                </a:lnTo>
                <a:cubicBezTo>
                  <a:pt x="253289" y="1105095"/>
                  <a:pt x="304834" y="1076394"/>
                  <a:pt x="406686" y="1076394"/>
                </a:cubicBezTo>
                <a:cubicBezTo>
                  <a:pt x="433148" y="1081351"/>
                  <a:pt x="485832" y="1063044"/>
                  <a:pt x="612067" y="1134276"/>
                </a:cubicBezTo>
                <a:lnTo>
                  <a:pt x="620073" y="1138098"/>
                </a:lnTo>
                <a:lnTo>
                  <a:pt x="570439" y="1104853"/>
                </a:lnTo>
                <a:cubicBezTo>
                  <a:pt x="530126" y="1080204"/>
                  <a:pt x="482885" y="1060485"/>
                  <a:pt x="407246" y="1060485"/>
                </a:cubicBezTo>
                <a:close/>
                <a:moveTo>
                  <a:pt x="10141761" y="1039539"/>
                </a:moveTo>
                <a:cubicBezTo>
                  <a:pt x="10028213" y="1039539"/>
                  <a:pt x="9978789" y="1090484"/>
                  <a:pt x="9920666" y="1135061"/>
                </a:cubicBezTo>
                <a:lnTo>
                  <a:pt x="9901803" y="1147001"/>
                </a:lnTo>
                <a:lnTo>
                  <a:pt x="9937440" y="1128359"/>
                </a:lnTo>
                <a:cubicBezTo>
                  <a:pt x="9988226" y="1097061"/>
                  <a:pt x="10039391" y="1065762"/>
                  <a:pt x="10141962" y="1065762"/>
                </a:cubicBezTo>
                <a:cubicBezTo>
                  <a:pt x="10244412" y="1065762"/>
                  <a:pt x="10295558" y="1097041"/>
                  <a:pt x="10346323" y="1128319"/>
                </a:cubicBezTo>
                <a:lnTo>
                  <a:pt x="10380015" y="1145941"/>
                </a:lnTo>
                <a:lnTo>
                  <a:pt x="10362767" y="1135014"/>
                </a:lnTo>
                <a:cubicBezTo>
                  <a:pt x="10304737" y="1090459"/>
                  <a:pt x="10255399" y="1039539"/>
                  <a:pt x="10141761" y="1039539"/>
                </a:cubicBezTo>
                <a:close/>
                <a:moveTo>
                  <a:pt x="6087314" y="1039539"/>
                </a:moveTo>
                <a:cubicBezTo>
                  <a:pt x="5973766" y="1039539"/>
                  <a:pt x="5924342" y="1090484"/>
                  <a:pt x="5866219" y="1135061"/>
                </a:cubicBezTo>
                <a:lnTo>
                  <a:pt x="5847357" y="1147001"/>
                </a:lnTo>
                <a:lnTo>
                  <a:pt x="5882992" y="1128359"/>
                </a:lnTo>
                <a:cubicBezTo>
                  <a:pt x="5933778" y="1097061"/>
                  <a:pt x="5984943" y="1065762"/>
                  <a:pt x="6087514" y="1065762"/>
                </a:cubicBezTo>
                <a:cubicBezTo>
                  <a:pt x="6189965" y="1065762"/>
                  <a:pt x="6241110" y="1097041"/>
                  <a:pt x="6291876" y="1128319"/>
                </a:cubicBezTo>
                <a:lnTo>
                  <a:pt x="6325567" y="1145941"/>
                </a:lnTo>
                <a:lnTo>
                  <a:pt x="6308319" y="1135014"/>
                </a:lnTo>
                <a:cubicBezTo>
                  <a:pt x="6250289" y="1090459"/>
                  <a:pt x="6200952" y="1039539"/>
                  <a:pt x="6087314" y="1039539"/>
                </a:cubicBezTo>
                <a:close/>
                <a:moveTo>
                  <a:pt x="2032867" y="1039539"/>
                </a:moveTo>
                <a:cubicBezTo>
                  <a:pt x="1919318" y="1039539"/>
                  <a:pt x="1869894" y="1090484"/>
                  <a:pt x="1811771" y="1135061"/>
                </a:cubicBezTo>
                <a:lnTo>
                  <a:pt x="1792909" y="1147000"/>
                </a:lnTo>
                <a:lnTo>
                  <a:pt x="1828544" y="1128359"/>
                </a:lnTo>
                <a:cubicBezTo>
                  <a:pt x="1879330" y="1097061"/>
                  <a:pt x="1930496" y="1065762"/>
                  <a:pt x="2033067" y="1065762"/>
                </a:cubicBezTo>
                <a:cubicBezTo>
                  <a:pt x="2135518" y="1065762"/>
                  <a:pt x="2186663" y="1097041"/>
                  <a:pt x="2237429" y="1128319"/>
                </a:cubicBezTo>
                <a:lnTo>
                  <a:pt x="2271121" y="1145941"/>
                </a:lnTo>
                <a:lnTo>
                  <a:pt x="2253872" y="1135014"/>
                </a:lnTo>
                <a:cubicBezTo>
                  <a:pt x="2195842" y="1090459"/>
                  <a:pt x="2146506" y="1039539"/>
                  <a:pt x="2032867" y="1039539"/>
                </a:cubicBezTo>
                <a:close/>
                <a:moveTo>
                  <a:pt x="8515980" y="1034983"/>
                </a:moveTo>
                <a:cubicBezTo>
                  <a:pt x="8415808" y="1034983"/>
                  <a:pt x="8367042" y="1074956"/>
                  <a:pt x="8315316" y="1116927"/>
                </a:cubicBezTo>
                <a:lnTo>
                  <a:pt x="8305330" y="1124309"/>
                </a:lnTo>
                <a:lnTo>
                  <a:pt x="8330191" y="1107959"/>
                </a:lnTo>
                <a:cubicBezTo>
                  <a:pt x="8375457" y="1077746"/>
                  <a:pt x="8425902" y="1050891"/>
                  <a:pt x="8515581" y="1050891"/>
                </a:cubicBezTo>
                <a:cubicBezTo>
                  <a:pt x="8618111" y="1050891"/>
                  <a:pt x="8669317" y="1085947"/>
                  <a:pt x="8720103" y="1121004"/>
                </a:cubicBezTo>
                <a:lnTo>
                  <a:pt x="8724111" y="1123354"/>
                </a:lnTo>
                <a:lnTo>
                  <a:pt x="8678788" y="1087420"/>
                </a:lnTo>
                <a:cubicBezTo>
                  <a:pt x="8638575" y="1058288"/>
                  <a:pt x="8591499" y="1034983"/>
                  <a:pt x="8515980" y="1034983"/>
                </a:cubicBezTo>
                <a:close/>
                <a:moveTo>
                  <a:pt x="4461532" y="1034983"/>
                </a:moveTo>
                <a:cubicBezTo>
                  <a:pt x="4361361" y="1034983"/>
                  <a:pt x="4312595" y="1074956"/>
                  <a:pt x="4260868" y="1116927"/>
                </a:cubicBezTo>
                <a:lnTo>
                  <a:pt x="4250882" y="1124309"/>
                </a:lnTo>
                <a:lnTo>
                  <a:pt x="4275744" y="1107959"/>
                </a:lnTo>
                <a:cubicBezTo>
                  <a:pt x="4321009" y="1077746"/>
                  <a:pt x="4371454" y="1050891"/>
                  <a:pt x="4461133" y="1050891"/>
                </a:cubicBezTo>
                <a:cubicBezTo>
                  <a:pt x="4563664" y="1050891"/>
                  <a:pt x="4614870" y="1085947"/>
                  <a:pt x="4665655" y="1121004"/>
                </a:cubicBezTo>
                <a:lnTo>
                  <a:pt x="4669664" y="1123354"/>
                </a:lnTo>
                <a:lnTo>
                  <a:pt x="4624341" y="1087420"/>
                </a:lnTo>
                <a:cubicBezTo>
                  <a:pt x="4584127" y="1058288"/>
                  <a:pt x="4537051" y="1034983"/>
                  <a:pt x="4461532" y="1034983"/>
                </a:cubicBezTo>
                <a:close/>
                <a:moveTo>
                  <a:pt x="407085" y="1034983"/>
                </a:moveTo>
                <a:cubicBezTo>
                  <a:pt x="306913" y="1034983"/>
                  <a:pt x="258147" y="1074956"/>
                  <a:pt x="206421" y="1116927"/>
                </a:cubicBezTo>
                <a:lnTo>
                  <a:pt x="198151" y="1123366"/>
                </a:lnTo>
                <a:lnTo>
                  <a:pt x="202114" y="1121044"/>
                </a:lnTo>
                <a:cubicBezTo>
                  <a:pt x="252949" y="1085967"/>
                  <a:pt x="304195" y="1050891"/>
                  <a:pt x="406686" y="1050891"/>
                </a:cubicBezTo>
                <a:cubicBezTo>
                  <a:pt x="509216" y="1050891"/>
                  <a:pt x="560422" y="1085947"/>
                  <a:pt x="611208" y="1121004"/>
                </a:cubicBezTo>
                <a:lnTo>
                  <a:pt x="615217" y="1123354"/>
                </a:lnTo>
                <a:lnTo>
                  <a:pt x="569894" y="1087420"/>
                </a:lnTo>
                <a:cubicBezTo>
                  <a:pt x="529680" y="1058288"/>
                  <a:pt x="482604" y="1034983"/>
                  <a:pt x="407085" y="1034983"/>
                </a:cubicBezTo>
                <a:close/>
                <a:moveTo>
                  <a:pt x="10956211" y="1028336"/>
                </a:moveTo>
                <a:cubicBezTo>
                  <a:pt x="10798568" y="1028386"/>
                  <a:pt x="10767870" y="1128868"/>
                  <a:pt x="10661618" y="1176409"/>
                </a:cubicBezTo>
                <a:lnTo>
                  <a:pt x="10636689" y="1183424"/>
                </a:lnTo>
                <a:lnTo>
                  <a:pt x="10668693" y="1181074"/>
                </a:lnTo>
                <a:cubicBezTo>
                  <a:pt x="10764321" y="1165105"/>
                  <a:pt x="10803355" y="1133161"/>
                  <a:pt x="10956251" y="1133101"/>
                </a:cubicBezTo>
                <a:cubicBezTo>
                  <a:pt x="10982793" y="1135580"/>
                  <a:pt x="11035158" y="1126545"/>
                  <a:pt x="11160273" y="1161562"/>
                </a:cubicBezTo>
                <a:cubicBezTo>
                  <a:pt x="11188604" y="1169497"/>
                  <a:pt x="11215713" y="1175488"/>
                  <a:pt x="11241921" y="1179897"/>
                </a:cubicBezTo>
                <a:lnTo>
                  <a:pt x="11272282" y="1183419"/>
                </a:lnTo>
                <a:lnTo>
                  <a:pt x="11240217" y="1171879"/>
                </a:lnTo>
                <a:cubicBezTo>
                  <a:pt x="11144469" y="1124031"/>
                  <a:pt x="11107250" y="1028336"/>
                  <a:pt x="10956211" y="1028336"/>
                </a:cubicBezTo>
                <a:close/>
                <a:moveTo>
                  <a:pt x="6901764" y="1028336"/>
                </a:moveTo>
                <a:cubicBezTo>
                  <a:pt x="6744120" y="1028386"/>
                  <a:pt x="6713422" y="1128868"/>
                  <a:pt x="6607170" y="1176409"/>
                </a:cubicBezTo>
                <a:lnTo>
                  <a:pt x="6582242" y="1183423"/>
                </a:lnTo>
                <a:lnTo>
                  <a:pt x="6614245" y="1181074"/>
                </a:lnTo>
                <a:cubicBezTo>
                  <a:pt x="6709873" y="1165105"/>
                  <a:pt x="6748907" y="1133161"/>
                  <a:pt x="6901803" y="1133101"/>
                </a:cubicBezTo>
                <a:cubicBezTo>
                  <a:pt x="6928345" y="1135580"/>
                  <a:pt x="6980710" y="1126545"/>
                  <a:pt x="7105825" y="1161562"/>
                </a:cubicBezTo>
                <a:cubicBezTo>
                  <a:pt x="7134156" y="1169497"/>
                  <a:pt x="7161265" y="1175488"/>
                  <a:pt x="7187473" y="1179897"/>
                </a:cubicBezTo>
                <a:lnTo>
                  <a:pt x="7217835" y="1183419"/>
                </a:lnTo>
                <a:lnTo>
                  <a:pt x="7185769" y="1171879"/>
                </a:lnTo>
                <a:cubicBezTo>
                  <a:pt x="7090022" y="1124031"/>
                  <a:pt x="7052802" y="1028336"/>
                  <a:pt x="6901764" y="1028336"/>
                </a:cubicBezTo>
                <a:close/>
                <a:moveTo>
                  <a:pt x="2847316" y="1028336"/>
                </a:moveTo>
                <a:cubicBezTo>
                  <a:pt x="2689673" y="1028386"/>
                  <a:pt x="2658975" y="1128868"/>
                  <a:pt x="2552722" y="1176409"/>
                </a:cubicBezTo>
                <a:lnTo>
                  <a:pt x="2527793" y="1183424"/>
                </a:lnTo>
                <a:lnTo>
                  <a:pt x="2559800" y="1181074"/>
                </a:lnTo>
                <a:cubicBezTo>
                  <a:pt x="2655427" y="1165105"/>
                  <a:pt x="2694461" y="1133161"/>
                  <a:pt x="2847357" y="1133101"/>
                </a:cubicBezTo>
                <a:cubicBezTo>
                  <a:pt x="2873899" y="1135580"/>
                  <a:pt x="2926264" y="1126545"/>
                  <a:pt x="3051380" y="1161562"/>
                </a:cubicBezTo>
                <a:cubicBezTo>
                  <a:pt x="3079711" y="1169497"/>
                  <a:pt x="3106820" y="1175488"/>
                  <a:pt x="3133027" y="1179897"/>
                </a:cubicBezTo>
                <a:lnTo>
                  <a:pt x="3163386" y="1183419"/>
                </a:lnTo>
                <a:lnTo>
                  <a:pt x="3131322" y="1171879"/>
                </a:lnTo>
                <a:cubicBezTo>
                  <a:pt x="3035574" y="1124031"/>
                  <a:pt x="2998354" y="1028336"/>
                  <a:pt x="2847316" y="1028336"/>
                </a:cubicBezTo>
                <a:close/>
                <a:moveTo>
                  <a:pt x="9328831" y="1022111"/>
                </a:moveTo>
                <a:cubicBezTo>
                  <a:pt x="9215553" y="1022111"/>
                  <a:pt x="9165993" y="1078596"/>
                  <a:pt x="9107758" y="1128034"/>
                </a:cubicBezTo>
                <a:lnTo>
                  <a:pt x="9059374" y="1161956"/>
                </a:lnTo>
                <a:lnTo>
                  <a:pt x="9124519" y="1127141"/>
                </a:lnTo>
                <a:cubicBezTo>
                  <a:pt x="9175314" y="1095162"/>
                  <a:pt x="9226500" y="1063184"/>
                  <a:pt x="9329070" y="1063184"/>
                </a:cubicBezTo>
                <a:cubicBezTo>
                  <a:pt x="9431521" y="1063184"/>
                  <a:pt x="9482626" y="1095042"/>
                  <a:pt x="9533342" y="1126901"/>
                </a:cubicBezTo>
                <a:lnTo>
                  <a:pt x="9594696" y="1159617"/>
                </a:lnTo>
                <a:lnTo>
                  <a:pt x="9549594" y="1127972"/>
                </a:lnTo>
                <a:cubicBezTo>
                  <a:pt x="9491478" y="1078570"/>
                  <a:pt x="9442065" y="1022111"/>
                  <a:pt x="9328831" y="1022111"/>
                </a:cubicBezTo>
                <a:close/>
                <a:moveTo>
                  <a:pt x="5274383" y="1022111"/>
                </a:moveTo>
                <a:cubicBezTo>
                  <a:pt x="5161105" y="1022111"/>
                  <a:pt x="5111546" y="1078596"/>
                  <a:pt x="5053310" y="1128034"/>
                </a:cubicBezTo>
                <a:lnTo>
                  <a:pt x="5004926" y="1161957"/>
                </a:lnTo>
                <a:lnTo>
                  <a:pt x="5070071" y="1127141"/>
                </a:lnTo>
                <a:cubicBezTo>
                  <a:pt x="5120867" y="1095162"/>
                  <a:pt x="5172052" y="1063184"/>
                  <a:pt x="5274622" y="1063184"/>
                </a:cubicBezTo>
                <a:cubicBezTo>
                  <a:pt x="5377073" y="1063184"/>
                  <a:pt x="5428179" y="1095042"/>
                  <a:pt x="5478895" y="1126901"/>
                </a:cubicBezTo>
                <a:lnTo>
                  <a:pt x="5540247" y="1159616"/>
                </a:lnTo>
                <a:lnTo>
                  <a:pt x="5495147" y="1127972"/>
                </a:lnTo>
                <a:cubicBezTo>
                  <a:pt x="5437030" y="1078570"/>
                  <a:pt x="5387617" y="1022111"/>
                  <a:pt x="5274383" y="1022111"/>
                </a:cubicBezTo>
                <a:close/>
                <a:moveTo>
                  <a:pt x="1219936" y="1022111"/>
                </a:moveTo>
                <a:cubicBezTo>
                  <a:pt x="1106657" y="1022111"/>
                  <a:pt x="1057098" y="1078596"/>
                  <a:pt x="998862" y="1128034"/>
                </a:cubicBezTo>
                <a:lnTo>
                  <a:pt x="950478" y="1161957"/>
                </a:lnTo>
                <a:lnTo>
                  <a:pt x="1015623" y="1127141"/>
                </a:lnTo>
                <a:cubicBezTo>
                  <a:pt x="1066419" y="1095162"/>
                  <a:pt x="1117604" y="1063184"/>
                  <a:pt x="1220174" y="1063184"/>
                </a:cubicBezTo>
                <a:cubicBezTo>
                  <a:pt x="1322625" y="1063184"/>
                  <a:pt x="1373731" y="1095042"/>
                  <a:pt x="1424447" y="1126901"/>
                </a:cubicBezTo>
                <a:lnTo>
                  <a:pt x="1485799" y="1159616"/>
                </a:lnTo>
                <a:lnTo>
                  <a:pt x="1440699" y="1127972"/>
                </a:lnTo>
                <a:cubicBezTo>
                  <a:pt x="1382583" y="1078570"/>
                  <a:pt x="1333170" y="1022111"/>
                  <a:pt x="1219936" y="1022111"/>
                </a:cubicBezTo>
                <a:close/>
                <a:moveTo>
                  <a:pt x="11768863" y="1021711"/>
                </a:moveTo>
                <a:cubicBezTo>
                  <a:pt x="11655764" y="1021621"/>
                  <a:pt x="11606283" y="1078117"/>
                  <a:pt x="11548011" y="1127582"/>
                </a:cubicBezTo>
                <a:lnTo>
                  <a:pt x="11503211" y="1158974"/>
                </a:lnTo>
                <a:lnTo>
                  <a:pt x="11564140" y="1126491"/>
                </a:lnTo>
                <a:cubicBezTo>
                  <a:pt x="11614946" y="1094562"/>
                  <a:pt x="11666131" y="1062584"/>
                  <a:pt x="11768702" y="1062384"/>
                </a:cubicBezTo>
                <a:cubicBezTo>
                  <a:pt x="11871193" y="1062384"/>
                  <a:pt x="11922318" y="1094262"/>
                  <a:pt x="11973054" y="1126141"/>
                </a:cubicBezTo>
                <a:lnTo>
                  <a:pt x="12034075" y="1158687"/>
                </a:lnTo>
                <a:lnTo>
                  <a:pt x="11989713" y="1127573"/>
                </a:lnTo>
                <a:cubicBezTo>
                  <a:pt x="11931574" y="1078170"/>
                  <a:pt x="11882142" y="1021711"/>
                  <a:pt x="11768863" y="1021711"/>
                </a:cubicBezTo>
                <a:close/>
                <a:moveTo>
                  <a:pt x="7714415" y="1021711"/>
                </a:moveTo>
                <a:cubicBezTo>
                  <a:pt x="7601316" y="1021621"/>
                  <a:pt x="7551835" y="1078117"/>
                  <a:pt x="7493563" y="1127582"/>
                </a:cubicBezTo>
                <a:lnTo>
                  <a:pt x="7448762" y="1158975"/>
                </a:lnTo>
                <a:lnTo>
                  <a:pt x="7509693" y="1126491"/>
                </a:lnTo>
                <a:cubicBezTo>
                  <a:pt x="7560498" y="1094562"/>
                  <a:pt x="7611684" y="1062584"/>
                  <a:pt x="7714254" y="1062384"/>
                </a:cubicBezTo>
                <a:cubicBezTo>
                  <a:pt x="7816745" y="1062384"/>
                  <a:pt x="7867870" y="1094262"/>
                  <a:pt x="7918606" y="1126141"/>
                </a:cubicBezTo>
                <a:lnTo>
                  <a:pt x="7983387" y="1160693"/>
                </a:lnTo>
                <a:lnTo>
                  <a:pt x="7938911" y="1130650"/>
                </a:lnTo>
                <a:cubicBezTo>
                  <a:pt x="7879158" y="1080547"/>
                  <a:pt x="7830054" y="1021711"/>
                  <a:pt x="7714415" y="1021711"/>
                </a:cubicBezTo>
                <a:close/>
                <a:moveTo>
                  <a:pt x="3659968" y="1021711"/>
                </a:moveTo>
                <a:cubicBezTo>
                  <a:pt x="3546869" y="1021621"/>
                  <a:pt x="3497388" y="1078117"/>
                  <a:pt x="3439116" y="1127582"/>
                </a:cubicBezTo>
                <a:lnTo>
                  <a:pt x="3394317" y="1158974"/>
                </a:lnTo>
                <a:lnTo>
                  <a:pt x="3455245" y="1126491"/>
                </a:lnTo>
                <a:cubicBezTo>
                  <a:pt x="3506051" y="1094562"/>
                  <a:pt x="3557236" y="1062584"/>
                  <a:pt x="3659806" y="1062384"/>
                </a:cubicBezTo>
                <a:cubicBezTo>
                  <a:pt x="3762297" y="1062384"/>
                  <a:pt x="3813423" y="1094262"/>
                  <a:pt x="3864158" y="1126141"/>
                </a:cubicBezTo>
                <a:lnTo>
                  <a:pt x="3928942" y="1160694"/>
                </a:lnTo>
                <a:lnTo>
                  <a:pt x="3884463" y="1130650"/>
                </a:lnTo>
                <a:cubicBezTo>
                  <a:pt x="3824711" y="1080547"/>
                  <a:pt x="3775606" y="1021711"/>
                  <a:pt x="3659968" y="1021711"/>
                </a:cubicBezTo>
                <a:close/>
                <a:moveTo>
                  <a:pt x="8515980" y="1009480"/>
                </a:moveTo>
                <a:cubicBezTo>
                  <a:pt x="8438949" y="1009480"/>
                  <a:pt x="8391348" y="1037516"/>
                  <a:pt x="8350407" y="1072122"/>
                </a:cubicBezTo>
                <a:lnTo>
                  <a:pt x="8315013" y="1104466"/>
                </a:lnTo>
                <a:lnTo>
                  <a:pt x="8329973" y="1092829"/>
                </a:lnTo>
                <a:cubicBezTo>
                  <a:pt x="8375229" y="1057126"/>
                  <a:pt x="8425727" y="1025389"/>
                  <a:pt x="8515581" y="1025389"/>
                </a:cubicBezTo>
                <a:cubicBezTo>
                  <a:pt x="8618272" y="1025389"/>
                  <a:pt x="8669477" y="1066821"/>
                  <a:pt x="8720233" y="1108253"/>
                </a:cubicBezTo>
                <a:lnTo>
                  <a:pt x="8720330" y="1108329"/>
                </a:lnTo>
                <a:lnTo>
                  <a:pt x="8678529" y="1070012"/>
                </a:lnTo>
                <a:cubicBezTo>
                  <a:pt x="8638399" y="1036383"/>
                  <a:pt x="8591439" y="1009480"/>
                  <a:pt x="8515980" y="1009480"/>
                </a:cubicBezTo>
                <a:close/>
                <a:moveTo>
                  <a:pt x="4461532" y="1009480"/>
                </a:moveTo>
                <a:cubicBezTo>
                  <a:pt x="4384502" y="1009480"/>
                  <a:pt x="4336901" y="1037516"/>
                  <a:pt x="4295960" y="1072122"/>
                </a:cubicBezTo>
                <a:lnTo>
                  <a:pt x="4260568" y="1104464"/>
                </a:lnTo>
                <a:lnTo>
                  <a:pt x="4275526" y="1092829"/>
                </a:lnTo>
                <a:cubicBezTo>
                  <a:pt x="4320782" y="1057126"/>
                  <a:pt x="4371279" y="1025389"/>
                  <a:pt x="4461133" y="1025389"/>
                </a:cubicBezTo>
                <a:cubicBezTo>
                  <a:pt x="4563824" y="1025389"/>
                  <a:pt x="4615029" y="1066821"/>
                  <a:pt x="4665785" y="1108253"/>
                </a:cubicBezTo>
                <a:lnTo>
                  <a:pt x="4665888" y="1108333"/>
                </a:lnTo>
                <a:lnTo>
                  <a:pt x="4624082" y="1070012"/>
                </a:lnTo>
                <a:cubicBezTo>
                  <a:pt x="4583952" y="1036383"/>
                  <a:pt x="4536992" y="1009480"/>
                  <a:pt x="4461532" y="1009480"/>
                </a:cubicBezTo>
                <a:close/>
                <a:moveTo>
                  <a:pt x="407085" y="1009480"/>
                </a:moveTo>
                <a:cubicBezTo>
                  <a:pt x="331626" y="1009480"/>
                  <a:pt x="284408" y="1036383"/>
                  <a:pt x="244027" y="1070012"/>
                </a:cubicBezTo>
                <a:lnTo>
                  <a:pt x="202714" y="1107661"/>
                </a:lnTo>
                <a:lnTo>
                  <a:pt x="240894" y="1077852"/>
                </a:lnTo>
                <a:cubicBezTo>
                  <a:pt x="281566" y="1048706"/>
                  <a:pt x="329668" y="1025389"/>
                  <a:pt x="406686" y="1025389"/>
                </a:cubicBezTo>
                <a:cubicBezTo>
                  <a:pt x="509377" y="1025389"/>
                  <a:pt x="560582" y="1066821"/>
                  <a:pt x="611338" y="1108253"/>
                </a:cubicBezTo>
                <a:lnTo>
                  <a:pt x="611441" y="1108333"/>
                </a:lnTo>
                <a:lnTo>
                  <a:pt x="569634" y="1070012"/>
                </a:lnTo>
                <a:cubicBezTo>
                  <a:pt x="529505" y="1036383"/>
                  <a:pt x="482545" y="1009480"/>
                  <a:pt x="407085" y="1009480"/>
                </a:cubicBezTo>
                <a:close/>
                <a:moveTo>
                  <a:pt x="10141682" y="1003883"/>
                </a:moveTo>
                <a:cubicBezTo>
                  <a:pt x="10028449" y="1003883"/>
                  <a:pt x="9978934" y="1066135"/>
                  <a:pt x="9920701" y="1120605"/>
                </a:cubicBezTo>
                <a:lnTo>
                  <a:pt x="9886045" y="1147366"/>
                </a:lnTo>
                <a:lnTo>
                  <a:pt x="9898388" y="1140034"/>
                </a:lnTo>
                <a:cubicBezTo>
                  <a:pt x="9965529" y="1092879"/>
                  <a:pt x="10013409" y="1029997"/>
                  <a:pt x="10141922" y="1029946"/>
                </a:cubicBezTo>
                <a:cubicBezTo>
                  <a:pt x="10270385" y="1029946"/>
                  <a:pt x="10318309" y="1092810"/>
                  <a:pt x="10385411" y="1139958"/>
                </a:cubicBezTo>
                <a:lnTo>
                  <a:pt x="10394996" y="1145655"/>
                </a:lnTo>
                <a:lnTo>
                  <a:pt x="10362502" y="1120558"/>
                </a:lnTo>
                <a:cubicBezTo>
                  <a:pt x="10304328" y="1066110"/>
                  <a:pt x="10254915" y="1003883"/>
                  <a:pt x="10141682" y="1003883"/>
                </a:cubicBezTo>
                <a:close/>
                <a:moveTo>
                  <a:pt x="6087234" y="1003883"/>
                </a:moveTo>
                <a:cubicBezTo>
                  <a:pt x="5974001" y="1003883"/>
                  <a:pt x="5924488" y="1066135"/>
                  <a:pt x="5866254" y="1120605"/>
                </a:cubicBezTo>
                <a:lnTo>
                  <a:pt x="5831602" y="1147364"/>
                </a:lnTo>
                <a:lnTo>
                  <a:pt x="5843941" y="1140034"/>
                </a:lnTo>
                <a:cubicBezTo>
                  <a:pt x="5911081" y="1092879"/>
                  <a:pt x="5958962" y="1029997"/>
                  <a:pt x="6087474" y="1029946"/>
                </a:cubicBezTo>
                <a:cubicBezTo>
                  <a:pt x="6215937" y="1029946"/>
                  <a:pt x="6263861" y="1092810"/>
                  <a:pt x="6330964" y="1139958"/>
                </a:cubicBezTo>
                <a:lnTo>
                  <a:pt x="6340548" y="1145655"/>
                </a:lnTo>
                <a:lnTo>
                  <a:pt x="6308054" y="1120558"/>
                </a:lnTo>
                <a:cubicBezTo>
                  <a:pt x="6249881" y="1066110"/>
                  <a:pt x="6200468" y="1003883"/>
                  <a:pt x="6087234" y="1003883"/>
                </a:cubicBezTo>
                <a:close/>
                <a:moveTo>
                  <a:pt x="2032787" y="1003883"/>
                </a:moveTo>
                <a:cubicBezTo>
                  <a:pt x="1919554" y="1003883"/>
                  <a:pt x="1870040" y="1066135"/>
                  <a:pt x="1811806" y="1120605"/>
                </a:cubicBezTo>
                <a:lnTo>
                  <a:pt x="1777152" y="1147365"/>
                </a:lnTo>
                <a:lnTo>
                  <a:pt x="1789493" y="1140034"/>
                </a:lnTo>
                <a:cubicBezTo>
                  <a:pt x="1856633" y="1092879"/>
                  <a:pt x="1904514" y="1029997"/>
                  <a:pt x="2033027" y="1029946"/>
                </a:cubicBezTo>
                <a:cubicBezTo>
                  <a:pt x="2161491" y="1029946"/>
                  <a:pt x="2209414" y="1092810"/>
                  <a:pt x="2276517" y="1139958"/>
                </a:cubicBezTo>
                <a:lnTo>
                  <a:pt x="2286101" y="1145656"/>
                </a:lnTo>
                <a:lnTo>
                  <a:pt x="2253607" y="1120558"/>
                </a:lnTo>
                <a:cubicBezTo>
                  <a:pt x="2195434" y="1066110"/>
                  <a:pt x="2146021" y="1003883"/>
                  <a:pt x="2032787" y="1003883"/>
                </a:cubicBezTo>
                <a:close/>
                <a:moveTo>
                  <a:pt x="8515501" y="983977"/>
                </a:moveTo>
                <a:cubicBezTo>
                  <a:pt x="8438531" y="983977"/>
                  <a:pt x="8391038" y="1015750"/>
                  <a:pt x="8350198" y="1054970"/>
                </a:cubicBezTo>
                <a:lnTo>
                  <a:pt x="8318310" y="1088071"/>
                </a:lnTo>
                <a:lnTo>
                  <a:pt x="8329786" y="1077779"/>
                </a:lnTo>
                <a:cubicBezTo>
                  <a:pt x="8375099" y="1036584"/>
                  <a:pt x="8425692" y="999966"/>
                  <a:pt x="8515581" y="999966"/>
                </a:cubicBezTo>
                <a:cubicBezTo>
                  <a:pt x="8592629" y="999966"/>
                  <a:pt x="8640761" y="1026858"/>
                  <a:pt x="8681446" y="1060473"/>
                </a:cubicBezTo>
                <a:lnTo>
                  <a:pt x="8713016" y="1088895"/>
                </a:lnTo>
                <a:lnTo>
                  <a:pt x="8678025" y="1052578"/>
                </a:lnTo>
                <a:cubicBezTo>
                  <a:pt x="8637867" y="1014466"/>
                  <a:pt x="8590900" y="983977"/>
                  <a:pt x="8515501" y="983977"/>
                </a:cubicBezTo>
                <a:close/>
                <a:moveTo>
                  <a:pt x="4461053" y="983977"/>
                </a:moveTo>
                <a:cubicBezTo>
                  <a:pt x="4384084" y="983977"/>
                  <a:pt x="4336590" y="1015750"/>
                  <a:pt x="4295750" y="1054970"/>
                </a:cubicBezTo>
                <a:lnTo>
                  <a:pt x="4263864" y="1088070"/>
                </a:lnTo>
                <a:lnTo>
                  <a:pt x="4275338" y="1077779"/>
                </a:lnTo>
                <a:cubicBezTo>
                  <a:pt x="4320652" y="1036584"/>
                  <a:pt x="4371244" y="999966"/>
                  <a:pt x="4461133" y="999966"/>
                </a:cubicBezTo>
                <a:cubicBezTo>
                  <a:pt x="4538182" y="999966"/>
                  <a:pt x="4586314" y="1026858"/>
                  <a:pt x="4626998" y="1060473"/>
                </a:cubicBezTo>
                <a:lnTo>
                  <a:pt x="4658576" y="1088902"/>
                </a:lnTo>
                <a:lnTo>
                  <a:pt x="4623578" y="1052578"/>
                </a:lnTo>
                <a:cubicBezTo>
                  <a:pt x="4583420" y="1014466"/>
                  <a:pt x="4536453" y="983977"/>
                  <a:pt x="4461053" y="983977"/>
                </a:cubicBezTo>
                <a:close/>
                <a:moveTo>
                  <a:pt x="406607" y="983977"/>
                </a:moveTo>
                <a:cubicBezTo>
                  <a:pt x="331208" y="983977"/>
                  <a:pt x="284094" y="1014466"/>
                  <a:pt x="243812" y="1052578"/>
                </a:cubicBezTo>
                <a:lnTo>
                  <a:pt x="205816" y="1091913"/>
                </a:lnTo>
                <a:lnTo>
                  <a:pt x="240733" y="1060498"/>
                </a:lnTo>
                <a:cubicBezTo>
                  <a:pt x="281461" y="1026869"/>
                  <a:pt x="329639" y="999966"/>
                  <a:pt x="406686" y="999966"/>
                </a:cubicBezTo>
                <a:cubicBezTo>
                  <a:pt x="483734" y="999966"/>
                  <a:pt x="531867" y="1026858"/>
                  <a:pt x="572551" y="1060473"/>
                </a:cubicBezTo>
                <a:lnTo>
                  <a:pt x="604127" y="1088900"/>
                </a:lnTo>
                <a:lnTo>
                  <a:pt x="569131" y="1052578"/>
                </a:lnTo>
                <a:cubicBezTo>
                  <a:pt x="528973" y="1014466"/>
                  <a:pt x="482006" y="983977"/>
                  <a:pt x="406607" y="983977"/>
                </a:cubicBezTo>
                <a:close/>
                <a:moveTo>
                  <a:pt x="9328632" y="971106"/>
                </a:moveTo>
                <a:cubicBezTo>
                  <a:pt x="9216208" y="971106"/>
                  <a:pt x="9166567" y="1043729"/>
                  <a:pt x="9108096" y="1107274"/>
                </a:cubicBezTo>
                <a:lnTo>
                  <a:pt x="9056774" y="1153331"/>
                </a:lnTo>
                <a:lnTo>
                  <a:pt x="9085195" y="1134606"/>
                </a:lnTo>
                <a:cubicBezTo>
                  <a:pt x="9152412" y="1082282"/>
                  <a:pt x="9200548" y="1012517"/>
                  <a:pt x="9328911" y="1012517"/>
                </a:cubicBezTo>
                <a:cubicBezTo>
                  <a:pt x="9457224" y="1012517"/>
                  <a:pt x="9505217" y="1082220"/>
                  <a:pt x="9572314" y="1134498"/>
                </a:cubicBezTo>
                <a:lnTo>
                  <a:pt x="9599135" y="1152181"/>
                </a:lnTo>
                <a:lnTo>
                  <a:pt x="9549202" y="1107227"/>
                </a:lnTo>
                <a:cubicBezTo>
                  <a:pt x="9490963" y="1043704"/>
                  <a:pt x="9441505" y="971106"/>
                  <a:pt x="9328632" y="971106"/>
                </a:cubicBezTo>
                <a:close/>
                <a:moveTo>
                  <a:pt x="5274185" y="971106"/>
                </a:moveTo>
                <a:cubicBezTo>
                  <a:pt x="5161761" y="971106"/>
                  <a:pt x="5112120" y="1043729"/>
                  <a:pt x="5053649" y="1107274"/>
                </a:cubicBezTo>
                <a:lnTo>
                  <a:pt x="5002327" y="1153331"/>
                </a:lnTo>
                <a:lnTo>
                  <a:pt x="5030747" y="1134606"/>
                </a:lnTo>
                <a:cubicBezTo>
                  <a:pt x="5097964" y="1082282"/>
                  <a:pt x="5146100" y="1012517"/>
                  <a:pt x="5274463" y="1012517"/>
                </a:cubicBezTo>
                <a:cubicBezTo>
                  <a:pt x="5402777" y="1012517"/>
                  <a:pt x="5450769" y="1082220"/>
                  <a:pt x="5517867" y="1134498"/>
                </a:cubicBezTo>
                <a:lnTo>
                  <a:pt x="5544691" y="1152183"/>
                </a:lnTo>
                <a:lnTo>
                  <a:pt x="5494755" y="1107227"/>
                </a:lnTo>
                <a:cubicBezTo>
                  <a:pt x="5436516" y="1043704"/>
                  <a:pt x="5387059" y="971106"/>
                  <a:pt x="5274185" y="971106"/>
                </a:cubicBezTo>
                <a:close/>
                <a:moveTo>
                  <a:pt x="1219737" y="971106"/>
                </a:moveTo>
                <a:cubicBezTo>
                  <a:pt x="1107313" y="971106"/>
                  <a:pt x="1057672" y="1043729"/>
                  <a:pt x="999201" y="1107274"/>
                </a:cubicBezTo>
                <a:lnTo>
                  <a:pt x="947882" y="1153329"/>
                </a:lnTo>
                <a:lnTo>
                  <a:pt x="976299" y="1134606"/>
                </a:lnTo>
                <a:cubicBezTo>
                  <a:pt x="1043516" y="1082282"/>
                  <a:pt x="1091652" y="1012517"/>
                  <a:pt x="1220016" y="1012517"/>
                </a:cubicBezTo>
                <a:cubicBezTo>
                  <a:pt x="1348329" y="1012517"/>
                  <a:pt x="1396321" y="1082220"/>
                  <a:pt x="1463419" y="1134498"/>
                </a:cubicBezTo>
                <a:lnTo>
                  <a:pt x="1490242" y="1152183"/>
                </a:lnTo>
                <a:lnTo>
                  <a:pt x="1440307" y="1107227"/>
                </a:lnTo>
                <a:cubicBezTo>
                  <a:pt x="1382068" y="1043704"/>
                  <a:pt x="1332610" y="971106"/>
                  <a:pt x="1219737" y="971106"/>
                </a:cubicBezTo>
                <a:close/>
                <a:moveTo>
                  <a:pt x="11768823" y="970706"/>
                </a:moveTo>
                <a:cubicBezTo>
                  <a:pt x="11655860" y="970706"/>
                  <a:pt x="11606362" y="1043354"/>
                  <a:pt x="11548049" y="1106922"/>
                </a:cubicBezTo>
                <a:lnTo>
                  <a:pt x="11497574" y="1152331"/>
                </a:lnTo>
                <a:lnTo>
                  <a:pt x="11525091" y="1134207"/>
                </a:lnTo>
                <a:cubicBezTo>
                  <a:pt x="11592332" y="1081883"/>
                  <a:pt x="11640499" y="1012118"/>
                  <a:pt x="11768863" y="1012118"/>
                </a:cubicBezTo>
                <a:cubicBezTo>
                  <a:pt x="11897226" y="1012118"/>
                  <a:pt x="11945237" y="1081821"/>
                  <a:pt x="12012360" y="1134098"/>
                </a:cubicBezTo>
                <a:lnTo>
                  <a:pt x="12039636" y="1152074"/>
                </a:lnTo>
                <a:lnTo>
                  <a:pt x="11989440" y="1106874"/>
                </a:lnTo>
                <a:cubicBezTo>
                  <a:pt x="11931208" y="1043329"/>
                  <a:pt x="11881786" y="970706"/>
                  <a:pt x="11768823" y="970706"/>
                </a:cubicBezTo>
                <a:close/>
                <a:moveTo>
                  <a:pt x="7714375" y="970706"/>
                </a:moveTo>
                <a:cubicBezTo>
                  <a:pt x="7601412" y="970706"/>
                  <a:pt x="7551914" y="1043354"/>
                  <a:pt x="7493601" y="1106922"/>
                </a:cubicBezTo>
                <a:lnTo>
                  <a:pt x="7443126" y="1152332"/>
                </a:lnTo>
                <a:lnTo>
                  <a:pt x="7470643" y="1134207"/>
                </a:lnTo>
                <a:cubicBezTo>
                  <a:pt x="7537884" y="1081883"/>
                  <a:pt x="7586051" y="1012118"/>
                  <a:pt x="7714415" y="1012118"/>
                </a:cubicBezTo>
                <a:cubicBezTo>
                  <a:pt x="7849196" y="1012118"/>
                  <a:pt x="7895390" y="1088965"/>
                  <a:pt x="7968137" y="1141798"/>
                </a:cubicBezTo>
                <a:lnTo>
                  <a:pt x="7989269" y="1154734"/>
                </a:lnTo>
                <a:lnTo>
                  <a:pt x="7938644" y="1110833"/>
                </a:lnTo>
                <a:cubicBezTo>
                  <a:pt x="7878792" y="1046387"/>
                  <a:pt x="7829692" y="970706"/>
                  <a:pt x="7714375" y="970706"/>
                </a:cubicBezTo>
                <a:close/>
                <a:moveTo>
                  <a:pt x="3659928" y="970706"/>
                </a:moveTo>
                <a:cubicBezTo>
                  <a:pt x="3546964" y="970706"/>
                  <a:pt x="3497467" y="1043354"/>
                  <a:pt x="3439154" y="1106922"/>
                </a:cubicBezTo>
                <a:lnTo>
                  <a:pt x="3388681" y="1152330"/>
                </a:lnTo>
                <a:lnTo>
                  <a:pt x="3416196" y="1134207"/>
                </a:lnTo>
                <a:cubicBezTo>
                  <a:pt x="3483436" y="1081883"/>
                  <a:pt x="3531604" y="1012118"/>
                  <a:pt x="3659968" y="1012118"/>
                </a:cubicBezTo>
                <a:cubicBezTo>
                  <a:pt x="3794749" y="1012118"/>
                  <a:pt x="3840942" y="1088965"/>
                  <a:pt x="3913690" y="1141798"/>
                </a:cubicBezTo>
                <a:lnTo>
                  <a:pt x="3934823" y="1154735"/>
                </a:lnTo>
                <a:lnTo>
                  <a:pt x="3884198" y="1110833"/>
                </a:lnTo>
                <a:cubicBezTo>
                  <a:pt x="3824346" y="1046387"/>
                  <a:pt x="3775245" y="970706"/>
                  <a:pt x="3659928" y="970706"/>
                </a:cubicBezTo>
                <a:close/>
                <a:moveTo>
                  <a:pt x="10142082" y="968148"/>
                </a:moveTo>
                <a:cubicBezTo>
                  <a:pt x="10029208" y="968193"/>
                  <a:pt x="9979623" y="1041746"/>
                  <a:pt x="9921274" y="1106097"/>
                </a:cubicBezTo>
                <a:lnTo>
                  <a:pt x="9890919" y="1133736"/>
                </a:lnTo>
                <a:lnTo>
                  <a:pt x="9897737" y="1128784"/>
                </a:lnTo>
                <a:cubicBezTo>
                  <a:pt x="9964996" y="1071144"/>
                  <a:pt x="10013589" y="994290"/>
                  <a:pt x="10142001" y="994290"/>
                </a:cubicBezTo>
                <a:cubicBezTo>
                  <a:pt x="10270415" y="994290"/>
                  <a:pt x="10318539" y="1071113"/>
                  <a:pt x="10385700" y="1128730"/>
                </a:cubicBezTo>
                <a:lnTo>
                  <a:pt x="10395416" y="1135785"/>
                </a:lnTo>
                <a:lnTo>
                  <a:pt x="10362728" y="1105998"/>
                </a:lnTo>
                <a:cubicBezTo>
                  <a:pt x="10304439" y="1041642"/>
                  <a:pt x="10254955" y="968103"/>
                  <a:pt x="10142082" y="968148"/>
                </a:cubicBezTo>
                <a:close/>
                <a:moveTo>
                  <a:pt x="6087634" y="968148"/>
                </a:moveTo>
                <a:cubicBezTo>
                  <a:pt x="5974761" y="968193"/>
                  <a:pt x="5925176" y="1041746"/>
                  <a:pt x="5866827" y="1106097"/>
                </a:cubicBezTo>
                <a:lnTo>
                  <a:pt x="5836471" y="1133737"/>
                </a:lnTo>
                <a:lnTo>
                  <a:pt x="5843290" y="1128784"/>
                </a:lnTo>
                <a:cubicBezTo>
                  <a:pt x="5910549" y="1071144"/>
                  <a:pt x="5959141" y="994290"/>
                  <a:pt x="6087554" y="994290"/>
                </a:cubicBezTo>
                <a:cubicBezTo>
                  <a:pt x="6215967" y="994290"/>
                  <a:pt x="6264091" y="1071113"/>
                  <a:pt x="6331253" y="1128730"/>
                </a:cubicBezTo>
                <a:lnTo>
                  <a:pt x="6340969" y="1135786"/>
                </a:lnTo>
                <a:lnTo>
                  <a:pt x="6308281" y="1105998"/>
                </a:lnTo>
                <a:cubicBezTo>
                  <a:pt x="6249991" y="1041642"/>
                  <a:pt x="6200508" y="968103"/>
                  <a:pt x="6087634" y="968148"/>
                </a:cubicBezTo>
                <a:close/>
                <a:moveTo>
                  <a:pt x="2033188" y="968148"/>
                </a:moveTo>
                <a:cubicBezTo>
                  <a:pt x="1920314" y="968193"/>
                  <a:pt x="1870729" y="1041746"/>
                  <a:pt x="1812379" y="1106097"/>
                </a:cubicBezTo>
                <a:lnTo>
                  <a:pt x="1782024" y="1133737"/>
                </a:lnTo>
                <a:lnTo>
                  <a:pt x="1788842" y="1128784"/>
                </a:lnTo>
                <a:cubicBezTo>
                  <a:pt x="1856102" y="1071144"/>
                  <a:pt x="1904694" y="994290"/>
                  <a:pt x="2033107" y="994290"/>
                </a:cubicBezTo>
                <a:cubicBezTo>
                  <a:pt x="2161521" y="994290"/>
                  <a:pt x="2209645" y="1071113"/>
                  <a:pt x="2276806" y="1128730"/>
                </a:cubicBezTo>
                <a:lnTo>
                  <a:pt x="2286524" y="1135787"/>
                </a:lnTo>
                <a:lnTo>
                  <a:pt x="2253834" y="1105998"/>
                </a:lnTo>
                <a:cubicBezTo>
                  <a:pt x="2195545" y="1041642"/>
                  <a:pt x="2146062" y="968103"/>
                  <a:pt x="2033188" y="968148"/>
                </a:cubicBezTo>
                <a:close/>
                <a:moveTo>
                  <a:pt x="8515501" y="958474"/>
                </a:moveTo>
                <a:cubicBezTo>
                  <a:pt x="8438776" y="958474"/>
                  <a:pt x="8391328" y="993984"/>
                  <a:pt x="8350456" y="1037817"/>
                </a:cubicBezTo>
                <a:lnTo>
                  <a:pt x="8325448" y="1066786"/>
                </a:lnTo>
                <a:lnTo>
                  <a:pt x="8329594" y="1062569"/>
                </a:lnTo>
                <a:cubicBezTo>
                  <a:pt x="8374910" y="1015882"/>
                  <a:pt x="8425542" y="974383"/>
                  <a:pt x="8515501" y="974383"/>
                </a:cubicBezTo>
                <a:cubicBezTo>
                  <a:pt x="8592609" y="974383"/>
                  <a:pt x="8640813" y="1004872"/>
                  <a:pt x="8681546" y="1042984"/>
                </a:cubicBezTo>
                <a:lnTo>
                  <a:pt x="8706564" y="1068496"/>
                </a:lnTo>
                <a:lnTo>
                  <a:pt x="8677744" y="1035119"/>
                </a:lnTo>
                <a:cubicBezTo>
                  <a:pt x="8637568" y="992538"/>
                  <a:pt x="8590661" y="958474"/>
                  <a:pt x="8515501" y="958474"/>
                </a:cubicBezTo>
                <a:close/>
                <a:moveTo>
                  <a:pt x="4461053" y="958474"/>
                </a:moveTo>
                <a:cubicBezTo>
                  <a:pt x="4384329" y="958474"/>
                  <a:pt x="4336881" y="993984"/>
                  <a:pt x="4296009" y="1037817"/>
                </a:cubicBezTo>
                <a:lnTo>
                  <a:pt x="4271002" y="1066784"/>
                </a:lnTo>
                <a:lnTo>
                  <a:pt x="4275146" y="1062569"/>
                </a:lnTo>
                <a:cubicBezTo>
                  <a:pt x="4320462" y="1015882"/>
                  <a:pt x="4371095" y="974383"/>
                  <a:pt x="4461053" y="974383"/>
                </a:cubicBezTo>
                <a:cubicBezTo>
                  <a:pt x="4538162" y="974383"/>
                  <a:pt x="4586365" y="1004872"/>
                  <a:pt x="4627099" y="1042984"/>
                </a:cubicBezTo>
                <a:lnTo>
                  <a:pt x="4652120" y="1068498"/>
                </a:lnTo>
                <a:lnTo>
                  <a:pt x="4623298" y="1035119"/>
                </a:lnTo>
                <a:cubicBezTo>
                  <a:pt x="4583120" y="992538"/>
                  <a:pt x="4536213" y="958474"/>
                  <a:pt x="4461053" y="958474"/>
                </a:cubicBezTo>
                <a:close/>
                <a:moveTo>
                  <a:pt x="406607" y="958474"/>
                </a:moveTo>
                <a:cubicBezTo>
                  <a:pt x="331447" y="958474"/>
                  <a:pt x="284383" y="992550"/>
                  <a:pt x="244072" y="1035144"/>
                </a:cubicBezTo>
                <a:lnTo>
                  <a:pt x="212800" y="1071274"/>
                </a:lnTo>
                <a:lnTo>
                  <a:pt x="240545" y="1042984"/>
                </a:lnTo>
                <a:cubicBezTo>
                  <a:pt x="281284" y="1004872"/>
                  <a:pt x="329499" y="974383"/>
                  <a:pt x="406607" y="974383"/>
                </a:cubicBezTo>
                <a:cubicBezTo>
                  <a:pt x="483714" y="974383"/>
                  <a:pt x="531918" y="1004872"/>
                  <a:pt x="572651" y="1042984"/>
                </a:cubicBezTo>
                <a:lnTo>
                  <a:pt x="597674" y="1068500"/>
                </a:lnTo>
                <a:lnTo>
                  <a:pt x="568850" y="1035119"/>
                </a:lnTo>
                <a:cubicBezTo>
                  <a:pt x="528673" y="992538"/>
                  <a:pt x="481766" y="958474"/>
                  <a:pt x="406607" y="958474"/>
                </a:cubicBezTo>
                <a:close/>
                <a:moveTo>
                  <a:pt x="8515501" y="932971"/>
                </a:moveTo>
                <a:cubicBezTo>
                  <a:pt x="8438837" y="932971"/>
                  <a:pt x="8391463" y="972219"/>
                  <a:pt x="8350635" y="1020665"/>
                </a:cubicBezTo>
                <a:lnTo>
                  <a:pt x="8331254" y="1045495"/>
                </a:lnTo>
                <a:lnTo>
                  <a:pt x="8364969" y="1010026"/>
                </a:lnTo>
                <a:cubicBezTo>
                  <a:pt x="8402596" y="974969"/>
                  <a:pt x="8448005" y="948880"/>
                  <a:pt x="8515501" y="948880"/>
                </a:cubicBezTo>
                <a:cubicBezTo>
                  <a:pt x="8592639" y="948880"/>
                  <a:pt x="8640940" y="982944"/>
                  <a:pt x="8681749" y="1025525"/>
                </a:cubicBezTo>
                <a:lnTo>
                  <a:pt x="8708888" y="1056391"/>
                </a:lnTo>
                <a:lnTo>
                  <a:pt x="8697305" y="1041903"/>
                </a:lnTo>
                <a:cubicBezTo>
                  <a:pt x="8652339" y="984233"/>
                  <a:pt x="8603116" y="932971"/>
                  <a:pt x="8515501" y="932971"/>
                </a:cubicBezTo>
                <a:close/>
                <a:moveTo>
                  <a:pt x="4461053" y="932971"/>
                </a:moveTo>
                <a:cubicBezTo>
                  <a:pt x="4384390" y="932971"/>
                  <a:pt x="4337016" y="972219"/>
                  <a:pt x="4296188" y="1020665"/>
                </a:cubicBezTo>
                <a:lnTo>
                  <a:pt x="4276808" y="1045493"/>
                </a:lnTo>
                <a:lnTo>
                  <a:pt x="4310522" y="1010026"/>
                </a:lnTo>
                <a:cubicBezTo>
                  <a:pt x="4348148" y="974969"/>
                  <a:pt x="4393558" y="948880"/>
                  <a:pt x="4461053" y="948880"/>
                </a:cubicBezTo>
                <a:cubicBezTo>
                  <a:pt x="4538191" y="948880"/>
                  <a:pt x="4586492" y="982944"/>
                  <a:pt x="4627302" y="1025525"/>
                </a:cubicBezTo>
                <a:lnTo>
                  <a:pt x="4654450" y="1056402"/>
                </a:lnTo>
                <a:lnTo>
                  <a:pt x="4642858" y="1041903"/>
                </a:lnTo>
                <a:cubicBezTo>
                  <a:pt x="4597892" y="984233"/>
                  <a:pt x="4548670" y="932971"/>
                  <a:pt x="4461053" y="932971"/>
                </a:cubicBezTo>
                <a:close/>
                <a:moveTo>
                  <a:pt x="406607" y="932971"/>
                </a:moveTo>
                <a:cubicBezTo>
                  <a:pt x="331508" y="932971"/>
                  <a:pt x="284515" y="970633"/>
                  <a:pt x="244248" y="1017711"/>
                </a:cubicBezTo>
                <a:lnTo>
                  <a:pt x="219613" y="1049190"/>
                </a:lnTo>
                <a:lnTo>
                  <a:pt x="240384" y="1025550"/>
                </a:lnTo>
                <a:cubicBezTo>
                  <a:pt x="281179" y="982956"/>
                  <a:pt x="329469" y="948880"/>
                  <a:pt x="406607" y="948880"/>
                </a:cubicBezTo>
                <a:cubicBezTo>
                  <a:pt x="483744" y="948880"/>
                  <a:pt x="532046" y="982944"/>
                  <a:pt x="572855" y="1025525"/>
                </a:cubicBezTo>
                <a:lnTo>
                  <a:pt x="600001" y="1056398"/>
                </a:lnTo>
                <a:lnTo>
                  <a:pt x="588411" y="1041903"/>
                </a:lnTo>
                <a:cubicBezTo>
                  <a:pt x="543446" y="984233"/>
                  <a:pt x="494223" y="932971"/>
                  <a:pt x="406607" y="932971"/>
                </a:cubicBezTo>
                <a:close/>
                <a:moveTo>
                  <a:pt x="10142001" y="932492"/>
                </a:moveTo>
                <a:cubicBezTo>
                  <a:pt x="10057548" y="932492"/>
                  <a:pt x="10008582" y="980229"/>
                  <a:pt x="9964746" y="1035425"/>
                </a:cubicBezTo>
                <a:lnTo>
                  <a:pt x="9922380" y="1090467"/>
                </a:lnTo>
                <a:lnTo>
                  <a:pt x="9918528" y="1094731"/>
                </a:lnTo>
                <a:lnTo>
                  <a:pt x="9891813" y="1122773"/>
                </a:lnTo>
                <a:lnTo>
                  <a:pt x="9897979" y="1117478"/>
                </a:lnTo>
                <a:lnTo>
                  <a:pt x="9918528" y="1094731"/>
                </a:lnTo>
                <a:lnTo>
                  <a:pt x="9921496" y="1091616"/>
                </a:lnTo>
                <a:lnTo>
                  <a:pt x="9922380" y="1090467"/>
                </a:lnTo>
                <a:lnTo>
                  <a:pt x="9946369" y="1063913"/>
                </a:lnTo>
                <a:cubicBezTo>
                  <a:pt x="9994325" y="1009637"/>
                  <a:pt x="10045622" y="958555"/>
                  <a:pt x="10142082" y="958555"/>
                </a:cubicBezTo>
                <a:cubicBezTo>
                  <a:pt x="10244973" y="958555"/>
                  <a:pt x="10296458" y="1016656"/>
                  <a:pt x="10347303" y="1074756"/>
                </a:cubicBezTo>
                <a:lnTo>
                  <a:pt x="10362210" y="1091146"/>
                </a:lnTo>
                <a:lnTo>
                  <a:pt x="10304434" y="1017333"/>
                </a:lnTo>
                <a:cubicBezTo>
                  <a:pt x="10264113" y="970199"/>
                  <a:pt x="10217070" y="932492"/>
                  <a:pt x="10142001" y="932492"/>
                </a:cubicBezTo>
                <a:close/>
                <a:moveTo>
                  <a:pt x="6087554" y="932492"/>
                </a:moveTo>
                <a:cubicBezTo>
                  <a:pt x="6003102" y="932492"/>
                  <a:pt x="5954135" y="980229"/>
                  <a:pt x="5910299" y="1035425"/>
                </a:cubicBezTo>
                <a:lnTo>
                  <a:pt x="5867937" y="1090462"/>
                </a:lnTo>
                <a:lnTo>
                  <a:pt x="5864067" y="1094746"/>
                </a:lnTo>
                <a:lnTo>
                  <a:pt x="5837370" y="1122770"/>
                </a:lnTo>
                <a:lnTo>
                  <a:pt x="5843531" y="1117478"/>
                </a:lnTo>
                <a:lnTo>
                  <a:pt x="5864067" y="1094746"/>
                </a:lnTo>
                <a:lnTo>
                  <a:pt x="5867049" y="1091616"/>
                </a:lnTo>
                <a:lnTo>
                  <a:pt x="5867937" y="1090462"/>
                </a:lnTo>
                <a:lnTo>
                  <a:pt x="5891922" y="1063913"/>
                </a:lnTo>
                <a:cubicBezTo>
                  <a:pt x="5939878" y="1009637"/>
                  <a:pt x="5991175" y="958555"/>
                  <a:pt x="6087634" y="958555"/>
                </a:cubicBezTo>
                <a:cubicBezTo>
                  <a:pt x="6190525" y="958555"/>
                  <a:pt x="6242010" y="1016656"/>
                  <a:pt x="6292855" y="1074756"/>
                </a:cubicBezTo>
                <a:lnTo>
                  <a:pt x="6307765" y="1091149"/>
                </a:lnTo>
                <a:lnTo>
                  <a:pt x="6249987" y="1017333"/>
                </a:lnTo>
                <a:cubicBezTo>
                  <a:pt x="6209665" y="970199"/>
                  <a:pt x="6162623" y="932492"/>
                  <a:pt x="6087554" y="932492"/>
                </a:cubicBezTo>
                <a:close/>
                <a:moveTo>
                  <a:pt x="2033107" y="932492"/>
                </a:moveTo>
                <a:cubicBezTo>
                  <a:pt x="1948654" y="932492"/>
                  <a:pt x="1899688" y="980229"/>
                  <a:pt x="1855851" y="1035425"/>
                </a:cubicBezTo>
                <a:lnTo>
                  <a:pt x="1813485" y="1090467"/>
                </a:lnTo>
                <a:lnTo>
                  <a:pt x="1809632" y="1094733"/>
                </a:lnTo>
                <a:lnTo>
                  <a:pt x="1782920" y="1122772"/>
                </a:lnTo>
                <a:lnTo>
                  <a:pt x="1789084" y="1117478"/>
                </a:lnTo>
                <a:lnTo>
                  <a:pt x="1809632" y="1094733"/>
                </a:lnTo>
                <a:lnTo>
                  <a:pt x="1812601" y="1091616"/>
                </a:lnTo>
                <a:lnTo>
                  <a:pt x="1813485" y="1090467"/>
                </a:lnTo>
                <a:lnTo>
                  <a:pt x="1837475" y="1063913"/>
                </a:lnTo>
                <a:cubicBezTo>
                  <a:pt x="1885431" y="1009637"/>
                  <a:pt x="1936728" y="958555"/>
                  <a:pt x="2033188" y="958555"/>
                </a:cubicBezTo>
                <a:cubicBezTo>
                  <a:pt x="2136078" y="958555"/>
                  <a:pt x="2187563" y="1016656"/>
                  <a:pt x="2238409" y="1074756"/>
                </a:cubicBezTo>
                <a:lnTo>
                  <a:pt x="2253320" y="1091151"/>
                </a:lnTo>
                <a:lnTo>
                  <a:pt x="2195541" y="1017333"/>
                </a:lnTo>
                <a:cubicBezTo>
                  <a:pt x="2155219" y="970199"/>
                  <a:pt x="2108177" y="932492"/>
                  <a:pt x="2033107" y="932492"/>
                </a:cubicBezTo>
                <a:close/>
                <a:moveTo>
                  <a:pt x="9329271" y="920100"/>
                </a:moveTo>
                <a:cubicBezTo>
                  <a:pt x="9216847" y="920100"/>
                  <a:pt x="9167332" y="1008887"/>
                  <a:pt x="9108901" y="1086575"/>
                </a:cubicBezTo>
                <a:lnTo>
                  <a:pt x="9064042" y="1135794"/>
                </a:lnTo>
                <a:lnTo>
                  <a:pt x="9084483" y="1118468"/>
                </a:lnTo>
                <a:cubicBezTo>
                  <a:pt x="9151767" y="1051201"/>
                  <a:pt x="9200478" y="961512"/>
                  <a:pt x="9328791" y="961512"/>
                </a:cubicBezTo>
                <a:cubicBezTo>
                  <a:pt x="9457154" y="961512"/>
                  <a:pt x="9505478" y="1051139"/>
                  <a:pt x="9572621" y="1118360"/>
                </a:cubicBezTo>
                <a:lnTo>
                  <a:pt x="9596121" y="1138288"/>
                </a:lnTo>
                <a:lnTo>
                  <a:pt x="9549123" y="1086528"/>
                </a:lnTo>
                <a:cubicBezTo>
                  <a:pt x="9490956" y="1008861"/>
                  <a:pt x="9441695" y="920100"/>
                  <a:pt x="9329271" y="920100"/>
                </a:cubicBezTo>
                <a:close/>
                <a:moveTo>
                  <a:pt x="5274824" y="920100"/>
                </a:moveTo>
                <a:cubicBezTo>
                  <a:pt x="5162400" y="920100"/>
                  <a:pt x="5112885" y="1008887"/>
                  <a:pt x="5054454" y="1086575"/>
                </a:cubicBezTo>
                <a:lnTo>
                  <a:pt x="5009596" y="1135793"/>
                </a:lnTo>
                <a:lnTo>
                  <a:pt x="5030035" y="1118468"/>
                </a:lnTo>
                <a:cubicBezTo>
                  <a:pt x="5097320" y="1051201"/>
                  <a:pt x="5146031" y="961512"/>
                  <a:pt x="5274343" y="961512"/>
                </a:cubicBezTo>
                <a:cubicBezTo>
                  <a:pt x="5402707" y="961512"/>
                  <a:pt x="5451031" y="1051139"/>
                  <a:pt x="5518174" y="1118360"/>
                </a:cubicBezTo>
                <a:lnTo>
                  <a:pt x="5541673" y="1138287"/>
                </a:lnTo>
                <a:lnTo>
                  <a:pt x="5494676" y="1086528"/>
                </a:lnTo>
                <a:cubicBezTo>
                  <a:pt x="5436509" y="1008861"/>
                  <a:pt x="5387248" y="920100"/>
                  <a:pt x="5274824" y="920100"/>
                </a:cubicBezTo>
                <a:close/>
                <a:moveTo>
                  <a:pt x="1220376" y="920100"/>
                </a:moveTo>
                <a:cubicBezTo>
                  <a:pt x="1107952" y="920100"/>
                  <a:pt x="1058438" y="1008887"/>
                  <a:pt x="1000007" y="1086575"/>
                </a:cubicBezTo>
                <a:lnTo>
                  <a:pt x="955150" y="1135791"/>
                </a:lnTo>
                <a:lnTo>
                  <a:pt x="975588" y="1118468"/>
                </a:lnTo>
                <a:cubicBezTo>
                  <a:pt x="1042872" y="1051201"/>
                  <a:pt x="1091583" y="961512"/>
                  <a:pt x="1219896" y="961512"/>
                </a:cubicBezTo>
                <a:cubicBezTo>
                  <a:pt x="1348259" y="961512"/>
                  <a:pt x="1396583" y="1051139"/>
                  <a:pt x="1463726" y="1118360"/>
                </a:cubicBezTo>
                <a:lnTo>
                  <a:pt x="1487228" y="1138290"/>
                </a:lnTo>
                <a:lnTo>
                  <a:pt x="1440228" y="1086528"/>
                </a:lnTo>
                <a:cubicBezTo>
                  <a:pt x="1382062" y="1008861"/>
                  <a:pt x="1332800" y="920100"/>
                  <a:pt x="1220376" y="920100"/>
                </a:cubicBezTo>
                <a:close/>
                <a:moveTo>
                  <a:pt x="11768823" y="919860"/>
                </a:moveTo>
                <a:cubicBezTo>
                  <a:pt x="11656218" y="919860"/>
                  <a:pt x="11606701" y="1008647"/>
                  <a:pt x="11548288" y="1086335"/>
                </a:cubicBezTo>
                <a:lnTo>
                  <a:pt x="11500851" y="1138397"/>
                </a:lnTo>
                <a:lnTo>
                  <a:pt x="11524810" y="1118090"/>
                </a:lnTo>
                <a:cubicBezTo>
                  <a:pt x="11592020" y="1050839"/>
                  <a:pt x="11640419" y="961162"/>
                  <a:pt x="11768982" y="961113"/>
                </a:cubicBezTo>
                <a:cubicBezTo>
                  <a:pt x="11897545" y="961063"/>
                  <a:pt x="11945756" y="1050734"/>
                  <a:pt x="12012826" y="1117994"/>
                </a:cubicBezTo>
                <a:lnTo>
                  <a:pt x="12035747" y="1137458"/>
                </a:lnTo>
                <a:lnTo>
                  <a:pt x="11989167" y="1086288"/>
                </a:lnTo>
                <a:cubicBezTo>
                  <a:pt x="11930842" y="1008621"/>
                  <a:pt x="11881427" y="919860"/>
                  <a:pt x="11768823" y="919860"/>
                </a:cubicBezTo>
                <a:close/>
                <a:moveTo>
                  <a:pt x="7714375" y="919860"/>
                </a:moveTo>
                <a:cubicBezTo>
                  <a:pt x="7601771" y="919860"/>
                  <a:pt x="7552253" y="1008647"/>
                  <a:pt x="7493840" y="1086335"/>
                </a:cubicBezTo>
                <a:lnTo>
                  <a:pt x="7446401" y="1138400"/>
                </a:lnTo>
                <a:lnTo>
                  <a:pt x="7470363" y="1118090"/>
                </a:lnTo>
                <a:cubicBezTo>
                  <a:pt x="7537573" y="1050839"/>
                  <a:pt x="7585972" y="961162"/>
                  <a:pt x="7714534" y="961113"/>
                </a:cubicBezTo>
                <a:cubicBezTo>
                  <a:pt x="7849526" y="961060"/>
                  <a:pt x="7895929" y="1059925"/>
                  <a:pt x="7968593" y="1127900"/>
                </a:cubicBezTo>
                <a:lnTo>
                  <a:pt x="7969206" y="1128384"/>
                </a:lnTo>
                <a:lnTo>
                  <a:pt x="7938377" y="1091127"/>
                </a:lnTo>
                <a:cubicBezTo>
                  <a:pt x="7878427" y="1012358"/>
                  <a:pt x="7829325" y="919860"/>
                  <a:pt x="7714375" y="919860"/>
                </a:cubicBezTo>
                <a:close/>
                <a:moveTo>
                  <a:pt x="3659928" y="919860"/>
                </a:moveTo>
                <a:cubicBezTo>
                  <a:pt x="3547324" y="919860"/>
                  <a:pt x="3497807" y="1008647"/>
                  <a:pt x="3439394" y="1086335"/>
                </a:cubicBezTo>
                <a:lnTo>
                  <a:pt x="3391958" y="1138396"/>
                </a:lnTo>
                <a:lnTo>
                  <a:pt x="3415916" y="1118090"/>
                </a:lnTo>
                <a:cubicBezTo>
                  <a:pt x="3483126" y="1050839"/>
                  <a:pt x="3531525" y="961162"/>
                  <a:pt x="3660088" y="961113"/>
                </a:cubicBezTo>
                <a:cubicBezTo>
                  <a:pt x="3795079" y="961060"/>
                  <a:pt x="3841482" y="1059925"/>
                  <a:pt x="3914146" y="1127900"/>
                </a:cubicBezTo>
                <a:lnTo>
                  <a:pt x="3914758" y="1128383"/>
                </a:lnTo>
                <a:lnTo>
                  <a:pt x="3883930" y="1091127"/>
                </a:lnTo>
                <a:cubicBezTo>
                  <a:pt x="3823980" y="1012358"/>
                  <a:pt x="3774878" y="919860"/>
                  <a:pt x="3659928" y="919860"/>
                </a:cubicBezTo>
                <a:close/>
                <a:moveTo>
                  <a:pt x="10956130" y="916003"/>
                </a:moveTo>
                <a:cubicBezTo>
                  <a:pt x="10806232" y="916003"/>
                  <a:pt x="10767678" y="1075555"/>
                  <a:pt x="10670888" y="1155331"/>
                </a:cubicBezTo>
                <a:lnTo>
                  <a:pt x="10644133" y="1171241"/>
                </a:lnTo>
                <a:lnTo>
                  <a:pt x="10668292" y="1162431"/>
                </a:lnTo>
                <a:cubicBezTo>
                  <a:pt x="10763092" y="1114557"/>
                  <a:pt x="10801736" y="1018802"/>
                  <a:pt x="10956132" y="1018742"/>
                </a:cubicBezTo>
                <a:cubicBezTo>
                  <a:pt x="11110108" y="1018742"/>
                  <a:pt x="11148062" y="1114438"/>
                  <a:pt x="11242341" y="1162286"/>
                </a:cubicBezTo>
                <a:lnTo>
                  <a:pt x="11266757" y="1171227"/>
                </a:lnTo>
                <a:lnTo>
                  <a:pt x="11239922" y="1155197"/>
                </a:lnTo>
                <a:cubicBezTo>
                  <a:pt x="11143729" y="1075465"/>
                  <a:pt x="11106030" y="916003"/>
                  <a:pt x="10956130" y="916003"/>
                </a:cubicBezTo>
                <a:close/>
                <a:moveTo>
                  <a:pt x="6901683" y="916003"/>
                </a:moveTo>
                <a:cubicBezTo>
                  <a:pt x="6751785" y="916003"/>
                  <a:pt x="6713230" y="1075555"/>
                  <a:pt x="6616441" y="1155331"/>
                </a:cubicBezTo>
                <a:lnTo>
                  <a:pt x="6589686" y="1171241"/>
                </a:lnTo>
                <a:lnTo>
                  <a:pt x="6613845" y="1162431"/>
                </a:lnTo>
                <a:cubicBezTo>
                  <a:pt x="6708645" y="1114557"/>
                  <a:pt x="6747289" y="1018802"/>
                  <a:pt x="6901684" y="1018742"/>
                </a:cubicBezTo>
                <a:cubicBezTo>
                  <a:pt x="7055660" y="1018742"/>
                  <a:pt x="7093615" y="1114438"/>
                  <a:pt x="7187893" y="1162286"/>
                </a:cubicBezTo>
                <a:lnTo>
                  <a:pt x="7212310" y="1171227"/>
                </a:lnTo>
                <a:lnTo>
                  <a:pt x="7185475" y="1155197"/>
                </a:lnTo>
                <a:cubicBezTo>
                  <a:pt x="7089281" y="1075465"/>
                  <a:pt x="7051582" y="916003"/>
                  <a:pt x="6901683" y="916003"/>
                </a:cubicBezTo>
                <a:close/>
                <a:moveTo>
                  <a:pt x="2847236" y="916003"/>
                </a:moveTo>
                <a:cubicBezTo>
                  <a:pt x="2697337" y="916003"/>
                  <a:pt x="2658783" y="1075555"/>
                  <a:pt x="2561993" y="1155331"/>
                </a:cubicBezTo>
                <a:lnTo>
                  <a:pt x="2535239" y="1171241"/>
                </a:lnTo>
                <a:lnTo>
                  <a:pt x="2559397" y="1162431"/>
                </a:lnTo>
                <a:cubicBezTo>
                  <a:pt x="2654197" y="1114557"/>
                  <a:pt x="2692841" y="1018802"/>
                  <a:pt x="2847236" y="1018742"/>
                </a:cubicBezTo>
                <a:cubicBezTo>
                  <a:pt x="3001212" y="1018742"/>
                  <a:pt x="3039167" y="1114438"/>
                  <a:pt x="3133445" y="1162286"/>
                </a:cubicBezTo>
                <a:lnTo>
                  <a:pt x="3157863" y="1171227"/>
                </a:lnTo>
                <a:lnTo>
                  <a:pt x="3131027" y="1155197"/>
                </a:lnTo>
                <a:cubicBezTo>
                  <a:pt x="3034833" y="1075465"/>
                  <a:pt x="2997134" y="916003"/>
                  <a:pt x="2847236" y="916003"/>
                </a:cubicBezTo>
                <a:close/>
                <a:moveTo>
                  <a:pt x="10142001" y="896916"/>
                </a:moveTo>
                <a:cubicBezTo>
                  <a:pt x="10054385" y="896916"/>
                  <a:pt x="10005010" y="955064"/>
                  <a:pt x="9959939" y="1020481"/>
                </a:cubicBezTo>
                <a:lnTo>
                  <a:pt x="9916856" y="1081519"/>
                </a:lnTo>
                <a:lnTo>
                  <a:pt x="9936230" y="1057007"/>
                </a:lnTo>
                <a:cubicBezTo>
                  <a:pt x="9987286" y="989953"/>
                  <a:pt x="10039151" y="922898"/>
                  <a:pt x="10142001" y="922898"/>
                </a:cubicBezTo>
                <a:cubicBezTo>
                  <a:pt x="10244852" y="922898"/>
                  <a:pt x="10296497" y="989953"/>
                  <a:pt x="10347443" y="1056997"/>
                </a:cubicBezTo>
                <a:lnTo>
                  <a:pt x="10355315" y="1066969"/>
                </a:lnTo>
                <a:lnTo>
                  <a:pt x="10304322" y="993039"/>
                </a:lnTo>
                <a:cubicBezTo>
                  <a:pt x="10264072" y="939637"/>
                  <a:pt x="10217101" y="896916"/>
                  <a:pt x="10142001" y="896916"/>
                </a:cubicBezTo>
                <a:close/>
                <a:moveTo>
                  <a:pt x="6087554" y="896916"/>
                </a:moveTo>
                <a:cubicBezTo>
                  <a:pt x="5999939" y="896916"/>
                  <a:pt x="5950563" y="955064"/>
                  <a:pt x="5905492" y="1020481"/>
                </a:cubicBezTo>
                <a:lnTo>
                  <a:pt x="5862411" y="1081516"/>
                </a:lnTo>
                <a:lnTo>
                  <a:pt x="5881783" y="1057007"/>
                </a:lnTo>
                <a:cubicBezTo>
                  <a:pt x="5932839" y="989953"/>
                  <a:pt x="5984704" y="922898"/>
                  <a:pt x="6087554" y="922898"/>
                </a:cubicBezTo>
                <a:cubicBezTo>
                  <a:pt x="6190405" y="922898"/>
                  <a:pt x="6242050" y="989953"/>
                  <a:pt x="6292995" y="1056997"/>
                </a:cubicBezTo>
                <a:lnTo>
                  <a:pt x="6300865" y="1066966"/>
                </a:lnTo>
                <a:lnTo>
                  <a:pt x="6249874" y="993039"/>
                </a:lnTo>
                <a:cubicBezTo>
                  <a:pt x="6209624" y="939637"/>
                  <a:pt x="6162653" y="896916"/>
                  <a:pt x="6087554" y="896916"/>
                </a:cubicBezTo>
                <a:close/>
                <a:moveTo>
                  <a:pt x="2033107" y="896916"/>
                </a:moveTo>
                <a:cubicBezTo>
                  <a:pt x="1945492" y="896916"/>
                  <a:pt x="1896116" y="955064"/>
                  <a:pt x="1851045" y="1020481"/>
                </a:cubicBezTo>
                <a:lnTo>
                  <a:pt x="1807962" y="1081518"/>
                </a:lnTo>
                <a:lnTo>
                  <a:pt x="1827336" y="1057007"/>
                </a:lnTo>
                <a:cubicBezTo>
                  <a:pt x="1878392" y="989953"/>
                  <a:pt x="1930257" y="922898"/>
                  <a:pt x="2033107" y="922898"/>
                </a:cubicBezTo>
                <a:cubicBezTo>
                  <a:pt x="2135958" y="922898"/>
                  <a:pt x="2187604" y="989953"/>
                  <a:pt x="2238549" y="1056997"/>
                </a:cubicBezTo>
                <a:lnTo>
                  <a:pt x="2246415" y="1066961"/>
                </a:lnTo>
                <a:lnTo>
                  <a:pt x="2195428" y="993039"/>
                </a:lnTo>
                <a:cubicBezTo>
                  <a:pt x="2155177" y="939637"/>
                  <a:pt x="2108206" y="896916"/>
                  <a:pt x="2033107" y="896916"/>
                </a:cubicBezTo>
                <a:close/>
                <a:moveTo>
                  <a:pt x="9329271" y="869095"/>
                </a:moveTo>
                <a:cubicBezTo>
                  <a:pt x="9242179" y="869095"/>
                  <a:pt x="9192900" y="932568"/>
                  <a:pt x="9147757" y="1003976"/>
                </a:cubicBezTo>
                <a:lnTo>
                  <a:pt x="9083139" y="1103618"/>
                </a:lnTo>
                <a:lnTo>
                  <a:pt x="9084357" y="1102355"/>
                </a:lnTo>
                <a:cubicBezTo>
                  <a:pt x="9151543" y="1020168"/>
                  <a:pt x="9200178" y="910586"/>
                  <a:pt x="9328791" y="910586"/>
                </a:cubicBezTo>
                <a:cubicBezTo>
                  <a:pt x="9457404" y="910586"/>
                  <a:pt x="9505822" y="1020137"/>
                  <a:pt x="9572921" y="1102300"/>
                </a:cubicBezTo>
                <a:lnTo>
                  <a:pt x="9577464" y="1107013"/>
                </a:lnTo>
                <a:lnTo>
                  <a:pt x="9510730" y="1003943"/>
                </a:lnTo>
                <a:cubicBezTo>
                  <a:pt x="9465642" y="932553"/>
                  <a:pt x="9416362" y="869095"/>
                  <a:pt x="9329271" y="869095"/>
                </a:cubicBezTo>
                <a:close/>
                <a:moveTo>
                  <a:pt x="5274824" y="869095"/>
                </a:moveTo>
                <a:cubicBezTo>
                  <a:pt x="5187732" y="869095"/>
                  <a:pt x="5138453" y="932568"/>
                  <a:pt x="5093310" y="1003976"/>
                </a:cubicBezTo>
                <a:lnTo>
                  <a:pt x="5028693" y="1103617"/>
                </a:lnTo>
                <a:lnTo>
                  <a:pt x="5029910" y="1102355"/>
                </a:lnTo>
                <a:cubicBezTo>
                  <a:pt x="5097096" y="1020168"/>
                  <a:pt x="5145731" y="910586"/>
                  <a:pt x="5274343" y="910586"/>
                </a:cubicBezTo>
                <a:cubicBezTo>
                  <a:pt x="5402957" y="910586"/>
                  <a:pt x="5451374" y="1020137"/>
                  <a:pt x="5518474" y="1102300"/>
                </a:cubicBezTo>
                <a:lnTo>
                  <a:pt x="5523017" y="1107013"/>
                </a:lnTo>
                <a:lnTo>
                  <a:pt x="5456283" y="1003943"/>
                </a:lnTo>
                <a:cubicBezTo>
                  <a:pt x="5411195" y="932553"/>
                  <a:pt x="5361915" y="869095"/>
                  <a:pt x="5274824" y="869095"/>
                </a:cubicBezTo>
                <a:close/>
                <a:moveTo>
                  <a:pt x="1220376" y="869095"/>
                </a:moveTo>
                <a:cubicBezTo>
                  <a:pt x="1133285" y="869095"/>
                  <a:pt x="1084006" y="932568"/>
                  <a:pt x="1038863" y="1003976"/>
                </a:cubicBezTo>
                <a:lnTo>
                  <a:pt x="974246" y="1103616"/>
                </a:lnTo>
                <a:lnTo>
                  <a:pt x="975461" y="1102355"/>
                </a:lnTo>
                <a:cubicBezTo>
                  <a:pt x="1042647" y="1020168"/>
                  <a:pt x="1091283" y="910586"/>
                  <a:pt x="1219896" y="910586"/>
                </a:cubicBezTo>
                <a:cubicBezTo>
                  <a:pt x="1348510" y="910586"/>
                  <a:pt x="1396927" y="1020137"/>
                  <a:pt x="1464027" y="1102300"/>
                </a:cubicBezTo>
                <a:lnTo>
                  <a:pt x="1468570" y="1107013"/>
                </a:lnTo>
                <a:lnTo>
                  <a:pt x="1401836" y="1003943"/>
                </a:lnTo>
                <a:cubicBezTo>
                  <a:pt x="1356747" y="932553"/>
                  <a:pt x="1307468" y="869095"/>
                  <a:pt x="1220376" y="869095"/>
                </a:cubicBezTo>
                <a:close/>
                <a:moveTo>
                  <a:pt x="11768742" y="868856"/>
                </a:moveTo>
                <a:cubicBezTo>
                  <a:pt x="11681267" y="868856"/>
                  <a:pt x="11631954" y="932329"/>
                  <a:pt x="11586884" y="1003736"/>
                </a:cubicBezTo>
                <a:lnTo>
                  <a:pt x="11521194" y="1105256"/>
                </a:lnTo>
                <a:lnTo>
                  <a:pt x="11524556" y="1101770"/>
                </a:lnTo>
                <a:cubicBezTo>
                  <a:pt x="11591756" y="1019560"/>
                  <a:pt x="11640429" y="909946"/>
                  <a:pt x="11769143" y="909946"/>
                </a:cubicBezTo>
                <a:cubicBezTo>
                  <a:pt x="11897855" y="909946"/>
                  <a:pt x="11946279" y="1019653"/>
                  <a:pt x="12013291" y="1101934"/>
                </a:cubicBezTo>
                <a:lnTo>
                  <a:pt x="12015656" y="1104394"/>
                </a:lnTo>
                <a:lnTo>
                  <a:pt x="11950536" y="1003704"/>
                </a:lnTo>
                <a:cubicBezTo>
                  <a:pt x="11905500" y="932314"/>
                  <a:pt x="11856219" y="868856"/>
                  <a:pt x="11768742" y="868856"/>
                </a:cubicBezTo>
                <a:close/>
                <a:moveTo>
                  <a:pt x="7714294" y="868856"/>
                </a:moveTo>
                <a:cubicBezTo>
                  <a:pt x="7626819" y="868856"/>
                  <a:pt x="7577507" y="932329"/>
                  <a:pt x="7532436" y="1003736"/>
                </a:cubicBezTo>
                <a:lnTo>
                  <a:pt x="7466748" y="1105255"/>
                </a:lnTo>
                <a:lnTo>
                  <a:pt x="7470108" y="1101770"/>
                </a:lnTo>
                <a:cubicBezTo>
                  <a:pt x="7537308" y="1019560"/>
                  <a:pt x="7585981" y="909946"/>
                  <a:pt x="7714695" y="909946"/>
                </a:cubicBezTo>
                <a:cubicBezTo>
                  <a:pt x="7804794" y="909946"/>
                  <a:pt x="7855551" y="963703"/>
                  <a:pt x="7900882" y="1024179"/>
                </a:cubicBezTo>
                <a:lnTo>
                  <a:pt x="7949407" y="1088157"/>
                </a:lnTo>
                <a:lnTo>
                  <a:pt x="7887587" y="990425"/>
                </a:lnTo>
                <a:cubicBezTo>
                  <a:pt x="7844743" y="924629"/>
                  <a:pt x="7796303" y="868856"/>
                  <a:pt x="7714294" y="868856"/>
                </a:cubicBezTo>
                <a:close/>
                <a:moveTo>
                  <a:pt x="3659848" y="868856"/>
                </a:moveTo>
                <a:cubicBezTo>
                  <a:pt x="3572372" y="868856"/>
                  <a:pt x="3523060" y="932329"/>
                  <a:pt x="3477989" y="1003736"/>
                </a:cubicBezTo>
                <a:lnTo>
                  <a:pt x="3412301" y="1105255"/>
                </a:lnTo>
                <a:lnTo>
                  <a:pt x="3415661" y="1101770"/>
                </a:lnTo>
                <a:cubicBezTo>
                  <a:pt x="3482861" y="1019560"/>
                  <a:pt x="3531535" y="909946"/>
                  <a:pt x="3660248" y="909946"/>
                </a:cubicBezTo>
                <a:cubicBezTo>
                  <a:pt x="3750347" y="909946"/>
                  <a:pt x="3801104" y="963703"/>
                  <a:pt x="3846435" y="1024179"/>
                </a:cubicBezTo>
                <a:lnTo>
                  <a:pt x="3894962" y="1088160"/>
                </a:lnTo>
                <a:lnTo>
                  <a:pt x="3833140" y="990425"/>
                </a:lnTo>
                <a:cubicBezTo>
                  <a:pt x="3790297" y="924629"/>
                  <a:pt x="3741857" y="868856"/>
                  <a:pt x="3659848" y="868856"/>
                </a:cubicBezTo>
                <a:close/>
                <a:moveTo>
                  <a:pt x="10142001" y="860940"/>
                </a:moveTo>
                <a:cubicBezTo>
                  <a:pt x="10054525" y="860940"/>
                  <a:pt x="10005167" y="925974"/>
                  <a:pt x="9960072" y="999137"/>
                </a:cubicBezTo>
                <a:lnTo>
                  <a:pt x="9933335" y="1043372"/>
                </a:lnTo>
                <a:lnTo>
                  <a:pt x="9936230" y="1039219"/>
                </a:lnTo>
                <a:cubicBezTo>
                  <a:pt x="9987246" y="963271"/>
                  <a:pt x="10039071" y="887322"/>
                  <a:pt x="10142001" y="887322"/>
                </a:cubicBezTo>
                <a:cubicBezTo>
                  <a:pt x="10244932" y="887322"/>
                  <a:pt x="10296538" y="963271"/>
                  <a:pt x="10347443" y="1039219"/>
                </a:cubicBezTo>
                <a:lnTo>
                  <a:pt x="10351441" y="1044960"/>
                </a:lnTo>
                <a:lnTo>
                  <a:pt x="10323776" y="999137"/>
                </a:lnTo>
                <a:cubicBezTo>
                  <a:pt x="10278744" y="925974"/>
                  <a:pt x="10229477" y="860940"/>
                  <a:pt x="10142001" y="860940"/>
                </a:cubicBezTo>
                <a:close/>
                <a:moveTo>
                  <a:pt x="6087554" y="860940"/>
                </a:moveTo>
                <a:cubicBezTo>
                  <a:pt x="6000079" y="860940"/>
                  <a:pt x="5950721" y="925974"/>
                  <a:pt x="5905625" y="999137"/>
                </a:cubicBezTo>
                <a:lnTo>
                  <a:pt x="5878887" y="1043373"/>
                </a:lnTo>
                <a:lnTo>
                  <a:pt x="5881783" y="1039219"/>
                </a:lnTo>
                <a:cubicBezTo>
                  <a:pt x="5932799" y="963271"/>
                  <a:pt x="5984624" y="887322"/>
                  <a:pt x="6087554" y="887322"/>
                </a:cubicBezTo>
                <a:cubicBezTo>
                  <a:pt x="6190485" y="887322"/>
                  <a:pt x="6242090" y="963271"/>
                  <a:pt x="6292996" y="1039219"/>
                </a:cubicBezTo>
                <a:lnTo>
                  <a:pt x="6296992" y="1044959"/>
                </a:lnTo>
                <a:lnTo>
                  <a:pt x="6269329" y="999137"/>
                </a:lnTo>
                <a:cubicBezTo>
                  <a:pt x="6224297" y="925974"/>
                  <a:pt x="6175030" y="860940"/>
                  <a:pt x="6087554" y="860940"/>
                </a:cubicBezTo>
                <a:close/>
                <a:moveTo>
                  <a:pt x="2033108" y="860940"/>
                </a:moveTo>
                <a:cubicBezTo>
                  <a:pt x="1945632" y="860940"/>
                  <a:pt x="1896273" y="925974"/>
                  <a:pt x="1851178" y="999137"/>
                </a:cubicBezTo>
                <a:lnTo>
                  <a:pt x="1824437" y="1043377"/>
                </a:lnTo>
                <a:lnTo>
                  <a:pt x="1827336" y="1039219"/>
                </a:lnTo>
                <a:cubicBezTo>
                  <a:pt x="1878352" y="963271"/>
                  <a:pt x="1930177" y="887322"/>
                  <a:pt x="2033107" y="887322"/>
                </a:cubicBezTo>
                <a:cubicBezTo>
                  <a:pt x="2136038" y="887322"/>
                  <a:pt x="2187644" y="963271"/>
                  <a:pt x="2238549" y="1039219"/>
                </a:cubicBezTo>
                <a:lnTo>
                  <a:pt x="2242546" y="1044960"/>
                </a:lnTo>
                <a:lnTo>
                  <a:pt x="2214882" y="999137"/>
                </a:lnTo>
                <a:cubicBezTo>
                  <a:pt x="2169849" y="925974"/>
                  <a:pt x="2120584" y="860940"/>
                  <a:pt x="2033108" y="860940"/>
                </a:cubicBezTo>
                <a:close/>
                <a:moveTo>
                  <a:pt x="10142001" y="825044"/>
                </a:moveTo>
                <a:cubicBezTo>
                  <a:pt x="10054666" y="825044"/>
                  <a:pt x="10005417" y="896964"/>
                  <a:pt x="9960360" y="977874"/>
                </a:cubicBezTo>
                <a:lnTo>
                  <a:pt x="9941537" y="1012327"/>
                </a:lnTo>
                <a:lnTo>
                  <a:pt x="9975205" y="958851"/>
                </a:lnTo>
                <a:cubicBezTo>
                  <a:pt x="10016214" y="899126"/>
                  <a:pt x="10064773" y="851346"/>
                  <a:pt x="10142001" y="851346"/>
                </a:cubicBezTo>
                <a:cubicBezTo>
                  <a:pt x="10219229" y="851346"/>
                  <a:pt x="10267598" y="899126"/>
                  <a:pt x="10308440" y="958851"/>
                </a:cubicBezTo>
                <a:lnTo>
                  <a:pt x="10345527" y="1017985"/>
                </a:lnTo>
                <a:lnTo>
                  <a:pt x="10323618" y="977874"/>
                </a:lnTo>
                <a:cubicBezTo>
                  <a:pt x="10278571" y="896964"/>
                  <a:pt x="10229337" y="825044"/>
                  <a:pt x="10142001" y="825044"/>
                </a:cubicBezTo>
                <a:close/>
                <a:moveTo>
                  <a:pt x="6087554" y="825044"/>
                </a:moveTo>
                <a:cubicBezTo>
                  <a:pt x="6000219" y="825044"/>
                  <a:pt x="5950970" y="896964"/>
                  <a:pt x="5905913" y="977874"/>
                </a:cubicBezTo>
                <a:lnTo>
                  <a:pt x="5887092" y="1012323"/>
                </a:lnTo>
                <a:lnTo>
                  <a:pt x="5920758" y="958851"/>
                </a:lnTo>
                <a:cubicBezTo>
                  <a:pt x="5961767" y="899126"/>
                  <a:pt x="6010327" y="851346"/>
                  <a:pt x="6087554" y="851346"/>
                </a:cubicBezTo>
                <a:cubicBezTo>
                  <a:pt x="6164782" y="851346"/>
                  <a:pt x="6213151" y="899126"/>
                  <a:pt x="6253992" y="958851"/>
                </a:cubicBezTo>
                <a:lnTo>
                  <a:pt x="6291078" y="1017983"/>
                </a:lnTo>
                <a:lnTo>
                  <a:pt x="6269170" y="977874"/>
                </a:lnTo>
                <a:cubicBezTo>
                  <a:pt x="6224124" y="896964"/>
                  <a:pt x="6174890" y="825044"/>
                  <a:pt x="6087554" y="825044"/>
                </a:cubicBezTo>
                <a:close/>
                <a:moveTo>
                  <a:pt x="2033108" y="825044"/>
                </a:moveTo>
                <a:cubicBezTo>
                  <a:pt x="1945772" y="825044"/>
                  <a:pt x="1896523" y="896964"/>
                  <a:pt x="1851466" y="977874"/>
                </a:cubicBezTo>
                <a:lnTo>
                  <a:pt x="1832648" y="1012319"/>
                </a:lnTo>
                <a:lnTo>
                  <a:pt x="1866311" y="958851"/>
                </a:lnTo>
                <a:cubicBezTo>
                  <a:pt x="1907320" y="899126"/>
                  <a:pt x="1955880" y="851346"/>
                  <a:pt x="2033108" y="851346"/>
                </a:cubicBezTo>
                <a:cubicBezTo>
                  <a:pt x="2110335" y="851346"/>
                  <a:pt x="2158704" y="899126"/>
                  <a:pt x="2199545" y="958851"/>
                </a:cubicBezTo>
                <a:lnTo>
                  <a:pt x="2236637" y="1017991"/>
                </a:lnTo>
                <a:lnTo>
                  <a:pt x="2214724" y="977874"/>
                </a:lnTo>
                <a:cubicBezTo>
                  <a:pt x="2169677" y="896964"/>
                  <a:pt x="2120444" y="825044"/>
                  <a:pt x="2033108" y="825044"/>
                </a:cubicBezTo>
                <a:close/>
                <a:moveTo>
                  <a:pt x="9329271" y="818169"/>
                </a:moveTo>
                <a:cubicBezTo>
                  <a:pt x="9220538" y="818169"/>
                  <a:pt x="9170957" y="932600"/>
                  <a:pt x="9114524" y="1036304"/>
                </a:cubicBezTo>
                <a:lnTo>
                  <a:pt x="9094280" y="1070762"/>
                </a:lnTo>
                <a:lnTo>
                  <a:pt x="9123280" y="1025339"/>
                </a:lnTo>
                <a:cubicBezTo>
                  <a:pt x="9174236" y="942445"/>
                  <a:pt x="9225941" y="859541"/>
                  <a:pt x="9328871" y="859501"/>
                </a:cubicBezTo>
                <a:cubicBezTo>
                  <a:pt x="9457534" y="859452"/>
                  <a:pt x="9506220" y="988970"/>
                  <a:pt x="9573338" y="1086116"/>
                </a:cubicBezTo>
                <a:lnTo>
                  <a:pt x="9573401" y="1086193"/>
                </a:lnTo>
                <a:lnTo>
                  <a:pt x="9544107" y="1036259"/>
                </a:lnTo>
                <a:cubicBezTo>
                  <a:pt x="9487727" y="932577"/>
                  <a:pt x="9438003" y="818169"/>
                  <a:pt x="9329271" y="818169"/>
                </a:cubicBezTo>
                <a:close/>
                <a:moveTo>
                  <a:pt x="5274824" y="818169"/>
                </a:moveTo>
                <a:cubicBezTo>
                  <a:pt x="5166091" y="818169"/>
                  <a:pt x="5116510" y="932600"/>
                  <a:pt x="5060077" y="1036304"/>
                </a:cubicBezTo>
                <a:lnTo>
                  <a:pt x="5039837" y="1070755"/>
                </a:lnTo>
                <a:lnTo>
                  <a:pt x="5068833" y="1025339"/>
                </a:lnTo>
                <a:cubicBezTo>
                  <a:pt x="5119788" y="942445"/>
                  <a:pt x="5171493" y="859541"/>
                  <a:pt x="5274423" y="859501"/>
                </a:cubicBezTo>
                <a:cubicBezTo>
                  <a:pt x="5403087" y="859452"/>
                  <a:pt x="5451773" y="988970"/>
                  <a:pt x="5518892" y="1086116"/>
                </a:cubicBezTo>
                <a:lnTo>
                  <a:pt x="5518955" y="1086194"/>
                </a:lnTo>
                <a:lnTo>
                  <a:pt x="5489661" y="1036259"/>
                </a:lnTo>
                <a:cubicBezTo>
                  <a:pt x="5433281" y="932577"/>
                  <a:pt x="5383557" y="818169"/>
                  <a:pt x="5274824" y="818169"/>
                </a:cubicBezTo>
                <a:close/>
                <a:moveTo>
                  <a:pt x="1220376" y="818169"/>
                </a:moveTo>
                <a:cubicBezTo>
                  <a:pt x="1111644" y="818169"/>
                  <a:pt x="1062064" y="932600"/>
                  <a:pt x="1005630" y="1036304"/>
                </a:cubicBezTo>
                <a:lnTo>
                  <a:pt x="985392" y="1070752"/>
                </a:lnTo>
                <a:lnTo>
                  <a:pt x="1014386" y="1025339"/>
                </a:lnTo>
                <a:cubicBezTo>
                  <a:pt x="1065341" y="942445"/>
                  <a:pt x="1117046" y="859541"/>
                  <a:pt x="1219976" y="859501"/>
                </a:cubicBezTo>
                <a:cubicBezTo>
                  <a:pt x="1348639" y="859452"/>
                  <a:pt x="1397325" y="988970"/>
                  <a:pt x="1464444" y="1086116"/>
                </a:cubicBezTo>
                <a:lnTo>
                  <a:pt x="1464508" y="1086194"/>
                </a:lnTo>
                <a:lnTo>
                  <a:pt x="1435213" y="1036259"/>
                </a:lnTo>
                <a:cubicBezTo>
                  <a:pt x="1378833" y="932577"/>
                  <a:pt x="1329109" y="818169"/>
                  <a:pt x="1220376" y="818169"/>
                </a:cubicBezTo>
                <a:close/>
                <a:moveTo>
                  <a:pt x="11768742" y="818009"/>
                </a:moveTo>
                <a:cubicBezTo>
                  <a:pt x="11659747" y="818009"/>
                  <a:pt x="11610048" y="932416"/>
                  <a:pt x="11553626" y="1036111"/>
                </a:cubicBezTo>
                <a:lnTo>
                  <a:pt x="11526153" y="1082903"/>
                </a:lnTo>
                <a:lnTo>
                  <a:pt x="11563051" y="1025110"/>
                </a:lnTo>
                <a:cubicBezTo>
                  <a:pt x="11614007" y="942226"/>
                  <a:pt x="11665732" y="859342"/>
                  <a:pt x="11768742" y="859342"/>
                </a:cubicBezTo>
                <a:cubicBezTo>
                  <a:pt x="11871753" y="859342"/>
                  <a:pt x="11923438" y="942206"/>
                  <a:pt x="11974354" y="1025069"/>
                </a:cubicBezTo>
                <a:lnTo>
                  <a:pt x="12012685" y="1085137"/>
                </a:lnTo>
                <a:lnTo>
                  <a:pt x="11983898" y="1036098"/>
                </a:lnTo>
                <a:cubicBezTo>
                  <a:pt x="11927485" y="932416"/>
                  <a:pt x="11877738" y="818009"/>
                  <a:pt x="11768742" y="818009"/>
                </a:cubicBezTo>
                <a:close/>
                <a:moveTo>
                  <a:pt x="7714294" y="818009"/>
                </a:moveTo>
                <a:cubicBezTo>
                  <a:pt x="7605299" y="818009"/>
                  <a:pt x="7555600" y="932416"/>
                  <a:pt x="7499178" y="1036111"/>
                </a:cubicBezTo>
                <a:lnTo>
                  <a:pt x="7471699" y="1082913"/>
                </a:lnTo>
                <a:lnTo>
                  <a:pt x="7508604" y="1025110"/>
                </a:lnTo>
                <a:cubicBezTo>
                  <a:pt x="7559559" y="942226"/>
                  <a:pt x="7611284" y="859342"/>
                  <a:pt x="7714294" y="859342"/>
                </a:cubicBezTo>
                <a:cubicBezTo>
                  <a:pt x="7835010" y="859342"/>
                  <a:pt x="7885241" y="973138"/>
                  <a:pt x="7946348" y="1067375"/>
                </a:cubicBezTo>
                <a:lnTo>
                  <a:pt x="7950162" y="1072623"/>
                </a:lnTo>
                <a:lnTo>
                  <a:pt x="7887360" y="958281"/>
                </a:lnTo>
                <a:cubicBezTo>
                  <a:pt x="7844461" y="882363"/>
                  <a:pt x="7796041" y="818009"/>
                  <a:pt x="7714294" y="818009"/>
                </a:cubicBezTo>
                <a:close/>
                <a:moveTo>
                  <a:pt x="3659848" y="818009"/>
                </a:moveTo>
                <a:cubicBezTo>
                  <a:pt x="3550854" y="818009"/>
                  <a:pt x="3501154" y="932416"/>
                  <a:pt x="3444732" y="1036111"/>
                </a:cubicBezTo>
                <a:lnTo>
                  <a:pt x="3417255" y="1082909"/>
                </a:lnTo>
                <a:lnTo>
                  <a:pt x="3454157" y="1025110"/>
                </a:lnTo>
                <a:cubicBezTo>
                  <a:pt x="3505112" y="942226"/>
                  <a:pt x="3556838" y="859342"/>
                  <a:pt x="3659848" y="859342"/>
                </a:cubicBezTo>
                <a:cubicBezTo>
                  <a:pt x="3780563" y="859342"/>
                  <a:pt x="3830794" y="973138"/>
                  <a:pt x="3891901" y="1067375"/>
                </a:cubicBezTo>
                <a:lnTo>
                  <a:pt x="3895717" y="1072625"/>
                </a:lnTo>
                <a:lnTo>
                  <a:pt x="3832914" y="958281"/>
                </a:lnTo>
                <a:cubicBezTo>
                  <a:pt x="3790014" y="882363"/>
                  <a:pt x="3741595" y="818009"/>
                  <a:pt x="3659848" y="818009"/>
                </a:cubicBezTo>
                <a:close/>
                <a:moveTo>
                  <a:pt x="10956131" y="803299"/>
                </a:moveTo>
                <a:cubicBezTo>
                  <a:pt x="10803110" y="803299"/>
                  <a:pt x="10766683" y="1036067"/>
                  <a:pt x="10665158" y="1145177"/>
                </a:cubicBezTo>
                <a:lnTo>
                  <a:pt x="10652234" y="1155444"/>
                </a:lnTo>
                <a:lnTo>
                  <a:pt x="10667471" y="1146138"/>
                </a:lnTo>
                <a:cubicBezTo>
                  <a:pt x="10761982" y="1066362"/>
                  <a:pt x="10801675" y="906809"/>
                  <a:pt x="10956130" y="906809"/>
                </a:cubicBezTo>
                <a:cubicBezTo>
                  <a:pt x="11110287" y="906809"/>
                  <a:pt x="11149006" y="1066272"/>
                  <a:pt x="11243048" y="1146003"/>
                </a:cubicBezTo>
                <a:lnTo>
                  <a:pt x="11258585" y="1155521"/>
                </a:lnTo>
                <a:lnTo>
                  <a:pt x="11245522" y="1145107"/>
                </a:lnTo>
                <a:cubicBezTo>
                  <a:pt x="11144502" y="1036019"/>
                  <a:pt x="11109153" y="803299"/>
                  <a:pt x="10956131" y="803299"/>
                </a:cubicBezTo>
                <a:close/>
                <a:moveTo>
                  <a:pt x="6901683" y="803299"/>
                </a:moveTo>
                <a:cubicBezTo>
                  <a:pt x="6748662" y="803299"/>
                  <a:pt x="6712236" y="1036067"/>
                  <a:pt x="6610710" y="1145177"/>
                </a:cubicBezTo>
                <a:lnTo>
                  <a:pt x="6597783" y="1155446"/>
                </a:lnTo>
                <a:lnTo>
                  <a:pt x="6613023" y="1146138"/>
                </a:lnTo>
                <a:cubicBezTo>
                  <a:pt x="6707534" y="1066362"/>
                  <a:pt x="6747228" y="906809"/>
                  <a:pt x="6901683" y="906809"/>
                </a:cubicBezTo>
                <a:cubicBezTo>
                  <a:pt x="7055839" y="906809"/>
                  <a:pt x="7094558" y="1066272"/>
                  <a:pt x="7188601" y="1146003"/>
                </a:cubicBezTo>
                <a:lnTo>
                  <a:pt x="7204136" y="1155520"/>
                </a:lnTo>
                <a:lnTo>
                  <a:pt x="7191074" y="1145107"/>
                </a:lnTo>
                <a:cubicBezTo>
                  <a:pt x="7090054" y="1036019"/>
                  <a:pt x="7054705" y="803299"/>
                  <a:pt x="6901683" y="803299"/>
                </a:cubicBezTo>
                <a:close/>
                <a:moveTo>
                  <a:pt x="2847237" y="803299"/>
                </a:moveTo>
                <a:cubicBezTo>
                  <a:pt x="2694215" y="803299"/>
                  <a:pt x="2657788" y="1036067"/>
                  <a:pt x="2556263" y="1145177"/>
                </a:cubicBezTo>
                <a:lnTo>
                  <a:pt x="2543336" y="1155446"/>
                </a:lnTo>
                <a:lnTo>
                  <a:pt x="2558576" y="1146138"/>
                </a:lnTo>
                <a:cubicBezTo>
                  <a:pt x="2653086" y="1066362"/>
                  <a:pt x="2692780" y="906809"/>
                  <a:pt x="2847236" y="906809"/>
                </a:cubicBezTo>
                <a:cubicBezTo>
                  <a:pt x="3001391" y="906809"/>
                  <a:pt x="3040110" y="1066272"/>
                  <a:pt x="3134153" y="1146003"/>
                </a:cubicBezTo>
                <a:lnTo>
                  <a:pt x="3149690" y="1155521"/>
                </a:lnTo>
                <a:lnTo>
                  <a:pt x="3136627" y="1145107"/>
                </a:lnTo>
                <a:cubicBezTo>
                  <a:pt x="3035607" y="1036019"/>
                  <a:pt x="3000258" y="803299"/>
                  <a:pt x="2847237" y="803299"/>
                </a:cubicBezTo>
                <a:close/>
                <a:moveTo>
                  <a:pt x="9328791" y="767163"/>
                </a:moveTo>
                <a:cubicBezTo>
                  <a:pt x="9219709" y="767163"/>
                  <a:pt x="9170161" y="896849"/>
                  <a:pt x="9113842" y="1014376"/>
                </a:cubicBezTo>
                <a:lnTo>
                  <a:pt x="9097580" y="1045815"/>
                </a:lnTo>
                <a:lnTo>
                  <a:pt x="9122920" y="999886"/>
                </a:lnTo>
                <a:cubicBezTo>
                  <a:pt x="9173756" y="904231"/>
                  <a:pt x="9225461" y="808576"/>
                  <a:pt x="9328871" y="808576"/>
                </a:cubicBezTo>
                <a:cubicBezTo>
                  <a:pt x="9432281" y="808576"/>
                  <a:pt x="9484086" y="904211"/>
                  <a:pt x="9534942" y="999846"/>
                </a:cubicBezTo>
                <a:lnTo>
                  <a:pt x="9560439" y="1046053"/>
                </a:lnTo>
                <a:lnTo>
                  <a:pt x="9544020" y="1014331"/>
                </a:lnTo>
                <a:cubicBezTo>
                  <a:pt x="9487637" y="896825"/>
                  <a:pt x="9437874" y="767163"/>
                  <a:pt x="9328791" y="767163"/>
                </a:cubicBezTo>
                <a:close/>
                <a:moveTo>
                  <a:pt x="5274343" y="767163"/>
                </a:moveTo>
                <a:cubicBezTo>
                  <a:pt x="5165261" y="767163"/>
                  <a:pt x="5115714" y="896849"/>
                  <a:pt x="5059395" y="1014376"/>
                </a:cubicBezTo>
                <a:lnTo>
                  <a:pt x="5043141" y="1045799"/>
                </a:lnTo>
                <a:lnTo>
                  <a:pt x="5068473" y="999886"/>
                </a:lnTo>
                <a:cubicBezTo>
                  <a:pt x="5119308" y="904231"/>
                  <a:pt x="5171014" y="808576"/>
                  <a:pt x="5274423" y="808576"/>
                </a:cubicBezTo>
                <a:cubicBezTo>
                  <a:pt x="5377833" y="808576"/>
                  <a:pt x="5429638" y="904211"/>
                  <a:pt x="5480495" y="999846"/>
                </a:cubicBezTo>
                <a:lnTo>
                  <a:pt x="5505996" y="1046060"/>
                </a:lnTo>
                <a:lnTo>
                  <a:pt x="5489572" y="1014331"/>
                </a:lnTo>
                <a:cubicBezTo>
                  <a:pt x="5433189" y="896825"/>
                  <a:pt x="5383427" y="767163"/>
                  <a:pt x="5274343" y="767163"/>
                </a:cubicBezTo>
                <a:close/>
                <a:moveTo>
                  <a:pt x="1219896" y="767163"/>
                </a:moveTo>
                <a:cubicBezTo>
                  <a:pt x="1110814" y="767163"/>
                  <a:pt x="1061266" y="896849"/>
                  <a:pt x="1004948" y="1014376"/>
                </a:cubicBezTo>
                <a:lnTo>
                  <a:pt x="988681" y="1045824"/>
                </a:lnTo>
                <a:lnTo>
                  <a:pt x="1014026" y="999886"/>
                </a:lnTo>
                <a:cubicBezTo>
                  <a:pt x="1064862" y="904231"/>
                  <a:pt x="1116567" y="808576"/>
                  <a:pt x="1219976" y="808576"/>
                </a:cubicBezTo>
                <a:cubicBezTo>
                  <a:pt x="1323387" y="808576"/>
                  <a:pt x="1375192" y="904211"/>
                  <a:pt x="1426047" y="999846"/>
                </a:cubicBezTo>
                <a:lnTo>
                  <a:pt x="1451548" y="1046059"/>
                </a:lnTo>
                <a:lnTo>
                  <a:pt x="1435125" y="1014331"/>
                </a:lnTo>
                <a:cubicBezTo>
                  <a:pt x="1378742" y="896825"/>
                  <a:pt x="1328979" y="767163"/>
                  <a:pt x="1219896" y="767163"/>
                </a:cubicBezTo>
                <a:close/>
                <a:moveTo>
                  <a:pt x="11768663" y="767083"/>
                </a:moveTo>
                <a:cubicBezTo>
                  <a:pt x="11659536" y="767083"/>
                  <a:pt x="11609993" y="896745"/>
                  <a:pt x="11553674" y="1014251"/>
                </a:cubicBezTo>
                <a:lnTo>
                  <a:pt x="11547742" y="1025716"/>
                </a:lnTo>
                <a:lnTo>
                  <a:pt x="11562122" y="999726"/>
                </a:lnTo>
                <a:cubicBezTo>
                  <a:pt x="11613167" y="904071"/>
                  <a:pt x="11665292" y="808416"/>
                  <a:pt x="11768742" y="808416"/>
                </a:cubicBezTo>
                <a:cubicBezTo>
                  <a:pt x="11872193" y="808416"/>
                  <a:pt x="11924018" y="904051"/>
                  <a:pt x="11974894" y="999686"/>
                </a:cubicBezTo>
                <a:lnTo>
                  <a:pt x="11994367" y="1034962"/>
                </a:lnTo>
                <a:lnTo>
                  <a:pt x="11983651" y="1014251"/>
                </a:lnTo>
                <a:cubicBezTo>
                  <a:pt x="11927332" y="896745"/>
                  <a:pt x="11877789" y="767083"/>
                  <a:pt x="11768663" y="767083"/>
                </a:cubicBezTo>
                <a:close/>
                <a:moveTo>
                  <a:pt x="7714215" y="767083"/>
                </a:moveTo>
                <a:cubicBezTo>
                  <a:pt x="7605089" y="767083"/>
                  <a:pt x="7555546" y="896745"/>
                  <a:pt x="7499226" y="1014251"/>
                </a:cubicBezTo>
                <a:lnTo>
                  <a:pt x="7493294" y="1025717"/>
                </a:lnTo>
                <a:lnTo>
                  <a:pt x="7507674" y="999726"/>
                </a:lnTo>
                <a:cubicBezTo>
                  <a:pt x="7558720" y="904071"/>
                  <a:pt x="7610844" y="808416"/>
                  <a:pt x="7714294" y="808416"/>
                </a:cubicBezTo>
                <a:cubicBezTo>
                  <a:pt x="7835525" y="808416"/>
                  <a:pt x="7885860" y="939751"/>
                  <a:pt x="7946852" y="1048513"/>
                </a:cubicBezTo>
                <a:lnTo>
                  <a:pt x="7947425" y="1049425"/>
                </a:lnTo>
                <a:lnTo>
                  <a:pt x="7929959" y="1015824"/>
                </a:lnTo>
                <a:cubicBezTo>
                  <a:pt x="7873326" y="897905"/>
                  <a:pt x="7823829" y="767083"/>
                  <a:pt x="7714215" y="767083"/>
                </a:cubicBezTo>
                <a:close/>
                <a:moveTo>
                  <a:pt x="3659768" y="767083"/>
                </a:moveTo>
                <a:cubicBezTo>
                  <a:pt x="3550643" y="767083"/>
                  <a:pt x="3501099" y="896745"/>
                  <a:pt x="3444779" y="1014251"/>
                </a:cubicBezTo>
                <a:lnTo>
                  <a:pt x="3438839" y="1025732"/>
                </a:lnTo>
                <a:lnTo>
                  <a:pt x="3453227" y="999726"/>
                </a:lnTo>
                <a:cubicBezTo>
                  <a:pt x="3504274" y="904071"/>
                  <a:pt x="3556399" y="808416"/>
                  <a:pt x="3659848" y="808416"/>
                </a:cubicBezTo>
                <a:cubicBezTo>
                  <a:pt x="3781078" y="808416"/>
                  <a:pt x="3831413" y="939751"/>
                  <a:pt x="3892405" y="1048513"/>
                </a:cubicBezTo>
                <a:lnTo>
                  <a:pt x="3892978" y="1049425"/>
                </a:lnTo>
                <a:lnTo>
                  <a:pt x="3875512" y="1015824"/>
                </a:lnTo>
                <a:cubicBezTo>
                  <a:pt x="3818879" y="897905"/>
                  <a:pt x="3769382" y="767083"/>
                  <a:pt x="3659768" y="767083"/>
                </a:cubicBezTo>
                <a:close/>
                <a:moveTo>
                  <a:pt x="9328791" y="716157"/>
                </a:moveTo>
                <a:cubicBezTo>
                  <a:pt x="9241875" y="716157"/>
                  <a:pt x="9192755" y="808903"/>
                  <a:pt x="9147683" y="913243"/>
                </a:cubicBezTo>
                <a:lnTo>
                  <a:pt x="9115395" y="989378"/>
                </a:lnTo>
                <a:lnTo>
                  <a:pt x="9122700" y="974383"/>
                </a:lnTo>
                <a:cubicBezTo>
                  <a:pt x="9173596" y="865976"/>
                  <a:pt x="9225421" y="757569"/>
                  <a:pt x="9328791" y="757569"/>
                </a:cubicBezTo>
                <a:cubicBezTo>
                  <a:pt x="9432161" y="757569"/>
                  <a:pt x="9483946" y="865956"/>
                  <a:pt x="9534812" y="974343"/>
                </a:cubicBezTo>
                <a:lnTo>
                  <a:pt x="9546625" y="998598"/>
                </a:lnTo>
                <a:lnTo>
                  <a:pt x="9543750" y="992404"/>
                </a:lnTo>
                <a:cubicBezTo>
                  <a:pt x="9487240" y="861073"/>
                  <a:pt x="9437437" y="716157"/>
                  <a:pt x="9328791" y="716157"/>
                </a:cubicBezTo>
                <a:close/>
                <a:moveTo>
                  <a:pt x="5274343" y="716157"/>
                </a:moveTo>
                <a:cubicBezTo>
                  <a:pt x="5187428" y="716157"/>
                  <a:pt x="5138308" y="808903"/>
                  <a:pt x="5093236" y="913243"/>
                </a:cubicBezTo>
                <a:lnTo>
                  <a:pt x="5060950" y="989375"/>
                </a:lnTo>
                <a:lnTo>
                  <a:pt x="5068253" y="974383"/>
                </a:lnTo>
                <a:cubicBezTo>
                  <a:pt x="5119149" y="865976"/>
                  <a:pt x="5170974" y="757569"/>
                  <a:pt x="5274343" y="757569"/>
                </a:cubicBezTo>
                <a:cubicBezTo>
                  <a:pt x="5377713" y="757569"/>
                  <a:pt x="5429499" y="865956"/>
                  <a:pt x="5480365" y="974343"/>
                </a:cubicBezTo>
                <a:lnTo>
                  <a:pt x="5492183" y="998609"/>
                </a:lnTo>
                <a:lnTo>
                  <a:pt x="5489302" y="992404"/>
                </a:lnTo>
                <a:cubicBezTo>
                  <a:pt x="5432793" y="861073"/>
                  <a:pt x="5382989" y="716157"/>
                  <a:pt x="5274343" y="716157"/>
                </a:cubicBezTo>
                <a:close/>
                <a:moveTo>
                  <a:pt x="1219897" y="716157"/>
                </a:moveTo>
                <a:cubicBezTo>
                  <a:pt x="1132981" y="716157"/>
                  <a:pt x="1083861" y="808903"/>
                  <a:pt x="1038789" y="913243"/>
                </a:cubicBezTo>
                <a:lnTo>
                  <a:pt x="1006501" y="989378"/>
                </a:lnTo>
                <a:lnTo>
                  <a:pt x="1013807" y="974383"/>
                </a:lnTo>
                <a:cubicBezTo>
                  <a:pt x="1064702" y="865976"/>
                  <a:pt x="1116527" y="757569"/>
                  <a:pt x="1219896" y="757569"/>
                </a:cubicBezTo>
                <a:cubicBezTo>
                  <a:pt x="1323266" y="757569"/>
                  <a:pt x="1375052" y="865956"/>
                  <a:pt x="1425917" y="974343"/>
                </a:cubicBezTo>
                <a:lnTo>
                  <a:pt x="1437739" y="998614"/>
                </a:lnTo>
                <a:lnTo>
                  <a:pt x="1434856" y="992404"/>
                </a:lnTo>
                <a:cubicBezTo>
                  <a:pt x="1378346" y="861073"/>
                  <a:pt x="1328542" y="716157"/>
                  <a:pt x="1219897" y="716157"/>
                </a:cubicBezTo>
                <a:close/>
                <a:moveTo>
                  <a:pt x="11768663" y="716077"/>
                </a:moveTo>
                <a:cubicBezTo>
                  <a:pt x="11681676" y="716077"/>
                  <a:pt x="11632548" y="808839"/>
                  <a:pt x="11587482" y="913196"/>
                </a:cubicBezTo>
                <a:lnTo>
                  <a:pt x="11554056" y="992039"/>
                </a:lnTo>
                <a:lnTo>
                  <a:pt x="11562712" y="974263"/>
                </a:lnTo>
                <a:cubicBezTo>
                  <a:pt x="11613547" y="865877"/>
                  <a:pt x="11665252" y="757490"/>
                  <a:pt x="11768663" y="757490"/>
                </a:cubicBezTo>
                <a:cubicBezTo>
                  <a:pt x="11872073" y="757490"/>
                  <a:pt x="11923778" y="865877"/>
                  <a:pt x="11974614" y="974263"/>
                </a:cubicBezTo>
                <a:lnTo>
                  <a:pt x="11985521" y="996663"/>
                </a:lnTo>
                <a:lnTo>
                  <a:pt x="11983507" y="992324"/>
                </a:lnTo>
                <a:cubicBezTo>
                  <a:pt x="11927048" y="860993"/>
                  <a:pt x="11877396" y="716077"/>
                  <a:pt x="11768663" y="716077"/>
                </a:cubicBezTo>
                <a:close/>
                <a:moveTo>
                  <a:pt x="7714215" y="716077"/>
                </a:moveTo>
                <a:cubicBezTo>
                  <a:pt x="7627229" y="716077"/>
                  <a:pt x="7578100" y="808839"/>
                  <a:pt x="7533034" y="913196"/>
                </a:cubicBezTo>
                <a:lnTo>
                  <a:pt x="7499609" y="992037"/>
                </a:lnTo>
                <a:lnTo>
                  <a:pt x="7508264" y="974263"/>
                </a:lnTo>
                <a:cubicBezTo>
                  <a:pt x="7559100" y="865877"/>
                  <a:pt x="7610805" y="757490"/>
                  <a:pt x="7714215" y="757490"/>
                </a:cubicBezTo>
                <a:cubicBezTo>
                  <a:pt x="7811162" y="757490"/>
                  <a:pt x="7862665" y="852752"/>
                  <a:pt x="7910612" y="953967"/>
                </a:cubicBezTo>
                <a:lnTo>
                  <a:pt x="7936895" y="1009266"/>
                </a:lnTo>
                <a:lnTo>
                  <a:pt x="7929816" y="994082"/>
                </a:lnTo>
                <a:cubicBezTo>
                  <a:pt x="7873042" y="862290"/>
                  <a:pt x="7823433" y="716077"/>
                  <a:pt x="7714215" y="716077"/>
                </a:cubicBezTo>
                <a:close/>
                <a:moveTo>
                  <a:pt x="3659768" y="716077"/>
                </a:moveTo>
                <a:cubicBezTo>
                  <a:pt x="3572783" y="716077"/>
                  <a:pt x="3523654" y="808839"/>
                  <a:pt x="3478588" y="913196"/>
                </a:cubicBezTo>
                <a:lnTo>
                  <a:pt x="3445159" y="992045"/>
                </a:lnTo>
                <a:lnTo>
                  <a:pt x="3453817" y="974263"/>
                </a:lnTo>
                <a:cubicBezTo>
                  <a:pt x="3504653" y="865877"/>
                  <a:pt x="3556358" y="757490"/>
                  <a:pt x="3659768" y="757490"/>
                </a:cubicBezTo>
                <a:cubicBezTo>
                  <a:pt x="3756716" y="757490"/>
                  <a:pt x="3808218" y="852752"/>
                  <a:pt x="3856165" y="953967"/>
                </a:cubicBezTo>
                <a:lnTo>
                  <a:pt x="3882424" y="1009216"/>
                </a:lnTo>
                <a:lnTo>
                  <a:pt x="3875369" y="994082"/>
                </a:lnTo>
                <a:cubicBezTo>
                  <a:pt x="3818596" y="862290"/>
                  <a:pt x="3768987" y="716077"/>
                  <a:pt x="3659768" y="716077"/>
                </a:cubicBezTo>
                <a:close/>
                <a:moveTo>
                  <a:pt x="10956012" y="689856"/>
                </a:moveTo>
                <a:cubicBezTo>
                  <a:pt x="10803847" y="689856"/>
                  <a:pt x="10767106" y="989122"/>
                  <a:pt x="10665278" y="1129439"/>
                </a:cubicBezTo>
                <a:lnTo>
                  <a:pt x="10658286" y="1136565"/>
                </a:lnTo>
                <a:lnTo>
                  <a:pt x="10667325" y="1128819"/>
                </a:lnTo>
                <a:cubicBezTo>
                  <a:pt x="10761593" y="1017114"/>
                  <a:pt x="10800896" y="793705"/>
                  <a:pt x="10956131" y="793705"/>
                </a:cubicBezTo>
                <a:cubicBezTo>
                  <a:pt x="11111306" y="793705"/>
                  <a:pt x="11149605" y="1017024"/>
                  <a:pt x="11243375" y="1128684"/>
                </a:cubicBezTo>
                <a:lnTo>
                  <a:pt x="11251853" y="1135974"/>
                </a:lnTo>
                <a:lnTo>
                  <a:pt x="11245363" y="1129334"/>
                </a:lnTo>
                <a:cubicBezTo>
                  <a:pt x="11144074" y="989075"/>
                  <a:pt x="11108176" y="689856"/>
                  <a:pt x="10956012" y="689856"/>
                </a:cubicBezTo>
                <a:close/>
                <a:moveTo>
                  <a:pt x="6901564" y="689856"/>
                </a:moveTo>
                <a:cubicBezTo>
                  <a:pt x="6749399" y="689856"/>
                  <a:pt x="6712658" y="989122"/>
                  <a:pt x="6610831" y="1129439"/>
                </a:cubicBezTo>
                <a:lnTo>
                  <a:pt x="6603840" y="1136563"/>
                </a:lnTo>
                <a:lnTo>
                  <a:pt x="6612878" y="1128819"/>
                </a:lnTo>
                <a:cubicBezTo>
                  <a:pt x="6707145" y="1017114"/>
                  <a:pt x="6746449" y="793705"/>
                  <a:pt x="6901683" y="793705"/>
                </a:cubicBezTo>
                <a:cubicBezTo>
                  <a:pt x="7056859" y="793705"/>
                  <a:pt x="7095158" y="1017024"/>
                  <a:pt x="7188927" y="1128684"/>
                </a:cubicBezTo>
                <a:lnTo>
                  <a:pt x="7197407" y="1135975"/>
                </a:lnTo>
                <a:lnTo>
                  <a:pt x="7190915" y="1129334"/>
                </a:lnTo>
                <a:cubicBezTo>
                  <a:pt x="7089627" y="989075"/>
                  <a:pt x="7053728" y="689856"/>
                  <a:pt x="6901564" y="689856"/>
                </a:cubicBezTo>
                <a:close/>
                <a:moveTo>
                  <a:pt x="2847117" y="689856"/>
                </a:moveTo>
                <a:cubicBezTo>
                  <a:pt x="2694952" y="689856"/>
                  <a:pt x="2658211" y="989122"/>
                  <a:pt x="2556384" y="1129439"/>
                </a:cubicBezTo>
                <a:lnTo>
                  <a:pt x="2549393" y="1136562"/>
                </a:lnTo>
                <a:lnTo>
                  <a:pt x="2558430" y="1128819"/>
                </a:lnTo>
                <a:cubicBezTo>
                  <a:pt x="2652698" y="1017114"/>
                  <a:pt x="2692002" y="793705"/>
                  <a:pt x="2847237" y="793705"/>
                </a:cubicBezTo>
                <a:cubicBezTo>
                  <a:pt x="3002412" y="793705"/>
                  <a:pt x="3040710" y="1017024"/>
                  <a:pt x="3134479" y="1128684"/>
                </a:cubicBezTo>
                <a:lnTo>
                  <a:pt x="3142965" y="1135980"/>
                </a:lnTo>
                <a:lnTo>
                  <a:pt x="3136469" y="1129334"/>
                </a:lnTo>
                <a:cubicBezTo>
                  <a:pt x="3035180" y="989075"/>
                  <a:pt x="2999281" y="689856"/>
                  <a:pt x="2847117" y="689856"/>
                </a:cubicBezTo>
                <a:close/>
                <a:moveTo>
                  <a:pt x="11768663" y="665152"/>
                </a:moveTo>
                <a:cubicBezTo>
                  <a:pt x="11681676" y="665152"/>
                  <a:pt x="11632548" y="767676"/>
                  <a:pt x="11587482" y="883016"/>
                </a:cubicBezTo>
                <a:lnTo>
                  <a:pt x="11562958" y="946950"/>
                </a:lnTo>
                <a:lnTo>
                  <a:pt x="11601395" y="859825"/>
                </a:lnTo>
                <a:cubicBezTo>
                  <a:pt x="11642418" y="774635"/>
                  <a:pt x="11691105" y="706484"/>
                  <a:pt x="11768663" y="706484"/>
                </a:cubicBezTo>
                <a:cubicBezTo>
                  <a:pt x="11872073" y="706484"/>
                  <a:pt x="11924038" y="827622"/>
                  <a:pt x="11975003" y="948760"/>
                </a:cubicBezTo>
                <a:lnTo>
                  <a:pt x="11975740" y="950449"/>
                </a:lnTo>
                <a:lnTo>
                  <a:pt x="11949869" y="883016"/>
                </a:lnTo>
                <a:cubicBezTo>
                  <a:pt x="11904793" y="767676"/>
                  <a:pt x="11855649" y="665152"/>
                  <a:pt x="11768663" y="665152"/>
                </a:cubicBezTo>
                <a:close/>
                <a:moveTo>
                  <a:pt x="9328791" y="665152"/>
                </a:moveTo>
                <a:cubicBezTo>
                  <a:pt x="9241875" y="665152"/>
                  <a:pt x="9192755" y="767676"/>
                  <a:pt x="9147683" y="883016"/>
                </a:cubicBezTo>
                <a:lnTo>
                  <a:pt x="9122206" y="949424"/>
                </a:lnTo>
                <a:lnTo>
                  <a:pt x="9122461" y="948840"/>
                </a:lnTo>
                <a:cubicBezTo>
                  <a:pt x="9173436" y="827702"/>
                  <a:pt x="9225421" y="706564"/>
                  <a:pt x="9328791" y="706564"/>
                </a:cubicBezTo>
                <a:cubicBezTo>
                  <a:pt x="9432161" y="706564"/>
                  <a:pt x="9484126" y="827702"/>
                  <a:pt x="9535082" y="948840"/>
                </a:cubicBezTo>
                <a:lnTo>
                  <a:pt x="9536343" y="951730"/>
                </a:lnTo>
                <a:lnTo>
                  <a:pt x="9509970" y="883016"/>
                </a:lnTo>
                <a:cubicBezTo>
                  <a:pt x="9464873" y="767676"/>
                  <a:pt x="9415707" y="665152"/>
                  <a:pt x="9328791" y="665152"/>
                </a:cubicBezTo>
                <a:close/>
                <a:moveTo>
                  <a:pt x="7714215" y="665152"/>
                </a:moveTo>
                <a:cubicBezTo>
                  <a:pt x="7627229" y="665152"/>
                  <a:pt x="7578100" y="767676"/>
                  <a:pt x="7533034" y="883016"/>
                </a:cubicBezTo>
                <a:lnTo>
                  <a:pt x="7508511" y="946949"/>
                </a:lnTo>
                <a:lnTo>
                  <a:pt x="7546947" y="859825"/>
                </a:lnTo>
                <a:cubicBezTo>
                  <a:pt x="7587970" y="774635"/>
                  <a:pt x="7636657" y="706484"/>
                  <a:pt x="7714215" y="706484"/>
                </a:cubicBezTo>
                <a:cubicBezTo>
                  <a:pt x="7811162" y="706484"/>
                  <a:pt x="7862894" y="812953"/>
                  <a:pt x="7910976" y="926076"/>
                </a:cubicBezTo>
                <a:lnTo>
                  <a:pt x="7920757" y="949026"/>
                </a:lnTo>
                <a:lnTo>
                  <a:pt x="7896025" y="884562"/>
                </a:lnTo>
                <a:cubicBezTo>
                  <a:pt x="7850783" y="768594"/>
                  <a:pt x="7801590" y="665152"/>
                  <a:pt x="7714215" y="665152"/>
                </a:cubicBezTo>
                <a:close/>
                <a:moveTo>
                  <a:pt x="5274343" y="665152"/>
                </a:moveTo>
                <a:cubicBezTo>
                  <a:pt x="5187428" y="665152"/>
                  <a:pt x="5138308" y="767676"/>
                  <a:pt x="5093236" y="883016"/>
                </a:cubicBezTo>
                <a:lnTo>
                  <a:pt x="5067762" y="949417"/>
                </a:lnTo>
                <a:lnTo>
                  <a:pt x="5068014" y="948840"/>
                </a:lnTo>
                <a:cubicBezTo>
                  <a:pt x="5118989" y="827702"/>
                  <a:pt x="5170974" y="706564"/>
                  <a:pt x="5274343" y="706564"/>
                </a:cubicBezTo>
                <a:cubicBezTo>
                  <a:pt x="5377713" y="706564"/>
                  <a:pt x="5429678" y="827702"/>
                  <a:pt x="5480634" y="948840"/>
                </a:cubicBezTo>
                <a:lnTo>
                  <a:pt x="5481893" y="951726"/>
                </a:lnTo>
                <a:lnTo>
                  <a:pt x="5455522" y="883016"/>
                </a:lnTo>
                <a:cubicBezTo>
                  <a:pt x="5410426" y="767676"/>
                  <a:pt x="5361260" y="665152"/>
                  <a:pt x="5274343" y="665152"/>
                </a:cubicBezTo>
                <a:close/>
                <a:moveTo>
                  <a:pt x="3659768" y="665152"/>
                </a:moveTo>
                <a:cubicBezTo>
                  <a:pt x="3572783" y="665152"/>
                  <a:pt x="3523654" y="767676"/>
                  <a:pt x="3478588" y="883016"/>
                </a:cubicBezTo>
                <a:lnTo>
                  <a:pt x="3454063" y="946950"/>
                </a:lnTo>
                <a:lnTo>
                  <a:pt x="3492501" y="859825"/>
                </a:lnTo>
                <a:cubicBezTo>
                  <a:pt x="3533524" y="774635"/>
                  <a:pt x="3582211" y="706484"/>
                  <a:pt x="3659768" y="706484"/>
                </a:cubicBezTo>
                <a:cubicBezTo>
                  <a:pt x="3756716" y="706484"/>
                  <a:pt x="3808447" y="812953"/>
                  <a:pt x="3856530" y="926076"/>
                </a:cubicBezTo>
                <a:lnTo>
                  <a:pt x="3866319" y="949047"/>
                </a:lnTo>
                <a:lnTo>
                  <a:pt x="3841579" y="884562"/>
                </a:lnTo>
                <a:cubicBezTo>
                  <a:pt x="3796336" y="768594"/>
                  <a:pt x="3747143" y="665152"/>
                  <a:pt x="3659768" y="665152"/>
                </a:cubicBezTo>
                <a:close/>
                <a:moveTo>
                  <a:pt x="1219897" y="665152"/>
                </a:moveTo>
                <a:cubicBezTo>
                  <a:pt x="1132981" y="665152"/>
                  <a:pt x="1083861" y="767676"/>
                  <a:pt x="1038790" y="883016"/>
                </a:cubicBezTo>
                <a:lnTo>
                  <a:pt x="1013314" y="949420"/>
                </a:lnTo>
                <a:lnTo>
                  <a:pt x="1013567" y="948840"/>
                </a:lnTo>
                <a:cubicBezTo>
                  <a:pt x="1064542" y="827702"/>
                  <a:pt x="1116527" y="706564"/>
                  <a:pt x="1219897" y="706564"/>
                </a:cubicBezTo>
                <a:cubicBezTo>
                  <a:pt x="1323267" y="706564"/>
                  <a:pt x="1375232" y="827702"/>
                  <a:pt x="1426187" y="948840"/>
                </a:cubicBezTo>
                <a:lnTo>
                  <a:pt x="1427448" y="951730"/>
                </a:lnTo>
                <a:lnTo>
                  <a:pt x="1401075" y="883016"/>
                </a:lnTo>
                <a:cubicBezTo>
                  <a:pt x="1355979" y="767676"/>
                  <a:pt x="1306813" y="665152"/>
                  <a:pt x="1219897" y="665152"/>
                </a:cubicBezTo>
                <a:close/>
                <a:moveTo>
                  <a:pt x="10956012" y="576492"/>
                </a:moveTo>
                <a:cubicBezTo>
                  <a:pt x="10826004" y="576492"/>
                  <a:pt x="10780557" y="845251"/>
                  <a:pt x="10705928" y="1030023"/>
                </a:cubicBezTo>
                <a:lnTo>
                  <a:pt x="10668346" y="1108181"/>
                </a:lnTo>
                <a:lnTo>
                  <a:pt x="10710106" y="1029316"/>
                </a:lnTo>
                <a:cubicBezTo>
                  <a:pt x="10777380" y="879721"/>
                  <a:pt x="10826708" y="680262"/>
                  <a:pt x="10956171" y="680262"/>
                </a:cubicBezTo>
                <a:cubicBezTo>
                  <a:pt x="11085634" y="680262"/>
                  <a:pt x="11134244" y="879690"/>
                  <a:pt x="11200999" y="1029241"/>
                </a:cubicBezTo>
                <a:lnTo>
                  <a:pt x="11242183" y="1107499"/>
                </a:lnTo>
                <a:lnTo>
                  <a:pt x="11205136" y="1029965"/>
                </a:lnTo>
                <a:cubicBezTo>
                  <a:pt x="11131019" y="845217"/>
                  <a:pt x="11086019" y="576492"/>
                  <a:pt x="10956012" y="576492"/>
                </a:cubicBezTo>
                <a:close/>
                <a:moveTo>
                  <a:pt x="6901564" y="576492"/>
                </a:moveTo>
                <a:cubicBezTo>
                  <a:pt x="6771557" y="576492"/>
                  <a:pt x="6726109" y="845251"/>
                  <a:pt x="6651481" y="1030023"/>
                </a:cubicBezTo>
                <a:lnTo>
                  <a:pt x="6613912" y="1108155"/>
                </a:lnTo>
                <a:lnTo>
                  <a:pt x="6655658" y="1029316"/>
                </a:lnTo>
                <a:cubicBezTo>
                  <a:pt x="6722932" y="879721"/>
                  <a:pt x="6772261" y="680262"/>
                  <a:pt x="6901724" y="680262"/>
                </a:cubicBezTo>
                <a:cubicBezTo>
                  <a:pt x="7031187" y="680262"/>
                  <a:pt x="7079797" y="879690"/>
                  <a:pt x="7146552" y="1029241"/>
                </a:cubicBezTo>
                <a:lnTo>
                  <a:pt x="7187730" y="1107487"/>
                </a:lnTo>
                <a:lnTo>
                  <a:pt x="7150689" y="1029965"/>
                </a:lnTo>
                <a:cubicBezTo>
                  <a:pt x="7076571" y="845217"/>
                  <a:pt x="7031571" y="576492"/>
                  <a:pt x="6901564" y="576492"/>
                </a:cubicBezTo>
                <a:close/>
                <a:moveTo>
                  <a:pt x="2847117" y="576492"/>
                </a:moveTo>
                <a:cubicBezTo>
                  <a:pt x="2717110" y="576492"/>
                  <a:pt x="2671663" y="845251"/>
                  <a:pt x="2597034" y="1030023"/>
                </a:cubicBezTo>
                <a:lnTo>
                  <a:pt x="2559464" y="1108155"/>
                </a:lnTo>
                <a:lnTo>
                  <a:pt x="2601211" y="1029316"/>
                </a:lnTo>
                <a:cubicBezTo>
                  <a:pt x="2668485" y="879721"/>
                  <a:pt x="2717814" y="680262"/>
                  <a:pt x="2847277" y="680262"/>
                </a:cubicBezTo>
                <a:cubicBezTo>
                  <a:pt x="2976739" y="680262"/>
                  <a:pt x="3025351" y="879690"/>
                  <a:pt x="3092105" y="1029241"/>
                </a:cubicBezTo>
                <a:lnTo>
                  <a:pt x="3133283" y="1107488"/>
                </a:lnTo>
                <a:lnTo>
                  <a:pt x="3096242" y="1029965"/>
                </a:lnTo>
                <a:cubicBezTo>
                  <a:pt x="3022124" y="845217"/>
                  <a:pt x="2977124" y="576492"/>
                  <a:pt x="2847117" y="576492"/>
                </a:cubicBezTo>
                <a:close/>
                <a:moveTo>
                  <a:pt x="10955931" y="463130"/>
                </a:moveTo>
                <a:cubicBezTo>
                  <a:pt x="10825872" y="463130"/>
                  <a:pt x="10780441" y="780711"/>
                  <a:pt x="10705965" y="999047"/>
                </a:cubicBezTo>
                <a:lnTo>
                  <a:pt x="10678928" y="1065638"/>
                </a:lnTo>
                <a:lnTo>
                  <a:pt x="10710111" y="993526"/>
                </a:lnTo>
                <a:cubicBezTo>
                  <a:pt x="10777234" y="810720"/>
                  <a:pt x="10826420" y="566978"/>
                  <a:pt x="10956332" y="566978"/>
                </a:cubicBezTo>
                <a:cubicBezTo>
                  <a:pt x="11086244" y="566978"/>
                  <a:pt x="11134961" y="810563"/>
                  <a:pt x="11201595" y="993253"/>
                </a:cubicBezTo>
                <a:lnTo>
                  <a:pt x="11228520" y="1055898"/>
                </a:lnTo>
                <a:lnTo>
                  <a:pt x="11205524" y="998989"/>
                </a:lnTo>
                <a:cubicBezTo>
                  <a:pt x="11131388" y="780676"/>
                  <a:pt x="11085992" y="463130"/>
                  <a:pt x="10955931" y="463130"/>
                </a:cubicBezTo>
                <a:close/>
                <a:moveTo>
                  <a:pt x="6901483" y="463130"/>
                </a:moveTo>
                <a:cubicBezTo>
                  <a:pt x="6771424" y="463130"/>
                  <a:pt x="6725993" y="780711"/>
                  <a:pt x="6651517" y="999047"/>
                </a:cubicBezTo>
                <a:lnTo>
                  <a:pt x="6624475" y="1065649"/>
                </a:lnTo>
                <a:lnTo>
                  <a:pt x="6655664" y="993526"/>
                </a:lnTo>
                <a:cubicBezTo>
                  <a:pt x="6722786" y="810720"/>
                  <a:pt x="6771972" y="566978"/>
                  <a:pt x="6901884" y="566978"/>
                </a:cubicBezTo>
                <a:cubicBezTo>
                  <a:pt x="7031796" y="566978"/>
                  <a:pt x="7080513" y="810563"/>
                  <a:pt x="7147148" y="993253"/>
                </a:cubicBezTo>
                <a:lnTo>
                  <a:pt x="7174073" y="1055899"/>
                </a:lnTo>
                <a:lnTo>
                  <a:pt x="7151076" y="998989"/>
                </a:lnTo>
                <a:cubicBezTo>
                  <a:pt x="7076940" y="780676"/>
                  <a:pt x="7031543" y="463130"/>
                  <a:pt x="6901483" y="463130"/>
                </a:cubicBezTo>
                <a:close/>
                <a:moveTo>
                  <a:pt x="2847037" y="463130"/>
                </a:moveTo>
                <a:cubicBezTo>
                  <a:pt x="2716978" y="463130"/>
                  <a:pt x="2671547" y="780711"/>
                  <a:pt x="2597071" y="999047"/>
                </a:cubicBezTo>
                <a:lnTo>
                  <a:pt x="2570031" y="1065642"/>
                </a:lnTo>
                <a:lnTo>
                  <a:pt x="2601217" y="993526"/>
                </a:lnTo>
                <a:cubicBezTo>
                  <a:pt x="2668340" y="810720"/>
                  <a:pt x="2717525" y="566978"/>
                  <a:pt x="2847437" y="566978"/>
                </a:cubicBezTo>
                <a:cubicBezTo>
                  <a:pt x="2977349" y="566978"/>
                  <a:pt x="3026067" y="810563"/>
                  <a:pt x="3092701" y="993253"/>
                </a:cubicBezTo>
                <a:lnTo>
                  <a:pt x="3119626" y="1055899"/>
                </a:lnTo>
                <a:lnTo>
                  <a:pt x="3096629" y="998989"/>
                </a:lnTo>
                <a:cubicBezTo>
                  <a:pt x="3022494" y="780676"/>
                  <a:pt x="2977097" y="463130"/>
                  <a:pt x="2847037" y="463130"/>
                </a:cubicBezTo>
                <a:close/>
                <a:moveTo>
                  <a:pt x="10955851" y="349766"/>
                </a:moveTo>
                <a:cubicBezTo>
                  <a:pt x="10825267" y="349766"/>
                  <a:pt x="10780310" y="716203"/>
                  <a:pt x="10706041" y="968128"/>
                </a:cubicBezTo>
                <a:lnTo>
                  <a:pt x="10699139" y="989761"/>
                </a:lnTo>
                <a:lnTo>
                  <a:pt x="10709850" y="957633"/>
                </a:lnTo>
                <a:cubicBezTo>
                  <a:pt x="10776965" y="741591"/>
                  <a:pt x="10826319" y="453536"/>
                  <a:pt x="10955931" y="453536"/>
                </a:cubicBezTo>
                <a:cubicBezTo>
                  <a:pt x="11085543" y="453536"/>
                  <a:pt x="11134336" y="741560"/>
                  <a:pt x="11201088" y="957578"/>
                </a:cubicBezTo>
                <a:lnTo>
                  <a:pt x="11203898" y="966049"/>
                </a:lnTo>
                <a:lnTo>
                  <a:pt x="11169423" y="834850"/>
                </a:lnTo>
                <a:cubicBezTo>
                  <a:pt x="11113407" y="604236"/>
                  <a:pt x="11064672" y="349766"/>
                  <a:pt x="10955851" y="349766"/>
                </a:cubicBezTo>
                <a:close/>
                <a:moveTo>
                  <a:pt x="6901404" y="349766"/>
                </a:moveTo>
                <a:cubicBezTo>
                  <a:pt x="6770820" y="349766"/>
                  <a:pt x="6725862" y="716203"/>
                  <a:pt x="6651594" y="968128"/>
                </a:cubicBezTo>
                <a:lnTo>
                  <a:pt x="6644690" y="989767"/>
                </a:lnTo>
                <a:lnTo>
                  <a:pt x="6655402" y="957633"/>
                </a:lnTo>
                <a:cubicBezTo>
                  <a:pt x="6722517" y="741591"/>
                  <a:pt x="6771871" y="453536"/>
                  <a:pt x="6901483" y="453536"/>
                </a:cubicBezTo>
                <a:cubicBezTo>
                  <a:pt x="7031096" y="453536"/>
                  <a:pt x="7079888" y="741560"/>
                  <a:pt x="7146641" y="957578"/>
                </a:cubicBezTo>
                <a:lnTo>
                  <a:pt x="7149448" y="966041"/>
                </a:lnTo>
                <a:lnTo>
                  <a:pt x="7114975" y="834850"/>
                </a:lnTo>
                <a:cubicBezTo>
                  <a:pt x="7058959" y="604236"/>
                  <a:pt x="7010224" y="349766"/>
                  <a:pt x="6901404" y="349766"/>
                </a:cubicBezTo>
                <a:close/>
                <a:moveTo>
                  <a:pt x="2846957" y="349766"/>
                </a:moveTo>
                <a:cubicBezTo>
                  <a:pt x="2716373" y="349766"/>
                  <a:pt x="2671416" y="716203"/>
                  <a:pt x="2597147" y="968128"/>
                </a:cubicBezTo>
                <a:lnTo>
                  <a:pt x="2590237" y="989788"/>
                </a:lnTo>
                <a:lnTo>
                  <a:pt x="2600956" y="957633"/>
                </a:lnTo>
                <a:cubicBezTo>
                  <a:pt x="2668071" y="741591"/>
                  <a:pt x="2717425" y="453536"/>
                  <a:pt x="2847037" y="453536"/>
                </a:cubicBezTo>
                <a:cubicBezTo>
                  <a:pt x="2976649" y="453536"/>
                  <a:pt x="3025442" y="741560"/>
                  <a:pt x="3092194" y="957578"/>
                </a:cubicBezTo>
                <a:lnTo>
                  <a:pt x="3095005" y="966052"/>
                </a:lnTo>
                <a:lnTo>
                  <a:pt x="3060529" y="834850"/>
                </a:lnTo>
                <a:cubicBezTo>
                  <a:pt x="3004512" y="604236"/>
                  <a:pt x="2955777" y="349766"/>
                  <a:pt x="2846957" y="349766"/>
                </a:cubicBezTo>
                <a:close/>
                <a:moveTo>
                  <a:pt x="10955772" y="236321"/>
                </a:moveTo>
                <a:cubicBezTo>
                  <a:pt x="10847563" y="236321"/>
                  <a:pt x="10798220" y="524743"/>
                  <a:pt x="10741673" y="786126"/>
                </a:cubicBezTo>
                <a:lnTo>
                  <a:pt x="10713960" y="904645"/>
                </a:lnTo>
                <a:lnTo>
                  <a:pt x="10748522" y="765604"/>
                </a:lnTo>
                <a:cubicBezTo>
                  <a:pt x="10799558" y="552888"/>
                  <a:pt x="10851842" y="340172"/>
                  <a:pt x="10955851" y="340172"/>
                </a:cubicBezTo>
                <a:cubicBezTo>
                  <a:pt x="11085863" y="340172"/>
                  <a:pt x="11134556" y="672541"/>
                  <a:pt x="11201197" y="921818"/>
                </a:cubicBezTo>
                <a:lnTo>
                  <a:pt x="11203273" y="929052"/>
                </a:lnTo>
                <a:lnTo>
                  <a:pt x="11169922" y="786080"/>
                </a:lnTo>
                <a:cubicBezTo>
                  <a:pt x="11113466" y="524719"/>
                  <a:pt x="11063980" y="236321"/>
                  <a:pt x="10955772" y="236321"/>
                </a:cubicBezTo>
                <a:close/>
                <a:moveTo>
                  <a:pt x="6901324" y="236321"/>
                </a:moveTo>
                <a:cubicBezTo>
                  <a:pt x="6793116" y="236321"/>
                  <a:pt x="6743773" y="524743"/>
                  <a:pt x="6687225" y="786126"/>
                </a:cubicBezTo>
                <a:lnTo>
                  <a:pt x="6659517" y="904623"/>
                </a:lnTo>
                <a:lnTo>
                  <a:pt x="6694074" y="765604"/>
                </a:lnTo>
                <a:cubicBezTo>
                  <a:pt x="6745110" y="552888"/>
                  <a:pt x="6797395" y="340172"/>
                  <a:pt x="6901404" y="340172"/>
                </a:cubicBezTo>
                <a:cubicBezTo>
                  <a:pt x="7031417" y="340172"/>
                  <a:pt x="7080109" y="672541"/>
                  <a:pt x="7146749" y="921818"/>
                </a:cubicBezTo>
                <a:lnTo>
                  <a:pt x="7148827" y="929056"/>
                </a:lnTo>
                <a:lnTo>
                  <a:pt x="7115474" y="786080"/>
                </a:lnTo>
                <a:cubicBezTo>
                  <a:pt x="7059019" y="524719"/>
                  <a:pt x="7009532" y="236321"/>
                  <a:pt x="6901324" y="236321"/>
                </a:cubicBezTo>
                <a:close/>
                <a:moveTo>
                  <a:pt x="2846877" y="236321"/>
                </a:moveTo>
                <a:cubicBezTo>
                  <a:pt x="2738669" y="236321"/>
                  <a:pt x="2689326" y="524743"/>
                  <a:pt x="2632779" y="786126"/>
                </a:cubicBezTo>
                <a:lnTo>
                  <a:pt x="2605074" y="904612"/>
                </a:lnTo>
                <a:lnTo>
                  <a:pt x="2639628" y="765604"/>
                </a:lnTo>
                <a:cubicBezTo>
                  <a:pt x="2690664" y="552888"/>
                  <a:pt x="2742948" y="340172"/>
                  <a:pt x="2846957" y="340172"/>
                </a:cubicBezTo>
                <a:cubicBezTo>
                  <a:pt x="2976970" y="340172"/>
                  <a:pt x="3025662" y="672541"/>
                  <a:pt x="3092303" y="921818"/>
                </a:cubicBezTo>
                <a:lnTo>
                  <a:pt x="3094380" y="929053"/>
                </a:lnTo>
                <a:lnTo>
                  <a:pt x="3061027" y="786080"/>
                </a:lnTo>
                <a:cubicBezTo>
                  <a:pt x="3004572" y="524719"/>
                  <a:pt x="2955086" y="236321"/>
                  <a:pt x="2846877" y="236321"/>
                </a:cubicBezTo>
                <a:close/>
                <a:moveTo>
                  <a:pt x="10955772" y="122958"/>
                </a:moveTo>
                <a:cubicBezTo>
                  <a:pt x="10847519" y="122958"/>
                  <a:pt x="10798181" y="445284"/>
                  <a:pt x="10741646" y="737391"/>
                </a:cubicBezTo>
                <a:lnTo>
                  <a:pt x="10731023" y="788175"/>
                </a:lnTo>
                <a:lnTo>
                  <a:pt x="10748392" y="708922"/>
                </a:lnTo>
                <a:cubicBezTo>
                  <a:pt x="10799398" y="467824"/>
                  <a:pt x="10851683" y="226727"/>
                  <a:pt x="10955772" y="226727"/>
                </a:cubicBezTo>
                <a:cubicBezTo>
                  <a:pt x="11059861" y="226727"/>
                  <a:pt x="11111946" y="467804"/>
                  <a:pt x="11162742" y="708882"/>
                </a:cubicBezTo>
                <a:lnTo>
                  <a:pt x="11174197" y="761357"/>
                </a:lnTo>
                <a:lnTo>
                  <a:pt x="11145433" y="611380"/>
                </a:lnTo>
                <a:cubicBezTo>
                  <a:pt x="11097817" y="359769"/>
                  <a:pt x="11048559" y="122958"/>
                  <a:pt x="10955772" y="122958"/>
                </a:cubicBezTo>
                <a:close/>
                <a:moveTo>
                  <a:pt x="6901324" y="122958"/>
                </a:moveTo>
                <a:cubicBezTo>
                  <a:pt x="6793072" y="122958"/>
                  <a:pt x="6743734" y="445284"/>
                  <a:pt x="6687198" y="737391"/>
                </a:cubicBezTo>
                <a:lnTo>
                  <a:pt x="6676580" y="788154"/>
                </a:lnTo>
                <a:lnTo>
                  <a:pt x="6693944" y="708922"/>
                </a:lnTo>
                <a:cubicBezTo>
                  <a:pt x="6744950" y="467824"/>
                  <a:pt x="6797235" y="226727"/>
                  <a:pt x="6901324" y="226727"/>
                </a:cubicBezTo>
                <a:cubicBezTo>
                  <a:pt x="7005414" y="226727"/>
                  <a:pt x="7057499" y="467804"/>
                  <a:pt x="7108294" y="708882"/>
                </a:cubicBezTo>
                <a:lnTo>
                  <a:pt x="7119749" y="761356"/>
                </a:lnTo>
                <a:lnTo>
                  <a:pt x="7090986" y="611380"/>
                </a:lnTo>
                <a:cubicBezTo>
                  <a:pt x="7043370" y="359769"/>
                  <a:pt x="6994111" y="122958"/>
                  <a:pt x="6901324" y="122958"/>
                </a:cubicBezTo>
                <a:close/>
                <a:moveTo>
                  <a:pt x="2846877" y="122958"/>
                </a:moveTo>
                <a:cubicBezTo>
                  <a:pt x="2738626" y="122958"/>
                  <a:pt x="2689287" y="445284"/>
                  <a:pt x="2632753" y="737391"/>
                </a:cubicBezTo>
                <a:lnTo>
                  <a:pt x="2622137" y="788139"/>
                </a:lnTo>
                <a:lnTo>
                  <a:pt x="2639498" y="708922"/>
                </a:lnTo>
                <a:cubicBezTo>
                  <a:pt x="2690504" y="467824"/>
                  <a:pt x="2742788" y="226727"/>
                  <a:pt x="2846877" y="226727"/>
                </a:cubicBezTo>
                <a:cubicBezTo>
                  <a:pt x="2950967" y="226727"/>
                  <a:pt x="3003052" y="467804"/>
                  <a:pt x="3053848" y="708882"/>
                </a:cubicBezTo>
                <a:lnTo>
                  <a:pt x="3065304" y="761363"/>
                </a:lnTo>
                <a:lnTo>
                  <a:pt x="3036540" y="611380"/>
                </a:lnTo>
                <a:cubicBezTo>
                  <a:pt x="2988924" y="359769"/>
                  <a:pt x="2939666" y="122958"/>
                  <a:pt x="2846877" y="122958"/>
                </a:cubicBezTo>
                <a:close/>
                <a:moveTo>
                  <a:pt x="10955692" y="9594"/>
                </a:moveTo>
                <a:cubicBezTo>
                  <a:pt x="10868671" y="9594"/>
                  <a:pt x="10819982" y="237596"/>
                  <a:pt x="10775200" y="494099"/>
                </a:cubicBezTo>
                <a:lnTo>
                  <a:pt x="10746832" y="659430"/>
                </a:lnTo>
                <a:lnTo>
                  <a:pt x="10748242" y="652240"/>
                </a:lnTo>
                <a:cubicBezTo>
                  <a:pt x="10799278" y="382802"/>
                  <a:pt x="10851643" y="113364"/>
                  <a:pt x="10955772" y="113364"/>
                </a:cubicBezTo>
                <a:cubicBezTo>
                  <a:pt x="11059901" y="113364"/>
                  <a:pt x="11111866" y="382802"/>
                  <a:pt x="11162592" y="652240"/>
                </a:cubicBezTo>
                <a:lnTo>
                  <a:pt x="11169258" y="686405"/>
                </a:lnTo>
                <a:lnTo>
                  <a:pt x="11145427" y="549427"/>
                </a:lnTo>
                <a:cubicBezTo>
                  <a:pt x="11097679" y="271331"/>
                  <a:pt x="11048292" y="9594"/>
                  <a:pt x="10955692" y="9594"/>
                </a:cubicBezTo>
                <a:close/>
                <a:moveTo>
                  <a:pt x="6901244" y="9594"/>
                </a:moveTo>
                <a:cubicBezTo>
                  <a:pt x="6814223" y="9594"/>
                  <a:pt x="6765534" y="237596"/>
                  <a:pt x="6720753" y="494099"/>
                </a:cubicBezTo>
                <a:lnTo>
                  <a:pt x="6692384" y="659430"/>
                </a:lnTo>
                <a:lnTo>
                  <a:pt x="6693795" y="652240"/>
                </a:lnTo>
                <a:cubicBezTo>
                  <a:pt x="6744830" y="382802"/>
                  <a:pt x="6797195" y="113364"/>
                  <a:pt x="6901324" y="113364"/>
                </a:cubicBezTo>
                <a:cubicBezTo>
                  <a:pt x="7005454" y="113364"/>
                  <a:pt x="7057419" y="382802"/>
                  <a:pt x="7108144" y="652240"/>
                </a:cubicBezTo>
                <a:lnTo>
                  <a:pt x="7114810" y="686399"/>
                </a:lnTo>
                <a:lnTo>
                  <a:pt x="7090979" y="549427"/>
                </a:lnTo>
                <a:cubicBezTo>
                  <a:pt x="7043231" y="271331"/>
                  <a:pt x="6993844" y="9594"/>
                  <a:pt x="6901244" y="9594"/>
                </a:cubicBezTo>
                <a:close/>
                <a:moveTo>
                  <a:pt x="2846799" y="9594"/>
                </a:moveTo>
                <a:cubicBezTo>
                  <a:pt x="2759777" y="9594"/>
                  <a:pt x="2711089" y="237596"/>
                  <a:pt x="2666306" y="494099"/>
                </a:cubicBezTo>
                <a:lnTo>
                  <a:pt x="2637939" y="659423"/>
                </a:lnTo>
                <a:lnTo>
                  <a:pt x="2639349" y="652240"/>
                </a:lnTo>
                <a:cubicBezTo>
                  <a:pt x="2690383" y="382802"/>
                  <a:pt x="2742747" y="113364"/>
                  <a:pt x="2846877" y="113364"/>
                </a:cubicBezTo>
                <a:cubicBezTo>
                  <a:pt x="2951007" y="113364"/>
                  <a:pt x="3002972" y="382802"/>
                  <a:pt x="3053697" y="652240"/>
                </a:cubicBezTo>
                <a:lnTo>
                  <a:pt x="3060362" y="686396"/>
                </a:lnTo>
                <a:lnTo>
                  <a:pt x="3036533" y="549427"/>
                </a:lnTo>
                <a:cubicBezTo>
                  <a:pt x="2988785" y="271331"/>
                  <a:pt x="2939397" y="9594"/>
                  <a:pt x="2846799" y="9594"/>
                </a:cubicBezTo>
                <a:close/>
                <a:moveTo>
                  <a:pt x="2846799" y="0"/>
                </a:moveTo>
                <a:cubicBezTo>
                  <a:pt x="3041667" y="0"/>
                  <a:pt x="3054688" y="1046950"/>
                  <a:pt x="3218263" y="1177819"/>
                </a:cubicBezTo>
                <a:lnTo>
                  <a:pt x="3244687" y="1187971"/>
                </a:lnTo>
                <a:lnTo>
                  <a:pt x="3246737" y="1188196"/>
                </a:lnTo>
                <a:lnTo>
                  <a:pt x="3268126" y="1187884"/>
                </a:lnTo>
                <a:lnTo>
                  <a:pt x="3290413" y="1183838"/>
                </a:lnTo>
                <a:lnTo>
                  <a:pt x="3316948" y="1169536"/>
                </a:lnTo>
                <a:cubicBezTo>
                  <a:pt x="3454130" y="1069326"/>
                  <a:pt x="3477994" y="655558"/>
                  <a:pt x="3659768" y="655558"/>
                </a:cubicBezTo>
                <a:cubicBezTo>
                  <a:pt x="3841544" y="655558"/>
                  <a:pt x="3864359" y="1069326"/>
                  <a:pt x="4002208" y="1169535"/>
                </a:cubicBezTo>
                <a:lnTo>
                  <a:pt x="4029257" y="1184036"/>
                </a:lnTo>
                <a:lnTo>
                  <a:pt x="4041509" y="1186263"/>
                </a:lnTo>
                <a:lnTo>
                  <a:pt x="4066012" y="1188707"/>
                </a:lnTo>
                <a:lnTo>
                  <a:pt x="4066012" y="1188954"/>
                </a:lnTo>
                <a:lnTo>
                  <a:pt x="4067955" y="1188857"/>
                </a:lnTo>
                <a:lnTo>
                  <a:pt x="4120866" y="1179692"/>
                </a:lnTo>
                <a:cubicBezTo>
                  <a:pt x="4257771" y="1128445"/>
                  <a:pt x="4281065" y="923458"/>
                  <a:pt x="4461053" y="923458"/>
                </a:cubicBezTo>
                <a:cubicBezTo>
                  <a:pt x="4641042" y="923458"/>
                  <a:pt x="4664215" y="1128446"/>
                  <a:pt x="4801250" y="1179693"/>
                </a:cubicBezTo>
                <a:lnTo>
                  <a:pt x="4855911" y="1189151"/>
                </a:lnTo>
                <a:lnTo>
                  <a:pt x="4862626" y="1189258"/>
                </a:lnTo>
                <a:lnTo>
                  <a:pt x="4869897" y="1189176"/>
                </a:lnTo>
                <a:lnTo>
                  <a:pt x="4888676" y="1187303"/>
                </a:lnTo>
                <a:lnTo>
                  <a:pt x="4903883" y="1184543"/>
                </a:lnTo>
                <a:lnTo>
                  <a:pt x="4931805" y="1169536"/>
                </a:lnTo>
                <a:cubicBezTo>
                  <a:pt x="5069338" y="1069326"/>
                  <a:pt x="5092639" y="655558"/>
                  <a:pt x="5274343" y="655558"/>
                </a:cubicBezTo>
                <a:cubicBezTo>
                  <a:pt x="5456049" y="655558"/>
                  <a:pt x="5478917" y="1069326"/>
                  <a:pt x="5616672" y="1169536"/>
                </a:cubicBezTo>
                <a:lnTo>
                  <a:pt x="5644485" y="1184457"/>
                </a:lnTo>
                <a:lnTo>
                  <a:pt x="5657767" y="1186864"/>
                </a:lnTo>
                <a:lnTo>
                  <a:pt x="5681069" y="1189188"/>
                </a:lnTo>
                <a:lnTo>
                  <a:pt x="5695942" y="1188148"/>
                </a:lnTo>
                <a:lnTo>
                  <a:pt x="5724915" y="1182442"/>
                </a:lnTo>
                <a:lnTo>
                  <a:pt x="5769141" y="1160185"/>
                </a:lnTo>
                <a:lnTo>
                  <a:pt x="5772632" y="1157617"/>
                </a:lnTo>
                <a:lnTo>
                  <a:pt x="5816142" y="1111511"/>
                </a:lnTo>
                <a:cubicBezTo>
                  <a:pt x="5898370" y="1001214"/>
                  <a:pt x="5942134" y="815450"/>
                  <a:pt x="6087554" y="815450"/>
                </a:cubicBezTo>
                <a:cubicBezTo>
                  <a:pt x="6232975" y="815450"/>
                  <a:pt x="6276226" y="1001214"/>
                  <a:pt x="6358509" y="1111511"/>
                </a:cubicBezTo>
                <a:lnTo>
                  <a:pt x="6402325" y="1157858"/>
                </a:lnTo>
                <a:lnTo>
                  <a:pt x="6405286" y="1160028"/>
                </a:lnTo>
                <a:lnTo>
                  <a:pt x="6449965" y="1182430"/>
                </a:lnTo>
                <a:lnTo>
                  <a:pt x="6477856" y="1187902"/>
                </a:lnTo>
                <a:lnTo>
                  <a:pt x="6493960" y="1189027"/>
                </a:lnTo>
                <a:lnTo>
                  <a:pt x="6502355" y="1188111"/>
                </a:lnTo>
                <a:lnTo>
                  <a:pt x="6529418" y="1177819"/>
                </a:lnTo>
                <a:cubicBezTo>
                  <a:pt x="6694492" y="1046950"/>
                  <a:pt x="6704801" y="0"/>
                  <a:pt x="6901244" y="0"/>
                </a:cubicBezTo>
                <a:cubicBezTo>
                  <a:pt x="7096113" y="0"/>
                  <a:pt x="7109135" y="1046950"/>
                  <a:pt x="7272709" y="1177819"/>
                </a:cubicBezTo>
                <a:lnTo>
                  <a:pt x="7299132" y="1187971"/>
                </a:lnTo>
                <a:lnTo>
                  <a:pt x="7301184" y="1188196"/>
                </a:lnTo>
                <a:lnTo>
                  <a:pt x="7322573" y="1187884"/>
                </a:lnTo>
                <a:lnTo>
                  <a:pt x="7344857" y="1183839"/>
                </a:lnTo>
                <a:lnTo>
                  <a:pt x="7371393" y="1169536"/>
                </a:lnTo>
                <a:cubicBezTo>
                  <a:pt x="7508575" y="1069326"/>
                  <a:pt x="7532439" y="655558"/>
                  <a:pt x="7714215" y="655558"/>
                </a:cubicBezTo>
                <a:cubicBezTo>
                  <a:pt x="7895991" y="655558"/>
                  <a:pt x="7918806" y="1069326"/>
                  <a:pt x="8056655" y="1169535"/>
                </a:cubicBezTo>
                <a:lnTo>
                  <a:pt x="8083704" y="1184036"/>
                </a:lnTo>
                <a:lnTo>
                  <a:pt x="8095955" y="1186263"/>
                </a:lnTo>
                <a:lnTo>
                  <a:pt x="8120460" y="1188707"/>
                </a:lnTo>
                <a:lnTo>
                  <a:pt x="8120460" y="1188954"/>
                </a:lnTo>
                <a:lnTo>
                  <a:pt x="8122401" y="1188857"/>
                </a:lnTo>
                <a:lnTo>
                  <a:pt x="8175313" y="1179692"/>
                </a:lnTo>
                <a:cubicBezTo>
                  <a:pt x="8312218" y="1128445"/>
                  <a:pt x="8335512" y="923458"/>
                  <a:pt x="8515501" y="923458"/>
                </a:cubicBezTo>
                <a:cubicBezTo>
                  <a:pt x="8695489" y="923458"/>
                  <a:pt x="8718661" y="1128446"/>
                  <a:pt x="8855696" y="1179693"/>
                </a:cubicBezTo>
                <a:lnTo>
                  <a:pt x="8910358" y="1189151"/>
                </a:lnTo>
                <a:lnTo>
                  <a:pt x="8917074" y="1189258"/>
                </a:lnTo>
                <a:lnTo>
                  <a:pt x="8924345" y="1189176"/>
                </a:lnTo>
                <a:lnTo>
                  <a:pt x="8943123" y="1187303"/>
                </a:lnTo>
                <a:lnTo>
                  <a:pt x="8958329" y="1184543"/>
                </a:lnTo>
                <a:lnTo>
                  <a:pt x="8986252" y="1169536"/>
                </a:lnTo>
                <a:cubicBezTo>
                  <a:pt x="9123786" y="1069326"/>
                  <a:pt x="9147086" y="655558"/>
                  <a:pt x="9328791" y="655558"/>
                </a:cubicBezTo>
                <a:cubicBezTo>
                  <a:pt x="9510496" y="655558"/>
                  <a:pt x="9533365" y="1069326"/>
                  <a:pt x="9671119" y="1169536"/>
                </a:cubicBezTo>
                <a:lnTo>
                  <a:pt x="9698933" y="1184457"/>
                </a:lnTo>
                <a:lnTo>
                  <a:pt x="9712211" y="1186864"/>
                </a:lnTo>
                <a:lnTo>
                  <a:pt x="9735517" y="1189188"/>
                </a:lnTo>
                <a:lnTo>
                  <a:pt x="9750389" y="1188148"/>
                </a:lnTo>
                <a:lnTo>
                  <a:pt x="9779361" y="1182442"/>
                </a:lnTo>
                <a:lnTo>
                  <a:pt x="9823589" y="1160183"/>
                </a:lnTo>
                <a:lnTo>
                  <a:pt x="9827077" y="1157619"/>
                </a:lnTo>
                <a:lnTo>
                  <a:pt x="9870589" y="1111511"/>
                </a:lnTo>
                <a:cubicBezTo>
                  <a:pt x="9952817" y="1001214"/>
                  <a:pt x="9996580" y="815450"/>
                  <a:pt x="10142001" y="815450"/>
                </a:cubicBezTo>
                <a:cubicBezTo>
                  <a:pt x="10287422" y="815450"/>
                  <a:pt x="10330673" y="1001214"/>
                  <a:pt x="10412956" y="1111511"/>
                </a:cubicBezTo>
                <a:lnTo>
                  <a:pt x="10456771" y="1157857"/>
                </a:lnTo>
                <a:lnTo>
                  <a:pt x="10459735" y="1160028"/>
                </a:lnTo>
                <a:lnTo>
                  <a:pt x="10504412" y="1182430"/>
                </a:lnTo>
                <a:lnTo>
                  <a:pt x="10532304" y="1187903"/>
                </a:lnTo>
                <a:lnTo>
                  <a:pt x="10548407" y="1189027"/>
                </a:lnTo>
                <a:lnTo>
                  <a:pt x="10556803" y="1188111"/>
                </a:lnTo>
                <a:lnTo>
                  <a:pt x="10583866" y="1177819"/>
                </a:lnTo>
                <a:cubicBezTo>
                  <a:pt x="10748938" y="1046950"/>
                  <a:pt x="10759249" y="0"/>
                  <a:pt x="10955692" y="0"/>
                </a:cubicBezTo>
                <a:cubicBezTo>
                  <a:pt x="11150561" y="0"/>
                  <a:pt x="11163583" y="1046950"/>
                  <a:pt x="11327157" y="1177819"/>
                </a:cubicBezTo>
                <a:lnTo>
                  <a:pt x="11353580" y="1187971"/>
                </a:lnTo>
                <a:lnTo>
                  <a:pt x="11355632" y="1188196"/>
                </a:lnTo>
                <a:lnTo>
                  <a:pt x="11377021" y="1187884"/>
                </a:lnTo>
                <a:lnTo>
                  <a:pt x="11399306" y="1183838"/>
                </a:lnTo>
                <a:lnTo>
                  <a:pt x="11425841" y="1169536"/>
                </a:lnTo>
                <a:cubicBezTo>
                  <a:pt x="11563022" y="1069326"/>
                  <a:pt x="11586886" y="655558"/>
                  <a:pt x="11768663" y="655558"/>
                </a:cubicBezTo>
                <a:cubicBezTo>
                  <a:pt x="11950439" y="655558"/>
                  <a:pt x="11973253" y="1069326"/>
                  <a:pt x="12111102" y="1169536"/>
                </a:cubicBezTo>
                <a:lnTo>
                  <a:pt x="12138149" y="1184035"/>
                </a:lnTo>
                <a:lnTo>
                  <a:pt x="12150407" y="1186263"/>
                </a:lnTo>
                <a:lnTo>
                  <a:pt x="12174908" y="1188707"/>
                </a:lnTo>
                <a:lnTo>
                  <a:pt x="12174908" y="1189529"/>
                </a:lnTo>
                <a:lnTo>
                  <a:pt x="12175348" y="1189543"/>
                </a:lnTo>
                <a:lnTo>
                  <a:pt x="12175348" y="1190638"/>
                </a:lnTo>
                <a:lnTo>
                  <a:pt x="12175348" y="1190797"/>
                </a:lnTo>
                <a:lnTo>
                  <a:pt x="12175348" y="1190957"/>
                </a:lnTo>
                <a:lnTo>
                  <a:pt x="12175348" y="1191036"/>
                </a:lnTo>
                <a:lnTo>
                  <a:pt x="12175348" y="1191037"/>
                </a:lnTo>
                <a:lnTo>
                  <a:pt x="12175348" y="1191197"/>
                </a:lnTo>
                <a:lnTo>
                  <a:pt x="12175348" y="1199137"/>
                </a:lnTo>
                <a:lnTo>
                  <a:pt x="12175348" y="1200231"/>
                </a:lnTo>
                <a:lnTo>
                  <a:pt x="12175348" y="1200390"/>
                </a:lnTo>
                <a:lnTo>
                  <a:pt x="12175348" y="1200391"/>
                </a:lnTo>
                <a:lnTo>
                  <a:pt x="12175348" y="1200550"/>
                </a:lnTo>
                <a:lnTo>
                  <a:pt x="12175348" y="1200630"/>
                </a:lnTo>
                <a:lnTo>
                  <a:pt x="12175348" y="1200790"/>
                </a:lnTo>
                <a:lnTo>
                  <a:pt x="12170263" y="1199951"/>
                </a:lnTo>
                <a:lnTo>
                  <a:pt x="12170133" y="1199934"/>
                </a:lnTo>
                <a:lnTo>
                  <a:pt x="12165294" y="1199362"/>
                </a:lnTo>
                <a:lnTo>
                  <a:pt x="12152150" y="1198016"/>
                </a:lnTo>
                <a:lnTo>
                  <a:pt x="12027568" y="1191992"/>
                </a:lnTo>
                <a:cubicBezTo>
                  <a:pt x="11893588" y="1179820"/>
                  <a:pt x="11785690" y="1158924"/>
                  <a:pt x="11565999" y="1186506"/>
                </a:cubicBezTo>
                <a:cubicBezTo>
                  <a:pt x="11517222" y="1192632"/>
                  <a:pt x="11474903" y="1196542"/>
                  <a:pt x="11437717" y="1198694"/>
                </a:cubicBezTo>
                <a:lnTo>
                  <a:pt x="11368491" y="1199860"/>
                </a:lnTo>
                <a:lnTo>
                  <a:pt x="11365395" y="1200226"/>
                </a:lnTo>
                <a:lnTo>
                  <a:pt x="11361977" y="1200790"/>
                </a:lnTo>
                <a:lnTo>
                  <a:pt x="11360472" y="1200241"/>
                </a:lnTo>
                <a:lnTo>
                  <a:pt x="11359603" y="1200015"/>
                </a:lnTo>
                <a:lnTo>
                  <a:pt x="11359563" y="1200010"/>
                </a:lnTo>
                <a:lnTo>
                  <a:pt x="11340229" y="1200335"/>
                </a:lnTo>
                <a:cubicBezTo>
                  <a:pt x="11170746" y="1194905"/>
                  <a:pt x="11138308" y="1142695"/>
                  <a:pt x="10956571" y="1142695"/>
                </a:cubicBezTo>
                <a:cubicBezTo>
                  <a:pt x="10805473" y="1142695"/>
                  <a:pt x="10765945" y="1174624"/>
                  <a:pt x="10669924" y="1190622"/>
                </a:cubicBezTo>
                <a:lnTo>
                  <a:pt x="10590260" y="1196488"/>
                </a:lnTo>
                <a:lnTo>
                  <a:pt x="10587180" y="1197354"/>
                </a:lnTo>
                <a:lnTo>
                  <a:pt x="10577346" y="1197439"/>
                </a:lnTo>
                <a:lnTo>
                  <a:pt x="10565308" y="1198325"/>
                </a:lnTo>
                <a:lnTo>
                  <a:pt x="10550737" y="1200106"/>
                </a:lnTo>
                <a:lnTo>
                  <a:pt x="10549859" y="1200365"/>
                </a:lnTo>
                <a:lnTo>
                  <a:pt x="10548687" y="1200790"/>
                </a:lnTo>
                <a:lnTo>
                  <a:pt x="10543190" y="1200153"/>
                </a:lnTo>
                <a:lnTo>
                  <a:pt x="10523340" y="1199247"/>
                </a:lnTo>
                <a:lnTo>
                  <a:pt x="10511413" y="1198268"/>
                </a:lnTo>
                <a:lnTo>
                  <a:pt x="10505193" y="1198057"/>
                </a:lnTo>
                <a:lnTo>
                  <a:pt x="10484889" y="1198231"/>
                </a:lnTo>
                <a:lnTo>
                  <a:pt x="10477145" y="1197107"/>
                </a:lnTo>
                <a:lnTo>
                  <a:pt x="10401805" y="1194553"/>
                </a:lnTo>
                <a:cubicBezTo>
                  <a:pt x="10267567" y="1186061"/>
                  <a:pt x="10157152" y="1171476"/>
                  <a:pt x="9939259" y="1190663"/>
                </a:cubicBezTo>
                <a:lnTo>
                  <a:pt x="9738977" y="1200366"/>
                </a:lnTo>
                <a:lnTo>
                  <a:pt x="9735316" y="1200790"/>
                </a:lnTo>
                <a:lnTo>
                  <a:pt x="9733630" y="1200511"/>
                </a:lnTo>
                <a:lnTo>
                  <a:pt x="9732994" y="1200436"/>
                </a:lnTo>
                <a:lnTo>
                  <a:pt x="9595111" y="1193531"/>
                </a:lnTo>
                <a:cubicBezTo>
                  <a:pt x="9513186" y="1185746"/>
                  <a:pt x="9444392" y="1174274"/>
                  <a:pt x="9329750" y="1174274"/>
                </a:cubicBezTo>
                <a:cubicBezTo>
                  <a:pt x="9144835" y="1174274"/>
                  <a:pt x="9108230" y="1198513"/>
                  <a:pt x="8940539" y="1200581"/>
                </a:cubicBezTo>
                <a:lnTo>
                  <a:pt x="8927800" y="1200177"/>
                </a:lnTo>
                <a:lnTo>
                  <a:pt x="8927724" y="1200185"/>
                </a:lnTo>
                <a:lnTo>
                  <a:pt x="8922586" y="1200790"/>
                </a:lnTo>
                <a:lnTo>
                  <a:pt x="8922375" y="1200765"/>
                </a:lnTo>
                <a:lnTo>
                  <a:pt x="8922186" y="1200790"/>
                </a:lnTo>
                <a:lnTo>
                  <a:pt x="8921259" y="1200664"/>
                </a:lnTo>
                <a:lnTo>
                  <a:pt x="8902575" y="1199601"/>
                </a:lnTo>
                <a:lnTo>
                  <a:pt x="8857049" y="1198003"/>
                </a:lnTo>
                <a:lnTo>
                  <a:pt x="8856413" y="1197910"/>
                </a:lnTo>
                <a:lnTo>
                  <a:pt x="8718804" y="1193541"/>
                </a:lnTo>
                <a:cubicBezTo>
                  <a:pt x="8500491" y="1179870"/>
                  <a:pt x="8390016" y="1190348"/>
                  <a:pt x="8255842" y="1196475"/>
                </a:cubicBezTo>
                <a:lnTo>
                  <a:pt x="8130116" y="1199573"/>
                </a:lnTo>
                <a:lnTo>
                  <a:pt x="8120900" y="1200103"/>
                </a:lnTo>
                <a:lnTo>
                  <a:pt x="8120900" y="1200231"/>
                </a:lnTo>
                <a:lnTo>
                  <a:pt x="8120900" y="1200390"/>
                </a:lnTo>
                <a:lnTo>
                  <a:pt x="8120900" y="1200391"/>
                </a:lnTo>
                <a:lnTo>
                  <a:pt x="8120900" y="1200550"/>
                </a:lnTo>
                <a:lnTo>
                  <a:pt x="8120900" y="1200630"/>
                </a:lnTo>
                <a:lnTo>
                  <a:pt x="8120900" y="1200790"/>
                </a:lnTo>
                <a:lnTo>
                  <a:pt x="8117808" y="1200280"/>
                </a:lnTo>
                <a:lnTo>
                  <a:pt x="8108935" y="1200790"/>
                </a:lnTo>
                <a:lnTo>
                  <a:pt x="8108935" y="1200787"/>
                </a:lnTo>
                <a:lnTo>
                  <a:pt x="8108895" y="1200790"/>
                </a:lnTo>
                <a:lnTo>
                  <a:pt x="8108895" y="1200096"/>
                </a:lnTo>
                <a:lnTo>
                  <a:pt x="8108895" y="1199161"/>
                </a:lnTo>
                <a:lnTo>
                  <a:pt x="8097703" y="1198015"/>
                </a:lnTo>
                <a:lnTo>
                  <a:pt x="7973120" y="1191992"/>
                </a:lnTo>
                <a:cubicBezTo>
                  <a:pt x="7839140" y="1179820"/>
                  <a:pt x="7731243" y="1158924"/>
                  <a:pt x="7511551" y="1186506"/>
                </a:cubicBezTo>
                <a:cubicBezTo>
                  <a:pt x="7462774" y="1192632"/>
                  <a:pt x="7420455" y="1196542"/>
                  <a:pt x="7383269" y="1198694"/>
                </a:cubicBezTo>
                <a:lnTo>
                  <a:pt x="7314043" y="1199860"/>
                </a:lnTo>
                <a:lnTo>
                  <a:pt x="7310947" y="1200226"/>
                </a:lnTo>
                <a:lnTo>
                  <a:pt x="7307529" y="1200790"/>
                </a:lnTo>
                <a:lnTo>
                  <a:pt x="7306023" y="1200240"/>
                </a:lnTo>
                <a:lnTo>
                  <a:pt x="7305154" y="1200015"/>
                </a:lnTo>
                <a:lnTo>
                  <a:pt x="7305115" y="1200010"/>
                </a:lnTo>
                <a:lnTo>
                  <a:pt x="7285781" y="1200335"/>
                </a:lnTo>
                <a:cubicBezTo>
                  <a:pt x="7116298" y="1194905"/>
                  <a:pt x="7083860" y="1142695"/>
                  <a:pt x="6902123" y="1142695"/>
                </a:cubicBezTo>
                <a:cubicBezTo>
                  <a:pt x="6751025" y="1142695"/>
                  <a:pt x="6711497" y="1174624"/>
                  <a:pt x="6615476" y="1190622"/>
                </a:cubicBezTo>
                <a:lnTo>
                  <a:pt x="6535812" y="1196488"/>
                </a:lnTo>
                <a:lnTo>
                  <a:pt x="6532732" y="1197354"/>
                </a:lnTo>
                <a:lnTo>
                  <a:pt x="6522897" y="1197439"/>
                </a:lnTo>
                <a:lnTo>
                  <a:pt x="6510861" y="1198325"/>
                </a:lnTo>
                <a:lnTo>
                  <a:pt x="6496288" y="1200106"/>
                </a:lnTo>
                <a:lnTo>
                  <a:pt x="6495410" y="1200365"/>
                </a:lnTo>
                <a:lnTo>
                  <a:pt x="6494239" y="1200790"/>
                </a:lnTo>
                <a:lnTo>
                  <a:pt x="6488742" y="1200153"/>
                </a:lnTo>
                <a:lnTo>
                  <a:pt x="6468892" y="1199247"/>
                </a:lnTo>
                <a:lnTo>
                  <a:pt x="6456965" y="1198268"/>
                </a:lnTo>
                <a:lnTo>
                  <a:pt x="6450745" y="1198057"/>
                </a:lnTo>
                <a:lnTo>
                  <a:pt x="6430441" y="1198231"/>
                </a:lnTo>
                <a:lnTo>
                  <a:pt x="6422697" y="1197107"/>
                </a:lnTo>
                <a:lnTo>
                  <a:pt x="6347358" y="1194553"/>
                </a:lnTo>
                <a:cubicBezTo>
                  <a:pt x="6213120" y="1186061"/>
                  <a:pt x="6102704" y="1171476"/>
                  <a:pt x="5884811" y="1190663"/>
                </a:cubicBezTo>
                <a:lnTo>
                  <a:pt x="5684529" y="1200366"/>
                </a:lnTo>
                <a:lnTo>
                  <a:pt x="5680868" y="1200790"/>
                </a:lnTo>
                <a:lnTo>
                  <a:pt x="5679183" y="1200511"/>
                </a:lnTo>
                <a:lnTo>
                  <a:pt x="5678547" y="1200436"/>
                </a:lnTo>
                <a:lnTo>
                  <a:pt x="5540665" y="1193531"/>
                </a:lnTo>
                <a:cubicBezTo>
                  <a:pt x="5458740" y="1185746"/>
                  <a:pt x="5389946" y="1174274"/>
                  <a:pt x="5275303" y="1174274"/>
                </a:cubicBezTo>
                <a:cubicBezTo>
                  <a:pt x="5090388" y="1174274"/>
                  <a:pt x="5053784" y="1198513"/>
                  <a:pt x="4886091" y="1200581"/>
                </a:cubicBezTo>
                <a:lnTo>
                  <a:pt x="4873352" y="1200177"/>
                </a:lnTo>
                <a:lnTo>
                  <a:pt x="4873277" y="1200185"/>
                </a:lnTo>
                <a:lnTo>
                  <a:pt x="4868139" y="1200790"/>
                </a:lnTo>
                <a:lnTo>
                  <a:pt x="4867928" y="1200765"/>
                </a:lnTo>
                <a:lnTo>
                  <a:pt x="4867741" y="1200790"/>
                </a:lnTo>
                <a:lnTo>
                  <a:pt x="4867739" y="1200790"/>
                </a:lnTo>
                <a:lnTo>
                  <a:pt x="4866813" y="1200664"/>
                </a:lnTo>
                <a:lnTo>
                  <a:pt x="4848126" y="1199601"/>
                </a:lnTo>
                <a:lnTo>
                  <a:pt x="4802602" y="1198003"/>
                </a:lnTo>
                <a:lnTo>
                  <a:pt x="4801967" y="1197910"/>
                </a:lnTo>
                <a:lnTo>
                  <a:pt x="4664357" y="1193541"/>
                </a:lnTo>
                <a:cubicBezTo>
                  <a:pt x="4446043" y="1179870"/>
                  <a:pt x="4335569" y="1190348"/>
                  <a:pt x="4201396" y="1196475"/>
                </a:cubicBezTo>
                <a:lnTo>
                  <a:pt x="4075669" y="1199573"/>
                </a:lnTo>
                <a:lnTo>
                  <a:pt x="4066453" y="1200103"/>
                </a:lnTo>
                <a:lnTo>
                  <a:pt x="4066453" y="1200231"/>
                </a:lnTo>
                <a:lnTo>
                  <a:pt x="4066453" y="1200390"/>
                </a:lnTo>
                <a:lnTo>
                  <a:pt x="4066453" y="1200391"/>
                </a:lnTo>
                <a:lnTo>
                  <a:pt x="4066453" y="1200550"/>
                </a:lnTo>
                <a:lnTo>
                  <a:pt x="4066453" y="1200630"/>
                </a:lnTo>
                <a:lnTo>
                  <a:pt x="4066453" y="1200790"/>
                </a:lnTo>
                <a:lnTo>
                  <a:pt x="4063361" y="1200280"/>
                </a:lnTo>
                <a:lnTo>
                  <a:pt x="4054487" y="1200790"/>
                </a:lnTo>
                <a:lnTo>
                  <a:pt x="4054487" y="1200787"/>
                </a:lnTo>
                <a:lnTo>
                  <a:pt x="4054449" y="1200790"/>
                </a:lnTo>
                <a:lnTo>
                  <a:pt x="4054449" y="1200790"/>
                </a:lnTo>
                <a:lnTo>
                  <a:pt x="4054449" y="1199161"/>
                </a:lnTo>
                <a:lnTo>
                  <a:pt x="4043256" y="1198015"/>
                </a:lnTo>
                <a:lnTo>
                  <a:pt x="3918674" y="1191992"/>
                </a:lnTo>
                <a:cubicBezTo>
                  <a:pt x="3784693" y="1179820"/>
                  <a:pt x="3676796" y="1158924"/>
                  <a:pt x="3457105" y="1186506"/>
                </a:cubicBezTo>
                <a:cubicBezTo>
                  <a:pt x="3408327" y="1192632"/>
                  <a:pt x="3366010" y="1196542"/>
                  <a:pt x="3328823" y="1198694"/>
                </a:cubicBezTo>
                <a:lnTo>
                  <a:pt x="3259597" y="1199860"/>
                </a:lnTo>
                <a:lnTo>
                  <a:pt x="3256503" y="1200226"/>
                </a:lnTo>
                <a:lnTo>
                  <a:pt x="3253084" y="1200790"/>
                </a:lnTo>
                <a:lnTo>
                  <a:pt x="3251578" y="1200241"/>
                </a:lnTo>
                <a:lnTo>
                  <a:pt x="3250710" y="1200015"/>
                </a:lnTo>
                <a:lnTo>
                  <a:pt x="3250668" y="1200010"/>
                </a:lnTo>
                <a:lnTo>
                  <a:pt x="3231336" y="1200335"/>
                </a:lnTo>
                <a:cubicBezTo>
                  <a:pt x="3061852" y="1194905"/>
                  <a:pt x="3029415" y="1142695"/>
                  <a:pt x="2847678" y="1142695"/>
                </a:cubicBezTo>
                <a:cubicBezTo>
                  <a:pt x="2696579" y="1142695"/>
                  <a:pt x="2657051" y="1174624"/>
                  <a:pt x="2561030" y="1190622"/>
                </a:cubicBezTo>
                <a:lnTo>
                  <a:pt x="2481363" y="1196488"/>
                </a:lnTo>
                <a:lnTo>
                  <a:pt x="2478284" y="1197354"/>
                </a:lnTo>
                <a:lnTo>
                  <a:pt x="2468451" y="1197439"/>
                </a:lnTo>
                <a:lnTo>
                  <a:pt x="2456412" y="1198325"/>
                </a:lnTo>
                <a:lnTo>
                  <a:pt x="2441844" y="1200106"/>
                </a:lnTo>
                <a:lnTo>
                  <a:pt x="2440968" y="1200364"/>
                </a:lnTo>
                <a:lnTo>
                  <a:pt x="2439794" y="1200790"/>
                </a:lnTo>
                <a:lnTo>
                  <a:pt x="2434298" y="1200153"/>
                </a:lnTo>
                <a:lnTo>
                  <a:pt x="2414445" y="1199247"/>
                </a:lnTo>
                <a:lnTo>
                  <a:pt x="2402517" y="1198268"/>
                </a:lnTo>
                <a:lnTo>
                  <a:pt x="2396297" y="1198057"/>
                </a:lnTo>
                <a:lnTo>
                  <a:pt x="2375993" y="1198231"/>
                </a:lnTo>
                <a:lnTo>
                  <a:pt x="2368249" y="1197107"/>
                </a:lnTo>
                <a:lnTo>
                  <a:pt x="2292911" y="1194553"/>
                </a:lnTo>
                <a:cubicBezTo>
                  <a:pt x="2158673" y="1186061"/>
                  <a:pt x="2048258" y="1171476"/>
                  <a:pt x="1830365" y="1190663"/>
                </a:cubicBezTo>
                <a:lnTo>
                  <a:pt x="1630083" y="1200366"/>
                </a:lnTo>
                <a:lnTo>
                  <a:pt x="1626422" y="1200790"/>
                </a:lnTo>
                <a:lnTo>
                  <a:pt x="1624737" y="1200512"/>
                </a:lnTo>
                <a:lnTo>
                  <a:pt x="1624099" y="1200436"/>
                </a:lnTo>
                <a:lnTo>
                  <a:pt x="1486217" y="1193531"/>
                </a:lnTo>
                <a:cubicBezTo>
                  <a:pt x="1404293" y="1185746"/>
                  <a:pt x="1335499" y="1174274"/>
                  <a:pt x="1220857" y="1174274"/>
                </a:cubicBezTo>
                <a:cubicBezTo>
                  <a:pt x="1035941" y="1174274"/>
                  <a:pt x="999336" y="1198513"/>
                  <a:pt x="831645" y="1200581"/>
                </a:cubicBezTo>
                <a:lnTo>
                  <a:pt x="818905" y="1200177"/>
                </a:lnTo>
                <a:lnTo>
                  <a:pt x="818832" y="1200184"/>
                </a:lnTo>
                <a:lnTo>
                  <a:pt x="813691" y="1200790"/>
                </a:lnTo>
                <a:lnTo>
                  <a:pt x="813481" y="1200765"/>
                </a:lnTo>
                <a:lnTo>
                  <a:pt x="813294" y="1200790"/>
                </a:lnTo>
                <a:lnTo>
                  <a:pt x="813293" y="1200790"/>
                </a:lnTo>
                <a:lnTo>
                  <a:pt x="813293" y="1200790"/>
                </a:lnTo>
                <a:lnTo>
                  <a:pt x="813292" y="1200790"/>
                </a:lnTo>
                <a:lnTo>
                  <a:pt x="812367" y="1200664"/>
                </a:lnTo>
                <a:lnTo>
                  <a:pt x="793680" y="1199601"/>
                </a:lnTo>
                <a:lnTo>
                  <a:pt x="748153" y="1198003"/>
                </a:lnTo>
                <a:lnTo>
                  <a:pt x="747518" y="1197910"/>
                </a:lnTo>
                <a:lnTo>
                  <a:pt x="609910" y="1193541"/>
                </a:lnTo>
                <a:cubicBezTo>
                  <a:pt x="391597" y="1179870"/>
                  <a:pt x="281122" y="1190348"/>
                  <a:pt x="146947" y="1196475"/>
                </a:cubicBezTo>
                <a:lnTo>
                  <a:pt x="21209" y="1199573"/>
                </a:lnTo>
                <a:lnTo>
                  <a:pt x="40" y="1200790"/>
                </a:lnTo>
                <a:lnTo>
                  <a:pt x="40" y="1200787"/>
                </a:lnTo>
                <a:lnTo>
                  <a:pt x="4" y="1200790"/>
                </a:lnTo>
                <a:lnTo>
                  <a:pt x="3" y="1200790"/>
                </a:lnTo>
                <a:lnTo>
                  <a:pt x="2" y="1200790"/>
                </a:lnTo>
                <a:lnTo>
                  <a:pt x="1" y="1200790"/>
                </a:lnTo>
                <a:lnTo>
                  <a:pt x="1" y="1200790"/>
                </a:lnTo>
                <a:lnTo>
                  <a:pt x="0" y="1200790"/>
                </a:lnTo>
                <a:lnTo>
                  <a:pt x="0" y="1200790"/>
                </a:lnTo>
                <a:lnTo>
                  <a:pt x="0" y="1200790"/>
                </a:lnTo>
                <a:lnTo>
                  <a:pt x="0" y="1200790"/>
                </a:lnTo>
                <a:lnTo>
                  <a:pt x="0" y="1200790"/>
                </a:lnTo>
                <a:lnTo>
                  <a:pt x="0" y="1191198"/>
                </a:lnTo>
                <a:lnTo>
                  <a:pt x="0" y="1191198"/>
                </a:lnTo>
                <a:lnTo>
                  <a:pt x="0" y="1191197"/>
                </a:lnTo>
                <a:lnTo>
                  <a:pt x="1" y="1191197"/>
                </a:lnTo>
                <a:lnTo>
                  <a:pt x="1" y="1191196"/>
                </a:lnTo>
                <a:lnTo>
                  <a:pt x="1" y="1191196"/>
                </a:lnTo>
                <a:lnTo>
                  <a:pt x="1" y="1190503"/>
                </a:lnTo>
                <a:lnTo>
                  <a:pt x="439" y="1190493"/>
                </a:lnTo>
                <a:lnTo>
                  <a:pt x="439" y="1189507"/>
                </a:lnTo>
                <a:lnTo>
                  <a:pt x="13515" y="1188856"/>
                </a:lnTo>
                <a:lnTo>
                  <a:pt x="66418" y="1179693"/>
                </a:lnTo>
                <a:cubicBezTo>
                  <a:pt x="203324" y="1128446"/>
                  <a:pt x="226619" y="923458"/>
                  <a:pt x="406607" y="923458"/>
                </a:cubicBezTo>
                <a:cubicBezTo>
                  <a:pt x="586595" y="923458"/>
                  <a:pt x="609768" y="1128446"/>
                  <a:pt x="746803" y="1179693"/>
                </a:cubicBezTo>
                <a:lnTo>
                  <a:pt x="801466" y="1189151"/>
                </a:lnTo>
                <a:lnTo>
                  <a:pt x="808179" y="1189258"/>
                </a:lnTo>
                <a:lnTo>
                  <a:pt x="815449" y="1189176"/>
                </a:lnTo>
                <a:lnTo>
                  <a:pt x="834228" y="1187303"/>
                </a:lnTo>
                <a:lnTo>
                  <a:pt x="849437" y="1184542"/>
                </a:lnTo>
                <a:lnTo>
                  <a:pt x="877358" y="1169536"/>
                </a:lnTo>
                <a:cubicBezTo>
                  <a:pt x="1014892" y="1069326"/>
                  <a:pt x="1038193" y="655558"/>
                  <a:pt x="1219897" y="655558"/>
                </a:cubicBezTo>
                <a:cubicBezTo>
                  <a:pt x="1401602" y="655558"/>
                  <a:pt x="1424470" y="1069326"/>
                  <a:pt x="1562225" y="1169536"/>
                </a:cubicBezTo>
                <a:lnTo>
                  <a:pt x="1590039" y="1184457"/>
                </a:lnTo>
                <a:lnTo>
                  <a:pt x="1603319" y="1186864"/>
                </a:lnTo>
                <a:lnTo>
                  <a:pt x="1626621" y="1189188"/>
                </a:lnTo>
                <a:lnTo>
                  <a:pt x="1641495" y="1188148"/>
                </a:lnTo>
                <a:lnTo>
                  <a:pt x="1670468" y="1182442"/>
                </a:lnTo>
                <a:lnTo>
                  <a:pt x="1714694" y="1160184"/>
                </a:lnTo>
                <a:lnTo>
                  <a:pt x="1718184" y="1157617"/>
                </a:lnTo>
                <a:lnTo>
                  <a:pt x="1761695" y="1111511"/>
                </a:lnTo>
                <a:cubicBezTo>
                  <a:pt x="1843923" y="1001214"/>
                  <a:pt x="1887688" y="815450"/>
                  <a:pt x="2033108" y="815450"/>
                </a:cubicBezTo>
                <a:cubicBezTo>
                  <a:pt x="2178529" y="815450"/>
                  <a:pt x="2221779" y="1001214"/>
                  <a:pt x="2304063" y="1111511"/>
                </a:cubicBezTo>
                <a:lnTo>
                  <a:pt x="2347881" y="1157859"/>
                </a:lnTo>
                <a:lnTo>
                  <a:pt x="2350839" y="1160027"/>
                </a:lnTo>
                <a:lnTo>
                  <a:pt x="2395519" y="1182430"/>
                </a:lnTo>
                <a:lnTo>
                  <a:pt x="2423410" y="1187903"/>
                </a:lnTo>
                <a:lnTo>
                  <a:pt x="2439512" y="1189027"/>
                </a:lnTo>
                <a:lnTo>
                  <a:pt x="2447909" y="1188111"/>
                </a:lnTo>
                <a:lnTo>
                  <a:pt x="2474972" y="1177819"/>
                </a:lnTo>
                <a:cubicBezTo>
                  <a:pt x="2640046" y="1046950"/>
                  <a:pt x="2650356" y="0"/>
                  <a:pt x="2846799" y="0"/>
                </a:cubicBezTo>
                <a:close/>
              </a:path>
            </a:pathLst>
          </a:custGeom>
          <a:gradFill>
            <a:gsLst>
              <a:gs pos="0">
                <a:schemeClr val="accent1"/>
              </a:gs>
              <a:gs pos="18000">
                <a:schemeClr val="accent2"/>
              </a:gs>
              <a:gs pos="37000">
                <a:schemeClr val="accent3"/>
              </a:gs>
              <a:gs pos="58000">
                <a:schemeClr val="accent4"/>
              </a:gs>
              <a:gs pos="80000">
                <a:schemeClr val="accent5"/>
              </a:gs>
              <a:gs pos="100000">
                <a:schemeClr val="accent6"/>
              </a:gs>
            </a:gsLst>
            <a:lin ang="10800025"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8 Team">
  <p:cSld name="CUSTOM_8_1">
    <p:spTree>
      <p:nvGrpSpPr>
        <p:cNvPr id="79" name="Shape 79"/>
        <p:cNvGrpSpPr/>
        <p:nvPr/>
      </p:nvGrpSpPr>
      <p:grpSpPr>
        <a:xfrm>
          <a:off x="0" y="0"/>
          <a:ext cx="0" cy="0"/>
          <a:chOff x="0" y="0"/>
          <a:chExt cx="0" cy="0"/>
        </a:xfrm>
      </p:grpSpPr>
      <p:sp>
        <p:nvSpPr>
          <p:cNvPr id="80" name="Google Shape;80;p13"/>
          <p:cNvSpPr txBox="1"/>
          <p:nvPr>
            <p:ph idx="1" type="subTitle"/>
          </p:nvPr>
        </p:nvSpPr>
        <p:spPr>
          <a:xfrm>
            <a:off x="1189052" y="4020675"/>
            <a:ext cx="2658900" cy="606900"/>
          </a:xfrm>
          <a:prstGeom prst="rect">
            <a:avLst/>
          </a:prstGeom>
        </p:spPr>
        <p:txBody>
          <a:bodyPr anchorCtr="0" anchor="t" bIns="121900" lIns="121900" spcFirstLastPara="1" rIns="121900" wrap="square" tIns="121900">
            <a:noAutofit/>
          </a:bodyPr>
          <a:lstStyle>
            <a:lvl1pPr lvl="0" rtl="0">
              <a:spcBef>
                <a:spcPts val="0"/>
              </a:spcBef>
              <a:spcAft>
                <a:spcPts val="0"/>
              </a:spcAft>
              <a:buSzPts val="2100"/>
              <a:buNone/>
              <a:defRPr b="1" sz="2100"/>
            </a:lvl1pPr>
            <a:lvl2pPr lvl="1" rtl="0">
              <a:spcBef>
                <a:spcPts val="2100"/>
              </a:spcBef>
              <a:spcAft>
                <a:spcPts val="0"/>
              </a:spcAft>
              <a:buSzPts val="2100"/>
              <a:buNone/>
              <a:defRPr b="1" sz="2100"/>
            </a:lvl2pPr>
            <a:lvl3pPr lvl="2" rtl="0">
              <a:spcBef>
                <a:spcPts val="2100"/>
              </a:spcBef>
              <a:spcAft>
                <a:spcPts val="0"/>
              </a:spcAft>
              <a:buSzPts val="2100"/>
              <a:buNone/>
              <a:defRPr b="1" sz="2100"/>
            </a:lvl3pPr>
            <a:lvl4pPr lvl="3" rtl="0">
              <a:spcBef>
                <a:spcPts val="2100"/>
              </a:spcBef>
              <a:spcAft>
                <a:spcPts val="0"/>
              </a:spcAft>
              <a:buSzPts val="2100"/>
              <a:buNone/>
              <a:defRPr b="1" sz="2100"/>
            </a:lvl4pPr>
            <a:lvl5pPr lvl="4" rtl="0">
              <a:spcBef>
                <a:spcPts val="2100"/>
              </a:spcBef>
              <a:spcAft>
                <a:spcPts val="0"/>
              </a:spcAft>
              <a:buSzPts val="2100"/>
              <a:buNone/>
              <a:defRPr b="1" sz="2100"/>
            </a:lvl5pPr>
            <a:lvl6pPr lvl="5" rtl="0">
              <a:spcBef>
                <a:spcPts val="2100"/>
              </a:spcBef>
              <a:spcAft>
                <a:spcPts val="0"/>
              </a:spcAft>
              <a:buSzPts val="2100"/>
              <a:buNone/>
              <a:defRPr b="1" sz="2100"/>
            </a:lvl6pPr>
            <a:lvl7pPr lvl="6" rtl="0">
              <a:spcBef>
                <a:spcPts val="2100"/>
              </a:spcBef>
              <a:spcAft>
                <a:spcPts val="0"/>
              </a:spcAft>
              <a:buSzPts val="2100"/>
              <a:buNone/>
              <a:defRPr b="1" sz="2100"/>
            </a:lvl7pPr>
            <a:lvl8pPr lvl="7" rtl="0">
              <a:spcBef>
                <a:spcPts val="2100"/>
              </a:spcBef>
              <a:spcAft>
                <a:spcPts val="0"/>
              </a:spcAft>
              <a:buSzPts val="2100"/>
              <a:buNone/>
              <a:defRPr b="1" sz="2100"/>
            </a:lvl8pPr>
            <a:lvl9pPr lvl="8" rtl="0">
              <a:spcBef>
                <a:spcPts val="2100"/>
              </a:spcBef>
              <a:spcAft>
                <a:spcPts val="2100"/>
              </a:spcAft>
              <a:buSzPts val="2100"/>
              <a:buNone/>
              <a:defRPr b="1" sz="2100"/>
            </a:lvl9pPr>
          </a:lstStyle>
          <a:p/>
        </p:txBody>
      </p:sp>
      <p:sp>
        <p:nvSpPr>
          <p:cNvPr id="81" name="Google Shape;81;p13"/>
          <p:cNvSpPr txBox="1"/>
          <p:nvPr>
            <p:ph idx="2" type="subTitle"/>
          </p:nvPr>
        </p:nvSpPr>
        <p:spPr>
          <a:xfrm>
            <a:off x="4713302" y="4020675"/>
            <a:ext cx="2658900" cy="606900"/>
          </a:xfrm>
          <a:prstGeom prst="rect">
            <a:avLst/>
          </a:prstGeom>
        </p:spPr>
        <p:txBody>
          <a:bodyPr anchorCtr="0" anchor="t" bIns="121900" lIns="121900" spcFirstLastPara="1" rIns="121900" wrap="square" tIns="121900">
            <a:noAutofit/>
          </a:bodyPr>
          <a:lstStyle>
            <a:lvl1pPr lvl="0" rtl="0">
              <a:spcBef>
                <a:spcPts val="0"/>
              </a:spcBef>
              <a:spcAft>
                <a:spcPts val="0"/>
              </a:spcAft>
              <a:buSzPts val="2100"/>
              <a:buNone/>
              <a:defRPr b="1" sz="2100"/>
            </a:lvl1pPr>
            <a:lvl2pPr lvl="1" rtl="0">
              <a:spcBef>
                <a:spcPts val="2100"/>
              </a:spcBef>
              <a:spcAft>
                <a:spcPts val="0"/>
              </a:spcAft>
              <a:buSzPts val="2100"/>
              <a:buNone/>
              <a:defRPr b="1" sz="2100"/>
            </a:lvl2pPr>
            <a:lvl3pPr lvl="2" rtl="0">
              <a:spcBef>
                <a:spcPts val="2100"/>
              </a:spcBef>
              <a:spcAft>
                <a:spcPts val="0"/>
              </a:spcAft>
              <a:buSzPts val="2100"/>
              <a:buNone/>
              <a:defRPr b="1" sz="2100"/>
            </a:lvl3pPr>
            <a:lvl4pPr lvl="3" rtl="0">
              <a:spcBef>
                <a:spcPts val="2100"/>
              </a:spcBef>
              <a:spcAft>
                <a:spcPts val="0"/>
              </a:spcAft>
              <a:buSzPts val="2100"/>
              <a:buNone/>
              <a:defRPr b="1" sz="2100"/>
            </a:lvl4pPr>
            <a:lvl5pPr lvl="4" rtl="0">
              <a:spcBef>
                <a:spcPts val="2100"/>
              </a:spcBef>
              <a:spcAft>
                <a:spcPts val="0"/>
              </a:spcAft>
              <a:buSzPts val="2100"/>
              <a:buNone/>
              <a:defRPr b="1" sz="2100"/>
            </a:lvl5pPr>
            <a:lvl6pPr lvl="5" rtl="0">
              <a:spcBef>
                <a:spcPts val="2100"/>
              </a:spcBef>
              <a:spcAft>
                <a:spcPts val="0"/>
              </a:spcAft>
              <a:buSzPts val="2100"/>
              <a:buNone/>
              <a:defRPr b="1" sz="2100"/>
            </a:lvl6pPr>
            <a:lvl7pPr lvl="6" rtl="0">
              <a:spcBef>
                <a:spcPts val="2100"/>
              </a:spcBef>
              <a:spcAft>
                <a:spcPts val="0"/>
              </a:spcAft>
              <a:buSzPts val="2100"/>
              <a:buNone/>
              <a:defRPr b="1" sz="2100"/>
            </a:lvl7pPr>
            <a:lvl8pPr lvl="7" rtl="0">
              <a:spcBef>
                <a:spcPts val="2100"/>
              </a:spcBef>
              <a:spcAft>
                <a:spcPts val="0"/>
              </a:spcAft>
              <a:buSzPts val="2100"/>
              <a:buNone/>
              <a:defRPr b="1" sz="2100"/>
            </a:lvl8pPr>
            <a:lvl9pPr lvl="8" rtl="0">
              <a:spcBef>
                <a:spcPts val="2100"/>
              </a:spcBef>
              <a:spcAft>
                <a:spcPts val="2100"/>
              </a:spcAft>
              <a:buSzPts val="2100"/>
              <a:buNone/>
              <a:defRPr b="1" sz="2100"/>
            </a:lvl9pPr>
          </a:lstStyle>
          <a:p/>
        </p:txBody>
      </p:sp>
      <p:sp>
        <p:nvSpPr>
          <p:cNvPr id="82" name="Google Shape;82;p13"/>
          <p:cNvSpPr txBox="1"/>
          <p:nvPr>
            <p:ph idx="3" type="subTitle"/>
          </p:nvPr>
        </p:nvSpPr>
        <p:spPr>
          <a:xfrm>
            <a:off x="8237552" y="4020675"/>
            <a:ext cx="2658600" cy="606900"/>
          </a:xfrm>
          <a:prstGeom prst="rect">
            <a:avLst/>
          </a:prstGeom>
        </p:spPr>
        <p:txBody>
          <a:bodyPr anchorCtr="0" anchor="t" bIns="121900" lIns="121900" spcFirstLastPara="1" rIns="121900" wrap="square" tIns="121900">
            <a:noAutofit/>
          </a:bodyPr>
          <a:lstStyle>
            <a:lvl1pPr lvl="0" rtl="0">
              <a:spcBef>
                <a:spcPts val="0"/>
              </a:spcBef>
              <a:spcAft>
                <a:spcPts val="0"/>
              </a:spcAft>
              <a:buSzPts val="2100"/>
              <a:buNone/>
              <a:defRPr b="1" sz="2100"/>
            </a:lvl1pPr>
            <a:lvl2pPr lvl="1" rtl="0">
              <a:spcBef>
                <a:spcPts val="2100"/>
              </a:spcBef>
              <a:spcAft>
                <a:spcPts val="0"/>
              </a:spcAft>
              <a:buSzPts val="2100"/>
              <a:buNone/>
              <a:defRPr b="1" sz="2100"/>
            </a:lvl2pPr>
            <a:lvl3pPr lvl="2" rtl="0">
              <a:spcBef>
                <a:spcPts val="2100"/>
              </a:spcBef>
              <a:spcAft>
                <a:spcPts val="0"/>
              </a:spcAft>
              <a:buSzPts val="2100"/>
              <a:buNone/>
              <a:defRPr b="1" sz="2100"/>
            </a:lvl3pPr>
            <a:lvl4pPr lvl="3" rtl="0">
              <a:spcBef>
                <a:spcPts val="2100"/>
              </a:spcBef>
              <a:spcAft>
                <a:spcPts val="0"/>
              </a:spcAft>
              <a:buSzPts val="2100"/>
              <a:buNone/>
              <a:defRPr b="1" sz="2100"/>
            </a:lvl4pPr>
            <a:lvl5pPr lvl="4" rtl="0">
              <a:spcBef>
                <a:spcPts val="2100"/>
              </a:spcBef>
              <a:spcAft>
                <a:spcPts val="0"/>
              </a:spcAft>
              <a:buSzPts val="2100"/>
              <a:buNone/>
              <a:defRPr b="1" sz="2100"/>
            </a:lvl5pPr>
            <a:lvl6pPr lvl="5" rtl="0">
              <a:spcBef>
                <a:spcPts val="2100"/>
              </a:spcBef>
              <a:spcAft>
                <a:spcPts val="0"/>
              </a:spcAft>
              <a:buSzPts val="2100"/>
              <a:buNone/>
              <a:defRPr b="1" sz="2100"/>
            </a:lvl6pPr>
            <a:lvl7pPr lvl="6" rtl="0">
              <a:spcBef>
                <a:spcPts val="2100"/>
              </a:spcBef>
              <a:spcAft>
                <a:spcPts val="0"/>
              </a:spcAft>
              <a:buSzPts val="2100"/>
              <a:buNone/>
              <a:defRPr b="1" sz="2100"/>
            </a:lvl7pPr>
            <a:lvl8pPr lvl="7" rtl="0">
              <a:spcBef>
                <a:spcPts val="2100"/>
              </a:spcBef>
              <a:spcAft>
                <a:spcPts val="0"/>
              </a:spcAft>
              <a:buSzPts val="2100"/>
              <a:buNone/>
              <a:defRPr b="1" sz="2100"/>
            </a:lvl8pPr>
            <a:lvl9pPr lvl="8" rtl="0">
              <a:spcBef>
                <a:spcPts val="2100"/>
              </a:spcBef>
              <a:spcAft>
                <a:spcPts val="2100"/>
              </a:spcAft>
              <a:buSzPts val="2100"/>
              <a:buNone/>
              <a:defRPr b="1" sz="2100"/>
            </a:lvl9pPr>
          </a:lstStyle>
          <a:p/>
        </p:txBody>
      </p:sp>
      <p:sp>
        <p:nvSpPr>
          <p:cNvPr id="83" name="Google Shape;83;p13"/>
          <p:cNvSpPr txBox="1"/>
          <p:nvPr>
            <p:ph type="title"/>
          </p:nvPr>
        </p:nvSpPr>
        <p:spPr>
          <a:xfrm>
            <a:off x="1189050" y="669575"/>
            <a:ext cx="9707400" cy="763500"/>
          </a:xfrm>
          <a:prstGeom prst="rect">
            <a:avLst/>
          </a:prstGeom>
        </p:spPr>
        <p:txBody>
          <a:bodyPr anchorCtr="0" anchor="t" bIns="121900" lIns="121900" spcFirstLastPara="1" rIns="121900" wrap="square" tIns="121900">
            <a:noAutofit/>
          </a:bodyPr>
          <a:lstStyle>
            <a:lvl1pPr indent="0" lvl="0" marL="0" marR="0" rtl="0" algn="ctr">
              <a:lnSpc>
                <a:spcPct val="100000"/>
              </a:lnSpc>
              <a:spcBef>
                <a:spcPts val="0"/>
              </a:spcBef>
              <a:spcAft>
                <a:spcPts val="0"/>
              </a:spcAft>
              <a:buClr>
                <a:schemeClr val="dk1"/>
              </a:buClr>
              <a:buSzPts val="4000"/>
              <a:buFont typeface="Aldrich"/>
              <a:buNone/>
              <a:defRPr/>
            </a:lvl1pPr>
            <a:lvl2pPr lvl="1"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p:txBody>
      </p:sp>
      <p:sp>
        <p:nvSpPr>
          <p:cNvPr id="84" name="Google Shape;84;p13"/>
          <p:cNvSpPr txBox="1"/>
          <p:nvPr>
            <p:ph idx="4" type="body"/>
          </p:nvPr>
        </p:nvSpPr>
        <p:spPr>
          <a:xfrm>
            <a:off x="1189050" y="4458625"/>
            <a:ext cx="2658900" cy="9252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SzPts val="1700"/>
              <a:buChar char="●"/>
              <a:defRPr sz="1700"/>
            </a:lvl1pPr>
            <a:lvl2pPr indent="-336550" lvl="1" marL="914400" rtl="0">
              <a:spcBef>
                <a:spcPts val="2100"/>
              </a:spcBef>
              <a:spcAft>
                <a:spcPts val="0"/>
              </a:spcAft>
              <a:buSzPts val="1700"/>
              <a:buChar char="○"/>
              <a:defRPr sz="1700"/>
            </a:lvl2pPr>
            <a:lvl3pPr indent="-336550" lvl="2" marL="1371600" rtl="0">
              <a:spcBef>
                <a:spcPts val="2100"/>
              </a:spcBef>
              <a:spcAft>
                <a:spcPts val="0"/>
              </a:spcAft>
              <a:buSzPts val="1700"/>
              <a:buChar char="■"/>
              <a:defRPr sz="1700"/>
            </a:lvl3pPr>
            <a:lvl4pPr indent="-336550" lvl="3" marL="1828800" rtl="0">
              <a:spcBef>
                <a:spcPts val="2100"/>
              </a:spcBef>
              <a:spcAft>
                <a:spcPts val="0"/>
              </a:spcAft>
              <a:buSzPts val="1700"/>
              <a:buChar char="●"/>
              <a:defRPr sz="1700"/>
            </a:lvl4pPr>
            <a:lvl5pPr indent="-336550" lvl="4" marL="2286000" rtl="0">
              <a:spcBef>
                <a:spcPts val="2100"/>
              </a:spcBef>
              <a:spcAft>
                <a:spcPts val="0"/>
              </a:spcAft>
              <a:buSzPts val="1700"/>
              <a:buChar char="○"/>
              <a:defRPr sz="1700"/>
            </a:lvl5pPr>
            <a:lvl6pPr indent="-336550" lvl="5" marL="2743200" rtl="0">
              <a:spcBef>
                <a:spcPts val="2100"/>
              </a:spcBef>
              <a:spcAft>
                <a:spcPts val="0"/>
              </a:spcAft>
              <a:buSzPts val="1700"/>
              <a:buChar char="■"/>
              <a:defRPr sz="1700"/>
            </a:lvl6pPr>
            <a:lvl7pPr indent="-336550" lvl="6" marL="3200400" rtl="0">
              <a:spcBef>
                <a:spcPts val="2100"/>
              </a:spcBef>
              <a:spcAft>
                <a:spcPts val="0"/>
              </a:spcAft>
              <a:buSzPts val="1700"/>
              <a:buChar char="●"/>
              <a:defRPr sz="1700"/>
            </a:lvl7pPr>
            <a:lvl8pPr indent="-336550" lvl="7" marL="3657600" rtl="0">
              <a:spcBef>
                <a:spcPts val="2100"/>
              </a:spcBef>
              <a:spcAft>
                <a:spcPts val="0"/>
              </a:spcAft>
              <a:buSzPts val="1700"/>
              <a:buChar char="○"/>
              <a:defRPr sz="1700"/>
            </a:lvl8pPr>
            <a:lvl9pPr indent="-336550" lvl="8" marL="4114800" rtl="0">
              <a:spcBef>
                <a:spcPts val="2100"/>
              </a:spcBef>
              <a:spcAft>
                <a:spcPts val="2100"/>
              </a:spcAft>
              <a:buSzPts val="1700"/>
              <a:buChar char="■"/>
              <a:defRPr sz="1700"/>
            </a:lvl9pPr>
          </a:lstStyle>
          <a:p/>
        </p:txBody>
      </p:sp>
      <p:sp>
        <p:nvSpPr>
          <p:cNvPr id="85" name="Google Shape;85;p13"/>
          <p:cNvSpPr txBox="1"/>
          <p:nvPr>
            <p:ph idx="5" type="body"/>
          </p:nvPr>
        </p:nvSpPr>
        <p:spPr>
          <a:xfrm>
            <a:off x="4713300" y="4447196"/>
            <a:ext cx="2658900" cy="9234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SzPts val="1700"/>
              <a:buChar char="●"/>
              <a:defRPr sz="1700"/>
            </a:lvl1pPr>
            <a:lvl2pPr indent="-336550" lvl="1" marL="914400" rtl="0">
              <a:spcBef>
                <a:spcPts val="2100"/>
              </a:spcBef>
              <a:spcAft>
                <a:spcPts val="0"/>
              </a:spcAft>
              <a:buSzPts val="1700"/>
              <a:buChar char="○"/>
              <a:defRPr sz="1700"/>
            </a:lvl2pPr>
            <a:lvl3pPr indent="-336550" lvl="2" marL="1371600" rtl="0">
              <a:spcBef>
                <a:spcPts val="2100"/>
              </a:spcBef>
              <a:spcAft>
                <a:spcPts val="0"/>
              </a:spcAft>
              <a:buSzPts val="1700"/>
              <a:buChar char="■"/>
              <a:defRPr sz="1700"/>
            </a:lvl3pPr>
            <a:lvl4pPr indent="-336550" lvl="3" marL="1828800" rtl="0">
              <a:spcBef>
                <a:spcPts val="2100"/>
              </a:spcBef>
              <a:spcAft>
                <a:spcPts val="0"/>
              </a:spcAft>
              <a:buSzPts val="1700"/>
              <a:buChar char="●"/>
              <a:defRPr sz="1700"/>
            </a:lvl4pPr>
            <a:lvl5pPr indent="-336550" lvl="4" marL="2286000" rtl="0">
              <a:spcBef>
                <a:spcPts val="2100"/>
              </a:spcBef>
              <a:spcAft>
                <a:spcPts val="0"/>
              </a:spcAft>
              <a:buSzPts val="1700"/>
              <a:buChar char="○"/>
              <a:defRPr sz="1700"/>
            </a:lvl5pPr>
            <a:lvl6pPr indent="-336550" lvl="5" marL="2743200" rtl="0">
              <a:spcBef>
                <a:spcPts val="2100"/>
              </a:spcBef>
              <a:spcAft>
                <a:spcPts val="0"/>
              </a:spcAft>
              <a:buSzPts val="1700"/>
              <a:buChar char="■"/>
              <a:defRPr sz="1700"/>
            </a:lvl6pPr>
            <a:lvl7pPr indent="-336550" lvl="6" marL="3200400" rtl="0">
              <a:spcBef>
                <a:spcPts val="2100"/>
              </a:spcBef>
              <a:spcAft>
                <a:spcPts val="0"/>
              </a:spcAft>
              <a:buSzPts val="1700"/>
              <a:buChar char="●"/>
              <a:defRPr sz="1700"/>
            </a:lvl7pPr>
            <a:lvl8pPr indent="-336550" lvl="7" marL="3657600" rtl="0">
              <a:spcBef>
                <a:spcPts val="2100"/>
              </a:spcBef>
              <a:spcAft>
                <a:spcPts val="0"/>
              </a:spcAft>
              <a:buSzPts val="1700"/>
              <a:buChar char="○"/>
              <a:defRPr sz="1700"/>
            </a:lvl8pPr>
            <a:lvl9pPr indent="-336550" lvl="8" marL="4114800" rtl="0">
              <a:spcBef>
                <a:spcPts val="2100"/>
              </a:spcBef>
              <a:spcAft>
                <a:spcPts val="2100"/>
              </a:spcAft>
              <a:buSzPts val="1700"/>
              <a:buChar char="■"/>
              <a:defRPr sz="1700"/>
            </a:lvl9pPr>
          </a:lstStyle>
          <a:p/>
        </p:txBody>
      </p:sp>
      <p:sp>
        <p:nvSpPr>
          <p:cNvPr id="86" name="Google Shape;86;p13"/>
          <p:cNvSpPr txBox="1"/>
          <p:nvPr>
            <p:ph idx="6" type="body"/>
          </p:nvPr>
        </p:nvSpPr>
        <p:spPr>
          <a:xfrm>
            <a:off x="8237550" y="4433967"/>
            <a:ext cx="2658900" cy="9234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SzPts val="1700"/>
              <a:buChar char="●"/>
              <a:defRPr sz="1700"/>
            </a:lvl1pPr>
            <a:lvl2pPr indent="-336550" lvl="1" marL="914400" rtl="0">
              <a:spcBef>
                <a:spcPts val="2100"/>
              </a:spcBef>
              <a:spcAft>
                <a:spcPts val="0"/>
              </a:spcAft>
              <a:buSzPts val="1700"/>
              <a:buChar char="○"/>
              <a:defRPr sz="1700"/>
            </a:lvl2pPr>
            <a:lvl3pPr indent="-336550" lvl="2" marL="1371600" rtl="0">
              <a:spcBef>
                <a:spcPts val="2100"/>
              </a:spcBef>
              <a:spcAft>
                <a:spcPts val="0"/>
              </a:spcAft>
              <a:buSzPts val="1700"/>
              <a:buChar char="■"/>
              <a:defRPr sz="1700"/>
            </a:lvl3pPr>
            <a:lvl4pPr indent="-336550" lvl="3" marL="1828800" rtl="0">
              <a:spcBef>
                <a:spcPts val="2100"/>
              </a:spcBef>
              <a:spcAft>
                <a:spcPts val="0"/>
              </a:spcAft>
              <a:buSzPts val="1700"/>
              <a:buChar char="●"/>
              <a:defRPr sz="1700"/>
            </a:lvl4pPr>
            <a:lvl5pPr indent="-336550" lvl="4" marL="2286000" rtl="0">
              <a:spcBef>
                <a:spcPts val="2100"/>
              </a:spcBef>
              <a:spcAft>
                <a:spcPts val="0"/>
              </a:spcAft>
              <a:buSzPts val="1700"/>
              <a:buChar char="○"/>
              <a:defRPr sz="1700"/>
            </a:lvl5pPr>
            <a:lvl6pPr indent="-336550" lvl="5" marL="2743200" rtl="0">
              <a:spcBef>
                <a:spcPts val="2100"/>
              </a:spcBef>
              <a:spcAft>
                <a:spcPts val="0"/>
              </a:spcAft>
              <a:buSzPts val="1700"/>
              <a:buChar char="■"/>
              <a:defRPr sz="1700"/>
            </a:lvl6pPr>
            <a:lvl7pPr indent="-336550" lvl="6" marL="3200400" rtl="0">
              <a:spcBef>
                <a:spcPts val="2100"/>
              </a:spcBef>
              <a:spcAft>
                <a:spcPts val="0"/>
              </a:spcAft>
              <a:buSzPts val="1700"/>
              <a:buChar char="●"/>
              <a:defRPr sz="1700"/>
            </a:lvl7pPr>
            <a:lvl8pPr indent="-336550" lvl="7" marL="3657600" rtl="0">
              <a:spcBef>
                <a:spcPts val="2100"/>
              </a:spcBef>
              <a:spcAft>
                <a:spcPts val="0"/>
              </a:spcAft>
              <a:buSzPts val="1700"/>
              <a:buChar char="○"/>
              <a:defRPr sz="1700"/>
            </a:lvl8pPr>
            <a:lvl9pPr indent="-336550" lvl="8" marL="4114800" rtl="0">
              <a:spcBef>
                <a:spcPts val="2100"/>
              </a:spcBef>
              <a:spcAft>
                <a:spcPts val="2100"/>
              </a:spcAft>
              <a:buSzPts val="1700"/>
              <a:buChar char="■"/>
              <a:defRPr sz="1700"/>
            </a:lvl9pPr>
          </a:lstStyle>
          <a:p/>
        </p:txBody>
      </p:sp>
      <p:sp>
        <p:nvSpPr>
          <p:cNvPr id="87" name="Google Shape;87;p13"/>
          <p:cNvSpPr/>
          <p:nvPr/>
        </p:nvSpPr>
        <p:spPr>
          <a:xfrm flipH="1">
            <a:off x="-23996" y="1854000"/>
            <a:ext cx="12239996" cy="2183698"/>
          </a:xfrm>
          <a:custGeom>
            <a:rect b="b" l="l" r="r" t="t"/>
            <a:pathLst>
              <a:path extrusionOk="0" h="2183698" w="12239996">
                <a:moveTo>
                  <a:pt x="10801280" y="1872976"/>
                </a:moveTo>
                <a:lnTo>
                  <a:pt x="10801352" y="1872993"/>
                </a:lnTo>
                <a:lnTo>
                  <a:pt x="10801206" y="1872993"/>
                </a:lnTo>
                <a:close/>
                <a:moveTo>
                  <a:pt x="6854314" y="1872976"/>
                </a:moveTo>
                <a:lnTo>
                  <a:pt x="6854387" y="1872993"/>
                </a:lnTo>
                <a:lnTo>
                  <a:pt x="6854240" y="1872993"/>
                </a:lnTo>
                <a:close/>
                <a:moveTo>
                  <a:pt x="2953527" y="1872976"/>
                </a:moveTo>
                <a:lnTo>
                  <a:pt x="2953599" y="1872993"/>
                </a:lnTo>
                <a:lnTo>
                  <a:pt x="2953453" y="1872993"/>
                </a:lnTo>
                <a:close/>
                <a:moveTo>
                  <a:pt x="2748143" y="1572853"/>
                </a:moveTo>
                <a:lnTo>
                  <a:pt x="2764183" y="1658677"/>
                </a:lnTo>
                <a:cubicBezTo>
                  <a:pt x="2812405" y="1920950"/>
                  <a:pt x="2860980" y="2174499"/>
                  <a:pt x="2953747" y="2174499"/>
                </a:cubicBezTo>
                <a:cubicBezTo>
                  <a:pt x="3047220" y="2174499"/>
                  <a:pt x="3094765" y="1920950"/>
                  <a:pt x="3141905" y="1658677"/>
                </a:cubicBezTo>
                <a:lnTo>
                  <a:pt x="3155900" y="1582114"/>
                </a:lnTo>
                <a:lnTo>
                  <a:pt x="3154697" y="1587920"/>
                </a:lnTo>
                <a:cubicBezTo>
                  <a:pt x="3105465" y="1833989"/>
                  <a:pt x="3054928" y="2080068"/>
                  <a:pt x="2953671" y="2080104"/>
                </a:cubicBezTo>
                <a:cubicBezTo>
                  <a:pt x="2852305" y="2080104"/>
                  <a:pt x="2801202" y="1834118"/>
                  <a:pt x="2751350" y="1588131"/>
                </a:cubicBezTo>
                <a:close/>
                <a:moveTo>
                  <a:pt x="10595859" y="1572671"/>
                </a:moveTo>
                <a:lnTo>
                  <a:pt x="10611933" y="1658677"/>
                </a:lnTo>
                <a:cubicBezTo>
                  <a:pt x="10660155" y="1920950"/>
                  <a:pt x="10708730" y="2174499"/>
                  <a:pt x="10801498" y="2174499"/>
                </a:cubicBezTo>
                <a:cubicBezTo>
                  <a:pt x="10894971" y="2174499"/>
                  <a:pt x="10942516" y="1920950"/>
                  <a:pt x="10989655" y="1658677"/>
                </a:cubicBezTo>
                <a:lnTo>
                  <a:pt x="11003622" y="1582271"/>
                </a:lnTo>
                <a:lnTo>
                  <a:pt x="11002451" y="1587920"/>
                </a:lnTo>
                <a:cubicBezTo>
                  <a:pt x="10953219" y="1833989"/>
                  <a:pt x="10902682" y="2080068"/>
                  <a:pt x="10801426" y="2080104"/>
                </a:cubicBezTo>
                <a:cubicBezTo>
                  <a:pt x="10700059" y="2080104"/>
                  <a:pt x="10648957" y="1834118"/>
                  <a:pt x="10599104" y="1588131"/>
                </a:cubicBezTo>
                <a:close/>
                <a:moveTo>
                  <a:pt x="6648891" y="1572663"/>
                </a:moveTo>
                <a:lnTo>
                  <a:pt x="6664967" y="1658677"/>
                </a:lnTo>
                <a:cubicBezTo>
                  <a:pt x="6713189" y="1920950"/>
                  <a:pt x="6761764" y="2174499"/>
                  <a:pt x="6854532" y="2174499"/>
                </a:cubicBezTo>
                <a:cubicBezTo>
                  <a:pt x="6948005" y="2174499"/>
                  <a:pt x="6995550" y="1920950"/>
                  <a:pt x="7042689" y="1658677"/>
                </a:cubicBezTo>
                <a:lnTo>
                  <a:pt x="7056656" y="1582271"/>
                </a:lnTo>
                <a:lnTo>
                  <a:pt x="7055485" y="1587920"/>
                </a:lnTo>
                <a:cubicBezTo>
                  <a:pt x="7006253" y="1833989"/>
                  <a:pt x="6955716" y="2080068"/>
                  <a:pt x="6854460" y="2080104"/>
                </a:cubicBezTo>
                <a:cubicBezTo>
                  <a:pt x="6753094" y="2080104"/>
                  <a:pt x="6701991" y="1834118"/>
                  <a:pt x="6652138" y="1588131"/>
                </a:cubicBezTo>
                <a:close/>
                <a:moveTo>
                  <a:pt x="11023668" y="1440923"/>
                </a:moveTo>
                <a:lnTo>
                  <a:pt x="11020364" y="1454429"/>
                </a:lnTo>
                <a:cubicBezTo>
                  <a:pt x="10964547" y="1698248"/>
                  <a:pt x="10915015" y="1976908"/>
                  <a:pt x="10801060" y="1976949"/>
                </a:cubicBezTo>
                <a:lnTo>
                  <a:pt x="10801425" y="1976584"/>
                </a:lnTo>
                <a:cubicBezTo>
                  <a:pt x="10687553" y="1976584"/>
                  <a:pt x="10637110" y="1698011"/>
                  <a:pt x="10580466" y="1454260"/>
                </a:cubicBezTo>
                <a:lnTo>
                  <a:pt x="10577733" y="1443245"/>
                </a:lnTo>
                <a:lnTo>
                  <a:pt x="10606660" y="1579407"/>
                </a:lnTo>
                <a:cubicBezTo>
                  <a:pt x="10656494" y="1825412"/>
                  <a:pt x="10705060" y="2071417"/>
                  <a:pt x="10801426" y="2071417"/>
                </a:cubicBezTo>
                <a:cubicBezTo>
                  <a:pt x="10897462" y="2071417"/>
                  <a:pt x="10945389" y="1825357"/>
                  <a:pt x="10994621" y="1579279"/>
                </a:cubicBezTo>
                <a:close/>
                <a:moveTo>
                  <a:pt x="3175915" y="1440923"/>
                </a:moveTo>
                <a:lnTo>
                  <a:pt x="3172611" y="1454429"/>
                </a:lnTo>
                <a:cubicBezTo>
                  <a:pt x="3116793" y="1698248"/>
                  <a:pt x="3067261" y="1976908"/>
                  <a:pt x="2953305" y="1976949"/>
                </a:cubicBezTo>
                <a:lnTo>
                  <a:pt x="2953671" y="1976584"/>
                </a:lnTo>
                <a:cubicBezTo>
                  <a:pt x="2839799" y="1976584"/>
                  <a:pt x="2789356" y="1698011"/>
                  <a:pt x="2732712" y="1454260"/>
                </a:cubicBezTo>
                <a:lnTo>
                  <a:pt x="2729980" y="1443249"/>
                </a:lnTo>
                <a:lnTo>
                  <a:pt x="2758906" y="1579407"/>
                </a:lnTo>
                <a:cubicBezTo>
                  <a:pt x="2808740" y="1825412"/>
                  <a:pt x="2857306" y="2071417"/>
                  <a:pt x="2953671" y="2071417"/>
                </a:cubicBezTo>
                <a:cubicBezTo>
                  <a:pt x="3049708" y="2071417"/>
                  <a:pt x="3097636" y="1825357"/>
                  <a:pt x="3146868" y="1579279"/>
                </a:cubicBezTo>
                <a:close/>
                <a:moveTo>
                  <a:pt x="7076705" y="1440915"/>
                </a:moveTo>
                <a:lnTo>
                  <a:pt x="7073399" y="1454429"/>
                </a:lnTo>
                <a:cubicBezTo>
                  <a:pt x="7017581" y="1698248"/>
                  <a:pt x="6968049" y="1976908"/>
                  <a:pt x="6854094" y="1976949"/>
                </a:cubicBezTo>
                <a:lnTo>
                  <a:pt x="6854459" y="1976584"/>
                </a:lnTo>
                <a:cubicBezTo>
                  <a:pt x="6740587" y="1976584"/>
                  <a:pt x="6690144" y="1698011"/>
                  <a:pt x="6633501" y="1454260"/>
                </a:cubicBezTo>
                <a:lnTo>
                  <a:pt x="6630767" y="1443244"/>
                </a:lnTo>
                <a:lnTo>
                  <a:pt x="6659694" y="1579407"/>
                </a:lnTo>
                <a:cubicBezTo>
                  <a:pt x="6709529" y="1825412"/>
                  <a:pt x="6758095" y="2071417"/>
                  <a:pt x="6854460" y="2071417"/>
                </a:cubicBezTo>
                <a:cubicBezTo>
                  <a:pt x="6950497" y="2071417"/>
                  <a:pt x="6998424" y="1825357"/>
                  <a:pt x="7047656" y="1579279"/>
                </a:cubicBezTo>
                <a:close/>
                <a:moveTo>
                  <a:pt x="6609438" y="1325880"/>
                </a:moveTo>
                <a:lnTo>
                  <a:pt x="6618278" y="1357474"/>
                </a:lnTo>
                <a:lnTo>
                  <a:pt x="6621974" y="1371339"/>
                </a:lnTo>
                <a:lnTo>
                  <a:pt x="6645061" y="1466251"/>
                </a:lnTo>
                <a:cubicBezTo>
                  <a:pt x="6700346" y="1704877"/>
                  <a:pt x="6748694" y="1968189"/>
                  <a:pt x="6854094" y="1968189"/>
                </a:cubicBezTo>
                <a:cubicBezTo>
                  <a:pt x="6950460" y="1968189"/>
                  <a:pt x="6998369" y="1748027"/>
                  <a:pt x="7047510" y="1527856"/>
                </a:cubicBezTo>
                <a:lnTo>
                  <a:pt x="7082764" y="1377305"/>
                </a:lnTo>
                <a:lnTo>
                  <a:pt x="7078424" y="1392636"/>
                </a:lnTo>
                <a:cubicBezTo>
                  <a:pt x="7070685" y="1421771"/>
                  <a:pt x="7063153" y="1451519"/>
                  <a:pt x="7055659" y="1481108"/>
                </a:cubicBezTo>
                <a:cubicBezTo>
                  <a:pt x="7010944" y="1657412"/>
                  <a:pt x="6968632" y="1825165"/>
                  <a:pt x="6890185" y="1864398"/>
                </a:cubicBezTo>
                <a:lnTo>
                  <a:pt x="6854314" y="1872976"/>
                </a:lnTo>
                <a:lnTo>
                  <a:pt x="6818663" y="1864269"/>
                </a:lnTo>
                <a:cubicBezTo>
                  <a:pt x="6741976" y="1825264"/>
                  <a:pt x="6697707" y="1661470"/>
                  <a:pt x="6654967" y="1495101"/>
                </a:cubicBezTo>
                <a:lnTo>
                  <a:pt x="6621974" y="1371339"/>
                </a:lnTo>
                <a:lnTo>
                  <a:pt x="6620756" y="1366333"/>
                </a:lnTo>
                <a:lnTo>
                  <a:pt x="6618278" y="1357474"/>
                </a:lnTo>
                <a:lnTo>
                  <a:pt x="6611593" y="1332398"/>
                </a:lnTo>
                <a:close/>
                <a:moveTo>
                  <a:pt x="10556401" y="1325873"/>
                </a:moveTo>
                <a:lnTo>
                  <a:pt x="10565273" y="1357582"/>
                </a:lnTo>
                <a:lnTo>
                  <a:pt x="10568925" y="1371283"/>
                </a:lnTo>
                <a:lnTo>
                  <a:pt x="10592026" y="1466251"/>
                </a:lnTo>
                <a:cubicBezTo>
                  <a:pt x="10647312" y="1704877"/>
                  <a:pt x="10695660" y="1968189"/>
                  <a:pt x="10801060" y="1968189"/>
                </a:cubicBezTo>
                <a:cubicBezTo>
                  <a:pt x="10897425" y="1968189"/>
                  <a:pt x="10945334" y="1748027"/>
                  <a:pt x="10994475" y="1527856"/>
                </a:cubicBezTo>
                <a:lnTo>
                  <a:pt x="11029732" y="1377295"/>
                </a:lnTo>
                <a:lnTo>
                  <a:pt x="11025389" y="1392636"/>
                </a:lnTo>
                <a:cubicBezTo>
                  <a:pt x="11017650" y="1421771"/>
                  <a:pt x="11010118" y="1451519"/>
                  <a:pt x="11002624" y="1481108"/>
                </a:cubicBezTo>
                <a:cubicBezTo>
                  <a:pt x="10957910" y="1657412"/>
                  <a:pt x="10915598" y="1825165"/>
                  <a:pt x="10837151" y="1864398"/>
                </a:cubicBezTo>
                <a:lnTo>
                  <a:pt x="10801280" y="1872976"/>
                </a:lnTo>
                <a:lnTo>
                  <a:pt x="10765628" y="1864269"/>
                </a:lnTo>
                <a:cubicBezTo>
                  <a:pt x="10688941" y="1825264"/>
                  <a:pt x="10644673" y="1661470"/>
                  <a:pt x="10601933" y="1495101"/>
                </a:cubicBezTo>
                <a:lnTo>
                  <a:pt x="10568925" y="1371283"/>
                </a:lnTo>
                <a:lnTo>
                  <a:pt x="10567721" y="1366333"/>
                </a:lnTo>
                <a:lnTo>
                  <a:pt x="10565273" y="1357582"/>
                </a:lnTo>
                <a:lnTo>
                  <a:pt x="10558559" y="1332398"/>
                </a:lnTo>
                <a:close/>
                <a:moveTo>
                  <a:pt x="2708643" y="1325859"/>
                </a:moveTo>
                <a:lnTo>
                  <a:pt x="2717520" y="1357586"/>
                </a:lnTo>
                <a:lnTo>
                  <a:pt x="2721171" y="1371280"/>
                </a:lnTo>
                <a:lnTo>
                  <a:pt x="2744272" y="1466251"/>
                </a:lnTo>
                <a:cubicBezTo>
                  <a:pt x="2799557" y="1704877"/>
                  <a:pt x="2847906" y="1968189"/>
                  <a:pt x="2953305" y="1968189"/>
                </a:cubicBezTo>
                <a:cubicBezTo>
                  <a:pt x="3049671" y="1968189"/>
                  <a:pt x="3097580" y="1748027"/>
                  <a:pt x="3146721" y="1527856"/>
                </a:cubicBezTo>
                <a:lnTo>
                  <a:pt x="3181974" y="1377313"/>
                </a:lnTo>
                <a:lnTo>
                  <a:pt x="3177636" y="1392636"/>
                </a:lnTo>
                <a:cubicBezTo>
                  <a:pt x="3169897" y="1421771"/>
                  <a:pt x="3162365" y="1451519"/>
                  <a:pt x="3154871" y="1481108"/>
                </a:cubicBezTo>
                <a:cubicBezTo>
                  <a:pt x="3110156" y="1657412"/>
                  <a:pt x="3067845" y="1825165"/>
                  <a:pt x="2989398" y="1864398"/>
                </a:cubicBezTo>
                <a:lnTo>
                  <a:pt x="2953527" y="1872976"/>
                </a:lnTo>
                <a:lnTo>
                  <a:pt x="2917875" y="1864269"/>
                </a:lnTo>
                <a:cubicBezTo>
                  <a:pt x="2841188" y="1825264"/>
                  <a:pt x="2796919" y="1661470"/>
                  <a:pt x="2754179" y="1495101"/>
                </a:cubicBezTo>
                <a:lnTo>
                  <a:pt x="2721171" y="1371280"/>
                </a:lnTo>
                <a:lnTo>
                  <a:pt x="2719967" y="1366333"/>
                </a:lnTo>
                <a:lnTo>
                  <a:pt x="2717520" y="1357586"/>
                </a:lnTo>
                <a:lnTo>
                  <a:pt x="2710805" y="1332398"/>
                </a:lnTo>
                <a:close/>
                <a:moveTo>
                  <a:pt x="9421027" y="1311852"/>
                </a:moveTo>
                <a:lnTo>
                  <a:pt x="9418282" y="1317770"/>
                </a:lnTo>
                <a:cubicBezTo>
                  <a:pt x="9368794" y="1428435"/>
                  <a:pt x="9318348" y="1539109"/>
                  <a:pt x="9217822" y="1539145"/>
                </a:cubicBezTo>
                <a:cubicBezTo>
                  <a:pt x="9117368" y="1539145"/>
                  <a:pt x="9066667" y="1428562"/>
                  <a:pt x="9016924" y="1317979"/>
                </a:cubicBezTo>
                <a:lnTo>
                  <a:pt x="9014199" y="1312138"/>
                </a:lnTo>
                <a:lnTo>
                  <a:pt x="9022081" y="1329950"/>
                </a:lnTo>
                <a:cubicBezTo>
                  <a:pt x="9072087" y="1452826"/>
                  <a:pt x="9120840" y="1576305"/>
                  <a:pt x="9217822" y="1576305"/>
                </a:cubicBezTo>
                <a:cubicBezTo>
                  <a:pt x="9314621" y="1576305"/>
                  <a:pt x="9363190" y="1452826"/>
                  <a:pt x="9413040" y="1329950"/>
                </a:cubicBezTo>
                <a:close/>
                <a:moveTo>
                  <a:pt x="5474103" y="1311764"/>
                </a:moveTo>
                <a:lnTo>
                  <a:pt x="5471316" y="1317770"/>
                </a:lnTo>
                <a:cubicBezTo>
                  <a:pt x="5421829" y="1428435"/>
                  <a:pt x="5371383" y="1539109"/>
                  <a:pt x="5270856" y="1539145"/>
                </a:cubicBezTo>
                <a:cubicBezTo>
                  <a:pt x="5170403" y="1539145"/>
                  <a:pt x="5119702" y="1428562"/>
                  <a:pt x="5069959" y="1317979"/>
                </a:cubicBezTo>
                <a:lnTo>
                  <a:pt x="5067263" y="1312200"/>
                </a:lnTo>
                <a:lnTo>
                  <a:pt x="5075118" y="1329950"/>
                </a:lnTo>
                <a:cubicBezTo>
                  <a:pt x="5125124" y="1452826"/>
                  <a:pt x="5173876" y="1576305"/>
                  <a:pt x="5270859" y="1576305"/>
                </a:cubicBezTo>
                <a:cubicBezTo>
                  <a:pt x="5367658" y="1576305"/>
                  <a:pt x="5416226" y="1452826"/>
                  <a:pt x="5466077" y="1329950"/>
                </a:cubicBezTo>
                <a:close/>
                <a:moveTo>
                  <a:pt x="1573351" y="1311683"/>
                </a:moveTo>
                <a:lnTo>
                  <a:pt x="1570527" y="1317770"/>
                </a:lnTo>
                <a:cubicBezTo>
                  <a:pt x="1521039" y="1428435"/>
                  <a:pt x="1470594" y="1539109"/>
                  <a:pt x="1370067" y="1539145"/>
                </a:cubicBezTo>
                <a:cubicBezTo>
                  <a:pt x="1269614" y="1539145"/>
                  <a:pt x="1218912" y="1428562"/>
                  <a:pt x="1169169" y="1317979"/>
                </a:cubicBezTo>
                <a:lnTo>
                  <a:pt x="1166498" y="1312253"/>
                </a:lnTo>
                <a:lnTo>
                  <a:pt x="1174330" y="1329950"/>
                </a:lnTo>
                <a:cubicBezTo>
                  <a:pt x="1224336" y="1452826"/>
                  <a:pt x="1273088" y="1576305"/>
                  <a:pt x="1370071" y="1576305"/>
                </a:cubicBezTo>
                <a:cubicBezTo>
                  <a:pt x="1466870" y="1576305"/>
                  <a:pt x="1515439" y="1452826"/>
                  <a:pt x="1565289" y="1329950"/>
                </a:cubicBezTo>
                <a:close/>
                <a:moveTo>
                  <a:pt x="11803900" y="1291754"/>
                </a:moveTo>
                <a:lnTo>
                  <a:pt x="11792300" y="1316747"/>
                </a:lnTo>
                <a:cubicBezTo>
                  <a:pt x="11742795" y="1427412"/>
                  <a:pt x="11692331" y="1538086"/>
                  <a:pt x="11591768" y="1538122"/>
                </a:cubicBezTo>
                <a:cubicBezTo>
                  <a:pt x="11491278" y="1538122"/>
                  <a:pt x="11440576" y="1427540"/>
                  <a:pt x="11390833" y="1316957"/>
                </a:cubicBezTo>
                <a:lnTo>
                  <a:pt x="11384623" y="1303647"/>
                </a:lnTo>
                <a:lnTo>
                  <a:pt x="11396071" y="1329512"/>
                </a:lnTo>
                <a:cubicBezTo>
                  <a:pt x="11446087" y="1452387"/>
                  <a:pt x="11494857" y="1575866"/>
                  <a:pt x="11591913" y="1575866"/>
                </a:cubicBezTo>
                <a:cubicBezTo>
                  <a:pt x="11688969" y="1575866"/>
                  <a:pt x="11737481" y="1452387"/>
                  <a:pt x="11787258" y="1329512"/>
                </a:cubicBezTo>
                <a:close/>
                <a:moveTo>
                  <a:pt x="3962901" y="1276436"/>
                </a:moveTo>
                <a:lnTo>
                  <a:pt x="3935240" y="1337470"/>
                </a:lnTo>
                <a:cubicBezTo>
                  <a:pt x="3888536" y="1440814"/>
                  <a:pt x="3838291" y="1538088"/>
                  <a:pt x="3744013" y="1538122"/>
                </a:cubicBezTo>
                <a:cubicBezTo>
                  <a:pt x="3643523" y="1538122"/>
                  <a:pt x="3592822" y="1427540"/>
                  <a:pt x="3543078" y="1316957"/>
                </a:cubicBezTo>
                <a:lnTo>
                  <a:pt x="3536957" y="1303838"/>
                </a:lnTo>
                <a:lnTo>
                  <a:pt x="3548321" y="1329512"/>
                </a:lnTo>
                <a:cubicBezTo>
                  <a:pt x="3598337" y="1452387"/>
                  <a:pt x="3647107" y="1575866"/>
                  <a:pt x="3744161" y="1575866"/>
                </a:cubicBezTo>
                <a:cubicBezTo>
                  <a:pt x="3841217" y="1575866"/>
                  <a:pt x="3889730" y="1452387"/>
                  <a:pt x="3939507" y="1329512"/>
                </a:cubicBezTo>
                <a:close/>
                <a:moveTo>
                  <a:pt x="7103750" y="1275694"/>
                </a:moveTo>
                <a:lnTo>
                  <a:pt x="7102125" y="1279602"/>
                </a:lnTo>
                <a:cubicBezTo>
                  <a:pt x="7032062" y="1479007"/>
                  <a:pt x="6986638" y="1769059"/>
                  <a:pt x="6854313" y="1769107"/>
                </a:cubicBezTo>
                <a:lnTo>
                  <a:pt x="6854313" y="1769472"/>
                </a:lnTo>
                <a:cubicBezTo>
                  <a:pt x="6721797" y="1769472"/>
                  <a:pt x="6675365" y="1479531"/>
                  <a:pt x="6604548" y="1280196"/>
                </a:cubicBezTo>
                <a:lnTo>
                  <a:pt x="6603612" y="1277967"/>
                </a:lnTo>
                <a:lnTo>
                  <a:pt x="6621099" y="1333193"/>
                </a:lnTo>
                <a:cubicBezTo>
                  <a:pt x="6687932" y="1560782"/>
                  <a:pt x="6733702" y="1864233"/>
                  <a:pt x="6854387" y="1864233"/>
                </a:cubicBezTo>
                <a:cubicBezTo>
                  <a:pt x="6974844" y="1864233"/>
                  <a:pt x="7019701" y="1560696"/>
                  <a:pt x="7085793" y="1333026"/>
                </a:cubicBezTo>
                <a:close/>
                <a:moveTo>
                  <a:pt x="3202963" y="1275692"/>
                </a:moveTo>
                <a:lnTo>
                  <a:pt x="3201337" y="1279602"/>
                </a:lnTo>
                <a:cubicBezTo>
                  <a:pt x="3131274" y="1479007"/>
                  <a:pt x="3085850" y="1769059"/>
                  <a:pt x="2953525" y="1769107"/>
                </a:cubicBezTo>
                <a:lnTo>
                  <a:pt x="2953525" y="1769472"/>
                </a:lnTo>
                <a:cubicBezTo>
                  <a:pt x="2821010" y="1769472"/>
                  <a:pt x="2774577" y="1479531"/>
                  <a:pt x="2703761" y="1280196"/>
                </a:cubicBezTo>
                <a:lnTo>
                  <a:pt x="2702820" y="1277956"/>
                </a:lnTo>
                <a:lnTo>
                  <a:pt x="2720310" y="1333193"/>
                </a:lnTo>
                <a:cubicBezTo>
                  <a:pt x="2787144" y="1560782"/>
                  <a:pt x="2832914" y="1864233"/>
                  <a:pt x="2953599" y="1864233"/>
                </a:cubicBezTo>
                <a:cubicBezTo>
                  <a:pt x="3074056" y="1864233"/>
                  <a:pt x="3118913" y="1560696"/>
                  <a:pt x="3185005" y="1333026"/>
                </a:cubicBezTo>
                <a:close/>
                <a:moveTo>
                  <a:pt x="11050717" y="1275690"/>
                </a:moveTo>
                <a:lnTo>
                  <a:pt x="11049090" y="1279602"/>
                </a:lnTo>
                <a:cubicBezTo>
                  <a:pt x="10979027" y="1479007"/>
                  <a:pt x="10933603" y="1769059"/>
                  <a:pt x="10801279" y="1769107"/>
                </a:cubicBezTo>
                <a:lnTo>
                  <a:pt x="10801279" y="1769472"/>
                </a:lnTo>
                <a:cubicBezTo>
                  <a:pt x="10668763" y="1769472"/>
                  <a:pt x="10622330" y="1479531"/>
                  <a:pt x="10551514" y="1280196"/>
                </a:cubicBezTo>
                <a:lnTo>
                  <a:pt x="10550577" y="1277965"/>
                </a:lnTo>
                <a:lnTo>
                  <a:pt x="10568064" y="1333193"/>
                </a:lnTo>
                <a:cubicBezTo>
                  <a:pt x="10634897" y="1560782"/>
                  <a:pt x="10680668" y="1864233"/>
                  <a:pt x="10801352" y="1864233"/>
                </a:cubicBezTo>
                <a:cubicBezTo>
                  <a:pt x="10921809" y="1864233"/>
                  <a:pt x="10966667" y="1560696"/>
                  <a:pt x="11032759" y="1333026"/>
                </a:cubicBezTo>
                <a:close/>
                <a:moveTo>
                  <a:pt x="7864913" y="1273737"/>
                </a:moveTo>
                <a:lnTo>
                  <a:pt x="7836029" y="1337470"/>
                </a:lnTo>
                <a:cubicBezTo>
                  <a:pt x="7789325" y="1440814"/>
                  <a:pt x="7739080" y="1538088"/>
                  <a:pt x="7644802" y="1538122"/>
                </a:cubicBezTo>
                <a:cubicBezTo>
                  <a:pt x="7544312" y="1538122"/>
                  <a:pt x="7493610" y="1427540"/>
                  <a:pt x="7443867" y="1316957"/>
                </a:cubicBezTo>
                <a:lnTo>
                  <a:pt x="7437670" y="1303676"/>
                </a:lnTo>
                <a:lnTo>
                  <a:pt x="7449106" y="1329512"/>
                </a:lnTo>
                <a:cubicBezTo>
                  <a:pt x="7499122" y="1452387"/>
                  <a:pt x="7547892" y="1575866"/>
                  <a:pt x="7644947" y="1575866"/>
                </a:cubicBezTo>
                <a:cubicBezTo>
                  <a:pt x="7742437" y="1575866"/>
                  <a:pt x="7790948" y="1451282"/>
                  <a:pt x="7840960" y="1327866"/>
                </a:cubicBezTo>
                <a:close/>
                <a:moveTo>
                  <a:pt x="1157601" y="1272450"/>
                </a:moveTo>
                <a:lnTo>
                  <a:pt x="1174919" y="1309219"/>
                </a:lnTo>
                <a:cubicBezTo>
                  <a:pt x="1224662" y="1419802"/>
                  <a:pt x="1273446" y="1530384"/>
                  <a:pt x="1370067" y="1530384"/>
                </a:cubicBezTo>
                <a:cubicBezTo>
                  <a:pt x="1466725" y="1530384"/>
                  <a:pt x="1515254" y="1419747"/>
                  <a:pt x="1564751" y="1309100"/>
                </a:cubicBezTo>
                <a:lnTo>
                  <a:pt x="1581586" y="1273168"/>
                </a:lnTo>
                <a:lnTo>
                  <a:pt x="1561071" y="1313096"/>
                </a:lnTo>
                <a:cubicBezTo>
                  <a:pt x="1514528" y="1405567"/>
                  <a:pt x="1464482" y="1492607"/>
                  <a:pt x="1370067" y="1492641"/>
                </a:cubicBezTo>
                <a:cubicBezTo>
                  <a:pt x="1275790" y="1492641"/>
                  <a:pt x="1225512" y="1405683"/>
                  <a:pt x="1178714" y="1313291"/>
                </a:cubicBezTo>
                <a:close/>
                <a:moveTo>
                  <a:pt x="5058388" y="1272446"/>
                </a:moveTo>
                <a:lnTo>
                  <a:pt x="5075708" y="1309219"/>
                </a:lnTo>
                <a:cubicBezTo>
                  <a:pt x="5125451" y="1419802"/>
                  <a:pt x="5174235" y="1530384"/>
                  <a:pt x="5270856" y="1530384"/>
                </a:cubicBezTo>
                <a:cubicBezTo>
                  <a:pt x="5367514" y="1530384"/>
                  <a:pt x="5416043" y="1419747"/>
                  <a:pt x="5465540" y="1309100"/>
                </a:cubicBezTo>
                <a:lnTo>
                  <a:pt x="5482364" y="1273191"/>
                </a:lnTo>
                <a:lnTo>
                  <a:pt x="5461860" y="1313096"/>
                </a:lnTo>
                <a:cubicBezTo>
                  <a:pt x="5415317" y="1405567"/>
                  <a:pt x="5365271" y="1492607"/>
                  <a:pt x="5270856" y="1492641"/>
                </a:cubicBezTo>
                <a:cubicBezTo>
                  <a:pt x="5176579" y="1492641"/>
                  <a:pt x="5126301" y="1405683"/>
                  <a:pt x="5079503" y="1313291"/>
                </a:cubicBezTo>
                <a:close/>
                <a:moveTo>
                  <a:pt x="9005352" y="1272444"/>
                </a:moveTo>
                <a:lnTo>
                  <a:pt x="9022673" y="1309219"/>
                </a:lnTo>
                <a:cubicBezTo>
                  <a:pt x="9072416" y="1419802"/>
                  <a:pt x="9121201" y="1530384"/>
                  <a:pt x="9217822" y="1530384"/>
                </a:cubicBezTo>
                <a:cubicBezTo>
                  <a:pt x="9314480" y="1530384"/>
                  <a:pt x="9363009" y="1419747"/>
                  <a:pt x="9412505" y="1309100"/>
                </a:cubicBezTo>
                <a:lnTo>
                  <a:pt x="9429342" y="1273164"/>
                </a:lnTo>
                <a:lnTo>
                  <a:pt x="9408825" y="1313096"/>
                </a:lnTo>
                <a:cubicBezTo>
                  <a:pt x="9362282" y="1405567"/>
                  <a:pt x="9312236" y="1492607"/>
                  <a:pt x="9217822" y="1492641"/>
                </a:cubicBezTo>
                <a:cubicBezTo>
                  <a:pt x="9123544" y="1492641"/>
                  <a:pt x="9073266" y="1405683"/>
                  <a:pt x="9026468" y="1313291"/>
                </a:cubicBezTo>
                <a:close/>
                <a:moveTo>
                  <a:pt x="3955453" y="1271594"/>
                </a:moveTo>
                <a:lnTo>
                  <a:pt x="3952057" y="1277642"/>
                </a:lnTo>
                <a:cubicBezTo>
                  <a:pt x="3899962" y="1381754"/>
                  <a:pt x="3849903" y="1491907"/>
                  <a:pt x="3743648" y="1491984"/>
                </a:cubicBezTo>
                <a:cubicBezTo>
                  <a:pt x="3649370" y="1491984"/>
                  <a:pt x="3599076" y="1405027"/>
                  <a:pt x="3552261" y="1312634"/>
                </a:cubicBezTo>
                <a:lnTo>
                  <a:pt x="3537204" y="1283519"/>
                </a:lnTo>
                <a:lnTo>
                  <a:pt x="3548828" y="1308197"/>
                </a:lnTo>
                <a:cubicBezTo>
                  <a:pt x="3598571" y="1418779"/>
                  <a:pt x="3647356" y="1529362"/>
                  <a:pt x="3744013" y="1529362"/>
                </a:cubicBezTo>
                <a:cubicBezTo>
                  <a:pt x="3849772" y="1529362"/>
                  <a:pt x="3897934" y="1397008"/>
                  <a:pt x="3952761" y="1277050"/>
                </a:cubicBezTo>
                <a:close/>
                <a:moveTo>
                  <a:pt x="7858754" y="1267123"/>
                </a:moveTo>
                <a:lnTo>
                  <a:pt x="7852845" y="1277642"/>
                </a:lnTo>
                <a:cubicBezTo>
                  <a:pt x="7800751" y="1381754"/>
                  <a:pt x="7750691" y="1491907"/>
                  <a:pt x="7644436" y="1491984"/>
                </a:cubicBezTo>
                <a:cubicBezTo>
                  <a:pt x="7550158" y="1491984"/>
                  <a:pt x="7499865" y="1405027"/>
                  <a:pt x="7453050" y="1312634"/>
                </a:cubicBezTo>
                <a:lnTo>
                  <a:pt x="7437988" y="1283510"/>
                </a:lnTo>
                <a:lnTo>
                  <a:pt x="7449616" y="1308197"/>
                </a:lnTo>
                <a:cubicBezTo>
                  <a:pt x="7499359" y="1418779"/>
                  <a:pt x="7548144" y="1529362"/>
                  <a:pt x="7644802" y="1529362"/>
                </a:cubicBezTo>
                <a:cubicBezTo>
                  <a:pt x="7741496" y="1529362"/>
                  <a:pt x="7790043" y="1418725"/>
                  <a:pt x="7839558" y="1308078"/>
                </a:cubicBezTo>
                <a:close/>
                <a:moveTo>
                  <a:pt x="1967879" y="1262031"/>
                </a:moveTo>
                <a:lnTo>
                  <a:pt x="2016276" y="1340271"/>
                </a:lnTo>
                <a:cubicBezTo>
                  <a:pt x="2052732" y="1391410"/>
                  <a:pt x="2096097" y="1429858"/>
                  <a:pt x="2161143" y="1429858"/>
                </a:cubicBezTo>
                <a:cubicBezTo>
                  <a:pt x="2226141" y="1429858"/>
                  <a:pt x="2269432" y="1391361"/>
                  <a:pt x="2305812" y="1340156"/>
                </a:cubicBezTo>
                <a:lnTo>
                  <a:pt x="2352395" y="1264586"/>
                </a:lnTo>
                <a:lnTo>
                  <a:pt x="2323189" y="1308322"/>
                </a:lnTo>
                <a:cubicBezTo>
                  <a:pt x="2283447" y="1362884"/>
                  <a:pt x="2236343" y="1406543"/>
                  <a:pt x="2161139" y="1406570"/>
                </a:cubicBezTo>
                <a:cubicBezTo>
                  <a:pt x="2085909" y="1406570"/>
                  <a:pt x="2038756" y="1362959"/>
                  <a:pt x="1998954" y="1308446"/>
                </a:cubicBezTo>
                <a:close/>
                <a:moveTo>
                  <a:pt x="5868642" y="1261992"/>
                </a:moveTo>
                <a:lnTo>
                  <a:pt x="5917063" y="1340271"/>
                </a:lnTo>
                <a:cubicBezTo>
                  <a:pt x="5953518" y="1391410"/>
                  <a:pt x="5996883" y="1429858"/>
                  <a:pt x="6061929" y="1429858"/>
                </a:cubicBezTo>
                <a:cubicBezTo>
                  <a:pt x="6126926" y="1429858"/>
                  <a:pt x="6170218" y="1391361"/>
                  <a:pt x="6206596" y="1340156"/>
                </a:cubicBezTo>
                <a:lnTo>
                  <a:pt x="6253125" y="1264674"/>
                </a:lnTo>
                <a:lnTo>
                  <a:pt x="6223978" y="1308322"/>
                </a:lnTo>
                <a:cubicBezTo>
                  <a:pt x="6184236" y="1362884"/>
                  <a:pt x="6137132" y="1406543"/>
                  <a:pt x="6061928" y="1406570"/>
                </a:cubicBezTo>
                <a:cubicBezTo>
                  <a:pt x="5986698" y="1406570"/>
                  <a:pt x="5939545" y="1362959"/>
                  <a:pt x="5899743" y="1308446"/>
                </a:cubicBezTo>
                <a:close/>
                <a:moveTo>
                  <a:pt x="9815586" y="1261960"/>
                </a:moveTo>
                <a:lnTo>
                  <a:pt x="9864027" y="1340271"/>
                </a:lnTo>
                <a:cubicBezTo>
                  <a:pt x="9900482" y="1391410"/>
                  <a:pt x="9943847" y="1429858"/>
                  <a:pt x="10008893" y="1429858"/>
                </a:cubicBezTo>
                <a:cubicBezTo>
                  <a:pt x="10073890" y="1429858"/>
                  <a:pt x="10117181" y="1391361"/>
                  <a:pt x="10153560" y="1340156"/>
                </a:cubicBezTo>
                <a:lnTo>
                  <a:pt x="10200075" y="1264698"/>
                </a:lnTo>
                <a:lnTo>
                  <a:pt x="10170943" y="1308322"/>
                </a:lnTo>
                <a:cubicBezTo>
                  <a:pt x="10131202" y="1362884"/>
                  <a:pt x="10084097" y="1406543"/>
                  <a:pt x="10008894" y="1406570"/>
                </a:cubicBezTo>
                <a:cubicBezTo>
                  <a:pt x="9933663" y="1406570"/>
                  <a:pt x="9886511" y="1362959"/>
                  <a:pt x="9846709" y="1308446"/>
                </a:cubicBezTo>
                <a:close/>
                <a:moveTo>
                  <a:pt x="11811799" y="1254150"/>
                </a:moveTo>
                <a:lnTo>
                  <a:pt x="11810274" y="1256934"/>
                </a:lnTo>
                <a:cubicBezTo>
                  <a:pt x="11754141" y="1366578"/>
                  <a:pt x="11704740" y="1491902"/>
                  <a:pt x="11591402" y="1491984"/>
                </a:cubicBezTo>
                <a:cubicBezTo>
                  <a:pt x="11497124" y="1491984"/>
                  <a:pt x="11446830" y="1405027"/>
                  <a:pt x="11400015" y="1312634"/>
                </a:cubicBezTo>
                <a:lnTo>
                  <a:pt x="11384958" y="1283519"/>
                </a:lnTo>
                <a:lnTo>
                  <a:pt x="11396582" y="1308197"/>
                </a:lnTo>
                <a:cubicBezTo>
                  <a:pt x="11446325" y="1418779"/>
                  <a:pt x="11495110" y="1529362"/>
                  <a:pt x="11591768" y="1529362"/>
                </a:cubicBezTo>
                <a:cubicBezTo>
                  <a:pt x="11688462" y="1529362"/>
                  <a:pt x="11737009" y="1418725"/>
                  <a:pt x="11786524" y="1308078"/>
                </a:cubicBezTo>
                <a:close/>
                <a:moveTo>
                  <a:pt x="3210886" y="1231474"/>
                </a:moveTo>
                <a:lnTo>
                  <a:pt x="3200955" y="1251660"/>
                </a:lnTo>
                <a:cubicBezTo>
                  <a:pt x="3130885" y="1420394"/>
                  <a:pt x="3085730" y="1665832"/>
                  <a:pt x="2953453" y="1665880"/>
                </a:cubicBezTo>
                <a:cubicBezTo>
                  <a:pt x="2821177" y="1665880"/>
                  <a:pt x="2774701" y="1420647"/>
                  <a:pt x="2703826" y="1252049"/>
                </a:cubicBezTo>
                <a:lnTo>
                  <a:pt x="2697588" y="1239496"/>
                </a:lnTo>
                <a:lnTo>
                  <a:pt x="2699254" y="1243251"/>
                </a:lnTo>
                <a:cubicBezTo>
                  <a:pt x="2778452" y="1442134"/>
                  <a:pt x="2820872" y="1760346"/>
                  <a:pt x="2953525" y="1760346"/>
                </a:cubicBezTo>
                <a:cubicBezTo>
                  <a:pt x="3086028" y="1760346"/>
                  <a:pt x="3127366" y="1442030"/>
                  <a:pt x="3205784" y="1243083"/>
                </a:cubicBezTo>
                <a:close/>
                <a:moveTo>
                  <a:pt x="7111680" y="1231463"/>
                </a:moveTo>
                <a:lnTo>
                  <a:pt x="7101743" y="1251660"/>
                </a:lnTo>
                <a:cubicBezTo>
                  <a:pt x="7031673" y="1420394"/>
                  <a:pt x="6986518" y="1665832"/>
                  <a:pt x="6854241" y="1665880"/>
                </a:cubicBezTo>
                <a:cubicBezTo>
                  <a:pt x="6721965" y="1665880"/>
                  <a:pt x="6675489" y="1420647"/>
                  <a:pt x="6604614" y="1252049"/>
                </a:cubicBezTo>
                <a:lnTo>
                  <a:pt x="6598375" y="1239496"/>
                </a:lnTo>
                <a:lnTo>
                  <a:pt x="6600042" y="1243251"/>
                </a:lnTo>
                <a:cubicBezTo>
                  <a:pt x="6679241" y="1442134"/>
                  <a:pt x="6721661" y="1760346"/>
                  <a:pt x="6854313" y="1760346"/>
                </a:cubicBezTo>
                <a:cubicBezTo>
                  <a:pt x="6986816" y="1760346"/>
                  <a:pt x="7028154" y="1442030"/>
                  <a:pt x="7106573" y="1243083"/>
                </a:cubicBezTo>
                <a:close/>
                <a:moveTo>
                  <a:pt x="11058646" y="1231460"/>
                </a:moveTo>
                <a:lnTo>
                  <a:pt x="11048708" y="1251660"/>
                </a:lnTo>
                <a:cubicBezTo>
                  <a:pt x="10978638" y="1420394"/>
                  <a:pt x="10933483" y="1665832"/>
                  <a:pt x="10801206" y="1665880"/>
                </a:cubicBezTo>
                <a:cubicBezTo>
                  <a:pt x="10668929" y="1665880"/>
                  <a:pt x="10622453" y="1420647"/>
                  <a:pt x="10551579" y="1252049"/>
                </a:cubicBezTo>
                <a:lnTo>
                  <a:pt x="10545349" y="1239512"/>
                </a:lnTo>
                <a:lnTo>
                  <a:pt x="10547007" y="1243251"/>
                </a:lnTo>
                <a:cubicBezTo>
                  <a:pt x="10626207" y="1442134"/>
                  <a:pt x="10668627" y="1760346"/>
                  <a:pt x="10801279" y="1760346"/>
                </a:cubicBezTo>
                <a:cubicBezTo>
                  <a:pt x="10933782" y="1760346"/>
                  <a:pt x="10975120" y="1442030"/>
                  <a:pt x="11053538" y="1243083"/>
                </a:cubicBezTo>
                <a:close/>
                <a:moveTo>
                  <a:pt x="2365138" y="1229626"/>
                </a:moveTo>
                <a:lnTo>
                  <a:pt x="2351718" y="1247905"/>
                </a:lnTo>
                <a:cubicBezTo>
                  <a:pt x="2305160" y="1312719"/>
                  <a:pt x="2255246" y="1373765"/>
                  <a:pt x="2161140" y="1373936"/>
                </a:cubicBezTo>
                <a:cubicBezTo>
                  <a:pt x="2067306" y="1373936"/>
                  <a:pt x="2017169" y="1312981"/>
                  <a:pt x="1970364" y="1248216"/>
                </a:cubicBezTo>
                <a:lnTo>
                  <a:pt x="1957374" y="1230621"/>
                </a:lnTo>
                <a:lnTo>
                  <a:pt x="1965516" y="1242785"/>
                </a:lnTo>
                <a:cubicBezTo>
                  <a:pt x="2015094" y="1320297"/>
                  <a:pt x="2063898" y="1397809"/>
                  <a:pt x="2161139" y="1397809"/>
                </a:cubicBezTo>
                <a:cubicBezTo>
                  <a:pt x="2258198" y="1397809"/>
                  <a:pt x="2306929" y="1320224"/>
                  <a:pt x="2356453" y="1242630"/>
                </a:cubicBezTo>
                <a:close/>
                <a:moveTo>
                  <a:pt x="10212896" y="1229621"/>
                </a:moveTo>
                <a:lnTo>
                  <a:pt x="10199472" y="1247905"/>
                </a:lnTo>
                <a:cubicBezTo>
                  <a:pt x="10152914" y="1312719"/>
                  <a:pt x="10103000" y="1373765"/>
                  <a:pt x="10008894" y="1373936"/>
                </a:cubicBezTo>
                <a:cubicBezTo>
                  <a:pt x="9915061" y="1373936"/>
                  <a:pt x="9864923" y="1312981"/>
                  <a:pt x="9818118" y="1248216"/>
                </a:cubicBezTo>
                <a:lnTo>
                  <a:pt x="9805135" y="1230631"/>
                </a:lnTo>
                <a:lnTo>
                  <a:pt x="9813270" y="1242785"/>
                </a:lnTo>
                <a:cubicBezTo>
                  <a:pt x="9862849" y="1320297"/>
                  <a:pt x="9911653" y="1397809"/>
                  <a:pt x="10008894" y="1397809"/>
                </a:cubicBezTo>
                <a:cubicBezTo>
                  <a:pt x="10105953" y="1397809"/>
                  <a:pt x="10154683" y="1320224"/>
                  <a:pt x="10204207" y="1242630"/>
                </a:cubicBezTo>
                <a:close/>
                <a:moveTo>
                  <a:pt x="6265930" y="1229621"/>
                </a:moveTo>
                <a:lnTo>
                  <a:pt x="6252506" y="1247905"/>
                </a:lnTo>
                <a:cubicBezTo>
                  <a:pt x="6205949" y="1312719"/>
                  <a:pt x="6156035" y="1373765"/>
                  <a:pt x="6061929" y="1373936"/>
                </a:cubicBezTo>
                <a:cubicBezTo>
                  <a:pt x="5968095" y="1373936"/>
                  <a:pt x="5917958" y="1312981"/>
                  <a:pt x="5871153" y="1248216"/>
                </a:cubicBezTo>
                <a:lnTo>
                  <a:pt x="5858163" y="1230621"/>
                </a:lnTo>
                <a:lnTo>
                  <a:pt x="5866305" y="1242785"/>
                </a:lnTo>
                <a:cubicBezTo>
                  <a:pt x="5915884" y="1320297"/>
                  <a:pt x="5964687" y="1397809"/>
                  <a:pt x="6061928" y="1397809"/>
                </a:cubicBezTo>
                <a:cubicBezTo>
                  <a:pt x="6158987" y="1397809"/>
                  <a:pt x="6207717" y="1320224"/>
                  <a:pt x="6257241" y="1242630"/>
                </a:cubicBezTo>
                <a:close/>
                <a:moveTo>
                  <a:pt x="4660195" y="1227645"/>
                </a:moveTo>
                <a:lnTo>
                  <a:pt x="4641041" y="1248144"/>
                </a:lnTo>
                <a:cubicBezTo>
                  <a:pt x="4601395" y="1287063"/>
                  <a:pt x="4554441" y="1318207"/>
                  <a:pt x="4479347" y="1318234"/>
                </a:cubicBezTo>
                <a:cubicBezTo>
                  <a:pt x="4413784" y="1318234"/>
                  <a:pt x="4369616" y="1294434"/>
                  <a:pt x="4332980" y="1262453"/>
                </a:cubicBezTo>
                <a:lnTo>
                  <a:pt x="4300506" y="1230455"/>
                </a:lnTo>
                <a:lnTo>
                  <a:pt x="4304218" y="1234965"/>
                </a:lnTo>
                <a:cubicBezTo>
                  <a:pt x="4347581" y="1286568"/>
                  <a:pt x="4395497" y="1331887"/>
                  <a:pt x="4479348" y="1331887"/>
                </a:cubicBezTo>
                <a:cubicBezTo>
                  <a:pt x="4561612" y="1331887"/>
                  <a:pt x="4609170" y="1288347"/>
                  <a:pt x="4651717" y="1237998"/>
                </a:cubicBezTo>
                <a:close/>
                <a:moveTo>
                  <a:pt x="397069" y="1227146"/>
                </a:moveTo>
                <a:lnTo>
                  <a:pt x="406092" y="1238116"/>
                </a:lnTo>
                <a:cubicBezTo>
                  <a:pt x="448766" y="1288399"/>
                  <a:pt x="496421" y="1331887"/>
                  <a:pt x="578561" y="1331887"/>
                </a:cubicBezTo>
                <a:cubicBezTo>
                  <a:pt x="660824" y="1331887"/>
                  <a:pt x="708382" y="1288347"/>
                  <a:pt x="750929" y="1237998"/>
                </a:cubicBezTo>
                <a:lnTo>
                  <a:pt x="759418" y="1227632"/>
                </a:lnTo>
                <a:lnTo>
                  <a:pt x="740252" y="1248144"/>
                </a:lnTo>
                <a:cubicBezTo>
                  <a:pt x="700606" y="1287063"/>
                  <a:pt x="653651" y="1318207"/>
                  <a:pt x="578557" y="1318234"/>
                </a:cubicBezTo>
                <a:cubicBezTo>
                  <a:pt x="503628" y="1318234"/>
                  <a:pt x="456643" y="1287148"/>
                  <a:pt x="416910" y="1248291"/>
                </a:cubicBezTo>
                <a:close/>
                <a:moveTo>
                  <a:pt x="8991232" y="1227066"/>
                </a:moveTo>
                <a:lnTo>
                  <a:pt x="9022125" y="1285930"/>
                </a:lnTo>
                <a:cubicBezTo>
                  <a:pt x="9071722" y="1384869"/>
                  <a:pt x="9120434" y="1483808"/>
                  <a:pt x="9217457" y="1483808"/>
                </a:cubicBezTo>
                <a:cubicBezTo>
                  <a:pt x="9314406" y="1483808"/>
                  <a:pt x="9362936" y="1384815"/>
                  <a:pt x="9412368" y="1285812"/>
                </a:cubicBezTo>
                <a:lnTo>
                  <a:pt x="9440087" y="1232797"/>
                </a:lnTo>
                <a:lnTo>
                  <a:pt x="9436480" y="1238598"/>
                </a:lnTo>
                <a:cubicBezTo>
                  <a:pt x="9380247" y="1335359"/>
                  <a:pt x="9330759" y="1445952"/>
                  <a:pt x="9217749" y="1445993"/>
                </a:cubicBezTo>
                <a:cubicBezTo>
                  <a:pt x="9105026" y="1445993"/>
                  <a:pt x="9055155" y="1335511"/>
                  <a:pt x="8998597" y="1238839"/>
                </a:cubicBezTo>
                <a:close/>
                <a:moveTo>
                  <a:pt x="1143474" y="1227059"/>
                </a:moveTo>
                <a:lnTo>
                  <a:pt x="1174371" y="1285930"/>
                </a:lnTo>
                <a:cubicBezTo>
                  <a:pt x="1223968" y="1384869"/>
                  <a:pt x="1272680" y="1483808"/>
                  <a:pt x="1369703" y="1483808"/>
                </a:cubicBezTo>
                <a:cubicBezTo>
                  <a:pt x="1466652" y="1483808"/>
                  <a:pt x="1515182" y="1384815"/>
                  <a:pt x="1564614" y="1285812"/>
                </a:cubicBezTo>
                <a:lnTo>
                  <a:pt x="1592333" y="1232798"/>
                </a:lnTo>
                <a:lnTo>
                  <a:pt x="1588726" y="1238598"/>
                </a:lnTo>
                <a:cubicBezTo>
                  <a:pt x="1532493" y="1335359"/>
                  <a:pt x="1483005" y="1445952"/>
                  <a:pt x="1369995" y="1445993"/>
                </a:cubicBezTo>
                <a:cubicBezTo>
                  <a:pt x="1257272" y="1445993"/>
                  <a:pt x="1207401" y="1335511"/>
                  <a:pt x="1150844" y="1238839"/>
                </a:cubicBezTo>
                <a:close/>
                <a:moveTo>
                  <a:pt x="5044262" y="1227057"/>
                </a:moveTo>
                <a:lnTo>
                  <a:pt x="5075160" y="1285930"/>
                </a:lnTo>
                <a:cubicBezTo>
                  <a:pt x="5124757" y="1384869"/>
                  <a:pt x="5173469" y="1483808"/>
                  <a:pt x="5270491" y="1483808"/>
                </a:cubicBezTo>
                <a:cubicBezTo>
                  <a:pt x="5367441" y="1483808"/>
                  <a:pt x="5415971" y="1384815"/>
                  <a:pt x="5465403" y="1285812"/>
                </a:cubicBezTo>
                <a:lnTo>
                  <a:pt x="5493119" y="1232801"/>
                </a:lnTo>
                <a:lnTo>
                  <a:pt x="5489516" y="1238598"/>
                </a:lnTo>
                <a:cubicBezTo>
                  <a:pt x="5433282" y="1335359"/>
                  <a:pt x="5383794" y="1445952"/>
                  <a:pt x="5270783" y="1445993"/>
                </a:cubicBezTo>
                <a:cubicBezTo>
                  <a:pt x="5158061" y="1445993"/>
                  <a:pt x="5108190" y="1335511"/>
                  <a:pt x="5051633" y="1238839"/>
                </a:cubicBezTo>
                <a:close/>
                <a:moveTo>
                  <a:pt x="8244193" y="1226474"/>
                </a:moveTo>
                <a:lnTo>
                  <a:pt x="8251182" y="1234965"/>
                </a:lnTo>
                <a:cubicBezTo>
                  <a:pt x="8294546" y="1286568"/>
                  <a:pt x="8342461" y="1331887"/>
                  <a:pt x="8426312" y="1331887"/>
                </a:cubicBezTo>
                <a:cubicBezTo>
                  <a:pt x="8508575" y="1331887"/>
                  <a:pt x="8556133" y="1288347"/>
                  <a:pt x="8598680" y="1237998"/>
                </a:cubicBezTo>
                <a:lnTo>
                  <a:pt x="8607149" y="1227657"/>
                </a:lnTo>
                <a:lnTo>
                  <a:pt x="8588006" y="1248144"/>
                </a:lnTo>
                <a:cubicBezTo>
                  <a:pt x="8548360" y="1287063"/>
                  <a:pt x="8501406" y="1318207"/>
                  <a:pt x="8426312" y="1318234"/>
                </a:cubicBezTo>
                <a:cubicBezTo>
                  <a:pt x="8351383" y="1318234"/>
                  <a:pt x="8304398" y="1287148"/>
                  <a:pt x="8264665" y="1248291"/>
                </a:cubicBezTo>
                <a:close/>
                <a:moveTo>
                  <a:pt x="11363866" y="1224165"/>
                </a:moveTo>
                <a:lnTo>
                  <a:pt x="11395998" y="1285346"/>
                </a:lnTo>
                <a:cubicBezTo>
                  <a:pt x="11445632" y="1384285"/>
                  <a:pt x="11494380" y="1483223"/>
                  <a:pt x="11591402" y="1483223"/>
                </a:cubicBezTo>
                <a:cubicBezTo>
                  <a:pt x="11688388" y="1483223"/>
                  <a:pt x="11736917" y="1384212"/>
                  <a:pt x="11786350" y="1285191"/>
                </a:cubicBezTo>
                <a:lnTo>
                  <a:pt x="11814952" y="1230477"/>
                </a:lnTo>
                <a:lnTo>
                  <a:pt x="11810463" y="1237693"/>
                </a:lnTo>
                <a:cubicBezTo>
                  <a:pt x="11754202" y="1334434"/>
                  <a:pt x="11704672" y="1445003"/>
                  <a:pt x="11591621" y="1445043"/>
                </a:cubicBezTo>
                <a:cubicBezTo>
                  <a:pt x="11478775" y="1445043"/>
                  <a:pt x="11428966" y="1334561"/>
                  <a:pt x="11372447" y="1237889"/>
                </a:cubicBezTo>
                <a:close/>
                <a:moveTo>
                  <a:pt x="7416899" y="1224163"/>
                </a:moveTo>
                <a:lnTo>
                  <a:pt x="7449032" y="1285346"/>
                </a:lnTo>
                <a:cubicBezTo>
                  <a:pt x="7498666" y="1384285"/>
                  <a:pt x="7547414" y="1483223"/>
                  <a:pt x="7644436" y="1483223"/>
                </a:cubicBezTo>
                <a:cubicBezTo>
                  <a:pt x="7741422" y="1483223"/>
                  <a:pt x="7789951" y="1384212"/>
                  <a:pt x="7839384" y="1285191"/>
                </a:cubicBezTo>
                <a:lnTo>
                  <a:pt x="7866249" y="1233800"/>
                </a:lnTo>
                <a:lnTo>
                  <a:pt x="7817871" y="1316867"/>
                </a:lnTo>
                <a:cubicBezTo>
                  <a:pt x="7775748" y="1386218"/>
                  <a:pt x="7727088" y="1445013"/>
                  <a:pt x="7644655" y="1445043"/>
                </a:cubicBezTo>
                <a:cubicBezTo>
                  <a:pt x="7531809" y="1445043"/>
                  <a:pt x="7482000" y="1334561"/>
                  <a:pt x="7425481" y="1237889"/>
                </a:cubicBezTo>
                <a:close/>
                <a:moveTo>
                  <a:pt x="3516109" y="1224159"/>
                </a:moveTo>
                <a:lnTo>
                  <a:pt x="3548244" y="1285346"/>
                </a:lnTo>
                <a:cubicBezTo>
                  <a:pt x="3597877" y="1384285"/>
                  <a:pt x="3646626" y="1483223"/>
                  <a:pt x="3743648" y="1483223"/>
                </a:cubicBezTo>
                <a:cubicBezTo>
                  <a:pt x="3849726" y="1483223"/>
                  <a:pt x="3897836" y="1364777"/>
                  <a:pt x="3952563" y="1257423"/>
                </a:cubicBezTo>
                <a:lnTo>
                  <a:pt x="3969954" y="1225824"/>
                </a:lnTo>
                <a:lnTo>
                  <a:pt x="3966235" y="1231666"/>
                </a:lnTo>
                <a:cubicBezTo>
                  <a:pt x="3908484" y="1329779"/>
                  <a:pt x="3859274" y="1445002"/>
                  <a:pt x="3743867" y="1445043"/>
                </a:cubicBezTo>
                <a:cubicBezTo>
                  <a:pt x="3631021" y="1445043"/>
                  <a:pt x="3581212" y="1334561"/>
                  <a:pt x="3524693" y="1237889"/>
                </a:cubicBezTo>
                <a:close/>
                <a:moveTo>
                  <a:pt x="768105" y="1205512"/>
                </a:moveTo>
                <a:lnTo>
                  <a:pt x="719287" y="1249010"/>
                </a:lnTo>
                <a:cubicBezTo>
                  <a:pt x="683775" y="1275604"/>
                  <a:pt x="640798" y="1294946"/>
                  <a:pt x="578265" y="1294946"/>
                </a:cubicBezTo>
                <a:cubicBezTo>
                  <a:pt x="515778" y="1294946"/>
                  <a:pt x="472783" y="1275626"/>
                  <a:pt x="437237" y="1249060"/>
                </a:cubicBezTo>
                <a:lnTo>
                  <a:pt x="391030" y="1207981"/>
                </a:lnTo>
                <a:lnTo>
                  <a:pt x="420451" y="1239531"/>
                </a:lnTo>
                <a:cubicBezTo>
                  <a:pt x="459712" y="1278388"/>
                  <a:pt x="505517" y="1309474"/>
                  <a:pt x="578557" y="1309474"/>
                </a:cubicBezTo>
                <a:cubicBezTo>
                  <a:pt x="651707" y="1309474"/>
                  <a:pt x="697447" y="1278347"/>
                  <a:pt x="736607" y="1239435"/>
                </a:cubicBezTo>
                <a:close/>
                <a:moveTo>
                  <a:pt x="8987051" y="1203565"/>
                </a:moveTo>
                <a:lnTo>
                  <a:pt x="9022253" y="1262643"/>
                </a:lnTo>
                <a:cubicBezTo>
                  <a:pt x="9071960" y="1349938"/>
                  <a:pt x="9120836" y="1437232"/>
                  <a:pt x="9217749" y="1437232"/>
                </a:cubicBezTo>
                <a:cubicBezTo>
                  <a:pt x="9314808" y="1437232"/>
                  <a:pt x="9363392" y="1349865"/>
                  <a:pt x="9412825" y="1262497"/>
                </a:cubicBezTo>
                <a:lnTo>
                  <a:pt x="9446399" y="1205816"/>
                </a:lnTo>
                <a:lnTo>
                  <a:pt x="9436412" y="1219719"/>
                </a:lnTo>
                <a:cubicBezTo>
                  <a:pt x="9380104" y="1303577"/>
                  <a:pt x="9330585" y="1399414"/>
                  <a:pt x="9217822" y="1399414"/>
                </a:cubicBezTo>
                <a:cubicBezTo>
                  <a:pt x="9105181" y="1399414"/>
                  <a:pt x="9055393" y="1303669"/>
                  <a:pt x="8998839" y="1219893"/>
                </a:cubicBezTo>
                <a:close/>
                <a:moveTo>
                  <a:pt x="1139297" y="1203565"/>
                </a:moveTo>
                <a:lnTo>
                  <a:pt x="1174499" y="1262643"/>
                </a:lnTo>
                <a:cubicBezTo>
                  <a:pt x="1224206" y="1349938"/>
                  <a:pt x="1273082" y="1437232"/>
                  <a:pt x="1369995" y="1437232"/>
                </a:cubicBezTo>
                <a:cubicBezTo>
                  <a:pt x="1467053" y="1437232"/>
                  <a:pt x="1515638" y="1349865"/>
                  <a:pt x="1565071" y="1262497"/>
                </a:cubicBezTo>
                <a:lnTo>
                  <a:pt x="1598644" y="1205817"/>
                </a:lnTo>
                <a:lnTo>
                  <a:pt x="1588658" y="1219719"/>
                </a:lnTo>
                <a:cubicBezTo>
                  <a:pt x="1532351" y="1303577"/>
                  <a:pt x="1482831" y="1399414"/>
                  <a:pt x="1370068" y="1399414"/>
                </a:cubicBezTo>
                <a:cubicBezTo>
                  <a:pt x="1257427" y="1399414"/>
                  <a:pt x="1207639" y="1303669"/>
                  <a:pt x="1151085" y="1219893"/>
                </a:cubicBezTo>
                <a:close/>
                <a:moveTo>
                  <a:pt x="5040083" y="1203562"/>
                </a:moveTo>
                <a:lnTo>
                  <a:pt x="5075288" y="1262643"/>
                </a:lnTo>
                <a:cubicBezTo>
                  <a:pt x="5124994" y="1349938"/>
                  <a:pt x="5173870" y="1437232"/>
                  <a:pt x="5270783" y="1437232"/>
                </a:cubicBezTo>
                <a:cubicBezTo>
                  <a:pt x="5367842" y="1437232"/>
                  <a:pt x="5416426" y="1349865"/>
                  <a:pt x="5465860" y="1262497"/>
                </a:cubicBezTo>
                <a:lnTo>
                  <a:pt x="5499433" y="1205818"/>
                </a:lnTo>
                <a:lnTo>
                  <a:pt x="5489447" y="1219719"/>
                </a:lnTo>
                <a:cubicBezTo>
                  <a:pt x="5433139" y="1303577"/>
                  <a:pt x="5383620" y="1399414"/>
                  <a:pt x="5270857" y="1399414"/>
                </a:cubicBezTo>
                <a:cubicBezTo>
                  <a:pt x="5158216" y="1399414"/>
                  <a:pt x="5108428" y="1303669"/>
                  <a:pt x="5051874" y="1219893"/>
                </a:cubicBezTo>
                <a:close/>
                <a:moveTo>
                  <a:pt x="8233196" y="1202810"/>
                </a:moveTo>
                <a:lnTo>
                  <a:pt x="8249026" y="1219563"/>
                </a:lnTo>
                <a:cubicBezTo>
                  <a:pt x="8292956" y="1267163"/>
                  <a:pt x="8341098" y="1309474"/>
                  <a:pt x="8426312" y="1309474"/>
                </a:cubicBezTo>
                <a:cubicBezTo>
                  <a:pt x="8499462" y="1309474"/>
                  <a:pt x="8545201" y="1278347"/>
                  <a:pt x="8584361" y="1239435"/>
                </a:cubicBezTo>
                <a:lnTo>
                  <a:pt x="8615862" y="1205509"/>
                </a:lnTo>
                <a:lnTo>
                  <a:pt x="8567041" y="1249010"/>
                </a:lnTo>
                <a:cubicBezTo>
                  <a:pt x="8531529" y="1275604"/>
                  <a:pt x="8488553" y="1294946"/>
                  <a:pt x="8426020" y="1294946"/>
                </a:cubicBezTo>
                <a:cubicBezTo>
                  <a:pt x="8332290" y="1294946"/>
                  <a:pt x="8282415" y="1251475"/>
                  <a:pt x="8235756" y="1205288"/>
                </a:cubicBezTo>
                <a:close/>
                <a:moveTo>
                  <a:pt x="11822222" y="1201783"/>
                </a:moveTo>
                <a:lnTo>
                  <a:pt x="11810198" y="1218528"/>
                </a:lnTo>
                <a:cubicBezTo>
                  <a:pt x="11753929" y="1302374"/>
                  <a:pt x="11704476" y="1398206"/>
                  <a:pt x="11591548" y="1398247"/>
                </a:cubicBezTo>
                <a:cubicBezTo>
                  <a:pt x="11478908" y="1398247"/>
                  <a:pt x="11429119" y="1302479"/>
                  <a:pt x="11372552" y="1218682"/>
                </a:cubicBezTo>
                <a:lnTo>
                  <a:pt x="11360750" y="1202335"/>
                </a:lnTo>
                <a:lnTo>
                  <a:pt x="11396116" y="1261694"/>
                </a:lnTo>
                <a:cubicBezTo>
                  <a:pt x="11445814" y="1348989"/>
                  <a:pt x="11494672" y="1436283"/>
                  <a:pt x="11591621" y="1436283"/>
                </a:cubicBezTo>
                <a:cubicBezTo>
                  <a:pt x="11688753" y="1436283"/>
                  <a:pt x="11737355" y="1348934"/>
                  <a:pt x="11786797" y="1261576"/>
                </a:cubicBezTo>
                <a:close/>
                <a:moveTo>
                  <a:pt x="7875389" y="1201560"/>
                </a:moveTo>
                <a:lnTo>
                  <a:pt x="7866758" y="1213305"/>
                </a:lnTo>
                <a:cubicBezTo>
                  <a:pt x="7808996" y="1298339"/>
                  <a:pt x="7759863" y="1398205"/>
                  <a:pt x="7644582" y="1398247"/>
                </a:cubicBezTo>
                <a:cubicBezTo>
                  <a:pt x="7531942" y="1398247"/>
                  <a:pt x="7482153" y="1302479"/>
                  <a:pt x="7425587" y="1218682"/>
                </a:cubicBezTo>
                <a:lnTo>
                  <a:pt x="7413782" y="1202332"/>
                </a:lnTo>
                <a:lnTo>
                  <a:pt x="7449150" y="1261694"/>
                </a:lnTo>
                <a:cubicBezTo>
                  <a:pt x="7498848" y="1348989"/>
                  <a:pt x="7547706" y="1436283"/>
                  <a:pt x="7644655" y="1436283"/>
                </a:cubicBezTo>
                <a:cubicBezTo>
                  <a:pt x="7741787" y="1436283"/>
                  <a:pt x="7790390" y="1348934"/>
                  <a:pt x="7839832" y="1261576"/>
                </a:cubicBezTo>
                <a:close/>
                <a:moveTo>
                  <a:pt x="4283304" y="1199713"/>
                </a:moveTo>
                <a:lnTo>
                  <a:pt x="4302060" y="1219563"/>
                </a:lnTo>
                <a:cubicBezTo>
                  <a:pt x="4345990" y="1267163"/>
                  <a:pt x="4394133" y="1309474"/>
                  <a:pt x="4479347" y="1309474"/>
                </a:cubicBezTo>
                <a:cubicBezTo>
                  <a:pt x="4552497" y="1309474"/>
                  <a:pt x="4598236" y="1278347"/>
                  <a:pt x="4637396" y="1239435"/>
                </a:cubicBezTo>
                <a:lnTo>
                  <a:pt x="4668897" y="1205509"/>
                </a:lnTo>
                <a:lnTo>
                  <a:pt x="4620076" y="1249010"/>
                </a:lnTo>
                <a:cubicBezTo>
                  <a:pt x="4584564" y="1275604"/>
                  <a:pt x="4541587" y="1294946"/>
                  <a:pt x="4479054" y="1294946"/>
                </a:cubicBezTo>
                <a:cubicBezTo>
                  <a:pt x="4413443" y="1294946"/>
                  <a:pt x="4369322" y="1273646"/>
                  <a:pt x="4332749" y="1245023"/>
                </a:cubicBezTo>
                <a:close/>
                <a:moveTo>
                  <a:pt x="3978305" y="1196519"/>
                </a:moveTo>
                <a:lnTo>
                  <a:pt x="3965970" y="1213305"/>
                </a:lnTo>
                <a:cubicBezTo>
                  <a:pt x="3908207" y="1298339"/>
                  <a:pt x="3859075" y="1398205"/>
                  <a:pt x="3743795" y="1398247"/>
                </a:cubicBezTo>
                <a:cubicBezTo>
                  <a:pt x="3631154" y="1398247"/>
                  <a:pt x="3581365" y="1302479"/>
                  <a:pt x="3524799" y="1218682"/>
                </a:cubicBezTo>
                <a:lnTo>
                  <a:pt x="3512993" y="1202330"/>
                </a:lnTo>
                <a:lnTo>
                  <a:pt x="3548362" y="1261694"/>
                </a:lnTo>
                <a:cubicBezTo>
                  <a:pt x="3598060" y="1348989"/>
                  <a:pt x="3646918" y="1436283"/>
                  <a:pt x="3743867" y="1436283"/>
                </a:cubicBezTo>
                <a:cubicBezTo>
                  <a:pt x="3850105" y="1436283"/>
                  <a:pt x="3898288" y="1331788"/>
                  <a:pt x="3953012" y="1237078"/>
                </a:cubicBezTo>
                <a:close/>
                <a:moveTo>
                  <a:pt x="9789377" y="1195190"/>
                </a:moveTo>
                <a:lnTo>
                  <a:pt x="9812804" y="1226468"/>
                </a:lnTo>
                <a:cubicBezTo>
                  <a:pt x="9862465" y="1295822"/>
                  <a:pt x="9911396" y="1365176"/>
                  <a:pt x="10008528" y="1365176"/>
                </a:cubicBezTo>
                <a:cubicBezTo>
                  <a:pt x="10105952" y="1365176"/>
                  <a:pt x="10154609" y="1295822"/>
                  <a:pt x="10204006" y="1226468"/>
                </a:cubicBezTo>
                <a:lnTo>
                  <a:pt x="10223502" y="1200309"/>
                </a:lnTo>
                <a:lnTo>
                  <a:pt x="10170579" y="1263689"/>
                </a:lnTo>
                <a:cubicBezTo>
                  <a:pt x="10130886" y="1306769"/>
                  <a:pt x="10083888" y="1341232"/>
                  <a:pt x="10008821" y="1341232"/>
                </a:cubicBezTo>
                <a:cubicBezTo>
                  <a:pt x="9896344" y="1341232"/>
                  <a:pt x="9846720" y="1263781"/>
                  <a:pt x="9790200" y="1196012"/>
                </a:cubicBezTo>
                <a:close/>
                <a:moveTo>
                  <a:pt x="5842412" y="1195190"/>
                </a:moveTo>
                <a:lnTo>
                  <a:pt x="5865839" y="1226468"/>
                </a:lnTo>
                <a:cubicBezTo>
                  <a:pt x="5915500" y="1295822"/>
                  <a:pt x="5964431" y="1365176"/>
                  <a:pt x="6061562" y="1365176"/>
                </a:cubicBezTo>
                <a:cubicBezTo>
                  <a:pt x="6158986" y="1365176"/>
                  <a:pt x="6207644" y="1295822"/>
                  <a:pt x="6257040" y="1226468"/>
                </a:cubicBezTo>
                <a:lnTo>
                  <a:pt x="6276535" y="1200311"/>
                </a:lnTo>
                <a:lnTo>
                  <a:pt x="6223613" y="1263689"/>
                </a:lnTo>
                <a:cubicBezTo>
                  <a:pt x="6183920" y="1306769"/>
                  <a:pt x="6136922" y="1341232"/>
                  <a:pt x="6061855" y="1341232"/>
                </a:cubicBezTo>
                <a:cubicBezTo>
                  <a:pt x="5949379" y="1341232"/>
                  <a:pt x="5899755" y="1263781"/>
                  <a:pt x="5843236" y="1196012"/>
                </a:cubicBezTo>
                <a:close/>
                <a:moveTo>
                  <a:pt x="1941622" y="1195189"/>
                </a:moveTo>
                <a:lnTo>
                  <a:pt x="1965050" y="1226468"/>
                </a:lnTo>
                <a:cubicBezTo>
                  <a:pt x="2014711" y="1295822"/>
                  <a:pt x="2063642" y="1365176"/>
                  <a:pt x="2160774" y="1365176"/>
                </a:cubicBezTo>
                <a:cubicBezTo>
                  <a:pt x="2258199" y="1365176"/>
                  <a:pt x="2306856" y="1295822"/>
                  <a:pt x="2356252" y="1226468"/>
                </a:cubicBezTo>
                <a:lnTo>
                  <a:pt x="2375753" y="1200303"/>
                </a:lnTo>
                <a:lnTo>
                  <a:pt x="2322824" y="1263689"/>
                </a:lnTo>
                <a:cubicBezTo>
                  <a:pt x="2283132" y="1306769"/>
                  <a:pt x="2236133" y="1341232"/>
                  <a:pt x="2161067" y="1341232"/>
                </a:cubicBezTo>
                <a:cubicBezTo>
                  <a:pt x="2048590" y="1341232"/>
                  <a:pt x="1998966" y="1263781"/>
                  <a:pt x="1942447" y="1196012"/>
                </a:cubicBezTo>
                <a:close/>
                <a:moveTo>
                  <a:pt x="11343128" y="1191055"/>
                </a:moveTo>
                <a:lnTo>
                  <a:pt x="11343581" y="1191722"/>
                </a:lnTo>
                <a:lnTo>
                  <a:pt x="11343305" y="1191280"/>
                </a:lnTo>
                <a:close/>
                <a:moveTo>
                  <a:pt x="7396160" y="1191052"/>
                </a:moveTo>
                <a:lnTo>
                  <a:pt x="7396621" y="1191730"/>
                </a:lnTo>
                <a:lnTo>
                  <a:pt x="7396339" y="1191280"/>
                </a:lnTo>
                <a:close/>
                <a:moveTo>
                  <a:pt x="3495369" y="1191049"/>
                </a:moveTo>
                <a:lnTo>
                  <a:pt x="3495836" y="1191736"/>
                </a:lnTo>
                <a:lnTo>
                  <a:pt x="3495551" y="1191280"/>
                </a:lnTo>
                <a:close/>
                <a:moveTo>
                  <a:pt x="1139873" y="1189150"/>
                </a:moveTo>
                <a:lnTo>
                  <a:pt x="1174381" y="1239390"/>
                </a:lnTo>
                <a:cubicBezTo>
                  <a:pt x="1224060" y="1315059"/>
                  <a:pt x="1272973" y="1390727"/>
                  <a:pt x="1370068" y="1390727"/>
                </a:cubicBezTo>
                <a:cubicBezTo>
                  <a:pt x="1467236" y="1390727"/>
                  <a:pt x="1515894" y="1315004"/>
                  <a:pt x="1565336" y="1239280"/>
                </a:cubicBezTo>
                <a:lnTo>
                  <a:pt x="1599515" y="1189260"/>
                </a:lnTo>
                <a:lnTo>
                  <a:pt x="1588413" y="1200899"/>
                </a:lnTo>
                <a:cubicBezTo>
                  <a:pt x="1532065" y="1271849"/>
                  <a:pt x="1482595" y="1352945"/>
                  <a:pt x="1369995" y="1352986"/>
                </a:cubicBezTo>
                <a:cubicBezTo>
                  <a:pt x="1257601" y="1352986"/>
                  <a:pt x="1207897" y="1271978"/>
                  <a:pt x="1151318" y="1201096"/>
                </a:cubicBezTo>
                <a:close/>
                <a:moveTo>
                  <a:pt x="8987625" y="1189148"/>
                </a:moveTo>
                <a:lnTo>
                  <a:pt x="9022134" y="1239390"/>
                </a:lnTo>
                <a:cubicBezTo>
                  <a:pt x="9071814" y="1315059"/>
                  <a:pt x="9120726" y="1390727"/>
                  <a:pt x="9217822" y="1390727"/>
                </a:cubicBezTo>
                <a:cubicBezTo>
                  <a:pt x="9314990" y="1390727"/>
                  <a:pt x="9363647" y="1315004"/>
                  <a:pt x="9413089" y="1239280"/>
                </a:cubicBezTo>
                <a:lnTo>
                  <a:pt x="9447266" y="1189263"/>
                </a:lnTo>
                <a:lnTo>
                  <a:pt x="9436167" y="1200899"/>
                </a:lnTo>
                <a:cubicBezTo>
                  <a:pt x="9379819" y="1271849"/>
                  <a:pt x="9330349" y="1352945"/>
                  <a:pt x="9217749" y="1352986"/>
                </a:cubicBezTo>
                <a:cubicBezTo>
                  <a:pt x="9105355" y="1352986"/>
                  <a:pt x="9055651" y="1271978"/>
                  <a:pt x="8999073" y="1201096"/>
                </a:cubicBezTo>
                <a:close/>
                <a:moveTo>
                  <a:pt x="5040660" y="1189148"/>
                </a:moveTo>
                <a:lnTo>
                  <a:pt x="5075169" y="1239390"/>
                </a:lnTo>
                <a:cubicBezTo>
                  <a:pt x="5124848" y="1315059"/>
                  <a:pt x="5173761" y="1390727"/>
                  <a:pt x="5270857" y="1390727"/>
                </a:cubicBezTo>
                <a:cubicBezTo>
                  <a:pt x="5368025" y="1390727"/>
                  <a:pt x="5416681" y="1315004"/>
                  <a:pt x="5466124" y="1239280"/>
                </a:cubicBezTo>
                <a:lnTo>
                  <a:pt x="5500301" y="1189264"/>
                </a:lnTo>
                <a:lnTo>
                  <a:pt x="5489201" y="1200899"/>
                </a:lnTo>
                <a:cubicBezTo>
                  <a:pt x="5432853" y="1271849"/>
                  <a:pt x="5383383" y="1352945"/>
                  <a:pt x="5270783" y="1352986"/>
                </a:cubicBezTo>
                <a:cubicBezTo>
                  <a:pt x="5158389" y="1352986"/>
                  <a:pt x="5108686" y="1271978"/>
                  <a:pt x="5052107" y="1201096"/>
                </a:cubicBezTo>
                <a:close/>
                <a:moveTo>
                  <a:pt x="11822260" y="1186277"/>
                </a:moveTo>
                <a:lnTo>
                  <a:pt x="11772568" y="1247679"/>
                </a:lnTo>
                <a:cubicBezTo>
                  <a:pt x="11728449" y="1302867"/>
                  <a:pt x="11679085" y="1351931"/>
                  <a:pt x="11591475" y="1351963"/>
                </a:cubicBezTo>
                <a:cubicBezTo>
                  <a:pt x="11478834" y="1351963"/>
                  <a:pt x="11429231" y="1270955"/>
                  <a:pt x="11372722" y="1200073"/>
                </a:cubicBezTo>
                <a:lnTo>
                  <a:pt x="11361767" y="1188632"/>
                </a:lnTo>
                <a:lnTo>
                  <a:pt x="11395824" y="1238186"/>
                </a:lnTo>
                <a:cubicBezTo>
                  <a:pt x="11445522" y="1313837"/>
                  <a:pt x="11494453" y="1389487"/>
                  <a:pt x="11591548" y="1389487"/>
                </a:cubicBezTo>
                <a:cubicBezTo>
                  <a:pt x="11688790" y="1389487"/>
                  <a:pt x="11737447" y="1313764"/>
                  <a:pt x="11786888" y="1238040"/>
                </a:cubicBezTo>
                <a:close/>
                <a:moveTo>
                  <a:pt x="380828" y="1186028"/>
                </a:moveTo>
                <a:lnTo>
                  <a:pt x="382122" y="1187265"/>
                </a:lnTo>
                <a:cubicBezTo>
                  <a:pt x="431619" y="1236726"/>
                  <a:pt x="480550" y="1286186"/>
                  <a:pt x="578265" y="1286186"/>
                </a:cubicBezTo>
                <a:cubicBezTo>
                  <a:pt x="651580" y="1286186"/>
                  <a:pt x="697370" y="1258334"/>
                  <a:pt x="736527" y="1223515"/>
                </a:cubicBezTo>
                <a:lnTo>
                  <a:pt x="771033" y="1190244"/>
                </a:lnTo>
                <a:lnTo>
                  <a:pt x="768569" y="1192354"/>
                </a:lnTo>
                <a:cubicBezTo>
                  <a:pt x="722018" y="1233148"/>
                  <a:pt x="672288" y="1271552"/>
                  <a:pt x="578557" y="1271586"/>
                </a:cubicBezTo>
                <a:cubicBezTo>
                  <a:pt x="484861" y="1271586"/>
                  <a:pt x="435053" y="1233248"/>
                  <a:pt x="388424" y="1192515"/>
                </a:cubicBezTo>
                <a:close/>
                <a:moveTo>
                  <a:pt x="6580509" y="1183517"/>
                </a:moveTo>
                <a:lnTo>
                  <a:pt x="6620629" y="1267861"/>
                </a:lnTo>
                <a:cubicBezTo>
                  <a:pt x="6687518" y="1434686"/>
                  <a:pt x="6733693" y="1657120"/>
                  <a:pt x="6854241" y="1657120"/>
                </a:cubicBezTo>
                <a:cubicBezTo>
                  <a:pt x="6975063" y="1657120"/>
                  <a:pt x="7020142" y="1434515"/>
                  <a:pt x="7086154" y="1267543"/>
                </a:cubicBezTo>
                <a:lnTo>
                  <a:pt x="7125444" y="1183928"/>
                </a:lnTo>
                <a:lnTo>
                  <a:pt x="7101695" y="1223353"/>
                </a:lnTo>
                <a:cubicBezTo>
                  <a:pt x="7031480" y="1361414"/>
                  <a:pt x="6986158" y="1562239"/>
                  <a:pt x="6854313" y="1562287"/>
                </a:cubicBezTo>
                <a:lnTo>
                  <a:pt x="6854240" y="1562287"/>
                </a:lnTo>
                <a:cubicBezTo>
                  <a:pt x="6722251" y="1562287"/>
                  <a:pt x="6675811" y="1361573"/>
                  <a:pt x="6604865" y="1223582"/>
                </a:cubicBezTo>
                <a:close/>
                <a:moveTo>
                  <a:pt x="10527474" y="1183515"/>
                </a:moveTo>
                <a:lnTo>
                  <a:pt x="10567595" y="1267861"/>
                </a:lnTo>
                <a:cubicBezTo>
                  <a:pt x="10634484" y="1434686"/>
                  <a:pt x="10680658" y="1657120"/>
                  <a:pt x="10801206" y="1657120"/>
                </a:cubicBezTo>
                <a:cubicBezTo>
                  <a:pt x="10922028" y="1657120"/>
                  <a:pt x="10967108" y="1434515"/>
                  <a:pt x="11033120" y="1267543"/>
                </a:cubicBezTo>
                <a:lnTo>
                  <a:pt x="11072411" y="1183926"/>
                </a:lnTo>
                <a:lnTo>
                  <a:pt x="11048661" y="1223353"/>
                </a:lnTo>
                <a:cubicBezTo>
                  <a:pt x="10978446" y="1361414"/>
                  <a:pt x="10933125" y="1562239"/>
                  <a:pt x="10801279" y="1562287"/>
                </a:cubicBezTo>
                <a:lnTo>
                  <a:pt x="10801206" y="1562287"/>
                </a:lnTo>
                <a:cubicBezTo>
                  <a:pt x="10669217" y="1562287"/>
                  <a:pt x="10622777" y="1361573"/>
                  <a:pt x="10551831" y="1223582"/>
                </a:cubicBezTo>
                <a:close/>
                <a:moveTo>
                  <a:pt x="2679718" y="1183512"/>
                </a:moveTo>
                <a:lnTo>
                  <a:pt x="2719841" y="1267861"/>
                </a:lnTo>
                <a:cubicBezTo>
                  <a:pt x="2786730" y="1434686"/>
                  <a:pt x="2832905" y="1657120"/>
                  <a:pt x="2953453" y="1657120"/>
                </a:cubicBezTo>
                <a:cubicBezTo>
                  <a:pt x="3074275" y="1657120"/>
                  <a:pt x="3119355" y="1434515"/>
                  <a:pt x="3185366" y="1267543"/>
                </a:cubicBezTo>
                <a:lnTo>
                  <a:pt x="3224658" y="1183925"/>
                </a:lnTo>
                <a:lnTo>
                  <a:pt x="3200907" y="1223353"/>
                </a:lnTo>
                <a:cubicBezTo>
                  <a:pt x="3130692" y="1361414"/>
                  <a:pt x="3085371" y="1562239"/>
                  <a:pt x="2953526" y="1562287"/>
                </a:cubicBezTo>
                <a:lnTo>
                  <a:pt x="2953452" y="1562287"/>
                </a:lnTo>
                <a:cubicBezTo>
                  <a:pt x="2821463" y="1562287"/>
                  <a:pt x="2775023" y="1361573"/>
                  <a:pt x="2704078" y="1223582"/>
                </a:cubicBezTo>
                <a:close/>
                <a:moveTo>
                  <a:pt x="7878321" y="1183443"/>
                </a:moveTo>
                <a:lnTo>
                  <a:pt x="7866434" y="1195457"/>
                </a:lnTo>
                <a:cubicBezTo>
                  <a:pt x="7808601" y="1267413"/>
                  <a:pt x="7759497" y="1351921"/>
                  <a:pt x="7644509" y="1351963"/>
                </a:cubicBezTo>
                <a:cubicBezTo>
                  <a:pt x="7531869" y="1351963"/>
                  <a:pt x="7482265" y="1270955"/>
                  <a:pt x="7425756" y="1200073"/>
                </a:cubicBezTo>
                <a:lnTo>
                  <a:pt x="7414803" y="1188633"/>
                </a:lnTo>
                <a:lnTo>
                  <a:pt x="7448858" y="1238186"/>
                </a:lnTo>
                <a:cubicBezTo>
                  <a:pt x="7498556" y="1313837"/>
                  <a:pt x="7547487" y="1389487"/>
                  <a:pt x="7644582" y="1389487"/>
                </a:cubicBezTo>
                <a:cubicBezTo>
                  <a:pt x="7729669" y="1389487"/>
                  <a:pt x="7777558" y="1331511"/>
                  <a:pt x="7821322" y="1266288"/>
                </a:cubicBezTo>
                <a:close/>
                <a:moveTo>
                  <a:pt x="5840745" y="1180394"/>
                </a:moveTo>
                <a:lnTo>
                  <a:pt x="5865967" y="1210117"/>
                </a:lnTo>
                <a:cubicBezTo>
                  <a:pt x="5915610" y="1271295"/>
                  <a:pt x="5964577" y="1332472"/>
                  <a:pt x="6061855" y="1332472"/>
                </a:cubicBezTo>
                <a:cubicBezTo>
                  <a:pt x="6159243" y="1332472"/>
                  <a:pt x="6208064" y="1271222"/>
                  <a:pt x="6257561" y="1209962"/>
                </a:cubicBezTo>
                <a:lnTo>
                  <a:pt x="6282408" y="1180558"/>
                </a:lnTo>
                <a:lnTo>
                  <a:pt x="6280043" y="1182614"/>
                </a:lnTo>
                <a:cubicBezTo>
                  <a:pt x="6223766" y="1241417"/>
                  <a:pt x="6174537" y="1308630"/>
                  <a:pt x="6061855" y="1308671"/>
                </a:cubicBezTo>
                <a:cubicBezTo>
                  <a:pt x="5949461" y="1308671"/>
                  <a:pt x="5900011" y="1241546"/>
                  <a:pt x="5843537" y="1182811"/>
                </a:cubicBezTo>
                <a:close/>
                <a:moveTo>
                  <a:pt x="1939955" y="1180393"/>
                </a:moveTo>
                <a:lnTo>
                  <a:pt x="1965178" y="1210117"/>
                </a:lnTo>
                <a:cubicBezTo>
                  <a:pt x="2014821" y="1271295"/>
                  <a:pt x="2063789" y="1332472"/>
                  <a:pt x="2161067" y="1332472"/>
                </a:cubicBezTo>
                <a:cubicBezTo>
                  <a:pt x="2258454" y="1332472"/>
                  <a:pt x="2307276" y="1271222"/>
                  <a:pt x="2356773" y="1209962"/>
                </a:cubicBezTo>
                <a:lnTo>
                  <a:pt x="2381621" y="1180558"/>
                </a:lnTo>
                <a:lnTo>
                  <a:pt x="2379254" y="1182614"/>
                </a:lnTo>
                <a:cubicBezTo>
                  <a:pt x="2322978" y="1241417"/>
                  <a:pt x="2273749" y="1308630"/>
                  <a:pt x="2161067" y="1308671"/>
                </a:cubicBezTo>
                <a:cubicBezTo>
                  <a:pt x="2048672" y="1308671"/>
                  <a:pt x="1999222" y="1241546"/>
                  <a:pt x="1942749" y="1182811"/>
                </a:cubicBezTo>
                <a:close/>
                <a:moveTo>
                  <a:pt x="9787708" y="1180392"/>
                </a:moveTo>
                <a:lnTo>
                  <a:pt x="9812932" y="1210117"/>
                </a:lnTo>
                <a:cubicBezTo>
                  <a:pt x="9862575" y="1271295"/>
                  <a:pt x="9911542" y="1332472"/>
                  <a:pt x="10008821" y="1332472"/>
                </a:cubicBezTo>
                <a:cubicBezTo>
                  <a:pt x="10106208" y="1332472"/>
                  <a:pt x="10155030" y="1271222"/>
                  <a:pt x="10204526" y="1209962"/>
                </a:cubicBezTo>
                <a:lnTo>
                  <a:pt x="10229376" y="1180557"/>
                </a:lnTo>
                <a:lnTo>
                  <a:pt x="10227008" y="1182614"/>
                </a:lnTo>
                <a:cubicBezTo>
                  <a:pt x="10170731" y="1241417"/>
                  <a:pt x="10121503" y="1308630"/>
                  <a:pt x="10008821" y="1308671"/>
                </a:cubicBezTo>
                <a:cubicBezTo>
                  <a:pt x="9896426" y="1308671"/>
                  <a:pt x="9846976" y="1241546"/>
                  <a:pt x="9790503" y="1182811"/>
                </a:cubicBezTo>
                <a:close/>
                <a:moveTo>
                  <a:pt x="4273727" y="1179317"/>
                </a:moveTo>
                <a:lnTo>
                  <a:pt x="4301542" y="1205716"/>
                </a:lnTo>
                <a:cubicBezTo>
                  <a:pt x="4345403" y="1248318"/>
                  <a:pt x="4393554" y="1286186"/>
                  <a:pt x="4479054" y="1286186"/>
                </a:cubicBezTo>
                <a:cubicBezTo>
                  <a:pt x="4552369" y="1286186"/>
                  <a:pt x="4598160" y="1258334"/>
                  <a:pt x="4637316" y="1223515"/>
                </a:cubicBezTo>
                <a:lnTo>
                  <a:pt x="4671822" y="1190244"/>
                </a:lnTo>
                <a:lnTo>
                  <a:pt x="4669358" y="1192354"/>
                </a:lnTo>
                <a:cubicBezTo>
                  <a:pt x="4622807" y="1233148"/>
                  <a:pt x="4573077" y="1271552"/>
                  <a:pt x="4479346" y="1271586"/>
                </a:cubicBezTo>
                <a:cubicBezTo>
                  <a:pt x="4380966" y="1271586"/>
                  <a:pt x="4330972" y="1229319"/>
                  <a:pt x="4282238" y="1186391"/>
                </a:cubicBezTo>
                <a:close/>
                <a:moveTo>
                  <a:pt x="8967785" y="1177422"/>
                </a:moveTo>
                <a:lnTo>
                  <a:pt x="8973989" y="1185474"/>
                </a:lnTo>
                <a:lnTo>
                  <a:pt x="8969676" y="1179500"/>
                </a:lnTo>
                <a:close/>
                <a:moveTo>
                  <a:pt x="1120030" y="1177421"/>
                </a:moveTo>
                <a:lnTo>
                  <a:pt x="1126236" y="1185475"/>
                </a:lnTo>
                <a:lnTo>
                  <a:pt x="1121922" y="1179500"/>
                </a:lnTo>
                <a:close/>
                <a:moveTo>
                  <a:pt x="5020818" y="1177419"/>
                </a:moveTo>
                <a:lnTo>
                  <a:pt x="5027030" y="1185482"/>
                </a:lnTo>
                <a:lnTo>
                  <a:pt x="5022712" y="1179500"/>
                </a:lnTo>
                <a:close/>
                <a:moveTo>
                  <a:pt x="3981698" y="1177389"/>
                </a:moveTo>
                <a:lnTo>
                  <a:pt x="3924814" y="1247679"/>
                </a:lnTo>
                <a:cubicBezTo>
                  <a:pt x="3880695" y="1302867"/>
                  <a:pt x="3831330" y="1351931"/>
                  <a:pt x="3743721" y="1351963"/>
                </a:cubicBezTo>
                <a:cubicBezTo>
                  <a:pt x="3631081" y="1351963"/>
                  <a:pt x="3581477" y="1270955"/>
                  <a:pt x="3524968" y="1200073"/>
                </a:cubicBezTo>
                <a:lnTo>
                  <a:pt x="3514014" y="1188632"/>
                </a:lnTo>
                <a:lnTo>
                  <a:pt x="3548070" y="1238186"/>
                </a:lnTo>
                <a:cubicBezTo>
                  <a:pt x="3597768" y="1313837"/>
                  <a:pt x="3646699" y="1389487"/>
                  <a:pt x="3743795" y="1389487"/>
                </a:cubicBezTo>
                <a:cubicBezTo>
                  <a:pt x="3828881" y="1389487"/>
                  <a:pt x="3876769" y="1331511"/>
                  <a:pt x="3920534" y="1266288"/>
                </a:cubicBezTo>
                <a:close/>
                <a:moveTo>
                  <a:pt x="11341163" y="1175842"/>
                </a:moveTo>
                <a:lnTo>
                  <a:pt x="11348429" y="1185271"/>
                </a:lnTo>
                <a:lnTo>
                  <a:pt x="11343381" y="1178280"/>
                </a:lnTo>
                <a:close/>
                <a:moveTo>
                  <a:pt x="7394195" y="1175840"/>
                </a:moveTo>
                <a:lnTo>
                  <a:pt x="7401470" y="1185279"/>
                </a:lnTo>
                <a:lnTo>
                  <a:pt x="7396416" y="1178280"/>
                </a:lnTo>
                <a:close/>
                <a:moveTo>
                  <a:pt x="3493406" y="1175838"/>
                </a:moveTo>
                <a:lnTo>
                  <a:pt x="3500686" y="1185285"/>
                </a:lnTo>
                <a:lnTo>
                  <a:pt x="3495628" y="1178280"/>
                </a:lnTo>
                <a:close/>
                <a:moveTo>
                  <a:pt x="11841868" y="1175189"/>
                </a:moveTo>
                <a:lnTo>
                  <a:pt x="11839226" y="1178104"/>
                </a:lnTo>
                <a:lnTo>
                  <a:pt x="11833331" y="1186313"/>
                </a:lnTo>
                <a:close/>
                <a:moveTo>
                  <a:pt x="8214107" y="1173067"/>
                </a:moveTo>
                <a:lnTo>
                  <a:pt x="8248508" y="1205716"/>
                </a:lnTo>
                <a:cubicBezTo>
                  <a:pt x="8292369" y="1248318"/>
                  <a:pt x="8340519" y="1286186"/>
                  <a:pt x="8426020" y="1286186"/>
                </a:cubicBezTo>
                <a:cubicBezTo>
                  <a:pt x="8499334" y="1286186"/>
                  <a:pt x="8545125" y="1258334"/>
                  <a:pt x="8584281" y="1223515"/>
                </a:cubicBezTo>
                <a:lnTo>
                  <a:pt x="8618786" y="1190245"/>
                </a:lnTo>
                <a:lnTo>
                  <a:pt x="8616324" y="1192354"/>
                </a:lnTo>
                <a:cubicBezTo>
                  <a:pt x="8569773" y="1233148"/>
                  <a:pt x="8520043" y="1271552"/>
                  <a:pt x="8426312" y="1271586"/>
                </a:cubicBezTo>
                <a:cubicBezTo>
                  <a:pt x="8351356" y="1271586"/>
                  <a:pt x="8304487" y="1247050"/>
                  <a:pt x="8264864" y="1216380"/>
                </a:cubicBezTo>
                <a:close/>
                <a:moveTo>
                  <a:pt x="7897829" y="1171375"/>
                </a:moveTo>
                <a:lnTo>
                  <a:pt x="7896705" y="1172554"/>
                </a:lnTo>
                <a:lnTo>
                  <a:pt x="7891751" y="1179296"/>
                </a:lnTo>
                <a:close/>
                <a:moveTo>
                  <a:pt x="784044" y="1167567"/>
                </a:moveTo>
                <a:lnTo>
                  <a:pt x="739845" y="1200384"/>
                </a:lnTo>
                <a:cubicBezTo>
                  <a:pt x="700301" y="1227023"/>
                  <a:pt x="653515" y="1248342"/>
                  <a:pt x="578558" y="1248369"/>
                </a:cubicBezTo>
                <a:cubicBezTo>
                  <a:pt x="503573" y="1248369"/>
                  <a:pt x="456760" y="1227098"/>
                  <a:pt x="417193" y="1200508"/>
                </a:cubicBezTo>
                <a:lnTo>
                  <a:pt x="372875" y="1167678"/>
                </a:lnTo>
                <a:lnTo>
                  <a:pt x="382250" y="1175586"/>
                </a:lnTo>
                <a:cubicBezTo>
                  <a:pt x="431729" y="1219206"/>
                  <a:pt x="480696" y="1262825"/>
                  <a:pt x="578557" y="1262825"/>
                </a:cubicBezTo>
                <a:cubicBezTo>
                  <a:pt x="676383" y="1262825"/>
                  <a:pt x="725278" y="1219151"/>
                  <a:pt x="774701" y="1175467"/>
                </a:cubicBezTo>
                <a:close/>
                <a:moveTo>
                  <a:pt x="4272142" y="1167133"/>
                </a:moveTo>
                <a:lnTo>
                  <a:pt x="4301667" y="1191858"/>
                </a:lnTo>
                <a:cubicBezTo>
                  <a:pt x="4345524" y="1229429"/>
                  <a:pt x="4393718" y="1262825"/>
                  <a:pt x="4479346" y="1262825"/>
                </a:cubicBezTo>
                <a:cubicBezTo>
                  <a:pt x="4577172" y="1262825"/>
                  <a:pt x="4626066" y="1219151"/>
                  <a:pt x="4675490" y="1175467"/>
                </a:cubicBezTo>
                <a:lnTo>
                  <a:pt x="4684834" y="1167566"/>
                </a:lnTo>
                <a:lnTo>
                  <a:pt x="4640634" y="1200384"/>
                </a:lnTo>
                <a:cubicBezTo>
                  <a:pt x="4601091" y="1227023"/>
                  <a:pt x="4554304" y="1248342"/>
                  <a:pt x="4479347" y="1248369"/>
                </a:cubicBezTo>
                <a:cubicBezTo>
                  <a:pt x="4380931" y="1248369"/>
                  <a:pt x="4331041" y="1211726"/>
                  <a:pt x="4282372" y="1174510"/>
                </a:cubicBezTo>
                <a:close/>
                <a:moveTo>
                  <a:pt x="9785481" y="1165840"/>
                </a:moveTo>
                <a:lnTo>
                  <a:pt x="9812750" y="1193689"/>
                </a:lnTo>
                <a:cubicBezTo>
                  <a:pt x="9862320" y="1246617"/>
                  <a:pt x="9911287" y="1299545"/>
                  <a:pt x="10008821" y="1299545"/>
                </a:cubicBezTo>
                <a:cubicBezTo>
                  <a:pt x="10106500" y="1299545"/>
                  <a:pt x="10155303" y="1246453"/>
                  <a:pt x="10204718" y="1193352"/>
                </a:cubicBezTo>
                <a:lnTo>
                  <a:pt x="10230740" y="1166610"/>
                </a:lnTo>
                <a:lnTo>
                  <a:pt x="10226762" y="1169531"/>
                </a:lnTo>
                <a:cubicBezTo>
                  <a:pt x="10170472" y="1219280"/>
                  <a:pt x="10121337" y="1276144"/>
                  <a:pt x="10008820" y="1276185"/>
                </a:cubicBezTo>
                <a:cubicBezTo>
                  <a:pt x="9896344" y="1276185"/>
                  <a:pt x="9847113" y="1219385"/>
                  <a:pt x="9790729" y="1169685"/>
                </a:cubicBezTo>
                <a:close/>
                <a:moveTo>
                  <a:pt x="5838515" y="1165839"/>
                </a:moveTo>
                <a:lnTo>
                  <a:pt x="5865784" y="1193689"/>
                </a:lnTo>
                <a:cubicBezTo>
                  <a:pt x="5915354" y="1246617"/>
                  <a:pt x="5964322" y="1299545"/>
                  <a:pt x="6061855" y="1299545"/>
                </a:cubicBezTo>
                <a:cubicBezTo>
                  <a:pt x="6159535" y="1299545"/>
                  <a:pt x="6208338" y="1246453"/>
                  <a:pt x="6257752" y="1193352"/>
                </a:cubicBezTo>
                <a:lnTo>
                  <a:pt x="6283775" y="1166609"/>
                </a:lnTo>
                <a:lnTo>
                  <a:pt x="6279796" y="1169531"/>
                </a:lnTo>
                <a:cubicBezTo>
                  <a:pt x="6223506" y="1219280"/>
                  <a:pt x="6174372" y="1276144"/>
                  <a:pt x="6061854" y="1276185"/>
                </a:cubicBezTo>
                <a:cubicBezTo>
                  <a:pt x="5949379" y="1276185"/>
                  <a:pt x="5900147" y="1219385"/>
                  <a:pt x="5843764" y="1169685"/>
                </a:cubicBezTo>
                <a:close/>
                <a:moveTo>
                  <a:pt x="1937726" y="1165839"/>
                </a:moveTo>
                <a:lnTo>
                  <a:pt x="1964996" y="1193689"/>
                </a:lnTo>
                <a:cubicBezTo>
                  <a:pt x="2014566" y="1246617"/>
                  <a:pt x="2063533" y="1299545"/>
                  <a:pt x="2161067" y="1299545"/>
                </a:cubicBezTo>
                <a:cubicBezTo>
                  <a:pt x="2258746" y="1299545"/>
                  <a:pt x="2307549" y="1246453"/>
                  <a:pt x="2356964" y="1193352"/>
                </a:cubicBezTo>
                <a:lnTo>
                  <a:pt x="2382986" y="1166610"/>
                </a:lnTo>
                <a:lnTo>
                  <a:pt x="2379009" y="1169531"/>
                </a:lnTo>
                <a:cubicBezTo>
                  <a:pt x="2322718" y="1219280"/>
                  <a:pt x="2273584" y="1276144"/>
                  <a:pt x="2161067" y="1276185"/>
                </a:cubicBezTo>
                <a:cubicBezTo>
                  <a:pt x="2048591" y="1276185"/>
                  <a:pt x="1999359" y="1219385"/>
                  <a:pt x="1942975" y="1169685"/>
                </a:cubicBezTo>
                <a:close/>
                <a:moveTo>
                  <a:pt x="8213382" y="1162337"/>
                </a:moveTo>
                <a:lnTo>
                  <a:pt x="8248632" y="1191858"/>
                </a:lnTo>
                <a:cubicBezTo>
                  <a:pt x="8292489" y="1229429"/>
                  <a:pt x="8340683" y="1262825"/>
                  <a:pt x="8426312" y="1262825"/>
                </a:cubicBezTo>
                <a:cubicBezTo>
                  <a:pt x="8524138" y="1262825"/>
                  <a:pt x="8573032" y="1219151"/>
                  <a:pt x="8622456" y="1175467"/>
                </a:cubicBezTo>
                <a:lnTo>
                  <a:pt x="8631803" y="1167563"/>
                </a:lnTo>
                <a:lnTo>
                  <a:pt x="8587599" y="1200384"/>
                </a:lnTo>
                <a:cubicBezTo>
                  <a:pt x="8548055" y="1227023"/>
                  <a:pt x="8501269" y="1248342"/>
                  <a:pt x="8426312" y="1248369"/>
                </a:cubicBezTo>
                <a:cubicBezTo>
                  <a:pt x="8349766" y="1248369"/>
                  <a:pt x="8302576" y="1226202"/>
                  <a:pt x="8262483" y="1198840"/>
                </a:cubicBezTo>
                <a:close/>
                <a:moveTo>
                  <a:pt x="11842872" y="1162105"/>
                </a:moveTo>
                <a:lnTo>
                  <a:pt x="11838937" y="1165670"/>
                </a:lnTo>
                <a:lnTo>
                  <a:pt x="11830565" y="1176014"/>
                </a:lnTo>
                <a:close/>
                <a:moveTo>
                  <a:pt x="7139954" y="1160212"/>
                </a:moveTo>
                <a:lnTo>
                  <a:pt x="7139392" y="1160772"/>
                </a:lnTo>
                <a:lnTo>
                  <a:pt x="7137980" y="1163117"/>
                </a:lnTo>
                <a:close/>
                <a:moveTo>
                  <a:pt x="11086921" y="1160211"/>
                </a:moveTo>
                <a:lnTo>
                  <a:pt x="11086358" y="1160772"/>
                </a:lnTo>
                <a:lnTo>
                  <a:pt x="11084943" y="1163122"/>
                </a:lnTo>
                <a:close/>
                <a:moveTo>
                  <a:pt x="3239168" y="1160211"/>
                </a:moveTo>
                <a:lnTo>
                  <a:pt x="3238604" y="1160772"/>
                </a:lnTo>
                <a:lnTo>
                  <a:pt x="3237189" y="1163122"/>
                </a:lnTo>
                <a:close/>
                <a:moveTo>
                  <a:pt x="6565868" y="1160068"/>
                </a:moveTo>
                <a:lnTo>
                  <a:pt x="6569270" y="1165030"/>
                </a:lnTo>
                <a:lnTo>
                  <a:pt x="6566841" y="1161033"/>
                </a:lnTo>
                <a:close/>
                <a:moveTo>
                  <a:pt x="10512833" y="1160067"/>
                </a:moveTo>
                <a:lnTo>
                  <a:pt x="10516239" y="1165034"/>
                </a:lnTo>
                <a:lnTo>
                  <a:pt x="10513807" y="1161033"/>
                </a:lnTo>
                <a:close/>
                <a:moveTo>
                  <a:pt x="2665078" y="1160066"/>
                </a:moveTo>
                <a:lnTo>
                  <a:pt x="2668489" y="1165039"/>
                </a:lnTo>
                <a:lnTo>
                  <a:pt x="2666053" y="1161033"/>
                </a:lnTo>
                <a:close/>
                <a:moveTo>
                  <a:pt x="2388982" y="1149919"/>
                </a:moveTo>
                <a:lnTo>
                  <a:pt x="2378803" y="1156038"/>
                </a:lnTo>
                <a:cubicBezTo>
                  <a:pt x="2322597" y="1196752"/>
                  <a:pt x="2273699" y="1243292"/>
                  <a:pt x="2161140" y="1243333"/>
                </a:cubicBezTo>
                <a:cubicBezTo>
                  <a:pt x="2048745" y="1243333"/>
                  <a:pt x="1999619" y="1196858"/>
                  <a:pt x="1943247" y="1156192"/>
                </a:cubicBezTo>
                <a:lnTo>
                  <a:pt x="1932841" y="1149956"/>
                </a:lnTo>
                <a:lnTo>
                  <a:pt x="1964832" y="1177703"/>
                </a:lnTo>
                <a:cubicBezTo>
                  <a:pt x="2014310" y="1222564"/>
                  <a:pt x="2063241" y="1267424"/>
                  <a:pt x="2161067" y="1267424"/>
                </a:cubicBezTo>
                <a:cubicBezTo>
                  <a:pt x="2258929" y="1267424"/>
                  <a:pt x="2307787" y="1222509"/>
                  <a:pt x="2357184" y="1177584"/>
                </a:cubicBezTo>
                <a:close/>
                <a:moveTo>
                  <a:pt x="10236736" y="1149918"/>
                </a:moveTo>
                <a:lnTo>
                  <a:pt x="10226556" y="1156038"/>
                </a:lnTo>
                <a:cubicBezTo>
                  <a:pt x="10170350" y="1196752"/>
                  <a:pt x="10121453" y="1243292"/>
                  <a:pt x="10008894" y="1243333"/>
                </a:cubicBezTo>
                <a:cubicBezTo>
                  <a:pt x="9896499" y="1243333"/>
                  <a:pt x="9847372" y="1196858"/>
                  <a:pt x="9791000" y="1156192"/>
                </a:cubicBezTo>
                <a:lnTo>
                  <a:pt x="9780597" y="1149958"/>
                </a:lnTo>
                <a:lnTo>
                  <a:pt x="9812586" y="1177703"/>
                </a:lnTo>
                <a:cubicBezTo>
                  <a:pt x="9862064" y="1222564"/>
                  <a:pt x="9910995" y="1267424"/>
                  <a:pt x="10008820" y="1267424"/>
                </a:cubicBezTo>
                <a:cubicBezTo>
                  <a:pt x="10106683" y="1267424"/>
                  <a:pt x="10155541" y="1222509"/>
                  <a:pt x="10204937" y="1177584"/>
                </a:cubicBezTo>
                <a:close/>
                <a:moveTo>
                  <a:pt x="6289771" y="1149918"/>
                </a:moveTo>
                <a:lnTo>
                  <a:pt x="6279590" y="1156038"/>
                </a:lnTo>
                <a:cubicBezTo>
                  <a:pt x="6223384" y="1196752"/>
                  <a:pt x="6174487" y="1243292"/>
                  <a:pt x="6061929" y="1243333"/>
                </a:cubicBezTo>
                <a:cubicBezTo>
                  <a:pt x="5949535" y="1243333"/>
                  <a:pt x="5900408" y="1196858"/>
                  <a:pt x="5844036" y="1156192"/>
                </a:cubicBezTo>
                <a:lnTo>
                  <a:pt x="5833630" y="1149956"/>
                </a:lnTo>
                <a:lnTo>
                  <a:pt x="5865621" y="1177703"/>
                </a:lnTo>
                <a:cubicBezTo>
                  <a:pt x="5915099" y="1222564"/>
                  <a:pt x="5964030" y="1267424"/>
                  <a:pt x="6061854" y="1267424"/>
                </a:cubicBezTo>
                <a:cubicBezTo>
                  <a:pt x="6159717" y="1267424"/>
                  <a:pt x="6208575" y="1222509"/>
                  <a:pt x="6257971" y="1177584"/>
                </a:cubicBezTo>
                <a:close/>
                <a:moveTo>
                  <a:pt x="1111355" y="1145750"/>
                </a:moveTo>
                <a:lnTo>
                  <a:pt x="1135959" y="1169208"/>
                </a:lnTo>
                <a:cubicBezTo>
                  <a:pt x="1202331" y="1244215"/>
                  <a:pt x="1248535" y="1344225"/>
                  <a:pt x="1369995" y="1344225"/>
                </a:cubicBezTo>
                <a:cubicBezTo>
                  <a:pt x="1491547" y="1344225"/>
                  <a:pt x="1537385" y="1244130"/>
                  <a:pt x="1603542" y="1169058"/>
                </a:cubicBezTo>
                <a:lnTo>
                  <a:pt x="1627266" y="1146364"/>
                </a:lnTo>
                <a:lnTo>
                  <a:pt x="1617277" y="1153761"/>
                </a:lnTo>
                <a:cubicBezTo>
                  <a:pt x="1546521" y="1215861"/>
                  <a:pt x="1501195" y="1306189"/>
                  <a:pt x="1370068" y="1306189"/>
                </a:cubicBezTo>
                <a:cubicBezTo>
                  <a:pt x="1238941" y="1306189"/>
                  <a:pt x="1193426" y="1215987"/>
                  <a:pt x="1122499" y="1153973"/>
                </a:cubicBezTo>
                <a:close/>
                <a:moveTo>
                  <a:pt x="5012143" y="1145750"/>
                </a:moveTo>
                <a:lnTo>
                  <a:pt x="5036748" y="1169208"/>
                </a:lnTo>
                <a:cubicBezTo>
                  <a:pt x="5103119" y="1244215"/>
                  <a:pt x="5149323" y="1344225"/>
                  <a:pt x="5270783" y="1344225"/>
                </a:cubicBezTo>
                <a:cubicBezTo>
                  <a:pt x="5392335" y="1344225"/>
                  <a:pt x="5438174" y="1244130"/>
                  <a:pt x="5504331" y="1169058"/>
                </a:cubicBezTo>
                <a:lnTo>
                  <a:pt x="5528053" y="1146365"/>
                </a:lnTo>
                <a:lnTo>
                  <a:pt x="5518066" y="1153761"/>
                </a:lnTo>
                <a:cubicBezTo>
                  <a:pt x="5447310" y="1215861"/>
                  <a:pt x="5401983" y="1306189"/>
                  <a:pt x="5270856" y="1306189"/>
                </a:cubicBezTo>
                <a:cubicBezTo>
                  <a:pt x="5139730" y="1306189"/>
                  <a:pt x="5094215" y="1215987"/>
                  <a:pt x="5023288" y="1153973"/>
                </a:cubicBezTo>
                <a:close/>
                <a:moveTo>
                  <a:pt x="8959108" y="1145749"/>
                </a:moveTo>
                <a:lnTo>
                  <a:pt x="8983712" y="1169208"/>
                </a:lnTo>
                <a:cubicBezTo>
                  <a:pt x="9050085" y="1244215"/>
                  <a:pt x="9096288" y="1344225"/>
                  <a:pt x="9217749" y="1344225"/>
                </a:cubicBezTo>
                <a:cubicBezTo>
                  <a:pt x="9339300" y="1344225"/>
                  <a:pt x="9385139" y="1244130"/>
                  <a:pt x="9451296" y="1169058"/>
                </a:cubicBezTo>
                <a:lnTo>
                  <a:pt x="9475019" y="1146365"/>
                </a:lnTo>
                <a:lnTo>
                  <a:pt x="9465031" y="1153761"/>
                </a:lnTo>
                <a:cubicBezTo>
                  <a:pt x="9394275" y="1215861"/>
                  <a:pt x="9348948" y="1306189"/>
                  <a:pt x="9217821" y="1306189"/>
                </a:cubicBezTo>
                <a:cubicBezTo>
                  <a:pt x="9086695" y="1306189"/>
                  <a:pt x="9041180" y="1215987"/>
                  <a:pt x="8970253" y="1153973"/>
                </a:cubicBezTo>
                <a:close/>
                <a:moveTo>
                  <a:pt x="7386821" y="1145726"/>
                </a:moveTo>
                <a:lnTo>
                  <a:pt x="7410386" y="1168185"/>
                </a:lnTo>
                <a:cubicBezTo>
                  <a:pt x="7476783" y="1243193"/>
                  <a:pt x="7523003" y="1343203"/>
                  <a:pt x="7644509" y="1343203"/>
                </a:cubicBezTo>
                <a:cubicBezTo>
                  <a:pt x="7766152" y="1343203"/>
                  <a:pt x="7811940" y="1243108"/>
                  <a:pt x="7878081" y="1168018"/>
                </a:cubicBezTo>
                <a:lnTo>
                  <a:pt x="7900468" y="1146594"/>
                </a:lnTo>
                <a:lnTo>
                  <a:pt x="7891793" y="1153015"/>
                </a:lnTo>
                <a:cubicBezTo>
                  <a:pt x="7821027" y="1215099"/>
                  <a:pt x="7775731" y="1305411"/>
                  <a:pt x="7644509" y="1305459"/>
                </a:cubicBezTo>
                <a:cubicBezTo>
                  <a:pt x="7513334" y="1305459"/>
                  <a:pt x="7467866" y="1215226"/>
                  <a:pt x="7396935" y="1153190"/>
                </a:cubicBezTo>
                <a:close/>
                <a:moveTo>
                  <a:pt x="11333786" y="1145726"/>
                </a:moveTo>
                <a:lnTo>
                  <a:pt x="11357351" y="1168185"/>
                </a:lnTo>
                <a:cubicBezTo>
                  <a:pt x="11423748" y="1243193"/>
                  <a:pt x="11469969" y="1343203"/>
                  <a:pt x="11591475" y="1343203"/>
                </a:cubicBezTo>
                <a:cubicBezTo>
                  <a:pt x="11713118" y="1343203"/>
                  <a:pt x="11758905" y="1243108"/>
                  <a:pt x="11825047" y="1168018"/>
                </a:cubicBezTo>
                <a:lnTo>
                  <a:pt x="11847433" y="1146595"/>
                </a:lnTo>
                <a:lnTo>
                  <a:pt x="11838759" y="1153015"/>
                </a:lnTo>
                <a:cubicBezTo>
                  <a:pt x="11767993" y="1215099"/>
                  <a:pt x="11722697" y="1305411"/>
                  <a:pt x="11591474" y="1305459"/>
                </a:cubicBezTo>
                <a:cubicBezTo>
                  <a:pt x="11460300" y="1305459"/>
                  <a:pt x="11414831" y="1215226"/>
                  <a:pt x="11343900" y="1153190"/>
                </a:cubicBezTo>
                <a:close/>
                <a:moveTo>
                  <a:pt x="3486033" y="1145726"/>
                </a:moveTo>
                <a:lnTo>
                  <a:pt x="3509598" y="1168185"/>
                </a:lnTo>
                <a:cubicBezTo>
                  <a:pt x="3575994" y="1243193"/>
                  <a:pt x="3622215" y="1343203"/>
                  <a:pt x="3743721" y="1343203"/>
                </a:cubicBezTo>
                <a:cubicBezTo>
                  <a:pt x="3871447" y="1343203"/>
                  <a:pt x="3915541" y="1232848"/>
                  <a:pt x="3987379" y="1156958"/>
                </a:cubicBezTo>
                <a:lnTo>
                  <a:pt x="3995903" y="1149390"/>
                </a:lnTo>
                <a:lnTo>
                  <a:pt x="3991006" y="1153015"/>
                </a:lnTo>
                <a:cubicBezTo>
                  <a:pt x="3920240" y="1215099"/>
                  <a:pt x="3874944" y="1305411"/>
                  <a:pt x="3743722" y="1305459"/>
                </a:cubicBezTo>
                <a:cubicBezTo>
                  <a:pt x="3612546" y="1305459"/>
                  <a:pt x="3567078" y="1215226"/>
                  <a:pt x="3496147" y="1153190"/>
                </a:cubicBezTo>
                <a:close/>
                <a:moveTo>
                  <a:pt x="4705586" y="1144578"/>
                </a:moveTo>
                <a:lnTo>
                  <a:pt x="4696925" y="1149108"/>
                </a:lnTo>
                <a:cubicBezTo>
                  <a:pt x="4640585" y="1184608"/>
                  <a:pt x="4591577" y="1225187"/>
                  <a:pt x="4479346" y="1225228"/>
                </a:cubicBezTo>
                <a:cubicBezTo>
                  <a:pt x="4413951" y="1225228"/>
                  <a:pt x="4369998" y="1211450"/>
                  <a:pt x="4333526" y="1192935"/>
                </a:cubicBezTo>
                <a:lnTo>
                  <a:pt x="4266509" y="1152622"/>
                </a:lnTo>
                <a:lnTo>
                  <a:pt x="4301538" y="1178084"/>
                </a:lnTo>
                <a:cubicBezTo>
                  <a:pt x="4345358" y="1210656"/>
                  <a:pt x="4393558" y="1239609"/>
                  <a:pt x="4479347" y="1239609"/>
                </a:cubicBezTo>
                <a:cubicBezTo>
                  <a:pt x="4577428" y="1239609"/>
                  <a:pt x="4626359" y="1201738"/>
                  <a:pt x="4675746" y="1163858"/>
                </a:cubicBezTo>
                <a:close/>
                <a:moveTo>
                  <a:pt x="8652554" y="1144576"/>
                </a:moveTo>
                <a:lnTo>
                  <a:pt x="8643890" y="1149108"/>
                </a:lnTo>
                <a:cubicBezTo>
                  <a:pt x="8587550" y="1184608"/>
                  <a:pt x="8538542" y="1225187"/>
                  <a:pt x="8426312" y="1225228"/>
                </a:cubicBezTo>
                <a:cubicBezTo>
                  <a:pt x="8351575" y="1225228"/>
                  <a:pt x="8304843" y="1207232"/>
                  <a:pt x="8265278" y="1184736"/>
                </a:cubicBezTo>
                <a:lnTo>
                  <a:pt x="8210207" y="1150247"/>
                </a:lnTo>
                <a:lnTo>
                  <a:pt x="8248504" y="1178084"/>
                </a:lnTo>
                <a:cubicBezTo>
                  <a:pt x="8292323" y="1210656"/>
                  <a:pt x="8340524" y="1239609"/>
                  <a:pt x="8426312" y="1239609"/>
                </a:cubicBezTo>
                <a:cubicBezTo>
                  <a:pt x="8524393" y="1239609"/>
                  <a:pt x="8573324" y="1201738"/>
                  <a:pt x="8622711" y="1163858"/>
                </a:cubicBezTo>
                <a:close/>
                <a:moveTo>
                  <a:pt x="804801" y="1144575"/>
                </a:moveTo>
                <a:lnTo>
                  <a:pt x="796136" y="1149108"/>
                </a:lnTo>
                <a:cubicBezTo>
                  <a:pt x="739796" y="1184608"/>
                  <a:pt x="690788" y="1225187"/>
                  <a:pt x="578558" y="1225228"/>
                </a:cubicBezTo>
                <a:cubicBezTo>
                  <a:pt x="466452" y="1225228"/>
                  <a:pt x="417359" y="1184736"/>
                  <a:pt x="360948" y="1149305"/>
                </a:cubicBezTo>
                <a:lnTo>
                  <a:pt x="352682" y="1144994"/>
                </a:lnTo>
                <a:lnTo>
                  <a:pt x="382141" y="1163977"/>
                </a:lnTo>
                <a:cubicBezTo>
                  <a:pt x="431565" y="1201793"/>
                  <a:pt x="480514" y="1239609"/>
                  <a:pt x="578558" y="1239609"/>
                </a:cubicBezTo>
                <a:cubicBezTo>
                  <a:pt x="676639" y="1239609"/>
                  <a:pt x="725570" y="1201738"/>
                  <a:pt x="774957" y="1163858"/>
                </a:cubicBezTo>
                <a:close/>
                <a:moveTo>
                  <a:pt x="3243657" y="1141897"/>
                </a:moveTo>
                <a:lnTo>
                  <a:pt x="3238075" y="1146213"/>
                </a:lnTo>
                <a:cubicBezTo>
                  <a:pt x="3142665" y="1245851"/>
                  <a:pt x="3107003" y="1458420"/>
                  <a:pt x="2953015" y="1458476"/>
                </a:cubicBezTo>
                <a:lnTo>
                  <a:pt x="2953381" y="1458695"/>
                </a:lnTo>
                <a:cubicBezTo>
                  <a:pt x="2799338" y="1458695"/>
                  <a:pt x="2762549" y="1246226"/>
                  <a:pt x="2666516" y="1146630"/>
                </a:cubicBezTo>
                <a:lnTo>
                  <a:pt x="2662065" y="1143209"/>
                </a:lnTo>
                <a:lnTo>
                  <a:pt x="2676349" y="1160290"/>
                </a:lnTo>
                <a:cubicBezTo>
                  <a:pt x="2770938" y="1291369"/>
                  <a:pt x="2808540" y="1553527"/>
                  <a:pt x="2953526" y="1553527"/>
                </a:cubicBezTo>
                <a:cubicBezTo>
                  <a:pt x="3098512" y="1553527"/>
                  <a:pt x="3134759" y="1291246"/>
                  <a:pt x="3228577" y="1160074"/>
                </a:cubicBezTo>
                <a:close/>
                <a:moveTo>
                  <a:pt x="11091411" y="1141897"/>
                </a:moveTo>
                <a:lnTo>
                  <a:pt x="11085828" y="1146213"/>
                </a:lnTo>
                <a:cubicBezTo>
                  <a:pt x="10990419" y="1245851"/>
                  <a:pt x="10954756" y="1458420"/>
                  <a:pt x="10800768" y="1458476"/>
                </a:cubicBezTo>
                <a:lnTo>
                  <a:pt x="10801133" y="1458695"/>
                </a:lnTo>
                <a:cubicBezTo>
                  <a:pt x="10647090" y="1458695"/>
                  <a:pt x="10610302" y="1246226"/>
                  <a:pt x="10514269" y="1146630"/>
                </a:cubicBezTo>
                <a:lnTo>
                  <a:pt x="10509817" y="1143208"/>
                </a:lnTo>
                <a:lnTo>
                  <a:pt x="10524102" y="1160290"/>
                </a:lnTo>
                <a:cubicBezTo>
                  <a:pt x="10618691" y="1291369"/>
                  <a:pt x="10656293" y="1553527"/>
                  <a:pt x="10801279" y="1553527"/>
                </a:cubicBezTo>
                <a:cubicBezTo>
                  <a:pt x="10946265" y="1553527"/>
                  <a:pt x="10982512" y="1291246"/>
                  <a:pt x="11076331" y="1160074"/>
                </a:cubicBezTo>
                <a:close/>
                <a:moveTo>
                  <a:pt x="7144446" y="1141896"/>
                </a:moveTo>
                <a:lnTo>
                  <a:pt x="7138863" y="1146213"/>
                </a:lnTo>
                <a:cubicBezTo>
                  <a:pt x="7043452" y="1245851"/>
                  <a:pt x="7007791" y="1458420"/>
                  <a:pt x="6853803" y="1458476"/>
                </a:cubicBezTo>
                <a:lnTo>
                  <a:pt x="6854167" y="1458695"/>
                </a:lnTo>
                <a:cubicBezTo>
                  <a:pt x="6700124" y="1458695"/>
                  <a:pt x="6663336" y="1246226"/>
                  <a:pt x="6567303" y="1146630"/>
                </a:cubicBezTo>
                <a:lnTo>
                  <a:pt x="6562852" y="1143209"/>
                </a:lnTo>
                <a:lnTo>
                  <a:pt x="6577136" y="1160290"/>
                </a:lnTo>
                <a:cubicBezTo>
                  <a:pt x="6671725" y="1291369"/>
                  <a:pt x="6709327" y="1553527"/>
                  <a:pt x="6854313" y="1553527"/>
                </a:cubicBezTo>
                <a:cubicBezTo>
                  <a:pt x="6999300" y="1553527"/>
                  <a:pt x="7035546" y="1291246"/>
                  <a:pt x="7129365" y="1160074"/>
                </a:cubicBezTo>
                <a:close/>
                <a:moveTo>
                  <a:pt x="809894" y="1133342"/>
                </a:moveTo>
                <a:lnTo>
                  <a:pt x="778370" y="1148646"/>
                </a:lnTo>
                <a:cubicBezTo>
                  <a:pt x="729311" y="1174709"/>
                  <a:pt x="678574" y="1201647"/>
                  <a:pt x="578558" y="1201647"/>
                </a:cubicBezTo>
                <a:cubicBezTo>
                  <a:pt x="466986" y="1201647"/>
                  <a:pt x="417595" y="1168524"/>
                  <a:pt x="360951" y="1139540"/>
                </a:cubicBezTo>
                <a:lnTo>
                  <a:pt x="348664" y="1134313"/>
                </a:lnTo>
                <a:lnTo>
                  <a:pt x="381986" y="1152480"/>
                </a:lnTo>
                <a:cubicBezTo>
                  <a:pt x="431455" y="1184474"/>
                  <a:pt x="480513" y="1216468"/>
                  <a:pt x="578558" y="1216468"/>
                </a:cubicBezTo>
                <a:cubicBezTo>
                  <a:pt x="676712" y="1216468"/>
                  <a:pt x="725716" y="1184420"/>
                  <a:pt x="775122" y="1152362"/>
                </a:cubicBezTo>
                <a:close/>
                <a:moveTo>
                  <a:pt x="8657651" y="1133340"/>
                </a:moveTo>
                <a:lnTo>
                  <a:pt x="8626124" y="1148646"/>
                </a:lnTo>
                <a:cubicBezTo>
                  <a:pt x="8577065" y="1174709"/>
                  <a:pt x="8526328" y="1201647"/>
                  <a:pt x="8426312" y="1201647"/>
                </a:cubicBezTo>
                <a:cubicBezTo>
                  <a:pt x="8361229" y="1201647"/>
                  <a:pt x="8317304" y="1190376"/>
                  <a:pt x="8280755" y="1175230"/>
                </a:cubicBezTo>
                <a:lnTo>
                  <a:pt x="8207637" y="1139382"/>
                </a:lnTo>
                <a:lnTo>
                  <a:pt x="8248368" y="1164415"/>
                </a:lnTo>
                <a:cubicBezTo>
                  <a:pt x="8292239" y="1191973"/>
                  <a:pt x="8340523" y="1216468"/>
                  <a:pt x="8426312" y="1216468"/>
                </a:cubicBezTo>
                <a:cubicBezTo>
                  <a:pt x="8524466" y="1216468"/>
                  <a:pt x="8573470" y="1184420"/>
                  <a:pt x="8622876" y="1152362"/>
                </a:cubicBezTo>
                <a:close/>
                <a:moveTo>
                  <a:pt x="4710686" y="1133340"/>
                </a:moveTo>
                <a:lnTo>
                  <a:pt x="4679158" y="1148646"/>
                </a:lnTo>
                <a:cubicBezTo>
                  <a:pt x="4630100" y="1174709"/>
                  <a:pt x="4579363" y="1201647"/>
                  <a:pt x="4479347" y="1201647"/>
                </a:cubicBezTo>
                <a:cubicBezTo>
                  <a:pt x="4414263" y="1201647"/>
                  <a:pt x="4370338" y="1190376"/>
                  <a:pt x="4333790" y="1175230"/>
                </a:cubicBezTo>
                <a:lnTo>
                  <a:pt x="4260671" y="1139382"/>
                </a:lnTo>
                <a:lnTo>
                  <a:pt x="4301403" y="1164415"/>
                </a:lnTo>
                <a:cubicBezTo>
                  <a:pt x="4345273" y="1191973"/>
                  <a:pt x="4393558" y="1216468"/>
                  <a:pt x="4479346" y="1216468"/>
                </a:cubicBezTo>
                <a:cubicBezTo>
                  <a:pt x="4577500" y="1216468"/>
                  <a:pt x="4626504" y="1184420"/>
                  <a:pt x="4675910" y="1152362"/>
                </a:cubicBezTo>
                <a:close/>
                <a:moveTo>
                  <a:pt x="9478717" y="1132914"/>
                </a:moveTo>
                <a:lnTo>
                  <a:pt x="9464635" y="1141017"/>
                </a:lnTo>
                <a:cubicBezTo>
                  <a:pt x="9393909" y="1189311"/>
                  <a:pt x="9349069" y="1259565"/>
                  <a:pt x="9217895" y="1259613"/>
                </a:cubicBezTo>
                <a:cubicBezTo>
                  <a:pt x="9086816" y="1259613"/>
                  <a:pt x="9041632" y="1189470"/>
                  <a:pt x="8970741" y="1141247"/>
                </a:cubicBezTo>
                <a:lnTo>
                  <a:pt x="8956721" y="1133204"/>
                </a:lnTo>
                <a:lnTo>
                  <a:pt x="8983653" y="1154251"/>
                </a:lnTo>
                <a:cubicBezTo>
                  <a:pt x="9049894" y="1215613"/>
                  <a:pt x="9096024" y="1297428"/>
                  <a:pt x="9217895" y="1297428"/>
                </a:cubicBezTo>
                <a:cubicBezTo>
                  <a:pt x="9339720" y="1297428"/>
                  <a:pt x="9385604" y="1215527"/>
                  <a:pt x="9451686" y="1154101"/>
                </a:cubicBezTo>
                <a:close/>
                <a:moveTo>
                  <a:pt x="5531753" y="1132914"/>
                </a:moveTo>
                <a:lnTo>
                  <a:pt x="5517670" y="1141017"/>
                </a:lnTo>
                <a:cubicBezTo>
                  <a:pt x="5446944" y="1189311"/>
                  <a:pt x="5402104" y="1259565"/>
                  <a:pt x="5270930" y="1259613"/>
                </a:cubicBezTo>
                <a:cubicBezTo>
                  <a:pt x="5139851" y="1259613"/>
                  <a:pt x="5094667" y="1189470"/>
                  <a:pt x="5023776" y="1141247"/>
                </a:cubicBezTo>
                <a:lnTo>
                  <a:pt x="5009756" y="1133204"/>
                </a:lnTo>
                <a:lnTo>
                  <a:pt x="5036688" y="1154251"/>
                </a:lnTo>
                <a:cubicBezTo>
                  <a:pt x="5102929" y="1215613"/>
                  <a:pt x="5149059" y="1297428"/>
                  <a:pt x="5270930" y="1297428"/>
                </a:cubicBezTo>
                <a:cubicBezTo>
                  <a:pt x="5392755" y="1297428"/>
                  <a:pt x="5438639" y="1215527"/>
                  <a:pt x="5504721" y="1154101"/>
                </a:cubicBezTo>
                <a:close/>
                <a:moveTo>
                  <a:pt x="1630964" y="1132914"/>
                </a:moveTo>
                <a:lnTo>
                  <a:pt x="1616881" y="1141017"/>
                </a:lnTo>
                <a:cubicBezTo>
                  <a:pt x="1546156" y="1189311"/>
                  <a:pt x="1501316" y="1259565"/>
                  <a:pt x="1370141" y="1259613"/>
                </a:cubicBezTo>
                <a:cubicBezTo>
                  <a:pt x="1239062" y="1259613"/>
                  <a:pt x="1193879" y="1189470"/>
                  <a:pt x="1122987" y="1141247"/>
                </a:cubicBezTo>
                <a:lnTo>
                  <a:pt x="1108966" y="1133203"/>
                </a:lnTo>
                <a:lnTo>
                  <a:pt x="1135899" y="1154251"/>
                </a:lnTo>
                <a:cubicBezTo>
                  <a:pt x="1202140" y="1215613"/>
                  <a:pt x="1248270" y="1297428"/>
                  <a:pt x="1370141" y="1297428"/>
                </a:cubicBezTo>
                <a:cubicBezTo>
                  <a:pt x="1491966" y="1297428"/>
                  <a:pt x="1537850" y="1215527"/>
                  <a:pt x="1603932" y="1154101"/>
                </a:cubicBezTo>
                <a:close/>
                <a:moveTo>
                  <a:pt x="4005168" y="1131593"/>
                </a:moveTo>
                <a:lnTo>
                  <a:pt x="3990334" y="1140122"/>
                </a:lnTo>
                <a:cubicBezTo>
                  <a:pt x="3919582" y="1188394"/>
                  <a:pt x="3874726" y="1258616"/>
                  <a:pt x="3743503" y="1258664"/>
                </a:cubicBezTo>
                <a:cubicBezTo>
                  <a:pt x="3612377" y="1258664"/>
                  <a:pt x="3567207" y="1188521"/>
                  <a:pt x="3496290" y="1140298"/>
                </a:cubicBezTo>
                <a:lnTo>
                  <a:pt x="3482536" y="1132411"/>
                </a:lnTo>
                <a:lnTo>
                  <a:pt x="3509468" y="1153470"/>
                </a:lnTo>
                <a:cubicBezTo>
                  <a:pt x="3575675" y="1214854"/>
                  <a:pt x="3621714" y="1296698"/>
                  <a:pt x="3743722" y="1296698"/>
                </a:cubicBezTo>
                <a:cubicBezTo>
                  <a:pt x="3871734" y="1296698"/>
                  <a:pt x="3915927" y="1206402"/>
                  <a:pt x="3987696" y="1144303"/>
                </a:cubicBezTo>
                <a:close/>
                <a:moveTo>
                  <a:pt x="7905957" y="1131592"/>
                </a:moveTo>
                <a:lnTo>
                  <a:pt x="7891122" y="1140122"/>
                </a:lnTo>
                <a:cubicBezTo>
                  <a:pt x="7820370" y="1188394"/>
                  <a:pt x="7775513" y="1258616"/>
                  <a:pt x="7644290" y="1258664"/>
                </a:cubicBezTo>
                <a:cubicBezTo>
                  <a:pt x="7513164" y="1258664"/>
                  <a:pt x="7467995" y="1188521"/>
                  <a:pt x="7397078" y="1140298"/>
                </a:cubicBezTo>
                <a:lnTo>
                  <a:pt x="7383325" y="1132412"/>
                </a:lnTo>
                <a:lnTo>
                  <a:pt x="7410256" y="1153470"/>
                </a:lnTo>
                <a:cubicBezTo>
                  <a:pt x="7476463" y="1214854"/>
                  <a:pt x="7522501" y="1296698"/>
                  <a:pt x="7644509" y="1296698"/>
                </a:cubicBezTo>
                <a:cubicBezTo>
                  <a:pt x="7772522" y="1296698"/>
                  <a:pt x="7816714" y="1206402"/>
                  <a:pt x="7888484" y="1144303"/>
                </a:cubicBezTo>
                <a:close/>
                <a:moveTo>
                  <a:pt x="11853697" y="1131147"/>
                </a:moveTo>
                <a:lnTo>
                  <a:pt x="11838087" y="1140122"/>
                </a:lnTo>
                <a:cubicBezTo>
                  <a:pt x="11767335" y="1188394"/>
                  <a:pt x="11722478" y="1258616"/>
                  <a:pt x="11591256" y="1258664"/>
                </a:cubicBezTo>
                <a:cubicBezTo>
                  <a:pt x="11460129" y="1258664"/>
                  <a:pt x="11414960" y="1188521"/>
                  <a:pt x="11344043" y="1140298"/>
                </a:cubicBezTo>
                <a:lnTo>
                  <a:pt x="11330290" y="1132412"/>
                </a:lnTo>
                <a:lnTo>
                  <a:pt x="11357221" y="1153470"/>
                </a:lnTo>
                <a:cubicBezTo>
                  <a:pt x="11423429" y="1214854"/>
                  <a:pt x="11469467" y="1296698"/>
                  <a:pt x="11591474" y="1296698"/>
                </a:cubicBezTo>
                <a:cubicBezTo>
                  <a:pt x="11713391" y="1296698"/>
                  <a:pt x="11759281" y="1214797"/>
                  <a:pt x="11825372" y="1153353"/>
                </a:cubicBezTo>
                <a:close/>
                <a:moveTo>
                  <a:pt x="4259354" y="1129262"/>
                </a:moveTo>
                <a:lnTo>
                  <a:pt x="4283695" y="1141053"/>
                </a:lnTo>
                <a:cubicBezTo>
                  <a:pt x="4331879" y="1166532"/>
                  <a:pt x="4381741" y="1192887"/>
                  <a:pt x="4479492" y="1192887"/>
                </a:cubicBezTo>
                <a:cubicBezTo>
                  <a:pt x="4577063" y="1192887"/>
                  <a:pt x="4626341" y="1166679"/>
                  <a:pt x="4676029" y="1140461"/>
                </a:cubicBezTo>
                <a:lnTo>
                  <a:pt x="4698382" y="1130501"/>
                </a:lnTo>
                <a:lnTo>
                  <a:pt x="4678940" y="1137186"/>
                </a:lnTo>
                <a:cubicBezTo>
                  <a:pt x="4629444" y="1157408"/>
                  <a:pt x="4578779" y="1178141"/>
                  <a:pt x="4479055" y="1178141"/>
                </a:cubicBezTo>
                <a:cubicBezTo>
                  <a:pt x="4414377" y="1178141"/>
                  <a:pt x="4370538" y="1169377"/>
                  <a:pt x="4333943" y="1157601"/>
                </a:cubicBezTo>
                <a:close/>
                <a:moveTo>
                  <a:pt x="357448" y="1128720"/>
                </a:moveTo>
                <a:lnTo>
                  <a:pt x="382908" y="1141053"/>
                </a:lnTo>
                <a:cubicBezTo>
                  <a:pt x="431090" y="1166532"/>
                  <a:pt x="480952" y="1192887"/>
                  <a:pt x="578704" y="1192887"/>
                </a:cubicBezTo>
                <a:cubicBezTo>
                  <a:pt x="676274" y="1192887"/>
                  <a:pt x="725552" y="1166679"/>
                  <a:pt x="775240" y="1140461"/>
                </a:cubicBezTo>
                <a:lnTo>
                  <a:pt x="797592" y="1130502"/>
                </a:lnTo>
                <a:lnTo>
                  <a:pt x="778151" y="1137186"/>
                </a:lnTo>
                <a:cubicBezTo>
                  <a:pt x="728655" y="1157408"/>
                  <a:pt x="677990" y="1178141"/>
                  <a:pt x="578266" y="1178141"/>
                </a:cubicBezTo>
                <a:cubicBezTo>
                  <a:pt x="467391" y="1178141"/>
                  <a:pt x="417752" y="1152386"/>
                  <a:pt x="360874" y="1129850"/>
                </a:cubicBezTo>
                <a:close/>
                <a:moveTo>
                  <a:pt x="8200989" y="1127331"/>
                </a:moveTo>
                <a:lnTo>
                  <a:pt x="8230661" y="1141053"/>
                </a:lnTo>
                <a:cubicBezTo>
                  <a:pt x="8278844" y="1166532"/>
                  <a:pt x="8328706" y="1192887"/>
                  <a:pt x="8426458" y="1192887"/>
                </a:cubicBezTo>
                <a:cubicBezTo>
                  <a:pt x="8524028" y="1192887"/>
                  <a:pt x="8573305" y="1166679"/>
                  <a:pt x="8622994" y="1140461"/>
                </a:cubicBezTo>
                <a:lnTo>
                  <a:pt x="8645345" y="1130502"/>
                </a:lnTo>
                <a:lnTo>
                  <a:pt x="8625905" y="1137186"/>
                </a:lnTo>
                <a:cubicBezTo>
                  <a:pt x="8576409" y="1157408"/>
                  <a:pt x="8525744" y="1178141"/>
                  <a:pt x="8426020" y="1178141"/>
                </a:cubicBezTo>
                <a:cubicBezTo>
                  <a:pt x="8315145" y="1178141"/>
                  <a:pt x="8265506" y="1152386"/>
                  <a:pt x="8208628" y="1129850"/>
                </a:cubicBezTo>
                <a:close/>
                <a:moveTo>
                  <a:pt x="9755560" y="1125594"/>
                </a:moveTo>
                <a:lnTo>
                  <a:pt x="9812458" y="1161167"/>
                </a:lnTo>
                <a:cubicBezTo>
                  <a:pt x="9861918" y="1197869"/>
                  <a:pt x="9910922" y="1234572"/>
                  <a:pt x="10008966" y="1234572"/>
                </a:cubicBezTo>
                <a:cubicBezTo>
                  <a:pt x="10107193" y="1234572"/>
                  <a:pt x="10156014" y="1197815"/>
                  <a:pt x="10205301" y="1161048"/>
                </a:cubicBezTo>
                <a:lnTo>
                  <a:pt x="10257958" y="1127979"/>
                </a:lnTo>
                <a:lnTo>
                  <a:pt x="10226294" y="1142767"/>
                </a:lnTo>
                <a:cubicBezTo>
                  <a:pt x="10170016" y="1174446"/>
                  <a:pt x="10121134" y="1210660"/>
                  <a:pt x="10008821" y="1210701"/>
                </a:cubicBezTo>
                <a:cubicBezTo>
                  <a:pt x="9878125" y="1210701"/>
                  <a:pt x="9833135" y="1161497"/>
                  <a:pt x="9762168" y="1127669"/>
                </a:cubicBezTo>
                <a:close/>
                <a:moveTo>
                  <a:pt x="5808594" y="1125594"/>
                </a:moveTo>
                <a:lnTo>
                  <a:pt x="5865492" y="1161167"/>
                </a:lnTo>
                <a:cubicBezTo>
                  <a:pt x="5914953" y="1197869"/>
                  <a:pt x="5963956" y="1234572"/>
                  <a:pt x="6062001" y="1234572"/>
                </a:cubicBezTo>
                <a:cubicBezTo>
                  <a:pt x="6160228" y="1234572"/>
                  <a:pt x="6209050" y="1197815"/>
                  <a:pt x="6258336" y="1161048"/>
                </a:cubicBezTo>
                <a:lnTo>
                  <a:pt x="6310993" y="1127979"/>
                </a:lnTo>
                <a:lnTo>
                  <a:pt x="6279328" y="1142767"/>
                </a:lnTo>
                <a:cubicBezTo>
                  <a:pt x="6223050" y="1174446"/>
                  <a:pt x="6174168" y="1210660"/>
                  <a:pt x="6061856" y="1210701"/>
                </a:cubicBezTo>
                <a:cubicBezTo>
                  <a:pt x="5931161" y="1210701"/>
                  <a:pt x="5886171" y="1161497"/>
                  <a:pt x="5815203" y="1127669"/>
                </a:cubicBezTo>
                <a:close/>
                <a:moveTo>
                  <a:pt x="1907805" y="1125593"/>
                </a:moveTo>
                <a:lnTo>
                  <a:pt x="1964704" y="1161167"/>
                </a:lnTo>
                <a:cubicBezTo>
                  <a:pt x="2014165" y="1197869"/>
                  <a:pt x="2063169" y="1234572"/>
                  <a:pt x="2161214" y="1234572"/>
                </a:cubicBezTo>
                <a:cubicBezTo>
                  <a:pt x="2259440" y="1234572"/>
                  <a:pt x="2308262" y="1197815"/>
                  <a:pt x="2357548" y="1161048"/>
                </a:cubicBezTo>
                <a:lnTo>
                  <a:pt x="2410206" y="1127978"/>
                </a:lnTo>
                <a:lnTo>
                  <a:pt x="2378540" y="1142767"/>
                </a:lnTo>
                <a:cubicBezTo>
                  <a:pt x="2322262" y="1174446"/>
                  <a:pt x="2273380" y="1210660"/>
                  <a:pt x="2161068" y="1210701"/>
                </a:cubicBezTo>
                <a:cubicBezTo>
                  <a:pt x="2030372" y="1210701"/>
                  <a:pt x="1985382" y="1161497"/>
                  <a:pt x="1914414" y="1127669"/>
                </a:cubicBezTo>
                <a:close/>
                <a:moveTo>
                  <a:pt x="1109483" y="1123506"/>
                </a:moveTo>
                <a:lnTo>
                  <a:pt x="1135391" y="1139296"/>
                </a:lnTo>
                <a:cubicBezTo>
                  <a:pt x="1201428" y="1187012"/>
                  <a:pt x="1247404" y="1250633"/>
                  <a:pt x="1369776" y="1250633"/>
                </a:cubicBezTo>
                <a:cubicBezTo>
                  <a:pt x="1492241" y="1250633"/>
                  <a:pt x="1537937" y="1186926"/>
                  <a:pt x="1603805" y="1139146"/>
                </a:cubicBezTo>
                <a:lnTo>
                  <a:pt x="1627938" y="1124390"/>
                </a:lnTo>
                <a:lnTo>
                  <a:pt x="1587528" y="1143668"/>
                </a:lnTo>
                <a:cubicBezTo>
                  <a:pt x="1531290" y="1176006"/>
                  <a:pt x="1482453" y="1212964"/>
                  <a:pt x="1370141" y="1212964"/>
                </a:cubicBezTo>
                <a:cubicBezTo>
                  <a:pt x="1258035" y="1212964"/>
                  <a:pt x="1208965" y="1176144"/>
                  <a:pt x="1152548" y="1143927"/>
                </a:cubicBezTo>
                <a:close/>
                <a:moveTo>
                  <a:pt x="8957234" y="1123505"/>
                </a:moveTo>
                <a:lnTo>
                  <a:pt x="8983144" y="1139296"/>
                </a:lnTo>
                <a:cubicBezTo>
                  <a:pt x="9049181" y="1187012"/>
                  <a:pt x="9095157" y="1250633"/>
                  <a:pt x="9217530" y="1250633"/>
                </a:cubicBezTo>
                <a:cubicBezTo>
                  <a:pt x="9339994" y="1250633"/>
                  <a:pt x="9385690" y="1186926"/>
                  <a:pt x="9451559" y="1139146"/>
                </a:cubicBezTo>
                <a:lnTo>
                  <a:pt x="9475695" y="1124388"/>
                </a:lnTo>
                <a:lnTo>
                  <a:pt x="9435281" y="1143668"/>
                </a:lnTo>
                <a:cubicBezTo>
                  <a:pt x="9379043" y="1176006"/>
                  <a:pt x="9330207" y="1212964"/>
                  <a:pt x="9217895" y="1212964"/>
                </a:cubicBezTo>
                <a:cubicBezTo>
                  <a:pt x="9105788" y="1212964"/>
                  <a:pt x="9056718" y="1176144"/>
                  <a:pt x="9000302" y="1143927"/>
                </a:cubicBezTo>
                <a:close/>
                <a:moveTo>
                  <a:pt x="5010268" y="1123505"/>
                </a:moveTo>
                <a:lnTo>
                  <a:pt x="5036179" y="1139296"/>
                </a:lnTo>
                <a:cubicBezTo>
                  <a:pt x="5102216" y="1187012"/>
                  <a:pt x="5148192" y="1250633"/>
                  <a:pt x="5270565" y="1250633"/>
                </a:cubicBezTo>
                <a:cubicBezTo>
                  <a:pt x="5393029" y="1250633"/>
                  <a:pt x="5438726" y="1186926"/>
                  <a:pt x="5504594" y="1139146"/>
                </a:cubicBezTo>
                <a:lnTo>
                  <a:pt x="5528727" y="1124389"/>
                </a:lnTo>
                <a:lnTo>
                  <a:pt x="5488316" y="1143668"/>
                </a:lnTo>
                <a:cubicBezTo>
                  <a:pt x="5432078" y="1176006"/>
                  <a:pt x="5383242" y="1212964"/>
                  <a:pt x="5270930" y="1212964"/>
                </a:cubicBezTo>
                <a:cubicBezTo>
                  <a:pt x="5158823" y="1212964"/>
                  <a:pt x="5109753" y="1176144"/>
                  <a:pt x="5053337" y="1143927"/>
                </a:cubicBezTo>
                <a:close/>
                <a:moveTo>
                  <a:pt x="4697749" y="1121063"/>
                </a:moveTo>
                <a:lnTo>
                  <a:pt x="4678576" y="1125797"/>
                </a:lnTo>
                <a:cubicBezTo>
                  <a:pt x="4614310" y="1146464"/>
                  <a:pt x="4547059" y="1156334"/>
                  <a:pt x="4479566" y="1154998"/>
                </a:cubicBezTo>
                <a:cubicBezTo>
                  <a:pt x="4405814" y="1154998"/>
                  <a:pt x="4359237" y="1146785"/>
                  <a:pt x="4319530" y="1136519"/>
                </a:cubicBezTo>
                <a:lnTo>
                  <a:pt x="4260434" y="1121201"/>
                </a:lnTo>
                <a:lnTo>
                  <a:pt x="4283186" y="1129009"/>
                </a:lnTo>
                <a:cubicBezTo>
                  <a:pt x="4331440" y="1148866"/>
                  <a:pt x="4381376" y="1169380"/>
                  <a:pt x="4479273" y="1169380"/>
                </a:cubicBezTo>
                <a:cubicBezTo>
                  <a:pt x="4576662" y="1169380"/>
                  <a:pt x="4626195" y="1148976"/>
                  <a:pt x="4676057" y="1128571"/>
                </a:cubicBezTo>
                <a:close/>
                <a:moveTo>
                  <a:pt x="796962" y="1121063"/>
                </a:moveTo>
                <a:lnTo>
                  <a:pt x="777787" y="1125797"/>
                </a:lnTo>
                <a:cubicBezTo>
                  <a:pt x="713521" y="1146464"/>
                  <a:pt x="646270" y="1156334"/>
                  <a:pt x="578777" y="1154998"/>
                </a:cubicBezTo>
                <a:cubicBezTo>
                  <a:pt x="505025" y="1154998"/>
                  <a:pt x="458448" y="1146785"/>
                  <a:pt x="418741" y="1136519"/>
                </a:cubicBezTo>
                <a:lnTo>
                  <a:pt x="359641" y="1121199"/>
                </a:lnTo>
                <a:lnTo>
                  <a:pt x="382397" y="1129009"/>
                </a:lnTo>
                <a:cubicBezTo>
                  <a:pt x="430652" y="1148866"/>
                  <a:pt x="480587" y="1169380"/>
                  <a:pt x="578485" y="1169380"/>
                </a:cubicBezTo>
                <a:cubicBezTo>
                  <a:pt x="675873" y="1169380"/>
                  <a:pt x="725406" y="1148976"/>
                  <a:pt x="775268" y="1128571"/>
                </a:cubicBezTo>
                <a:close/>
                <a:moveTo>
                  <a:pt x="8644716" y="1121063"/>
                </a:moveTo>
                <a:lnTo>
                  <a:pt x="8625540" y="1125797"/>
                </a:lnTo>
                <a:cubicBezTo>
                  <a:pt x="8561275" y="1146464"/>
                  <a:pt x="8494024" y="1156334"/>
                  <a:pt x="8426531" y="1154998"/>
                </a:cubicBezTo>
                <a:cubicBezTo>
                  <a:pt x="8352779" y="1154998"/>
                  <a:pt x="8306202" y="1146785"/>
                  <a:pt x="8266495" y="1136519"/>
                </a:cubicBezTo>
                <a:lnTo>
                  <a:pt x="8211198" y="1122185"/>
                </a:lnTo>
                <a:lnTo>
                  <a:pt x="8230151" y="1129009"/>
                </a:lnTo>
                <a:cubicBezTo>
                  <a:pt x="8278406" y="1148866"/>
                  <a:pt x="8328341" y="1169380"/>
                  <a:pt x="8426239" y="1169380"/>
                </a:cubicBezTo>
                <a:cubicBezTo>
                  <a:pt x="8523627" y="1169380"/>
                  <a:pt x="8573160" y="1148976"/>
                  <a:pt x="8623022" y="1128571"/>
                </a:cubicBezTo>
                <a:close/>
                <a:moveTo>
                  <a:pt x="11327876" y="1120954"/>
                </a:moveTo>
                <a:lnTo>
                  <a:pt x="11356784" y="1138565"/>
                </a:lnTo>
                <a:cubicBezTo>
                  <a:pt x="11422845" y="1186282"/>
                  <a:pt x="11468837" y="1249904"/>
                  <a:pt x="11591256" y="1249904"/>
                </a:cubicBezTo>
                <a:cubicBezTo>
                  <a:pt x="11713766" y="1249904"/>
                  <a:pt x="11759507" y="1186196"/>
                  <a:pt x="11825403" y="1138416"/>
                </a:cubicBezTo>
                <a:lnTo>
                  <a:pt x="11850128" y="1123302"/>
                </a:lnTo>
                <a:lnTo>
                  <a:pt x="11809416" y="1142719"/>
                </a:lnTo>
                <a:cubicBezTo>
                  <a:pt x="11753157" y="1175057"/>
                  <a:pt x="11704298" y="1212015"/>
                  <a:pt x="11591986" y="1212015"/>
                </a:cubicBezTo>
                <a:cubicBezTo>
                  <a:pt x="11479920" y="1212015"/>
                  <a:pt x="11430822" y="1175195"/>
                  <a:pt x="11374359" y="1142978"/>
                </a:cubicBezTo>
                <a:close/>
                <a:moveTo>
                  <a:pt x="7380907" y="1120952"/>
                </a:moveTo>
                <a:lnTo>
                  <a:pt x="7409818" y="1138565"/>
                </a:lnTo>
                <a:cubicBezTo>
                  <a:pt x="7475879" y="1186282"/>
                  <a:pt x="7521871" y="1249904"/>
                  <a:pt x="7644290" y="1249904"/>
                </a:cubicBezTo>
                <a:cubicBezTo>
                  <a:pt x="7766800" y="1249904"/>
                  <a:pt x="7812542" y="1186196"/>
                  <a:pt x="7878438" y="1138416"/>
                </a:cubicBezTo>
                <a:lnTo>
                  <a:pt x="7902875" y="1123478"/>
                </a:lnTo>
                <a:lnTo>
                  <a:pt x="7891523" y="1127127"/>
                </a:lnTo>
                <a:cubicBezTo>
                  <a:pt x="7820715" y="1161711"/>
                  <a:pt x="7776051" y="1212015"/>
                  <a:pt x="7645020" y="1212015"/>
                </a:cubicBezTo>
                <a:cubicBezTo>
                  <a:pt x="7532954" y="1212015"/>
                  <a:pt x="7483856" y="1175195"/>
                  <a:pt x="7427394" y="1142978"/>
                </a:cubicBezTo>
                <a:close/>
                <a:moveTo>
                  <a:pt x="3480120" y="1120952"/>
                </a:moveTo>
                <a:lnTo>
                  <a:pt x="3509030" y="1138565"/>
                </a:lnTo>
                <a:cubicBezTo>
                  <a:pt x="3575092" y="1186282"/>
                  <a:pt x="3621084" y="1249904"/>
                  <a:pt x="3743503" y="1249904"/>
                </a:cubicBezTo>
                <a:cubicBezTo>
                  <a:pt x="3872138" y="1249904"/>
                  <a:pt x="3916137" y="1179667"/>
                  <a:pt x="3987697" y="1131378"/>
                </a:cubicBezTo>
                <a:lnTo>
                  <a:pt x="4001026" y="1123819"/>
                </a:lnTo>
                <a:lnTo>
                  <a:pt x="3990736" y="1127127"/>
                </a:lnTo>
                <a:cubicBezTo>
                  <a:pt x="3919928" y="1161711"/>
                  <a:pt x="3875263" y="1212015"/>
                  <a:pt x="3744233" y="1212015"/>
                </a:cubicBezTo>
                <a:cubicBezTo>
                  <a:pt x="3632167" y="1212015"/>
                  <a:pt x="3583069" y="1175195"/>
                  <a:pt x="3526607" y="1142978"/>
                </a:cubicBezTo>
                <a:close/>
                <a:moveTo>
                  <a:pt x="2641997" y="1117569"/>
                </a:moveTo>
                <a:lnTo>
                  <a:pt x="2675767" y="1143886"/>
                </a:lnTo>
                <a:cubicBezTo>
                  <a:pt x="2770072" y="1245829"/>
                  <a:pt x="2807153" y="1449716"/>
                  <a:pt x="2953015" y="1449716"/>
                </a:cubicBezTo>
                <a:cubicBezTo>
                  <a:pt x="3098604" y="1449716"/>
                  <a:pt x="3134714" y="1245748"/>
                  <a:pt x="3228457" y="1143732"/>
                </a:cubicBezTo>
                <a:lnTo>
                  <a:pt x="3256206" y="1121990"/>
                </a:lnTo>
                <a:lnTo>
                  <a:pt x="3238635" y="1131672"/>
                </a:lnTo>
                <a:cubicBezTo>
                  <a:pt x="3142991" y="1202863"/>
                  <a:pt x="3107246" y="1354737"/>
                  <a:pt x="2953818" y="1354737"/>
                </a:cubicBezTo>
                <a:lnTo>
                  <a:pt x="2953307" y="1355102"/>
                </a:lnTo>
                <a:cubicBezTo>
                  <a:pt x="2852270" y="1355102"/>
                  <a:pt x="2801021" y="1288450"/>
                  <a:pt x="2751451" y="1223695"/>
                </a:cubicBezTo>
                <a:cubicBezTo>
                  <a:pt x="2723075" y="1186737"/>
                  <a:pt x="2695577" y="1150933"/>
                  <a:pt x="2659732" y="1126680"/>
                </a:cubicBezTo>
                <a:close/>
                <a:moveTo>
                  <a:pt x="10489749" y="1117569"/>
                </a:moveTo>
                <a:lnTo>
                  <a:pt x="10523519" y="1143886"/>
                </a:lnTo>
                <a:cubicBezTo>
                  <a:pt x="10617825" y="1245829"/>
                  <a:pt x="10654906" y="1449716"/>
                  <a:pt x="10800768" y="1449716"/>
                </a:cubicBezTo>
                <a:cubicBezTo>
                  <a:pt x="10946356" y="1449716"/>
                  <a:pt x="10982466" y="1245748"/>
                  <a:pt x="11076210" y="1143732"/>
                </a:cubicBezTo>
                <a:lnTo>
                  <a:pt x="11103957" y="1121991"/>
                </a:lnTo>
                <a:lnTo>
                  <a:pt x="11086389" y="1131672"/>
                </a:lnTo>
                <a:cubicBezTo>
                  <a:pt x="10990745" y="1202863"/>
                  <a:pt x="10954999" y="1354737"/>
                  <a:pt x="10801571" y="1354737"/>
                </a:cubicBezTo>
                <a:lnTo>
                  <a:pt x="10801060" y="1355102"/>
                </a:lnTo>
                <a:cubicBezTo>
                  <a:pt x="10700023" y="1355102"/>
                  <a:pt x="10648774" y="1288450"/>
                  <a:pt x="10599204" y="1223695"/>
                </a:cubicBezTo>
                <a:cubicBezTo>
                  <a:pt x="10570828" y="1186737"/>
                  <a:pt x="10543330" y="1150933"/>
                  <a:pt x="10507484" y="1126680"/>
                </a:cubicBezTo>
                <a:close/>
                <a:moveTo>
                  <a:pt x="6542784" y="1117569"/>
                </a:moveTo>
                <a:lnTo>
                  <a:pt x="6576554" y="1143886"/>
                </a:lnTo>
                <a:cubicBezTo>
                  <a:pt x="6670859" y="1245829"/>
                  <a:pt x="6707941" y="1449716"/>
                  <a:pt x="6853803" y="1449716"/>
                </a:cubicBezTo>
                <a:cubicBezTo>
                  <a:pt x="6999391" y="1449716"/>
                  <a:pt x="7035501" y="1245748"/>
                  <a:pt x="7129245" y="1143732"/>
                </a:cubicBezTo>
                <a:lnTo>
                  <a:pt x="7156992" y="1121991"/>
                </a:lnTo>
                <a:lnTo>
                  <a:pt x="7139423" y="1131672"/>
                </a:lnTo>
                <a:cubicBezTo>
                  <a:pt x="7043779" y="1202863"/>
                  <a:pt x="7008033" y="1354737"/>
                  <a:pt x="6854605" y="1354737"/>
                </a:cubicBezTo>
                <a:lnTo>
                  <a:pt x="6854094" y="1355102"/>
                </a:lnTo>
                <a:cubicBezTo>
                  <a:pt x="6753057" y="1355102"/>
                  <a:pt x="6701808" y="1288450"/>
                  <a:pt x="6652238" y="1223695"/>
                </a:cubicBezTo>
                <a:cubicBezTo>
                  <a:pt x="6623862" y="1186737"/>
                  <a:pt x="6596364" y="1150933"/>
                  <a:pt x="6560519" y="1126680"/>
                </a:cubicBezTo>
                <a:close/>
                <a:moveTo>
                  <a:pt x="9754376" y="1116710"/>
                </a:moveTo>
                <a:lnTo>
                  <a:pt x="9811746" y="1144632"/>
                </a:lnTo>
                <a:cubicBezTo>
                  <a:pt x="9861207" y="1173177"/>
                  <a:pt x="9910302" y="1201721"/>
                  <a:pt x="10008456" y="1201721"/>
                </a:cubicBezTo>
                <a:cubicBezTo>
                  <a:pt x="10106756" y="1201721"/>
                  <a:pt x="10155778" y="1173122"/>
                  <a:pt x="10205156" y="1144513"/>
                </a:cubicBezTo>
                <a:lnTo>
                  <a:pt x="10257911" y="1118740"/>
                </a:lnTo>
                <a:lnTo>
                  <a:pt x="10226374" y="1129195"/>
                </a:lnTo>
                <a:cubicBezTo>
                  <a:pt x="10169538" y="1151832"/>
                  <a:pt x="10119900" y="1177703"/>
                  <a:pt x="10008821" y="1177703"/>
                </a:cubicBezTo>
                <a:cubicBezTo>
                  <a:pt x="9879467" y="1177703"/>
                  <a:pt x="9833523" y="1142585"/>
                  <a:pt x="9762112" y="1118441"/>
                </a:cubicBezTo>
                <a:close/>
                <a:moveTo>
                  <a:pt x="5807410" y="1116709"/>
                </a:moveTo>
                <a:lnTo>
                  <a:pt x="5864781" y="1144632"/>
                </a:lnTo>
                <a:cubicBezTo>
                  <a:pt x="5914241" y="1173177"/>
                  <a:pt x="5963337" y="1201721"/>
                  <a:pt x="6061491" y="1201721"/>
                </a:cubicBezTo>
                <a:cubicBezTo>
                  <a:pt x="6159790" y="1201721"/>
                  <a:pt x="6208812" y="1173122"/>
                  <a:pt x="6258190" y="1144513"/>
                </a:cubicBezTo>
                <a:lnTo>
                  <a:pt x="6310946" y="1118740"/>
                </a:lnTo>
                <a:lnTo>
                  <a:pt x="6279408" y="1129195"/>
                </a:lnTo>
                <a:cubicBezTo>
                  <a:pt x="6222572" y="1151832"/>
                  <a:pt x="6172935" y="1177703"/>
                  <a:pt x="6061855" y="1177703"/>
                </a:cubicBezTo>
                <a:cubicBezTo>
                  <a:pt x="5932501" y="1177703"/>
                  <a:pt x="5886558" y="1142585"/>
                  <a:pt x="5815148" y="1118441"/>
                </a:cubicBezTo>
                <a:close/>
                <a:moveTo>
                  <a:pt x="1906621" y="1116709"/>
                </a:moveTo>
                <a:lnTo>
                  <a:pt x="1963993" y="1144632"/>
                </a:lnTo>
                <a:cubicBezTo>
                  <a:pt x="2013453" y="1173177"/>
                  <a:pt x="2062548" y="1201721"/>
                  <a:pt x="2160703" y="1201721"/>
                </a:cubicBezTo>
                <a:cubicBezTo>
                  <a:pt x="2259003" y="1201721"/>
                  <a:pt x="2308025" y="1173122"/>
                  <a:pt x="2357403" y="1144513"/>
                </a:cubicBezTo>
                <a:lnTo>
                  <a:pt x="2410159" y="1118740"/>
                </a:lnTo>
                <a:lnTo>
                  <a:pt x="2378621" y="1129195"/>
                </a:lnTo>
                <a:cubicBezTo>
                  <a:pt x="2321784" y="1151832"/>
                  <a:pt x="2272147" y="1177703"/>
                  <a:pt x="2161068" y="1177703"/>
                </a:cubicBezTo>
                <a:cubicBezTo>
                  <a:pt x="2031713" y="1177703"/>
                  <a:pt x="1985770" y="1142585"/>
                  <a:pt x="1914359" y="1118441"/>
                </a:cubicBezTo>
                <a:close/>
                <a:moveTo>
                  <a:pt x="7380840" y="1111649"/>
                </a:moveTo>
                <a:lnTo>
                  <a:pt x="7448256" y="1145070"/>
                </a:lnTo>
                <a:cubicBezTo>
                  <a:pt x="7497734" y="1174162"/>
                  <a:pt x="7546830" y="1203254"/>
                  <a:pt x="7645020" y="1203254"/>
                </a:cubicBezTo>
                <a:cubicBezTo>
                  <a:pt x="7743357" y="1203254"/>
                  <a:pt x="7792288" y="1174053"/>
                  <a:pt x="7841602" y="1144851"/>
                </a:cubicBezTo>
                <a:lnTo>
                  <a:pt x="7907470" y="1111989"/>
                </a:lnTo>
                <a:lnTo>
                  <a:pt x="7805480" y="1143748"/>
                </a:lnTo>
                <a:cubicBezTo>
                  <a:pt x="7765860" y="1156041"/>
                  <a:pt x="7719238" y="1165876"/>
                  <a:pt x="7645020" y="1165876"/>
                </a:cubicBezTo>
                <a:cubicBezTo>
                  <a:pt x="7571104" y="1165876"/>
                  <a:pt x="7524485" y="1156072"/>
                  <a:pt x="7484775" y="1143817"/>
                </a:cubicBezTo>
                <a:close/>
                <a:moveTo>
                  <a:pt x="11327805" y="1111648"/>
                </a:moveTo>
                <a:lnTo>
                  <a:pt x="11395222" y="1145070"/>
                </a:lnTo>
                <a:cubicBezTo>
                  <a:pt x="11444700" y="1174162"/>
                  <a:pt x="11493795" y="1203254"/>
                  <a:pt x="11591986" y="1203254"/>
                </a:cubicBezTo>
                <a:cubicBezTo>
                  <a:pt x="11690322" y="1203254"/>
                  <a:pt x="11739253" y="1174053"/>
                  <a:pt x="11788567" y="1144851"/>
                </a:cubicBezTo>
                <a:lnTo>
                  <a:pt x="11854436" y="1111989"/>
                </a:lnTo>
                <a:lnTo>
                  <a:pt x="11752446" y="1143748"/>
                </a:lnTo>
                <a:cubicBezTo>
                  <a:pt x="11712826" y="1156041"/>
                  <a:pt x="11666204" y="1165876"/>
                  <a:pt x="11591986" y="1165876"/>
                </a:cubicBezTo>
                <a:cubicBezTo>
                  <a:pt x="11518070" y="1165876"/>
                  <a:pt x="11471451" y="1156072"/>
                  <a:pt x="11431741" y="1143817"/>
                </a:cubicBezTo>
                <a:close/>
                <a:moveTo>
                  <a:pt x="5537175" y="1111105"/>
                </a:moveTo>
                <a:lnTo>
                  <a:pt x="5430714" y="1144276"/>
                </a:lnTo>
                <a:cubicBezTo>
                  <a:pt x="5391107" y="1156581"/>
                  <a:pt x="5344508" y="1166433"/>
                  <a:pt x="5270346" y="1166460"/>
                </a:cubicBezTo>
                <a:cubicBezTo>
                  <a:pt x="5196429" y="1166460"/>
                  <a:pt x="5149811" y="1156646"/>
                  <a:pt x="5110106" y="1144378"/>
                </a:cubicBezTo>
                <a:lnTo>
                  <a:pt x="5006053" y="1112132"/>
                </a:lnTo>
                <a:lnTo>
                  <a:pt x="5074385" y="1146020"/>
                </a:lnTo>
                <a:cubicBezTo>
                  <a:pt x="5123846" y="1175112"/>
                  <a:pt x="5172921" y="1204204"/>
                  <a:pt x="5271075" y="1204204"/>
                </a:cubicBezTo>
                <a:cubicBezTo>
                  <a:pt x="5369412" y="1204204"/>
                  <a:pt x="5418343" y="1175003"/>
                  <a:pt x="5467648" y="1145801"/>
                </a:cubicBezTo>
                <a:close/>
                <a:moveTo>
                  <a:pt x="1636386" y="1111105"/>
                </a:moveTo>
                <a:lnTo>
                  <a:pt x="1529926" y="1144276"/>
                </a:lnTo>
                <a:cubicBezTo>
                  <a:pt x="1490319" y="1156581"/>
                  <a:pt x="1443721" y="1166433"/>
                  <a:pt x="1369558" y="1166460"/>
                </a:cubicBezTo>
                <a:cubicBezTo>
                  <a:pt x="1295641" y="1166460"/>
                  <a:pt x="1249022" y="1156646"/>
                  <a:pt x="1209316" y="1144378"/>
                </a:cubicBezTo>
                <a:lnTo>
                  <a:pt x="1105265" y="1112132"/>
                </a:lnTo>
                <a:lnTo>
                  <a:pt x="1173596" y="1146020"/>
                </a:lnTo>
                <a:cubicBezTo>
                  <a:pt x="1223056" y="1175112"/>
                  <a:pt x="1272133" y="1204204"/>
                  <a:pt x="1370287" y="1204204"/>
                </a:cubicBezTo>
                <a:cubicBezTo>
                  <a:pt x="1468624" y="1204204"/>
                  <a:pt x="1517555" y="1175003"/>
                  <a:pt x="1566860" y="1145801"/>
                </a:cubicBezTo>
                <a:close/>
                <a:moveTo>
                  <a:pt x="9484141" y="1111104"/>
                </a:moveTo>
                <a:lnTo>
                  <a:pt x="9377678" y="1144276"/>
                </a:lnTo>
                <a:cubicBezTo>
                  <a:pt x="9338071" y="1156581"/>
                  <a:pt x="9291473" y="1166433"/>
                  <a:pt x="9217311" y="1166460"/>
                </a:cubicBezTo>
                <a:cubicBezTo>
                  <a:pt x="9143394" y="1166460"/>
                  <a:pt x="9096776" y="1156646"/>
                  <a:pt x="9057070" y="1144378"/>
                </a:cubicBezTo>
                <a:lnTo>
                  <a:pt x="8953018" y="1112132"/>
                </a:lnTo>
                <a:lnTo>
                  <a:pt x="9021349" y="1146020"/>
                </a:lnTo>
                <a:cubicBezTo>
                  <a:pt x="9070810" y="1175112"/>
                  <a:pt x="9119886" y="1204204"/>
                  <a:pt x="9218040" y="1204204"/>
                </a:cubicBezTo>
                <a:cubicBezTo>
                  <a:pt x="9316377" y="1204204"/>
                  <a:pt x="9365308" y="1175003"/>
                  <a:pt x="9414613" y="1145801"/>
                </a:cubicBezTo>
                <a:close/>
                <a:moveTo>
                  <a:pt x="10254801" y="1111102"/>
                </a:moveTo>
                <a:lnTo>
                  <a:pt x="10169088" y="1129807"/>
                </a:lnTo>
                <a:cubicBezTo>
                  <a:pt x="10129507" y="1138429"/>
                  <a:pt x="10082956" y="1145335"/>
                  <a:pt x="10008821" y="1145362"/>
                </a:cubicBezTo>
                <a:cubicBezTo>
                  <a:pt x="9941656" y="1146515"/>
                  <a:pt x="9874668" y="1138229"/>
                  <a:pt x="9809811" y="1120759"/>
                </a:cubicBezTo>
                <a:lnTo>
                  <a:pt x="9764105" y="1111637"/>
                </a:lnTo>
                <a:lnTo>
                  <a:pt x="9813023" y="1128425"/>
                </a:lnTo>
                <a:cubicBezTo>
                  <a:pt x="9861279" y="1148355"/>
                  <a:pt x="9911214" y="1168869"/>
                  <a:pt x="10009113" y="1168869"/>
                </a:cubicBezTo>
                <a:cubicBezTo>
                  <a:pt x="10034883" y="1165292"/>
                  <a:pt x="10084671" y="1178287"/>
                  <a:pt x="10205420" y="1128352"/>
                </a:cubicBezTo>
                <a:close/>
                <a:moveTo>
                  <a:pt x="6307836" y="1111102"/>
                </a:moveTo>
                <a:lnTo>
                  <a:pt x="6222122" y="1129807"/>
                </a:lnTo>
                <a:cubicBezTo>
                  <a:pt x="6182541" y="1138429"/>
                  <a:pt x="6135991" y="1145335"/>
                  <a:pt x="6061855" y="1145362"/>
                </a:cubicBezTo>
                <a:cubicBezTo>
                  <a:pt x="5994690" y="1146515"/>
                  <a:pt x="5927702" y="1138229"/>
                  <a:pt x="5862846" y="1120759"/>
                </a:cubicBezTo>
                <a:lnTo>
                  <a:pt x="5817139" y="1111637"/>
                </a:lnTo>
                <a:lnTo>
                  <a:pt x="5866059" y="1128425"/>
                </a:lnTo>
                <a:cubicBezTo>
                  <a:pt x="5914314" y="1148355"/>
                  <a:pt x="5964248" y="1168869"/>
                  <a:pt x="6062147" y="1168869"/>
                </a:cubicBezTo>
                <a:cubicBezTo>
                  <a:pt x="6087917" y="1165292"/>
                  <a:pt x="6137705" y="1178287"/>
                  <a:pt x="6258454" y="1128352"/>
                </a:cubicBezTo>
                <a:close/>
                <a:moveTo>
                  <a:pt x="2407050" y="1111102"/>
                </a:moveTo>
                <a:lnTo>
                  <a:pt x="2321335" y="1129807"/>
                </a:lnTo>
                <a:cubicBezTo>
                  <a:pt x="2281754" y="1138429"/>
                  <a:pt x="2235204" y="1145335"/>
                  <a:pt x="2161068" y="1145362"/>
                </a:cubicBezTo>
                <a:cubicBezTo>
                  <a:pt x="2093903" y="1146515"/>
                  <a:pt x="2026914" y="1138229"/>
                  <a:pt x="1962059" y="1120759"/>
                </a:cubicBezTo>
                <a:lnTo>
                  <a:pt x="1916351" y="1111636"/>
                </a:lnTo>
                <a:lnTo>
                  <a:pt x="1965270" y="1128425"/>
                </a:lnTo>
                <a:cubicBezTo>
                  <a:pt x="2013525" y="1148355"/>
                  <a:pt x="2063460" y="1168869"/>
                  <a:pt x="2161360" y="1168869"/>
                </a:cubicBezTo>
                <a:cubicBezTo>
                  <a:pt x="2187130" y="1165292"/>
                  <a:pt x="2236918" y="1178287"/>
                  <a:pt x="2357668" y="1128352"/>
                </a:cubicBezTo>
                <a:close/>
                <a:moveTo>
                  <a:pt x="3258907" y="1110944"/>
                </a:moveTo>
                <a:lnTo>
                  <a:pt x="3238148" y="1117769"/>
                </a:lnTo>
                <a:cubicBezTo>
                  <a:pt x="3142099" y="1160479"/>
                  <a:pt x="3107001" y="1251599"/>
                  <a:pt x="2953965" y="1251655"/>
                </a:cubicBezTo>
                <a:lnTo>
                  <a:pt x="2953161" y="1251582"/>
                </a:lnTo>
                <a:cubicBezTo>
                  <a:pt x="2800348" y="1251582"/>
                  <a:pt x="2763891" y="1160561"/>
                  <a:pt x="2667290" y="1117894"/>
                </a:cubicBezTo>
                <a:lnTo>
                  <a:pt x="2646733" y="1111168"/>
                </a:lnTo>
                <a:lnTo>
                  <a:pt x="2676087" y="1127565"/>
                </a:lnTo>
                <a:cubicBezTo>
                  <a:pt x="2770203" y="1200394"/>
                  <a:pt x="2808011" y="1346050"/>
                  <a:pt x="2953818" y="1346050"/>
                </a:cubicBezTo>
                <a:cubicBezTo>
                  <a:pt x="3099735" y="1346050"/>
                  <a:pt x="3136008" y="1200311"/>
                  <a:pt x="3229568" y="1127411"/>
                </a:cubicBezTo>
                <a:close/>
                <a:moveTo>
                  <a:pt x="7159696" y="1110943"/>
                </a:moveTo>
                <a:lnTo>
                  <a:pt x="7138936" y="1117769"/>
                </a:lnTo>
                <a:cubicBezTo>
                  <a:pt x="7042886" y="1160479"/>
                  <a:pt x="7007788" y="1251599"/>
                  <a:pt x="6854751" y="1251655"/>
                </a:cubicBezTo>
                <a:lnTo>
                  <a:pt x="6853948" y="1251582"/>
                </a:lnTo>
                <a:cubicBezTo>
                  <a:pt x="6701135" y="1251582"/>
                  <a:pt x="6664677" y="1160561"/>
                  <a:pt x="6568076" y="1117894"/>
                </a:cubicBezTo>
                <a:lnTo>
                  <a:pt x="6547521" y="1111169"/>
                </a:lnTo>
                <a:lnTo>
                  <a:pt x="6576874" y="1127565"/>
                </a:lnTo>
                <a:cubicBezTo>
                  <a:pt x="6670991" y="1200394"/>
                  <a:pt x="6708798" y="1346050"/>
                  <a:pt x="6854605" y="1346050"/>
                </a:cubicBezTo>
                <a:cubicBezTo>
                  <a:pt x="7000521" y="1346050"/>
                  <a:pt x="7036796" y="1200311"/>
                  <a:pt x="7130355" y="1127411"/>
                </a:cubicBezTo>
                <a:close/>
                <a:moveTo>
                  <a:pt x="11106662" y="1110943"/>
                </a:moveTo>
                <a:lnTo>
                  <a:pt x="11085901" y="1117769"/>
                </a:lnTo>
                <a:cubicBezTo>
                  <a:pt x="10989852" y="1160479"/>
                  <a:pt x="10954754" y="1251599"/>
                  <a:pt x="10801717" y="1251655"/>
                </a:cubicBezTo>
                <a:lnTo>
                  <a:pt x="10800914" y="1251582"/>
                </a:lnTo>
                <a:cubicBezTo>
                  <a:pt x="10648100" y="1251582"/>
                  <a:pt x="10611643" y="1160561"/>
                  <a:pt x="10515042" y="1117894"/>
                </a:cubicBezTo>
                <a:lnTo>
                  <a:pt x="10494487" y="1111169"/>
                </a:lnTo>
                <a:lnTo>
                  <a:pt x="10523840" y="1127565"/>
                </a:lnTo>
                <a:cubicBezTo>
                  <a:pt x="10617957" y="1200394"/>
                  <a:pt x="10655764" y="1346050"/>
                  <a:pt x="10801571" y="1346050"/>
                </a:cubicBezTo>
                <a:cubicBezTo>
                  <a:pt x="10947487" y="1346050"/>
                  <a:pt x="10983762" y="1200311"/>
                  <a:pt x="11077321" y="1127411"/>
                </a:cubicBezTo>
                <a:close/>
                <a:moveTo>
                  <a:pt x="4702821" y="1110612"/>
                </a:moveTo>
                <a:lnTo>
                  <a:pt x="4677700" y="1114116"/>
                </a:lnTo>
                <a:cubicBezTo>
                  <a:pt x="4557535" y="1135360"/>
                  <a:pt x="4477377" y="1131710"/>
                  <a:pt x="4478764" y="1131710"/>
                </a:cubicBezTo>
                <a:cubicBezTo>
                  <a:pt x="4404847" y="1131710"/>
                  <a:pt x="4358371" y="1126813"/>
                  <a:pt x="4318815" y="1120692"/>
                </a:cubicBezTo>
                <a:lnTo>
                  <a:pt x="4262812" y="1112009"/>
                </a:lnTo>
                <a:lnTo>
                  <a:pt x="4283403" y="1117036"/>
                </a:lnTo>
                <a:cubicBezTo>
                  <a:pt x="4346822" y="1137566"/>
                  <a:pt x="4413214" y="1147435"/>
                  <a:pt x="4479858" y="1146238"/>
                </a:cubicBezTo>
                <a:cubicBezTo>
                  <a:pt x="4577501" y="1146238"/>
                  <a:pt x="4627089" y="1131638"/>
                  <a:pt x="4676914" y="1117037"/>
                </a:cubicBezTo>
                <a:close/>
                <a:moveTo>
                  <a:pt x="802032" y="1110612"/>
                </a:moveTo>
                <a:lnTo>
                  <a:pt x="776912" y="1114116"/>
                </a:lnTo>
                <a:cubicBezTo>
                  <a:pt x="656747" y="1135360"/>
                  <a:pt x="576589" y="1131710"/>
                  <a:pt x="577975" y="1131710"/>
                </a:cubicBezTo>
                <a:cubicBezTo>
                  <a:pt x="504058" y="1131710"/>
                  <a:pt x="457583" y="1126813"/>
                  <a:pt x="418026" y="1120692"/>
                </a:cubicBezTo>
                <a:lnTo>
                  <a:pt x="362022" y="1112009"/>
                </a:lnTo>
                <a:lnTo>
                  <a:pt x="382615" y="1117036"/>
                </a:lnTo>
                <a:cubicBezTo>
                  <a:pt x="446034" y="1137566"/>
                  <a:pt x="512424" y="1147435"/>
                  <a:pt x="579069" y="1146238"/>
                </a:cubicBezTo>
                <a:cubicBezTo>
                  <a:pt x="676712" y="1146238"/>
                  <a:pt x="726300" y="1131638"/>
                  <a:pt x="776126" y="1117037"/>
                </a:cubicBezTo>
                <a:close/>
                <a:moveTo>
                  <a:pt x="8649787" y="1110612"/>
                </a:moveTo>
                <a:lnTo>
                  <a:pt x="8624664" y="1114116"/>
                </a:lnTo>
                <a:cubicBezTo>
                  <a:pt x="8504499" y="1135360"/>
                  <a:pt x="8424341" y="1131710"/>
                  <a:pt x="8425728" y="1131710"/>
                </a:cubicBezTo>
                <a:cubicBezTo>
                  <a:pt x="8351812" y="1131710"/>
                  <a:pt x="8305337" y="1126813"/>
                  <a:pt x="8265780" y="1120692"/>
                </a:cubicBezTo>
                <a:lnTo>
                  <a:pt x="8209777" y="1112009"/>
                </a:lnTo>
                <a:lnTo>
                  <a:pt x="8230369" y="1117036"/>
                </a:lnTo>
                <a:cubicBezTo>
                  <a:pt x="8293788" y="1137566"/>
                  <a:pt x="8360178" y="1147435"/>
                  <a:pt x="8426823" y="1146238"/>
                </a:cubicBezTo>
                <a:cubicBezTo>
                  <a:pt x="8524466" y="1146238"/>
                  <a:pt x="8574054" y="1131638"/>
                  <a:pt x="8623879" y="1117037"/>
                </a:cubicBezTo>
                <a:close/>
                <a:moveTo>
                  <a:pt x="4025647" y="1106631"/>
                </a:moveTo>
                <a:lnTo>
                  <a:pt x="4023134" y="1106866"/>
                </a:lnTo>
                <a:cubicBezTo>
                  <a:pt x="3930722" y="1126536"/>
                  <a:pt x="3892668" y="1165876"/>
                  <a:pt x="3744233" y="1165876"/>
                </a:cubicBezTo>
                <a:cubicBezTo>
                  <a:pt x="3670316" y="1165876"/>
                  <a:pt x="3623697" y="1156072"/>
                  <a:pt x="3583987" y="1143817"/>
                </a:cubicBezTo>
                <a:lnTo>
                  <a:pt x="3480051" y="1111648"/>
                </a:lnTo>
                <a:lnTo>
                  <a:pt x="3547468" y="1145070"/>
                </a:lnTo>
                <a:cubicBezTo>
                  <a:pt x="3596946" y="1174162"/>
                  <a:pt x="3646043" y="1203254"/>
                  <a:pt x="3744233" y="1203254"/>
                </a:cubicBezTo>
                <a:cubicBezTo>
                  <a:pt x="3873300" y="1203254"/>
                  <a:pt x="3917257" y="1152950"/>
                  <a:pt x="3988678" y="1118365"/>
                </a:cubicBezTo>
                <a:close/>
                <a:moveTo>
                  <a:pt x="11106442" y="1101993"/>
                </a:moveTo>
                <a:lnTo>
                  <a:pt x="11078952" y="1103892"/>
                </a:lnTo>
                <a:cubicBezTo>
                  <a:pt x="10986454" y="1118474"/>
                  <a:pt x="10949495" y="1147644"/>
                  <a:pt x="10800841" y="1147698"/>
                </a:cubicBezTo>
                <a:lnTo>
                  <a:pt x="10800694" y="1147990"/>
                </a:lnTo>
                <a:cubicBezTo>
                  <a:pt x="10676587" y="1147990"/>
                  <a:pt x="10632274" y="1128480"/>
                  <a:pt x="10566918" y="1113250"/>
                </a:cubicBezTo>
                <a:lnTo>
                  <a:pt x="10501278" y="1104599"/>
                </a:lnTo>
                <a:lnTo>
                  <a:pt x="10514092" y="1107963"/>
                </a:lnTo>
                <a:cubicBezTo>
                  <a:pt x="10618109" y="1151298"/>
                  <a:pt x="10649147" y="1242895"/>
                  <a:pt x="10801498" y="1242895"/>
                </a:cubicBezTo>
                <a:cubicBezTo>
                  <a:pt x="10948565" y="1242895"/>
                  <a:pt x="10984592" y="1155428"/>
                  <a:pt x="11077741" y="1111694"/>
                </a:cubicBezTo>
                <a:close/>
                <a:moveTo>
                  <a:pt x="7159476" y="1101993"/>
                </a:moveTo>
                <a:lnTo>
                  <a:pt x="7131987" y="1103892"/>
                </a:lnTo>
                <a:cubicBezTo>
                  <a:pt x="7039488" y="1118474"/>
                  <a:pt x="7002530" y="1147644"/>
                  <a:pt x="6853875" y="1147698"/>
                </a:cubicBezTo>
                <a:lnTo>
                  <a:pt x="6853729" y="1147990"/>
                </a:lnTo>
                <a:cubicBezTo>
                  <a:pt x="6729622" y="1147990"/>
                  <a:pt x="6685309" y="1128480"/>
                  <a:pt x="6619952" y="1113250"/>
                </a:cubicBezTo>
                <a:lnTo>
                  <a:pt x="6554313" y="1104599"/>
                </a:lnTo>
                <a:lnTo>
                  <a:pt x="6567126" y="1107963"/>
                </a:lnTo>
                <a:cubicBezTo>
                  <a:pt x="6671144" y="1151298"/>
                  <a:pt x="6702182" y="1242895"/>
                  <a:pt x="6854532" y="1242895"/>
                </a:cubicBezTo>
                <a:cubicBezTo>
                  <a:pt x="7001599" y="1242895"/>
                  <a:pt x="7037627" y="1155428"/>
                  <a:pt x="7130775" y="1111694"/>
                </a:cubicBezTo>
                <a:close/>
                <a:moveTo>
                  <a:pt x="3258690" y="1101992"/>
                </a:moveTo>
                <a:lnTo>
                  <a:pt x="3231200" y="1103892"/>
                </a:lnTo>
                <a:cubicBezTo>
                  <a:pt x="3138702" y="1118474"/>
                  <a:pt x="3101743" y="1147644"/>
                  <a:pt x="2953089" y="1147698"/>
                </a:cubicBezTo>
                <a:lnTo>
                  <a:pt x="2952943" y="1147990"/>
                </a:lnTo>
                <a:cubicBezTo>
                  <a:pt x="2828836" y="1147990"/>
                  <a:pt x="2784522" y="1128480"/>
                  <a:pt x="2719166" y="1113250"/>
                </a:cubicBezTo>
                <a:lnTo>
                  <a:pt x="2653526" y="1104599"/>
                </a:lnTo>
                <a:lnTo>
                  <a:pt x="2666340" y="1107963"/>
                </a:lnTo>
                <a:cubicBezTo>
                  <a:pt x="2770357" y="1151298"/>
                  <a:pt x="2801395" y="1242895"/>
                  <a:pt x="2953746" y="1242895"/>
                </a:cubicBezTo>
                <a:cubicBezTo>
                  <a:pt x="3100813" y="1242895"/>
                  <a:pt x="3136840" y="1155428"/>
                  <a:pt x="3229988" y="1111694"/>
                </a:cubicBezTo>
                <a:close/>
                <a:moveTo>
                  <a:pt x="9756732" y="1100802"/>
                </a:moveTo>
                <a:lnTo>
                  <a:pt x="9812440" y="1112291"/>
                </a:lnTo>
                <a:cubicBezTo>
                  <a:pt x="9941569" y="1145362"/>
                  <a:pt x="10076948" y="1145362"/>
                  <a:pt x="10206077" y="1112291"/>
                </a:cubicBezTo>
                <a:lnTo>
                  <a:pt x="10257845" y="1101186"/>
                </a:lnTo>
                <a:lnTo>
                  <a:pt x="10206880" y="1104188"/>
                </a:lnTo>
                <a:cubicBezTo>
                  <a:pt x="10100988" y="1112948"/>
                  <a:pt x="10020638" y="1114009"/>
                  <a:pt x="9950442" y="1111913"/>
                </a:cubicBezTo>
                <a:close/>
                <a:moveTo>
                  <a:pt x="5809767" y="1100802"/>
                </a:moveTo>
                <a:lnTo>
                  <a:pt x="5865475" y="1112291"/>
                </a:lnTo>
                <a:cubicBezTo>
                  <a:pt x="5994603" y="1145362"/>
                  <a:pt x="6129982" y="1145362"/>
                  <a:pt x="6259111" y="1112291"/>
                </a:cubicBezTo>
                <a:lnTo>
                  <a:pt x="6310879" y="1101186"/>
                </a:lnTo>
                <a:lnTo>
                  <a:pt x="6259914" y="1104188"/>
                </a:lnTo>
                <a:cubicBezTo>
                  <a:pt x="6154022" y="1112948"/>
                  <a:pt x="6073673" y="1114009"/>
                  <a:pt x="6003477" y="1111913"/>
                </a:cubicBezTo>
                <a:close/>
                <a:moveTo>
                  <a:pt x="1908978" y="1100801"/>
                </a:moveTo>
                <a:lnTo>
                  <a:pt x="1964686" y="1112291"/>
                </a:lnTo>
                <a:cubicBezTo>
                  <a:pt x="2093816" y="1145362"/>
                  <a:pt x="2229195" y="1145362"/>
                  <a:pt x="2358325" y="1112291"/>
                </a:cubicBezTo>
                <a:lnTo>
                  <a:pt x="2410093" y="1101186"/>
                </a:lnTo>
                <a:lnTo>
                  <a:pt x="2359128" y="1104188"/>
                </a:lnTo>
                <a:cubicBezTo>
                  <a:pt x="2253236" y="1112948"/>
                  <a:pt x="2172886" y="1114009"/>
                  <a:pt x="2102691" y="1111913"/>
                </a:cubicBezTo>
                <a:close/>
                <a:moveTo>
                  <a:pt x="8196346" y="1100738"/>
                </a:moveTo>
                <a:lnTo>
                  <a:pt x="8229348" y="1105575"/>
                </a:lnTo>
                <a:cubicBezTo>
                  <a:pt x="8348198" y="1126527"/>
                  <a:pt x="8427918" y="1122949"/>
                  <a:pt x="8426458" y="1122949"/>
                </a:cubicBezTo>
                <a:cubicBezTo>
                  <a:pt x="8525013" y="1122949"/>
                  <a:pt x="8574474" y="1114207"/>
                  <a:pt x="8624016" y="1105456"/>
                </a:cubicBezTo>
                <a:lnTo>
                  <a:pt x="8651071" y="1101410"/>
                </a:lnTo>
                <a:lnTo>
                  <a:pt x="8624007" y="1102217"/>
                </a:lnTo>
                <a:cubicBezTo>
                  <a:pt x="8518526" y="1108459"/>
                  <a:pt x="8438258" y="1109219"/>
                  <a:pt x="8368016" y="1107730"/>
                </a:cubicBezTo>
                <a:close/>
                <a:moveTo>
                  <a:pt x="348592" y="1100738"/>
                </a:moveTo>
                <a:lnTo>
                  <a:pt x="381595" y="1105575"/>
                </a:lnTo>
                <a:cubicBezTo>
                  <a:pt x="500445" y="1126527"/>
                  <a:pt x="580166" y="1122949"/>
                  <a:pt x="578706" y="1122949"/>
                </a:cubicBezTo>
                <a:cubicBezTo>
                  <a:pt x="677260" y="1122949"/>
                  <a:pt x="726721" y="1114207"/>
                  <a:pt x="776263" y="1105456"/>
                </a:cubicBezTo>
                <a:lnTo>
                  <a:pt x="803318" y="1101410"/>
                </a:lnTo>
                <a:lnTo>
                  <a:pt x="776254" y="1102217"/>
                </a:lnTo>
                <a:cubicBezTo>
                  <a:pt x="670772" y="1108459"/>
                  <a:pt x="590504" y="1109219"/>
                  <a:pt x="520263" y="1107730"/>
                </a:cubicBezTo>
                <a:close/>
                <a:moveTo>
                  <a:pt x="4249376" y="1100737"/>
                </a:moveTo>
                <a:lnTo>
                  <a:pt x="4282383" y="1105575"/>
                </a:lnTo>
                <a:cubicBezTo>
                  <a:pt x="4401233" y="1126527"/>
                  <a:pt x="4480955" y="1122949"/>
                  <a:pt x="4479492" y="1122949"/>
                </a:cubicBezTo>
                <a:cubicBezTo>
                  <a:pt x="4578049" y="1122949"/>
                  <a:pt x="4627509" y="1114207"/>
                  <a:pt x="4677051" y="1105456"/>
                </a:cubicBezTo>
                <a:lnTo>
                  <a:pt x="4704106" y="1101410"/>
                </a:lnTo>
                <a:lnTo>
                  <a:pt x="4677043" y="1102217"/>
                </a:lnTo>
                <a:cubicBezTo>
                  <a:pt x="4571561" y="1108459"/>
                  <a:pt x="4491293" y="1109219"/>
                  <a:pt x="4421052" y="1107730"/>
                </a:cubicBezTo>
                <a:close/>
                <a:moveTo>
                  <a:pt x="5542427" y="1100485"/>
                </a:moveTo>
                <a:lnTo>
                  <a:pt x="5429999" y="1112177"/>
                </a:lnTo>
                <a:cubicBezTo>
                  <a:pt x="5390351" y="1116296"/>
                  <a:pt x="5343824" y="1119591"/>
                  <a:pt x="5269907" y="1119591"/>
                </a:cubicBezTo>
                <a:cubicBezTo>
                  <a:pt x="5153649" y="1119591"/>
                  <a:pt x="5096505" y="1109864"/>
                  <a:pt x="5022889" y="1102828"/>
                </a:cubicBezTo>
                <a:lnTo>
                  <a:pt x="5001751" y="1101712"/>
                </a:lnTo>
                <a:lnTo>
                  <a:pt x="5074549" y="1123095"/>
                </a:lnTo>
                <a:cubicBezTo>
                  <a:pt x="5137078" y="1147406"/>
                  <a:pt x="5203781" y="1159160"/>
                  <a:pt x="5270857" y="1157700"/>
                </a:cubicBezTo>
                <a:cubicBezTo>
                  <a:pt x="5296482" y="1154633"/>
                  <a:pt x="5346635" y="1165656"/>
                  <a:pt x="5467311" y="1122949"/>
                </a:cubicBezTo>
                <a:close/>
                <a:moveTo>
                  <a:pt x="1641639" y="1100485"/>
                </a:moveTo>
                <a:lnTo>
                  <a:pt x="1529211" y="1112177"/>
                </a:lnTo>
                <a:cubicBezTo>
                  <a:pt x="1489563" y="1116296"/>
                  <a:pt x="1443036" y="1119591"/>
                  <a:pt x="1369120" y="1119591"/>
                </a:cubicBezTo>
                <a:cubicBezTo>
                  <a:pt x="1252861" y="1119591"/>
                  <a:pt x="1195717" y="1109864"/>
                  <a:pt x="1122102" y="1102828"/>
                </a:cubicBezTo>
                <a:lnTo>
                  <a:pt x="1100963" y="1101712"/>
                </a:lnTo>
                <a:lnTo>
                  <a:pt x="1173762" y="1123095"/>
                </a:lnTo>
                <a:cubicBezTo>
                  <a:pt x="1236289" y="1147406"/>
                  <a:pt x="1302993" y="1159160"/>
                  <a:pt x="1370069" y="1157700"/>
                </a:cubicBezTo>
                <a:cubicBezTo>
                  <a:pt x="1395694" y="1154633"/>
                  <a:pt x="1445847" y="1165656"/>
                  <a:pt x="1566522" y="1122949"/>
                </a:cubicBezTo>
                <a:close/>
                <a:moveTo>
                  <a:pt x="9489392" y="1100484"/>
                </a:moveTo>
                <a:lnTo>
                  <a:pt x="9376963" y="1112177"/>
                </a:lnTo>
                <a:cubicBezTo>
                  <a:pt x="9337315" y="1116296"/>
                  <a:pt x="9290789" y="1119591"/>
                  <a:pt x="9216872" y="1119591"/>
                </a:cubicBezTo>
                <a:cubicBezTo>
                  <a:pt x="9100614" y="1119591"/>
                  <a:pt x="9043470" y="1109864"/>
                  <a:pt x="8969854" y="1102828"/>
                </a:cubicBezTo>
                <a:lnTo>
                  <a:pt x="8948716" y="1101712"/>
                </a:lnTo>
                <a:lnTo>
                  <a:pt x="9021514" y="1123095"/>
                </a:lnTo>
                <a:cubicBezTo>
                  <a:pt x="9084042" y="1147406"/>
                  <a:pt x="9150746" y="1159160"/>
                  <a:pt x="9217822" y="1157700"/>
                </a:cubicBezTo>
                <a:cubicBezTo>
                  <a:pt x="9243446" y="1154633"/>
                  <a:pt x="9293600" y="1165656"/>
                  <a:pt x="9414276" y="1122949"/>
                </a:cubicBezTo>
                <a:close/>
                <a:moveTo>
                  <a:pt x="11870817" y="1099260"/>
                </a:moveTo>
                <a:lnTo>
                  <a:pt x="11869947" y="1099287"/>
                </a:lnTo>
                <a:cubicBezTo>
                  <a:pt x="11777233" y="1105840"/>
                  <a:pt x="11739618" y="1118954"/>
                  <a:pt x="11591620" y="1119008"/>
                </a:cubicBezTo>
                <a:cubicBezTo>
                  <a:pt x="11517621" y="1119036"/>
                  <a:pt x="11471074" y="1115778"/>
                  <a:pt x="11431460" y="1111695"/>
                </a:cubicBezTo>
                <a:lnTo>
                  <a:pt x="11319877" y="1100153"/>
                </a:lnTo>
                <a:lnTo>
                  <a:pt x="11394565" y="1122293"/>
                </a:lnTo>
                <a:cubicBezTo>
                  <a:pt x="11444390" y="1139741"/>
                  <a:pt x="11494015" y="1157189"/>
                  <a:pt x="11591767" y="1157189"/>
                </a:cubicBezTo>
                <a:cubicBezTo>
                  <a:pt x="11617464" y="1154122"/>
                  <a:pt x="11667618" y="1165146"/>
                  <a:pt x="11788293" y="1122439"/>
                </a:cubicBezTo>
                <a:close/>
                <a:moveTo>
                  <a:pt x="7923851" y="1099260"/>
                </a:moveTo>
                <a:lnTo>
                  <a:pt x="7922981" y="1099287"/>
                </a:lnTo>
                <a:cubicBezTo>
                  <a:pt x="7830267" y="1105840"/>
                  <a:pt x="7792652" y="1118953"/>
                  <a:pt x="7644655" y="1119008"/>
                </a:cubicBezTo>
                <a:cubicBezTo>
                  <a:pt x="7570656" y="1119036"/>
                  <a:pt x="7524109" y="1115778"/>
                  <a:pt x="7484494" y="1111695"/>
                </a:cubicBezTo>
                <a:lnTo>
                  <a:pt x="7372911" y="1100153"/>
                </a:lnTo>
                <a:lnTo>
                  <a:pt x="7447599" y="1122293"/>
                </a:lnTo>
                <a:cubicBezTo>
                  <a:pt x="7497424" y="1139741"/>
                  <a:pt x="7547049" y="1157189"/>
                  <a:pt x="7644801" y="1157189"/>
                </a:cubicBezTo>
                <a:cubicBezTo>
                  <a:pt x="7670498" y="1154122"/>
                  <a:pt x="7720653" y="1165146"/>
                  <a:pt x="7841327" y="1122439"/>
                </a:cubicBezTo>
                <a:close/>
                <a:moveTo>
                  <a:pt x="4023065" y="1099260"/>
                </a:moveTo>
                <a:lnTo>
                  <a:pt x="4022195" y="1099287"/>
                </a:lnTo>
                <a:cubicBezTo>
                  <a:pt x="3929481" y="1105840"/>
                  <a:pt x="3891865" y="1118953"/>
                  <a:pt x="3743869" y="1119008"/>
                </a:cubicBezTo>
                <a:cubicBezTo>
                  <a:pt x="3669871" y="1119036"/>
                  <a:pt x="3623324" y="1115778"/>
                  <a:pt x="3583708" y="1111695"/>
                </a:cubicBezTo>
                <a:lnTo>
                  <a:pt x="3472125" y="1100153"/>
                </a:lnTo>
                <a:lnTo>
                  <a:pt x="3546812" y="1122293"/>
                </a:lnTo>
                <a:cubicBezTo>
                  <a:pt x="3596638" y="1139741"/>
                  <a:pt x="3646262" y="1157189"/>
                  <a:pt x="3744014" y="1157189"/>
                </a:cubicBezTo>
                <a:cubicBezTo>
                  <a:pt x="3769711" y="1154122"/>
                  <a:pt x="3819866" y="1165146"/>
                  <a:pt x="3940541" y="1122439"/>
                </a:cubicBezTo>
                <a:close/>
                <a:moveTo>
                  <a:pt x="11388067" y="1098093"/>
                </a:moveTo>
                <a:lnTo>
                  <a:pt x="11466164" y="1105256"/>
                </a:lnTo>
                <a:cubicBezTo>
                  <a:pt x="11552874" y="1112292"/>
                  <a:pt x="11648272" y="1115175"/>
                  <a:pt x="11788878" y="1098566"/>
                </a:cubicBezTo>
                <a:lnTo>
                  <a:pt x="11796907" y="1098093"/>
                </a:lnTo>
                <a:close/>
                <a:moveTo>
                  <a:pt x="10528545" y="1098093"/>
                </a:moveTo>
                <a:lnTo>
                  <a:pt x="10603730" y="1113241"/>
                </a:lnTo>
                <a:cubicBezTo>
                  <a:pt x="10722361" y="1144121"/>
                  <a:pt x="10802374" y="1139084"/>
                  <a:pt x="10800841" y="1138938"/>
                </a:cubicBezTo>
                <a:cubicBezTo>
                  <a:pt x="10898776" y="1138938"/>
                  <a:pt x="10948054" y="1125980"/>
                  <a:pt x="10997551" y="1113013"/>
                </a:cubicBezTo>
                <a:lnTo>
                  <a:pt x="11064890" y="1098093"/>
                </a:lnTo>
                <a:close/>
                <a:moveTo>
                  <a:pt x="9857867" y="1098093"/>
                </a:moveTo>
                <a:lnTo>
                  <a:pt x="9947175" y="1102908"/>
                </a:lnTo>
                <a:cubicBezTo>
                  <a:pt x="9989259" y="1103949"/>
                  <a:pt x="10028292" y="1103750"/>
                  <a:pt x="10064920" y="1102810"/>
                </a:cubicBezTo>
                <a:lnTo>
                  <a:pt x="10152514" y="1098093"/>
                </a:lnTo>
                <a:close/>
                <a:moveTo>
                  <a:pt x="9007169" y="1098093"/>
                </a:moveTo>
                <a:lnTo>
                  <a:pt x="9019980" y="1099224"/>
                </a:lnTo>
                <a:cubicBezTo>
                  <a:pt x="9197854" y="1120103"/>
                  <a:pt x="9294585" y="1110868"/>
                  <a:pt x="9397375" y="1100574"/>
                </a:cubicBezTo>
                <a:lnTo>
                  <a:pt x="9430769" y="1098093"/>
                </a:lnTo>
                <a:close/>
                <a:moveTo>
                  <a:pt x="8429507" y="1098093"/>
                </a:moveTo>
                <a:lnTo>
                  <a:pt x="8466818" y="1098926"/>
                </a:lnTo>
                <a:lnTo>
                  <a:pt x="8490163" y="1098093"/>
                </a:lnTo>
                <a:close/>
                <a:moveTo>
                  <a:pt x="7441101" y="1098093"/>
                </a:moveTo>
                <a:lnTo>
                  <a:pt x="7519198" y="1105256"/>
                </a:lnTo>
                <a:cubicBezTo>
                  <a:pt x="7605908" y="1112292"/>
                  <a:pt x="7701306" y="1115175"/>
                  <a:pt x="7841912" y="1098566"/>
                </a:cubicBezTo>
                <a:lnTo>
                  <a:pt x="7849942" y="1098093"/>
                </a:lnTo>
                <a:lnTo>
                  <a:pt x="7643132" y="1098093"/>
                </a:lnTo>
                <a:close/>
                <a:moveTo>
                  <a:pt x="6581579" y="1098093"/>
                </a:moveTo>
                <a:lnTo>
                  <a:pt x="6656764" y="1113241"/>
                </a:lnTo>
                <a:cubicBezTo>
                  <a:pt x="6775395" y="1144121"/>
                  <a:pt x="6855408" y="1139084"/>
                  <a:pt x="6853875" y="1138938"/>
                </a:cubicBezTo>
                <a:cubicBezTo>
                  <a:pt x="6951810" y="1138938"/>
                  <a:pt x="7001088" y="1125980"/>
                  <a:pt x="7050585" y="1113013"/>
                </a:cubicBezTo>
                <a:lnTo>
                  <a:pt x="7117925" y="1098093"/>
                </a:lnTo>
                <a:close/>
                <a:moveTo>
                  <a:pt x="5910902" y="1098093"/>
                </a:moveTo>
                <a:lnTo>
                  <a:pt x="6000210" y="1102908"/>
                </a:lnTo>
                <a:cubicBezTo>
                  <a:pt x="6042293" y="1103949"/>
                  <a:pt x="6081327" y="1103750"/>
                  <a:pt x="6117954" y="1102810"/>
                </a:cubicBezTo>
                <a:lnTo>
                  <a:pt x="6205549" y="1098093"/>
                </a:lnTo>
                <a:close/>
                <a:moveTo>
                  <a:pt x="5060206" y="1098093"/>
                </a:moveTo>
                <a:lnTo>
                  <a:pt x="5073017" y="1099224"/>
                </a:lnTo>
                <a:cubicBezTo>
                  <a:pt x="5250890" y="1120103"/>
                  <a:pt x="5347621" y="1110868"/>
                  <a:pt x="5450410" y="1100574"/>
                </a:cubicBezTo>
                <a:lnTo>
                  <a:pt x="5483805" y="1098093"/>
                </a:lnTo>
                <a:close/>
                <a:moveTo>
                  <a:pt x="4482543" y="1098093"/>
                </a:moveTo>
                <a:lnTo>
                  <a:pt x="4519854" y="1098926"/>
                </a:lnTo>
                <a:lnTo>
                  <a:pt x="4543199" y="1098093"/>
                </a:lnTo>
                <a:close/>
                <a:moveTo>
                  <a:pt x="3540315" y="1098093"/>
                </a:moveTo>
                <a:lnTo>
                  <a:pt x="3618412" y="1105256"/>
                </a:lnTo>
                <a:cubicBezTo>
                  <a:pt x="3705121" y="1112292"/>
                  <a:pt x="3800520" y="1115175"/>
                  <a:pt x="3941125" y="1098566"/>
                </a:cubicBezTo>
                <a:lnTo>
                  <a:pt x="3949156" y="1098093"/>
                </a:lnTo>
                <a:lnTo>
                  <a:pt x="3799081" y="1098093"/>
                </a:lnTo>
                <a:close/>
                <a:moveTo>
                  <a:pt x="2680793" y="1098093"/>
                </a:moveTo>
                <a:lnTo>
                  <a:pt x="2755978" y="1113241"/>
                </a:lnTo>
                <a:cubicBezTo>
                  <a:pt x="2874609" y="1144121"/>
                  <a:pt x="2954622" y="1139084"/>
                  <a:pt x="2953089" y="1138938"/>
                </a:cubicBezTo>
                <a:cubicBezTo>
                  <a:pt x="3051024" y="1138938"/>
                  <a:pt x="3100302" y="1125980"/>
                  <a:pt x="3149798" y="1113013"/>
                </a:cubicBezTo>
                <a:lnTo>
                  <a:pt x="3217138" y="1098093"/>
                </a:lnTo>
                <a:close/>
                <a:moveTo>
                  <a:pt x="2010114" y="1098093"/>
                </a:moveTo>
                <a:lnTo>
                  <a:pt x="2099423" y="1102908"/>
                </a:lnTo>
                <a:cubicBezTo>
                  <a:pt x="2141506" y="1103949"/>
                  <a:pt x="2180539" y="1103750"/>
                  <a:pt x="2217167" y="1102810"/>
                </a:cubicBezTo>
                <a:lnTo>
                  <a:pt x="2304762" y="1098093"/>
                </a:lnTo>
                <a:close/>
                <a:moveTo>
                  <a:pt x="1159417" y="1098093"/>
                </a:moveTo>
                <a:lnTo>
                  <a:pt x="1172228" y="1099224"/>
                </a:lnTo>
                <a:cubicBezTo>
                  <a:pt x="1350102" y="1120103"/>
                  <a:pt x="1446833" y="1110868"/>
                  <a:pt x="1549622" y="1100574"/>
                </a:cubicBezTo>
                <a:lnTo>
                  <a:pt x="1583016" y="1098093"/>
                </a:lnTo>
                <a:close/>
                <a:moveTo>
                  <a:pt x="581754" y="1098093"/>
                </a:moveTo>
                <a:lnTo>
                  <a:pt x="619065" y="1098926"/>
                </a:lnTo>
                <a:lnTo>
                  <a:pt x="642410" y="1098093"/>
                </a:lnTo>
                <a:close/>
                <a:moveTo>
                  <a:pt x="9993405" y="1079672"/>
                </a:moveTo>
                <a:lnTo>
                  <a:pt x="9894082" y="1084368"/>
                </a:lnTo>
                <a:lnTo>
                  <a:pt x="10146995" y="1084368"/>
                </a:lnTo>
                <a:lnTo>
                  <a:pt x="10133967" y="1083527"/>
                </a:lnTo>
                <a:cubicBezTo>
                  <a:pt x="10090849" y="1081063"/>
                  <a:pt x="10045573" y="1079329"/>
                  <a:pt x="9993405" y="1079672"/>
                </a:cubicBezTo>
                <a:close/>
                <a:moveTo>
                  <a:pt x="6046440" y="1079672"/>
                </a:moveTo>
                <a:lnTo>
                  <a:pt x="5947117" y="1084368"/>
                </a:lnTo>
                <a:lnTo>
                  <a:pt x="6200029" y="1084368"/>
                </a:lnTo>
                <a:lnTo>
                  <a:pt x="6187002" y="1083527"/>
                </a:lnTo>
                <a:cubicBezTo>
                  <a:pt x="6143884" y="1081063"/>
                  <a:pt x="6098608" y="1079329"/>
                  <a:pt x="6046440" y="1079672"/>
                </a:cubicBezTo>
                <a:close/>
                <a:moveTo>
                  <a:pt x="2145653" y="1079672"/>
                </a:moveTo>
                <a:lnTo>
                  <a:pt x="2046329" y="1084368"/>
                </a:lnTo>
                <a:lnTo>
                  <a:pt x="2299243" y="1084368"/>
                </a:lnTo>
                <a:lnTo>
                  <a:pt x="2286216" y="1083527"/>
                </a:lnTo>
                <a:cubicBezTo>
                  <a:pt x="2243098" y="1081063"/>
                  <a:pt x="2197821" y="1079329"/>
                  <a:pt x="2145653" y="1079672"/>
                </a:cubicBezTo>
                <a:close/>
                <a:moveTo>
                  <a:pt x="9218333" y="1073234"/>
                </a:moveTo>
                <a:cubicBezTo>
                  <a:pt x="9158342" y="1073234"/>
                  <a:pt x="9114394" y="1075698"/>
                  <a:pt x="9076414" y="1079054"/>
                </a:cubicBezTo>
                <a:lnTo>
                  <a:pt x="9025943" y="1084368"/>
                </a:lnTo>
                <a:lnTo>
                  <a:pt x="9410341" y="1084368"/>
                </a:lnTo>
                <a:lnTo>
                  <a:pt x="9359367" y="1079372"/>
                </a:lnTo>
                <a:cubicBezTo>
                  <a:pt x="9318727" y="1075857"/>
                  <a:pt x="9274108" y="1073234"/>
                  <a:pt x="9218333" y="1073234"/>
                </a:cubicBezTo>
                <a:close/>
                <a:moveTo>
                  <a:pt x="5271369" y="1073234"/>
                </a:moveTo>
                <a:cubicBezTo>
                  <a:pt x="5211378" y="1073234"/>
                  <a:pt x="5167430" y="1075698"/>
                  <a:pt x="5129449" y="1079054"/>
                </a:cubicBezTo>
                <a:lnTo>
                  <a:pt x="5078979" y="1084368"/>
                </a:lnTo>
                <a:lnTo>
                  <a:pt x="5463377" y="1084368"/>
                </a:lnTo>
                <a:lnTo>
                  <a:pt x="5412404" y="1079372"/>
                </a:lnTo>
                <a:cubicBezTo>
                  <a:pt x="5371763" y="1075857"/>
                  <a:pt x="5327143" y="1073234"/>
                  <a:pt x="5271369" y="1073234"/>
                </a:cubicBezTo>
                <a:close/>
                <a:moveTo>
                  <a:pt x="1370581" y="1073234"/>
                </a:moveTo>
                <a:cubicBezTo>
                  <a:pt x="1310590" y="1073234"/>
                  <a:pt x="1266641" y="1075698"/>
                  <a:pt x="1228662" y="1079054"/>
                </a:cubicBezTo>
                <a:lnTo>
                  <a:pt x="1178190" y="1084368"/>
                </a:lnTo>
                <a:lnTo>
                  <a:pt x="1562588" y="1084368"/>
                </a:lnTo>
                <a:lnTo>
                  <a:pt x="1511615" y="1079372"/>
                </a:lnTo>
                <a:cubicBezTo>
                  <a:pt x="1470974" y="1075857"/>
                  <a:pt x="1426356" y="1073234"/>
                  <a:pt x="1370581" y="1073234"/>
                </a:cubicBezTo>
                <a:close/>
                <a:moveTo>
                  <a:pt x="7589383" y="1073024"/>
                </a:moveTo>
                <a:lnTo>
                  <a:pt x="7447762" y="1084368"/>
                </a:lnTo>
                <a:lnTo>
                  <a:pt x="7643132" y="1084368"/>
                </a:lnTo>
                <a:lnTo>
                  <a:pt x="7835851" y="1084368"/>
                </a:lnTo>
                <a:lnTo>
                  <a:pt x="7703226" y="1073327"/>
                </a:lnTo>
                <a:cubicBezTo>
                  <a:pt x="7668583" y="1071823"/>
                  <a:pt x="7631335" y="1071450"/>
                  <a:pt x="7589383" y="1073024"/>
                </a:cubicBezTo>
                <a:close/>
                <a:moveTo>
                  <a:pt x="3688597" y="1073024"/>
                </a:moveTo>
                <a:lnTo>
                  <a:pt x="3546977" y="1084368"/>
                </a:lnTo>
                <a:lnTo>
                  <a:pt x="3799081" y="1084368"/>
                </a:lnTo>
                <a:lnTo>
                  <a:pt x="3935064" y="1084368"/>
                </a:lnTo>
                <a:lnTo>
                  <a:pt x="3802439" y="1073327"/>
                </a:lnTo>
                <a:cubicBezTo>
                  <a:pt x="3767797" y="1071823"/>
                  <a:pt x="3730549" y="1071450"/>
                  <a:pt x="3688597" y="1073024"/>
                </a:cubicBezTo>
                <a:close/>
                <a:moveTo>
                  <a:pt x="11576811" y="1072069"/>
                </a:moveTo>
                <a:lnTo>
                  <a:pt x="11394809" y="1084368"/>
                </a:lnTo>
                <a:lnTo>
                  <a:pt x="11789249" y="1084368"/>
                </a:lnTo>
                <a:lnTo>
                  <a:pt x="11716623" y="1077605"/>
                </a:lnTo>
                <a:cubicBezTo>
                  <a:pt x="11673824" y="1074069"/>
                  <a:pt x="11628876" y="1071580"/>
                  <a:pt x="11576811" y="1072069"/>
                </a:cubicBezTo>
                <a:close/>
                <a:moveTo>
                  <a:pt x="8426896" y="1061846"/>
                </a:moveTo>
                <a:cubicBezTo>
                  <a:pt x="8328852" y="1061846"/>
                  <a:pt x="8279027" y="1070570"/>
                  <a:pt x="8229020" y="1079302"/>
                </a:cubicBezTo>
                <a:lnTo>
                  <a:pt x="8198159" y="1083869"/>
                </a:lnTo>
                <a:lnTo>
                  <a:pt x="8369532" y="1076697"/>
                </a:lnTo>
                <a:cubicBezTo>
                  <a:pt x="8438397" y="1075170"/>
                  <a:pt x="8517440" y="1075898"/>
                  <a:pt x="8623934" y="1082140"/>
                </a:cubicBezTo>
                <a:lnTo>
                  <a:pt x="8649907" y="1083107"/>
                </a:lnTo>
                <a:lnTo>
                  <a:pt x="8623989" y="1079257"/>
                </a:lnTo>
                <a:cubicBezTo>
                  <a:pt x="8574401" y="1070551"/>
                  <a:pt x="8524941" y="1061846"/>
                  <a:pt x="8426896" y="1061846"/>
                </a:cubicBezTo>
                <a:close/>
                <a:moveTo>
                  <a:pt x="4479931" y="1061846"/>
                </a:moveTo>
                <a:cubicBezTo>
                  <a:pt x="4406398" y="1061846"/>
                  <a:pt x="4359989" y="1066753"/>
                  <a:pt x="4320283" y="1072890"/>
                </a:cubicBezTo>
                <a:lnTo>
                  <a:pt x="4248363" y="1083988"/>
                </a:lnTo>
                <a:lnTo>
                  <a:pt x="4422567" y="1076697"/>
                </a:lnTo>
                <a:cubicBezTo>
                  <a:pt x="4491432" y="1075170"/>
                  <a:pt x="4570475" y="1075898"/>
                  <a:pt x="4676968" y="1082140"/>
                </a:cubicBezTo>
                <a:lnTo>
                  <a:pt x="4702942" y="1083108"/>
                </a:lnTo>
                <a:lnTo>
                  <a:pt x="4677024" y="1079257"/>
                </a:lnTo>
                <a:cubicBezTo>
                  <a:pt x="4627436" y="1070551"/>
                  <a:pt x="4577976" y="1061846"/>
                  <a:pt x="4479931" y="1061846"/>
                </a:cubicBezTo>
                <a:close/>
                <a:moveTo>
                  <a:pt x="579143" y="1061846"/>
                </a:moveTo>
                <a:cubicBezTo>
                  <a:pt x="481099" y="1061846"/>
                  <a:pt x="431274" y="1070570"/>
                  <a:pt x="381266" y="1079302"/>
                </a:cubicBezTo>
                <a:lnTo>
                  <a:pt x="351447" y="1083715"/>
                </a:lnTo>
                <a:lnTo>
                  <a:pt x="455666" y="1078855"/>
                </a:lnTo>
                <a:cubicBezTo>
                  <a:pt x="540999" y="1075296"/>
                  <a:pt x="634188" y="1073818"/>
                  <a:pt x="776181" y="1082140"/>
                </a:cubicBezTo>
                <a:lnTo>
                  <a:pt x="802155" y="1083108"/>
                </a:lnTo>
                <a:lnTo>
                  <a:pt x="776237" y="1079257"/>
                </a:lnTo>
                <a:cubicBezTo>
                  <a:pt x="726649" y="1070551"/>
                  <a:pt x="677188" y="1061846"/>
                  <a:pt x="579143" y="1061846"/>
                </a:cubicBezTo>
                <a:close/>
                <a:moveTo>
                  <a:pt x="10008893" y="1047463"/>
                </a:moveTo>
                <a:cubicBezTo>
                  <a:pt x="9911068" y="1047463"/>
                  <a:pt x="9861407" y="1059728"/>
                  <a:pt x="9811554" y="1071993"/>
                </a:cubicBezTo>
                <a:lnTo>
                  <a:pt x="9760181" y="1082693"/>
                </a:lnTo>
                <a:lnTo>
                  <a:pt x="9861636" y="1076246"/>
                </a:lnTo>
                <a:cubicBezTo>
                  <a:pt x="9907692" y="1073485"/>
                  <a:pt x="9955856" y="1071336"/>
                  <a:pt x="10009405" y="1071336"/>
                </a:cubicBezTo>
                <a:cubicBezTo>
                  <a:pt x="10107449" y="1071336"/>
                  <a:pt x="10157073" y="1075388"/>
                  <a:pt x="10206652" y="1079439"/>
                </a:cubicBezTo>
                <a:lnTo>
                  <a:pt x="10257680" y="1082976"/>
                </a:lnTo>
                <a:lnTo>
                  <a:pt x="10205639" y="1071847"/>
                </a:lnTo>
                <a:cubicBezTo>
                  <a:pt x="10087738" y="1042645"/>
                  <a:pt x="10007506" y="1047391"/>
                  <a:pt x="10008893" y="1047463"/>
                </a:cubicBezTo>
                <a:close/>
                <a:moveTo>
                  <a:pt x="6061929" y="1047463"/>
                </a:moveTo>
                <a:cubicBezTo>
                  <a:pt x="5964103" y="1047463"/>
                  <a:pt x="5914442" y="1059728"/>
                  <a:pt x="5864589" y="1071993"/>
                </a:cubicBezTo>
                <a:lnTo>
                  <a:pt x="5813216" y="1082693"/>
                </a:lnTo>
                <a:lnTo>
                  <a:pt x="5914671" y="1076246"/>
                </a:lnTo>
                <a:cubicBezTo>
                  <a:pt x="5960727" y="1073485"/>
                  <a:pt x="6008891" y="1071336"/>
                  <a:pt x="6062439" y="1071336"/>
                </a:cubicBezTo>
                <a:cubicBezTo>
                  <a:pt x="6160483" y="1071336"/>
                  <a:pt x="6210108" y="1075388"/>
                  <a:pt x="6259686" y="1079439"/>
                </a:cubicBezTo>
                <a:lnTo>
                  <a:pt x="6310714" y="1082976"/>
                </a:lnTo>
                <a:lnTo>
                  <a:pt x="6258673" y="1071847"/>
                </a:lnTo>
                <a:cubicBezTo>
                  <a:pt x="6140772" y="1042645"/>
                  <a:pt x="6060541" y="1047391"/>
                  <a:pt x="6061929" y="1047463"/>
                </a:cubicBezTo>
                <a:close/>
                <a:moveTo>
                  <a:pt x="2161142" y="1047463"/>
                </a:moveTo>
                <a:cubicBezTo>
                  <a:pt x="2063316" y="1047463"/>
                  <a:pt x="2013654" y="1059728"/>
                  <a:pt x="1963801" y="1071993"/>
                </a:cubicBezTo>
                <a:lnTo>
                  <a:pt x="1912429" y="1082693"/>
                </a:lnTo>
                <a:lnTo>
                  <a:pt x="2013882" y="1076246"/>
                </a:lnTo>
                <a:cubicBezTo>
                  <a:pt x="2059939" y="1073485"/>
                  <a:pt x="2108104" y="1071336"/>
                  <a:pt x="2161653" y="1071336"/>
                </a:cubicBezTo>
                <a:cubicBezTo>
                  <a:pt x="2259697" y="1071336"/>
                  <a:pt x="2309321" y="1075388"/>
                  <a:pt x="2358900" y="1079439"/>
                </a:cubicBezTo>
                <a:lnTo>
                  <a:pt x="2409927" y="1082976"/>
                </a:lnTo>
                <a:lnTo>
                  <a:pt x="2357887" y="1071847"/>
                </a:lnTo>
                <a:cubicBezTo>
                  <a:pt x="2239986" y="1042645"/>
                  <a:pt x="2159754" y="1047391"/>
                  <a:pt x="2161142" y="1047463"/>
                </a:cubicBezTo>
                <a:close/>
                <a:moveTo>
                  <a:pt x="10801279" y="1044398"/>
                </a:moveTo>
                <a:cubicBezTo>
                  <a:pt x="10703272" y="1044398"/>
                  <a:pt x="10653501" y="1057374"/>
                  <a:pt x="10603539" y="1070350"/>
                </a:cubicBezTo>
                <a:lnTo>
                  <a:pt x="10539792" y="1084368"/>
                </a:lnTo>
                <a:lnTo>
                  <a:pt x="11070163" y="1084368"/>
                </a:lnTo>
                <a:lnTo>
                  <a:pt x="11043881" y="1081182"/>
                </a:lnTo>
                <a:cubicBezTo>
                  <a:pt x="10972565" y="1065587"/>
                  <a:pt x="10919217" y="1044398"/>
                  <a:pt x="10801279" y="1044398"/>
                </a:cubicBezTo>
                <a:close/>
                <a:moveTo>
                  <a:pt x="6854313" y="1044398"/>
                </a:moveTo>
                <a:cubicBezTo>
                  <a:pt x="6756306" y="1044398"/>
                  <a:pt x="6706535" y="1057374"/>
                  <a:pt x="6656573" y="1070350"/>
                </a:cubicBezTo>
                <a:lnTo>
                  <a:pt x="6592827" y="1084368"/>
                </a:lnTo>
                <a:lnTo>
                  <a:pt x="7123198" y="1084368"/>
                </a:lnTo>
                <a:lnTo>
                  <a:pt x="7096915" y="1081182"/>
                </a:lnTo>
                <a:cubicBezTo>
                  <a:pt x="7025599" y="1065587"/>
                  <a:pt x="6972251" y="1044398"/>
                  <a:pt x="6854313" y="1044398"/>
                </a:cubicBezTo>
                <a:close/>
                <a:moveTo>
                  <a:pt x="2953527" y="1044398"/>
                </a:moveTo>
                <a:cubicBezTo>
                  <a:pt x="2855519" y="1044398"/>
                  <a:pt x="2805749" y="1057374"/>
                  <a:pt x="2755787" y="1070350"/>
                </a:cubicBezTo>
                <a:lnTo>
                  <a:pt x="2692040" y="1084368"/>
                </a:lnTo>
                <a:lnTo>
                  <a:pt x="3222411" y="1084368"/>
                </a:lnTo>
                <a:lnTo>
                  <a:pt x="3196129" y="1081182"/>
                </a:lnTo>
                <a:cubicBezTo>
                  <a:pt x="3124813" y="1065587"/>
                  <a:pt x="3071465" y="1044398"/>
                  <a:pt x="2953527" y="1044398"/>
                </a:cubicBezTo>
                <a:close/>
                <a:moveTo>
                  <a:pt x="8425874" y="1038703"/>
                </a:moveTo>
                <a:cubicBezTo>
                  <a:pt x="8400322" y="1041186"/>
                  <a:pt x="8350096" y="1032060"/>
                  <a:pt x="8228764" y="1067905"/>
                </a:cubicBezTo>
                <a:lnTo>
                  <a:pt x="8202770" y="1073912"/>
                </a:lnTo>
                <a:lnTo>
                  <a:pt x="8265579" y="1064131"/>
                </a:lnTo>
                <a:cubicBezTo>
                  <a:pt x="8305164" y="1057974"/>
                  <a:pt x="8351711" y="1053039"/>
                  <a:pt x="8425874" y="1053011"/>
                </a:cubicBezTo>
                <a:cubicBezTo>
                  <a:pt x="8492483" y="1052201"/>
                  <a:pt x="8559004" y="1058071"/>
                  <a:pt x="8624445" y="1070533"/>
                </a:cubicBezTo>
                <a:lnTo>
                  <a:pt x="8644866" y="1073437"/>
                </a:lnTo>
                <a:lnTo>
                  <a:pt x="8622328" y="1067905"/>
                </a:lnTo>
                <a:cubicBezTo>
                  <a:pt x="8558916" y="1047333"/>
                  <a:pt x="8492527" y="1037462"/>
                  <a:pt x="8425874" y="1038703"/>
                </a:cubicBezTo>
                <a:close/>
                <a:moveTo>
                  <a:pt x="4478910" y="1038703"/>
                </a:moveTo>
                <a:cubicBezTo>
                  <a:pt x="4453358" y="1041186"/>
                  <a:pt x="4403132" y="1032060"/>
                  <a:pt x="4281799" y="1067905"/>
                </a:cubicBezTo>
                <a:lnTo>
                  <a:pt x="4255805" y="1073912"/>
                </a:lnTo>
                <a:lnTo>
                  <a:pt x="4318613" y="1064131"/>
                </a:lnTo>
                <a:cubicBezTo>
                  <a:pt x="4358199" y="1057974"/>
                  <a:pt x="4404746" y="1053039"/>
                  <a:pt x="4478909" y="1053011"/>
                </a:cubicBezTo>
                <a:cubicBezTo>
                  <a:pt x="4545518" y="1052201"/>
                  <a:pt x="4612040" y="1058071"/>
                  <a:pt x="4677480" y="1070533"/>
                </a:cubicBezTo>
                <a:lnTo>
                  <a:pt x="4697902" y="1073437"/>
                </a:lnTo>
                <a:lnTo>
                  <a:pt x="4675363" y="1067905"/>
                </a:lnTo>
                <a:cubicBezTo>
                  <a:pt x="4611952" y="1047333"/>
                  <a:pt x="4545562" y="1037462"/>
                  <a:pt x="4478910" y="1038703"/>
                </a:cubicBezTo>
                <a:close/>
                <a:moveTo>
                  <a:pt x="578122" y="1038703"/>
                </a:moveTo>
                <a:cubicBezTo>
                  <a:pt x="552570" y="1041186"/>
                  <a:pt x="502343" y="1032060"/>
                  <a:pt x="381011" y="1067905"/>
                </a:cubicBezTo>
                <a:lnTo>
                  <a:pt x="350723" y="1074904"/>
                </a:lnTo>
                <a:lnTo>
                  <a:pt x="379797" y="1070560"/>
                </a:lnTo>
                <a:cubicBezTo>
                  <a:pt x="429449" y="1061808"/>
                  <a:pt x="479237" y="1053048"/>
                  <a:pt x="578121" y="1053011"/>
                </a:cubicBezTo>
                <a:cubicBezTo>
                  <a:pt x="644730" y="1052201"/>
                  <a:pt x="711252" y="1058071"/>
                  <a:pt x="776692" y="1070533"/>
                </a:cubicBezTo>
                <a:lnTo>
                  <a:pt x="797114" y="1073437"/>
                </a:lnTo>
                <a:lnTo>
                  <a:pt x="774575" y="1067905"/>
                </a:lnTo>
                <a:cubicBezTo>
                  <a:pt x="711164" y="1047333"/>
                  <a:pt x="644774" y="1037462"/>
                  <a:pt x="578122" y="1038703"/>
                </a:cubicBezTo>
                <a:close/>
                <a:moveTo>
                  <a:pt x="9217749" y="1026731"/>
                </a:moveTo>
                <a:cubicBezTo>
                  <a:pt x="9119851" y="1026731"/>
                  <a:pt x="9070317" y="1044215"/>
                  <a:pt x="9020538" y="1061699"/>
                </a:cubicBezTo>
                <a:lnTo>
                  <a:pt x="8956036" y="1080860"/>
                </a:lnTo>
                <a:lnTo>
                  <a:pt x="9054585" y="1073726"/>
                </a:lnTo>
                <a:cubicBezTo>
                  <a:pt x="9156718" y="1064126"/>
                  <a:pt x="9247243" y="1056333"/>
                  <a:pt x="9415590" y="1076154"/>
                </a:cubicBezTo>
                <a:lnTo>
                  <a:pt x="9478780" y="1080542"/>
                </a:lnTo>
                <a:lnTo>
                  <a:pt x="9413838" y="1061407"/>
                </a:lnTo>
                <a:cubicBezTo>
                  <a:pt x="9351397" y="1037053"/>
                  <a:pt x="9284759" y="1025270"/>
                  <a:pt x="9217749" y="1026731"/>
                </a:cubicBezTo>
                <a:close/>
                <a:moveTo>
                  <a:pt x="5270784" y="1026731"/>
                </a:moveTo>
                <a:cubicBezTo>
                  <a:pt x="5172886" y="1026731"/>
                  <a:pt x="5123353" y="1044215"/>
                  <a:pt x="5073574" y="1061699"/>
                </a:cubicBezTo>
                <a:lnTo>
                  <a:pt x="5009072" y="1080860"/>
                </a:lnTo>
                <a:lnTo>
                  <a:pt x="5107621" y="1073726"/>
                </a:lnTo>
                <a:cubicBezTo>
                  <a:pt x="5209752" y="1064126"/>
                  <a:pt x="5300278" y="1056333"/>
                  <a:pt x="5468625" y="1076154"/>
                </a:cubicBezTo>
                <a:lnTo>
                  <a:pt x="5531815" y="1080542"/>
                </a:lnTo>
                <a:lnTo>
                  <a:pt x="5466874" y="1061407"/>
                </a:lnTo>
                <a:cubicBezTo>
                  <a:pt x="5404434" y="1037053"/>
                  <a:pt x="5337795" y="1025270"/>
                  <a:pt x="5270784" y="1026731"/>
                </a:cubicBezTo>
                <a:close/>
                <a:moveTo>
                  <a:pt x="1369996" y="1026731"/>
                </a:moveTo>
                <a:cubicBezTo>
                  <a:pt x="1272098" y="1026731"/>
                  <a:pt x="1222564" y="1044215"/>
                  <a:pt x="1172785" y="1061699"/>
                </a:cubicBezTo>
                <a:lnTo>
                  <a:pt x="1108283" y="1080860"/>
                </a:lnTo>
                <a:lnTo>
                  <a:pt x="1206832" y="1073726"/>
                </a:lnTo>
                <a:cubicBezTo>
                  <a:pt x="1308965" y="1064126"/>
                  <a:pt x="1399490" y="1056333"/>
                  <a:pt x="1567837" y="1076154"/>
                </a:cubicBezTo>
                <a:lnTo>
                  <a:pt x="1631027" y="1080542"/>
                </a:lnTo>
                <a:lnTo>
                  <a:pt x="1566085" y="1061407"/>
                </a:lnTo>
                <a:cubicBezTo>
                  <a:pt x="1503645" y="1037053"/>
                  <a:pt x="1437006" y="1025270"/>
                  <a:pt x="1369996" y="1026731"/>
                </a:cubicBezTo>
                <a:close/>
                <a:moveTo>
                  <a:pt x="11591694" y="1026292"/>
                </a:moveTo>
                <a:cubicBezTo>
                  <a:pt x="11493795" y="1026292"/>
                  <a:pt x="11444262" y="1043777"/>
                  <a:pt x="11394474" y="1061261"/>
                </a:cubicBezTo>
                <a:lnTo>
                  <a:pt x="11325778" y="1081663"/>
                </a:lnTo>
                <a:lnTo>
                  <a:pt x="11434650" y="1071821"/>
                </a:lnTo>
                <a:cubicBezTo>
                  <a:pt x="11483671" y="1067512"/>
                  <a:pt x="11535408" y="1064035"/>
                  <a:pt x="11592351" y="1064035"/>
                </a:cubicBezTo>
                <a:cubicBezTo>
                  <a:pt x="11690907" y="1064035"/>
                  <a:pt x="11740403" y="1069820"/>
                  <a:pt x="11789891" y="1075606"/>
                </a:cubicBezTo>
                <a:lnTo>
                  <a:pt x="11860907" y="1082636"/>
                </a:lnTo>
                <a:lnTo>
                  <a:pt x="11788705" y="1061188"/>
                </a:lnTo>
                <a:cubicBezTo>
                  <a:pt x="11738998" y="1043740"/>
                  <a:pt x="11689483" y="1026292"/>
                  <a:pt x="11591694" y="1026292"/>
                </a:cubicBezTo>
                <a:close/>
                <a:moveTo>
                  <a:pt x="7644728" y="1026292"/>
                </a:moveTo>
                <a:cubicBezTo>
                  <a:pt x="7546830" y="1026292"/>
                  <a:pt x="7497296" y="1043777"/>
                  <a:pt x="7447508" y="1061261"/>
                </a:cubicBezTo>
                <a:lnTo>
                  <a:pt x="7378812" y="1081663"/>
                </a:lnTo>
                <a:lnTo>
                  <a:pt x="7487684" y="1071821"/>
                </a:lnTo>
                <a:cubicBezTo>
                  <a:pt x="7536705" y="1067512"/>
                  <a:pt x="7588442" y="1064035"/>
                  <a:pt x="7645385" y="1064035"/>
                </a:cubicBezTo>
                <a:cubicBezTo>
                  <a:pt x="7743941" y="1064035"/>
                  <a:pt x="7793438" y="1069820"/>
                  <a:pt x="7842926" y="1075606"/>
                </a:cubicBezTo>
                <a:lnTo>
                  <a:pt x="7914464" y="1082688"/>
                </a:lnTo>
                <a:lnTo>
                  <a:pt x="7803738" y="1048374"/>
                </a:lnTo>
                <a:cubicBezTo>
                  <a:pt x="7764258" y="1036106"/>
                  <a:pt x="7718070" y="1026292"/>
                  <a:pt x="7644728" y="1026292"/>
                </a:cubicBezTo>
                <a:close/>
                <a:moveTo>
                  <a:pt x="3743941" y="1026292"/>
                </a:moveTo>
                <a:cubicBezTo>
                  <a:pt x="3646043" y="1026292"/>
                  <a:pt x="3596511" y="1043777"/>
                  <a:pt x="3546722" y="1061261"/>
                </a:cubicBezTo>
                <a:lnTo>
                  <a:pt x="3478026" y="1081663"/>
                </a:lnTo>
                <a:lnTo>
                  <a:pt x="3586898" y="1071821"/>
                </a:lnTo>
                <a:cubicBezTo>
                  <a:pt x="3635919" y="1067512"/>
                  <a:pt x="3687656" y="1064035"/>
                  <a:pt x="3744599" y="1064035"/>
                </a:cubicBezTo>
                <a:cubicBezTo>
                  <a:pt x="3818515" y="1064035"/>
                  <a:pt x="3864836" y="1067289"/>
                  <a:pt x="3904255" y="1071357"/>
                </a:cubicBezTo>
                <a:lnTo>
                  <a:pt x="4013497" y="1082632"/>
                </a:lnTo>
                <a:lnTo>
                  <a:pt x="3902950" y="1048374"/>
                </a:lnTo>
                <a:cubicBezTo>
                  <a:pt x="3863470" y="1036106"/>
                  <a:pt x="3817283" y="1026292"/>
                  <a:pt x="3743941" y="1026292"/>
                </a:cubicBezTo>
                <a:close/>
                <a:moveTo>
                  <a:pt x="8425874" y="1015121"/>
                </a:moveTo>
                <a:cubicBezTo>
                  <a:pt x="8400322" y="1018698"/>
                  <a:pt x="8350388" y="1005850"/>
                  <a:pt x="8229566" y="1055566"/>
                </a:cubicBezTo>
                <a:lnTo>
                  <a:pt x="8209764" y="1062485"/>
                </a:lnTo>
                <a:lnTo>
                  <a:pt x="8265470" y="1048057"/>
                </a:lnTo>
                <a:cubicBezTo>
                  <a:pt x="8305243" y="1037791"/>
                  <a:pt x="8351930" y="1029578"/>
                  <a:pt x="8425874" y="1029578"/>
                </a:cubicBezTo>
                <a:cubicBezTo>
                  <a:pt x="8452156" y="1032133"/>
                  <a:pt x="8502309" y="1022716"/>
                  <a:pt x="8624883" y="1058780"/>
                </a:cubicBezTo>
                <a:lnTo>
                  <a:pt x="8636990" y="1061623"/>
                </a:lnTo>
                <a:lnTo>
                  <a:pt x="8584719" y="1040899"/>
                </a:lnTo>
                <a:cubicBezTo>
                  <a:pt x="8545170" y="1026578"/>
                  <a:pt x="8498996" y="1015121"/>
                  <a:pt x="8425874" y="1015121"/>
                </a:cubicBezTo>
                <a:close/>
                <a:moveTo>
                  <a:pt x="4478909" y="1015121"/>
                </a:moveTo>
                <a:cubicBezTo>
                  <a:pt x="4453358" y="1018698"/>
                  <a:pt x="4403423" y="1005850"/>
                  <a:pt x="4282600" y="1055566"/>
                </a:cubicBezTo>
                <a:lnTo>
                  <a:pt x="4267352" y="1061305"/>
                </a:lnTo>
                <a:lnTo>
                  <a:pt x="4318505" y="1048057"/>
                </a:lnTo>
                <a:cubicBezTo>
                  <a:pt x="4358278" y="1037791"/>
                  <a:pt x="4404966" y="1029578"/>
                  <a:pt x="4478910" y="1029578"/>
                </a:cubicBezTo>
                <a:cubicBezTo>
                  <a:pt x="4505192" y="1032133"/>
                  <a:pt x="4555345" y="1022716"/>
                  <a:pt x="4677918" y="1058780"/>
                </a:cubicBezTo>
                <a:lnTo>
                  <a:pt x="4690025" y="1061623"/>
                </a:lnTo>
                <a:lnTo>
                  <a:pt x="4637754" y="1040899"/>
                </a:lnTo>
                <a:cubicBezTo>
                  <a:pt x="4598206" y="1026578"/>
                  <a:pt x="4552032" y="1015121"/>
                  <a:pt x="4478909" y="1015121"/>
                </a:cubicBezTo>
                <a:close/>
                <a:moveTo>
                  <a:pt x="578122" y="1015121"/>
                </a:moveTo>
                <a:cubicBezTo>
                  <a:pt x="552571" y="1018698"/>
                  <a:pt x="502636" y="1005850"/>
                  <a:pt x="381814" y="1055566"/>
                </a:cubicBezTo>
                <a:lnTo>
                  <a:pt x="355603" y="1064723"/>
                </a:lnTo>
                <a:lnTo>
                  <a:pt x="379496" y="1058779"/>
                </a:lnTo>
                <a:cubicBezTo>
                  <a:pt x="429394" y="1044179"/>
                  <a:pt x="479530" y="1029578"/>
                  <a:pt x="578122" y="1029578"/>
                </a:cubicBezTo>
                <a:cubicBezTo>
                  <a:pt x="604403" y="1032133"/>
                  <a:pt x="654556" y="1022716"/>
                  <a:pt x="777130" y="1058780"/>
                </a:cubicBezTo>
                <a:lnTo>
                  <a:pt x="789238" y="1061623"/>
                </a:lnTo>
                <a:lnTo>
                  <a:pt x="736967" y="1040899"/>
                </a:lnTo>
                <a:cubicBezTo>
                  <a:pt x="697419" y="1026578"/>
                  <a:pt x="651245" y="1015121"/>
                  <a:pt x="578122" y="1015121"/>
                </a:cubicBezTo>
                <a:close/>
                <a:moveTo>
                  <a:pt x="10008310" y="1014977"/>
                </a:moveTo>
                <a:cubicBezTo>
                  <a:pt x="9898749" y="1014977"/>
                  <a:pt x="9849638" y="1040825"/>
                  <a:pt x="9792516" y="1063442"/>
                </a:cubicBezTo>
                <a:lnTo>
                  <a:pt x="9763766" y="1072880"/>
                </a:lnTo>
                <a:lnTo>
                  <a:pt x="9809939" y="1063223"/>
                </a:lnTo>
                <a:cubicBezTo>
                  <a:pt x="9859782" y="1050949"/>
                  <a:pt x="9909826" y="1038666"/>
                  <a:pt x="10008455" y="1038630"/>
                </a:cubicBezTo>
                <a:cubicBezTo>
                  <a:pt x="10107011" y="1038630"/>
                  <a:pt x="10156836" y="1050858"/>
                  <a:pt x="10206497" y="1063086"/>
                </a:cubicBezTo>
                <a:lnTo>
                  <a:pt x="10257553" y="1073758"/>
                </a:lnTo>
                <a:lnTo>
                  <a:pt x="10204325" y="1055422"/>
                </a:lnTo>
                <a:cubicBezTo>
                  <a:pt x="10156070" y="1035564"/>
                  <a:pt x="10106280" y="1014977"/>
                  <a:pt x="10008310" y="1014977"/>
                </a:cubicBezTo>
                <a:close/>
                <a:moveTo>
                  <a:pt x="6061344" y="1014977"/>
                </a:moveTo>
                <a:cubicBezTo>
                  <a:pt x="5951784" y="1014977"/>
                  <a:pt x="5902673" y="1040825"/>
                  <a:pt x="5845552" y="1063442"/>
                </a:cubicBezTo>
                <a:lnTo>
                  <a:pt x="5816801" y="1072880"/>
                </a:lnTo>
                <a:lnTo>
                  <a:pt x="5862975" y="1063223"/>
                </a:lnTo>
                <a:cubicBezTo>
                  <a:pt x="5912818" y="1050949"/>
                  <a:pt x="5962861" y="1038666"/>
                  <a:pt x="6061489" y="1038630"/>
                </a:cubicBezTo>
                <a:cubicBezTo>
                  <a:pt x="6160045" y="1038630"/>
                  <a:pt x="6209870" y="1050858"/>
                  <a:pt x="6259531" y="1063086"/>
                </a:cubicBezTo>
                <a:lnTo>
                  <a:pt x="6310587" y="1073758"/>
                </a:lnTo>
                <a:lnTo>
                  <a:pt x="6257359" y="1055422"/>
                </a:lnTo>
                <a:cubicBezTo>
                  <a:pt x="6209104" y="1035564"/>
                  <a:pt x="6159315" y="1014977"/>
                  <a:pt x="6061344" y="1014977"/>
                </a:cubicBezTo>
                <a:close/>
                <a:moveTo>
                  <a:pt x="2160558" y="1014977"/>
                </a:moveTo>
                <a:cubicBezTo>
                  <a:pt x="2050996" y="1014977"/>
                  <a:pt x="2001885" y="1040825"/>
                  <a:pt x="1944763" y="1063442"/>
                </a:cubicBezTo>
                <a:lnTo>
                  <a:pt x="1916013" y="1072880"/>
                </a:lnTo>
                <a:lnTo>
                  <a:pt x="1962187" y="1063223"/>
                </a:lnTo>
                <a:cubicBezTo>
                  <a:pt x="2012030" y="1050949"/>
                  <a:pt x="2062074" y="1038666"/>
                  <a:pt x="2160703" y="1038630"/>
                </a:cubicBezTo>
                <a:cubicBezTo>
                  <a:pt x="2259258" y="1038630"/>
                  <a:pt x="2309084" y="1050858"/>
                  <a:pt x="2358745" y="1063086"/>
                </a:cubicBezTo>
                <a:lnTo>
                  <a:pt x="2409801" y="1073758"/>
                </a:lnTo>
                <a:lnTo>
                  <a:pt x="2356573" y="1055422"/>
                </a:lnTo>
                <a:cubicBezTo>
                  <a:pt x="2308318" y="1035564"/>
                  <a:pt x="2258529" y="1014977"/>
                  <a:pt x="2160558" y="1014977"/>
                </a:cubicBezTo>
                <a:close/>
                <a:moveTo>
                  <a:pt x="9773897" y="1006238"/>
                </a:moveTo>
                <a:lnTo>
                  <a:pt x="9769231" y="1011447"/>
                </a:lnTo>
                <a:lnTo>
                  <a:pt x="9770526" y="1010242"/>
                </a:lnTo>
                <a:close/>
                <a:moveTo>
                  <a:pt x="5826934" y="1006236"/>
                </a:moveTo>
                <a:lnTo>
                  <a:pt x="5822265" y="1011448"/>
                </a:lnTo>
                <a:lnTo>
                  <a:pt x="5823562" y="1010242"/>
                </a:lnTo>
                <a:close/>
                <a:moveTo>
                  <a:pt x="1926155" y="1006226"/>
                </a:moveTo>
                <a:lnTo>
                  <a:pt x="1921476" y="1011451"/>
                </a:lnTo>
                <a:lnTo>
                  <a:pt x="1922775" y="1010242"/>
                </a:lnTo>
                <a:close/>
                <a:moveTo>
                  <a:pt x="6289963" y="999038"/>
                </a:moveTo>
                <a:lnTo>
                  <a:pt x="6299340" y="1010191"/>
                </a:lnTo>
                <a:lnTo>
                  <a:pt x="6303036" y="1013630"/>
                </a:lnTo>
                <a:close/>
                <a:moveTo>
                  <a:pt x="2389170" y="999029"/>
                </a:moveTo>
                <a:lnTo>
                  <a:pt x="2398555" y="1010191"/>
                </a:lnTo>
                <a:lnTo>
                  <a:pt x="2402254" y="1013633"/>
                </a:lnTo>
                <a:close/>
                <a:moveTo>
                  <a:pt x="10236917" y="999025"/>
                </a:moveTo>
                <a:lnTo>
                  <a:pt x="10246306" y="1010191"/>
                </a:lnTo>
                <a:lnTo>
                  <a:pt x="10250006" y="1013634"/>
                </a:lnTo>
                <a:close/>
                <a:moveTo>
                  <a:pt x="5845964" y="998053"/>
                </a:moveTo>
                <a:lnTo>
                  <a:pt x="5818342" y="1025252"/>
                </a:lnTo>
                <a:lnTo>
                  <a:pt x="5824152" y="1020567"/>
                </a:lnTo>
                <a:close/>
                <a:moveTo>
                  <a:pt x="1945178" y="998051"/>
                </a:moveTo>
                <a:lnTo>
                  <a:pt x="1917553" y="1025254"/>
                </a:lnTo>
                <a:lnTo>
                  <a:pt x="1923364" y="1020567"/>
                </a:lnTo>
                <a:close/>
                <a:moveTo>
                  <a:pt x="9792945" y="998036"/>
                </a:moveTo>
                <a:lnTo>
                  <a:pt x="9765302" y="1025256"/>
                </a:lnTo>
                <a:lnTo>
                  <a:pt x="9771116" y="1020567"/>
                </a:lnTo>
                <a:close/>
                <a:moveTo>
                  <a:pt x="8426385" y="991834"/>
                </a:moveTo>
                <a:cubicBezTo>
                  <a:pt x="8401053" y="996360"/>
                  <a:pt x="8350826" y="979935"/>
                  <a:pt x="8230443" y="1043740"/>
                </a:cubicBezTo>
                <a:lnTo>
                  <a:pt x="8210021" y="1053520"/>
                </a:lnTo>
                <a:lnTo>
                  <a:pt x="8245780" y="1039589"/>
                </a:lnTo>
                <a:cubicBezTo>
                  <a:pt x="8290197" y="1022019"/>
                  <a:pt x="8339479" y="1006393"/>
                  <a:pt x="8425874" y="1006361"/>
                </a:cubicBezTo>
                <a:cubicBezTo>
                  <a:pt x="8450476" y="1009792"/>
                  <a:pt x="8502820" y="996944"/>
                  <a:pt x="8625321" y="1047462"/>
                </a:cubicBezTo>
                <a:lnTo>
                  <a:pt x="8636838" y="1051473"/>
                </a:lnTo>
                <a:lnTo>
                  <a:pt x="8585108" y="1024981"/>
                </a:lnTo>
                <a:cubicBezTo>
                  <a:pt x="8545737" y="1006566"/>
                  <a:pt x="8499700" y="991834"/>
                  <a:pt x="8426385" y="991834"/>
                </a:cubicBezTo>
                <a:close/>
                <a:moveTo>
                  <a:pt x="4479421" y="991834"/>
                </a:moveTo>
                <a:cubicBezTo>
                  <a:pt x="4454088" y="996360"/>
                  <a:pt x="4403861" y="979935"/>
                  <a:pt x="4283478" y="1043740"/>
                </a:cubicBezTo>
                <a:lnTo>
                  <a:pt x="4263058" y="1053519"/>
                </a:lnTo>
                <a:lnTo>
                  <a:pt x="4298814" y="1039589"/>
                </a:lnTo>
                <a:cubicBezTo>
                  <a:pt x="4343232" y="1022019"/>
                  <a:pt x="4392515" y="1006393"/>
                  <a:pt x="4478909" y="1006361"/>
                </a:cubicBezTo>
                <a:cubicBezTo>
                  <a:pt x="4503512" y="1009792"/>
                  <a:pt x="4555855" y="996944"/>
                  <a:pt x="4678356" y="1047462"/>
                </a:cubicBezTo>
                <a:lnTo>
                  <a:pt x="4689876" y="1051473"/>
                </a:lnTo>
                <a:lnTo>
                  <a:pt x="4638144" y="1024981"/>
                </a:lnTo>
                <a:cubicBezTo>
                  <a:pt x="4598773" y="1006566"/>
                  <a:pt x="4552735" y="991834"/>
                  <a:pt x="4479421" y="991834"/>
                </a:cubicBezTo>
                <a:close/>
                <a:moveTo>
                  <a:pt x="578633" y="991834"/>
                </a:moveTo>
                <a:cubicBezTo>
                  <a:pt x="553301" y="996360"/>
                  <a:pt x="503074" y="979935"/>
                  <a:pt x="382691" y="1043740"/>
                </a:cubicBezTo>
                <a:lnTo>
                  <a:pt x="359771" y="1053951"/>
                </a:lnTo>
                <a:lnTo>
                  <a:pt x="379195" y="1047198"/>
                </a:lnTo>
                <a:cubicBezTo>
                  <a:pt x="429120" y="1026802"/>
                  <a:pt x="479384" y="1006397"/>
                  <a:pt x="578122" y="1006361"/>
                </a:cubicBezTo>
                <a:cubicBezTo>
                  <a:pt x="602725" y="1009792"/>
                  <a:pt x="655067" y="996944"/>
                  <a:pt x="777569" y="1047462"/>
                </a:cubicBezTo>
                <a:lnTo>
                  <a:pt x="789085" y="1051472"/>
                </a:lnTo>
                <a:lnTo>
                  <a:pt x="737356" y="1024981"/>
                </a:lnTo>
                <a:cubicBezTo>
                  <a:pt x="697984" y="1006566"/>
                  <a:pt x="651947" y="991834"/>
                  <a:pt x="578633" y="991834"/>
                </a:cubicBezTo>
                <a:close/>
                <a:moveTo>
                  <a:pt x="10008382" y="982124"/>
                </a:moveTo>
                <a:cubicBezTo>
                  <a:pt x="9897754" y="982124"/>
                  <a:pt x="9849493" y="1018297"/>
                  <a:pt x="9792916" y="1049948"/>
                </a:cubicBezTo>
                <a:lnTo>
                  <a:pt x="9768034" y="1061447"/>
                </a:lnTo>
                <a:lnTo>
                  <a:pt x="9808862" y="1047391"/>
                </a:lnTo>
                <a:cubicBezTo>
                  <a:pt x="9857921" y="1027169"/>
                  <a:pt x="9908659" y="1006217"/>
                  <a:pt x="10008455" y="1006217"/>
                </a:cubicBezTo>
                <a:cubicBezTo>
                  <a:pt x="10107011" y="1006217"/>
                  <a:pt x="10157073" y="1026622"/>
                  <a:pt x="10206880" y="1047026"/>
                </a:cubicBezTo>
                <a:lnTo>
                  <a:pt x="10244839" y="1060248"/>
                </a:lnTo>
                <a:lnTo>
                  <a:pt x="10203960" y="1038629"/>
                </a:lnTo>
                <a:cubicBezTo>
                  <a:pt x="10153661" y="1009427"/>
                  <a:pt x="10106135" y="982124"/>
                  <a:pt x="10008382" y="982124"/>
                </a:cubicBezTo>
                <a:close/>
                <a:moveTo>
                  <a:pt x="6061416" y="982124"/>
                </a:moveTo>
                <a:cubicBezTo>
                  <a:pt x="5950789" y="982124"/>
                  <a:pt x="5902528" y="1018297"/>
                  <a:pt x="5845951" y="1049948"/>
                </a:cubicBezTo>
                <a:lnTo>
                  <a:pt x="5821068" y="1061447"/>
                </a:lnTo>
                <a:lnTo>
                  <a:pt x="5861897" y="1047391"/>
                </a:lnTo>
                <a:cubicBezTo>
                  <a:pt x="5910956" y="1027169"/>
                  <a:pt x="5961694" y="1006217"/>
                  <a:pt x="6061489" y="1006217"/>
                </a:cubicBezTo>
                <a:cubicBezTo>
                  <a:pt x="6160045" y="1006217"/>
                  <a:pt x="6210107" y="1026622"/>
                  <a:pt x="6259914" y="1047026"/>
                </a:cubicBezTo>
                <a:lnTo>
                  <a:pt x="6297873" y="1060248"/>
                </a:lnTo>
                <a:lnTo>
                  <a:pt x="6256994" y="1038629"/>
                </a:lnTo>
                <a:cubicBezTo>
                  <a:pt x="6206695" y="1009427"/>
                  <a:pt x="6159169" y="982124"/>
                  <a:pt x="6061416" y="982124"/>
                </a:cubicBezTo>
                <a:close/>
                <a:moveTo>
                  <a:pt x="2160631" y="982124"/>
                </a:moveTo>
                <a:cubicBezTo>
                  <a:pt x="2050002" y="982124"/>
                  <a:pt x="2001740" y="1018297"/>
                  <a:pt x="1945163" y="1049948"/>
                </a:cubicBezTo>
                <a:lnTo>
                  <a:pt x="1920280" y="1061447"/>
                </a:lnTo>
                <a:lnTo>
                  <a:pt x="1961110" y="1047391"/>
                </a:lnTo>
                <a:cubicBezTo>
                  <a:pt x="2010169" y="1027169"/>
                  <a:pt x="2060907" y="1006217"/>
                  <a:pt x="2160704" y="1006217"/>
                </a:cubicBezTo>
                <a:cubicBezTo>
                  <a:pt x="2259259" y="1006217"/>
                  <a:pt x="2309322" y="1026622"/>
                  <a:pt x="2359128" y="1047026"/>
                </a:cubicBezTo>
                <a:lnTo>
                  <a:pt x="2397089" y="1060249"/>
                </a:lnTo>
                <a:lnTo>
                  <a:pt x="2356209" y="1038629"/>
                </a:lnTo>
                <a:cubicBezTo>
                  <a:pt x="2305909" y="1009427"/>
                  <a:pt x="2258383" y="982124"/>
                  <a:pt x="2160631" y="982124"/>
                </a:cubicBezTo>
                <a:close/>
                <a:moveTo>
                  <a:pt x="9217238" y="980300"/>
                </a:moveTo>
                <a:cubicBezTo>
                  <a:pt x="9106609" y="980300"/>
                  <a:pt x="9058325" y="1017258"/>
                  <a:pt x="9001728" y="1049596"/>
                </a:cubicBezTo>
                <a:lnTo>
                  <a:pt x="8953528" y="1072348"/>
                </a:lnTo>
                <a:lnTo>
                  <a:pt x="9018767" y="1052893"/>
                </a:lnTo>
                <a:cubicBezTo>
                  <a:pt x="9068547" y="1035417"/>
                  <a:pt x="9118573" y="1017933"/>
                  <a:pt x="9217457" y="1017897"/>
                </a:cubicBezTo>
                <a:cubicBezTo>
                  <a:pt x="9316012" y="1017897"/>
                  <a:pt x="9365911" y="1035363"/>
                  <a:pt x="9415617" y="1052829"/>
                </a:cubicBezTo>
                <a:lnTo>
                  <a:pt x="9481588" y="1072516"/>
                </a:lnTo>
                <a:lnTo>
                  <a:pt x="9432385" y="1049337"/>
                </a:lnTo>
                <a:cubicBezTo>
                  <a:pt x="9375891" y="1017120"/>
                  <a:pt x="9327702" y="980300"/>
                  <a:pt x="9217238" y="980300"/>
                </a:cubicBezTo>
                <a:close/>
                <a:moveTo>
                  <a:pt x="5270274" y="980300"/>
                </a:moveTo>
                <a:cubicBezTo>
                  <a:pt x="5159645" y="980300"/>
                  <a:pt x="5111361" y="1017258"/>
                  <a:pt x="5054763" y="1049596"/>
                </a:cubicBezTo>
                <a:lnTo>
                  <a:pt x="5006563" y="1072348"/>
                </a:lnTo>
                <a:lnTo>
                  <a:pt x="5071802" y="1052893"/>
                </a:lnTo>
                <a:cubicBezTo>
                  <a:pt x="5121582" y="1035417"/>
                  <a:pt x="5171609" y="1017933"/>
                  <a:pt x="5270492" y="1017897"/>
                </a:cubicBezTo>
                <a:cubicBezTo>
                  <a:pt x="5369048" y="1017897"/>
                  <a:pt x="5418946" y="1035363"/>
                  <a:pt x="5468653" y="1052829"/>
                </a:cubicBezTo>
                <a:lnTo>
                  <a:pt x="5534625" y="1072517"/>
                </a:lnTo>
                <a:lnTo>
                  <a:pt x="5485421" y="1049337"/>
                </a:lnTo>
                <a:cubicBezTo>
                  <a:pt x="5428928" y="1017120"/>
                  <a:pt x="5380738" y="980300"/>
                  <a:pt x="5270274" y="980300"/>
                </a:cubicBezTo>
                <a:close/>
                <a:moveTo>
                  <a:pt x="1369485" y="980300"/>
                </a:moveTo>
                <a:cubicBezTo>
                  <a:pt x="1258857" y="980300"/>
                  <a:pt x="1210572" y="1017258"/>
                  <a:pt x="1153975" y="1049596"/>
                </a:cubicBezTo>
                <a:lnTo>
                  <a:pt x="1105776" y="1072348"/>
                </a:lnTo>
                <a:lnTo>
                  <a:pt x="1171014" y="1052893"/>
                </a:lnTo>
                <a:cubicBezTo>
                  <a:pt x="1220794" y="1035417"/>
                  <a:pt x="1270820" y="1017933"/>
                  <a:pt x="1369704" y="1017897"/>
                </a:cubicBezTo>
                <a:cubicBezTo>
                  <a:pt x="1468260" y="1017897"/>
                  <a:pt x="1518158" y="1035363"/>
                  <a:pt x="1567864" y="1052829"/>
                </a:cubicBezTo>
                <a:lnTo>
                  <a:pt x="1633836" y="1072517"/>
                </a:lnTo>
                <a:lnTo>
                  <a:pt x="1584633" y="1049337"/>
                </a:lnTo>
                <a:cubicBezTo>
                  <a:pt x="1528139" y="1017120"/>
                  <a:pt x="1479950" y="980300"/>
                  <a:pt x="1369485" y="980300"/>
                </a:cubicBezTo>
                <a:close/>
                <a:moveTo>
                  <a:pt x="11591182" y="979643"/>
                </a:moveTo>
                <a:cubicBezTo>
                  <a:pt x="11480554" y="979643"/>
                  <a:pt x="11432293" y="1016486"/>
                  <a:pt x="11375689" y="1048788"/>
                </a:cubicBezTo>
                <a:lnTo>
                  <a:pt x="11327656" y="1071453"/>
                </a:lnTo>
                <a:lnTo>
                  <a:pt x="11391370" y="1052720"/>
                </a:lnTo>
                <a:cubicBezTo>
                  <a:pt x="11455169" y="1027877"/>
                  <a:pt x="11523252" y="1015918"/>
                  <a:pt x="11591694" y="1017532"/>
                </a:cubicBezTo>
                <a:cubicBezTo>
                  <a:pt x="11690249" y="1017532"/>
                  <a:pt x="11740147" y="1034980"/>
                  <a:pt x="11789854" y="1052428"/>
                </a:cubicBezTo>
                <a:lnTo>
                  <a:pt x="11856735" y="1072366"/>
                </a:lnTo>
                <a:lnTo>
                  <a:pt x="11806422" y="1048680"/>
                </a:lnTo>
                <a:cubicBezTo>
                  <a:pt x="11749895" y="1016463"/>
                  <a:pt x="11701688" y="979643"/>
                  <a:pt x="11591182" y="979643"/>
                </a:cubicBezTo>
                <a:close/>
                <a:moveTo>
                  <a:pt x="7644217" y="979643"/>
                </a:moveTo>
                <a:cubicBezTo>
                  <a:pt x="7533589" y="979643"/>
                  <a:pt x="7485327" y="1016486"/>
                  <a:pt x="7428724" y="1048788"/>
                </a:cubicBezTo>
                <a:lnTo>
                  <a:pt x="7380691" y="1071453"/>
                </a:lnTo>
                <a:lnTo>
                  <a:pt x="7444405" y="1052720"/>
                </a:lnTo>
                <a:cubicBezTo>
                  <a:pt x="7508203" y="1027877"/>
                  <a:pt x="7576286" y="1015918"/>
                  <a:pt x="7644728" y="1017532"/>
                </a:cubicBezTo>
                <a:cubicBezTo>
                  <a:pt x="7792561" y="1017532"/>
                  <a:pt x="7830915" y="1056790"/>
                  <a:pt x="7923362" y="1076419"/>
                </a:cubicBezTo>
                <a:lnTo>
                  <a:pt x="7929006" y="1076947"/>
                </a:lnTo>
                <a:lnTo>
                  <a:pt x="7888741" y="1064214"/>
                </a:lnTo>
                <a:cubicBezTo>
                  <a:pt x="7817268" y="1029759"/>
                  <a:pt x="7773140" y="979643"/>
                  <a:pt x="7644217" y="979643"/>
                </a:cubicBezTo>
                <a:close/>
                <a:moveTo>
                  <a:pt x="3743430" y="979643"/>
                </a:moveTo>
                <a:cubicBezTo>
                  <a:pt x="3632803" y="979643"/>
                  <a:pt x="3584540" y="1016486"/>
                  <a:pt x="3527938" y="1048788"/>
                </a:cubicBezTo>
                <a:lnTo>
                  <a:pt x="3479905" y="1071453"/>
                </a:lnTo>
                <a:lnTo>
                  <a:pt x="3543619" y="1052720"/>
                </a:lnTo>
                <a:cubicBezTo>
                  <a:pt x="3607416" y="1027877"/>
                  <a:pt x="3675500" y="1015918"/>
                  <a:pt x="3743941" y="1017532"/>
                </a:cubicBezTo>
                <a:cubicBezTo>
                  <a:pt x="3891774" y="1017532"/>
                  <a:pt x="3930128" y="1056790"/>
                  <a:pt x="4022576" y="1076419"/>
                </a:cubicBezTo>
                <a:lnTo>
                  <a:pt x="4028219" y="1076947"/>
                </a:lnTo>
                <a:lnTo>
                  <a:pt x="3987954" y="1064214"/>
                </a:lnTo>
                <a:cubicBezTo>
                  <a:pt x="3916481" y="1029759"/>
                  <a:pt x="3872353" y="979643"/>
                  <a:pt x="3743430" y="979643"/>
                </a:cubicBezTo>
                <a:close/>
                <a:moveTo>
                  <a:pt x="8425874" y="968545"/>
                </a:moveTo>
                <a:cubicBezTo>
                  <a:pt x="8361461" y="968545"/>
                  <a:pt x="8318175" y="982331"/>
                  <a:pt x="8282041" y="1000860"/>
                </a:cubicBezTo>
                <a:lnTo>
                  <a:pt x="8216657" y="1040227"/>
                </a:lnTo>
                <a:lnTo>
                  <a:pt x="8245564" y="1025714"/>
                </a:lnTo>
                <a:cubicBezTo>
                  <a:pt x="8289871" y="1003140"/>
                  <a:pt x="8339128" y="983074"/>
                  <a:pt x="8425874" y="983074"/>
                </a:cubicBezTo>
                <a:cubicBezTo>
                  <a:pt x="8451572" y="987673"/>
                  <a:pt x="8502893" y="970882"/>
                  <a:pt x="8625686" y="1035929"/>
                </a:cubicBezTo>
                <a:lnTo>
                  <a:pt x="8631893" y="1038711"/>
                </a:lnTo>
                <a:lnTo>
                  <a:pt x="8584708" y="1009060"/>
                </a:lnTo>
                <a:cubicBezTo>
                  <a:pt x="8545468" y="986552"/>
                  <a:pt x="8499489" y="968545"/>
                  <a:pt x="8425874" y="968545"/>
                </a:cubicBezTo>
                <a:close/>
                <a:moveTo>
                  <a:pt x="4478909" y="968545"/>
                </a:moveTo>
                <a:cubicBezTo>
                  <a:pt x="4414497" y="968545"/>
                  <a:pt x="4371210" y="982331"/>
                  <a:pt x="4335077" y="1000860"/>
                </a:cubicBezTo>
                <a:lnTo>
                  <a:pt x="4269694" y="1040227"/>
                </a:lnTo>
                <a:lnTo>
                  <a:pt x="4298600" y="1025714"/>
                </a:lnTo>
                <a:cubicBezTo>
                  <a:pt x="4342907" y="1003140"/>
                  <a:pt x="4392162" y="983074"/>
                  <a:pt x="4478909" y="983074"/>
                </a:cubicBezTo>
                <a:cubicBezTo>
                  <a:pt x="4504607" y="987673"/>
                  <a:pt x="4555929" y="970882"/>
                  <a:pt x="4678721" y="1035929"/>
                </a:cubicBezTo>
                <a:lnTo>
                  <a:pt x="4684930" y="1038712"/>
                </a:lnTo>
                <a:lnTo>
                  <a:pt x="4637743" y="1009060"/>
                </a:lnTo>
                <a:cubicBezTo>
                  <a:pt x="4598504" y="986552"/>
                  <a:pt x="4552525" y="968545"/>
                  <a:pt x="4478909" y="968545"/>
                </a:cubicBezTo>
                <a:close/>
                <a:moveTo>
                  <a:pt x="578122" y="968545"/>
                </a:moveTo>
                <a:cubicBezTo>
                  <a:pt x="504506" y="968545"/>
                  <a:pt x="458486" y="986552"/>
                  <a:pt x="419200" y="1009064"/>
                </a:cubicBezTo>
                <a:lnTo>
                  <a:pt x="372297" y="1038508"/>
                </a:lnTo>
                <a:lnTo>
                  <a:pt x="379031" y="1035491"/>
                </a:lnTo>
                <a:cubicBezTo>
                  <a:pt x="428811" y="1009282"/>
                  <a:pt x="478983" y="983074"/>
                  <a:pt x="578123" y="983074"/>
                </a:cubicBezTo>
                <a:cubicBezTo>
                  <a:pt x="603820" y="987673"/>
                  <a:pt x="655141" y="970882"/>
                  <a:pt x="777934" y="1035929"/>
                </a:cubicBezTo>
                <a:lnTo>
                  <a:pt x="784141" y="1038711"/>
                </a:lnTo>
                <a:lnTo>
                  <a:pt x="736955" y="1009060"/>
                </a:lnTo>
                <a:cubicBezTo>
                  <a:pt x="697716" y="986552"/>
                  <a:pt x="651737" y="968545"/>
                  <a:pt x="578122" y="968545"/>
                </a:cubicBezTo>
                <a:close/>
                <a:moveTo>
                  <a:pt x="10008894" y="949492"/>
                </a:moveTo>
                <a:cubicBezTo>
                  <a:pt x="9898389" y="949492"/>
                  <a:pt x="9850297" y="995990"/>
                  <a:pt x="9793753" y="1036676"/>
                </a:cubicBezTo>
                <a:lnTo>
                  <a:pt x="9778477" y="1045748"/>
                </a:lnTo>
                <a:lnTo>
                  <a:pt x="9809392" y="1030562"/>
                </a:lnTo>
                <a:cubicBezTo>
                  <a:pt x="9858815" y="1001962"/>
                  <a:pt x="9908622" y="973363"/>
                  <a:pt x="10008455" y="973363"/>
                </a:cubicBezTo>
                <a:cubicBezTo>
                  <a:pt x="10108178" y="973363"/>
                  <a:pt x="10157949" y="1001926"/>
                  <a:pt x="10207345" y="1030488"/>
                </a:cubicBezTo>
                <a:lnTo>
                  <a:pt x="10243050" y="1048014"/>
                </a:lnTo>
                <a:lnTo>
                  <a:pt x="10223897" y="1036633"/>
                </a:lnTo>
                <a:cubicBezTo>
                  <a:pt x="10167434" y="995967"/>
                  <a:pt x="10119440" y="949492"/>
                  <a:pt x="10008894" y="949492"/>
                </a:cubicBezTo>
                <a:close/>
                <a:moveTo>
                  <a:pt x="6061929" y="949492"/>
                </a:moveTo>
                <a:cubicBezTo>
                  <a:pt x="5951424" y="949492"/>
                  <a:pt x="5903332" y="995990"/>
                  <a:pt x="5846788" y="1036676"/>
                </a:cubicBezTo>
                <a:lnTo>
                  <a:pt x="5831509" y="1045750"/>
                </a:lnTo>
                <a:lnTo>
                  <a:pt x="5862428" y="1030562"/>
                </a:lnTo>
                <a:cubicBezTo>
                  <a:pt x="5911851" y="1001962"/>
                  <a:pt x="5961657" y="973363"/>
                  <a:pt x="6061489" y="973363"/>
                </a:cubicBezTo>
                <a:cubicBezTo>
                  <a:pt x="6161213" y="973363"/>
                  <a:pt x="6210983" y="1001926"/>
                  <a:pt x="6260380" y="1030488"/>
                </a:cubicBezTo>
                <a:lnTo>
                  <a:pt x="6296086" y="1048015"/>
                </a:lnTo>
                <a:lnTo>
                  <a:pt x="6276931" y="1036633"/>
                </a:lnTo>
                <a:cubicBezTo>
                  <a:pt x="6220468" y="995967"/>
                  <a:pt x="6172474" y="949492"/>
                  <a:pt x="6061929" y="949492"/>
                </a:cubicBezTo>
                <a:close/>
                <a:moveTo>
                  <a:pt x="2161142" y="949492"/>
                </a:moveTo>
                <a:cubicBezTo>
                  <a:pt x="2050636" y="949492"/>
                  <a:pt x="2002544" y="995990"/>
                  <a:pt x="1946001" y="1036676"/>
                </a:cubicBezTo>
                <a:lnTo>
                  <a:pt x="1930724" y="1045749"/>
                </a:lnTo>
                <a:lnTo>
                  <a:pt x="1961639" y="1030562"/>
                </a:lnTo>
                <a:cubicBezTo>
                  <a:pt x="2011063" y="1001962"/>
                  <a:pt x="2060870" y="973363"/>
                  <a:pt x="2160703" y="973363"/>
                </a:cubicBezTo>
                <a:cubicBezTo>
                  <a:pt x="2260427" y="973363"/>
                  <a:pt x="2310198" y="1001926"/>
                  <a:pt x="2359594" y="1030488"/>
                </a:cubicBezTo>
                <a:lnTo>
                  <a:pt x="2395301" y="1048015"/>
                </a:lnTo>
                <a:lnTo>
                  <a:pt x="2376146" y="1036633"/>
                </a:lnTo>
                <a:cubicBezTo>
                  <a:pt x="2319683" y="995967"/>
                  <a:pt x="2271689" y="949492"/>
                  <a:pt x="2161142" y="949492"/>
                </a:cubicBezTo>
                <a:close/>
                <a:moveTo>
                  <a:pt x="8426020" y="945185"/>
                </a:moveTo>
                <a:cubicBezTo>
                  <a:pt x="8328560" y="945185"/>
                  <a:pt x="8281107" y="981687"/>
                  <a:pt x="8230808" y="1020014"/>
                </a:cubicBezTo>
                <a:lnTo>
                  <a:pt x="8219157" y="1028099"/>
                </a:lnTo>
                <a:lnTo>
                  <a:pt x="8245413" y="1011896"/>
                </a:lnTo>
                <a:cubicBezTo>
                  <a:pt x="8289461" y="984307"/>
                  <a:pt x="8338543" y="959784"/>
                  <a:pt x="8425801" y="959784"/>
                </a:cubicBezTo>
                <a:cubicBezTo>
                  <a:pt x="8525524" y="959784"/>
                  <a:pt x="8575350" y="991796"/>
                  <a:pt x="8624774" y="1023809"/>
                </a:cubicBezTo>
                <a:lnTo>
                  <a:pt x="8627954" y="1025558"/>
                </a:lnTo>
                <a:lnTo>
                  <a:pt x="8584313" y="993069"/>
                </a:lnTo>
                <a:cubicBezTo>
                  <a:pt x="8545211" y="966467"/>
                  <a:pt x="8499444" y="945185"/>
                  <a:pt x="8426020" y="945185"/>
                </a:cubicBezTo>
                <a:close/>
                <a:moveTo>
                  <a:pt x="4479056" y="945185"/>
                </a:moveTo>
                <a:cubicBezTo>
                  <a:pt x="4381596" y="945185"/>
                  <a:pt x="4334142" y="981687"/>
                  <a:pt x="4283844" y="1020014"/>
                </a:cubicBezTo>
                <a:lnTo>
                  <a:pt x="4272192" y="1028099"/>
                </a:lnTo>
                <a:lnTo>
                  <a:pt x="4298448" y="1011896"/>
                </a:lnTo>
                <a:cubicBezTo>
                  <a:pt x="4342496" y="984307"/>
                  <a:pt x="4391578" y="959784"/>
                  <a:pt x="4478836" y="959784"/>
                </a:cubicBezTo>
                <a:cubicBezTo>
                  <a:pt x="4578560" y="959784"/>
                  <a:pt x="4628385" y="991796"/>
                  <a:pt x="4677809" y="1023809"/>
                </a:cubicBezTo>
                <a:lnTo>
                  <a:pt x="4680992" y="1025559"/>
                </a:lnTo>
                <a:lnTo>
                  <a:pt x="4637348" y="993069"/>
                </a:lnTo>
                <a:cubicBezTo>
                  <a:pt x="4598247" y="966467"/>
                  <a:pt x="4552480" y="945185"/>
                  <a:pt x="4479056" y="945185"/>
                </a:cubicBezTo>
                <a:close/>
                <a:moveTo>
                  <a:pt x="578268" y="945185"/>
                </a:moveTo>
                <a:cubicBezTo>
                  <a:pt x="480808" y="945185"/>
                  <a:pt x="433355" y="981687"/>
                  <a:pt x="383056" y="1020014"/>
                </a:cubicBezTo>
                <a:lnTo>
                  <a:pt x="366248" y="1030854"/>
                </a:lnTo>
                <a:lnTo>
                  <a:pt x="378994" y="1023845"/>
                </a:lnTo>
                <a:cubicBezTo>
                  <a:pt x="428464" y="991815"/>
                  <a:pt x="478325" y="959784"/>
                  <a:pt x="578049" y="959784"/>
                </a:cubicBezTo>
                <a:cubicBezTo>
                  <a:pt x="677772" y="959784"/>
                  <a:pt x="727598" y="991796"/>
                  <a:pt x="777021" y="1023809"/>
                </a:cubicBezTo>
                <a:lnTo>
                  <a:pt x="780203" y="1025559"/>
                </a:lnTo>
                <a:lnTo>
                  <a:pt x="736561" y="993069"/>
                </a:lnTo>
                <a:cubicBezTo>
                  <a:pt x="697459" y="966467"/>
                  <a:pt x="651692" y="945185"/>
                  <a:pt x="578268" y="945185"/>
                </a:cubicBezTo>
                <a:close/>
                <a:moveTo>
                  <a:pt x="10801060" y="940951"/>
                </a:moveTo>
                <a:cubicBezTo>
                  <a:pt x="10647433" y="940951"/>
                  <a:pt x="10617398" y="1032691"/>
                  <a:pt x="10513885" y="1076115"/>
                </a:cubicBezTo>
                <a:lnTo>
                  <a:pt x="10494244" y="1081299"/>
                </a:lnTo>
                <a:lnTo>
                  <a:pt x="10521193" y="1079443"/>
                </a:lnTo>
                <a:cubicBezTo>
                  <a:pt x="10614252" y="1064861"/>
                  <a:pt x="10652223" y="1035691"/>
                  <a:pt x="10800987" y="1035636"/>
                </a:cubicBezTo>
                <a:cubicBezTo>
                  <a:pt x="10826831" y="1037973"/>
                  <a:pt x="10877787" y="1029650"/>
                  <a:pt x="10999559" y="1061699"/>
                </a:cubicBezTo>
                <a:cubicBezTo>
                  <a:pt x="11027127" y="1068944"/>
                  <a:pt x="11053506" y="1074415"/>
                  <a:pt x="11079009" y="1078441"/>
                </a:cubicBezTo>
                <a:lnTo>
                  <a:pt x="11104883" y="1081258"/>
                </a:lnTo>
                <a:lnTo>
                  <a:pt x="11077365" y="1071968"/>
                </a:lnTo>
                <a:cubicBezTo>
                  <a:pt x="10984195" y="1028296"/>
                  <a:pt x="10947962" y="940951"/>
                  <a:pt x="10801060" y="940951"/>
                </a:cubicBezTo>
                <a:close/>
                <a:moveTo>
                  <a:pt x="6854094" y="940951"/>
                </a:moveTo>
                <a:cubicBezTo>
                  <a:pt x="6700467" y="940951"/>
                  <a:pt x="6670432" y="1032691"/>
                  <a:pt x="6566920" y="1076115"/>
                </a:cubicBezTo>
                <a:lnTo>
                  <a:pt x="6547278" y="1081299"/>
                </a:lnTo>
                <a:lnTo>
                  <a:pt x="6574227" y="1079443"/>
                </a:lnTo>
                <a:cubicBezTo>
                  <a:pt x="6667286" y="1064861"/>
                  <a:pt x="6705257" y="1035691"/>
                  <a:pt x="6854021" y="1035636"/>
                </a:cubicBezTo>
                <a:cubicBezTo>
                  <a:pt x="6879865" y="1037973"/>
                  <a:pt x="6930821" y="1029650"/>
                  <a:pt x="7052593" y="1061699"/>
                </a:cubicBezTo>
                <a:cubicBezTo>
                  <a:pt x="7080161" y="1068944"/>
                  <a:pt x="7106541" y="1074415"/>
                  <a:pt x="7132043" y="1078441"/>
                </a:cubicBezTo>
                <a:lnTo>
                  <a:pt x="7157917" y="1081258"/>
                </a:lnTo>
                <a:lnTo>
                  <a:pt x="7130399" y="1071968"/>
                </a:lnTo>
                <a:cubicBezTo>
                  <a:pt x="7037230" y="1028296"/>
                  <a:pt x="7000997" y="940951"/>
                  <a:pt x="6854094" y="940951"/>
                </a:cubicBezTo>
                <a:close/>
                <a:moveTo>
                  <a:pt x="2953308" y="940951"/>
                </a:moveTo>
                <a:cubicBezTo>
                  <a:pt x="2799680" y="940951"/>
                  <a:pt x="2769645" y="1032691"/>
                  <a:pt x="2666133" y="1076115"/>
                </a:cubicBezTo>
                <a:lnTo>
                  <a:pt x="2646491" y="1081299"/>
                </a:lnTo>
                <a:lnTo>
                  <a:pt x="2673440" y="1079443"/>
                </a:lnTo>
                <a:cubicBezTo>
                  <a:pt x="2766500" y="1064861"/>
                  <a:pt x="2804471" y="1035691"/>
                  <a:pt x="2953235" y="1035636"/>
                </a:cubicBezTo>
                <a:cubicBezTo>
                  <a:pt x="2979078" y="1037973"/>
                  <a:pt x="3030036" y="1029650"/>
                  <a:pt x="3151806" y="1061699"/>
                </a:cubicBezTo>
                <a:cubicBezTo>
                  <a:pt x="3179374" y="1068944"/>
                  <a:pt x="3205754" y="1074415"/>
                  <a:pt x="3231256" y="1078441"/>
                </a:cubicBezTo>
                <a:lnTo>
                  <a:pt x="3257130" y="1081258"/>
                </a:lnTo>
                <a:lnTo>
                  <a:pt x="3229612" y="1071968"/>
                </a:lnTo>
                <a:cubicBezTo>
                  <a:pt x="3136443" y="1028296"/>
                  <a:pt x="3100210" y="940951"/>
                  <a:pt x="2953308" y="940951"/>
                </a:cubicBezTo>
                <a:close/>
                <a:moveTo>
                  <a:pt x="9217164" y="933503"/>
                </a:moveTo>
                <a:cubicBezTo>
                  <a:pt x="9106947" y="933503"/>
                  <a:pt x="9058726" y="985106"/>
                  <a:pt x="9002055" y="1030258"/>
                </a:cubicBezTo>
                <a:lnTo>
                  <a:pt x="8954866" y="1061302"/>
                </a:lnTo>
                <a:lnTo>
                  <a:pt x="9018137" y="1029578"/>
                </a:lnTo>
                <a:cubicBezTo>
                  <a:pt x="9067579" y="1000376"/>
                  <a:pt x="9117405" y="971175"/>
                  <a:pt x="9217238" y="971175"/>
                </a:cubicBezTo>
                <a:cubicBezTo>
                  <a:pt x="9316925" y="971175"/>
                  <a:pt x="9366641" y="1000376"/>
                  <a:pt x="9415982" y="1029578"/>
                </a:cubicBezTo>
                <a:lnTo>
                  <a:pt x="9479924" y="1061698"/>
                </a:lnTo>
                <a:lnTo>
                  <a:pt x="9432044" y="1030172"/>
                </a:lnTo>
                <a:cubicBezTo>
                  <a:pt x="9375487" y="985060"/>
                  <a:pt x="9327382" y="933503"/>
                  <a:pt x="9217164" y="933503"/>
                </a:cubicBezTo>
                <a:close/>
                <a:moveTo>
                  <a:pt x="5270200" y="933503"/>
                </a:moveTo>
                <a:cubicBezTo>
                  <a:pt x="5159983" y="933503"/>
                  <a:pt x="5111762" y="985106"/>
                  <a:pt x="5055091" y="1030258"/>
                </a:cubicBezTo>
                <a:lnTo>
                  <a:pt x="5007902" y="1061302"/>
                </a:lnTo>
                <a:lnTo>
                  <a:pt x="5071173" y="1029578"/>
                </a:lnTo>
                <a:cubicBezTo>
                  <a:pt x="5120616" y="1000376"/>
                  <a:pt x="5170441" y="971175"/>
                  <a:pt x="5270274" y="971175"/>
                </a:cubicBezTo>
                <a:cubicBezTo>
                  <a:pt x="5369960" y="971175"/>
                  <a:pt x="5419677" y="1000376"/>
                  <a:pt x="5469018" y="1029578"/>
                </a:cubicBezTo>
                <a:lnTo>
                  <a:pt x="5532959" y="1061698"/>
                </a:lnTo>
                <a:lnTo>
                  <a:pt x="5485081" y="1030172"/>
                </a:lnTo>
                <a:cubicBezTo>
                  <a:pt x="5428523" y="985060"/>
                  <a:pt x="5380418" y="933503"/>
                  <a:pt x="5270200" y="933503"/>
                </a:cubicBezTo>
                <a:close/>
                <a:moveTo>
                  <a:pt x="1369412" y="933503"/>
                </a:moveTo>
                <a:cubicBezTo>
                  <a:pt x="1259195" y="933503"/>
                  <a:pt x="1210975" y="985106"/>
                  <a:pt x="1154303" y="1030258"/>
                </a:cubicBezTo>
                <a:lnTo>
                  <a:pt x="1107117" y="1061301"/>
                </a:lnTo>
                <a:lnTo>
                  <a:pt x="1170385" y="1029578"/>
                </a:lnTo>
                <a:cubicBezTo>
                  <a:pt x="1219827" y="1000376"/>
                  <a:pt x="1269652" y="971175"/>
                  <a:pt x="1369485" y="971175"/>
                </a:cubicBezTo>
                <a:cubicBezTo>
                  <a:pt x="1469172" y="971175"/>
                  <a:pt x="1518888" y="1000376"/>
                  <a:pt x="1568229" y="1029578"/>
                </a:cubicBezTo>
                <a:lnTo>
                  <a:pt x="1632175" y="1061700"/>
                </a:lnTo>
                <a:lnTo>
                  <a:pt x="1584293" y="1030172"/>
                </a:lnTo>
                <a:cubicBezTo>
                  <a:pt x="1527735" y="985060"/>
                  <a:pt x="1479630" y="933503"/>
                  <a:pt x="1369412" y="933503"/>
                </a:cubicBezTo>
                <a:close/>
                <a:moveTo>
                  <a:pt x="11591402" y="933139"/>
                </a:moveTo>
                <a:cubicBezTo>
                  <a:pt x="11481143" y="933139"/>
                  <a:pt x="11432905" y="984741"/>
                  <a:pt x="11376212" y="1029894"/>
                </a:cubicBezTo>
                <a:lnTo>
                  <a:pt x="11329247" y="1060779"/>
                </a:lnTo>
                <a:lnTo>
                  <a:pt x="11392073" y="1029286"/>
                </a:lnTo>
                <a:cubicBezTo>
                  <a:pt x="11441524" y="1000084"/>
                  <a:pt x="11491349" y="970883"/>
                  <a:pt x="11591182" y="970883"/>
                </a:cubicBezTo>
                <a:cubicBezTo>
                  <a:pt x="11690906" y="970883"/>
                  <a:pt x="11740640" y="999975"/>
                  <a:pt x="11790009" y="1029067"/>
                </a:cubicBezTo>
                <a:lnTo>
                  <a:pt x="11853415" y="1060778"/>
                </a:lnTo>
                <a:lnTo>
                  <a:pt x="11806362" y="1029807"/>
                </a:lnTo>
                <a:cubicBezTo>
                  <a:pt x="11749783" y="984695"/>
                  <a:pt x="11701660" y="933139"/>
                  <a:pt x="11591402" y="933139"/>
                </a:cubicBezTo>
                <a:close/>
                <a:moveTo>
                  <a:pt x="7644436" y="933139"/>
                </a:moveTo>
                <a:cubicBezTo>
                  <a:pt x="7534177" y="933139"/>
                  <a:pt x="7485939" y="984741"/>
                  <a:pt x="7429246" y="1029894"/>
                </a:cubicBezTo>
                <a:lnTo>
                  <a:pt x="7382282" y="1060779"/>
                </a:lnTo>
                <a:lnTo>
                  <a:pt x="7445108" y="1029286"/>
                </a:lnTo>
                <a:cubicBezTo>
                  <a:pt x="7494559" y="1000084"/>
                  <a:pt x="7544384" y="970883"/>
                  <a:pt x="7644217" y="970883"/>
                </a:cubicBezTo>
                <a:cubicBezTo>
                  <a:pt x="7775104" y="970883"/>
                  <a:pt x="7819877" y="1020998"/>
                  <a:pt x="7890735" y="1055453"/>
                </a:cubicBezTo>
                <a:lnTo>
                  <a:pt x="7907366" y="1060777"/>
                </a:lnTo>
                <a:lnTo>
                  <a:pt x="7862944" y="1032618"/>
                </a:lnTo>
                <a:cubicBezTo>
                  <a:pt x="7804795" y="986866"/>
                  <a:pt x="7756992" y="933139"/>
                  <a:pt x="7644436" y="933139"/>
                </a:cubicBezTo>
                <a:close/>
                <a:moveTo>
                  <a:pt x="3743651" y="933139"/>
                </a:moveTo>
                <a:cubicBezTo>
                  <a:pt x="3633392" y="933139"/>
                  <a:pt x="3585153" y="984741"/>
                  <a:pt x="3528460" y="1029894"/>
                </a:cubicBezTo>
                <a:lnTo>
                  <a:pt x="3481496" y="1060779"/>
                </a:lnTo>
                <a:lnTo>
                  <a:pt x="3544322" y="1029286"/>
                </a:lnTo>
                <a:cubicBezTo>
                  <a:pt x="3593772" y="1000084"/>
                  <a:pt x="3643598" y="970883"/>
                  <a:pt x="3743430" y="970883"/>
                </a:cubicBezTo>
                <a:cubicBezTo>
                  <a:pt x="3874317" y="970883"/>
                  <a:pt x="3919091" y="1020998"/>
                  <a:pt x="3989948" y="1055453"/>
                </a:cubicBezTo>
                <a:lnTo>
                  <a:pt x="4006581" y="1060777"/>
                </a:lnTo>
                <a:lnTo>
                  <a:pt x="3962158" y="1032618"/>
                </a:lnTo>
                <a:cubicBezTo>
                  <a:pt x="3904010" y="986866"/>
                  <a:pt x="3856205" y="933139"/>
                  <a:pt x="3743651" y="933139"/>
                </a:cubicBezTo>
                <a:close/>
                <a:moveTo>
                  <a:pt x="8425801" y="922189"/>
                </a:moveTo>
                <a:cubicBezTo>
                  <a:pt x="8350820" y="922189"/>
                  <a:pt x="8304553" y="947747"/>
                  <a:pt x="8264787" y="979296"/>
                </a:cubicBezTo>
                <a:lnTo>
                  <a:pt x="8230345" y="1008842"/>
                </a:lnTo>
                <a:lnTo>
                  <a:pt x="8245191" y="998009"/>
                </a:lnTo>
                <a:cubicBezTo>
                  <a:pt x="8289239" y="965406"/>
                  <a:pt x="8338384" y="936425"/>
                  <a:pt x="8425801" y="936425"/>
                </a:cubicBezTo>
                <a:cubicBezTo>
                  <a:pt x="8475754" y="936425"/>
                  <a:pt x="8513191" y="945888"/>
                  <a:pt x="8544316" y="960081"/>
                </a:cubicBezTo>
                <a:lnTo>
                  <a:pt x="8624300" y="1011697"/>
                </a:lnTo>
                <a:lnTo>
                  <a:pt x="8584330" y="977441"/>
                </a:lnTo>
                <a:cubicBezTo>
                  <a:pt x="8545128" y="946745"/>
                  <a:pt x="8499252" y="922189"/>
                  <a:pt x="8425801" y="922189"/>
                </a:cubicBezTo>
                <a:close/>
                <a:moveTo>
                  <a:pt x="4478836" y="922189"/>
                </a:moveTo>
                <a:cubicBezTo>
                  <a:pt x="4403855" y="922189"/>
                  <a:pt x="4357588" y="947747"/>
                  <a:pt x="4317823" y="979296"/>
                </a:cubicBezTo>
                <a:lnTo>
                  <a:pt x="4283381" y="1008842"/>
                </a:lnTo>
                <a:lnTo>
                  <a:pt x="4298227" y="998009"/>
                </a:lnTo>
                <a:cubicBezTo>
                  <a:pt x="4342274" y="965406"/>
                  <a:pt x="4391419" y="936425"/>
                  <a:pt x="4478836" y="936425"/>
                </a:cubicBezTo>
                <a:cubicBezTo>
                  <a:pt x="4528789" y="936425"/>
                  <a:pt x="4566228" y="945888"/>
                  <a:pt x="4597353" y="960081"/>
                </a:cubicBezTo>
                <a:lnTo>
                  <a:pt x="4677336" y="1011698"/>
                </a:lnTo>
                <a:lnTo>
                  <a:pt x="4637366" y="977441"/>
                </a:lnTo>
                <a:cubicBezTo>
                  <a:pt x="4598165" y="946745"/>
                  <a:pt x="4552288" y="922189"/>
                  <a:pt x="4478836" y="922189"/>
                </a:cubicBezTo>
                <a:close/>
                <a:moveTo>
                  <a:pt x="578049" y="922189"/>
                </a:moveTo>
                <a:cubicBezTo>
                  <a:pt x="504598" y="922189"/>
                  <a:pt x="458702" y="946715"/>
                  <a:pt x="419478" y="977372"/>
                </a:cubicBezTo>
                <a:lnTo>
                  <a:pt x="379075" y="1011937"/>
                </a:lnTo>
                <a:lnTo>
                  <a:pt x="459492" y="960083"/>
                </a:lnTo>
                <a:cubicBezTo>
                  <a:pt x="490640" y="945888"/>
                  <a:pt x="528096" y="936425"/>
                  <a:pt x="578049" y="936425"/>
                </a:cubicBezTo>
                <a:cubicBezTo>
                  <a:pt x="628002" y="936425"/>
                  <a:pt x="665440" y="945888"/>
                  <a:pt x="696565" y="960081"/>
                </a:cubicBezTo>
                <a:lnTo>
                  <a:pt x="776550" y="1011699"/>
                </a:lnTo>
                <a:lnTo>
                  <a:pt x="736579" y="977441"/>
                </a:lnTo>
                <a:cubicBezTo>
                  <a:pt x="697377" y="946745"/>
                  <a:pt x="651500" y="922189"/>
                  <a:pt x="578049" y="922189"/>
                </a:cubicBezTo>
                <a:close/>
                <a:moveTo>
                  <a:pt x="10008602" y="916420"/>
                </a:moveTo>
                <a:cubicBezTo>
                  <a:pt x="9898425" y="916420"/>
                  <a:pt x="9850338" y="973382"/>
                  <a:pt x="9793710" y="1023224"/>
                </a:cubicBezTo>
                <a:lnTo>
                  <a:pt x="9784960" y="1029579"/>
                </a:lnTo>
                <a:lnTo>
                  <a:pt x="9809209" y="1014246"/>
                </a:lnTo>
                <a:cubicBezTo>
                  <a:pt x="9858578" y="977489"/>
                  <a:pt x="9908403" y="940732"/>
                  <a:pt x="10008455" y="940732"/>
                </a:cubicBezTo>
                <a:cubicBezTo>
                  <a:pt x="10108434" y="940732"/>
                  <a:pt x="10158277" y="977453"/>
                  <a:pt x="10207647" y="1014174"/>
                </a:cubicBezTo>
                <a:lnTo>
                  <a:pt x="10236812" y="1032603"/>
                </a:lnTo>
                <a:lnTo>
                  <a:pt x="10223511" y="1022964"/>
                </a:lnTo>
                <a:cubicBezTo>
                  <a:pt x="10166889" y="973243"/>
                  <a:pt x="10118779" y="916420"/>
                  <a:pt x="10008602" y="916420"/>
                </a:cubicBezTo>
                <a:close/>
                <a:moveTo>
                  <a:pt x="6061637" y="916420"/>
                </a:moveTo>
                <a:cubicBezTo>
                  <a:pt x="5951460" y="916420"/>
                  <a:pt x="5903373" y="973382"/>
                  <a:pt x="5846746" y="1023224"/>
                </a:cubicBezTo>
                <a:lnTo>
                  <a:pt x="5837992" y="1029581"/>
                </a:lnTo>
                <a:lnTo>
                  <a:pt x="5862244" y="1014246"/>
                </a:lnTo>
                <a:cubicBezTo>
                  <a:pt x="5911613" y="977489"/>
                  <a:pt x="5961438" y="940732"/>
                  <a:pt x="6061489" y="940732"/>
                </a:cubicBezTo>
                <a:cubicBezTo>
                  <a:pt x="6161468" y="940732"/>
                  <a:pt x="6211312" y="977453"/>
                  <a:pt x="6260681" y="1014174"/>
                </a:cubicBezTo>
                <a:lnTo>
                  <a:pt x="6289844" y="1032602"/>
                </a:lnTo>
                <a:lnTo>
                  <a:pt x="6276545" y="1022964"/>
                </a:lnTo>
                <a:cubicBezTo>
                  <a:pt x="6219923" y="973243"/>
                  <a:pt x="6171813" y="916420"/>
                  <a:pt x="6061637" y="916420"/>
                </a:cubicBezTo>
                <a:close/>
                <a:moveTo>
                  <a:pt x="2160850" y="916420"/>
                </a:moveTo>
                <a:cubicBezTo>
                  <a:pt x="2050673" y="916420"/>
                  <a:pt x="2002586" y="973382"/>
                  <a:pt x="1945958" y="1023224"/>
                </a:cubicBezTo>
                <a:lnTo>
                  <a:pt x="1937203" y="1029582"/>
                </a:lnTo>
                <a:lnTo>
                  <a:pt x="1961457" y="1014246"/>
                </a:lnTo>
                <a:cubicBezTo>
                  <a:pt x="2010826" y="977489"/>
                  <a:pt x="2060651" y="940732"/>
                  <a:pt x="2160703" y="940732"/>
                </a:cubicBezTo>
                <a:cubicBezTo>
                  <a:pt x="2260683" y="940732"/>
                  <a:pt x="2310526" y="977453"/>
                  <a:pt x="2359895" y="1014174"/>
                </a:cubicBezTo>
                <a:lnTo>
                  <a:pt x="2389052" y="1032598"/>
                </a:lnTo>
                <a:lnTo>
                  <a:pt x="2375759" y="1022964"/>
                </a:lnTo>
                <a:cubicBezTo>
                  <a:pt x="2319137" y="973243"/>
                  <a:pt x="2271027" y="916420"/>
                  <a:pt x="2160850" y="916420"/>
                </a:cubicBezTo>
                <a:close/>
                <a:moveTo>
                  <a:pt x="8425801" y="898607"/>
                </a:moveTo>
                <a:cubicBezTo>
                  <a:pt x="8350932" y="898607"/>
                  <a:pt x="8304712" y="927610"/>
                  <a:pt x="8264954" y="963411"/>
                </a:cubicBezTo>
                <a:lnTo>
                  <a:pt x="8234547" y="993004"/>
                </a:lnTo>
                <a:lnTo>
                  <a:pt x="8245019" y="984193"/>
                </a:lnTo>
                <a:cubicBezTo>
                  <a:pt x="8289119" y="946574"/>
                  <a:pt x="8338352" y="913136"/>
                  <a:pt x="8425801" y="913136"/>
                </a:cubicBezTo>
                <a:cubicBezTo>
                  <a:pt x="8500758" y="913136"/>
                  <a:pt x="8547606" y="937693"/>
                  <a:pt x="8587211" y="968389"/>
                </a:cubicBezTo>
                <a:lnTo>
                  <a:pt x="8617601" y="994052"/>
                </a:lnTo>
                <a:lnTo>
                  <a:pt x="8583894" y="961228"/>
                </a:lnTo>
                <a:cubicBezTo>
                  <a:pt x="8544828" y="926438"/>
                  <a:pt x="8499143" y="898607"/>
                  <a:pt x="8425801" y="898607"/>
                </a:cubicBezTo>
                <a:close/>
                <a:moveTo>
                  <a:pt x="4478836" y="898607"/>
                </a:moveTo>
                <a:cubicBezTo>
                  <a:pt x="4403967" y="898607"/>
                  <a:pt x="4357747" y="927610"/>
                  <a:pt x="4317990" y="963411"/>
                </a:cubicBezTo>
                <a:lnTo>
                  <a:pt x="4287586" y="993001"/>
                </a:lnTo>
                <a:lnTo>
                  <a:pt x="4298055" y="984193"/>
                </a:lnTo>
                <a:cubicBezTo>
                  <a:pt x="4342155" y="946574"/>
                  <a:pt x="4391388" y="913136"/>
                  <a:pt x="4478836" y="913136"/>
                </a:cubicBezTo>
                <a:cubicBezTo>
                  <a:pt x="4553793" y="913136"/>
                  <a:pt x="4600641" y="937693"/>
                  <a:pt x="4640246" y="968389"/>
                </a:cubicBezTo>
                <a:lnTo>
                  <a:pt x="4670640" y="994055"/>
                </a:lnTo>
                <a:lnTo>
                  <a:pt x="4636930" y="961228"/>
                </a:lnTo>
                <a:cubicBezTo>
                  <a:pt x="4597863" y="926438"/>
                  <a:pt x="4552178" y="898607"/>
                  <a:pt x="4478836" y="898607"/>
                </a:cubicBezTo>
                <a:close/>
                <a:moveTo>
                  <a:pt x="578049" y="898607"/>
                </a:moveTo>
                <a:cubicBezTo>
                  <a:pt x="504708" y="898607"/>
                  <a:pt x="458859" y="926438"/>
                  <a:pt x="419645" y="961228"/>
                </a:cubicBezTo>
                <a:lnTo>
                  <a:pt x="383304" y="996501"/>
                </a:lnTo>
                <a:lnTo>
                  <a:pt x="416577" y="968412"/>
                </a:lnTo>
                <a:cubicBezTo>
                  <a:pt x="456213" y="937703"/>
                  <a:pt x="503092" y="913136"/>
                  <a:pt x="578049" y="913136"/>
                </a:cubicBezTo>
                <a:cubicBezTo>
                  <a:pt x="653006" y="913136"/>
                  <a:pt x="699854" y="937693"/>
                  <a:pt x="739459" y="968389"/>
                </a:cubicBezTo>
                <a:lnTo>
                  <a:pt x="769851" y="994054"/>
                </a:lnTo>
                <a:lnTo>
                  <a:pt x="736142" y="961228"/>
                </a:lnTo>
                <a:cubicBezTo>
                  <a:pt x="697076" y="926438"/>
                  <a:pt x="651391" y="898607"/>
                  <a:pt x="578049" y="898607"/>
                </a:cubicBezTo>
                <a:close/>
                <a:moveTo>
                  <a:pt x="7098574" y="892347"/>
                </a:moveTo>
                <a:lnTo>
                  <a:pt x="7112390" y="931434"/>
                </a:lnTo>
                <a:lnTo>
                  <a:pt x="7118609" y="946019"/>
                </a:lnTo>
                <a:close/>
                <a:moveTo>
                  <a:pt x="11045536" y="892338"/>
                </a:moveTo>
                <a:lnTo>
                  <a:pt x="11059356" y="931434"/>
                </a:lnTo>
                <a:lnTo>
                  <a:pt x="11065576" y="946023"/>
                </a:lnTo>
                <a:close/>
                <a:moveTo>
                  <a:pt x="3197772" y="892301"/>
                </a:moveTo>
                <a:lnTo>
                  <a:pt x="3211605" y="931434"/>
                </a:lnTo>
                <a:lnTo>
                  <a:pt x="3217830" y="946036"/>
                </a:lnTo>
                <a:close/>
                <a:moveTo>
                  <a:pt x="9217676" y="886928"/>
                </a:moveTo>
                <a:cubicBezTo>
                  <a:pt x="9107992" y="886928"/>
                  <a:pt x="9059705" y="953245"/>
                  <a:pt x="9002873" y="1011285"/>
                </a:cubicBezTo>
                <a:lnTo>
                  <a:pt x="8954664" y="1051944"/>
                </a:lnTo>
                <a:lnTo>
                  <a:pt x="8980055" y="1036249"/>
                </a:lnTo>
                <a:cubicBezTo>
                  <a:pt x="9045461" y="988484"/>
                  <a:pt x="9092309" y="924788"/>
                  <a:pt x="9217238" y="924743"/>
                </a:cubicBezTo>
                <a:cubicBezTo>
                  <a:pt x="9342166" y="924743"/>
                  <a:pt x="9388871" y="988422"/>
                  <a:pt x="9454152" y="1036181"/>
                </a:cubicBezTo>
                <a:lnTo>
                  <a:pt x="9483015" y="1054049"/>
                </a:lnTo>
                <a:lnTo>
                  <a:pt x="9432327" y="1011229"/>
                </a:lnTo>
                <a:cubicBezTo>
                  <a:pt x="9375653" y="953221"/>
                  <a:pt x="9327525" y="886928"/>
                  <a:pt x="9217676" y="886928"/>
                </a:cubicBezTo>
                <a:close/>
                <a:moveTo>
                  <a:pt x="5270712" y="886928"/>
                </a:moveTo>
                <a:cubicBezTo>
                  <a:pt x="5161028" y="886928"/>
                  <a:pt x="5112741" y="953245"/>
                  <a:pt x="5055908" y="1011285"/>
                </a:cubicBezTo>
                <a:lnTo>
                  <a:pt x="5007699" y="1051945"/>
                </a:lnTo>
                <a:lnTo>
                  <a:pt x="5033093" y="1036249"/>
                </a:lnTo>
                <a:cubicBezTo>
                  <a:pt x="5098498" y="988484"/>
                  <a:pt x="5145345" y="924788"/>
                  <a:pt x="5270274" y="924743"/>
                </a:cubicBezTo>
                <a:cubicBezTo>
                  <a:pt x="5395202" y="924743"/>
                  <a:pt x="5441907" y="988422"/>
                  <a:pt x="5507188" y="1036181"/>
                </a:cubicBezTo>
                <a:lnTo>
                  <a:pt x="5536052" y="1054050"/>
                </a:lnTo>
                <a:lnTo>
                  <a:pt x="5485362" y="1011229"/>
                </a:lnTo>
                <a:cubicBezTo>
                  <a:pt x="5428688" y="953221"/>
                  <a:pt x="5380560" y="886928"/>
                  <a:pt x="5270712" y="886928"/>
                </a:cubicBezTo>
                <a:close/>
                <a:moveTo>
                  <a:pt x="1369924" y="886928"/>
                </a:moveTo>
                <a:cubicBezTo>
                  <a:pt x="1260239" y="886928"/>
                  <a:pt x="1211952" y="953245"/>
                  <a:pt x="1155120" y="1011285"/>
                </a:cubicBezTo>
                <a:lnTo>
                  <a:pt x="1106909" y="1051946"/>
                </a:lnTo>
                <a:lnTo>
                  <a:pt x="1132304" y="1036249"/>
                </a:lnTo>
                <a:cubicBezTo>
                  <a:pt x="1197709" y="988484"/>
                  <a:pt x="1244557" y="924788"/>
                  <a:pt x="1369485" y="924743"/>
                </a:cubicBezTo>
                <a:cubicBezTo>
                  <a:pt x="1494413" y="924743"/>
                  <a:pt x="1541119" y="988422"/>
                  <a:pt x="1606400" y="1036181"/>
                </a:cubicBezTo>
                <a:lnTo>
                  <a:pt x="1635265" y="1054051"/>
                </a:lnTo>
                <a:lnTo>
                  <a:pt x="1584574" y="1011229"/>
                </a:lnTo>
                <a:cubicBezTo>
                  <a:pt x="1527900" y="953221"/>
                  <a:pt x="1479772" y="886928"/>
                  <a:pt x="1369924" y="886928"/>
                </a:cubicBezTo>
                <a:close/>
                <a:moveTo>
                  <a:pt x="11591329" y="886636"/>
                </a:moveTo>
                <a:cubicBezTo>
                  <a:pt x="11481399" y="886636"/>
                  <a:pt x="11433142" y="952953"/>
                  <a:pt x="11376371" y="1010993"/>
                </a:cubicBezTo>
                <a:lnTo>
                  <a:pt x="11327104" y="1052586"/>
                </a:lnTo>
                <a:lnTo>
                  <a:pt x="11354133" y="1035885"/>
                </a:lnTo>
                <a:cubicBezTo>
                  <a:pt x="11419563" y="988119"/>
                  <a:pt x="11466428" y="924423"/>
                  <a:pt x="11591402" y="924377"/>
                </a:cubicBezTo>
                <a:cubicBezTo>
                  <a:pt x="11716376" y="924377"/>
                  <a:pt x="11763098" y="988056"/>
                  <a:pt x="11828404" y="1035816"/>
                </a:cubicBezTo>
                <a:lnTo>
                  <a:pt x="11854863" y="1052191"/>
                </a:lnTo>
                <a:lnTo>
                  <a:pt x="11806022" y="1010937"/>
                </a:lnTo>
                <a:cubicBezTo>
                  <a:pt x="11749354" y="952930"/>
                  <a:pt x="11701259" y="886636"/>
                  <a:pt x="11591329" y="886636"/>
                </a:cubicBezTo>
                <a:close/>
                <a:moveTo>
                  <a:pt x="7644363" y="886636"/>
                </a:moveTo>
                <a:cubicBezTo>
                  <a:pt x="7534433" y="886636"/>
                  <a:pt x="7486176" y="952953"/>
                  <a:pt x="7429405" y="1010993"/>
                </a:cubicBezTo>
                <a:lnTo>
                  <a:pt x="7380138" y="1052586"/>
                </a:lnTo>
                <a:lnTo>
                  <a:pt x="7407167" y="1035885"/>
                </a:lnTo>
                <a:cubicBezTo>
                  <a:pt x="7472597" y="988119"/>
                  <a:pt x="7519463" y="924423"/>
                  <a:pt x="7644436" y="924377"/>
                </a:cubicBezTo>
                <a:cubicBezTo>
                  <a:pt x="7769410" y="924377"/>
                  <a:pt x="7816133" y="988056"/>
                  <a:pt x="7881438" y="1035816"/>
                </a:cubicBezTo>
                <a:lnTo>
                  <a:pt x="7912014" y="1054738"/>
                </a:lnTo>
                <a:lnTo>
                  <a:pt x="7862610" y="1014551"/>
                </a:lnTo>
                <a:cubicBezTo>
                  <a:pt x="7804365" y="955721"/>
                  <a:pt x="7756583" y="886636"/>
                  <a:pt x="7644363" y="886636"/>
                </a:cubicBezTo>
                <a:close/>
                <a:moveTo>
                  <a:pt x="3743577" y="886636"/>
                </a:moveTo>
                <a:cubicBezTo>
                  <a:pt x="3633648" y="886636"/>
                  <a:pt x="3585390" y="952953"/>
                  <a:pt x="3528619" y="1010993"/>
                </a:cubicBezTo>
                <a:lnTo>
                  <a:pt x="3479352" y="1052586"/>
                </a:lnTo>
                <a:lnTo>
                  <a:pt x="3506382" y="1035885"/>
                </a:lnTo>
                <a:cubicBezTo>
                  <a:pt x="3571813" y="988119"/>
                  <a:pt x="3618677" y="924423"/>
                  <a:pt x="3743651" y="924377"/>
                </a:cubicBezTo>
                <a:cubicBezTo>
                  <a:pt x="3874872" y="924377"/>
                  <a:pt x="3919822" y="994583"/>
                  <a:pt x="3990599" y="1042850"/>
                </a:cubicBezTo>
                <a:lnTo>
                  <a:pt x="4011103" y="1054637"/>
                </a:lnTo>
                <a:lnTo>
                  <a:pt x="3961823" y="1014551"/>
                </a:lnTo>
                <a:cubicBezTo>
                  <a:pt x="3903579" y="955721"/>
                  <a:pt x="3855797" y="886636"/>
                  <a:pt x="3743577" y="886636"/>
                </a:cubicBezTo>
                <a:close/>
                <a:moveTo>
                  <a:pt x="10008747" y="884154"/>
                </a:moveTo>
                <a:cubicBezTo>
                  <a:pt x="9898898" y="884154"/>
                  <a:pt x="9850724" y="951326"/>
                  <a:pt x="9793958" y="1010101"/>
                </a:cubicBezTo>
                <a:lnTo>
                  <a:pt x="9764732" y="1035074"/>
                </a:lnTo>
                <a:lnTo>
                  <a:pt x="9770869" y="1030891"/>
                </a:lnTo>
                <a:cubicBezTo>
                  <a:pt x="9836334" y="978234"/>
                  <a:pt x="9883628" y="908025"/>
                  <a:pt x="10008602" y="908025"/>
                </a:cubicBezTo>
                <a:cubicBezTo>
                  <a:pt x="10133576" y="908025"/>
                  <a:pt x="10180412" y="978206"/>
                  <a:pt x="10245767" y="1030823"/>
                </a:cubicBezTo>
                <a:lnTo>
                  <a:pt x="10255724" y="1037608"/>
                </a:lnTo>
                <a:lnTo>
                  <a:pt x="10223497" y="1010057"/>
                </a:lnTo>
                <a:cubicBezTo>
                  <a:pt x="10166769" y="951302"/>
                  <a:pt x="10118595" y="884154"/>
                  <a:pt x="10008747" y="884154"/>
                </a:cubicBezTo>
                <a:close/>
                <a:moveTo>
                  <a:pt x="6061782" y="884154"/>
                </a:moveTo>
                <a:cubicBezTo>
                  <a:pt x="5951934" y="884154"/>
                  <a:pt x="5903760" y="951326"/>
                  <a:pt x="5846993" y="1010101"/>
                </a:cubicBezTo>
                <a:lnTo>
                  <a:pt x="5817769" y="1035073"/>
                </a:lnTo>
                <a:lnTo>
                  <a:pt x="5823905" y="1030891"/>
                </a:lnTo>
                <a:cubicBezTo>
                  <a:pt x="5889370" y="978234"/>
                  <a:pt x="5936663" y="908025"/>
                  <a:pt x="6061637" y="908025"/>
                </a:cubicBezTo>
                <a:cubicBezTo>
                  <a:pt x="6186610" y="908025"/>
                  <a:pt x="6233446" y="978206"/>
                  <a:pt x="6298801" y="1030823"/>
                </a:cubicBezTo>
                <a:lnTo>
                  <a:pt x="6308758" y="1037608"/>
                </a:lnTo>
                <a:lnTo>
                  <a:pt x="6276532" y="1010057"/>
                </a:lnTo>
                <a:cubicBezTo>
                  <a:pt x="6219804" y="951302"/>
                  <a:pt x="6171630" y="884154"/>
                  <a:pt x="6061782" y="884154"/>
                </a:cubicBezTo>
                <a:close/>
                <a:moveTo>
                  <a:pt x="2160997" y="884154"/>
                </a:moveTo>
                <a:cubicBezTo>
                  <a:pt x="2051147" y="884154"/>
                  <a:pt x="2002973" y="951326"/>
                  <a:pt x="1946206" y="1010101"/>
                </a:cubicBezTo>
                <a:lnTo>
                  <a:pt x="1916982" y="1035073"/>
                </a:lnTo>
                <a:lnTo>
                  <a:pt x="1923117" y="1030891"/>
                </a:lnTo>
                <a:cubicBezTo>
                  <a:pt x="1988583" y="978234"/>
                  <a:pt x="2035876" y="908025"/>
                  <a:pt x="2160850" y="908025"/>
                </a:cubicBezTo>
                <a:cubicBezTo>
                  <a:pt x="2285824" y="908025"/>
                  <a:pt x="2332661" y="978206"/>
                  <a:pt x="2398016" y="1030823"/>
                </a:cubicBezTo>
                <a:lnTo>
                  <a:pt x="2407977" y="1037612"/>
                </a:lnTo>
                <a:lnTo>
                  <a:pt x="2375747" y="1010057"/>
                </a:lnTo>
                <a:cubicBezTo>
                  <a:pt x="2319019" y="951302"/>
                  <a:pt x="2270845" y="884154"/>
                  <a:pt x="2160997" y="884154"/>
                </a:cubicBezTo>
                <a:close/>
                <a:moveTo>
                  <a:pt x="8425947" y="875246"/>
                </a:moveTo>
                <a:cubicBezTo>
                  <a:pt x="8351329" y="875246"/>
                  <a:pt x="8305137" y="907673"/>
                  <a:pt x="8265320" y="947700"/>
                </a:cubicBezTo>
                <a:lnTo>
                  <a:pt x="8241944" y="973076"/>
                </a:lnTo>
                <a:lnTo>
                  <a:pt x="8244850" y="970303"/>
                </a:lnTo>
                <a:cubicBezTo>
                  <a:pt x="8288948" y="927670"/>
                  <a:pt x="8338224" y="889774"/>
                  <a:pt x="8425801" y="889774"/>
                </a:cubicBezTo>
                <a:cubicBezTo>
                  <a:pt x="8500867" y="889774"/>
                  <a:pt x="8547774" y="917616"/>
                  <a:pt x="8587397" y="952418"/>
                </a:cubicBezTo>
                <a:lnTo>
                  <a:pt x="8612402" y="976356"/>
                </a:lnTo>
                <a:lnTo>
                  <a:pt x="8583790" y="945259"/>
                </a:lnTo>
                <a:cubicBezTo>
                  <a:pt x="8544686" y="906363"/>
                  <a:pt x="8499042" y="875246"/>
                  <a:pt x="8425947" y="875246"/>
                </a:cubicBezTo>
                <a:close/>
                <a:moveTo>
                  <a:pt x="4478983" y="875246"/>
                </a:moveTo>
                <a:cubicBezTo>
                  <a:pt x="4404367" y="875246"/>
                  <a:pt x="4358172" y="907673"/>
                  <a:pt x="4318356" y="947700"/>
                </a:cubicBezTo>
                <a:lnTo>
                  <a:pt x="4294983" y="973072"/>
                </a:lnTo>
                <a:lnTo>
                  <a:pt x="4297885" y="970303"/>
                </a:lnTo>
                <a:cubicBezTo>
                  <a:pt x="4341983" y="927670"/>
                  <a:pt x="4391259" y="889774"/>
                  <a:pt x="4478836" y="889774"/>
                </a:cubicBezTo>
                <a:cubicBezTo>
                  <a:pt x="4553903" y="889774"/>
                  <a:pt x="4600810" y="917616"/>
                  <a:pt x="4640434" y="952418"/>
                </a:cubicBezTo>
                <a:lnTo>
                  <a:pt x="4665436" y="976354"/>
                </a:lnTo>
                <a:lnTo>
                  <a:pt x="4636827" y="945259"/>
                </a:lnTo>
                <a:cubicBezTo>
                  <a:pt x="4597723" y="906363"/>
                  <a:pt x="4552078" y="875246"/>
                  <a:pt x="4478983" y="875246"/>
                </a:cubicBezTo>
                <a:close/>
                <a:moveTo>
                  <a:pt x="578195" y="875246"/>
                </a:moveTo>
                <a:cubicBezTo>
                  <a:pt x="505100" y="875246"/>
                  <a:pt x="459282" y="906363"/>
                  <a:pt x="420014" y="945259"/>
                </a:cubicBezTo>
                <a:lnTo>
                  <a:pt x="390535" y="977176"/>
                </a:lnTo>
                <a:lnTo>
                  <a:pt x="416411" y="952418"/>
                </a:lnTo>
                <a:cubicBezTo>
                  <a:pt x="456056" y="917616"/>
                  <a:pt x="502983" y="889774"/>
                  <a:pt x="578049" y="889774"/>
                </a:cubicBezTo>
                <a:cubicBezTo>
                  <a:pt x="653116" y="889774"/>
                  <a:pt x="700023" y="917616"/>
                  <a:pt x="739646" y="952418"/>
                </a:cubicBezTo>
                <a:lnTo>
                  <a:pt x="764649" y="976353"/>
                </a:lnTo>
                <a:lnTo>
                  <a:pt x="736039" y="945259"/>
                </a:lnTo>
                <a:cubicBezTo>
                  <a:pt x="696935" y="906363"/>
                  <a:pt x="651291" y="875246"/>
                  <a:pt x="578195" y="875246"/>
                </a:cubicBezTo>
                <a:close/>
                <a:moveTo>
                  <a:pt x="8426020" y="851958"/>
                </a:moveTo>
                <a:cubicBezTo>
                  <a:pt x="8351514" y="851958"/>
                  <a:pt x="8305444" y="887787"/>
                  <a:pt x="8265711" y="932013"/>
                </a:cubicBezTo>
                <a:lnTo>
                  <a:pt x="8248496" y="952695"/>
                </a:lnTo>
                <a:lnTo>
                  <a:pt x="8279269" y="922322"/>
                </a:lnTo>
                <a:cubicBezTo>
                  <a:pt x="8315893" y="890309"/>
                  <a:pt x="8360094" y="866485"/>
                  <a:pt x="8425801" y="866485"/>
                </a:cubicBezTo>
                <a:cubicBezTo>
                  <a:pt x="8500895" y="866485"/>
                  <a:pt x="8547900" y="897602"/>
                  <a:pt x="8587603" y="936498"/>
                </a:cubicBezTo>
                <a:lnTo>
                  <a:pt x="8606190" y="956349"/>
                </a:lnTo>
                <a:lnTo>
                  <a:pt x="8583685" y="929316"/>
                </a:lnTo>
                <a:cubicBezTo>
                  <a:pt x="8544602" y="886339"/>
                  <a:pt x="8499006" y="851958"/>
                  <a:pt x="8426020" y="851958"/>
                </a:cubicBezTo>
                <a:close/>
                <a:moveTo>
                  <a:pt x="4479056" y="851958"/>
                </a:moveTo>
                <a:cubicBezTo>
                  <a:pt x="4404550" y="851958"/>
                  <a:pt x="4358480" y="887787"/>
                  <a:pt x="4318747" y="932013"/>
                </a:cubicBezTo>
                <a:lnTo>
                  <a:pt x="4301533" y="952693"/>
                </a:lnTo>
                <a:lnTo>
                  <a:pt x="4332303" y="922322"/>
                </a:lnTo>
                <a:cubicBezTo>
                  <a:pt x="4368928" y="890309"/>
                  <a:pt x="4413130" y="866485"/>
                  <a:pt x="4478836" y="866485"/>
                </a:cubicBezTo>
                <a:cubicBezTo>
                  <a:pt x="4553931" y="866485"/>
                  <a:pt x="4600936" y="897602"/>
                  <a:pt x="4640638" y="936498"/>
                </a:cubicBezTo>
                <a:lnTo>
                  <a:pt x="4659223" y="956347"/>
                </a:lnTo>
                <a:lnTo>
                  <a:pt x="4636721" y="929316"/>
                </a:lnTo>
                <a:cubicBezTo>
                  <a:pt x="4597638" y="886339"/>
                  <a:pt x="4552042" y="851958"/>
                  <a:pt x="4479056" y="851958"/>
                </a:cubicBezTo>
                <a:close/>
                <a:moveTo>
                  <a:pt x="578269" y="851958"/>
                </a:moveTo>
                <a:cubicBezTo>
                  <a:pt x="505283" y="851958"/>
                  <a:pt x="459585" y="886339"/>
                  <a:pt x="420401" y="929316"/>
                </a:cubicBezTo>
                <a:lnTo>
                  <a:pt x="399365" y="954524"/>
                </a:lnTo>
                <a:lnTo>
                  <a:pt x="416245" y="936498"/>
                </a:lnTo>
                <a:cubicBezTo>
                  <a:pt x="455951" y="897602"/>
                  <a:pt x="502956" y="866485"/>
                  <a:pt x="578050" y="866485"/>
                </a:cubicBezTo>
                <a:cubicBezTo>
                  <a:pt x="653143" y="866485"/>
                  <a:pt x="700149" y="897602"/>
                  <a:pt x="739851" y="936498"/>
                </a:cubicBezTo>
                <a:lnTo>
                  <a:pt x="758434" y="956345"/>
                </a:lnTo>
                <a:lnTo>
                  <a:pt x="735933" y="929316"/>
                </a:lnTo>
                <a:cubicBezTo>
                  <a:pt x="696850" y="886339"/>
                  <a:pt x="651255" y="851958"/>
                  <a:pt x="578269" y="851958"/>
                </a:cubicBezTo>
                <a:close/>
                <a:moveTo>
                  <a:pt x="10008747" y="851521"/>
                </a:moveTo>
                <a:cubicBezTo>
                  <a:pt x="9935734" y="851521"/>
                  <a:pt x="9889967" y="885964"/>
                  <a:pt x="9850727" y="929018"/>
                </a:cubicBezTo>
                <a:lnTo>
                  <a:pt x="9794522" y="996408"/>
                </a:lnTo>
                <a:lnTo>
                  <a:pt x="9808890" y="981578"/>
                </a:lnTo>
                <a:cubicBezTo>
                  <a:pt x="9858377" y="928486"/>
                  <a:pt x="9908477" y="875394"/>
                  <a:pt x="10008602" y="875394"/>
                </a:cubicBezTo>
                <a:cubicBezTo>
                  <a:pt x="10133758" y="875394"/>
                  <a:pt x="10180748" y="958322"/>
                  <a:pt x="10246069" y="1020517"/>
                </a:cubicBezTo>
                <a:lnTo>
                  <a:pt x="10253023" y="1026125"/>
                </a:lnTo>
                <a:lnTo>
                  <a:pt x="10223279" y="996827"/>
                </a:lnTo>
                <a:cubicBezTo>
                  <a:pt x="10166459" y="929018"/>
                  <a:pt x="10118267" y="851521"/>
                  <a:pt x="10008747" y="851521"/>
                </a:cubicBezTo>
                <a:close/>
                <a:moveTo>
                  <a:pt x="6061782" y="851521"/>
                </a:moveTo>
                <a:cubicBezTo>
                  <a:pt x="5988769" y="851521"/>
                  <a:pt x="5943002" y="885964"/>
                  <a:pt x="5903764" y="929018"/>
                </a:cubicBezTo>
                <a:lnTo>
                  <a:pt x="5847563" y="996402"/>
                </a:lnTo>
                <a:lnTo>
                  <a:pt x="5861925" y="981578"/>
                </a:lnTo>
                <a:cubicBezTo>
                  <a:pt x="5911412" y="928486"/>
                  <a:pt x="5961512" y="875394"/>
                  <a:pt x="6061637" y="875394"/>
                </a:cubicBezTo>
                <a:cubicBezTo>
                  <a:pt x="6186792" y="875394"/>
                  <a:pt x="6233783" y="958322"/>
                  <a:pt x="6299103" y="1020517"/>
                </a:cubicBezTo>
                <a:lnTo>
                  <a:pt x="6306056" y="1026124"/>
                </a:lnTo>
                <a:lnTo>
                  <a:pt x="6276313" y="996827"/>
                </a:lnTo>
                <a:cubicBezTo>
                  <a:pt x="6219493" y="929018"/>
                  <a:pt x="6171301" y="851521"/>
                  <a:pt x="6061782" y="851521"/>
                </a:cubicBezTo>
                <a:close/>
                <a:moveTo>
                  <a:pt x="2160997" y="851521"/>
                </a:moveTo>
                <a:cubicBezTo>
                  <a:pt x="2087983" y="851521"/>
                  <a:pt x="2042216" y="885964"/>
                  <a:pt x="2002976" y="929018"/>
                </a:cubicBezTo>
                <a:lnTo>
                  <a:pt x="1946775" y="996403"/>
                </a:lnTo>
                <a:lnTo>
                  <a:pt x="1961138" y="981578"/>
                </a:lnTo>
                <a:cubicBezTo>
                  <a:pt x="2010626" y="928486"/>
                  <a:pt x="2060725" y="875394"/>
                  <a:pt x="2160850" y="875394"/>
                </a:cubicBezTo>
                <a:cubicBezTo>
                  <a:pt x="2286007" y="875394"/>
                  <a:pt x="2332997" y="958322"/>
                  <a:pt x="2398318" y="1020517"/>
                </a:cubicBezTo>
                <a:lnTo>
                  <a:pt x="2405275" y="1026128"/>
                </a:lnTo>
                <a:lnTo>
                  <a:pt x="2375528" y="996827"/>
                </a:lnTo>
                <a:cubicBezTo>
                  <a:pt x="2318709" y="929018"/>
                  <a:pt x="2270517" y="851521"/>
                  <a:pt x="2160997" y="851521"/>
                </a:cubicBezTo>
                <a:close/>
                <a:moveTo>
                  <a:pt x="9217238" y="840350"/>
                </a:moveTo>
                <a:cubicBezTo>
                  <a:pt x="9107677" y="840350"/>
                  <a:pt x="9059536" y="921404"/>
                  <a:pt x="9002730" y="992339"/>
                </a:cubicBezTo>
                <a:lnTo>
                  <a:pt x="8956901" y="1039563"/>
                </a:lnTo>
                <a:lnTo>
                  <a:pt x="8979626" y="1021495"/>
                </a:lnTo>
                <a:cubicBezTo>
                  <a:pt x="9045096" y="960068"/>
                  <a:pt x="9092355" y="878167"/>
                  <a:pt x="9217238" y="878167"/>
                </a:cubicBezTo>
                <a:cubicBezTo>
                  <a:pt x="9342166" y="878167"/>
                  <a:pt x="9389213" y="960039"/>
                  <a:pt x="9454555" y="1021444"/>
                </a:cubicBezTo>
                <a:lnTo>
                  <a:pt x="9478439" y="1040457"/>
                </a:lnTo>
                <a:lnTo>
                  <a:pt x="9431689" y="992283"/>
                </a:lnTo>
                <a:cubicBezTo>
                  <a:pt x="9374916" y="921381"/>
                  <a:pt x="9326799" y="840350"/>
                  <a:pt x="9217238" y="840350"/>
                </a:cubicBezTo>
                <a:close/>
                <a:moveTo>
                  <a:pt x="5270276" y="840350"/>
                </a:moveTo>
                <a:cubicBezTo>
                  <a:pt x="5160714" y="840350"/>
                  <a:pt x="5112574" y="921404"/>
                  <a:pt x="5055768" y="992339"/>
                </a:cubicBezTo>
                <a:lnTo>
                  <a:pt x="5009944" y="1039558"/>
                </a:lnTo>
                <a:lnTo>
                  <a:pt x="5032661" y="1021495"/>
                </a:lnTo>
                <a:cubicBezTo>
                  <a:pt x="5098133" y="960068"/>
                  <a:pt x="5145392" y="878167"/>
                  <a:pt x="5270274" y="878167"/>
                </a:cubicBezTo>
                <a:cubicBezTo>
                  <a:pt x="5395202" y="878167"/>
                  <a:pt x="5442249" y="960039"/>
                  <a:pt x="5507591" y="1021444"/>
                </a:cubicBezTo>
                <a:lnTo>
                  <a:pt x="5531473" y="1040455"/>
                </a:lnTo>
                <a:lnTo>
                  <a:pt x="5484725" y="992283"/>
                </a:lnTo>
                <a:cubicBezTo>
                  <a:pt x="5427953" y="921381"/>
                  <a:pt x="5379835" y="840350"/>
                  <a:pt x="5270276" y="840350"/>
                </a:cubicBezTo>
                <a:close/>
                <a:moveTo>
                  <a:pt x="1369486" y="840350"/>
                </a:moveTo>
                <a:cubicBezTo>
                  <a:pt x="1259925" y="840350"/>
                  <a:pt x="1211785" y="921404"/>
                  <a:pt x="1154979" y="992339"/>
                </a:cubicBezTo>
                <a:lnTo>
                  <a:pt x="1109155" y="1039557"/>
                </a:lnTo>
                <a:lnTo>
                  <a:pt x="1131874" y="1021495"/>
                </a:lnTo>
                <a:cubicBezTo>
                  <a:pt x="1197344" y="960068"/>
                  <a:pt x="1244602" y="878167"/>
                  <a:pt x="1369485" y="878167"/>
                </a:cubicBezTo>
                <a:cubicBezTo>
                  <a:pt x="1494414" y="878167"/>
                  <a:pt x="1541461" y="960039"/>
                  <a:pt x="1606803" y="1021444"/>
                </a:cubicBezTo>
                <a:lnTo>
                  <a:pt x="1630686" y="1040455"/>
                </a:lnTo>
                <a:lnTo>
                  <a:pt x="1583937" y="992283"/>
                </a:lnTo>
                <a:cubicBezTo>
                  <a:pt x="1527164" y="921381"/>
                  <a:pt x="1479047" y="840350"/>
                  <a:pt x="1369486" y="840350"/>
                </a:cubicBezTo>
                <a:close/>
                <a:moveTo>
                  <a:pt x="11591621" y="839766"/>
                </a:moveTo>
                <a:cubicBezTo>
                  <a:pt x="11482020" y="839766"/>
                  <a:pt x="11433838" y="920843"/>
                  <a:pt x="11377004" y="991786"/>
                </a:cubicBezTo>
                <a:lnTo>
                  <a:pt x="11330402" y="1039787"/>
                </a:lnTo>
                <a:lnTo>
                  <a:pt x="11353763" y="1021203"/>
                </a:lnTo>
                <a:cubicBezTo>
                  <a:pt x="11419158" y="959776"/>
                  <a:pt x="11466218" y="877875"/>
                  <a:pt x="11591329" y="877875"/>
                </a:cubicBezTo>
                <a:cubicBezTo>
                  <a:pt x="11716440" y="877875"/>
                  <a:pt x="11763413" y="959719"/>
                  <a:pt x="11828727" y="1021103"/>
                </a:cubicBezTo>
                <a:lnTo>
                  <a:pt x="11854355" y="1041501"/>
                </a:lnTo>
                <a:lnTo>
                  <a:pt x="11806078" y="991742"/>
                </a:lnTo>
                <a:cubicBezTo>
                  <a:pt x="11749312" y="920820"/>
                  <a:pt x="11701222" y="839766"/>
                  <a:pt x="11591621" y="839766"/>
                </a:cubicBezTo>
                <a:close/>
                <a:moveTo>
                  <a:pt x="7644655" y="839766"/>
                </a:moveTo>
                <a:cubicBezTo>
                  <a:pt x="7535054" y="839766"/>
                  <a:pt x="7486872" y="920843"/>
                  <a:pt x="7430038" y="991786"/>
                </a:cubicBezTo>
                <a:lnTo>
                  <a:pt x="7383437" y="1039787"/>
                </a:lnTo>
                <a:lnTo>
                  <a:pt x="7406798" y="1021203"/>
                </a:lnTo>
                <a:cubicBezTo>
                  <a:pt x="7472193" y="959776"/>
                  <a:pt x="7519252" y="877875"/>
                  <a:pt x="7644363" y="877875"/>
                </a:cubicBezTo>
                <a:cubicBezTo>
                  <a:pt x="7775729" y="877875"/>
                  <a:pt x="7820949" y="968108"/>
                  <a:pt x="7891708" y="1030144"/>
                </a:cubicBezTo>
                <a:lnTo>
                  <a:pt x="7912111" y="1045232"/>
                </a:lnTo>
                <a:lnTo>
                  <a:pt x="7862672" y="996161"/>
                </a:lnTo>
                <a:cubicBezTo>
                  <a:pt x="7804324" y="924232"/>
                  <a:pt x="7756541" y="839766"/>
                  <a:pt x="7644655" y="839766"/>
                </a:cubicBezTo>
                <a:close/>
                <a:moveTo>
                  <a:pt x="3743869" y="839766"/>
                </a:moveTo>
                <a:cubicBezTo>
                  <a:pt x="3634269" y="839766"/>
                  <a:pt x="3586086" y="920843"/>
                  <a:pt x="3529252" y="991786"/>
                </a:cubicBezTo>
                <a:lnTo>
                  <a:pt x="3482652" y="1039787"/>
                </a:lnTo>
                <a:lnTo>
                  <a:pt x="3506011" y="1021203"/>
                </a:lnTo>
                <a:cubicBezTo>
                  <a:pt x="3571407" y="959776"/>
                  <a:pt x="3618467" y="877875"/>
                  <a:pt x="3743577" y="877875"/>
                </a:cubicBezTo>
                <a:cubicBezTo>
                  <a:pt x="3874942" y="877875"/>
                  <a:pt x="3920162" y="968108"/>
                  <a:pt x="3990921" y="1030144"/>
                </a:cubicBezTo>
                <a:lnTo>
                  <a:pt x="4011326" y="1045233"/>
                </a:lnTo>
                <a:lnTo>
                  <a:pt x="3961886" y="996161"/>
                </a:lnTo>
                <a:cubicBezTo>
                  <a:pt x="3903537" y="924232"/>
                  <a:pt x="3855754" y="839766"/>
                  <a:pt x="3743869" y="839766"/>
                </a:cubicBezTo>
                <a:close/>
                <a:moveTo>
                  <a:pt x="10800330" y="837505"/>
                </a:moveTo>
                <a:cubicBezTo>
                  <a:pt x="10654468" y="837505"/>
                  <a:pt x="10616935" y="983202"/>
                  <a:pt x="10522835" y="1056082"/>
                </a:cubicBezTo>
                <a:lnTo>
                  <a:pt x="10493854" y="1072280"/>
                </a:lnTo>
                <a:lnTo>
                  <a:pt x="10520224" y="1063257"/>
                </a:lnTo>
                <a:cubicBezTo>
                  <a:pt x="10612472" y="1019543"/>
                  <a:pt x="10650033" y="932116"/>
                  <a:pt x="10800111" y="932116"/>
                </a:cubicBezTo>
                <a:cubicBezTo>
                  <a:pt x="10949861" y="932116"/>
                  <a:pt x="10986805" y="1019461"/>
                  <a:pt x="11078551" y="1063134"/>
                </a:cubicBezTo>
                <a:lnTo>
                  <a:pt x="11106069" y="1072586"/>
                </a:lnTo>
                <a:lnTo>
                  <a:pt x="11076470" y="1055990"/>
                </a:lnTo>
                <a:cubicBezTo>
                  <a:pt x="10982863" y="983161"/>
                  <a:pt x="10946192" y="837505"/>
                  <a:pt x="10800330" y="837505"/>
                </a:cubicBezTo>
                <a:close/>
                <a:moveTo>
                  <a:pt x="6853364" y="837505"/>
                </a:moveTo>
                <a:cubicBezTo>
                  <a:pt x="6707502" y="837505"/>
                  <a:pt x="6669969" y="983202"/>
                  <a:pt x="6575869" y="1056082"/>
                </a:cubicBezTo>
                <a:lnTo>
                  <a:pt x="6546887" y="1072281"/>
                </a:lnTo>
                <a:lnTo>
                  <a:pt x="6573258" y="1063257"/>
                </a:lnTo>
                <a:cubicBezTo>
                  <a:pt x="6665507" y="1019543"/>
                  <a:pt x="6703067" y="932116"/>
                  <a:pt x="6853145" y="932116"/>
                </a:cubicBezTo>
                <a:cubicBezTo>
                  <a:pt x="7002895" y="932116"/>
                  <a:pt x="7039839" y="1019461"/>
                  <a:pt x="7131585" y="1063134"/>
                </a:cubicBezTo>
                <a:lnTo>
                  <a:pt x="7159104" y="1072586"/>
                </a:lnTo>
                <a:lnTo>
                  <a:pt x="7129505" y="1055990"/>
                </a:lnTo>
                <a:cubicBezTo>
                  <a:pt x="7035897" y="983161"/>
                  <a:pt x="6999227" y="837505"/>
                  <a:pt x="6853364" y="837505"/>
                </a:cubicBezTo>
                <a:close/>
                <a:moveTo>
                  <a:pt x="2952579" y="837505"/>
                </a:moveTo>
                <a:cubicBezTo>
                  <a:pt x="2806716" y="837505"/>
                  <a:pt x="2769183" y="983202"/>
                  <a:pt x="2675082" y="1056082"/>
                </a:cubicBezTo>
                <a:lnTo>
                  <a:pt x="2646102" y="1072280"/>
                </a:lnTo>
                <a:lnTo>
                  <a:pt x="2672471" y="1063257"/>
                </a:lnTo>
                <a:cubicBezTo>
                  <a:pt x="2764720" y="1019543"/>
                  <a:pt x="2802280" y="932116"/>
                  <a:pt x="2952358" y="932116"/>
                </a:cubicBezTo>
                <a:cubicBezTo>
                  <a:pt x="3102108" y="932116"/>
                  <a:pt x="3139053" y="1019461"/>
                  <a:pt x="3230798" y="1063134"/>
                </a:cubicBezTo>
                <a:lnTo>
                  <a:pt x="3258318" y="1072586"/>
                </a:lnTo>
                <a:lnTo>
                  <a:pt x="3228718" y="1055990"/>
                </a:lnTo>
                <a:cubicBezTo>
                  <a:pt x="3135111" y="983161"/>
                  <a:pt x="3098441" y="837505"/>
                  <a:pt x="2952579" y="837505"/>
                </a:cubicBezTo>
                <a:close/>
                <a:moveTo>
                  <a:pt x="10008674" y="819033"/>
                </a:moveTo>
                <a:cubicBezTo>
                  <a:pt x="9935579" y="819033"/>
                  <a:pt x="9889833" y="858044"/>
                  <a:pt x="9850639" y="906809"/>
                </a:cubicBezTo>
                <a:lnTo>
                  <a:pt x="9802563" y="972190"/>
                </a:lnTo>
                <a:lnTo>
                  <a:pt x="9808397" y="965261"/>
                </a:lnTo>
                <a:cubicBezTo>
                  <a:pt x="9858067" y="904010"/>
                  <a:pt x="9908513" y="842760"/>
                  <a:pt x="10008602" y="842760"/>
                </a:cubicBezTo>
                <a:cubicBezTo>
                  <a:pt x="10108690" y="842760"/>
                  <a:pt x="10158935" y="903992"/>
                  <a:pt x="10208496" y="965224"/>
                </a:cubicBezTo>
                <a:lnTo>
                  <a:pt x="10217205" y="975582"/>
                </a:lnTo>
                <a:lnTo>
                  <a:pt x="10166656" y="906809"/>
                </a:lnTo>
                <a:cubicBezTo>
                  <a:pt x="10127485" y="858044"/>
                  <a:pt x="10081770" y="819033"/>
                  <a:pt x="10008674" y="819033"/>
                </a:cubicBezTo>
                <a:close/>
                <a:moveTo>
                  <a:pt x="6061709" y="819033"/>
                </a:moveTo>
                <a:cubicBezTo>
                  <a:pt x="5988615" y="819033"/>
                  <a:pt x="5942869" y="858044"/>
                  <a:pt x="5903675" y="906809"/>
                </a:cubicBezTo>
                <a:lnTo>
                  <a:pt x="5855598" y="972190"/>
                </a:lnTo>
                <a:lnTo>
                  <a:pt x="5861432" y="965261"/>
                </a:lnTo>
                <a:cubicBezTo>
                  <a:pt x="5911103" y="904010"/>
                  <a:pt x="5961548" y="842760"/>
                  <a:pt x="6061637" y="842760"/>
                </a:cubicBezTo>
                <a:cubicBezTo>
                  <a:pt x="6161724" y="842760"/>
                  <a:pt x="6211969" y="903992"/>
                  <a:pt x="6261530" y="965224"/>
                </a:cubicBezTo>
                <a:lnTo>
                  <a:pt x="6270234" y="975575"/>
                </a:lnTo>
                <a:lnTo>
                  <a:pt x="6219690" y="906809"/>
                </a:lnTo>
                <a:cubicBezTo>
                  <a:pt x="6180519" y="858044"/>
                  <a:pt x="6134804" y="819033"/>
                  <a:pt x="6061709" y="819033"/>
                </a:cubicBezTo>
                <a:close/>
                <a:moveTo>
                  <a:pt x="2160924" y="819033"/>
                </a:moveTo>
                <a:cubicBezTo>
                  <a:pt x="2087828" y="819033"/>
                  <a:pt x="2042081" y="858044"/>
                  <a:pt x="2002888" y="906809"/>
                </a:cubicBezTo>
                <a:lnTo>
                  <a:pt x="1954806" y="972196"/>
                </a:lnTo>
                <a:lnTo>
                  <a:pt x="1960646" y="965261"/>
                </a:lnTo>
                <a:cubicBezTo>
                  <a:pt x="2010315" y="904010"/>
                  <a:pt x="2060761" y="842760"/>
                  <a:pt x="2160851" y="842760"/>
                </a:cubicBezTo>
                <a:cubicBezTo>
                  <a:pt x="2260940" y="842760"/>
                  <a:pt x="2311184" y="903992"/>
                  <a:pt x="2360745" y="965224"/>
                </a:cubicBezTo>
                <a:lnTo>
                  <a:pt x="2369452" y="975579"/>
                </a:lnTo>
                <a:lnTo>
                  <a:pt x="2318905" y="906809"/>
                </a:lnTo>
                <a:cubicBezTo>
                  <a:pt x="2279734" y="858044"/>
                  <a:pt x="2234019" y="819033"/>
                  <a:pt x="2160924" y="819033"/>
                </a:cubicBezTo>
                <a:close/>
                <a:moveTo>
                  <a:pt x="9217238" y="793775"/>
                </a:moveTo>
                <a:cubicBezTo>
                  <a:pt x="9132216" y="793806"/>
                  <a:pt x="9084223" y="851758"/>
                  <a:pt x="9040339" y="916944"/>
                </a:cubicBezTo>
                <a:lnTo>
                  <a:pt x="8976369" y="1009627"/>
                </a:lnTo>
                <a:lnTo>
                  <a:pt x="8979318" y="1006756"/>
                </a:lnTo>
                <a:cubicBezTo>
                  <a:pt x="9044688" y="931684"/>
                  <a:pt x="9091935" y="831589"/>
                  <a:pt x="9217092" y="831589"/>
                </a:cubicBezTo>
                <a:cubicBezTo>
                  <a:pt x="9342248" y="831589"/>
                  <a:pt x="9389381" y="931656"/>
                  <a:pt x="9454701" y="1006706"/>
                </a:cubicBezTo>
                <a:lnTo>
                  <a:pt x="9459191" y="1011077"/>
                </a:lnTo>
                <a:lnTo>
                  <a:pt x="9394171" y="916854"/>
                </a:lnTo>
                <a:cubicBezTo>
                  <a:pt x="9350281" y="851673"/>
                  <a:pt x="9302260" y="793743"/>
                  <a:pt x="9217238" y="793775"/>
                </a:cubicBezTo>
                <a:close/>
                <a:moveTo>
                  <a:pt x="5270276" y="793775"/>
                </a:moveTo>
                <a:cubicBezTo>
                  <a:pt x="5185252" y="793806"/>
                  <a:pt x="5137260" y="851758"/>
                  <a:pt x="5093375" y="916944"/>
                </a:cubicBezTo>
                <a:lnTo>
                  <a:pt x="5029405" y="1009627"/>
                </a:lnTo>
                <a:lnTo>
                  <a:pt x="5032354" y="1006756"/>
                </a:lnTo>
                <a:cubicBezTo>
                  <a:pt x="5097725" y="931684"/>
                  <a:pt x="5144972" y="831589"/>
                  <a:pt x="5270129" y="831589"/>
                </a:cubicBezTo>
                <a:cubicBezTo>
                  <a:pt x="5395284" y="831589"/>
                  <a:pt x="5442417" y="931656"/>
                  <a:pt x="5507737" y="1006706"/>
                </a:cubicBezTo>
                <a:lnTo>
                  <a:pt x="5512227" y="1011077"/>
                </a:lnTo>
                <a:lnTo>
                  <a:pt x="5447208" y="916854"/>
                </a:lnTo>
                <a:cubicBezTo>
                  <a:pt x="5403317" y="851673"/>
                  <a:pt x="5355297" y="793743"/>
                  <a:pt x="5270276" y="793775"/>
                </a:cubicBezTo>
                <a:close/>
                <a:moveTo>
                  <a:pt x="1369486" y="793775"/>
                </a:moveTo>
                <a:cubicBezTo>
                  <a:pt x="1284464" y="793806"/>
                  <a:pt x="1236471" y="851758"/>
                  <a:pt x="1192587" y="916944"/>
                </a:cubicBezTo>
                <a:lnTo>
                  <a:pt x="1128618" y="1009626"/>
                </a:lnTo>
                <a:lnTo>
                  <a:pt x="1131566" y="1006756"/>
                </a:lnTo>
                <a:cubicBezTo>
                  <a:pt x="1196936" y="931684"/>
                  <a:pt x="1244183" y="831589"/>
                  <a:pt x="1369340" y="831589"/>
                </a:cubicBezTo>
                <a:cubicBezTo>
                  <a:pt x="1494496" y="831589"/>
                  <a:pt x="1541629" y="931656"/>
                  <a:pt x="1606949" y="1006706"/>
                </a:cubicBezTo>
                <a:lnTo>
                  <a:pt x="1611440" y="1011077"/>
                </a:lnTo>
                <a:lnTo>
                  <a:pt x="1546420" y="916854"/>
                </a:lnTo>
                <a:cubicBezTo>
                  <a:pt x="1502529" y="851673"/>
                  <a:pt x="1454508" y="793743"/>
                  <a:pt x="1369486" y="793775"/>
                </a:cubicBezTo>
                <a:close/>
                <a:moveTo>
                  <a:pt x="11591621" y="793556"/>
                </a:moveTo>
                <a:cubicBezTo>
                  <a:pt x="11506502" y="793556"/>
                  <a:pt x="11458498" y="851503"/>
                  <a:pt x="11414619" y="916701"/>
                </a:cubicBezTo>
                <a:lnTo>
                  <a:pt x="11351084" y="1008795"/>
                </a:lnTo>
                <a:lnTo>
                  <a:pt x="11353761" y="1006191"/>
                </a:lnTo>
                <a:cubicBezTo>
                  <a:pt x="11419155" y="931134"/>
                  <a:pt x="11466419" y="831050"/>
                  <a:pt x="11591621" y="831005"/>
                </a:cubicBezTo>
                <a:cubicBezTo>
                  <a:pt x="11716823" y="830959"/>
                  <a:pt x="11763973" y="931037"/>
                  <a:pt x="11829300" y="1006102"/>
                </a:cubicBezTo>
                <a:lnTo>
                  <a:pt x="11831818" y="1008555"/>
                </a:lnTo>
                <a:lnTo>
                  <a:pt x="11768510" y="916695"/>
                </a:lnTo>
                <a:cubicBezTo>
                  <a:pt x="11724688" y="851503"/>
                  <a:pt x="11676739" y="793556"/>
                  <a:pt x="11591621" y="793556"/>
                </a:cubicBezTo>
                <a:close/>
                <a:moveTo>
                  <a:pt x="7644655" y="793556"/>
                </a:moveTo>
                <a:cubicBezTo>
                  <a:pt x="7559537" y="793556"/>
                  <a:pt x="7511532" y="851503"/>
                  <a:pt x="7467653" y="916701"/>
                </a:cubicBezTo>
                <a:lnTo>
                  <a:pt x="7404118" y="1008795"/>
                </a:lnTo>
                <a:lnTo>
                  <a:pt x="7406795" y="1006191"/>
                </a:lnTo>
                <a:cubicBezTo>
                  <a:pt x="7472189" y="931134"/>
                  <a:pt x="7519453" y="831050"/>
                  <a:pt x="7644655" y="831005"/>
                </a:cubicBezTo>
                <a:cubicBezTo>
                  <a:pt x="7732297" y="830973"/>
                  <a:pt x="7781693" y="880002"/>
                  <a:pt x="7825850" y="935169"/>
                </a:cubicBezTo>
                <a:lnTo>
                  <a:pt x="7882253" y="1004782"/>
                </a:lnTo>
                <a:lnTo>
                  <a:pt x="7821545" y="916695"/>
                </a:lnTo>
                <a:cubicBezTo>
                  <a:pt x="7777722" y="851504"/>
                  <a:pt x="7729773" y="793556"/>
                  <a:pt x="7644655" y="793556"/>
                </a:cubicBezTo>
                <a:close/>
                <a:moveTo>
                  <a:pt x="3743869" y="793556"/>
                </a:moveTo>
                <a:cubicBezTo>
                  <a:pt x="3658752" y="793556"/>
                  <a:pt x="3610747" y="851503"/>
                  <a:pt x="3566867" y="916701"/>
                </a:cubicBezTo>
                <a:lnTo>
                  <a:pt x="3503333" y="1008794"/>
                </a:lnTo>
                <a:lnTo>
                  <a:pt x="3506009" y="1006191"/>
                </a:lnTo>
                <a:cubicBezTo>
                  <a:pt x="3571404" y="931134"/>
                  <a:pt x="3618668" y="831050"/>
                  <a:pt x="3743869" y="831005"/>
                </a:cubicBezTo>
                <a:cubicBezTo>
                  <a:pt x="3831510" y="830973"/>
                  <a:pt x="3880907" y="880002"/>
                  <a:pt x="3925063" y="935169"/>
                </a:cubicBezTo>
                <a:lnTo>
                  <a:pt x="3981466" y="1004781"/>
                </a:lnTo>
                <a:lnTo>
                  <a:pt x="3920758" y="916695"/>
                </a:lnTo>
                <a:cubicBezTo>
                  <a:pt x="3876936" y="851504"/>
                  <a:pt x="3828988" y="793556"/>
                  <a:pt x="3743869" y="793556"/>
                </a:cubicBezTo>
                <a:close/>
                <a:moveTo>
                  <a:pt x="10008674" y="786181"/>
                </a:moveTo>
                <a:cubicBezTo>
                  <a:pt x="9923524" y="786181"/>
                  <a:pt x="9875488" y="845568"/>
                  <a:pt x="9831613" y="912378"/>
                </a:cubicBezTo>
                <a:lnTo>
                  <a:pt x="9793226" y="969428"/>
                </a:lnTo>
                <a:lnTo>
                  <a:pt x="9808360" y="949053"/>
                </a:lnTo>
                <a:cubicBezTo>
                  <a:pt x="9857976" y="879699"/>
                  <a:pt x="9908367" y="810345"/>
                  <a:pt x="10008528" y="810345"/>
                </a:cubicBezTo>
                <a:cubicBezTo>
                  <a:pt x="10108690" y="810345"/>
                  <a:pt x="10158917" y="879699"/>
                  <a:pt x="10208459" y="949053"/>
                </a:cubicBezTo>
                <a:lnTo>
                  <a:pt x="10227687" y="974962"/>
                </a:lnTo>
                <a:lnTo>
                  <a:pt x="10185600" y="912378"/>
                </a:lnTo>
                <a:cubicBezTo>
                  <a:pt x="10141777" y="845568"/>
                  <a:pt x="10093825" y="786181"/>
                  <a:pt x="10008674" y="786181"/>
                </a:cubicBezTo>
                <a:close/>
                <a:moveTo>
                  <a:pt x="6061709" y="786181"/>
                </a:moveTo>
                <a:cubicBezTo>
                  <a:pt x="5976560" y="786181"/>
                  <a:pt x="5928524" y="845568"/>
                  <a:pt x="5884649" y="912378"/>
                </a:cubicBezTo>
                <a:lnTo>
                  <a:pt x="5846263" y="969425"/>
                </a:lnTo>
                <a:lnTo>
                  <a:pt x="5861395" y="949053"/>
                </a:lnTo>
                <a:cubicBezTo>
                  <a:pt x="5911011" y="879699"/>
                  <a:pt x="5961401" y="810345"/>
                  <a:pt x="6061562" y="810345"/>
                </a:cubicBezTo>
                <a:cubicBezTo>
                  <a:pt x="6161724" y="810345"/>
                  <a:pt x="6211951" y="879699"/>
                  <a:pt x="6261493" y="949053"/>
                </a:cubicBezTo>
                <a:lnTo>
                  <a:pt x="6280725" y="974966"/>
                </a:lnTo>
                <a:lnTo>
                  <a:pt x="6238635" y="912378"/>
                </a:lnTo>
                <a:cubicBezTo>
                  <a:pt x="6194812" y="845568"/>
                  <a:pt x="6146860" y="786181"/>
                  <a:pt x="6061709" y="786181"/>
                </a:cubicBezTo>
                <a:close/>
                <a:moveTo>
                  <a:pt x="2160924" y="786181"/>
                </a:moveTo>
                <a:cubicBezTo>
                  <a:pt x="2075773" y="786181"/>
                  <a:pt x="2027736" y="845568"/>
                  <a:pt x="1983862" y="912378"/>
                </a:cubicBezTo>
                <a:lnTo>
                  <a:pt x="1945479" y="969421"/>
                </a:lnTo>
                <a:lnTo>
                  <a:pt x="1960608" y="949053"/>
                </a:lnTo>
                <a:cubicBezTo>
                  <a:pt x="2010223" y="879699"/>
                  <a:pt x="2060615" y="810345"/>
                  <a:pt x="2160777" y="810345"/>
                </a:cubicBezTo>
                <a:cubicBezTo>
                  <a:pt x="2260939" y="810345"/>
                  <a:pt x="2311166" y="879699"/>
                  <a:pt x="2360708" y="949053"/>
                </a:cubicBezTo>
                <a:lnTo>
                  <a:pt x="2379939" y="974966"/>
                </a:lnTo>
                <a:lnTo>
                  <a:pt x="2337850" y="912378"/>
                </a:lnTo>
                <a:cubicBezTo>
                  <a:pt x="2294027" y="845568"/>
                  <a:pt x="2246074" y="786181"/>
                  <a:pt x="2160924" y="786181"/>
                </a:cubicBezTo>
                <a:close/>
                <a:moveTo>
                  <a:pt x="10008528" y="753329"/>
                </a:moveTo>
                <a:cubicBezTo>
                  <a:pt x="9923506" y="753329"/>
                  <a:pt x="9875569" y="819004"/>
                  <a:pt x="9831730" y="892888"/>
                </a:cubicBezTo>
                <a:lnTo>
                  <a:pt x="9811978" y="926824"/>
                </a:lnTo>
                <a:lnTo>
                  <a:pt x="9846290" y="875664"/>
                </a:lnTo>
                <a:cubicBezTo>
                  <a:pt x="9886179" y="821124"/>
                  <a:pt x="9933407" y="777493"/>
                  <a:pt x="10008528" y="777493"/>
                </a:cubicBezTo>
                <a:cubicBezTo>
                  <a:pt x="10083649" y="777493"/>
                  <a:pt x="10130713" y="821114"/>
                  <a:pt x="10170462" y="875640"/>
                </a:cubicBezTo>
                <a:lnTo>
                  <a:pt x="10207588" y="931166"/>
                </a:lnTo>
                <a:lnTo>
                  <a:pt x="10185309" y="892888"/>
                </a:lnTo>
                <a:cubicBezTo>
                  <a:pt x="10141474" y="819004"/>
                  <a:pt x="10093551" y="753329"/>
                  <a:pt x="10008528" y="753329"/>
                </a:cubicBezTo>
                <a:close/>
                <a:moveTo>
                  <a:pt x="6061562" y="753329"/>
                </a:moveTo>
                <a:cubicBezTo>
                  <a:pt x="5976541" y="753329"/>
                  <a:pt x="5928605" y="819004"/>
                  <a:pt x="5884765" y="892888"/>
                </a:cubicBezTo>
                <a:lnTo>
                  <a:pt x="5865012" y="926827"/>
                </a:lnTo>
                <a:lnTo>
                  <a:pt x="5899325" y="875664"/>
                </a:lnTo>
                <a:cubicBezTo>
                  <a:pt x="5939215" y="821124"/>
                  <a:pt x="5986442" y="777493"/>
                  <a:pt x="6061562" y="777493"/>
                </a:cubicBezTo>
                <a:cubicBezTo>
                  <a:pt x="6136683" y="777493"/>
                  <a:pt x="6183747" y="821114"/>
                  <a:pt x="6223496" y="875640"/>
                </a:cubicBezTo>
                <a:lnTo>
                  <a:pt x="6260620" y="931162"/>
                </a:lnTo>
                <a:lnTo>
                  <a:pt x="6238343" y="892888"/>
                </a:lnTo>
                <a:cubicBezTo>
                  <a:pt x="6194508" y="819004"/>
                  <a:pt x="6146585" y="753329"/>
                  <a:pt x="6061562" y="753329"/>
                </a:cubicBezTo>
                <a:close/>
                <a:moveTo>
                  <a:pt x="2160778" y="753329"/>
                </a:moveTo>
                <a:cubicBezTo>
                  <a:pt x="2075755" y="753329"/>
                  <a:pt x="2027818" y="819004"/>
                  <a:pt x="1983979" y="892888"/>
                </a:cubicBezTo>
                <a:lnTo>
                  <a:pt x="1964226" y="926825"/>
                </a:lnTo>
                <a:lnTo>
                  <a:pt x="1998539" y="875664"/>
                </a:lnTo>
                <a:cubicBezTo>
                  <a:pt x="2038427" y="821124"/>
                  <a:pt x="2085655" y="777493"/>
                  <a:pt x="2160778" y="777493"/>
                </a:cubicBezTo>
                <a:cubicBezTo>
                  <a:pt x="2235899" y="777493"/>
                  <a:pt x="2282963" y="821114"/>
                  <a:pt x="2322712" y="875640"/>
                </a:cubicBezTo>
                <a:lnTo>
                  <a:pt x="2359838" y="931166"/>
                </a:lnTo>
                <a:lnTo>
                  <a:pt x="2337559" y="892888"/>
                </a:lnTo>
                <a:cubicBezTo>
                  <a:pt x="2293724" y="819004"/>
                  <a:pt x="2245801" y="753329"/>
                  <a:pt x="2160778" y="753329"/>
                </a:cubicBezTo>
                <a:close/>
                <a:moveTo>
                  <a:pt x="9217238" y="747417"/>
                </a:moveTo>
                <a:cubicBezTo>
                  <a:pt x="9111199" y="747417"/>
                  <a:pt x="9062932" y="851912"/>
                  <a:pt x="9008067" y="946610"/>
                </a:cubicBezTo>
                <a:lnTo>
                  <a:pt x="8984530" y="984247"/>
                </a:lnTo>
                <a:lnTo>
                  <a:pt x="9017116" y="936388"/>
                </a:lnTo>
                <a:cubicBezTo>
                  <a:pt x="9066740" y="860702"/>
                  <a:pt x="9117113" y="785015"/>
                  <a:pt x="9217238" y="785015"/>
                </a:cubicBezTo>
                <a:cubicBezTo>
                  <a:pt x="9342394" y="785015"/>
                  <a:pt x="9389784" y="903275"/>
                  <a:pt x="9455136" y="991971"/>
                </a:cubicBezTo>
                <a:lnTo>
                  <a:pt x="9456023" y="992991"/>
                </a:lnTo>
                <a:lnTo>
                  <a:pt x="9426824" y="946402"/>
                </a:lnTo>
                <a:cubicBezTo>
                  <a:pt x="9371849" y="851803"/>
                  <a:pt x="9323277" y="747417"/>
                  <a:pt x="9217238" y="747417"/>
                </a:cubicBezTo>
                <a:close/>
                <a:moveTo>
                  <a:pt x="5270276" y="747417"/>
                </a:moveTo>
                <a:cubicBezTo>
                  <a:pt x="5164237" y="747417"/>
                  <a:pt x="5115970" y="851912"/>
                  <a:pt x="5061104" y="946610"/>
                </a:cubicBezTo>
                <a:lnTo>
                  <a:pt x="5037567" y="984246"/>
                </a:lnTo>
                <a:lnTo>
                  <a:pt x="5070151" y="936388"/>
                </a:lnTo>
                <a:cubicBezTo>
                  <a:pt x="5119777" y="860702"/>
                  <a:pt x="5170149" y="785015"/>
                  <a:pt x="5270276" y="785015"/>
                </a:cubicBezTo>
                <a:cubicBezTo>
                  <a:pt x="5395430" y="785015"/>
                  <a:pt x="5442821" y="903275"/>
                  <a:pt x="5508172" y="991971"/>
                </a:cubicBezTo>
                <a:lnTo>
                  <a:pt x="5509059" y="992991"/>
                </a:lnTo>
                <a:lnTo>
                  <a:pt x="5479861" y="946402"/>
                </a:lnTo>
                <a:cubicBezTo>
                  <a:pt x="5424886" y="851803"/>
                  <a:pt x="5376314" y="747417"/>
                  <a:pt x="5270276" y="747417"/>
                </a:cubicBezTo>
                <a:close/>
                <a:moveTo>
                  <a:pt x="1369486" y="747417"/>
                </a:moveTo>
                <a:cubicBezTo>
                  <a:pt x="1263448" y="747417"/>
                  <a:pt x="1215181" y="851912"/>
                  <a:pt x="1160316" y="946610"/>
                </a:cubicBezTo>
                <a:lnTo>
                  <a:pt x="1136782" y="984243"/>
                </a:lnTo>
                <a:lnTo>
                  <a:pt x="1169364" y="936388"/>
                </a:lnTo>
                <a:cubicBezTo>
                  <a:pt x="1218988" y="860702"/>
                  <a:pt x="1269361" y="785015"/>
                  <a:pt x="1369486" y="785015"/>
                </a:cubicBezTo>
                <a:cubicBezTo>
                  <a:pt x="1494642" y="785015"/>
                  <a:pt x="1542032" y="903275"/>
                  <a:pt x="1607384" y="991971"/>
                </a:cubicBezTo>
                <a:lnTo>
                  <a:pt x="1608269" y="992988"/>
                </a:lnTo>
                <a:lnTo>
                  <a:pt x="1579072" y="946402"/>
                </a:lnTo>
                <a:cubicBezTo>
                  <a:pt x="1524097" y="851803"/>
                  <a:pt x="1475525" y="747417"/>
                  <a:pt x="1369486" y="747417"/>
                </a:cubicBezTo>
                <a:close/>
                <a:moveTo>
                  <a:pt x="11591548" y="746979"/>
                </a:moveTo>
                <a:cubicBezTo>
                  <a:pt x="11485469" y="746979"/>
                  <a:pt x="11437119" y="851474"/>
                  <a:pt x="11382222" y="946172"/>
                </a:cubicBezTo>
                <a:lnTo>
                  <a:pt x="11356301" y="987607"/>
                </a:lnTo>
                <a:lnTo>
                  <a:pt x="11391289" y="936205"/>
                </a:lnTo>
                <a:cubicBezTo>
                  <a:pt x="11440923" y="860500"/>
                  <a:pt x="11491350" y="784795"/>
                  <a:pt x="11591621" y="784795"/>
                </a:cubicBezTo>
                <a:cubicBezTo>
                  <a:pt x="11716960" y="784795"/>
                  <a:pt x="11764161" y="903056"/>
                  <a:pt x="11829454" y="991752"/>
                </a:cubicBezTo>
                <a:lnTo>
                  <a:pt x="11829606" y="991928"/>
                </a:lnTo>
                <a:lnTo>
                  <a:pt x="11800951" y="946131"/>
                </a:lnTo>
                <a:cubicBezTo>
                  <a:pt x="11746042" y="851452"/>
                  <a:pt x="11697626" y="746979"/>
                  <a:pt x="11591548" y="746979"/>
                </a:cubicBezTo>
                <a:close/>
                <a:moveTo>
                  <a:pt x="7644582" y="746979"/>
                </a:moveTo>
                <a:cubicBezTo>
                  <a:pt x="7538504" y="746979"/>
                  <a:pt x="7490153" y="851474"/>
                  <a:pt x="7435256" y="946172"/>
                </a:cubicBezTo>
                <a:lnTo>
                  <a:pt x="7409336" y="987606"/>
                </a:lnTo>
                <a:lnTo>
                  <a:pt x="7444323" y="936205"/>
                </a:lnTo>
                <a:cubicBezTo>
                  <a:pt x="7493957" y="860500"/>
                  <a:pt x="7544384" y="784795"/>
                  <a:pt x="7644655" y="784795"/>
                </a:cubicBezTo>
                <a:cubicBezTo>
                  <a:pt x="7732393" y="784795"/>
                  <a:pt x="7781843" y="842743"/>
                  <a:pt x="7826012" y="907934"/>
                </a:cubicBezTo>
                <a:lnTo>
                  <a:pt x="7868781" y="970320"/>
                </a:lnTo>
                <a:lnTo>
                  <a:pt x="7813019" y="875071"/>
                </a:lnTo>
                <a:cubicBezTo>
                  <a:pt x="7771265" y="805745"/>
                  <a:pt x="7724141" y="746979"/>
                  <a:pt x="7644582" y="746979"/>
                </a:cubicBezTo>
                <a:close/>
                <a:moveTo>
                  <a:pt x="3743798" y="746979"/>
                </a:moveTo>
                <a:cubicBezTo>
                  <a:pt x="3637720" y="746979"/>
                  <a:pt x="3589368" y="851474"/>
                  <a:pt x="3534471" y="946172"/>
                </a:cubicBezTo>
                <a:lnTo>
                  <a:pt x="3508555" y="987599"/>
                </a:lnTo>
                <a:lnTo>
                  <a:pt x="3543537" y="936205"/>
                </a:lnTo>
                <a:cubicBezTo>
                  <a:pt x="3593172" y="860500"/>
                  <a:pt x="3643598" y="784795"/>
                  <a:pt x="3743869" y="784795"/>
                </a:cubicBezTo>
                <a:cubicBezTo>
                  <a:pt x="3831607" y="784795"/>
                  <a:pt x="3881057" y="842743"/>
                  <a:pt x="3925226" y="907934"/>
                </a:cubicBezTo>
                <a:lnTo>
                  <a:pt x="3971896" y="976011"/>
                </a:lnTo>
                <a:lnTo>
                  <a:pt x="3953199" y="946131"/>
                </a:lnTo>
                <a:cubicBezTo>
                  <a:pt x="3898291" y="851452"/>
                  <a:pt x="3849875" y="746979"/>
                  <a:pt x="3743798" y="746979"/>
                </a:cubicBezTo>
                <a:close/>
                <a:moveTo>
                  <a:pt x="10800476" y="733692"/>
                </a:moveTo>
                <a:cubicBezTo>
                  <a:pt x="10651799" y="733692"/>
                  <a:pt x="10616268" y="946247"/>
                  <a:pt x="10517515" y="1045915"/>
                </a:cubicBezTo>
                <a:lnTo>
                  <a:pt x="10502184" y="1057356"/>
                </a:lnTo>
                <a:lnTo>
                  <a:pt x="10519632" y="1047353"/>
                </a:lnTo>
                <a:cubicBezTo>
                  <a:pt x="10611596" y="974483"/>
                  <a:pt x="10650197" y="828743"/>
                  <a:pt x="10800330" y="828743"/>
                </a:cubicBezTo>
                <a:cubicBezTo>
                  <a:pt x="10950353" y="828743"/>
                  <a:pt x="10988064" y="974400"/>
                  <a:pt x="11079591" y="1047228"/>
                </a:cubicBezTo>
                <a:lnTo>
                  <a:pt x="11098536" y="1058122"/>
                </a:lnTo>
                <a:lnTo>
                  <a:pt x="11082094" y="1045819"/>
                </a:lnTo>
                <a:cubicBezTo>
                  <a:pt x="10983805" y="946204"/>
                  <a:pt x="10949377" y="733692"/>
                  <a:pt x="10800476" y="733692"/>
                </a:cubicBezTo>
                <a:close/>
                <a:moveTo>
                  <a:pt x="6853510" y="733692"/>
                </a:moveTo>
                <a:cubicBezTo>
                  <a:pt x="6704833" y="733692"/>
                  <a:pt x="6669302" y="946247"/>
                  <a:pt x="6570550" y="1045915"/>
                </a:cubicBezTo>
                <a:lnTo>
                  <a:pt x="6555219" y="1057356"/>
                </a:lnTo>
                <a:lnTo>
                  <a:pt x="6572666" y="1047353"/>
                </a:lnTo>
                <a:cubicBezTo>
                  <a:pt x="6664631" y="974483"/>
                  <a:pt x="6703232" y="828743"/>
                  <a:pt x="6853364" y="828743"/>
                </a:cubicBezTo>
                <a:cubicBezTo>
                  <a:pt x="7003388" y="828743"/>
                  <a:pt x="7041099" y="974400"/>
                  <a:pt x="7132625" y="1047228"/>
                </a:cubicBezTo>
                <a:lnTo>
                  <a:pt x="7151569" y="1058121"/>
                </a:lnTo>
                <a:lnTo>
                  <a:pt x="7135128" y="1045819"/>
                </a:lnTo>
                <a:cubicBezTo>
                  <a:pt x="7036839" y="946204"/>
                  <a:pt x="7002411" y="733692"/>
                  <a:pt x="6853510" y="733692"/>
                </a:cubicBezTo>
                <a:close/>
                <a:moveTo>
                  <a:pt x="2952725" y="733692"/>
                </a:moveTo>
                <a:cubicBezTo>
                  <a:pt x="2804047" y="733692"/>
                  <a:pt x="2768516" y="946247"/>
                  <a:pt x="2669764" y="1045915"/>
                </a:cubicBezTo>
                <a:lnTo>
                  <a:pt x="2654435" y="1057354"/>
                </a:lnTo>
                <a:lnTo>
                  <a:pt x="2671879" y="1047353"/>
                </a:lnTo>
                <a:cubicBezTo>
                  <a:pt x="2763844" y="974483"/>
                  <a:pt x="2802445" y="828743"/>
                  <a:pt x="2952579" y="828743"/>
                </a:cubicBezTo>
                <a:cubicBezTo>
                  <a:pt x="3102602" y="828743"/>
                  <a:pt x="3140312" y="974400"/>
                  <a:pt x="3231839" y="1047228"/>
                </a:cubicBezTo>
                <a:lnTo>
                  <a:pt x="3250785" y="1058122"/>
                </a:lnTo>
                <a:lnTo>
                  <a:pt x="3234341" y="1045819"/>
                </a:lnTo>
                <a:cubicBezTo>
                  <a:pt x="3136053" y="946204"/>
                  <a:pt x="3101625" y="733692"/>
                  <a:pt x="2952725" y="733692"/>
                </a:cubicBezTo>
                <a:close/>
                <a:moveTo>
                  <a:pt x="9217238" y="700547"/>
                </a:moveTo>
                <a:cubicBezTo>
                  <a:pt x="9110960" y="700547"/>
                  <a:pt x="9062737" y="818972"/>
                  <a:pt x="9007949" y="926294"/>
                </a:cubicBezTo>
                <a:lnTo>
                  <a:pt x="8990865" y="957299"/>
                </a:lnTo>
                <a:lnTo>
                  <a:pt x="9016869" y="913100"/>
                </a:lnTo>
                <a:cubicBezTo>
                  <a:pt x="9066357" y="825769"/>
                  <a:pt x="9116675" y="738438"/>
                  <a:pt x="9217238" y="738438"/>
                </a:cubicBezTo>
                <a:cubicBezTo>
                  <a:pt x="9317801" y="738438"/>
                  <a:pt x="9368210" y="825769"/>
                  <a:pt x="9417725" y="913100"/>
                </a:cubicBezTo>
                <a:lnTo>
                  <a:pt x="9448153" y="964809"/>
                </a:lnTo>
                <a:lnTo>
                  <a:pt x="9426882" y="926252"/>
                </a:lnTo>
                <a:cubicBezTo>
                  <a:pt x="9372000" y="818950"/>
                  <a:pt x="9323515" y="700547"/>
                  <a:pt x="9217238" y="700547"/>
                </a:cubicBezTo>
                <a:close/>
                <a:moveTo>
                  <a:pt x="5270276" y="700547"/>
                </a:moveTo>
                <a:cubicBezTo>
                  <a:pt x="5163998" y="700547"/>
                  <a:pt x="5115775" y="818972"/>
                  <a:pt x="5060986" y="926294"/>
                </a:cubicBezTo>
                <a:lnTo>
                  <a:pt x="5043904" y="957294"/>
                </a:lnTo>
                <a:lnTo>
                  <a:pt x="5069906" y="913100"/>
                </a:lnTo>
                <a:cubicBezTo>
                  <a:pt x="5119394" y="825769"/>
                  <a:pt x="5169711" y="738438"/>
                  <a:pt x="5270276" y="738438"/>
                </a:cubicBezTo>
                <a:cubicBezTo>
                  <a:pt x="5370838" y="738438"/>
                  <a:pt x="5421247" y="825769"/>
                  <a:pt x="5470762" y="913100"/>
                </a:cubicBezTo>
                <a:lnTo>
                  <a:pt x="5501191" y="964813"/>
                </a:lnTo>
                <a:lnTo>
                  <a:pt x="5479919" y="926252"/>
                </a:lnTo>
                <a:cubicBezTo>
                  <a:pt x="5425038" y="818950"/>
                  <a:pt x="5376553" y="700547"/>
                  <a:pt x="5270276" y="700547"/>
                </a:cubicBezTo>
                <a:close/>
                <a:moveTo>
                  <a:pt x="1369486" y="700547"/>
                </a:moveTo>
                <a:cubicBezTo>
                  <a:pt x="1263208" y="700547"/>
                  <a:pt x="1214986" y="818972"/>
                  <a:pt x="1160198" y="926294"/>
                </a:cubicBezTo>
                <a:lnTo>
                  <a:pt x="1143109" y="957307"/>
                </a:lnTo>
                <a:lnTo>
                  <a:pt x="1169118" y="913100"/>
                </a:lnTo>
                <a:cubicBezTo>
                  <a:pt x="1218605" y="825769"/>
                  <a:pt x="1268923" y="738438"/>
                  <a:pt x="1369486" y="738438"/>
                </a:cubicBezTo>
                <a:cubicBezTo>
                  <a:pt x="1470049" y="738438"/>
                  <a:pt x="1520458" y="825769"/>
                  <a:pt x="1569973" y="913100"/>
                </a:cubicBezTo>
                <a:lnTo>
                  <a:pt x="1600407" y="964821"/>
                </a:lnTo>
                <a:lnTo>
                  <a:pt x="1579131" y="926252"/>
                </a:lnTo>
                <a:cubicBezTo>
                  <a:pt x="1524249" y="818950"/>
                  <a:pt x="1475764" y="700547"/>
                  <a:pt x="1369486" y="700547"/>
                </a:cubicBezTo>
                <a:close/>
                <a:moveTo>
                  <a:pt x="11591548" y="700474"/>
                </a:moveTo>
                <a:cubicBezTo>
                  <a:pt x="11485390" y="700474"/>
                  <a:pt x="11437243" y="818877"/>
                  <a:pt x="11382440" y="926179"/>
                </a:cubicBezTo>
                <a:lnTo>
                  <a:pt x="11369554" y="949547"/>
                </a:lnTo>
                <a:lnTo>
                  <a:pt x="11391116" y="912953"/>
                </a:lnTo>
                <a:cubicBezTo>
                  <a:pt x="11440685" y="825622"/>
                  <a:pt x="11491094" y="738291"/>
                  <a:pt x="11591548" y="738291"/>
                </a:cubicBezTo>
                <a:cubicBezTo>
                  <a:pt x="11692001" y="738291"/>
                  <a:pt x="11742447" y="825622"/>
                  <a:pt x="11792026" y="912944"/>
                </a:cubicBezTo>
                <a:lnTo>
                  <a:pt x="11813945" y="950138"/>
                </a:lnTo>
                <a:lnTo>
                  <a:pt x="11800733" y="926179"/>
                </a:lnTo>
                <a:cubicBezTo>
                  <a:pt x="11745918" y="818877"/>
                  <a:pt x="11697706" y="700474"/>
                  <a:pt x="11591548" y="700474"/>
                </a:cubicBezTo>
                <a:close/>
                <a:moveTo>
                  <a:pt x="7644582" y="700474"/>
                </a:moveTo>
                <a:cubicBezTo>
                  <a:pt x="7538424" y="700474"/>
                  <a:pt x="7490277" y="818877"/>
                  <a:pt x="7435474" y="926179"/>
                </a:cubicBezTo>
                <a:lnTo>
                  <a:pt x="7422595" y="949535"/>
                </a:lnTo>
                <a:lnTo>
                  <a:pt x="7444150" y="912953"/>
                </a:lnTo>
                <a:cubicBezTo>
                  <a:pt x="7493719" y="825622"/>
                  <a:pt x="7544129" y="738291"/>
                  <a:pt x="7644582" y="738291"/>
                </a:cubicBezTo>
                <a:cubicBezTo>
                  <a:pt x="7738758" y="738291"/>
                  <a:pt x="7788981" y="815047"/>
                  <a:pt x="7835742" y="896592"/>
                </a:cubicBezTo>
                <a:lnTo>
                  <a:pt x="7868628" y="953753"/>
                </a:lnTo>
                <a:lnTo>
                  <a:pt x="7812886" y="845645"/>
                </a:lnTo>
                <a:cubicBezTo>
                  <a:pt x="7771225" y="767076"/>
                  <a:pt x="7724201" y="700474"/>
                  <a:pt x="7644582" y="700474"/>
                </a:cubicBezTo>
                <a:close/>
                <a:moveTo>
                  <a:pt x="3743798" y="700474"/>
                </a:moveTo>
                <a:cubicBezTo>
                  <a:pt x="3637640" y="700474"/>
                  <a:pt x="3589493" y="818877"/>
                  <a:pt x="3534689" y="926179"/>
                </a:cubicBezTo>
                <a:lnTo>
                  <a:pt x="3521809" y="949537"/>
                </a:lnTo>
                <a:lnTo>
                  <a:pt x="3543365" y="912953"/>
                </a:lnTo>
                <a:cubicBezTo>
                  <a:pt x="3592935" y="825622"/>
                  <a:pt x="3643344" y="738291"/>
                  <a:pt x="3743798" y="738291"/>
                </a:cubicBezTo>
                <a:cubicBezTo>
                  <a:pt x="3861516" y="738291"/>
                  <a:pt x="3910560" y="858222"/>
                  <a:pt x="3970011" y="957525"/>
                </a:cubicBezTo>
                <a:lnTo>
                  <a:pt x="3971446" y="959664"/>
                </a:lnTo>
                <a:lnTo>
                  <a:pt x="3952981" y="926179"/>
                </a:lnTo>
                <a:cubicBezTo>
                  <a:pt x="3898167" y="818877"/>
                  <a:pt x="3849956" y="700474"/>
                  <a:pt x="3743798" y="700474"/>
                </a:cubicBezTo>
                <a:close/>
                <a:moveTo>
                  <a:pt x="11591548" y="653971"/>
                </a:moveTo>
                <a:cubicBezTo>
                  <a:pt x="11506940" y="653971"/>
                  <a:pt x="11459097" y="738664"/>
                  <a:pt x="11415202" y="833943"/>
                </a:cubicBezTo>
                <a:lnTo>
                  <a:pt x="11383404" y="904249"/>
                </a:lnTo>
                <a:lnTo>
                  <a:pt x="11390951" y="889701"/>
                </a:lnTo>
                <a:cubicBezTo>
                  <a:pt x="11440430" y="790707"/>
                  <a:pt x="11490802" y="691714"/>
                  <a:pt x="11591548" y="691714"/>
                </a:cubicBezTo>
                <a:cubicBezTo>
                  <a:pt x="11692293" y="691714"/>
                  <a:pt x="11742684" y="790689"/>
                  <a:pt x="11792163" y="889664"/>
                </a:cubicBezTo>
                <a:lnTo>
                  <a:pt x="11799344" y="903505"/>
                </a:lnTo>
                <a:lnTo>
                  <a:pt x="11767888" y="833943"/>
                </a:lnTo>
                <a:cubicBezTo>
                  <a:pt x="11723998" y="738664"/>
                  <a:pt x="11676155" y="653971"/>
                  <a:pt x="11591548" y="653971"/>
                </a:cubicBezTo>
                <a:close/>
                <a:moveTo>
                  <a:pt x="9217311" y="653971"/>
                </a:moveTo>
                <a:cubicBezTo>
                  <a:pt x="9132735" y="653971"/>
                  <a:pt x="9084910" y="738678"/>
                  <a:pt x="9041031" y="833973"/>
                </a:cubicBezTo>
                <a:lnTo>
                  <a:pt x="9009950" y="902729"/>
                </a:lnTo>
                <a:lnTo>
                  <a:pt x="9016678" y="889774"/>
                </a:lnTo>
                <a:cubicBezTo>
                  <a:pt x="9066211" y="790780"/>
                  <a:pt x="9116639" y="691787"/>
                  <a:pt x="9217238" y="691787"/>
                </a:cubicBezTo>
                <a:cubicBezTo>
                  <a:pt x="9317838" y="691787"/>
                  <a:pt x="9368210" y="790780"/>
                  <a:pt x="9417698" y="889774"/>
                </a:cubicBezTo>
                <a:lnTo>
                  <a:pt x="9433460" y="920152"/>
                </a:lnTo>
                <a:lnTo>
                  <a:pt x="9426569" y="906230"/>
                </a:lnTo>
                <a:cubicBezTo>
                  <a:pt x="9371545" y="786303"/>
                  <a:pt x="9323030" y="653971"/>
                  <a:pt x="9217311" y="653971"/>
                </a:cubicBezTo>
                <a:close/>
                <a:moveTo>
                  <a:pt x="7644582" y="653971"/>
                </a:moveTo>
                <a:cubicBezTo>
                  <a:pt x="7559975" y="653971"/>
                  <a:pt x="7512132" y="738664"/>
                  <a:pt x="7468236" y="833943"/>
                </a:cubicBezTo>
                <a:lnTo>
                  <a:pt x="7436437" y="904252"/>
                </a:lnTo>
                <a:lnTo>
                  <a:pt x="7443985" y="889701"/>
                </a:lnTo>
                <a:cubicBezTo>
                  <a:pt x="7493464" y="790707"/>
                  <a:pt x="7543837" y="691714"/>
                  <a:pt x="7644582" y="691714"/>
                </a:cubicBezTo>
                <a:cubicBezTo>
                  <a:pt x="7739031" y="691714"/>
                  <a:pt x="7789223" y="778704"/>
                  <a:pt x="7835897" y="871130"/>
                </a:cubicBezTo>
                <a:lnTo>
                  <a:pt x="7853164" y="905219"/>
                </a:lnTo>
                <a:lnTo>
                  <a:pt x="7821510" y="835220"/>
                </a:lnTo>
                <a:cubicBezTo>
                  <a:pt x="7777459" y="739422"/>
                  <a:pt x="7729567" y="653971"/>
                  <a:pt x="7644582" y="653971"/>
                </a:cubicBezTo>
                <a:close/>
                <a:moveTo>
                  <a:pt x="5270347" y="653971"/>
                </a:moveTo>
                <a:cubicBezTo>
                  <a:pt x="5185774" y="653971"/>
                  <a:pt x="5137947" y="738678"/>
                  <a:pt x="5094068" y="833973"/>
                </a:cubicBezTo>
                <a:lnTo>
                  <a:pt x="5062988" y="902726"/>
                </a:lnTo>
                <a:lnTo>
                  <a:pt x="5069714" y="889774"/>
                </a:lnTo>
                <a:cubicBezTo>
                  <a:pt x="5119249" y="790780"/>
                  <a:pt x="5169675" y="691787"/>
                  <a:pt x="5270276" y="691787"/>
                </a:cubicBezTo>
                <a:cubicBezTo>
                  <a:pt x="5370874" y="691787"/>
                  <a:pt x="5421247" y="790780"/>
                  <a:pt x="5470734" y="889774"/>
                </a:cubicBezTo>
                <a:lnTo>
                  <a:pt x="5486512" y="920182"/>
                </a:lnTo>
                <a:lnTo>
                  <a:pt x="5479606" y="906230"/>
                </a:lnTo>
                <a:cubicBezTo>
                  <a:pt x="5424582" y="786303"/>
                  <a:pt x="5376067" y="653971"/>
                  <a:pt x="5270347" y="653971"/>
                </a:cubicBezTo>
                <a:close/>
                <a:moveTo>
                  <a:pt x="3743798" y="653971"/>
                </a:moveTo>
                <a:cubicBezTo>
                  <a:pt x="3659190" y="653971"/>
                  <a:pt x="3611348" y="738664"/>
                  <a:pt x="3567452" y="833943"/>
                </a:cubicBezTo>
                <a:lnTo>
                  <a:pt x="3535657" y="904241"/>
                </a:lnTo>
                <a:lnTo>
                  <a:pt x="3543200" y="889701"/>
                </a:lnTo>
                <a:cubicBezTo>
                  <a:pt x="3592679" y="790707"/>
                  <a:pt x="3643052" y="691714"/>
                  <a:pt x="3743798" y="691714"/>
                </a:cubicBezTo>
                <a:cubicBezTo>
                  <a:pt x="3838246" y="691714"/>
                  <a:pt x="3888439" y="778704"/>
                  <a:pt x="3935113" y="871130"/>
                </a:cubicBezTo>
                <a:lnTo>
                  <a:pt x="3952277" y="905018"/>
                </a:lnTo>
                <a:lnTo>
                  <a:pt x="3920137" y="833943"/>
                </a:lnTo>
                <a:cubicBezTo>
                  <a:pt x="3876247" y="738664"/>
                  <a:pt x="3828404" y="653971"/>
                  <a:pt x="3743798" y="653971"/>
                </a:cubicBezTo>
                <a:close/>
                <a:moveTo>
                  <a:pt x="1369559" y="653971"/>
                </a:moveTo>
                <a:cubicBezTo>
                  <a:pt x="1284984" y="653971"/>
                  <a:pt x="1237159" y="738678"/>
                  <a:pt x="1193280" y="833973"/>
                </a:cubicBezTo>
                <a:lnTo>
                  <a:pt x="1162202" y="902722"/>
                </a:lnTo>
                <a:lnTo>
                  <a:pt x="1168926" y="889774"/>
                </a:lnTo>
                <a:cubicBezTo>
                  <a:pt x="1218459" y="790780"/>
                  <a:pt x="1268887" y="691787"/>
                  <a:pt x="1369486" y="691787"/>
                </a:cubicBezTo>
                <a:cubicBezTo>
                  <a:pt x="1470086" y="691787"/>
                  <a:pt x="1520458" y="790780"/>
                  <a:pt x="1569946" y="889774"/>
                </a:cubicBezTo>
                <a:lnTo>
                  <a:pt x="1585723" y="920181"/>
                </a:lnTo>
                <a:lnTo>
                  <a:pt x="1578818" y="906230"/>
                </a:lnTo>
                <a:cubicBezTo>
                  <a:pt x="1523794" y="786303"/>
                  <a:pt x="1475279" y="653971"/>
                  <a:pt x="1369559" y="653971"/>
                </a:cubicBezTo>
                <a:close/>
                <a:moveTo>
                  <a:pt x="10800403" y="630173"/>
                </a:moveTo>
                <a:cubicBezTo>
                  <a:pt x="10652341" y="630229"/>
                  <a:pt x="10616740" y="903479"/>
                  <a:pt x="10517953" y="1031562"/>
                </a:cubicBezTo>
                <a:lnTo>
                  <a:pt x="10513330" y="1035994"/>
                </a:lnTo>
                <a:lnTo>
                  <a:pt x="10519593" y="1030955"/>
                </a:lnTo>
                <a:cubicBezTo>
                  <a:pt x="10611291" y="928967"/>
                  <a:pt x="10649686" y="724985"/>
                  <a:pt x="10800476" y="724930"/>
                </a:cubicBezTo>
                <a:cubicBezTo>
                  <a:pt x="10951485" y="724930"/>
                  <a:pt x="10988744" y="928858"/>
                  <a:pt x="11079983" y="1030822"/>
                </a:cubicBezTo>
                <a:lnTo>
                  <a:pt x="11088167" y="1037425"/>
                </a:lnTo>
                <a:lnTo>
                  <a:pt x="11081975" y="1031480"/>
                </a:lnTo>
                <a:cubicBezTo>
                  <a:pt x="10983424" y="903383"/>
                  <a:pt x="10948465" y="630116"/>
                  <a:pt x="10800403" y="630173"/>
                </a:cubicBezTo>
                <a:close/>
                <a:moveTo>
                  <a:pt x="6853437" y="630173"/>
                </a:moveTo>
                <a:cubicBezTo>
                  <a:pt x="6705374" y="630229"/>
                  <a:pt x="6669775" y="903479"/>
                  <a:pt x="6570988" y="1031562"/>
                </a:cubicBezTo>
                <a:lnTo>
                  <a:pt x="6566367" y="1035991"/>
                </a:lnTo>
                <a:lnTo>
                  <a:pt x="6572627" y="1030955"/>
                </a:lnTo>
                <a:cubicBezTo>
                  <a:pt x="6664325" y="928967"/>
                  <a:pt x="6702721" y="724985"/>
                  <a:pt x="6853510" y="724930"/>
                </a:cubicBezTo>
                <a:cubicBezTo>
                  <a:pt x="7004519" y="724930"/>
                  <a:pt x="7041778" y="928858"/>
                  <a:pt x="7133018" y="1030822"/>
                </a:cubicBezTo>
                <a:lnTo>
                  <a:pt x="7141202" y="1037426"/>
                </a:lnTo>
                <a:lnTo>
                  <a:pt x="7135010" y="1031480"/>
                </a:lnTo>
                <a:cubicBezTo>
                  <a:pt x="7036459" y="903383"/>
                  <a:pt x="7001499" y="630116"/>
                  <a:pt x="6853437" y="630173"/>
                </a:cubicBezTo>
                <a:close/>
                <a:moveTo>
                  <a:pt x="2952651" y="630173"/>
                </a:moveTo>
                <a:cubicBezTo>
                  <a:pt x="2804589" y="630229"/>
                  <a:pt x="2768988" y="903479"/>
                  <a:pt x="2670202" y="1031562"/>
                </a:cubicBezTo>
                <a:lnTo>
                  <a:pt x="2665577" y="1035995"/>
                </a:lnTo>
                <a:lnTo>
                  <a:pt x="2671842" y="1030955"/>
                </a:lnTo>
                <a:cubicBezTo>
                  <a:pt x="2763539" y="928967"/>
                  <a:pt x="2801935" y="724985"/>
                  <a:pt x="2952725" y="724930"/>
                </a:cubicBezTo>
                <a:cubicBezTo>
                  <a:pt x="3103733" y="724930"/>
                  <a:pt x="3140992" y="928858"/>
                  <a:pt x="3232231" y="1030822"/>
                </a:cubicBezTo>
                <a:lnTo>
                  <a:pt x="3240417" y="1037428"/>
                </a:lnTo>
                <a:lnTo>
                  <a:pt x="3234223" y="1031480"/>
                </a:lnTo>
                <a:cubicBezTo>
                  <a:pt x="3135672" y="903383"/>
                  <a:pt x="3100713" y="630116"/>
                  <a:pt x="2952651" y="630173"/>
                </a:cubicBezTo>
                <a:close/>
                <a:moveTo>
                  <a:pt x="11591474" y="607321"/>
                </a:moveTo>
                <a:cubicBezTo>
                  <a:pt x="11506932" y="607321"/>
                  <a:pt x="11459083" y="700943"/>
                  <a:pt x="11415173" y="806268"/>
                </a:cubicBezTo>
                <a:lnTo>
                  <a:pt x="11391085" y="865118"/>
                </a:lnTo>
                <a:lnTo>
                  <a:pt x="11428719" y="785213"/>
                </a:lnTo>
                <a:cubicBezTo>
                  <a:pt x="11468699" y="707433"/>
                  <a:pt x="11516126" y="645210"/>
                  <a:pt x="11591548" y="645210"/>
                </a:cubicBezTo>
                <a:cubicBezTo>
                  <a:pt x="11692111" y="645210"/>
                  <a:pt x="11742703" y="755829"/>
                  <a:pt x="11792327" y="866449"/>
                </a:cubicBezTo>
                <a:lnTo>
                  <a:pt x="11792394" y="866591"/>
                </a:lnTo>
                <a:lnTo>
                  <a:pt x="11767713" y="806268"/>
                </a:lnTo>
                <a:cubicBezTo>
                  <a:pt x="11723825" y="700943"/>
                  <a:pt x="11676018" y="607321"/>
                  <a:pt x="11591474" y="607321"/>
                </a:cubicBezTo>
                <a:close/>
                <a:moveTo>
                  <a:pt x="9217164" y="607321"/>
                </a:moveTo>
                <a:cubicBezTo>
                  <a:pt x="9132653" y="607321"/>
                  <a:pt x="9084822" y="700943"/>
                  <a:pt x="9040922" y="806268"/>
                </a:cubicBezTo>
                <a:lnTo>
                  <a:pt x="9015042" y="869510"/>
                </a:lnTo>
                <a:lnTo>
                  <a:pt x="9016449" y="866485"/>
                </a:lnTo>
                <a:cubicBezTo>
                  <a:pt x="9066065" y="755848"/>
                  <a:pt x="9116638" y="645210"/>
                  <a:pt x="9217164" y="645210"/>
                </a:cubicBezTo>
                <a:cubicBezTo>
                  <a:pt x="9317691" y="645210"/>
                  <a:pt x="9368265" y="755848"/>
                  <a:pt x="9417880" y="866485"/>
                </a:cubicBezTo>
                <a:lnTo>
                  <a:pt x="9419999" y="871041"/>
                </a:lnTo>
                <a:lnTo>
                  <a:pt x="9393478" y="806268"/>
                </a:lnTo>
                <a:cubicBezTo>
                  <a:pt x="9349549" y="700943"/>
                  <a:pt x="9301675" y="607321"/>
                  <a:pt x="9217164" y="607321"/>
                </a:cubicBezTo>
                <a:close/>
                <a:moveTo>
                  <a:pt x="7644509" y="607321"/>
                </a:moveTo>
                <a:cubicBezTo>
                  <a:pt x="7559966" y="607321"/>
                  <a:pt x="7512117" y="700943"/>
                  <a:pt x="7468207" y="806268"/>
                </a:cubicBezTo>
                <a:lnTo>
                  <a:pt x="7444121" y="865115"/>
                </a:lnTo>
                <a:lnTo>
                  <a:pt x="7481753" y="785213"/>
                </a:lnTo>
                <a:cubicBezTo>
                  <a:pt x="7521734" y="707433"/>
                  <a:pt x="7569160" y="645210"/>
                  <a:pt x="7644582" y="645210"/>
                </a:cubicBezTo>
                <a:cubicBezTo>
                  <a:pt x="7738860" y="645210"/>
                  <a:pt x="7789218" y="742434"/>
                  <a:pt x="7836034" y="845734"/>
                </a:cubicBezTo>
                <a:lnTo>
                  <a:pt x="7844776" y="864971"/>
                </a:lnTo>
                <a:lnTo>
                  <a:pt x="7821335" y="807679"/>
                </a:lnTo>
                <a:cubicBezTo>
                  <a:pt x="7777286" y="701781"/>
                  <a:pt x="7729430" y="607321"/>
                  <a:pt x="7644509" y="607321"/>
                </a:cubicBezTo>
                <a:close/>
                <a:moveTo>
                  <a:pt x="5270202" y="607321"/>
                </a:moveTo>
                <a:cubicBezTo>
                  <a:pt x="5185690" y="607321"/>
                  <a:pt x="5137860" y="700943"/>
                  <a:pt x="5093959" y="806268"/>
                </a:cubicBezTo>
                <a:lnTo>
                  <a:pt x="5068079" y="869513"/>
                </a:lnTo>
                <a:lnTo>
                  <a:pt x="5069486" y="866485"/>
                </a:lnTo>
                <a:cubicBezTo>
                  <a:pt x="5119102" y="755848"/>
                  <a:pt x="5169675" y="645210"/>
                  <a:pt x="5270202" y="645210"/>
                </a:cubicBezTo>
                <a:cubicBezTo>
                  <a:pt x="5370728" y="645210"/>
                  <a:pt x="5421302" y="755848"/>
                  <a:pt x="5470917" y="866485"/>
                </a:cubicBezTo>
                <a:lnTo>
                  <a:pt x="5473037" y="871045"/>
                </a:lnTo>
                <a:lnTo>
                  <a:pt x="5446515" y="806268"/>
                </a:lnTo>
                <a:cubicBezTo>
                  <a:pt x="5402586" y="700943"/>
                  <a:pt x="5354712" y="607321"/>
                  <a:pt x="5270202" y="607321"/>
                </a:cubicBezTo>
                <a:close/>
                <a:moveTo>
                  <a:pt x="3743724" y="607321"/>
                </a:moveTo>
                <a:cubicBezTo>
                  <a:pt x="3659181" y="607321"/>
                  <a:pt x="3611333" y="700943"/>
                  <a:pt x="3567423" y="806268"/>
                </a:cubicBezTo>
                <a:lnTo>
                  <a:pt x="3543338" y="865112"/>
                </a:lnTo>
                <a:lnTo>
                  <a:pt x="3580969" y="785213"/>
                </a:lnTo>
                <a:cubicBezTo>
                  <a:pt x="3620950" y="707433"/>
                  <a:pt x="3668376" y="645210"/>
                  <a:pt x="3743798" y="645210"/>
                </a:cubicBezTo>
                <a:cubicBezTo>
                  <a:pt x="3838074" y="645210"/>
                  <a:pt x="3888432" y="742434"/>
                  <a:pt x="3935248" y="845734"/>
                </a:cubicBezTo>
                <a:lnTo>
                  <a:pt x="3943887" y="864744"/>
                </a:lnTo>
                <a:lnTo>
                  <a:pt x="3919961" y="806268"/>
                </a:lnTo>
                <a:cubicBezTo>
                  <a:pt x="3876075" y="700943"/>
                  <a:pt x="3828267" y="607321"/>
                  <a:pt x="3743724" y="607321"/>
                </a:cubicBezTo>
                <a:close/>
                <a:moveTo>
                  <a:pt x="1369413" y="607321"/>
                </a:moveTo>
                <a:cubicBezTo>
                  <a:pt x="1284902" y="607321"/>
                  <a:pt x="1237071" y="700943"/>
                  <a:pt x="1193171" y="806268"/>
                </a:cubicBezTo>
                <a:lnTo>
                  <a:pt x="1167294" y="869504"/>
                </a:lnTo>
                <a:lnTo>
                  <a:pt x="1168698" y="866485"/>
                </a:lnTo>
                <a:cubicBezTo>
                  <a:pt x="1218313" y="755848"/>
                  <a:pt x="1268887" y="645210"/>
                  <a:pt x="1369413" y="645210"/>
                </a:cubicBezTo>
                <a:cubicBezTo>
                  <a:pt x="1469940" y="645210"/>
                  <a:pt x="1520513" y="755848"/>
                  <a:pt x="1570129" y="866485"/>
                </a:cubicBezTo>
                <a:lnTo>
                  <a:pt x="1572250" y="871045"/>
                </a:lnTo>
                <a:lnTo>
                  <a:pt x="1545727" y="806268"/>
                </a:lnTo>
                <a:cubicBezTo>
                  <a:pt x="1501798" y="700943"/>
                  <a:pt x="1453925" y="607321"/>
                  <a:pt x="1369413" y="607321"/>
                </a:cubicBezTo>
                <a:close/>
                <a:moveTo>
                  <a:pt x="10800622" y="526579"/>
                </a:moveTo>
                <a:cubicBezTo>
                  <a:pt x="10673951" y="526579"/>
                  <a:pt x="10629747" y="771812"/>
                  <a:pt x="10557297" y="940410"/>
                </a:cubicBezTo>
                <a:lnTo>
                  <a:pt x="10519926" y="1013470"/>
                </a:lnTo>
                <a:lnTo>
                  <a:pt x="10561321" y="940106"/>
                </a:lnTo>
                <a:cubicBezTo>
                  <a:pt x="10626756" y="803522"/>
                  <a:pt x="10674654" y="621411"/>
                  <a:pt x="10800403" y="621411"/>
                </a:cubicBezTo>
                <a:cubicBezTo>
                  <a:pt x="10951302" y="621411"/>
                  <a:pt x="10989314" y="883610"/>
                  <a:pt x="11080444" y="1014710"/>
                </a:cubicBezTo>
                <a:lnTo>
                  <a:pt x="11081903" y="1016523"/>
                </a:lnTo>
                <a:lnTo>
                  <a:pt x="11043142" y="940410"/>
                </a:lnTo>
                <a:cubicBezTo>
                  <a:pt x="10971057" y="771812"/>
                  <a:pt x="10927293" y="526579"/>
                  <a:pt x="10800622" y="526579"/>
                </a:cubicBezTo>
                <a:close/>
                <a:moveTo>
                  <a:pt x="6853656" y="526579"/>
                </a:moveTo>
                <a:cubicBezTo>
                  <a:pt x="6726985" y="526579"/>
                  <a:pt x="6682782" y="771812"/>
                  <a:pt x="6610332" y="940410"/>
                </a:cubicBezTo>
                <a:lnTo>
                  <a:pt x="6572962" y="1013466"/>
                </a:lnTo>
                <a:lnTo>
                  <a:pt x="6614355" y="940106"/>
                </a:lnTo>
                <a:cubicBezTo>
                  <a:pt x="6679791" y="803522"/>
                  <a:pt x="6727688" y="621411"/>
                  <a:pt x="6853437" y="621411"/>
                </a:cubicBezTo>
                <a:cubicBezTo>
                  <a:pt x="7004337" y="621411"/>
                  <a:pt x="7042349" y="883610"/>
                  <a:pt x="7133478" y="1014710"/>
                </a:cubicBezTo>
                <a:lnTo>
                  <a:pt x="7134937" y="1016523"/>
                </a:lnTo>
                <a:lnTo>
                  <a:pt x="7096177" y="940410"/>
                </a:lnTo>
                <a:cubicBezTo>
                  <a:pt x="7024091" y="771812"/>
                  <a:pt x="6980328" y="526579"/>
                  <a:pt x="6853656" y="526579"/>
                </a:cubicBezTo>
                <a:close/>
                <a:moveTo>
                  <a:pt x="2952870" y="526579"/>
                </a:moveTo>
                <a:cubicBezTo>
                  <a:pt x="2826200" y="526579"/>
                  <a:pt x="2781997" y="771812"/>
                  <a:pt x="2709546" y="940410"/>
                </a:cubicBezTo>
                <a:lnTo>
                  <a:pt x="2672176" y="1013466"/>
                </a:lnTo>
                <a:lnTo>
                  <a:pt x="2713569" y="940106"/>
                </a:lnTo>
                <a:cubicBezTo>
                  <a:pt x="2779004" y="803522"/>
                  <a:pt x="2826901" y="621411"/>
                  <a:pt x="2952651" y="621411"/>
                </a:cubicBezTo>
                <a:cubicBezTo>
                  <a:pt x="3103550" y="621411"/>
                  <a:pt x="3141563" y="883610"/>
                  <a:pt x="3232692" y="1014710"/>
                </a:cubicBezTo>
                <a:lnTo>
                  <a:pt x="3234154" y="1016527"/>
                </a:lnTo>
                <a:lnTo>
                  <a:pt x="3195392" y="940410"/>
                </a:lnTo>
                <a:cubicBezTo>
                  <a:pt x="3123306" y="771812"/>
                  <a:pt x="3079542" y="526579"/>
                  <a:pt x="2952870" y="526579"/>
                </a:cubicBezTo>
                <a:close/>
                <a:moveTo>
                  <a:pt x="10800622" y="422988"/>
                </a:moveTo>
                <a:cubicBezTo>
                  <a:pt x="10674190" y="422988"/>
                  <a:pt x="10629912" y="712992"/>
                  <a:pt x="10557423" y="912370"/>
                </a:cubicBezTo>
                <a:lnTo>
                  <a:pt x="10530270" y="975119"/>
                </a:lnTo>
                <a:lnTo>
                  <a:pt x="10561526" y="907327"/>
                </a:lnTo>
                <a:cubicBezTo>
                  <a:pt x="10626861" y="740394"/>
                  <a:pt x="10674645" y="517817"/>
                  <a:pt x="10800622" y="517817"/>
                </a:cubicBezTo>
                <a:cubicBezTo>
                  <a:pt x="10926599" y="517817"/>
                  <a:pt x="10974012" y="740251"/>
                  <a:pt x="11038999" y="907077"/>
                </a:cubicBezTo>
                <a:lnTo>
                  <a:pt x="11073891" y="983077"/>
                </a:lnTo>
                <a:lnTo>
                  <a:pt x="11043447" y="912402"/>
                </a:lnTo>
                <a:cubicBezTo>
                  <a:pt x="10971269" y="713024"/>
                  <a:pt x="10927054" y="422988"/>
                  <a:pt x="10800622" y="422988"/>
                </a:cubicBezTo>
                <a:close/>
                <a:moveTo>
                  <a:pt x="6853656" y="422988"/>
                </a:moveTo>
                <a:cubicBezTo>
                  <a:pt x="6727225" y="422988"/>
                  <a:pt x="6682947" y="712992"/>
                  <a:pt x="6610458" y="912370"/>
                </a:cubicBezTo>
                <a:lnTo>
                  <a:pt x="6583311" y="975104"/>
                </a:lnTo>
                <a:lnTo>
                  <a:pt x="6614560" y="907327"/>
                </a:lnTo>
                <a:cubicBezTo>
                  <a:pt x="6679895" y="740394"/>
                  <a:pt x="6727679" y="517817"/>
                  <a:pt x="6853656" y="517817"/>
                </a:cubicBezTo>
                <a:cubicBezTo>
                  <a:pt x="6979634" y="517817"/>
                  <a:pt x="7027047" y="740251"/>
                  <a:pt x="7092033" y="907077"/>
                </a:cubicBezTo>
                <a:lnTo>
                  <a:pt x="7126914" y="983053"/>
                </a:lnTo>
                <a:lnTo>
                  <a:pt x="7096481" y="912402"/>
                </a:lnTo>
                <a:cubicBezTo>
                  <a:pt x="7024303" y="713024"/>
                  <a:pt x="6980088" y="422988"/>
                  <a:pt x="6853656" y="422988"/>
                </a:cubicBezTo>
                <a:close/>
                <a:moveTo>
                  <a:pt x="2952870" y="422988"/>
                </a:moveTo>
                <a:cubicBezTo>
                  <a:pt x="2826439" y="422988"/>
                  <a:pt x="2782161" y="712992"/>
                  <a:pt x="2709672" y="912370"/>
                </a:cubicBezTo>
                <a:lnTo>
                  <a:pt x="2682536" y="975082"/>
                </a:lnTo>
                <a:lnTo>
                  <a:pt x="2713774" y="907327"/>
                </a:lnTo>
                <a:cubicBezTo>
                  <a:pt x="2779110" y="740394"/>
                  <a:pt x="2826893" y="517817"/>
                  <a:pt x="2952870" y="517817"/>
                </a:cubicBezTo>
                <a:cubicBezTo>
                  <a:pt x="3078847" y="517817"/>
                  <a:pt x="3126261" y="740251"/>
                  <a:pt x="3191248" y="907077"/>
                </a:cubicBezTo>
                <a:lnTo>
                  <a:pt x="3226143" y="983084"/>
                </a:lnTo>
                <a:lnTo>
                  <a:pt x="3195696" y="912402"/>
                </a:lnTo>
                <a:cubicBezTo>
                  <a:pt x="3123518" y="713024"/>
                  <a:pt x="3079302" y="422988"/>
                  <a:pt x="2952870" y="422988"/>
                </a:cubicBezTo>
                <a:close/>
                <a:moveTo>
                  <a:pt x="10800549" y="319468"/>
                </a:moveTo>
                <a:cubicBezTo>
                  <a:pt x="10689377" y="319509"/>
                  <a:pt x="10641969" y="575695"/>
                  <a:pt x="10583451" y="793846"/>
                </a:cubicBezTo>
                <a:lnTo>
                  <a:pt x="10558141" y="881834"/>
                </a:lnTo>
                <a:lnTo>
                  <a:pt x="10555630" y="889079"/>
                </a:lnTo>
                <a:lnTo>
                  <a:pt x="10531619" y="953249"/>
                </a:lnTo>
                <a:lnTo>
                  <a:pt x="10540935" y="931490"/>
                </a:lnTo>
                <a:lnTo>
                  <a:pt x="10555630" y="889079"/>
                </a:lnTo>
                <a:lnTo>
                  <a:pt x="10557474" y="884152"/>
                </a:lnTo>
                <a:lnTo>
                  <a:pt x="10558141" y="881834"/>
                </a:lnTo>
                <a:lnTo>
                  <a:pt x="10568428" y="852144"/>
                </a:lnTo>
                <a:cubicBezTo>
                  <a:pt x="10630185" y="657937"/>
                  <a:pt x="10679237" y="414226"/>
                  <a:pt x="10800622" y="414226"/>
                </a:cubicBezTo>
                <a:cubicBezTo>
                  <a:pt x="10926736" y="414226"/>
                  <a:pt x="10974286" y="677269"/>
                  <a:pt x="11039249" y="874551"/>
                </a:cubicBezTo>
                <a:lnTo>
                  <a:pt x="11041824" y="881836"/>
                </a:lnTo>
                <a:lnTo>
                  <a:pt x="11008368" y="762363"/>
                </a:lnTo>
                <a:cubicBezTo>
                  <a:pt x="10953858" y="551783"/>
                  <a:pt x="10906428" y="319428"/>
                  <a:pt x="10800549" y="319468"/>
                </a:cubicBezTo>
                <a:close/>
                <a:moveTo>
                  <a:pt x="6853583" y="319468"/>
                </a:moveTo>
                <a:cubicBezTo>
                  <a:pt x="6742411" y="319509"/>
                  <a:pt x="6695004" y="575695"/>
                  <a:pt x="6636486" y="793846"/>
                </a:cubicBezTo>
                <a:lnTo>
                  <a:pt x="6611178" y="881825"/>
                </a:lnTo>
                <a:lnTo>
                  <a:pt x="6608658" y="889098"/>
                </a:lnTo>
                <a:lnTo>
                  <a:pt x="6584653" y="953250"/>
                </a:lnTo>
                <a:lnTo>
                  <a:pt x="6593969" y="931490"/>
                </a:lnTo>
                <a:lnTo>
                  <a:pt x="6608658" y="889098"/>
                </a:lnTo>
                <a:lnTo>
                  <a:pt x="6610509" y="884152"/>
                </a:lnTo>
                <a:lnTo>
                  <a:pt x="6611178" y="881825"/>
                </a:lnTo>
                <a:lnTo>
                  <a:pt x="6621463" y="852144"/>
                </a:lnTo>
                <a:cubicBezTo>
                  <a:pt x="6683220" y="657937"/>
                  <a:pt x="6732271" y="414226"/>
                  <a:pt x="6853656" y="414226"/>
                </a:cubicBezTo>
                <a:cubicBezTo>
                  <a:pt x="6979771" y="414226"/>
                  <a:pt x="7027320" y="677269"/>
                  <a:pt x="7092283" y="874551"/>
                </a:cubicBezTo>
                <a:lnTo>
                  <a:pt x="7094857" y="881833"/>
                </a:lnTo>
                <a:lnTo>
                  <a:pt x="7061402" y="762363"/>
                </a:lnTo>
                <a:cubicBezTo>
                  <a:pt x="7006893" y="551783"/>
                  <a:pt x="6959462" y="319428"/>
                  <a:pt x="6853583" y="319468"/>
                </a:cubicBezTo>
                <a:close/>
                <a:moveTo>
                  <a:pt x="2952798" y="319468"/>
                </a:moveTo>
                <a:cubicBezTo>
                  <a:pt x="2841626" y="319509"/>
                  <a:pt x="2794218" y="575695"/>
                  <a:pt x="2735701" y="793846"/>
                </a:cubicBezTo>
                <a:lnTo>
                  <a:pt x="2710393" y="881825"/>
                </a:lnTo>
                <a:lnTo>
                  <a:pt x="2707873" y="889098"/>
                </a:lnTo>
                <a:lnTo>
                  <a:pt x="2683868" y="953250"/>
                </a:lnTo>
                <a:lnTo>
                  <a:pt x="2693184" y="931490"/>
                </a:lnTo>
                <a:lnTo>
                  <a:pt x="2707873" y="889098"/>
                </a:lnTo>
                <a:lnTo>
                  <a:pt x="2709723" y="884152"/>
                </a:lnTo>
                <a:lnTo>
                  <a:pt x="2710393" y="881825"/>
                </a:lnTo>
                <a:lnTo>
                  <a:pt x="2720677" y="852144"/>
                </a:lnTo>
                <a:cubicBezTo>
                  <a:pt x="2782435" y="657937"/>
                  <a:pt x="2831486" y="414226"/>
                  <a:pt x="2952870" y="414226"/>
                </a:cubicBezTo>
                <a:cubicBezTo>
                  <a:pt x="3078985" y="414226"/>
                  <a:pt x="3126534" y="677269"/>
                  <a:pt x="3191498" y="874551"/>
                </a:cubicBezTo>
                <a:lnTo>
                  <a:pt x="3194076" y="881845"/>
                </a:lnTo>
                <a:lnTo>
                  <a:pt x="3160618" y="762363"/>
                </a:lnTo>
                <a:cubicBezTo>
                  <a:pt x="3106109" y="551783"/>
                  <a:pt x="3058678" y="319428"/>
                  <a:pt x="2952798" y="319468"/>
                </a:cubicBezTo>
                <a:close/>
                <a:moveTo>
                  <a:pt x="10800476" y="215873"/>
                </a:moveTo>
                <a:cubicBezTo>
                  <a:pt x="10695196" y="215913"/>
                  <a:pt x="10647164" y="479265"/>
                  <a:pt x="10592140" y="717919"/>
                </a:cubicBezTo>
                <a:lnTo>
                  <a:pt x="10565775" y="823731"/>
                </a:lnTo>
                <a:lnTo>
                  <a:pt x="10598775" y="699160"/>
                </a:lnTo>
                <a:cubicBezTo>
                  <a:pt x="10648445" y="504897"/>
                  <a:pt x="10699329" y="310633"/>
                  <a:pt x="10800549" y="310633"/>
                </a:cubicBezTo>
                <a:cubicBezTo>
                  <a:pt x="10927074" y="310633"/>
                  <a:pt x="10974378" y="614141"/>
                  <a:pt x="11039207" y="841773"/>
                </a:cubicBezTo>
                <a:lnTo>
                  <a:pt x="11040820" y="847049"/>
                </a:lnTo>
                <a:lnTo>
                  <a:pt x="11008710" y="717828"/>
                </a:lnTo>
                <a:cubicBezTo>
                  <a:pt x="10953810" y="479170"/>
                  <a:pt x="10905756" y="215833"/>
                  <a:pt x="10800476" y="215873"/>
                </a:cubicBezTo>
                <a:close/>
                <a:moveTo>
                  <a:pt x="6853511" y="215873"/>
                </a:moveTo>
                <a:cubicBezTo>
                  <a:pt x="6748231" y="215913"/>
                  <a:pt x="6700198" y="479265"/>
                  <a:pt x="6645175" y="717919"/>
                </a:cubicBezTo>
                <a:lnTo>
                  <a:pt x="6618813" y="823719"/>
                </a:lnTo>
                <a:lnTo>
                  <a:pt x="6651810" y="699160"/>
                </a:lnTo>
                <a:cubicBezTo>
                  <a:pt x="6701480" y="504897"/>
                  <a:pt x="6752363" y="310633"/>
                  <a:pt x="6853583" y="310633"/>
                </a:cubicBezTo>
                <a:cubicBezTo>
                  <a:pt x="6980108" y="310633"/>
                  <a:pt x="7027413" y="614141"/>
                  <a:pt x="7092241" y="841773"/>
                </a:cubicBezTo>
                <a:lnTo>
                  <a:pt x="7093854" y="847046"/>
                </a:lnTo>
                <a:lnTo>
                  <a:pt x="7061745" y="717828"/>
                </a:lnTo>
                <a:cubicBezTo>
                  <a:pt x="7006845" y="479170"/>
                  <a:pt x="6958791" y="215833"/>
                  <a:pt x="6853511" y="215873"/>
                </a:cubicBezTo>
                <a:close/>
                <a:moveTo>
                  <a:pt x="2952725" y="215873"/>
                </a:moveTo>
                <a:cubicBezTo>
                  <a:pt x="2847446" y="215913"/>
                  <a:pt x="2799413" y="479265"/>
                  <a:pt x="2744390" y="717919"/>
                </a:cubicBezTo>
                <a:lnTo>
                  <a:pt x="2718033" y="823698"/>
                </a:lnTo>
                <a:lnTo>
                  <a:pt x="2751024" y="699160"/>
                </a:lnTo>
                <a:cubicBezTo>
                  <a:pt x="2800695" y="504897"/>
                  <a:pt x="2851578" y="310633"/>
                  <a:pt x="2952798" y="310633"/>
                </a:cubicBezTo>
                <a:cubicBezTo>
                  <a:pt x="3079324" y="310633"/>
                  <a:pt x="3126628" y="614141"/>
                  <a:pt x="3191456" y="841773"/>
                </a:cubicBezTo>
                <a:lnTo>
                  <a:pt x="3193070" y="847052"/>
                </a:lnTo>
                <a:lnTo>
                  <a:pt x="3160960" y="717828"/>
                </a:lnTo>
                <a:cubicBezTo>
                  <a:pt x="3106060" y="479170"/>
                  <a:pt x="3058005" y="215833"/>
                  <a:pt x="2952725" y="215873"/>
                </a:cubicBezTo>
                <a:close/>
                <a:moveTo>
                  <a:pt x="10800403" y="112281"/>
                </a:moveTo>
                <a:cubicBezTo>
                  <a:pt x="10695003" y="112281"/>
                  <a:pt x="10647025" y="406618"/>
                  <a:pt x="10592065" y="673361"/>
                </a:cubicBezTo>
                <a:lnTo>
                  <a:pt x="10580966" y="723198"/>
                </a:lnTo>
                <a:lnTo>
                  <a:pt x="10598657" y="647473"/>
                </a:lnTo>
                <a:cubicBezTo>
                  <a:pt x="10648299" y="427329"/>
                  <a:pt x="10699183" y="207185"/>
                  <a:pt x="10800476" y="207185"/>
                </a:cubicBezTo>
                <a:cubicBezTo>
                  <a:pt x="10901769" y="207185"/>
                  <a:pt x="10952415" y="427311"/>
                  <a:pt x="11001821" y="647436"/>
                </a:cubicBezTo>
                <a:lnTo>
                  <a:pt x="11016573" y="710873"/>
                </a:lnTo>
                <a:lnTo>
                  <a:pt x="11008247" y="673361"/>
                </a:lnTo>
                <a:cubicBezTo>
                  <a:pt x="10953496" y="406618"/>
                  <a:pt x="10905803" y="112281"/>
                  <a:pt x="10800403" y="112281"/>
                </a:cubicBezTo>
                <a:close/>
                <a:moveTo>
                  <a:pt x="6853437" y="112281"/>
                </a:moveTo>
                <a:cubicBezTo>
                  <a:pt x="6748038" y="112281"/>
                  <a:pt x="6700060" y="406618"/>
                  <a:pt x="6645100" y="673361"/>
                </a:cubicBezTo>
                <a:lnTo>
                  <a:pt x="6634013" y="723145"/>
                </a:lnTo>
                <a:lnTo>
                  <a:pt x="6651691" y="647473"/>
                </a:lnTo>
                <a:cubicBezTo>
                  <a:pt x="6701334" y="427329"/>
                  <a:pt x="6752218" y="207185"/>
                  <a:pt x="6853511" y="207185"/>
                </a:cubicBezTo>
                <a:cubicBezTo>
                  <a:pt x="6954804" y="207185"/>
                  <a:pt x="7005450" y="427311"/>
                  <a:pt x="7054855" y="647436"/>
                </a:cubicBezTo>
                <a:lnTo>
                  <a:pt x="7069601" y="710845"/>
                </a:lnTo>
                <a:lnTo>
                  <a:pt x="7061282" y="673361"/>
                </a:lnTo>
                <a:cubicBezTo>
                  <a:pt x="7006530" y="406618"/>
                  <a:pt x="6958837" y="112281"/>
                  <a:pt x="6853437" y="112281"/>
                </a:cubicBezTo>
                <a:close/>
                <a:moveTo>
                  <a:pt x="2952653" y="112281"/>
                </a:moveTo>
                <a:cubicBezTo>
                  <a:pt x="2847253" y="112281"/>
                  <a:pt x="2799275" y="406618"/>
                  <a:pt x="2744315" y="673361"/>
                </a:cubicBezTo>
                <a:lnTo>
                  <a:pt x="2733237" y="723107"/>
                </a:lnTo>
                <a:lnTo>
                  <a:pt x="2750906" y="647473"/>
                </a:lnTo>
                <a:cubicBezTo>
                  <a:pt x="2800548" y="427329"/>
                  <a:pt x="2851432" y="207185"/>
                  <a:pt x="2952725" y="207185"/>
                </a:cubicBezTo>
                <a:cubicBezTo>
                  <a:pt x="3054019" y="207185"/>
                  <a:pt x="3104665" y="427311"/>
                  <a:pt x="3154070" y="647436"/>
                </a:cubicBezTo>
                <a:lnTo>
                  <a:pt x="3168833" y="710917"/>
                </a:lnTo>
                <a:lnTo>
                  <a:pt x="3160497" y="673361"/>
                </a:lnTo>
                <a:cubicBezTo>
                  <a:pt x="3105746" y="406618"/>
                  <a:pt x="3058052" y="112281"/>
                  <a:pt x="2952653" y="112281"/>
                </a:cubicBezTo>
                <a:close/>
                <a:moveTo>
                  <a:pt x="10800403" y="8688"/>
                </a:moveTo>
                <a:cubicBezTo>
                  <a:pt x="10709650" y="8688"/>
                  <a:pt x="10661742" y="247698"/>
                  <a:pt x="10615452" y="501645"/>
                </a:cubicBezTo>
                <a:lnTo>
                  <a:pt x="10594924" y="612758"/>
                </a:lnTo>
                <a:lnTo>
                  <a:pt x="10598510" y="595603"/>
                </a:lnTo>
                <a:cubicBezTo>
                  <a:pt x="10648171" y="349561"/>
                  <a:pt x="10699110" y="103519"/>
                  <a:pt x="10800403" y="103519"/>
                </a:cubicBezTo>
                <a:cubicBezTo>
                  <a:pt x="10901696" y="103519"/>
                  <a:pt x="10952361" y="349561"/>
                  <a:pt x="11001784" y="595603"/>
                </a:cubicBezTo>
                <a:lnTo>
                  <a:pt x="11006778" y="619595"/>
                </a:lnTo>
                <a:lnTo>
                  <a:pt x="10984926" y="501645"/>
                </a:lnTo>
                <a:cubicBezTo>
                  <a:pt x="10938501" y="247698"/>
                  <a:pt x="10890506" y="8688"/>
                  <a:pt x="10800403" y="8688"/>
                </a:cubicBezTo>
                <a:close/>
                <a:moveTo>
                  <a:pt x="6853437" y="8688"/>
                </a:moveTo>
                <a:cubicBezTo>
                  <a:pt x="6762684" y="8688"/>
                  <a:pt x="6714776" y="247698"/>
                  <a:pt x="6668486" y="501645"/>
                </a:cubicBezTo>
                <a:lnTo>
                  <a:pt x="6647955" y="612777"/>
                </a:lnTo>
                <a:lnTo>
                  <a:pt x="6651545" y="595603"/>
                </a:lnTo>
                <a:cubicBezTo>
                  <a:pt x="6701206" y="349561"/>
                  <a:pt x="6752144" y="103519"/>
                  <a:pt x="6853437" y="103519"/>
                </a:cubicBezTo>
                <a:cubicBezTo>
                  <a:pt x="6954730" y="103519"/>
                  <a:pt x="7005395" y="349561"/>
                  <a:pt x="7054819" y="595603"/>
                </a:cubicBezTo>
                <a:lnTo>
                  <a:pt x="7059815" y="619611"/>
                </a:lnTo>
                <a:lnTo>
                  <a:pt x="7037960" y="501645"/>
                </a:lnTo>
                <a:cubicBezTo>
                  <a:pt x="6991536" y="247698"/>
                  <a:pt x="6943540" y="8688"/>
                  <a:pt x="6853437" y="8688"/>
                </a:cubicBezTo>
                <a:close/>
                <a:moveTo>
                  <a:pt x="2952653" y="8688"/>
                </a:moveTo>
                <a:cubicBezTo>
                  <a:pt x="2861900" y="8688"/>
                  <a:pt x="2813992" y="247698"/>
                  <a:pt x="2767702" y="501645"/>
                </a:cubicBezTo>
                <a:lnTo>
                  <a:pt x="2747173" y="612762"/>
                </a:lnTo>
                <a:lnTo>
                  <a:pt x="2750760" y="595603"/>
                </a:lnTo>
                <a:cubicBezTo>
                  <a:pt x="2800421" y="349561"/>
                  <a:pt x="2851360" y="103519"/>
                  <a:pt x="2952653" y="103519"/>
                </a:cubicBezTo>
                <a:cubicBezTo>
                  <a:pt x="3053946" y="103519"/>
                  <a:pt x="3104610" y="349561"/>
                  <a:pt x="3154034" y="595603"/>
                </a:cubicBezTo>
                <a:lnTo>
                  <a:pt x="3159032" y="619617"/>
                </a:lnTo>
                <a:lnTo>
                  <a:pt x="3137176" y="501645"/>
                </a:lnTo>
                <a:cubicBezTo>
                  <a:pt x="3090752" y="247698"/>
                  <a:pt x="3042756" y="8688"/>
                  <a:pt x="2952653" y="8688"/>
                </a:cubicBezTo>
                <a:close/>
                <a:moveTo>
                  <a:pt x="2952944" y="0"/>
                </a:moveTo>
                <a:cubicBezTo>
                  <a:pt x="3142801" y="0"/>
                  <a:pt x="3155245" y="956040"/>
                  <a:pt x="3314382" y="1075545"/>
                </a:cubicBezTo>
                <a:lnTo>
                  <a:pt x="3338851" y="1084368"/>
                </a:lnTo>
                <a:lnTo>
                  <a:pt x="3364080" y="1084368"/>
                </a:lnTo>
                <a:lnTo>
                  <a:pt x="3387246" y="1079697"/>
                </a:lnTo>
                <a:lnTo>
                  <a:pt x="3410416" y="1067981"/>
                </a:lnTo>
                <a:cubicBezTo>
                  <a:pt x="3543954" y="976473"/>
                  <a:pt x="3567374" y="598634"/>
                  <a:pt x="3744016" y="598634"/>
                </a:cubicBezTo>
                <a:cubicBezTo>
                  <a:pt x="3920659" y="598634"/>
                  <a:pt x="3943289" y="976473"/>
                  <a:pt x="4077379" y="1067981"/>
                </a:cubicBezTo>
                <a:lnTo>
                  <a:pt x="4100722" y="1079731"/>
                </a:lnTo>
                <a:lnTo>
                  <a:pt x="4115057" y="1082615"/>
                </a:lnTo>
                <a:lnTo>
                  <a:pt x="4148072" y="1077252"/>
                </a:lnTo>
                <a:cubicBezTo>
                  <a:pt x="4281408" y="1030441"/>
                  <a:pt x="4303965" y="843197"/>
                  <a:pt x="4479056" y="843197"/>
                </a:cubicBezTo>
                <a:cubicBezTo>
                  <a:pt x="4654149" y="843197"/>
                  <a:pt x="4676761" y="1030441"/>
                  <a:pt x="4810114" y="1077252"/>
                </a:cubicBezTo>
                <a:lnTo>
                  <a:pt x="4853922" y="1084368"/>
                </a:lnTo>
                <a:lnTo>
                  <a:pt x="4891364" y="1084368"/>
                </a:lnTo>
                <a:lnTo>
                  <a:pt x="4913523" y="1079903"/>
                </a:lnTo>
                <a:lnTo>
                  <a:pt x="4937168" y="1067981"/>
                </a:lnTo>
                <a:cubicBezTo>
                  <a:pt x="5071050" y="976473"/>
                  <a:pt x="5093851" y="598634"/>
                  <a:pt x="5270494" y="598634"/>
                </a:cubicBezTo>
                <a:cubicBezTo>
                  <a:pt x="5447136" y="598634"/>
                  <a:pt x="5469655" y="976473"/>
                  <a:pt x="5603715" y="1067981"/>
                </a:cubicBezTo>
                <a:lnTo>
                  <a:pt x="5627732" y="1080072"/>
                </a:lnTo>
                <a:lnTo>
                  <a:pt x="5649044" y="1084368"/>
                </a:lnTo>
                <a:lnTo>
                  <a:pt x="5682249" y="1084368"/>
                </a:lnTo>
                <a:lnTo>
                  <a:pt x="5712611" y="1078074"/>
                </a:lnTo>
                <a:lnTo>
                  <a:pt x="5751564" y="1059680"/>
                </a:lnTo>
                <a:lnTo>
                  <a:pt x="5755831" y="1056735"/>
                </a:lnTo>
                <a:lnTo>
                  <a:pt x="5797838" y="1014994"/>
                </a:lnTo>
                <a:cubicBezTo>
                  <a:pt x="5877928" y="914275"/>
                  <a:pt x="5920645" y="744642"/>
                  <a:pt x="6061855" y="744642"/>
                </a:cubicBezTo>
                <a:cubicBezTo>
                  <a:pt x="6203066" y="744642"/>
                  <a:pt x="6245277" y="914275"/>
                  <a:pt x="6325448" y="1014994"/>
                </a:cubicBezTo>
                <a:lnTo>
                  <a:pt x="6368740" y="1057920"/>
                </a:lnTo>
                <a:lnTo>
                  <a:pt x="6370159" y="1058896"/>
                </a:lnTo>
                <a:lnTo>
                  <a:pt x="6411151" y="1078172"/>
                </a:lnTo>
                <a:lnTo>
                  <a:pt x="6441210" y="1084368"/>
                </a:lnTo>
                <a:lnTo>
                  <a:pt x="6467119" y="1084368"/>
                </a:lnTo>
                <a:lnTo>
                  <a:pt x="6491844" y="1075545"/>
                </a:lnTo>
                <a:cubicBezTo>
                  <a:pt x="6652486" y="956040"/>
                  <a:pt x="6662573" y="0"/>
                  <a:pt x="6853729" y="0"/>
                </a:cubicBezTo>
                <a:cubicBezTo>
                  <a:pt x="7043586" y="0"/>
                  <a:pt x="7056029" y="956040"/>
                  <a:pt x="7215167" y="1075545"/>
                </a:cubicBezTo>
                <a:lnTo>
                  <a:pt x="7239636" y="1084368"/>
                </a:lnTo>
                <a:lnTo>
                  <a:pt x="7264865" y="1084368"/>
                </a:lnTo>
                <a:lnTo>
                  <a:pt x="7288032" y="1079697"/>
                </a:lnTo>
                <a:lnTo>
                  <a:pt x="7311202" y="1067981"/>
                </a:lnTo>
                <a:cubicBezTo>
                  <a:pt x="7444739" y="976473"/>
                  <a:pt x="7468159" y="598634"/>
                  <a:pt x="7644801" y="598634"/>
                </a:cubicBezTo>
                <a:cubicBezTo>
                  <a:pt x="7821444" y="598634"/>
                  <a:pt x="7844075" y="976473"/>
                  <a:pt x="7978165" y="1067981"/>
                </a:cubicBezTo>
                <a:lnTo>
                  <a:pt x="8001507" y="1079731"/>
                </a:lnTo>
                <a:lnTo>
                  <a:pt x="8024555" y="1084368"/>
                </a:lnTo>
                <a:lnTo>
                  <a:pt x="8051225" y="1084368"/>
                </a:lnTo>
                <a:lnTo>
                  <a:pt x="8095034" y="1077252"/>
                </a:lnTo>
                <a:cubicBezTo>
                  <a:pt x="8228372" y="1030441"/>
                  <a:pt x="8250929" y="843197"/>
                  <a:pt x="8426020" y="843197"/>
                </a:cubicBezTo>
                <a:cubicBezTo>
                  <a:pt x="8601111" y="843197"/>
                  <a:pt x="8623724" y="1030441"/>
                  <a:pt x="8757077" y="1077252"/>
                </a:cubicBezTo>
                <a:lnTo>
                  <a:pt x="8800885" y="1084368"/>
                </a:lnTo>
                <a:lnTo>
                  <a:pt x="8838328" y="1084368"/>
                </a:lnTo>
                <a:lnTo>
                  <a:pt x="8860485" y="1079904"/>
                </a:lnTo>
                <a:lnTo>
                  <a:pt x="8884132" y="1067981"/>
                </a:lnTo>
                <a:cubicBezTo>
                  <a:pt x="9018014" y="976473"/>
                  <a:pt x="9040813" y="598634"/>
                  <a:pt x="9217457" y="598634"/>
                </a:cubicBezTo>
                <a:cubicBezTo>
                  <a:pt x="9394100" y="598634"/>
                  <a:pt x="9416618" y="976473"/>
                  <a:pt x="9550679" y="1067981"/>
                </a:cubicBezTo>
                <a:lnTo>
                  <a:pt x="9574695" y="1080072"/>
                </a:lnTo>
                <a:lnTo>
                  <a:pt x="9596008" y="1084368"/>
                </a:lnTo>
                <a:lnTo>
                  <a:pt x="9629214" y="1084368"/>
                </a:lnTo>
                <a:lnTo>
                  <a:pt x="9659573" y="1078074"/>
                </a:lnTo>
                <a:lnTo>
                  <a:pt x="9698530" y="1059679"/>
                </a:lnTo>
                <a:lnTo>
                  <a:pt x="9702794" y="1056736"/>
                </a:lnTo>
                <a:lnTo>
                  <a:pt x="9744801" y="1014994"/>
                </a:lnTo>
                <a:cubicBezTo>
                  <a:pt x="9824892" y="914275"/>
                  <a:pt x="9867609" y="744642"/>
                  <a:pt x="10008821" y="744642"/>
                </a:cubicBezTo>
                <a:cubicBezTo>
                  <a:pt x="10150032" y="744642"/>
                  <a:pt x="10192243" y="914275"/>
                  <a:pt x="10272414" y="1014994"/>
                </a:cubicBezTo>
                <a:lnTo>
                  <a:pt x="10315706" y="1057920"/>
                </a:lnTo>
                <a:lnTo>
                  <a:pt x="10317125" y="1058896"/>
                </a:lnTo>
                <a:lnTo>
                  <a:pt x="10358117" y="1078172"/>
                </a:lnTo>
                <a:lnTo>
                  <a:pt x="10388176" y="1084368"/>
                </a:lnTo>
                <a:lnTo>
                  <a:pt x="10414084" y="1084368"/>
                </a:lnTo>
                <a:lnTo>
                  <a:pt x="10438810" y="1075545"/>
                </a:lnTo>
                <a:cubicBezTo>
                  <a:pt x="10599452" y="956040"/>
                  <a:pt x="10609539" y="0"/>
                  <a:pt x="10800695" y="0"/>
                </a:cubicBezTo>
                <a:cubicBezTo>
                  <a:pt x="10990551" y="0"/>
                  <a:pt x="11002994" y="956040"/>
                  <a:pt x="11162132" y="1075545"/>
                </a:cubicBezTo>
                <a:lnTo>
                  <a:pt x="11186602" y="1084368"/>
                </a:lnTo>
                <a:lnTo>
                  <a:pt x="11211830" y="1084368"/>
                </a:lnTo>
                <a:lnTo>
                  <a:pt x="11234996" y="1079697"/>
                </a:lnTo>
                <a:lnTo>
                  <a:pt x="11258167" y="1067981"/>
                </a:lnTo>
                <a:cubicBezTo>
                  <a:pt x="11391703" y="976473"/>
                  <a:pt x="11415124" y="598634"/>
                  <a:pt x="11591767" y="598634"/>
                </a:cubicBezTo>
                <a:cubicBezTo>
                  <a:pt x="11768410" y="598634"/>
                  <a:pt x="11791040" y="976473"/>
                  <a:pt x="11925129" y="1067981"/>
                </a:cubicBezTo>
                <a:lnTo>
                  <a:pt x="11948473" y="1079731"/>
                </a:lnTo>
                <a:lnTo>
                  <a:pt x="11971518" y="1084368"/>
                </a:lnTo>
                <a:lnTo>
                  <a:pt x="12239996" y="1084368"/>
                </a:lnTo>
                <a:lnTo>
                  <a:pt x="12239996" y="1098093"/>
                </a:lnTo>
                <a:lnTo>
                  <a:pt x="11973336" y="1098093"/>
                </a:lnTo>
                <a:lnTo>
                  <a:pt x="11949389" y="1102917"/>
                </a:lnTo>
                <a:lnTo>
                  <a:pt x="11924873" y="1115281"/>
                </a:lnTo>
                <a:cubicBezTo>
                  <a:pt x="11791048" y="1206789"/>
                  <a:pt x="11768684" y="1584628"/>
                  <a:pt x="11591913" y="1584628"/>
                </a:cubicBezTo>
                <a:cubicBezTo>
                  <a:pt x="11415142" y="1584628"/>
                  <a:pt x="11392213" y="1206789"/>
                  <a:pt x="11258153" y="1115281"/>
                </a:cubicBezTo>
                <a:lnTo>
                  <a:pt x="11234694" y="1103468"/>
                </a:lnTo>
                <a:lnTo>
                  <a:pt x="11208014" y="1098093"/>
                </a:lnTo>
                <a:lnTo>
                  <a:pt x="11188887" y="1098093"/>
                </a:lnTo>
                <a:lnTo>
                  <a:pt x="11186744" y="1098717"/>
                </a:lnTo>
                <a:lnTo>
                  <a:pt x="11161628" y="1107717"/>
                </a:lnTo>
                <a:cubicBezTo>
                  <a:pt x="11001723" y="1227222"/>
                  <a:pt x="10992724" y="2183261"/>
                  <a:pt x="10801498" y="2183261"/>
                </a:cubicBezTo>
                <a:lnTo>
                  <a:pt x="10801498" y="2183698"/>
                </a:lnTo>
                <a:cubicBezTo>
                  <a:pt x="10611711" y="2183698"/>
                  <a:pt x="10597539" y="1227659"/>
                  <a:pt x="10438185" y="1108154"/>
                </a:cubicBezTo>
                <a:lnTo>
                  <a:pt x="10410488" y="1098174"/>
                </a:lnTo>
                <a:lnTo>
                  <a:pt x="10410240" y="1098093"/>
                </a:lnTo>
                <a:lnTo>
                  <a:pt x="10394920" y="1098093"/>
                </a:lnTo>
                <a:lnTo>
                  <a:pt x="10357079" y="1105917"/>
                </a:lnTo>
                <a:lnTo>
                  <a:pt x="10318876" y="1123914"/>
                </a:lnTo>
                <a:lnTo>
                  <a:pt x="10313989" y="1127285"/>
                </a:lnTo>
                <a:lnTo>
                  <a:pt x="10277401" y="1162502"/>
                </a:lnTo>
                <a:cubicBezTo>
                  <a:pt x="10194002" y="1262283"/>
                  <a:pt x="10152994" y="1439057"/>
                  <a:pt x="10008893" y="1439057"/>
                </a:cubicBezTo>
                <a:cubicBezTo>
                  <a:pt x="9865002" y="1439057"/>
                  <a:pt x="9823602" y="1262283"/>
                  <a:pt x="9739992" y="1162502"/>
                </a:cubicBezTo>
                <a:lnTo>
                  <a:pt x="9704120" y="1128042"/>
                </a:lnTo>
                <a:lnTo>
                  <a:pt x="9697434" y="1123442"/>
                </a:lnTo>
                <a:lnTo>
                  <a:pt x="9661237" y="1106404"/>
                </a:lnTo>
                <a:lnTo>
                  <a:pt x="9620960" y="1098093"/>
                </a:lnTo>
                <a:lnTo>
                  <a:pt x="9605272" y="1098093"/>
                </a:lnTo>
                <a:lnTo>
                  <a:pt x="9572480" y="1104709"/>
                </a:lnTo>
                <a:lnTo>
                  <a:pt x="9550656" y="1115718"/>
                </a:lnTo>
                <a:cubicBezTo>
                  <a:pt x="9416870" y="1207226"/>
                  <a:pt x="9394465" y="1585065"/>
                  <a:pt x="9217822" y="1585065"/>
                </a:cubicBezTo>
                <a:cubicBezTo>
                  <a:pt x="9041115" y="1585065"/>
                  <a:pt x="9018195" y="1207226"/>
                  <a:pt x="8884185" y="1115718"/>
                </a:cubicBezTo>
                <a:lnTo>
                  <a:pt x="8864470" y="1105786"/>
                </a:lnTo>
                <a:lnTo>
                  <a:pt x="8863007" y="1105106"/>
                </a:lnTo>
                <a:lnTo>
                  <a:pt x="8828201" y="1098093"/>
                </a:lnTo>
                <a:lnTo>
                  <a:pt x="8813056" y="1098093"/>
                </a:lnTo>
                <a:lnTo>
                  <a:pt x="8765596" y="1105061"/>
                </a:lnTo>
                <a:lnTo>
                  <a:pt x="8757041" y="1106450"/>
                </a:lnTo>
                <a:cubicBezTo>
                  <a:pt x="8623705" y="1153276"/>
                  <a:pt x="8601722" y="1340584"/>
                  <a:pt x="8426312" y="1340648"/>
                </a:cubicBezTo>
                <a:cubicBezTo>
                  <a:pt x="8251349" y="1340648"/>
                  <a:pt x="8228584" y="1153572"/>
                  <a:pt x="8095241" y="1106802"/>
                </a:cubicBezTo>
                <a:lnTo>
                  <a:pt x="8086071" y="1105314"/>
                </a:lnTo>
                <a:lnTo>
                  <a:pt x="8036866" y="1098093"/>
                </a:lnTo>
                <a:lnTo>
                  <a:pt x="8026369" y="1098093"/>
                </a:lnTo>
                <a:lnTo>
                  <a:pt x="8002425" y="1102917"/>
                </a:lnTo>
                <a:lnTo>
                  <a:pt x="7978332" y="1115067"/>
                </a:lnTo>
                <a:lnTo>
                  <a:pt x="7977873" y="1115317"/>
                </a:lnTo>
                <a:lnTo>
                  <a:pt x="7932428" y="1161721"/>
                </a:lnTo>
                <a:cubicBezTo>
                  <a:pt x="7836079" y="1295345"/>
                  <a:pt x="7799622" y="1584628"/>
                  <a:pt x="7644947" y="1584628"/>
                </a:cubicBezTo>
                <a:cubicBezTo>
                  <a:pt x="7468176" y="1584628"/>
                  <a:pt x="7445248" y="1206789"/>
                  <a:pt x="7311188" y="1115281"/>
                </a:cubicBezTo>
                <a:lnTo>
                  <a:pt x="7287727" y="1103468"/>
                </a:lnTo>
                <a:lnTo>
                  <a:pt x="7261049" y="1098093"/>
                </a:lnTo>
                <a:lnTo>
                  <a:pt x="7241921" y="1098093"/>
                </a:lnTo>
                <a:lnTo>
                  <a:pt x="7239781" y="1098717"/>
                </a:lnTo>
                <a:lnTo>
                  <a:pt x="7214662" y="1107717"/>
                </a:lnTo>
                <a:cubicBezTo>
                  <a:pt x="7054757" y="1227222"/>
                  <a:pt x="7045758" y="2183261"/>
                  <a:pt x="6854532" y="2183261"/>
                </a:cubicBezTo>
                <a:lnTo>
                  <a:pt x="6854532" y="2183698"/>
                </a:lnTo>
                <a:cubicBezTo>
                  <a:pt x="6664745" y="2183698"/>
                  <a:pt x="6650573" y="1227659"/>
                  <a:pt x="6491219" y="1108154"/>
                </a:cubicBezTo>
                <a:lnTo>
                  <a:pt x="6463518" y="1098173"/>
                </a:lnTo>
                <a:lnTo>
                  <a:pt x="6463274" y="1098093"/>
                </a:lnTo>
                <a:lnTo>
                  <a:pt x="6447954" y="1098093"/>
                </a:lnTo>
                <a:lnTo>
                  <a:pt x="6410113" y="1105917"/>
                </a:lnTo>
                <a:lnTo>
                  <a:pt x="6371910" y="1123914"/>
                </a:lnTo>
                <a:lnTo>
                  <a:pt x="6367024" y="1127284"/>
                </a:lnTo>
                <a:lnTo>
                  <a:pt x="6330436" y="1162502"/>
                </a:lnTo>
                <a:cubicBezTo>
                  <a:pt x="6247037" y="1262283"/>
                  <a:pt x="6206029" y="1439057"/>
                  <a:pt x="6061929" y="1439057"/>
                </a:cubicBezTo>
                <a:cubicBezTo>
                  <a:pt x="5918037" y="1439057"/>
                  <a:pt x="5876637" y="1262283"/>
                  <a:pt x="5793028" y="1162502"/>
                </a:cubicBezTo>
                <a:lnTo>
                  <a:pt x="5757160" y="1128046"/>
                </a:lnTo>
                <a:lnTo>
                  <a:pt x="5750465" y="1123439"/>
                </a:lnTo>
                <a:lnTo>
                  <a:pt x="5714275" y="1106405"/>
                </a:lnTo>
                <a:lnTo>
                  <a:pt x="5673995" y="1098093"/>
                </a:lnTo>
                <a:lnTo>
                  <a:pt x="5658307" y="1098093"/>
                </a:lnTo>
                <a:lnTo>
                  <a:pt x="5625517" y="1104708"/>
                </a:lnTo>
                <a:lnTo>
                  <a:pt x="5603692" y="1115718"/>
                </a:lnTo>
                <a:cubicBezTo>
                  <a:pt x="5469907" y="1207226"/>
                  <a:pt x="5447501" y="1585065"/>
                  <a:pt x="5270859" y="1585065"/>
                </a:cubicBezTo>
                <a:cubicBezTo>
                  <a:pt x="5094151" y="1585065"/>
                  <a:pt x="5071231" y="1207226"/>
                  <a:pt x="4937221" y="1115718"/>
                </a:cubicBezTo>
                <a:lnTo>
                  <a:pt x="4917501" y="1105785"/>
                </a:lnTo>
                <a:lnTo>
                  <a:pt x="4916044" y="1105106"/>
                </a:lnTo>
                <a:lnTo>
                  <a:pt x="4881235" y="1098093"/>
                </a:lnTo>
                <a:lnTo>
                  <a:pt x="4866092" y="1098093"/>
                </a:lnTo>
                <a:lnTo>
                  <a:pt x="4818633" y="1105061"/>
                </a:lnTo>
                <a:lnTo>
                  <a:pt x="4810077" y="1106450"/>
                </a:lnTo>
                <a:cubicBezTo>
                  <a:pt x="4676741" y="1153276"/>
                  <a:pt x="4654758" y="1340584"/>
                  <a:pt x="4479348" y="1340648"/>
                </a:cubicBezTo>
                <a:cubicBezTo>
                  <a:pt x="4304384" y="1340648"/>
                  <a:pt x="4281620" y="1153572"/>
                  <a:pt x="4148279" y="1106802"/>
                </a:cubicBezTo>
                <a:lnTo>
                  <a:pt x="4139160" y="1105322"/>
                </a:lnTo>
                <a:lnTo>
                  <a:pt x="4110544" y="1101123"/>
                </a:lnTo>
                <a:lnTo>
                  <a:pt x="4101641" y="1102916"/>
                </a:lnTo>
                <a:lnTo>
                  <a:pt x="4077498" y="1115091"/>
                </a:lnTo>
                <a:lnTo>
                  <a:pt x="4077091" y="1115313"/>
                </a:lnTo>
                <a:lnTo>
                  <a:pt x="4031643" y="1161721"/>
                </a:lnTo>
                <a:cubicBezTo>
                  <a:pt x="3935294" y="1295345"/>
                  <a:pt x="3898836" y="1584628"/>
                  <a:pt x="3744161" y="1584628"/>
                </a:cubicBezTo>
                <a:cubicBezTo>
                  <a:pt x="3567392" y="1584628"/>
                  <a:pt x="3544464" y="1206789"/>
                  <a:pt x="3410403" y="1115281"/>
                </a:cubicBezTo>
                <a:lnTo>
                  <a:pt x="3386945" y="1103469"/>
                </a:lnTo>
                <a:lnTo>
                  <a:pt x="3360261" y="1098093"/>
                </a:lnTo>
                <a:lnTo>
                  <a:pt x="3341133" y="1098093"/>
                </a:lnTo>
                <a:lnTo>
                  <a:pt x="3339009" y="1098712"/>
                </a:lnTo>
                <a:lnTo>
                  <a:pt x="3313878" y="1107717"/>
                </a:lnTo>
                <a:cubicBezTo>
                  <a:pt x="3153973" y="1227222"/>
                  <a:pt x="3144973" y="2183261"/>
                  <a:pt x="2953747" y="2183261"/>
                </a:cubicBezTo>
                <a:lnTo>
                  <a:pt x="2953747" y="2183698"/>
                </a:lnTo>
                <a:cubicBezTo>
                  <a:pt x="2763960" y="2183698"/>
                  <a:pt x="2749788" y="1227659"/>
                  <a:pt x="2590435" y="1108154"/>
                </a:cubicBezTo>
                <a:lnTo>
                  <a:pt x="2562779" y="1098189"/>
                </a:lnTo>
                <a:lnTo>
                  <a:pt x="2562485" y="1098093"/>
                </a:lnTo>
                <a:lnTo>
                  <a:pt x="2547166" y="1098093"/>
                </a:lnTo>
                <a:lnTo>
                  <a:pt x="2509334" y="1105915"/>
                </a:lnTo>
                <a:lnTo>
                  <a:pt x="2471112" y="1123921"/>
                </a:lnTo>
                <a:lnTo>
                  <a:pt x="2466250" y="1127274"/>
                </a:lnTo>
                <a:lnTo>
                  <a:pt x="2429651" y="1162502"/>
                </a:lnTo>
                <a:cubicBezTo>
                  <a:pt x="2346252" y="1262283"/>
                  <a:pt x="2305244" y="1439057"/>
                  <a:pt x="2161143" y="1439057"/>
                </a:cubicBezTo>
                <a:cubicBezTo>
                  <a:pt x="2017251" y="1439057"/>
                  <a:pt x="1975851" y="1262283"/>
                  <a:pt x="1892241" y="1162502"/>
                </a:cubicBezTo>
                <a:lnTo>
                  <a:pt x="1856378" y="1128051"/>
                </a:lnTo>
                <a:lnTo>
                  <a:pt x="1849671" y="1123436"/>
                </a:lnTo>
                <a:lnTo>
                  <a:pt x="1813491" y="1106406"/>
                </a:lnTo>
                <a:lnTo>
                  <a:pt x="1773205" y="1098093"/>
                </a:lnTo>
                <a:lnTo>
                  <a:pt x="1757519" y="1098093"/>
                </a:lnTo>
                <a:lnTo>
                  <a:pt x="1724732" y="1104708"/>
                </a:lnTo>
                <a:lnTo>
                  <a:pt x="1702906" y="1115718"/>
                </a:lnTo>
                <a:cubicBezTo>
                  <a:pt x="1569119" y="1207226"/>
                  <a:pt x="1546713" y="1585065"/>
                  <a:pt x="1370071" y="1585065"/>
                </a:cubicBezTo>
                <a:cubicBezTo>
                  <a:pt x="1193364" y="1585065"/>
                  <a:pt x="1170443" y="1207226"/>
                  <a:pt x="1036434" y="1115718"/>
                </a:cubicBezTo>
                <a:lnTo>
                  <a:pt x="1016741" y="1105798"/>
                </a:lnTo>
                <a:lnTo>
                  <a:pt x="1015254" y="1105106"/>
                </a:lnTo>
                <a:lnTo>
                  <a:pt x="980447" y="1098093"/>
                </a:lnTo>
                <a:lnTo>
                  <a:pt x="965303" y="1098093"/>
                </a:lnTo>
                <a:lnTo>
                  <a:pt x="917873" y="1105057"/>
                </a:lnTo>
                <a:lnTo>
                  <a:pt x="909290" y="1106450"/>
                </a:lnTo>
                <a:cubicBezTo>
                  <a:pt x="775954" y="1153276"/>
                  <a:pt x="753972" y="1340584"/>
                  <a:pt x="578561" y="1340648"/>
                </a:cubicBezTo>
                <a:cubicBezTo>
                  <a:pt x="403598" y="1340648"/>
                  <a:pt x="380834" y="1153572"/>
                  <a:pt x="247490" y="1106802"/>
                </a:cubicBezTo>
                <a:lnTo>
                  <a:pt x="238355" y="1105320"/>
                </a:lnTo>
                <a:lnTo>
                  <a:pt x="189111" y="1098093"/>
                </a:lnTo>
                <a:lnTo>
                  <a:pt x="0" y="1098093"/>
                </a:lnTo>
                <a:lnTo>
                  <a:pt x="0" y="1084368"/>
                </a:lnTo>
                <a:lnTo>
                  <a:pt x="203476" y="1084368"/>
                </a:lnTo>
                <a:lnTo>
                  <a:pt x="247282" y="1077252"/>
                </a:lnTo>
                <a:cubicBezTo>
                  <a:pt x="380621" y="1030441"/>
                  <a:pt x="403178" y="843197"/>
                  <a:pt x="578269" y="843197"/>
                </a:cubicBezTo>
                <a:cubicBezTo>
                  <a:pt x="753360" y="843197"/>
                  <a:pt x="775973" y="1030441"/>
                  <a:pt x="909326" y="1077252"/>
                </a:cubicBezTo>
                <a:lnTo>
                  <a:pt x="953135" y="1084368"/>
                </a:lnTo>
                <a:lnTo>
                  <a:pt x="990577" y="1084368"/>
                </a:lnTo>
                <a:lnTo>
                  <a:pt x="1012735" y="1079903"/>
                </a:lnTo>
                <a:lnTo>
                  <a:pt x="1036381" y="1067981"/>
                </a:lnTo>
                <a:cubicBezTo>
                  <a:pt x="1170263" y="976473"/>
                  <a:pt x="1193063" y="598634"/>
                  <a:pt x="1369705" y="598634"/>
                </a:cubicBezTo>
                <a:cubicBezTo>
                  <a:pt x="1546348" y="598634"/>
                  <a:pt x="1568866" y="976473"/>
                  <a:pt x="1702927" y="1067981"/>
                </a:cubicBezTo>
                <a:lnTo>
                  <a:pt x="1726944" y="1080072"/>
                </a:lnTo>
                <a:lnTo>
                  <a:pt x="1748256" y="1084368"/>
                </a:lnTo>
                <a:lnTo>
                  <a:pt x="1781462" y="1084368"/>
                </a:lnTo>
                <a:lnTo>
                  <a:pt x="1811823" y="1078074"/>
                </a:lnTo>
                <a:lnTo>
                  <a:pt x="1850777" y="1059679"/>
                </a:lnTo>
                <a:lnTo>
                  <a:pt x="1855044" y="1056735"/>
                </a:lnTo>
                <a:lnTo>
                  <a:pt x="1897050" y="1014994"/>
                </a:lnTo>
                <a:cubicBezTo>
                  <a:pt x="1977141" y="914275"/>
                  <a:pt x="2019858" y="744642"/>
                  <a:pt x="2161071" y="744642"/>
                </a:cubicBezTo>
                <a:cubicBezTo>
                  <a:pt x="2302282" y="744642"/>
                  <a:pt x="2344493" y="914275"/>
                  <a:pt x="2424664" y="1014994"/>
                </a:cubicBezTo>
                <a:lnTo>
                  <a:pt x="2467956" y="1057920"/>
                </a:lnTo>
                <a:lnTo>
                  <a:pt x="2469374" y="1058896"/>
                </a:lnTo>
                <a:lnTo>
                  <a:pt x="2510366" y="1078172"/>
                </a:lnTo>
                <a:lnTo>
                  <a:pt x="2540425" y="1084368"/>
                </a:lnTo>
                <a:lnTo>
                  <a:pt x="2566334" y="1084368"/>
                </a:lnTo>
                <a:lnTo>
                  <a:pt x="2591059" y="1075545"/>
                </a:lnTo>
                <a:cubicBezTo>
                  <a:pt x="2751701" y="956040"/>
                  <a:pt x="2761789" y="0"/>
                  <a:pt x="2952944" y="0"/>
                </a:cubicBezTo>
                <a:close/>
              </a:path>
            </a:pathLst>
          </a:custGeom>
          <a:gradFill>
            <a:gsLst>
              <a:gs pos="0">
                <a:schemeClr val="accent1"/>
              </a:gs>
              <a:gs pos="18000">
                <a:schemeClr val="accent2"/>
              </a:gs>
              <a:gs pos="37000">
                <a:schemeClr val="accent3"/>
              </a:gs>
              <a:gs pos="58000">
                <a:schemeClr val="accent4"/>
              </a:gs>
              <a:gs pos="80000">
                <a:schemeClr val="accent5"/>
              </a:gs>
              <a:gs pos="100000">
                <a:schemeClr val="accent6"/>
              </a:gs>
            </a:gsLst>
            <a:lin ang="10800025"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sz="1800">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0 Text and Image">
  <p:cSld name="CUSTOM_9">
    <p:spTree>
      <p:nvGrpSpPr>
        <p:cNvPr id="88" name="Shape 88"/>
        <p:cNvGrpSpPr/>
        <p:nvPr/>
      </p:nvGrpSpPr>
      <p:grpSpPr>
        <a:xfrm>
          <a:off x="0" y="0"/>
          <a:ext cx="0" cy="0"/>
          <a:chOff x="0" y="0"/>
          <a:chExt cx="0" cy="0"/>
        </a:xfrm>
      </p:grpSpPr>
      <p:sp>
        <p:nvSpPr>
          <p:cNvPr id="89" name="Google Shape;89;p14"/>
          <p:cNvSpPr txBox="1"/>
          <p:nvPr>
            <p:ph type="title"/>
          </p:nvPr>
        </p:nvSpPr>
        <p:spPr>
          <a:xfrm>
            <a:off x="411275" y="1727000"/>
            <a:ext cx="4458300" cy="2377200"/>
          </a:xfrm>
          <a:prstGeom prst="rect">
            <a:avLst/>
          </a:prstGeom>
        </p:spPr>
        <p:txBody>
          <a:bodyPr anchorCtr="0" anchor="ctr" bIns="121900" lIns="121900" spcFirstLastPara="1" rIns="121900" wrap="square" tIns="121900">
            <a:noAutofit/>
          </a:bodyPr>
          <a:lstStyle>
            <a:lvl1pPr lvl="0" rtl="0">
              <a:spcBef>
                <a:spcPts val="0"/>
              </a:spcBef>
              <a:spcAft>
                <a:spcPts val="0"/>
              </a:spcAft>
              <a:buSzPts val="6000"/>
              <a:buNone/>
              <a:defRPr sz="6000"/>
            </a:lvl1pPr>
            <a:lvl2pPr lvl="1" rtl="0">
              <a:spcBef>
                <a:spcPts val="0"/>
              </a:spcBef>
              <a:spcAft>
                <a:spcPts val="0"/>
              </a:spcAft>
              <a:buSzPts val="15000"/>
              <a:buNone/>
              <a:defRPr sz="15000"/>
            </a:lvl2pPr>
            <a:lvl3pPr lvl="2" rtl="0">
              <a:spcBef>
                <a:spcPts val="0"/>
              </a:spcBef>
              <a:spcAft>
                <a:spcPts val="0"/>
              </a:spcAft>
              <a:buSzPts val="15000"/>
              <a:buNone/>
              <a:defRPr sz="15000"/>
            </a:lvl3pPr>
            <a:lvl4pPr lvl="3" rtl="0">
              <a:spcBef>
                <a:spcPts val="0"/>
              </a:spcBef>
              <a:spcAft>
                <a:spcPts val="0"/>
              </a:spcAft>
              <a:buSzPts val="15000"/>
              <a:buNone/>
              <a:defRPr sz="15000"/>
            </a:lvl4pPr>
            <a:lvl5pPr lvl="4" rtl="0">
              <a:spcBef>
                <a:spcPts val="0"/>
              </a:spcBef>
              <a:spcAft>
                <a:spcPts val="0"/>
              </a:spcAft>
              <a:buSzPts val="15000"/>
              <a:buNone/>
              <a:defRPr sz="15000"/>
            </a:lvl5pPr>
            <a:lvl6pPr lvl="5" rtl="0">
              <a:spcBef>
                <a:spcPts val="0"/>
              </a:spcBef>
              <a:spcAft>
                <a:spcPts val="0"/>
              </a:spcAft>
              <a:buSzPts val="15000"/>
              <a:buNone/>
              <a:defRPr sz="15000"/>
            </a:lvl6pPr>
            <a:lvl7pPr lvl="6" rtl="0">
              <a:spcBef>
                <a:spcPts val="0"/>
              </a:spcBef>
              <a:spcAft>
                <a:spcPts val="0"/>
              </a:spcAft>
              <a:buSzPts val="15000"/>
              <a:buNone/>
              <a:defRPr sz="15000"/>
            </a:lvl7pPr>
            <a:lvl8pPr lvl="7" rtl="0">
              <a:spcBef>
                <a:spcPts val="0"/>
              </a:spcBef>
              <a:spcAft>
                <a:spcPts val="0"/>
              </a:spcAft>
              <a:buSzPts val="15000"/>
              <a:buNone/>
              <a:defRPr sz="15000"/>
            </a:lvl8pPr>
            <a:lvl9pPr lvl="8" rtl="0">
              <a:spcBef>
                <a:spcPts val="0"/>
              </a:spcBef>
              <a:spcAft>
                <a:spcPts val="0"/>
              </a:spcAft>
              <a:buSzPts val="15000"/>
              <a:buNone/>
              <a:defRPr sz="15000"/>
            </a:lvl9pPr>
          </a:lstStyle>
          <a:p/>
        </p:txBody>
      </p:sp>
      <p:sp>
        <p:nvSpPr>
          <p:cNvPr id="90" name="Google Shape;90;p14"/>
          <p:cNvSpPr txBox="1"/>
          <p:nvPr>
            <p:ph idx="1" type="subTitle"/>
          </p:nvPr>
        </p:nvSpPr>
        <p:spPr>
          <a:xfrm>
            <a:off x="411275" y="5029775"/>
            <a:ext cx="4458300" cy="717900"/>
          </a:xfrm>
          <a:prstGeom prst="rect">
            <a:avLst/>
          </a:prstGeom>
        </p:spPr>
        <p:txBody>
          <a:bodyPr anchorCtr="0" anchor="t" bIns="121900" lIns="121900" spcFirstLastPara="1" rIns="121900" wrap="square" tIns="121900">
            <a:noAutofit/>
          </a:bodyPr>
          <a:lstStyle>
            <a:lvl1pPr lvl="0" rtl="0">
              <a:spcBef>
                <a:spcPts val="0"/>
              </a:spcBef>
              <a:spcAft>
                <a:spcPts val="0"/>
              </a:spcAft>
              <a:buSzPts val="1800"/>
              <a:buNone/>
              <a:defRPr sz="1800"/>
            </a:lvl1pPr>
            <a:lvl2pPr lvl="1" rtl="0">
              <a:spcBef>
                <a:spcPts val="2100"/>
              </a:spcBef>
              <a:spcAft>
                <a:spcPts val="0"/>
              </a:spcAft>
              <a:buSzPts val="1800"/>
              <a:buNone/>
              <a:defRPr sz="1800"/>
            </a:lvl2pPr>
            <a:lvl3pPr lvl="2" rtl="0">
              <a:spcBef>
                <a:spcPts val="2100"/>
              </a:spcBef>
              <a:spcAft>
                <a:spcPts val="0"/>
              </a:spcAft>
              <a:buSzPts val="1800"/>
              <a:buNone/>
              <a:defRPr sz="1800"/>
            </a:lvl3pPr>
            <a:lvl4pPr lvl="3" rtl="0">
              <a:spcBef>
                <a:spcPts val="2100"/>
              </a:spcBef>
              <a:spcAft>
                <a:spcPts val="0"/>
              </a:spcAft>
              <a:buSzPts val="1800"/>
              <a:buNone/>
              <a:defRPr sz="1800"/>
            </a:lvl4pPr>
            <a:lvl5pPr lvl="4" rtl="0">
              <a:spcBef>
                <a:spcPts val="2100"/>
              </a:spcBef>
              <a:spcAft>
                <a:spcPts val="0"/>
              </a:spcAft>
              <a:buSzPts val="1800"/>
              <a:buNone/>
              <a:defRPr sz="1800"/>
            </a:lvl5pPr>
            <a:lvl6pPr lvl="5" rtl="0">
              <a:spcBef>
                <a:spcPts val="2100"/>
              </a:spcBef>
              <a:spcAft>
                <a:spcPts val="0"/>
              </a:spcAft>
              <a:buSzPts val="1800"/>
              <a:buNone/>
              <a:defRPr sz="1800"/>
            </a:lvl6pPr>
            <a:lvl7pPr lvl="6" rtl="0">
              <a:spcBef>
                <a:spcPts val="2100"/>
              </a:spcBef>
              <a:spcAft>
                <a:spcPts val="0"/>
              </a:spcAft>
              <a:buSzPts val="1800"/>
              <a:buNone/>
              <a:defRPr sz="1800"/>
            </a:lvl7pPr>
            <a:lvl8pPr lvl="7" rtl="0">
              <a:spcBef>
                <a:spcPts val="2100"/>
              </a:spcBef>
              <a:spcAft>
                <a:spcPts val="0"/>
              </a:spcAft>
              <a:buSzPts val="1800"/>
              <a:buNone/>
              <a:defRPr sz="1800"/>
            </a:lvl8pPr>
            <a:lvl9pPr lvl="8" rtl="0">
              <a:spcBef>
                <a:spcPts val="2100"/>
              </a:spcBef>
              <a:spcAft>
                <a:spcPts val="2100"/>
              </a:spcAft>
              <a:buSzPts val="1800"/>
              <a:buNone/>
              <a:defRPr sz="18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2 Percentages">
  <p:cSld name="CUSTOM_11">
    <p:spTree>
      <p:nvGrpSpPr>
        <p:cNvPr id="91" name="Shape 91"/>
        <p:cNvGrpSpPr/>
        <p:nvPr/>
      </p:nvGrpSpPr>
      <p:grpSpPr>
        <a:xfrm>
          <a:off x="0" y="0"/>
          <a:ext cx="0" cy="0"/>
          <a:chOff x="0" y="0"/>
          <a:chExt cx="0" cy="0"/>
        </a:xfrm>
      </p:grpSpPr>
      <p:sp>
        <p:nvSpPr>
          <p:cNvPr id="92" name="Google Shape;92;p15"/>
          <p:cNvSpPr txBox="1"/>
          <p:nvPr>
            <p:ph hasCustomPrompt="1" type="title"/>
          </p:nvPr>
        </p:nvSpPr>
        <p:spPr>
          <a:xfrm>
            <a:off x="715025" y="2378150"/>
            <a:ext cx="2948400" cy="1188600"/>
          </a:xfrm>
          <a:prstGeom prst="rect">
            <a:avLst/>
          </a:prstGeom>
        </p:spPr>
        <p:txBody>
          <a:bodyPr anchorCtr="0" anchor="b" bIns="121900" lIns="121900" spcFirstLastPara="1" rIns="121900" wrap="square" tIns="121900">
            <a:noAutofit/>
          </a:bodyPr>
          <a:lstStyle>
            <a:lvl1pPr lvl="0" rtl="0" algn="ctr">
              <a:spcBef>
                <a:spcPts val="0"/>
              </a:spcBef>
              <a:spcAft>
                <a:spcPts val="0"/>
              </a:spcAft>
              <a:buSzPts val="7000"/>
              <a:buNone/>
              <a:defRPr sz="7000"/>
            </a:lvl1pPr>
            <a:lvl2pPr lvl="1" rtl="0" algn="ctr">
              <a:spcBef>
                <a:spcPts val="0"/>
              </a:spcBef>
              <a:spcAft>
                <a:spcPts val="0"/>
              </a:spcAft>
              <a:buSzPts val="7000"/>
              <a:buNone/>
              <a:defRPr sz="7000"/>
            </a:lvl2pPr>
            <a:lvl3pPr lvl="2" rtl="0" algn="ctr">
              <a:spcBef>
                <a:spcPts val="0"/>
              </a:spcBef>
              <a:spcAft>
                <a:spcPts val="0"/>
              </a:spcAft>
              <a:buSzPts val="7000"/>
              <a:buNone/>
              <a:defRPr sz="7000"/>
            </a:lvl3pPr>
            <a:lvl4pPr lvl="3" rtl="0" algn="ctr">
              <a:spcBef>
                <a:spcPts val="0"/>
              </a:spcBef>
              <a:spcAft>
                <a:spcPts val="0"/>
              </a:spcAft>
              <a:buSzPts val="7000"/>
              <a:buNone/>
              <a:defRPr sz="7000"/>
            </a:lvl4pPr>
            <a:lvl5pPr lvl="4" rtl="0" algn="ctr">
              <a:spcBef>
                <a:spcPts val="0"/>
              </a:spcBef>
              <a:spcAft>
                <a:spcPts val="0"/>
              </a:spcAft>
              <a:buSzPts val="7000"/>
              <a:buNone/>
              <a:defRPr sz="7000"/>
            </a:lvl5pPr>
            <a:lvl6pPr lvl="5" rtl="0" algn="ctr">
              <a:spcBef>
                <a:spcPts val="0"/>
              </a:spcBef>
              <a:spcAft>
                <a:spcPts val="0"/>
              </a:spcAft>
              <a:buSzPts val="7000"/>
              <a:buNone/>
              <a:defRPr sz="7000"/>
            </a:lvl6pPr>
            <a:lvl7pPr lvl="6" rtl="0" algn="ctr">
              <a:spcBef>
                <a:spcPts val="0"/>
              </a:spcBef>
              <a:spcAft>
                <a:spcPts val="0"/>
              </a:spcAft>
              <a:buSzPts val="7000"/>
              <a:buNone/>
              <a:defRPr sz="7000"/>
            </a:lvl7pPr>
            <a:lvl8pPr lvl="7" rtl="0" algn="ctr">
              <a:spcBef>
                <a:spcPts val="0"/>
              </a:spcBef>
              <a:spcAft>
                <a:spcPts val="0"/>
              </a:spcAft>
              <a:buSzPts val="7000"/>
              <a:buNone/>
              <a:defRPr sz="7000"/>
            </a:lvl8pPr>
            <a:lvl9pPr lvl="8" rtl="0" algn="ctr">
              <a:spcBef>
                <a:spcPts val="0"/>
              </a:spcBef>
              <a:spcAft>
                <a:spcPts val="0"/>
              </a:spcAft>
              <a:buSzPts val="7000"/>
              <a:buNone/>
              <a:defRPr sz="7000"/>
            </a:lvl9pPr>
          </a:lstStyle>
          <a:p>
            <a:r>
              <a:t>xx%</a:t>
            </a:r>
          </a:p>
        </p:txBody>
      </p:sp>
      <p:sp>
        <p:nvSpPr>
          <p:cNvPr id="93" name="Google Shape;93;p15"/>
          <p:cNvSpPr txBox="1"/>
          <p:nvPr>
            <p:ph idx="2" type="title"/>
          </p:nvPr>
        </p:nvSpPr>
        <p:spPr>
          <a:xfrm>
            <a:off x="715025" y="898175"/>
            <a:ext cx="10714800" cy="763500"/>
          </a:xfrm>
          <a:prstGeom prst="rect">
            <a:avLst/>
          </a:prstGeom>
        </p:spPr>
        <p:txBody>
          <a:bodyPr anchorCtr="0" anchor="t" bIns="121900" lIns="121900" spcFirstLastPara="1" rIns="121900" wrap="square" tIns="121900">
            <a:noAutofit/>
          </a:bodyPr>
          <a:lstStyle>
            <a:lvl1pPr indent="0" lvl="0" marL="0" marR="0" rtl="0" algn="ctr">
              <a:lnSpc>
                <a:spcPct val="100000"/>
              </a:lnSpc>
              <a:spcBef>
                <a:spcPts val="0"/>
              </a:spcBef>
              <a:spcAft>
                <a:spcPts val="0"/>
              </a:spcAft>
              <a:buClr>
                <a:schemeClr val="dk1"/>
              </a:buClr>
              <a:buSzPts val="4000"/>
              <a:buFont typeface="Aldrich"/>
              <a:buNone/>
              <a:defRPr/>
            </a:lvl1pPr>
            <a:lvl2pPr lvl="1" rtl="0" algn="ctr">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2pPr>
            <a:lvl3pPr lvl="2" rtl="0" algn="ctr">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3pPr>
            <a:lvl4pPr lvl="3" rtl="0" algn="ctr">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4pPr>
            <a:lvl5pPr lvl="4" rtl="0" algn="ctr">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5pPr>
            <a:lvl6pPr lvl="5" rtl="0" algn="ctr">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6pPr>
            <a:lvl7pPr lvl="6" rtl="0" algn="ctr">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7pPr>
            <a:lvl8pPr lvl="7" rtl="0" algn="ctr">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8pPr>
            <a:lvl9pPr lvl="8" rtl="0" algn="ctr">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9pPr>
          </a:lstStyle>
          <a:p/>
        </p:txBody>
      </p:sp>
      <p:sp>
        <p:nvSpPr>
          <p:cNvPr id="94" name="Google Shape;94;p15"/>
          <p:cNvSpPr txBox="1"/>
          <p:nvPr>
            <p:ph hasCustomPrompt="1" idx="3" type="title"/>
          </p:nvPr>
        </p:nvSpPr>
        <p:spPr>
          <a:xfrm>
            <a:off x="4516336" y="2378150"/>
            <a:ext cx="2948400" cy="1188600"/>
          </a:xfrm>
          <a:prstGeom prst="rect">
            <a:avLst/>
          </a:prstGeom>
        </p:spPr>
        <p:txBody>
          <a:bodyPr anchorCtr="0" anchor="b" bIns="121900" lIns="121900" spcFirstLastPara="1" rIns="121900" wrap="square" tIns="121900">
            <a:noAutofit/>
          </a:bodyPr>
          <a:lstStyle>
            <a:lvl1pPr lvl="0" rtl="0" algn="ctr">
              <a:spcBef>
                <a:spcPts val="0"/>
              </a:spcBef>
              <a:spcAft>
                <a:spcPts val="0"/>
              </a:spcAft>
              <a:buSzPts val="7000"/>
              <a:buNone/>
              <a:defRPr sz="7000"/>
            </a:lvl1pPr>
            <a:lvl2pPr lvl="1" rtl="0" algn="ctr">
              <a:spcBef>
                <a:spcPts val="0"/>
              </a:spcBef>
              <a:spcAft>
                <a:spcPts val="0"/>
              </a:spcAft>
              <a:buSzPts val="7000"/>
              <a:buNone/>
              <a:defRPr sz="7000"/>
            </a:lvl2pPr>
            <a:lvl3pPr lvl="2" rtl="0" algn="ctr">
              <a:spcBef>
                <a:spcPts val="0"/>
              </a:spcBef>
              <a:spcAft>
                <a:spcPts val="0"/>
              </a:spcAft>
              <a:buSzPts val="7000"/>
              <a:buNone/>
              <a:defRPr sz="7000"/>
            </a:lvl3pPr>
            <a:lvl4pPr lvl="3" rtl="0" algn="ctr">
              <a:spcBef>
                <a:spcPts val="0"/>
              </a:spcBef>
              <a:spcAft>
                <a:spcPts val="0"/>
              </a:spcAft>
              <a:buSzPts val="7000"/>
              <a:buNone/>
              <a:defRPr sz="7000"/>
            </a:lvl4pPr>
            <a:lvl5pPr lvl="4" rtl="0" algn="ctr">
              <a:spcBef>
                <a:spcPts val="0"/>
              </a:spcBef>
              <a:spcAft>
                <a:spcPts val="0"/>
              </a:spcAft>
              <a:buSzPts val="7000"/>
              <a:buNone/>
              <a:defRPr sz="7000"/>
            </a:lvl5pPr>
            <a:lvl6pPr lvl="5" rtl="0" algn="ctr">
              <a:spcBef>
                <a:spcPts val="0"/>
              </a:spcBef>
              <a:spcAft>
                <a:spcPts val="0"/>
              </a:spcAft>
              <a:buSzPts val="7000"/>
              <a:buNone/>
              <a:defRPr sz="7000"/>
            </a:lvl6pPr>
            <a:lvl7pPr lvl="6" rtl="0" algn="ctr">
              <a:spcBef>
                <a:spcPts val="0"/>
              </a:spcBef>
              <a:spcAft>
                <a:spcPts val="0"/>
              </a:spcAft>
              <a:buSzPts val="7000"/>
              <a:buNone/>
              <a:defRPr sz="7000"/>
            </a:lvl7pPr>
            <a:lvl8pPr lvl="7" rtl="0" algn="ctr">
              <a:spcBef>
                <a:spcPts val="0"/>
              </a:spcBef>
              <a:spcAft>
                <a:spcPts val="0"/>
              </a:spcAft>
              <a:buSzPts val="7000"/>
              <a:buNone/>
              <a:defRPr sz="7000"/>
            </a:lvl8pPr>
            <a:lvl9pPr lvl="8" rtl="0" algn="ctr">
              <a:spcBef>
                <a:spcPts val="0"/>
              </a:spcBef>
              <a:spcAft>
                <a:spcPts val="0"/>
              </a:spcAft>
              <a:buSzPts val="7000"/>
              <a:buNone/>
              <a:defRPr sz="7000"/>
            </a:lvl9pPr>
          </a:lstStyle>
          <a:p>
            <a:r>
              <a:t>xx%</a:t>
            </a:r>
          </a:p>
        </p:txBody>
      </p:sp>
      <p:sp>
        <p:nvSpPr>
          <p:cNvPr id="95" name="Google Shape;95;p15"/>
          <p:cNvSpPr txBox="1"/>
          <p:nvPr>
            <p:ph hasCustomPrompt="1" idx="4" type="title"/>
          </p:nvPr>
        </p:nvSpPr>
        <p:spPr>
          <a:xfrm>
            <a:off x="8481454" y="2378150"/>
            <a:ext cx="2948400" cy="1188600"/>
          </a:xfrm>
          <a:prstGeom prst="rect">
            <a:avLst/>
          </a:prstGeom>
        </p:spPr>
        <p:txBody>
          <a:bodyPr anchorCtr="0" anchor="b" bIns="121900" lIns="121900" spcFirstLastPara="1" rIns="121900" wrap="square" tIns="121900">
            <a:noAutofit/>
          </a:bodyPr>
          <a:lstStyle>
            <a:lvl1pPr lvl="0" rtl="0" algn="ctr">
              <a:spcBef>
                <a:spcPts val="0"/>
              </a:spcBef>
              <a:spcAft>
                <a:spcPts val="0"/>
              </a:spcAft>
              <a:buSzPts val="7000"/>
              <a:buNone/>
              <a:defRPr sz="7000"/>
            </a:lvl1pPr>
            <a:lvl2pPr lvl="1" rtl="0" algn="ctr">
              <a:spcBef>
                <a:spcPts val="0"/>
              </a:spcBef>
              <a:spcAft>
                <a:spcPts val="0"/>
              </a:spcAft>
              <a:buSzPts val="7000"/>
              <a:buNone/>
              <a:defRPr sz="7000"/>
            </a:lvl2pPr>
            <a:lvl3pPr lvl="2" rtl="0" algn="ctr">
              <a:spcBef>
                <a:spcPts val="0"/>
              </a:spcBef>
              <a:spcAft>
                <a:spcPts val="0"/>
              </a:spcAft>
              <a:buSzPts val="7000"/>
              <a:buNone/>
              <a:defRPr sz="7000"/>
            </a:lvl3pPr>
            <a:lvl4pPr lvl="3" rtl="0" algn="ctr">
              <a:spcBef>
                <a:spcPts val="0"/>
              </a:spcBef>
              <a:spcAft>
                <a:spcPts val="0"/>
              </a:spcAft>
              <a:buSzPts val="7000"/>
              <a:buNone/>
              <a:defRPr sz="7000"/>
            </a:lvl4pPr>
            <a:lvl5pPr lvl="4" rtl="0" algn="ctr">
              <a:spcBef>
                <a:spcPts val="0"/>
              </a:spcBef>
              <a:spcAft>
                <a:spcPts val="0"/>
              </a:spcAft>
              <a:buSzPts val="7000"/>
              <a:buNone/>
              <a:defRPr sz="7000"/>
            </a:lvl5pPr>
            <a:lvl6pPr lvl="5" rtl="0" algn="ctr">
              <a:spcBef>
                <a:spcPts val="0"/>
              </a:spcBef>
              <a:spcAft>
                <a:spcPts val="0"/>
              </a:spcAft>
              <a:buSzPts val="7000"/>
              <a:buNone/>
              <a:defRPr sz="7000"/>
            </a:lvl6pPr>
            <a:lvl7pPr lvl="6" rtl="0" algn="ctr">
              <a:spcBef>
                <a:spcPts val="0"/>
              </a:spcBef>
              <a:spcAft>
                <a:spcPts val="0"/>
              </a:spcAft>
              <a:buSzPts val="7000"/>
              <a:buNone/>
              <a:defRPr sz="7000"/>
            </a:lvl7pPr>
            <a:lvl8pPr lvl="7" rtl="0" algn="ctr">
              <a:spcBef>
                <a:spcPts val="0"/>
              </a:spcBef>
              <a:spcAft>
                <a:spcPts val="0"/>
              </a:spcAft>
              <a:buSzPts val="7000"/>
              <a:buNone/>
              <a:defRPr sz="7000"/>
            </a:lvl8pPr>
            <a:lvl9pPr lvl="8" rtl="0" algn="ctr">
              <a:spcBef>
                <a:spcPts val="0"/>
              </a:spcBef>
              <a:spcAft>
                <a:spcPts val="0"/>
              </a:spcAft>
              <a:buSzPts val="7000"/>
              <a:buNone/>
              <a:defRPr sz="7000"/>
            </a:lvl9pPr>
          </a:lstStyle>
          <a:p>
            <a:r>
              <a:t>xx%</a:t>
            </a:r>
          </a:p>
        </p:txBody>
      </p:sp>
      <p:sp>
        <p:nvSpPr>
          <p:cNvPr id="96" name="Google Shape;96;p15"/>
          <p:cNvSpPr txBox="1"/>
          <p:nvPr>
            <p:ph idx="1" type="body"/>
          </p:nvPr>
        </p:nvSpPr>
        <p:spPr>
          <a:xfrm>
            <a:off x="8481446" y="3619725"/>
            <a:ext cx="2948400" cy="925200"/>
          </a:xfrm>
          <a:prstGeom prst="rect">
            <a:avLst/>
          </a:prstGeom>
        </p:spPr>
        <p:txBody>
          <a:bodyPr anchorCtr="0" anchor="t" bIns="121900" lIns="121900" spcFirstLastPara="1" rIns="121900" wrap="square" tIns="121900">
            <a:noAutofit/>
          </a:bodyPr>
          <a:lstStyle>
            <a:lvl1pPr indent="-368300" lvl="0" marL="457200" algn="ctr">
              <a:lnSpc>
                <a:spcPct val="100000"/>
              </a:lnSpc>
              <a:spcBef>
                <a:spcPts val="0"/>
              </a:spcBef>
              <a:spcAft>
                <a:spcPts val="0"/>
              </a:spcAft>
              <a:buSzPts val="2200"/>
              <a:buChar char="●"/>
              <a:defRPr sz="2200"/>
            </a:lvl1pPr>
            <a:lvl2pPr indent="-368300" lvl="1" marL="914400" algn="ctr">
              <a:lnSpc>
                <a:spcPct val="100000"/>
              </a:lnSpc>
              <a:spcBef>
                <a:spcPts val="0"/>
              </a:spcBef>
              <a:spcAft>
                <a:spcPts val="0"/>
              </a:spcAft>
              <a:buSzPts val="2200"/>
              <a:buChar char="○"/>
              <a:defRPr sz="2200"/>
            </a:lvl2pPr>
            <a:lvl3pPr indent="-368300" lvl="2" marL="1371600" algn="ctr">
              <a:lnSpc>
                <a:spcPct val="100000"/>
              </a:lnSpc>
              <a:spcBef>
                <a:spcPts val="0"/>
              </a:spcBef>
              <a:spcAft>
                <a:spcPts val="0"/>
              </a:spcAft>
              <a:buSzPts val="2200"/>
              <a:buChar char="■"/>
              <a:defRPr sz="2200"/>
            </a:lvl3pPr>
            <a:lvl4pPr indent="-368300" lvl="3" marL="1828800" algn="ctr">
              <a:lnSpc>
                <a:spcPct val="100000"/>
              </a:lnSpc>
              <a:spcBef>
                <a:spcPts val="0"/>
              </a:spcBef>
              <a:spcAft>
                <a:spcPts val="0"/>
              </a:spcAft>
              <a:buSzPts val="2200"/>
              <a:buChar char="●"/>
              <a:defRPr sz="2200"/>
            </a:lvl4pPr>
            <a:lvl5pPr indent="-368300" lvl="4" marL="2286000" algn="ctr">
              <a:lnSpc>
                <a:spcPct val="100000"/>
              </a:lnSpc>
              <a:spcBef>
                <a:spcPts val="0"/>
              </a:spcBef>
              <a:spcAft>
                <a:spcPts val="0"/>
              </a:spcAft>
              <a:buSzPts val="2200"/>
              <a:buChar char="○"/>
              <a:defRPr sz="2200"/>
            </a:lvl5pPr>
            <a:lvl6pPr indent="-368300" lvl="5" marL="2743200" algn="ctr">
              <a:lnSpc>
                <a:spcPct val="100000"/>
              </a:lnSpc>
              <a:spcBef>
                <a:spcPts val="0"/>
              </a:spcBef>
              <a:spcAft>
                <a:spcPts val="0"/>
              </a:spcAft>
              <a:buSzPts val="2200"/>
              <a:buChar char="■"/>
              <a:defRPr sz="2200"/>
            </a:lvl6pPr>
            <a:lvl7pPr indent="-368300" lvl="6" marL="3200400" algn="ctr">
              <a:lnSpc>
                <a:spcPct val="100000"/>
              </a:lnSpc>
              <a:spcBef>
                <a:spcPts val="0"/>
              </a:spcBef>
              <a:spcAft>
                <a:spcPts val="0"/>
              </a:spcAft>
              <a:buSzPts val="2200"/>
              <a:buChar char="●"/>
              <a:defRPr sz="2200"/>
            </a:lvl7pPr>
            <a:lvl8pPr indent="-368300" lvl="7" marL="3657600" algn="ctr">
              <a:lnSpc>
                <a:spcPct val="100000"/>
              </a:lnSpc>
              <a:spcBef>
                <a:spcPts val="0"/>
              </a:spcBef>
              <a:spcAft>
                <a:spcPts val="0"/>
              </a:spcAft>
              <a:buSzPts val="2200"/>
              <a:buChar char="○"/>
              <a:defRPr sz="2200"/>
            </a:lvl8pPr>
            <a:lvl9pPr indent="-368300" lvl="8" marL="4114800" algn="ctr">
              <a:lnSpc>
                <a:spcPct val="100000"/>
              </a:lnSpc>
              <a:spcBef>
                <a:spcPts val="0"/>
              </a:spcBef>
              <a:spcAft>
                <a:spcPts val="0"/>
              </a:spcAft>
              <a:buSzPts val="2200"/>
              <a:buChar char="■"/>
              <a:defRPr sz="2200"/>
            </a:lvl9pPr>
          </a:lstStyle>
          <a:p/>
        </p:txBody>
      </p:sp>
      <p:sp>
        <p:nvSpPr>
          <p:cNvPr id="97" name="Google Shape;97;p15"/>
          <p:cNvSpPr txBox="1"/>
          <p:nvPr>
            <p:ph idx="5" type="body"/>
          </p:nvPr>
        </p:nvSpPr>
        <p:spPr>
          <a:xfrm>
            <a:off x="4516345" y="3608575"/>
            <a:ext cx="2948400" cy="925200"/>
          </a:xfrm>
          <a:prstGeom prst="rect">
            <a:avLst/>
          </a:prstGeom>
        </p:spPr>
        <p:txBody>
          <a:bodyPr anchorCtr="0" anchor="t" bIns="121900" lIns="121900" spcFirstLastPara="1" rIns="121900" wrap="square" tIns="121900">
            <a:noAutofit/>
          </a:bodyPr>
          <a:lstStyle>
            <a:lvl1pPr indent="-368300" lvl="0" marL="457200" rtl="0" algn="ctr">
              <a:lnSpc>
                <a:spcPct val="100000"/>
              </a:lnSpc>
              <a:spcBef>
                <a:spcPts val="0"/>
              </a:spcBef>
              <a:spcAft>
                <a:spcPts val="0"/>
              </a:spcAft>
              <a:buSzPts val="2200"/>
              <a:buChar char="●"/>
              <a:defRPr sz="2200"/>
            </a:lvl1pPr>
            <a:lvl2pPr indent="-368300" lvl="1" marL="914400" rtl="0" algn="ctr">
              <a:lnSpc>
                <a:spcPct val="100000"/>
              </a:lnSpc>
              <a:spcBef>
                <a:spcPts val="0"/>
              </a:spcBef>
              <a:spcAft>
                <a:spcPts val="0"/>
              </a:spcAft>
              <a:buSzPts val="2200"/>
              <a:buChar char="○"/>
              <a:defRPr sz="2200"/>
            </a:lvl2pPr>
            <a:lvl3pPr indent="-368300" lvl="2" marL="1371600" rtl="0" algn="ctr">
              <a:lnSpc>
                <a:spcPct val="100000"/>
              </a:lnSpc>
              <a:spcBef>
                <a:spcPts val="0"/>
              </a:spcBef>
              <a:spcAft>
                <a:spcPts val="0"/>
              </a:spcAft>
              <a:buSzPts val="2200"/>
              <a:buChar char="■"/>
              <a:defRPr sz="2200"/>
            </a:lvl3pPr>
            <a:lvl4pPr indent="-368300" lvl="3" marL="1828800" rtl="0" algn="ctr">
              <a:lnSpc>
                <a:spcPct val="100000"/>
              </a:lnSpc>
              <a:spcBef>
                <a:spcPts val="0"/>
              </a:spcBef>
              <a:spcAft>
                <a:spcPts val="0"/>
              </a:spcAft>
              <a:buSzPts val="2200"/>
              <a:buChar char="●"/>
              <a:defRPr sz="2200"/>
            </a:lvl4pPr>
            <a:lvl5pPr indent="-368300" lvl="4" marL="2286000" rtl="0" algn="ctr">
              <a:lnSpc>
                <a:spcPct val="100000"/>
              </a:lnSpc>
              <a:spcBef>
                <a:spcPts val="0"/>
              </a:spcBef>
              <a:spcAft>
                <a:spcPts val="0"/>
              </a:spcAft>
              <a:buSzPts val="2200"/>
              <a:buChar char="○"/>
              <a:defRPr sz="2200"/>
            </a:lvl5pPr>
            <a:lvl6pPr indent="-368300" lvl="5" marL="2743200" rtl="0" algn="ctr">
              <a:lnSpc>
                <a:spcPct val="100000"/>
              </a:lnSpc>
              <a:spcBef>
                <a:spcPts val="0"/>
              </a:spcBef>
              <a:spcAft>
                <a:spcPts val="0"/>
              </a:spcAft>
              <a:buSzPts val="2200"/>
              <a:buChar char="■"/>
              <a:defRPr sz="2200"/>
            </a:lvl6pPr>
            <a:lvl7pPr indent="-368300" lvl="6" marL="3200400" rtl="0" algn="ctr">
              <a:lnSpc>
                <a:spcPct val="100000"/>
              </a:lnSpc>
              <a:spcBef>
                <a:spcPts val="0"/>
              </a:spcBef>
              <a:spcAft>
                <a:spcPts val="0"/>
              </a:spcAft>
              <a:buSzPts val="2200"/>
              <a:buChar char="●"/>
              <a:defRPr sz="2200"/>
            </a:lvl7pPr>
            <a:lvl8pPr indent="-368300" lvl="7" marL="3657600" rtl="0" algn="ctr">
              <a:lnSpc>
                <a:spcPct val="100000"/>
              </a:lnSpc>
              <a:spcBef>
                <a:spcPts val="0"/>
              </a:spcBef>
              <a:spcAft>
                <a:spcPts val="0"/>
              </a:spcAft>
              <a:buSzPts val="2200"/>
              <a:buChar char="○"/>
              <a:defRPr sz="2200"/>
            </a:lvl8pPr>
            <a:lvl9pPr indent="-368300" lvl="8" marL="4114800" rtl="0" algn="ctr">
              <a:lnSpc>
                <a:spcPct val="100000"/>
              </a:lnSpc>
              <a:spcBef>
                <a:spcPts val="0"/>
              </a:spcBef>
              <a:spcAft>
                <a:spcPts val="0"/>
              </a:spcAft>
              <a:buSzPts val="2200"/>
              <a:buChar char="■"/>
              <a:defRPr sz="2200"/>
            </a:lvl9pPr>
          </a:lstStyle>
          <a:p/>
        </p:txBody>
      </p:sp>
      <p:sp>
        <p:nvSpPr>
          <p:cNvPr id="98" name="Google Shape;98;p15"/>
          <p:cNvSpPr txBox="1"/>
          <p:nvPr>
            <p:ph idx="6" type="body"/>
          </p:nvPr>
        </p:nvSpPr>
        <p:spPr>
          <a:xfrm>
            <a:off x="715025" y="3608575"/>
            <a:ext cx="2948400" cy="925200"/>
          </a:xfrm>
          <a:prstGeom prst="rect">
            <a:avLst/>
          </a:prstGeom>
        </p:spPr>
        <p:txBody>
          <a:bodyPr anchorCtr="0" anchor="t" bIns="121900" lIns="121900" spcFirstLastPara="1" rIns="121900" wrap="square" tIns="121900">
            <a:noAutofit/>
          </a:bodyPr>
          <a:lstStyle>
            <a:lvl1pPr indent="-368300" lvl="0" marL="457200" rtl="0" algn="ctr">
              <a:lnSpc>
                <a:spcPct val="100000"/>
              </a:lnSpc>
              <a:spcBef>
                <a:spcPts val="0"/>
              </a:spcBef>
              <a:spcAft>
                <a:spcPts val="0"/>
              </a:spcAft>
              <a:buSzPts val="2200"/>
              <a:buChar char="●"/>
              <a:defRPr sz="2200"/>
            </a:lvl1pPr>
            <a:lvl2pPr indent="-368300" lvl="1" marL="914400" rtl="0" algn="ctr">
              <a:lnSpc>
                <a:spcPct val="100000"/>
              </a:lnSpc>
              <a:spcBef>
                <a:spcPts val="0"/>
              </a:spcBef>
              <a:spcAft>
                <a:spcPts val="0"/>
              </a:spcAft>
              <a:buSzPts val="2200"/>
              <a:buChar char="○"/>
              <a:defRPr sz="2200"/>
            </a:lvl2pPr>
            <a:lvl3pPr indent="-368300" lvl="2" marL="1371600" rtl="0" algn="ctr">
              <a:lnSpc>
                <a:spcPct val="100000"/>
              </a:lnSpc>
              <a:spcBef>
                <a:spcPts val="0"/>
              </a:spcBef>
              <a:spcAft>
                <a:spcPts val="0"/>
              </a:spcAft>
              <a:buSzPts val="2200"/>
              <a:buChar char="■"/>
              <a:defRPr sz="2200"/>
            </a:lvl3pPr>
            <a:lvl4pPr indent="-368300" lvl="3" marL="1828800" rtl="0" algn="ctr">
              <a:lnSpc>
                <a:spcPct val="100000"/>
              </a:lnSpc>
              <a:spcBef>
                <a:spcPts val="0"/>
              </a:spcBef>
              <a:spcAft>
                <a:spcPts val="0"/>
              </a:spcAft>
              <a:buSzPts val="2200"/>
              <a:buChar char="●"/>
              <a:defRPr sz="2200"/>
            </a:lvl4pPr>
            <a:lvl5pPr indent="-368300" lvl="4" marL="2286000" rtl="0" algn="ctr">
              <a:lnSpc>
                <a:spcPct val="100000"/>
              </a:lnSpc>
              <a:spcBef>
                <a:spcPts val="0"/>
              </a:spcBef>
              <a:spcAft>
                <a:spcPts val="0"/>
              </a:spcAft>
              <a:buSzPts val="2200"/>
              <a:buChar char="○"/>
              <a:defRPr sz="2200"/>
            </a:lvl5pPr>
            <a:lvl6pPr indent="-368300" lvl="5" marL="2743200" rtl="0" algn="ctr">
              <a:lnSpc>
                <a:spcPct val="100000"/>
              </a:lnSpc>
              <a:spcBef>
                <a:spcPts val="0"/>
              </a:spcBef>
              <a:spcAft>
                <a:spcPts val="0"/>
              </a:spcAft>
              <a:buSzPts val="2200"/>
              <a:buChar char="■"/>
              <a:defRPr sz="2200"/>
            </a:lvl6pPr>
            <a:lvl7pPr indent="-368300" lvl="6" marL="3200400" rtl="0" algn="ctr">
              <a:lnSpc>
                <a:spcPct val="100000"/>
              </a:lnSpc>
              <a:spcBef>
                <a:spcPts val="0"/>
              </a:spcBef>
              <a:spcAft>
                <a:spcPts val="0"/>
              </a:spcAft>
              <a:buSzPts val="2200"/>
              <a:buChar char="●"/>
              <a:defRPr sz="2200"/>
            </a:lvl7pPr>
            <a:lvl8pPr indent="-368300" lvl="7" marL="3657600" rtl="0" algn="ctr">
              <a:lnSpc>
                <a:spcPct val="100000"/>
              </a:lnSpc>
              <a:spcBef>
                <a:spcPts val="0"/>
              </a:spcBef>
              <a:spcAft>
                <a:spcPts val="0"/>
              </a:spcAft>
              <a:buSzPts val="2200"/>
              <a:buChar char="○"/>
              <a:defRPr sz="2200"/>
            </a:lvl8pPr>
            <a:lvl9pPr indent="-368300" lvl="8" marL="4114800" rtl="0" algn="ctr">
              <a:lnSpc>
                <a:spcPct val="100000"/>
              </a:lnSpc>
              <a:spcBef>
                <a:spcPts val="0"/>
              </a:spcBef>
              <a:spcAft>
                <a:spcPts val="0"/>
              </a:spcAft>
              <a:buSzPts val="2200"/>
              <a:buChar char="■"/>
              <a:defRPr sz="2200"/>
            </a:lvl9pPr>
          </a:lstStyle>
          <a:p/>
        </p:txBody>
      </p:sp>
      <p:sp>
        <p:nvSpPr>
          <p:cNvPr id="99" name="Google Shape;99;p15"/>
          <p:cNvSpPr/>
          <p:nvPr/>
        </p:nvSpPr>
        <p:spPr>
          <a:xfrm flipH="1">
            <a:off x="-23996" y="5125628"/>
            <a:ext cx="12239996" cy="1577722"/>
          </a:xfrm>
          <a:custGeom>
            <a:rect b="b" l="l" r="r" t="t"/>
            <a:pathLst>
              <a:path extrusionOk="0" h="2183698" w="12239996">
                <a:moveTo>
                  <a:pt x="10801280" y="1872976"/>
                </a:moveTo>
                <a:lnTo>
                  <a:pt x="10801352" y="1872993"/>
                </a:lnTo>
                <a:lnTo>
                  <a:pt x="10801206" y="1872993"/>
                </a:lnTo>
                <a:close/>
                <a:moveTo>
                  <a:pt x="6854314" y="1872976"/>
                </a:moveTo>
                <a:lnTo>
                  <a:pt x="6854387" y="1872993"/>
                </a:lnTo>
                <a:lnTo>
                  <a:pt x="6854240" y="1872993"/>
                </a:lnTo>
                <a:close/>
                <a:moveTo>
                  <a:pt x="2953527" y="1872976"/>
                </a:moveTo>
                <a:lnTo>
                  <a:pt x="2953599" y="1872993"/>
                </a:lnTo>
                <a:lnTo>
                  <a:pt x="2953453" y="1872993"/>
                </a:lnTo>
                <a:close/>
                <a:moveTo>
                  <a:pt x="2748143" y="1572853"/>
                </a:moveTo>
                <a:lnTo>
                  <a:pt x="2764183" y="1658677"/>
                </a:lnTo>
                <a:cubicBezTo>
                  <a:pt x="2812405" y="1920950"/>
                  <a:pt x="2860980" y="2174499"/>
                  <a:pt x="2953747" y="2174499"/>
                </a:cubicBezTo>
                <a:cubicBezTo>
                  <a:pt x="3047220" y="2174499"/>
                  <a:pt x="3094765" y="1920950"/>
                  <a:pt x="3141905" y="1658677"/>
                </a:cubicBezTo>
                <a:lnTo>
                  <a:pt x="3155900" y="1582114"/>
                </a:lnTo>
                <a:lnTo>
                  <a:pt x="3154697" y="1587920"/>
                </a:lnTo>
                <a:cubicBezTo>
                  <a:pt x="3105465" y="1833989"/>
                  <a:pt x="3054928" y="2080068"/>
                  <a:pt x="2953671" y="2080104"/>
                </a:cubicBezTo>
                <a:cubicBezTo>
                  <a:pt x="2852305" y="2080104"/>
                  <a:pt x="2801202" y="1834118"/>
                  <a:pt x="2751350" y="1588131"/>
                </a:cubicBezTo>
                <a:close/>
                <a:moveTo>
                  <a:pt x="10595859" y="1572671"/>
                </a:moveTo>
                <a:lnTo>
                  <a:pt x="10611933" y="1658677"/>
                </a:lnTo>
                <a:cubicBezTo>
                  <a:pt x="10660155" y="1920950"/>
                  <a:pt x="10708730" y="2174499"/>
                  <a:pt x="10801498" y="2174499"/>
                </a:cubicBezTo>
                <a:cubicBezTo>
                  <a:pt x="10894971" y="2174499"/>
                  <a:pt x="10942516" y="1920950"/>
                  <a:pt x="10989655" y="1658677"/>
                </a:cubicBezTo>
                <a:lnTo>
                  <a:pt x="11003622" y="1582271"/>
                </a:lnTo>
                <a:lnTo>
                  <a:pt x="11002451" y="1587920"/>
                </a:lnTo>
                <a:cubicBezTo>
                  <a:pt x="10953219" y="1833989"/>
                  <a:pt x="10902682" y="2080068"/>
                  <a:pt x="10801426" y="2080104"/>
                </a:cubicBezTo>
                <a:cubicBezTo>
                  <a:pt x="10700059" y="2080104"/>
                  <a:pt x="10648957" y="1834118"/>
                  <a:pt x="10599104" y="1588131"/>
                </a:cubicBezTo>
                <a:close/>
                <a:moveTo>
                  <a:pt x="6648891" y="1572663"/>
                </a:moveTo>
                <a:lnTo>
                  <a:pt x="6664967" y="1658677"/>
                </a:lnTo>
                <a:cubicBezTo>
                  <a:pt x="6713189" y="1920950"/>
                  <a:pt x="6761764" y="2174499"/>
                  <a:pt x="6854532" y="2174499"/>
                </a:cubicBezTo>
                <a:cubicBezTo>
                  <a:pt x="6948005" y="2174499"/>
                  <a:pt x="6995550" y="1920950"/>
                  <a:pt x="7042689" y="1658677"/>
                </a:cubicBezTo>
                <a:lnTo>
                  <a:pt x="7056656" y="1582271"/>
                </a:lnTo>
                <a:lnTo>
                  <a:pt x="7055485" y="1587920"/>
                </a:lnTo>
                <a:cubicBezTo>
                  <a:pt x="7006253" y="1833989"/>
                  <a:pt x="6955716" y="2080068"/>
                  <a:pt x="6854460" y="2080104"/>
                </a:cubicBezTo>
                <a:cubicBezTo>
                  <a:pt x="6753094" y="2080104"/>
                  <a:pt x="6701991" y="1834118"/>
                  <a:pt x="6652138" y="1588131"/>
                </a:cubicBezTo>
                <a:close/>
                <a:moveTo>
                  <a:pt x="11023668" y="1440923"/>
                </a:moveTo>
                <a:lnTo>
                  <a:pt x="11020364" y="1454429"/>
                </a:lnTo>
                <a:cubicBezTo>
                  <a:pt x="10964547" y="1698248"/>
                  <a:pt x="10915015" y="1976908"/>
                  <a:pt x="10801060" y="1976949"/>
                </a:cubicBezTo>
                <a:lnTo>
                  <a:pt x="10801425" y="1976584"/>
                </a:lnTo>
                <a:cubicBezTo>
                  <a:pt x="10687553" y="1976584"/>
                  <a:pt x="10637110" y="1698011"/>
                  <a:pt x="10580466" y="1454260"/>
                </a:cubicBezTo>
                <a:lnTo>
                  <a:pt x="10577733" y="1443245"/>
                </a:lnTo>
                <a:lnTo>
                  <a:pt x="10606660" y="1579407"/>
                </a:lnTo>
                <a:cubicBezTo>
                  <a:pt x="10656494" y="1825412"/>
                  <a:pt x="10705060" y="2071417"/>
                  <a:pt x="10801426" y="2071417"/>
                </a:cubicBezTo>
                <a:cubicBezTo>
                  <a:pt x="10897462" y="2071417"/>
                  <a:pt x="10945389" y="1825357"/>
                  <a:pt x="10994621" y="1579279"/>
                </a:cubicBezTo>
                <a:close/>
                <a:moveTo>
                  <a:pt x="3175915" y="1440923"/>
                </a:moveTo>
                <a:lnTo>
                  <a:pt x="3172611" y="1454429"/>
                </a:lnTo>
                <a:cubicBezTo>
                  <a:pt x="3116793" y="1698248"/>
                  <a:pt x="3067261" y="1976908"/>
                  <a:pt x="2953305" y="1976949"/>
                </a:cubicBezTo>
                <a:lnTo>
                  <a:pt x="2953671" y="1976584"/>
                </a:lnTo>
                <a:cubicBezTo>
                  <a:pt x="2839799" y="1976584"/>
                  <a:pt x="2789356" y="1698011"/>
                  <a:pt x="2732712" y="1454260"/>
                </a:cubicBezTo>
                <a:lnTo>
                  <a:pt x="2729980" y="1443249"/>
                </a:lnTo>
                <a:lnTo>
                  <a:pt x="2758906" y="1579407"/>
                </a:lnTo>
                <a:cubicBezTo>
                  <a:pt x="2808740" y="1825412"/>
                  <a:pt x="2857306" y="2071417"/>
                  <a:pt x="2953671" y="2071417"/>
                </a:cubicBezTo>
                <a:cubicBezTo>
                  <a:pt x="3049708" y="2071417"/>
                  <a:pt x="3097636" y="1825357"/>
                  <a:pt x="3146868" y="1579279"/>
                </a:cubicBezTo>
                <a:close/>
                <a:moveTo>
                  <a:pt x="7076705" y="1440915"/>
                </a:moveTo>
                <a:lnTo>
                  <a:pt x="7073399" y="1454429"/>
                </a:lnTo>
                <a:cubicBezTo>
                  <a:pt x="7017581" y="1698248"/>
                  <a:pt x="6968049" y="1976908"/>
                  <a:pt x="6854094" y="1976949"/>
                </a:cubicBezTo>
                <a:lnTo>
                  <a:pt x="6854459" y="1976584"/>
                </a:lnTo>
                <a:cubicBezTo>
                  <a:pt x="6740587" y="1976584"/>
                  <a:pt x="6690144" y="1698011"/>
                  <a:pt x="6633501" y="1454260"/>
                </a:cubicBezTo>
                <a:lnTo>
                  <a:pt x="6630767" y="1443244"/>
                </a:lnTo>
                <a:lnTo>
                  <a:pt x="6659694" y="1579407"/>
                </a:lnTo>
                <a:cubicBezTo>
                  <a:pt x="6709529" y="1825412"/>
                  <a:pt x="6758095" y="2071417"/>
                  <a:pt x="6854460" y="2071417"/>
                </a:cubicBezTo>
                <a:cubicBezTo>
                  <a:pt x="6950497" y="2071417"/>
                  <a:pt x="6998424" y="1825357"/>
                  <a:pt x="7047656" y="1579279"/>
                </a:cubicBezTo>
                <a:close/>
                <a:moveTo>
                  <a:pt x="6609438" y="1325880"/>
                </a:moveTo>
                <a:lnTo>
                  <a:pt x="6618278" y="1357474"/>
                </a:lnTo>
                <a:lnTo>
                  <a:pt x="6621974" y="1371339"/>
                </a:lnTo>
                <a:lnTo>
                  <a:pt x="6645061" y="1466251"/>
                </a:lnTo>
                <a:cubicBezTo>
                  <a:pt x="6700346" y="1704877"/>
                  <a:pt x="6748694" y="1968189"/>
                  <a:pt x="6854094" y="1968189"/>
                </a:cubicBezTo>
                <a:cubicBezTo>
                  <a:pt x="6950460" y="1968189"/>
                  <a:pt x="6998369" y="1748027"/>
                  <a:pt x="7047510" y="1527856"/>
                </a:cubicBezTo>
                <a:lnTo>
                  <a:pt x="7082764" y="1377305"/>
                </a:lnTo>
                <a:lnTo>
                  <a:pt x="7078424" y="1392636"/>
                </a:lnTo>
                <a:cubicBezTo>
                  <a:pt x="7070685" y="1421771"/>
                  <a:pt x="7063153" y="1451519"/>
                  <a:pt x="7055659" y="1481108"/>
                </a:cubicBezTo>
                <a:cubicBezTo>
                  <a:pt x="7010944" y="1657412"/>
                  <a:pt x="6968632" y="1825165"/>
                  <a:pt x="6890185" y="1864398"/>
                </a:cubicBezTo>
                <a:lnTo>
                  <a:pt x="6854314" y="1872976"/>
                </a:lnTo>
                <a:lnTo>
                  <a:pt x="6818663" y="1864269"/>
                </a:lnTo>
                <a:cubicBezTo>
                  <a:pt x="6741976" y="1825264"/>
                  <a:pt x="6697707" y="1661470"/>
                  <a:pt x="6654967" y="1495101"/>
                </a:cubicBezTo>
                <a:lnTo>
                  <a:pt x="6621974" y="1371339"/>
                </a:lnTo>
                <a:lnTo>
                  <a:pt x="6620756" y="1366333"/>
                </a:lnTo>
                <a:lnTo>
                  <a:pt x="6618278" y="1357474"/>
                </a:lnTo>
                <a:lnTo>
                  <a:pt x="6611593" y="1332398"/>
                </a:lnTo>
                <a:close/>
                <a:moveTo>
                  <a:pt x="10556401" y="1325873"/>
                </a:moveTo>
                <a:lnTo>
                  <a:pt x="10565273" y="1357582"/>
                </a:lnTo>
                <a:lnTo>
                  <a:pt x="10568925" y="1371283"/>
                </a:lnTo>
                <a:lnTo>
                  <a:pt x="10592026" y="1466251"/>
                </a:lnTo>
                <a:cubicBezTo>
                  <a:pt x="10647312" y="1704877"/>
                  <a:pt x="10695660" y="1968189"/>
                  <a:pt x="10801060" y="1968189"/>
                </a:cubicBezTo>
                <a:cubicBezTo>
                  <a:pt x="10897425" y="1968189"/>
                  <a:pt x="10945334" y="1748027"/>
                  <a:pt x="10994475" y="1527856"/>
                </a:cubicBezTo>
                <a:lnTo>
                  <a:pt x="11029732" y="1377295"/>
                </a:lnTo>
                <a:lnTo>
                  <a:pt x="11025389" y="1392636"/>
                </a:lnTo>
                <a:cubicBezTo>
                  <a:pt x="11017650" y="1421771"/>
                  <a:pt x="11010118" y="1451519"/>
                  <a:pt x="11002624" y="1481108"/>
                </a:cubicBezTo>
                <a:cubicBezTo>
                  <a:pt x="10957910" y="1657412"/>
                  <a:pt x="10915598" y="1825165"/>
                  <a:pt x="10837151" y="1864398"/>
                </a:cubicBezTo>
                <a:lnTo>
                  <a:pt x="10801280" y="1872976"/>
                </a:lnTo>
                <a:lnTo>
                  <a:pt x="10765628" y="1864269"/>
                </a:lnTo>
                <a:cubicBezTo>
                  <a:pt x="10688941" y="1825264"/>
                  <a:pt x="10644673" y="1661470"/>
                  <a:pt x="10601933" y="1495101"/>
                </a:cubicBezTo>
                <a:lnTo>
                  <a:pt x="10568925" y="1371283"/>
                </a:lnTo>
                <a:lnTo>
                  <a:pt x="10567721" y="1366333"/>
                </a:lnTo>
                <a:lnTo>
                  <a:pt x="10565273" y="1357582"/>
                </a:lnTo>
                <a:lnTo>
                  <a:pt x="10558559" y="1332398"/>
                </a:lnTo>
                <a:close/>
                <a:moveTo>
                  <a:pt x="2708643" y="1325859"/>
                </a:moveTo>
                <a:lnTo>
                  <a:pt x="2717520" y="1357586"/>
                </a:lnTo>
                <a:lnTo>
                  <a:pt x="2721171" y="1371280"/>
                </a:lnTo>
                <a:lnTo>
                  <a:pt x="2744272" y="1466251"/>
                </a:lnTo>
                <a:cubicBezTo>
                  <a:pt x="2799557" y="1704877"/>
                  <a:pt x="2847906" y="1968189"/>
                  <a:pt x="2953305" y="1968189"/>
                </a:cubicBezTo>
                <a:cubicBezTo>
                  <a:pt x="3049671" y="1968189"/>
                  <a:pt x="3097580" y="1748027"/>
                  <a:pt x="3146721" y="1527856"/>
                </a:cubicBezTo>
                <a:lnTo>
                  <a:pt x="3181974" y="1377313"/>
                </a:lnTo>
                <a:lnTo>
                  <a:pt x="3177636" y="1392636"/>
                </a:lnTo>
                <a:cubicBezTo>
                  <a:pt x="3169897" y="1421771"/>
                  <a:pt x="3162365" y="1451519"/>
                  <a:pt x="3154871" y="1481108"/>
                </a:cubicBezTo>
                <a:cubicBezTo>
                  <a:pt x="3110156" y="1657412"/>
                  <a:pt x="3067845" y="1825165"/>
                  <a:pt x="2989398" y="1864398"/>
                </a:cubicBezTo>
                <a:lnTo>
                  <a:pt x="2953527" y="1872976"/>
                </a:lnTo>
                <a:lnTo>
                  <a:pt x="2917875" y="1864269"/>
                </a:lnTo>
                <a:cubicBezTo>
                  <a:pt x="2841188" y="1825264"/>
                  <a:pt x="2796919" y="1661470"/>
                  <a:pt x="2754179" y="1495101"/>
                </a:cubicBezTo>
                <a:lnTo>
                  <a:pt x="2721171" y="1371280"/>
                </a:lnTo>
                <a:lnTo>
                  <a:pt x="2719967" y="1366333"/>
                </a:lnTo>
                <a:lnTo>
                  <a:pt x="2717520" y="1357586"/>
                </a:lnTo>
                <a:lnTo>
                  <a:pt x="2710805" y="1332398"/>
                </a:lnTo>
                <a:close/>
                <a:moveTo>
                  <a:pt x="9421027" y="1311852"/>
                </a:moveTo>
                <a:lnTo>
                  <a:pt x="9418282" y="1317770"/>
                </a:lnTo>
                <a:cubicBezTo>
                  <a:pt x="9368794" y="1428435"/>
                  <a:pt x="9318348" y="1539109"/>
                  <a:pt x="9217822" y="1539145"/>
                </a:cubicBezTo>
                <a:cubicBezTo>
                  <a:pt x="9117368" y="1539145"/>
                  <a:pt x="9066667" y="1428562"/>
                  <a:pt x="9016924" y="1317979"/>
                </a:cubicBezTo>
                <a:lnTo>
                  <a:pt x="9014199" y="1312138"/>
                </a:lnTo>
                <a:lnTo>
                  <a:pt x="9022081" y="1329950"/>
                </a:lnTo>
                <a:cubicBezTo>
                  <a:pt x="9072087" y="1452826"/>
                  <a:pt x="9120840" y="1576305"/>
                  <a:pt x="9217822" y="1576305"/>
                </a:cubicBezTo>
                <a:cubicBezTo>
                  <a:pt x="9314621" y="1576305"/>
                  <a:pt x="9363190" y="1452826"/>
                  <a:pt x="9413040" y="1329950"/>
                </a:cubicBezTo>
                <a:close/>
                <a:moveTo>
                  <a:pt x="5474103" y="1311764"/>
                </a:moveTo>
                <a:lnTo>
                  <a:pt x="5471316" y="1317770"/>
                </a:lnTo>
                <a:cubicBezTo>
                  <a:pt x="5421829" y="1428435"/>
                  <a:pt x="5371383" y="1539109"/>
                  <a:pt x="5270856" y="1539145"/>
                </a:cubicBezTo>
                <a:cubicBezTo>
                  <a:pt x="5170403" y="1539145"/>
                  <a:pt x="5119702" y="1428562"/>
                  <a:pt x="5069959" y="1317979"/>
                </a:cubicBezTo>
                <a:lnTo>
                  <a:pt x="5067263" y="1312200"/>
                </a:lnTo>
                <a:lnTo>
                  <a:pt x="5075118" y="1329950"/>
                </a:lnTo>
                <a:cubicBezTo>
                  <a:pt x="5125124" y="1452826"/>
                  <a:pt x="5173876" y="1576305"/>
                  <a:pt x="5270859" y="1576305"/>
                </a:cubicBezTo>
                <a:cubicBezTo>
                  <a:pt x="5367658" y="1576305"/>
                  <a:pt x="5416226" y="1452826"/>
                  <a:pt x="5466077" y="1329950"/>
                </a:cubicBezTo>
                <a:close/>
                <a:moveTo>
                  <a:pt x="1573351" y="1311683"/>
                </a:moveTo>
                <a:lnTo>
                  <a:pt x="1570527" y="1317770"/>
                </a:lnTo>
                <a:cubicBezTo>
                  <a:pt x="1521039" y="1428435"/>
                  <a:pt x="1470594" y="1539109"/>
                  <a:pt x="1370067" y="1539145"/>
                </a:cubicBezTo>
                <a:cubicBezTo>
                  <a:pt x="1269614" y="1539145"/>
                  <a:pt x="1218912" y="1428562"/>
                  <a:pt x="1169169" y="1317979"/>
                </a:cubicBezTo>
                <a:lnTo>
                  <a:pt x="1166498" y="1312253"/>
                </a:lnTo>
                <a:lnTo>
                  <a:pt x="1174330" y="1329950"/>
                </a:lnTo>
                <a:cubicBezTo>
                  <a:pt x="1224336" y="1452826"/>
                  <a:pt x="1273088" y="1576305"/>
                  <a:pt x="1370071" y="1576305"/>
                </a:cubicBezTo>
                <a:cubicBezTo>
                  <a:pt x="1466870" y="1576305"/>
                  <a:pt x="1515439" y="1452826"/>
                  <a:pt x="1565289" y="1329950"/>
                </a:cubicBezTo>
                <a:close/>
                <a:moveTo>
                  <a:pt x="11803900" y="1291754"/>
                </a:moveTo>
                <a:lnTo>
                  <a:pt x="11792300" y="1316747"/>
                </a:lnTo>
                <a:cubicBezTo>
                  <a:pt x="11742795" y="1427412"/>
                  <a:pt x="11692331" y="1538086"/>
                  <a:pt x="11591768" y="1538122"/>
                </a:cubicBezTo>
                <a:cubicBezTo>
                  <a:pt x="11491278" y="1538122"/>
                  <a:pt x="11440576" y="1427540"/>
                  <a:pt x="11390833" y="1316957"/>
                </a:cubicBezTo>
                <a:lnTo>
                  <a:pt x="11384623" y="1303647"/>
                </a:lnTo>
                <a:lnTo>
                  <a:pt x="11396071" y="1329512"/>
                </a:lnTo>
                <a:cubicBezTo>
                  <a:pt x="11446087" y="1452387"/>
                  <a:pt x="11494857" y="1575866"/>
                  <a:pt x="11591913" y="1575866"/>
                </a:cubicBezTo>
                <a:cubicBezTo>
                  <a:pt x="11688969" y="1575866"/>
                  <a:pt x="11737481" y="1452387"/>
                  <a:pt x="11787258" y="1329512"/>
                </a:cubicBezTo>
                <a:close/>
                <a:moveTo>
                  <a:pt x="3962901" y="1276436"/>
                </a:moveTo>
                <a:lnTo>
                  <a:pt x="3935240" y="1337470"/>
                </a:lnTo>
                <a:cubicBezTo>
                  <a:pt x="3888536" y="1440814"/>
                  <a:pt x="3838291" y="1538088"/>
                  <a:pt x="3744013" y="1538122"/>
                </a:cubicBezTo>
                <a:cubicBezTo>
                  <a:pt x="3643523" y="1538122"/>
                  <a:pt x="3592822" y="1427540"/>
                  <a:pt x="3543078" y="1316957"/>
                </a:cubicBezTo>
                <a:lnTo>
                  <a:pt x="3536957" y="1303838"/>
                </a:lnTo>
                <a:lnTo>
                  <a:pt x="3548321" y="1329512"/>
                </a:lnTo>
                <a:cubicBezTo>
                  <a:pt x="3598337" y="1452387"/>
                  <a:pt x="3647107" y="1575866"/>
                  <a:pt x="3744161" y="1575866"/>
                </a:cubicBezTo>
                <a:cubicBezTo>
                  <a:pt x="3841217" y="1575866"/>
                  <a:pt x="3889730" y="1452387"/>
                  <a:pt x="3939507" y="1329512"/>
                </a:cubicBezTo>
                <a:close/>
                <a:moveTo>
                  <a:pt x="7103750" y="1275694"/>
                </a:moveTo>
                <a:lnTo>
                  <a:pt x="7102125" y="1279602"/>
                </a:lnTo>
                <a:cubicBezTo>
                  <a:pt x="7032062" y="1479007"/>
                  <a:pt x="6986638" y="1769059"/>
                  <a:pt x="6854313" y="1769107"/>
                </a:cubicBezTo>
                <a:lnTo>
                  <a:pt x="6854313" y="1769472"/>
                </a:lnTo>
                <a:cubicBezTo>
                  <a:pt x="6721797" y="1769472"/>
                  <a:pt x="6675365" y="1479531"/>
                  <a:pt x="6604548" y="1280196"/>
                </a:cubicBezTo>
                <a:lnTo>
                  <a:pt x="6603612" y="1277967"/>
                </a:lnTo>
                <a:lnTo>
                  <a:pt x="6621099" y="1333193"/>
                </a:lnTo>
                <a:cubicBezTo>
                  <a:pt x="6687932" y="1560782"/>
                  <a:pt x="6733702" y="1864233"/>
                  <a:pt x="6854387" y="1864233"/>
                </a:cubicBezTo>
                <a:cubicBezTo>
                  <a:pt x="6974844" y="1864233"/>
                  <a:pt x="7019701" y="1560696"/>
                  <a:pt x="7085793" y="1333026"/>
                </a:cubicBezTo>
                <a:close/>
                <a:moveTo>
                  <a:pt x="3202963" y="1275692"/>
                </a:moveTo>
                <a:lnTo>
                  <a:pt x="3201337" y="1279602"/>
                </a:lnTo>
                <a:cubicBezTo>
                  <a:pt x="3131274" y="1479007"/>
                  <a:pt x="3085850" y="1769059"/>
                  <a:pt x="2953525" y="1769107"/>
                </a:cubicBezTo>
                <a:lnTo>
                  <a:pt x="2953525" y="1769472"/>
                </a:lnTo>
                <a:cubicBezTo>
                  <a:pt x="2821010" y="1769472"/>
                  <a:pt x="2774577" y="1479531"/>
                  <a:pt x="2703761" y="1280196"/>
                </a:cubicBezTo>
                <a:lnTo>
                  <a:pt x="2702820" y="1277956"/>
                </a:lnTo>
                <a:lnTo>
                  <a:pt x="2720310" y="1333193"/>
                </a:lnTo>
                <a:cubicBezTo>
                  <a:pt x="2787144" y="1560782"/>
                  <a:pt x="2832914" y="1864233"/>
                  <a:pt x="2953599" y="1864233"/>
                </a:cubicBezTo>
                <a:cubicBezTo>
                  <a:pt x="3074056" y="1864233"/>
                  <a:pt x="3118913" y="1560696"/>
                  <a:pt x="3185005" y="1333026"/>
                </a:cubicBezTo>
                <a:close/>
                <a:moveTo>
                  <a:pt x="11050717" y="1275690"/>
                </a:moveTo>
                <a:lnTo>
                  <a:pt x="11049090" y="1279602"/>
                </a:lnTo>
                <a:cubicBezTo>
                  <a:pt x="10979027" y="1479007"/>
                  <a:pt x="10933603" y="1769059"/>
                  <a:pt x="10801279" y="1769107"/>
                </a:cubicBezTo>
                <a:lnTo>
                  <a:pt x="10801279" y="1769472"/>
                </a:lnTo>
                <a:cubicBezTo>
                  <a:pt x="10668763" y="1769472"/>
                  <a:pt x="10622330" y="1479531"/>
                  <a:pt x="10551514" y="1280196"/>
                </a:cubicBezTo>
                <a:lnTo>
                  <a:pt x="10550577" y="1277965"/>
                </a:lnTo>
                <a:lnTo>
                  <a:pt x="10568064" y="1333193"/>
                </a:lnTo>
                <a:cubicBezTo>
                  <a:pt x="10634897" y="1560782"/>
                  <a:pt x="10680668" y="1864233"/>
                  <a:pt x="10801352" y="1864233"/>
                </a:cubicBezTo>
                <a:cubicBezTo>
                  <a:pt x="10921809" y="1864233"/>
                  <a:pt x="10966667" y="1560696"/>
                  <a:pt x="11032759" y="1333026"/>
                </a:cubicBezTo>
                <a:close/>
                <a:moveTo>
                  <a:pt x="7864913" y="1273737"/>
                </a:moveTo>
                <a:lnTo>
                  <a:pt x="7836029" y="1337470"/>
                </a:lnTo>
                <a:cubicBezTo>
                  <a:pt x="7789325" y="1440814"/>
                  <a:pt x="7739080" y="1538088"/>
                  <a:pt x="7644802" y="1538122"/>
                </a:cubicBezTo>
                <a:cubicBezTo>
                  <a:pt x="7544312" y="1538122"/>
                  <a:pt x="7493610" y="1427540"/>
                  <a:pt x="7443867" y="1316957"/>
                </a:cubicBezTo>
                <a:lnTo>
                  <a:pt x="7437670" y="1303676"/>
                </a:lnTo>
                <a:lnTo>
                  <a:pt x="7449106" y="1329512"/>
                </a:lnTo>
                <a:cubicBezTo>
                  <a:pt x="7499122" y="1452387"/>
                  <a:pt x="7547892" y="1575866"/>
                  <a:pt x="7644947" y="1575866"/>
                </a:cubicBezTo>
                <a:cubicBezTo>
                  <a:pt x="7742437" y="1575866"/>
                  <a:pt x="7790948" y="1451282"/>
                  <a:pt x="7840960" y="1327866"/>
                </a:cubicBezTo>
                <a:close/>
                <a:moveTo>
                  <a:pt x="1157601" y="1272450"/>
                </a:moveTo>
                <a:lnTo>
                  <a:pt x="1174919" y="1309219"/>
                </a:lnTo>
                <a:cubicBezTo>
                  <a:pt x="1224662" y="1419802"/>
                  <a:pt x="1273446" y="1530384"/>
                  <a:pt x="1370067" y="1530384"/>
                </a:cubicBezTo>
                <a:cubicBezTo>
                  <a:pt x="1466725" y="1530384"/>
                  <a:pt x="1515254" y="1419747"/>
                  <a:pt x="1564751" y="1309100"/>
                </a:cubicBezTo>
                <a:lnTo>
                  <a:pt x="1581586" y="1273168"/>
                </a:lnTo>
                <a:lnTo>
                  <a:pt x="1561071" y="1313096"/>
                </a:lnTo>
                <a:cubicBezTo>
                  <a:pt x="1514528" y="1405567"/>
                  <a:pt x="1464482" y="1492607"/>
                  <a:pt x="1370067" y="1492641"/>
                </a:cubicBezTo>
                <a:cubicBezTo>
                  <a:pt x="1275790" y="1492641"/>
                  <a:pt x="1225512" y="1405683"/>
                  <a:pt x="1178714" y="1313291"/>
                </a:cubicBezTo>
                <a:close/>
                <a:moveTo>
                  <a:pt x="5058388" y="1272446"/>
                </a:moveTo>
                <a:lnTo>
                  <a:pt x="5075708" y="1309219"/>
                </a:lnTo>
                <a:cubicBezTo>
                  <a:pt x="5125451" y="1419802"/>
                  <a:pt x="5174235" y="1530384"/>
                  <a:pt x="5270856" y="1530384"/>
                </a:cubicBezTo>
                <a:cubicBezTo>
                  <a:pt x="5367514" y="1530384"/>
                  <a:pt x="5416043" y="1419747"/>
                  <a:pt x="5465540" y="1309100"/>
                </a:cubicBezTo>
                <a:lnTo>
                  <a:pt x="5482364" y="1273191"/>
                </a:lnTo>
                <a:lnTo>
                  <a:pt x="5461860" y="1313096"/>
                </a:lnTo>
                <a:cubicBezTo>
                  <a:pt x="5415317" y="1405567"/>
                  <a:pt x="5365271" y="1492607"/>
                  <a:pt x="5270856" y="1492641"/>
                </a:cubicBezTo>
                <a:cubicBezTo>
                  <a:pt x="5176579" y="1492641"/>
                  <a:pt x="5126301" y="1405683"/>
                  <a:pt x="5079503" y="1313291"/>
                </a:cubicBezTo>
                <a:close/>
                <a:moveTo>
                  <a:pt x="9005352" y="1272444"/>
                </a:moveTo>
                <a:lnTo>
                  <a:pt x="9022673" y="1309219"/>
                </a:lnTo>
                <a:cubicBezTo>
                  <a:pt x="9072416" y="1419802"/>
                  <a:pt x="9121201" y="1530384"/>
                  <a:pt x="9217822" y="1530384"/>
                </a:cubicBezTo>
                <a:cubicBezTo>
                  <a:pt x="9314480" y="1530384"/>
                  <a:pt x="9363009" y="1419747"/>
                  <a:pt x="9412505" y="1309100"/>
                </a:cubicBezTo>
                <a:lnTo>
                  <a:pt x="9429342" y="1273164"/>
                </a:lnTo>
                <a:lnTo>
                  <a:pt x="9408825" y="1313096"/>
                </a:lnTo>
                <a:cubicBezTo>
                  <a:pt x="9362282" y="1405567"/>
                  <a:pt x="9312236" y="1492607"/>
                  <a:pt x="9217822" y="1492641"/>
                </a:cubicBezTo>
                <a:cubicBezTo>
                  <a:pt x="9123544" y="1492641"/>
                  <a:pt x="9073266" y="1405683"/>
                  <a:pt x="9026468" y="1313291"/>
                </a:cubicBezTo>
                <a:close/>
                <a:moveTo>
                  <a:pt x="3955453" y="1271594"/>
                </a:moveTo>
                <a:lnTo>
                  <a:pt x="3952057" y="1277642"/>
                </a:lnTo>
                <a:cubicBezTo>
                  <a:pt x="3899962" y="1381754"/>
                  <a:pt x="3849903" y="1491907"/>
                  <a:pt x="3743648" y="1491984"/>
                </a:cubicBezTo>
                <a:cubicBezTo>
                  <a:pt x="3649370" y="1491984"/>
                  <a:pt x="3599076" y="1405027"/>
                  <a:pt x="3552261" y="1312634"/>
                </a:cubicBezTo>
                <a:lnTo>
                  <a:pt x="3537204" y="1283519"/>
                </a:lnTo>
                <a:lnTo>
                  <a:pt x="3548828" y="1308197"/>
                </a:lnTo>
                <a:cubicBezTo>
                  <a:pt x="3598571" y="1418779"/>
                  <a:pt x="3647356" y="1529362"/>
                  <a:pt x="3744013" y="1529362"/>
                </a:cubicBezTo>
                <a:cubicBezTo>
                  <a:pt x="3849772" y="1529362"/>
                  <a:pt x="3897934" y="1397008"/>
                  <a:pt x="3952761" y="1277050"/>
                </a:cubicBezTo>
                <a:close/>
                <a:moveTo>
                  <a:pt x="7858754" y="1267123"/>
                </a:moveTo>
                <a:lnTo>
                  <a:pt x="7852845" y="1277642"/>
                </a:lnTo>
                <a:cubicBezTo>
                  <a:pt x="7800751" y="1381754"/>
                  <a:pt x="7750691" y="1491907"/>
                  <a:pt x="7644436" y="1491984"/>
                </a:cubicBezTo>
                <a:cubicBezTo>
                  <a:pt x="7550158" y="1491984"/>
                  <a:pt x="7499865" y="1405027"/>
                  <a:pt x="7453050" y="1312634"/>
                </a:cubicBezTo>
                <a:lnTo>
                  <a:pt x="7437988" y="1283510"/>
                </a:lnTo>
                <a:lnTo>
                  <a:pt x="7449616" y="1308197"/>
                </a:lnTo>
                <a:cubicBezTo>
                  <a:pt x="7499359" y="1418779"/>
                  <a:pt x="7548144" y="1529362"/>
                  <a:pt x="7644802" y="1529362"/>
                </a:cubicBezTo>
                <a:cubicBezTo>
                  <a:pt x="7741496" y="1529362"/>
                  <a:pt x="7790043" y="1418725"/>
                  <a:pt x="7839558" y="1308078"/>
                </a:cubicBezTo>
                <a:close/>
                <a:moveTo>
                  <a:pt x="1967879" y="1262031"/>
                </a:moveTo>
                <a:lnTo>
                  <a:pt x="2016276" y="1340271"/>
                </a:lnTo>
                <a:cubicBezTo>
                  <a:pt x="2052732" y="1391410"/>
                  <a:pt x="2096097" y="1429858"/>
                  <a:pt x="2161143" y="1429858"/>
                </a:cubicBezTo>
                <a:cubicBezTo>
                  <a:pt x="2226141" y="1429858"/>
                  <a:pt x="2269432" y="1391361"/>
                  <a:pt x="2305812" y="1340156"/>
                </a:cubicBezTo>
                <a:lnTo>
                  <a:pt x="2352395" y="1264586"/>
                </a:lnTo>
                <a:lnTo>
                  <a:pt x="2323189" y="1308322"/>
                </a:lnTo>
                <a:cubicBezTo>
                  <a:pt x="2283447" y="1362884"/>
                  <a:pt x="2236343" y="1406543"/>
                  <a:pt x="2161139" y="1406570"/>
                </a:cubicBezTo>
                <a:cubicBezTo>
                  <a:pt x="2085909" y="1406570"/>
                  <a:pt x="2038756" y="1362959"/>
                  <a:pt x="1998954" y="1308446"/>
                </a:cubicBezTo>
                <a:close/>
                <a:moveTo>
                  <a:pt x="5868642" y="1261992"/>
                </a:moveTo>
                <a:lnTo>
                  <a:pt x="5917063" y="1340271"/>
                </a:lnTo>
                <a:cubicBezTo>
                  <a:pt x="5953518" y="1391410"/>
                  <a:pt x="5996883" y="1429858"/>
                  <a:pt x="6061929" y="1429858"/>
                </a:cubicBezTo>
                <a:cubicBezTo>
                  <a:pt x="6126926" y="1429858"/>
                  <a:pt x="6170218" y="1391361"/>
                  <a:pt x="6206596" y="1340156"/>
                </a:cubicBezTo>
                <a:lnTo>
                  <a:pt x="6253125" y="1264674"/>
                </a:lnTo>
                <a:lnTo>
                  <a:pt x="6223978" y="1308322"/>
                </a:lnTo>
                <a:cubicBezTo>
                  <a:pt x="6184236" y="1362884"/>
                  <a:pt x="6137132" y="1406543"/>
                  <a:pt x="6061928" y="1406570"/>
                </a:cubicBezTo>
                <a:cubicBezTo>
                  <a:pt x="5986698" y="1406570"/>
                  <a:pt x="5939545" y="1362959"/>
                  <a:pt x="5899743" y="1308446"/>
                </a:cubicBezTo>
                <a:close/>
                <a:moveTo>
                  <a:pt x="9815586" y="1261960"/>
                </a:moveTo>
                <a:lnTo>
                  <a:pt x="9864027" y="1340271"/>
                </a:lnTo>
                <a:cubicBezTo>
                  <a:pt x="9900482" y="1391410"/>
                  <a:pt x="9943847" y="1429858"/>
                  <a:pt x="10008893" y="1429858"/>
                </a:cubicBezTo>
                <a:cubicBezTo>
                  <a:pt x="10073890" y="1429858"/>
                  <a:pt x="10117181" y="1391361"/>
                  <a:pt x="10153560" y="1340156"/>
                </a:cubicBezTo>
                <a:lnTo>
                  <a:pt x="10200075" y="1264698"/>
                </a:lnTo>
                <a:lnTo>
                  <a:pt x="10170943" y="1308322"/>
                </a:lnTo>
                <a:cubicBezTo>
                  <a:pt x="10131202" y="1362884"/>
                  <a:pt x="10084097" y="1406543"/>
                  <a:pt x="10008894" y="1406570"/>
                </a:cubicBezTo>
                <a:cubicBezTo>
                  <a:pt x="9933663" y="1406570"/>
                  <a:pt x="9886511" y="1362959"/>
                  <a:pt x="9846709" y="1308446"/>
                </a:cubicBezTo>
                <a:close/>
                <a:moveTo>
                  <a:pt x="11811799" y="1254150"/>
                </a:moveTo>
                <a:lnTo>
                  <a:pt x="11810274" y="1256934"/>
                </a:lnTo>
                <a:cubicBezTo>
                  <a:pt x="11754141" y="1366578"/>
                  <a:pt x="11704740" y="1491902"/>
                  <a:pt x="11591402" y="1491984"/>
                </a:cubicBezTo>
                <a:cubicBezTo>
                  <a:pt x="11497124" y="1491984"/>
                  <a:pt x="11446830" y="1405027"/>
                  <a:pt x="11400015" y="1312634"/>
                </a:cubicBezTo>
                <a:lnTo>
                  <a:pt x="11384958" y="1283519"/>
                </a:lnTo>
                <a:lnTo>
                  <a:pt x="11396582" y="1308197"/>
                </a:lnTo>
                <a:cubicBezTo>
                  <a:pt x="11446325" y="1418779"/>
                  <a:pt x="11495110" y="1529362"/>
                  <a:pt x="11591768" y="1529362"/>
                </a:cubicBezTo>
                <a:cubicBezTo>
                  <a:pt x="11688462" y="1529362"/>
                  <a:pt x="11737009" y="1418725"/>
                  <a:pt x="11786524" y="1308078"/>
                </a:cubicBezTo>
                <a:close/>
                <a:moveTo>
                  <a:pt x="3210886" y="1231474"/>
                </a:moveTo>
                <a:lnTo>
                  <a:pt x="3200955" y="1251660"/>
                </a:lnTo>
                <a:cubicBezTo>
                  <a:pt x="3130885" y="1420394"/>
                  <a:pt x="3085730" y="1665832"/>
                  <a:pt x="2953453" y="1665880"/>
                </a:cubicBezTo>
                <a:cubicBezTo>
                  <a:pt x="2821177" y="1665880"/>
                  <a:pt x="2774701" y="1420647"/>
                  <a:pt x="2703826" y="1252049"/>
                </a:cubicBezTo>
                <a:lnTo>
                  <a:pt x="2697588" y="1239496"/>
                </a:lnTo>
                <a:lnTo>
                  <a:pt x="2699254" y="1243251"/>
                </a:lnTo>
                <a:cubicBezTo>
                  <a:pt x="2778452" y="1442134"/>
                  <a:pt x="2820872" y="1760346"/>
                  <a:pt x="2953525" y="1760346"/>
                </a:cubicBezTo>
                <a:cubicBezTo>
                  <a:pt x="3086028" y="1760346"/>
                  <a:pt x="3127366" y="1442030"/>
                  <a:pt x="3205784" y="1243083"/>
                </a:cubicBezTo>
                <a:close/>
                <a:moveTo>
                  <a:pt x="7111680" y="1231463"/>
                </a:moveTo>
                <a:lnTo>
                  <a:pt x="7101743" y="1251660"/>
                </a:lnTo>
                <a:cubicBezTo>
                  <a:pt x="7031673" y="1420394"/>
                  <a:pt x="6986518" y="1665832"/>
                  <a:pt x="6854241" y="1665880"/>
                </a:cubicBezTo>
                <a:cubicBezTo>
                  <a:pt x="6721965" y="1665880"/>
                  <a:pt x="6675489" y="1420647"/>
                  <a:pt x="6604614" y="1252049"/>
                </a:cubicBezTo>
                <a:lnTo>
                  <a:pt x="6598375" y="1239496"/>
                </a:lnTo>
                <a:lnTo>
                  <a:pt x="6600042" y="1243251"/>
                </a:lnTo>
                <a:cubicBezTo>
                  <a:pt x="6679241" y="1442134"/>
                  <a:pt x="6721661" y="1760346"/>
                  <a:pt x="6854313" y="1760346"/>
                </a:cubicBezTo>
                <a:cubicBezTo>
                  <a:pt x="6986816" y="1760346"/>
                  <a:pt x="7028154" y="1442030"/>
                  <a:pt x="7106573" y="1243083"/>
                </a:cubicBezTo>
                <a:close/>
                <a:moveTo>
                  <a:pt x="11058646" y="1231460"/>
                </a:moveTo>
                <a:lnTo>
                  <a:pt x="11048708" y="1251660"/>
                </a:lnTo>
                <a:cubicBezTo>
                  <a:pt x="10978638" y="1420394"/>
                  <a:pt x="10933483" y="1665832"/>
                  <a:pt x="10801206" y="1665880"/>
                </a:cubicBezTo>
                <a:cubicBezTo>
                  <a:pt x="10668929" y="1665880"/>
                  <a:pt x="10622453" y="1420647"/>
                  <a:pt x="10551579" y="1252049"/>
                </a:cubicBezTo>
                <a:lnTo>
                  <a:pt x="10545349" y="1239512"/>
                </a:lnTo>
                <a:lnTo>
                  <a:pt x="10547007" y="1243251"/>
                </a:lnTo>
                <a:cubicBezTo>
                  <a:pt x="10626207" y="1442134"/>
                  <a:pt x="10668627" y="1760346"/>
                  <a:pt x="10801279" y="1760346"/>
                </a:cubicBezTo>
                <a:cubicBezTo>
                  <a:pt x="10933782" y="1760346"/>
                  <a:pt x="10975120" y="1442030"/>
                  <a:pt x="11053538" y="1243083"/>
                </a:cubicBezTo>
                <a:close/>
                <a:moveTo>
                  <a:pt x="2365138" y="1229626"/>
                </a:moveTo>
                <a:lnTo>
                  <a:pt x="2351718" y="1247905"/>
                </a:lnTo>
                <a:cubicBezTo>
                  <a:pt x="2305160" y="1312719"/>
                  <a:pt x="2255246" y="1373765"/>
                  <a:pt x="2161140" y="1373936"/>
                </a:cubicBezTo>
                <a:cubicBezTo>
                  <a:pt x="2067306" y="1373936"/>
                  <a:pt x="2017169" y="1312981"/>
                  <a:pt x="1970364" y="1248216"/>
                </a:cubicBezTo>
                <a:lnTo>
                  <a:pt x="1957374" y="1230621"/>
                </a:lnTo>
                <a:lnTo>
                  <a:pt x="1965516" y="1242785"/>
                </a:lnTo>
                <a:cubicBezTo>
                  <a:pt x="2015094" y="1320297"/>
                  <a:pt x="2063898" y="1397809"/>
                  <a:pt x="2161139" y="1397809"/>
                </a:cubicBezTo>
                <a:cubicBezTo>
                  <a:pt x="2258198" y="1397809"/>
                  <a:pt x="2306929" y="1320224"/>
                  <a:pt x="2356453" y="1242630"/>
                </a:cubicBezTo>
                <a:close/>
                <a:moveTo>
                  <a:pt x="10212896" y="1229621"/>
                </a:moveTo>
                <a:lnTo>
                  <a:pt x="10199472" y="1247905"/>
                </a:lnTo>
                <a:cubicBezTo>
                  <a:pt x="10152914" y="1312719"/>
                  <a:pt x="10103000" y="1373765"/>
                  <a:pt x="10008894" y="1373936"/>
                </a:cubicBezTo>
                <a:cubicBezTo>
                  <a:pt x="9915061" y="1373936"/>
                  <a:pt x="9864923" y="1312981"/>
                  <a:pt x="9818118" y="1248216"/>
                </a:cubicBezTo>
                <a:lnTo>
                  <a:pt x="9805135" y="1230631"/>
                </a:lnTo>
                <a:lnTo>
                  <a:pt x="9813270" y="1242785"/>
                </a:lnTo>
                <a:cubicBezTo>
                  <a:pt x="9862849" y="1320297"/>
                  <a:pt x="9911653" y="1397809"/>
                  <a:pt x="10008894" y="1397809"/>
                </a:cubicBezTo>
                <a:cubicBezTo>
                  <a:pt x="10105953" y="1397809"/>
                  <a:pt x="10154683" y="1320224"/>
                  <a:pt x="10204207" y="1242630"/>
                </a:cubicBezTo>
                <a:close/>
                <a:moveTo>
                  <a:pt x="6265930" y="1229621"/>
                </a:moveTo>
                <a:lnTo>
                  <a:pt x="6252506" y="1247905"/>
                </a:lnTo>
                <a:cubicBezTo>
                  <a:pt x="6205949" y="1312719"/>
                  <a:pt x="6156035" y="1373765"/>
                  <a:pt x="6061929" y="1373936"/>
                </a:cubicBezTo>
                <a:cubicBezTo>
                  <a:pt x="5968095" y="1373936"/>
                  <a:pt x="5917958" y="1312981"/>
                  <a:pt x="5871153" y="1248216"/>
                </a:cubicBezTo>
                <a:lnTo>
                  <a:pt x="5858163" y="1230621"/>
                </a:lnTo>
                <a:lnTo>
                  <a:pt x="5866305" y="1242785"/>
                </a:lnTo>
                <a:cubicBezTo>
                  <a:pt x="5915884" y="1320297"/>
                  <a:pt x="5964687" y="1397809"/>
                  <a:pt x="6061928" y="1397809"/>
                </a:cubicBezTo>
                <a:cubicBezTo>
                  <a:pt x="6158987" y="1397809"/>
                  <a:pt x="6207717" y="1320224"/>
                  <a:pt x="6257241" y="1242630"/>
                </a:cubicBezTo>
                <a:close/>
                <a:moveTo>
                  <a:pt x="4660195" y="1227645"/>
                </a:moveTo>
                <a:lnTo>
                  <a:pt x="4641041" y="1248144"/>
                </a:lnTo>
                <a:cubicBezTo>
                  <a:pt x="4601395" y="1287063"/>
                  <a:pt x="4554441" y="1318207"/>
                  <a:pt x="4479347" y="1318234"/>
                </a:cubicBezTo>
                <a:cubicBezTo>
                  <a:pt x="4413784" y="1318234"/>
                  <a:pt x="4369616" y="1294434"/>
                  <a:pt x="4332980" y="1262453"/>
                </a:cubicBezTo>
                <a:lnTo>
                  <a:pt x="4300506" y="1230455"/>
                </a:lnTo>
                <a:lnTo>
                  <a:pt x="4304218" y="1234965"/>
                </a:lnTo>
                <a:cubicBezTo>
                  <a:pt x="4347581" y="1286568"/>
                  <a:pt x="4395497" y="1331887"/>
                  <a:pt x="4479348" y="1331887"/>
                </a:cubicBezTo>
                <a:cubicBezTo>
                  <a:pt x="4561612" y="1331887"/>
                  <a:pt x="4609170" y="1288347"/>
                  <a:pt x="4651717" y="1237998"/>
                </a:cubicBezTo>
                <a:close/>
                <a:moveTo>
                  <a:pt x="397069" y="1227146"/>
                </a:moveTo>
                <a:lnTo>
                  <a:pt x="406092" y="1238116"/>
                </a:lnTo>
                <a:cubicBezTo>
                  <a:pt x="448766" y="1288399"/>
                  <a:pt x="496421" y="1331887"/>
                  <a:pt x="578561" y="1331887"/>
                </a:cubicBezTo>
                <a:cubicBezTo>
                  <a:pt x="660824" y="1331887"/>
                  <a:pt x="708382" y="1288347"/>
                  <a:pt x="750929" y="1237998"/>
                </a:cubicBezTo>
                <a:lnTo>
                  <a:pt x="759418" y="1227632"/>
                </a:lnTo>
                <a:lnTo>
                  <a:pt x="740252" y="1248144"/>
                </a:lnTo>
                <a:cubicBezTo>
                  <a:pt x="700606" y="1287063"/>
                  <a:pt x="653651" y="1318207"/>
                  <a:pt x="578557" y="1318234"/>
                </a:cubicBezTo>
                <a:cubicBezTo>
                  <a:pt x="503628" y="1318234"/>
                  <a:pt x="456643" y="1287148"/>
                  <a:pt x="416910" y="1248291"/>
                </a:cubicBezTo>
                <a:close/>
                <a:moveTo>
                  <a:pt x="8991232" y="1227066"/>
                </a:moveTo>
                <a:lnTo>
                  <a:pt x="9022125" y="1285930"/>
                </a:lnTo>
                <a:cubicBezTo>
                  <a:pt x="9071722" y="1384869"/>
                  <a:pt x="9120434" y="1483808"/>
                  <a:pt x="9217457" y="1483808"/>
                </a:cubicBezTo>
                <a:cubicBezTo>
                  <a:pt x="9314406" y="1483808"/>
                  <a:pt x="9362936" y="1384815"/>
                  <a:pt x="9412368" y="1285812"/>
                </a:cubicBezTo>
                <a:lnTo>
                  <a:pt x="9440087" y="1232797"/>
                </a:lnTo>
                <a:lnTo>
                  <a:pt x="9436480" y="1238598"/>
                </a:lnTo>
                <a:cubicBezTo>
                  <a:pt x="9380247" y="1335359"/>
                  <a:pt x="9330759" y="1445952"/>
                  <a:pt x="9217749" y="1445993"/>
                </a:cubicBezTo>
                <a:cubicBezTo>
                  <a:pt x="9105026" y="1445993"/>
                  <a:pt x="9055155" y="1335511"/>
                  <a:pt x="8998597" y="1238839"/>
                </a:cubicBezTo>
                <a:close/>
                <a:moveTo>
                  <a:pt x="1143474" y="1227059"/>
                </a:moveTo>
                <a:lnTo>
                  <a:pt x="1174371" y="1285930"/>
                </a:lnTo>
                <a:cubicBezTo>
                  <a:pt x="1223968" y="1384869"/>
                  <a:pt x="1272680" y="1483808"/>
                  <a:pt x="1369703" y="1483808"/>
                </a:cubicBezTo>
                <a:cubicBezTo>
                  <a:pt x="1466652" y="1483808"/>
                  <a:pt x="1515182" y="1384815"/>
                  <a:pt x="1564614" y="1285812"/>
                </a:cubicBezTo>
                <a:lnTo>
                  <a:pt x="1592333" y="1232798"/>
                </a:lnTo>
                <a:lnTo>
                  <a:pt x="1588726" y="1238598"/>
                </a:lnTo>
                <a:cubicBezTo>
                  <a:pt x="1532493" y="1335359"/>
                  <a:pt x="1483005" y="1445952"/>
                  <a:pt x="1369995" y="1445993"/>
                </a:cubicBezTo>
                <a:cubicBezTo>
                  <a:pt x="1257272" y="1445993"/>
                  <a:pt x="1207401" y="1335511"/>
                  <a:pt x="1150844" y="1238839"/>
                </a:cubicBezTo>
                <a:close/>
                <a:moveTo>
                  <a:pt x="5044262" y="1227057"/>
                </a:moveTo>
                <a:lnTo>
                  <a:pt x="5075160" y="1285930"/>
                </a:lnTo>
                <a:cubicBezTo>
                  <a:pt x="5124757" y="1384869"/>
                  <a:pt x="5173469" y="1483808"/>
                  <a:pt x="5270491" y="1483808"/>
                </a:cubicBezTo>
                <a:cubicBezTo>
                  <a:pt x="5367441" y="1483808"/>
                  <a:pt x="5415971" y="1384815"/>
                  <a:pt x="5465403" y="1285812"/>
                </a:cubicBezTo>
                <a:lnTo>
                  <a:pt x="5493119" y="1232801"/>
                </a:lnTo>
                <a:lnTo>
                  <a:pt x="5489516" y="1238598"/>
                </a:lnTo>
                <a:cubicBezTo>
                  <a:pt x="5433282" y="1335359"/>
                  <a:pt x="5383794" y="1445952"/>
                  <a:pt x="5270783" y="1445993"/>
                </a:cubicBezTo>
                <a:cubicBezTo>
                  <a:pt x="5158061" y="1445993"/>
                  <a:pt x="5108190" y="1335511"/>
                  <a:pt x="5051633" y="1238839"/>
                </a:cubicBezTo>
                <a:close/>
                <a:moveTo>
                  <a:pt x="8244193" y="1226474"/>
                </a:moveTo>
                <a:lnTo>
                  <a:pt x="8251182" y="1234965"/>
                </a:lnTo>
                <a:cubicBezTo>
                  <a:pt x="8294546" y="1286568"/>
                  <a:pt x="8342461" y="1331887"/>
                  <a:pt x="8426312" y="1331887"/>
                </a:cubicBezTo>
                <a:cubicBezTo>
                  <a:pt x="8508575" y="1331887"/>
                  <a:pt x="8556133" y="1288347"/>
                  <a:pt x="8598680" y="1237998"/>
                </a:cubicBezTo>
                <a:lnTo>
                  <a:pt x="8607149" y="1227657"/>
                </a:lnTo>
                <a:lnTo>
                  <a:pt x="8588006" y="1248144"/>
                </a:lnTo>
                <a:cubicBezTo>
                  <a:pt x="8548360" y="1287063"/>
                  <a:pt x="8501406" y="1318207"/>
                  <a:pt x="8426312" y="1318234"/>
                </a:cubicBezTo>
                <a:cubicBezTo>
                  <a:pt x="8351383" y="1318234"/>
                  <a:pt x="8304398" y="1287148"/>
                  <a:pt x="8264665" y="1248291"/>
                </a:cubicBezTo>
                <a:close/>
                <a:moveTo>
                  <a:pt x="11363866" y="1224165"/>
                </a:moveTo>
                <a:lnTo>
                  <a:pt x="11395998" y="1285346"/>
                </a:lnTo>
                <a:cubicBezTo>
                  <a:pt x="11445632" y="1384285"/>
                  <a:pt x="11494380" y="1483223"/>
                  <a:pt x="11591402" y="1483223"/>
                </a:cubicBezTo>
                <a:cubicBezTo>
                  <a:pt x="11688388" y="1483223"/>
                  <a:pt x="11736917" y="1384212"/>
                  <a:pt x="11786350" y="1285191"/>
                </a:cubicBezTo>
                <a:lnTo>
                  <a:pt x="11814952" y="1230477"/>
                </a:lnTo>
                <a:lnTo>
                  <a:pt x="11810463" y="1237693"/>
                </a:lnTo>
                <a:cubicBezTo>
                  <a:pt x="11754202" y="1334434"/>
                  <a:pt x="11704672" y="1445003"/>
                  <a:pt x="11591621" y="1445043"/>
                </a:cubicBezTo>
                <a:cubicBezTo>
                  <a:pt x="11478775" y="1445043"/>
                  <a:pt x="11428966" y="1334561"/>
                  <a:pt x="11372447" y="1237889"/>
                </a:cubicBezTo>
                <a:close/>
                <a:moveTo>
                  <a:pt x="7416899" y="1224163"/>
                </a:moveTo>
                <a:lnTo>
                  <a:pt x="7449032" y="1285346"/>
                </a:lnTo>
                <a:cubicBezTo>
                  <a:pt x="7498666" y="1384285"/>
                  <a:pt x="7547414" y="1483223"/>
                  <a:pt x="7644436" y="1483223"/>
                </a:cubicBezTo>
                <a:cubicBezTo>
                  <a:pt x="7741422" y="1483223"/>
                  <a:pt x="7789951" y="1384212"/>
                  <a:pt x="7839384" y="1285191"/>
                </a:cubicBezTo>
                <a:lnTo>
                  <a:pt x="7866249" y="1233800"/>
                </a:lnTo>
                <a:lnTo>
                  <a:pt x="7817871" y="1316867"/>
                </a:lnTo>
                <a:cubicBezTo>
                  <a:pt x="7775748" y="1386218"/>
                  <a:pt x="7727088" y="1445013"/>
                  <a:pt x="7644655" y="1445043"/>
                </a:cubicBezTo>
                <a:cubicBezTo>
                  <a:pt x="7531809" y="1445043"/>
                  <a:pt x="7482000" y="1334561"/>
                  <a:pt x="7425481" y="1237889"/>
                </a:cubicBezTo>
                <a:close/>
                <a:moveTo>
                  <a:pt x="3516109" y="1224159"/>
                </a:moveTo>
                <a:lnTo>
                  <a:pt x="3548244" y="1285346"/>
                </a:lnTo>
                <a:cubicBezTo>
                  <a:pt x="3597877" y="1384285"/>
                  <a:pt x="3646626" y="1483223"/>
                  <a:pt x="3743648" y="1483223"/>
                </a:cubicBezTo>
                <a:cubicBezTo>
                  <a:pt x="3849726" y="1483223"/>
                  <a:pt x="3897836" y="1364777"/>
                  <a:pt x="3952563" y="1257423"/>
                </a:cubicBezTo>
                <a:lnTo>
                  <a:pt x="3969954" y="1225824"/>
                </a:lnTo>
                <a:lnTo>
                  <a:pt x="3966235" y="1231666"/>
                </a:lnTo>
                <a:cubicBezTo>
                  <a:pt x="3908484" y="1329779"/>
                  <a:pt x="3859274" y="1445002"/>
                  <a:pt x="3743867" y="1445043"/>
                </a:cubicBezTo>
                <a:cubicBezTo>
                  <a:pt x="3631021" y="1445043"/>
                  <a:pt x="3581212" y="1334561"/>
                  <a:pt x="3524693" y="1237889"/>
                </a:cubicBezTo>
                <a:close/>
                <a:moveTo>
                  <a:pt x="768105" y="1205512"/>
                </a:moveTo>
                <a:lnTo>
                  <a:pt x="719287" y="1249010"/>
                </a:lnTo>
                <a:cubicBezTo>
                  <a:pt x="683775" y="1275604"/>
                  <a:pt x="640798" y="1294946"/>
                  <a:pt x="578265" y="1294946"/>
                </a:cubicBezTo>
                <a:cubicBezTo>
                  <a:pt x="515778" y="1294946"/>
                  <a:pt x="472783" y="1275626"/>
                  <a:pt x="437237" y="1249060"/>
                </a:cubicBezTo>
                <a:lnTo>
                  <a:pt x="391030" y="1207981"/>
                </a:lnTo>
                <a:lnTo>
                  <a:pt x="420451" y="1239531"/>
                </a:lnTo>
                <a:cubicBezTo>
                  <a:pt x="459712" y="1278388"/>
                  <a:pt x="505517" y="1309474"/>
                  <a:pt x="578557" y="1309474"/>
                </a:cubicBezTo>
                <a:cubicBezTo>
                  <a:pt x="651707" y="1309474"/>
                  <a:pt x="697447" y="1278347"/>
                  <a:pt x="736607" y="1239435"/>
                </a:cubicBezTo>
                <a:close/>
                <a:moveTo>
                  <a:pt x="8987051" y="1203565"/>
                </a:moveTo>
                <a:lnTo>
                  <a:pt x="9022253" y="1262643"/>
                </a:lnTo>
                <a:cubicBezTo>
                  <a:pt x="9071960" y="1349938"/>
                  <a:pt x="9120836" y="1437232"/>
                  <a:pt x="9217749" y="1437232"/>
                </a:cubicBezTo>
                <a:cubicBezTo>
                  <a:pt x="9314808" y="1437232"/>
                  <a:pt x="9363392" y="1349865"/>
                  <a:pt x="9412825" y="1262497"/>
                </a:cubicBezTo>
                <a:lnTo>
                  <a:pt x="9446399" y="1205816"/>
                </a:lnTo>
                <a:lnTo>
                  <a:pt x="9436412" y="1219719"/>
                </a:lnTo>
                <a:cubicBezTo>
                  <a:pt x="9380104" y="1303577"/>
                  <a:pt x="9330585" y="1399414"/>
                  <a:pt x="9217822" y="1399414"/>
                </a:cubicBezTo>
                <a:cubicBezTo>
                  <a:pt x="9105181" y="1399414"/>
                  <a:pt x="9055393" y="1303669"/>
                  <a:pt x="8998839" y="1219893"/>
                </a:cubicBezTo>
                <a:close/>
                <a:moveTo>
                  <a:pt x="1139297" y="1203565"/>
                </a:moveTo>
                <a:lnTo>
                  <a:pt x="1174499" y="1262643"/>
                </a:lnTo>
                <a:cubicBezTo>
                  <a:pt x="1224206" y="1349938"/>
                  <a:pt x="1273082" y="1437232"/>
                  <a:pt x="1369995" y="1437232"/>
                </a:cubicBezTo>
                <a:cubicBezTo>
                  <a:pt x="1467053" y="1437232"/>
                  <a:pt x="1515638" y="1349865"/>
                  <a:pt x="1565071" y="1262497"/>
                </a:cubicBezTo>
                <a:lnTo>
                  <a:pt x="1598644" y="1205817"/>
                </a:lnTo>
                <a:lnTo>
                  <a:pt x="1588658" y="1219719"/>
                </a:lnTo>
                <a:cubicBezTo>
                  <a:pt x="1532351" y="1303577"/>
                  <a:pt x="1482831" y="1399414"/>
                  <a:pt x="1370068" y="1399414"/>
                </a:cubicBezTo>
                <a:cubicBezTo>
                  <a:pt x="1257427" y="1399414"/>
                  <a:pt x="1207639" y="1303669"/>
                  <a:pt x="1151085" y="1219893"/>
                </a:cubicBezTo>
                <a:close/>
                <a:moveTo>
                  <a:pt x="5040083" y="1203562"/>
                </a:moveTo>
                <a:lnTo>
                  <a:pt x="5075288" y="1262643"/>
                </a:lnTo>
                <a:cubicBezTo>
                  <a:pt x="5124994" y="1349938"/>
                  <a:pt x="5173870" y="1437232"/>
                  <a:pt x="5270783" y="1437232"/>
                </a:cubicBezTo>
                <a:cubicBezTo>
                  <a:pt x="5367842" y="1437232"/>
                  <a:pt x="5416426" y="1349865"/>
                  <a:pt x="5465860" y="1262497"/>
                </a:cubicBezTo>
                <a:lnTo>
                  <a:pt x="5499433" y="1205818"/>
                </a:lnTo>
                <a:lnTo>
                  <a:pt x="5489447" y="1219719"/>
                </a:lnTo>
                <a:cubicBezTo>
                  <a:pt x="5433139" y="1303577"/>
                  <a:pt x="5383620" y="1399414"/>
                  <a:pt x="5270857" y="1399414"/>
                </a:cubicBezTo>
                <a:cubicBezTo>
                  <a:pt x="5158216" y="1399414"/>
                  <a:pt x="5108428" y="1303669"/>
                  <a:pt x="5051874" y="1219893"/>
                </a:cubicBezTo>
                <a:close/>
                <a:moveTo>
                  <a:pt x="8233196" y="1202810"/>
                </a:moveTo>
                <a:lnTo>
                  <a:pt x="8249026" y="1219563"/>
                </a:lnTo>
                <a:cubicBezTo>
                  <a:pt x="8292956" y="1267163"/>
                  <a:pt x="8341098" y="1309474"/>
                  <a:pt x="8426312" y="1309474"/>
                </a:cubicBezTo>
                <a:cubicBezTo>
                  <a:pt x="8499462" y="1309474"/>
                  <a:pt x="8545201" y="1278347"/>
                  <a:pt x="8584361" y="1239435"/>
                </a:cubicBezTo>
                <a:lnTo>
                  <a:pt x="8615862" y="1205509"/>
                </a:lnTo>
                <a:lnTo>
                  <a:pt x="8567041" y="1249010"/>
                </a:lnTo>
                <a:cubicBezTo>
                  <a:pt x="8531529" y="1275604"/>
                  <a:pt x="8488553" y="1294946"/>
                  <a:pt x="8426020" y="1294946"/>
                </a:cubicBezTo>
                <a:cubicBezTo>
                  <a:pt x="8332290" y="1294946"/>
                  <a:pt x="8282415" y="1251475"/>
                  <a:pt x="8235756" y="1205288"/>
                </a:cubicBezTo>
                <a:close/>
                <a:moveTo>
                  <a:pt x="11822222" y="1201783"/>
                </a:moveTo>
                <a:lnTo>
                  <a:pt x="11810198" y="1218528"/>
                </a:lnTo>
                <a:cubicBezTo>
                  <a:pt x="11753929" y="1302374"/>
                  <a:pt x="11704476" y="1398206"/>
                  <a:pt x="11591548" y="1398247"/>
                </a:cubicBezTo>
                <a:cubicBezTo>
                  <a:pt x="11478908" y="1398247"/>
                  <a:pt x="11429119" y="1302479"/>
                  <a:pt x="11372552" y="1218682"/>
                </a:cubicBezTo>
                <a:lnTo>
                  <a:pt x="11360750" y="1202335"/>
                </a:lnTo>
                <a:lnTo>
                  <a:pt x="11396116" y="1261694"/>
                </a:lnTo>
                <a:cubicBezTo>
                  <a:pt x="11445814" y="1348989"/>
                  <a:pt x="11494672" y="1436283"/>
                  <a:pt x="11591621" y="1436283"/>
                </a:cubicBezTo>
                <a:cubicBezTo>
                  <a:pt x="11688753" y="1436283"/>
                  <a:pt x="11737355" y="1348934"/>
                  <a:pt x="11786797" y="1261576"/>
                </a:cubicBezTo>
                <a:close/>
                <a:moveTo>
                  <a:pt x="7875389" y="1201560"/>
                </a:moveTo>
                <a:lnTo>
                  <a:pt x="7866758" y="1213305"/>
                </a:lnTo>
                <a:cubicBezTo>
                  <a:pt x="7808996" y="1298339"/>
                  <a:pt x="7759863" y="1398205"/>
                  <a:pt x="7644582" y="1398247"/>
                </a:cubicBezTo>
                <a:cubicBezTo>
                  <a:pt x="7531942" y="1398247"/>
                  <a:pt x="7482153" y="1302479"/>
                  <a:pt x="7425587" y="1218682"/>
                </a:cubicBezTo>
                <a:lnTo>
                  <a:pt x="7413782" y="1202332"/>
                </a:lnTo>
                <a:lnTo>
                  <a:pt x="7449150" y="1261694"/>
                </a:lnTo>
                <a:cubicBezTo>
                  <a:pt x="7498848" y="1348989"/>
                  <a:pt x="7547706" y="1436283"/>
                  <a:pt x="7644655" y="1436283"/>
                </a:cubicBezTo>
                <a:cubicBezTo>
                  <a:pt x="7741787" y="1436283"/>
                  <a:pt x="7790390" y="1348934"/>
                  <a:pt x="7839832" y="1261576"/>
                </a:cubicBezTo>
                <a:close/>
                <a:moveTo>
                  <a:pt x="4283304" y="1199713"/>
                </a:moveTo>
                <a:lnTo>
                  <a:pt x="4302060" y="1219563"/>
                </a:lnTo>
                <a:cubicBezTo>
                  <a:pt x="4345990" y="1267163"/>
                  <a:pt x="4394133" y="1309474"/>
                  <a:pt x="4479347" y="1309474"/>
                </a:cubicBezTo>
                <a:cubicBezTo>
                  <a:pt x="4552497" y="1309474"/>
                  <a:pt x="4598236" y="1278347"/>
                  <a:pt x="4637396" y="1239435"/>
                </a:cubicBezTo>
                <a:lnTo>
                  <a:pt x="4668897" y="1205509"/>
                </a:lnTo>
                <a:lnTo>
                  <a:pt x="4620076" y="1249010"/>
                </a:lnTo>
                <a:cubicBezTo>
                  <a:pt x="4584564" y="1275604"/>
                  <a:pt x="4541587" y="1294946"/>
                  <a:pt x="4479054" y="1294946"/>
                </a:cubicBezTo>
                <a:cubicBezTo>
                  <a:pt x="4413443" y="1294946"/>
                  <a:pt x="4369322" y="1273646"/>
                  <a:pt x="4332749" y="1245023"/>
                </a:cubicBezTo>
                <a:close/>
                <a:moveTo>
                  <a:pt x="3978305" y="1196519"/>
                </a:moveTo>
                <a:lnTo>
                  <a:pt x="3965970" y="1213305"/>
                </a:lnTo>
                <a:cubicBezTo>
                  <a:pt x="3908207" y="1298339"/>
                  <a:pt x="3859075" y="1398205"/>
                  <a:pt x="3743795" y="1398247"/>
                </a:cubicBezTo>
                <a:cubicBezTo>
                  <a:pt x="3631154" y="1398247"/>
                  <a:pt x="3581365" y="1302479"/>
                  <a:pt x="3524799" y="1218682"/>
                </a:cubicBezTo>
                <a:lnTo>
                  <a:pt x="3512993" y="1202330"/>
                </a:lnTo>
                <a:lnTo>
                  <a:pt x="3548362" y="1261694"/>
                </a:lnTo>
                <a:cubicBezTo>
                  <a:pt x="3598060" y="1348989"/>
                  <a:pt x="3646918" y="1436283"/>
                  <a:pt x="3743867" y="1436283"/>
                </a:cubicBezTo>
                <a:cubicBezTo>
                  <a:pt x="3850105" y="1436283"/>
                  <a:pt x="3898288" y="1331788"/>
                  <a:pt x="3953012" y="1237078"/>
                </a:cubicBezTo>
                <a:close/>
                <a:moveTo>
                  <a:pt x="9789377" y="1195190"/>
                </a:moveTo>
                <a:lnTo>
                  <a:pt x="9812804" y="1226468"/>
                </a:lnTo>
                <a:cubicBezTo>
                  <a:pt x="9862465" y="1295822"/>
                  <a:pt x="9911396" y="1365176"/>
                  <a:pt x="10008528" y="1365176"/>
                </a:cubicBezTo>
                <a:cubicBezTo>
                  <a:pt x="10105952" y="1365176"/>
                  <a:pt x="10154609" y="1295822"/>
                  <a:pt x="10204006" y="1226468"/>
                </a:cubicBezTo>
                <a:lnTo>
                  <a:pt x="10223502" y="1200309"/>
                </a:lnTo>
                <a:lnTo>
                  <a:pt x="10170579" y="1263689"/>
                </a:lnTo>
                <a:cubicBezTo>
                  <a:pt x="10130886" y="1306769"/>
                  <a:pt x="10083888" y="1341232"/>
                  <a:pt x="10008821" y="1341232"/>
                </a:cubicBezTo>
                <a:cubicBezTo>
                  <a:pt x="9896344" y="1341232"/>
                  <a:pt x="9846720" y="1263781"/>
                  <a:pt x="9790200" y="1196012"/>
                </a:cubicBezTo>
                <a:close/>
                <a:moveTo>
                  <a:pt x="5842412" y="1195190"/>
                </a:moveTo>
                <a:lnTo>
                  <a:pt x="5865839" y="1226468"/>
                </a:lnTo>
                <a:cubicBezTo>
                  <a:pt x="5915500" y="1295822"/>
                  <a:pt x="5964431" y="1365176"/>
                  <a:pt x="6061562" y="1365176"/>
                </a:cubicBezTo>
                <a:cubicBezTo>
                  <a:pt x="6158986" y="1365176"/>
                  <a:pt x="6207644" y="1295822"/>
                  <a:pt x="6257040" y="1226468"/>
                </a:cubicBezTo>
                <a:lnTo>
                  <a:pt x="6276535" y="1200311"/>
                </a:lnTo>
                <a:lnTo>
                  <a:pt x="6223613" y="1263689"/>
                </a:lnTo>
                <a:cubicBezTo>
                  <a:pt x="6183920" y="1306769"/>
                  <a:pt x="6136922" y="1341232"/>
                  <a:pt x="6061855" y="1341232"/>
                </a:cubicBezTo>
                <a:cubicBezTo>
                  <a:pt x="5949379" y="1341232"/>
                  <a:pt x="5899755" y="1263781"/>
                  <a:pt x="5843236" y="1196012"/>
                </a:cubicBezTo>
                <a:close/>
                <a:moveTo>
                  <a:pt x="1941622" y="1195189"/>
                </a:moveTo>
                <a:lnTo>
                  <a:pt x="1965050" y="1226468"/>
                </a:lnTo>
                <a:cubicBezTo>
                  <a:pt x="2014711" y="1295822"/>
                  <a:pt x="2063642" y="1365176"/>
                  <a:pt x="2160774" y="1365176"/>
                </a:cubicBezTo>
                <a:cubicBezTo>
                  <a:pt x="2258199" y="1365176"/>
                  <a:pt x="2306856" y="1295822"/>
                  <a:pt x="2356252" y="1226468"/>
                </a:cubicBezTo>
                <a:lnTo>
                  <a:pt x="2375753" y="1200303"/>
                </a:lnTo>
                <a:lnTo>
                  <a:pt x="2322824" y="1263689"/>
                </a:lnTo>
                <a:cubicBezTo>
                  <a:pt x="2283132" y="1306769"/>
                  <a:pt x="2236133" y="1341232"/>
                  <a:pt x="2161067" y="1341232"/>
                </a:cubicBezTo>
                <a:cubicBezTo>
                  <a:pt x="2048590" y="1341232"/>
                  <a:pt x="1998966" y="1263781"/>
                  <a:pt x="1942447" y="1196012"/>
                </a:cubicBezTo>
                <a:close/>
                <a:moveTo>
                  <a:pt x="11343128" y="1191055"/>
                </a:moveTo>
                <a:lnTo>
                  <a:pt x="11343581" y="1191722"/>
                </a:lnTo>
                <a:lnTo>
                  <a:pt x="11343305" y="1191280"/>
                </a:lnTo>
                <a:close/>
                <a:moveTo>
                  <a:pt x="7396160" y="1191052"/>
                </a:moveTo>
                <a:lnTo>
                  <a:pt x="7396621" y="1191730"/>
                </a:lnTo>
                <a:lnTo>
                  <a:pt x="7396339" y="1191280"/>
                </a:lnTo>
                <a:close/>
                <a:moveTo>
                  <a:pt x="3495369" y="1191049"/>
                </a:moveTo>
                <a:lnTo>
                  <a:pt x="3495836" y="1191736"/>
                </a:lnTo>
                <a:lnTo>
                  <a:pt x="3495551" y="1191280"/>
                </a:lnTo>
                <a:close/>
                <a:moveTo>
                  <a:pt x="1139873" y="1189150"/>
                </a:moveTo>
                <a:lnTo>
                  <a:pt x="1174381" y="1239390"/>
                </a:lnTo>
                <a:cubicBezTo>
                  <a:pt x="1224060" y="1315059"/>
                  <a:pt x="1272973" y="1390727"/>
                  <a:pt x="1370068" y="1390727"/>
                </a:cubicBezTo>
                <a:cubicBezTo>
                  <a:pt x="1467236" y="1390727"/>
                  <a:pt x="1515894" y="1315004"/>
                  <a:pt x="1565336" y="1239280"/>
                </a:cubicBezTo>
                <a:lnTo>
                  <a:pt x="1599515" y="1189260"/>
                </a:lnTo>
                <a:lnTo>
                  <a:pt x="1588413" y="1200899"/>
                </a:lnTo>
                <a:cubicBezTo>
                  <a:pt x="1532065" y="1271849"/>
                  <a:pt x="1482595" y="1352945"/>
                  <a:pt x="1369995" y="1352986"/>
                </a:cubicBezTo>
                <a:cubicBezTo>
                  <a:pt x="1257601" y="1352986"/>
                  <a:pt x="1207897" y="1271978"/>
                  <a:pt x="1151318" y="1201096"/>
                </a:cubicBezTo>
                <a:close/>
                <a:moveTo>
                  <a:pt x="8987625" y="1189148"/>
                </a:moveTo>
                <a:lnTo>
                  <a:pt x="9022134" y="1239390"/>
                </a:lnTo>
                <a:cubicBezTo>
                  <a:pt x="9071814" y="1315059"/>
                  <a:pt x="9120726" y="1390727"/>
                  <a:pt x="9217822" y="1390727"/>
                </a:cubicBezTo>
                <a:cubicBezTo>
                  <a:pt x="9314990" y="1390727"/>
                  <a:pt x="9363647" y="1315004"/>
                  <a:pt x="9413089" y="1239280"/>
                </a:cubicBezTo>
                <a:lnTo>
                  <a:pt x="9447266" y="1189263"/>
                </a:lnTo>
                <a:lnTo>
                  <a:pt x="9436167" y="1200899"/>
                </a:lnTo>
                <a:cubicBezTo>
                  <a:pt x="9379819" y="1271849"/>
                  <a:pt x="9330349" y="1352945"/>
                  <a:pt x="9217749" y="1352986"/>
                </a:cubicBezTo>
                <a:cubicBezTo>
                  <a:pt x="9105355" y="1352986"/>
                  <a:pt x="9055651" y="1271978"/>
                  <a:pt x="8999073" y="1201096"/>
                </a:cubicBezTo>
                <a:close/>
                <a:moveTo>
                  <a:pt x="5040660" y="1189148"/>
                </a:moveTo>
                <a:lnTo>
                  <a:pt x="5075169" y="1239390"/>
                </a:lnTo>
                <a:cubicBezTo>
                  <a:pt x="5124848" y="1315059"/>
                  <a:pt x="5173761" y="1390727"/>
                  <a:pt x="5270857" y="1390727"/>
                </a:cubicBezTo>
                <a:cubicBezTo>
                  <a:pt x="5368025" y="1390727"/>
                  <a:pt x="5416681" y="1315004"/>
                  <a:pt x="5466124" y="1239280"/>
                </a:cubicBezTo>
                <a:lnTo>
                  <a:pt x="5500301" y="1189264"/>
                </a:lnTo>
                <a:lnTo>
                  <a:pt x="5489201" y="1200899"/>
                </a:lnTo>
                <a:cubicBezTo>
                  <a:pt x="5432853" y="1271849"/>
                  <a:pt x="5383383" y="1352945"/>
                  <a:pt x="5270783" y="1352986"/>
                </a:cubicBezTo>
                <a:cubicBezTo>
                  <a:pt x="5158389" y="1352986"/>
                  <a:pt x="5108686" y="1271978"/>
                  <a:pt x="5052107" y="1201096"/>
                </a:cubicBezTo>
                <a:close/>
                <a:moveTo>
                  <a:pt x="11822260" y="1186277"/>
                </a:moveTo>
                <a:lnTo>
                  <a:pt x="11772568" y="1247679"/>
                </a:lnTo>
                <a:cubicBezTo>
                  <a:pt x="11728449" y="1302867"/>
                  <a:pt x="11679085" y="1351931"/>
                  <a:pt x="11591475" y="1351963"/>
                </a:cubicBezTo>
                <a:cubicBezTo>
                  <a:pt x="11478834" y="1351963"/>
                  <a:pt x="11429231" y="1270955"/>
                  <a:pt x="11372722" y="1200073"/>
                </a:cubicBezTo>
                <a:lnTo>
                  <a:pt x="11361767" y="1188632"/>
                </a:lnTo>
                <a:lnTo>
                  <a:pt x="11395824" y="1238186"/>
                </a:lnTo>
                <a:cubicBezTo>
                  <a:pt x="11445522" y="1313837"/>
                  <a:pt x="11494453" y="1389487"/>
                  <a:pt x="11591548" y="1389487"/>
                </a:cubicBezTo>
                <a:cubicBezTo>
                  <a:pt x="11688790" y="1389487"/>
                  <a:pt x="11737447" y="1313764"/>
                  <a:pt x="11786888" y="1238040"/>
                </a:cubicBezTo>
                <a:close/>
                <a:moveTo>
                  <a:pt x="380828" y="1186028"/>
                </a:moveTo>
                <a:lnTo>
                  <a:pt x="382122" y="1187265"/>
                </a:lnTo>
                <a:cubicBezTo>
                  <a:pt x="431619" y="1236726"/>
                  <a:pt x="480550" y="1286186"/>
                  <a:pt x="578265" y="1286186"/>
                </a:cubicBezTo>
                <a:cubicBezTo>
                  <a:pt x="651580" y="1286186"/>
                  <a:pt x="697370" y="1258334"/>
                  <a:pt x="736527" y="1223515"/>
                </a:cubicBezTo>
                <a:lnTo>
                  <a:pt x="771033" y="1190244"/>
                </a:lnTo>
                <a:lnTo>
                  <a:pt x="768569" y="1192354"/>
                </a:lnTo>
                <a:cubicBezTo>
                  <a:pt x="722018" y="1233148"/>
                  <a:pt x="672288" y="1271552"/>
                  <a:pt x="578557" y="1271586"/>
                </a:cubicBezTo>
                <a:cubicBezTo>
                  <a:pt x="484861" y="1271586"/>
                  <a:pt x="435053" y="1233248"/>
                  <a:pt x="388424" y="1192515"/>
                </a:cubicBezTo>
                <a:close/>
                <a:moveTo>
                  <a:pt x="6580509" y="1183517"/>
                </a:moveTo>
                <a:lnTo>
                  <a:pt x="6620629" y="1267861"/>
                </a:lnTo>
                <a:cubicBezTo>
                  <a:pt x="6687518" y="1434686"/>
                  <a:pt x="6733693" y="1657120"/>
                  <a:pt x="6854241" y="1657120"/>
                </a:cubicBezTo>
                <a:cubicBezTo>
                  <a:pt x="6975063" y="1657120"/>
                  <a:pt x="7020142" y="1434515"/>
                  <a:pt x="7086154" y="1267543"/>
                </a:cubicBezTo>
                <a:lnTo>
                  <a:pt x="7125444" y="1183928"/>
                </a:lnTo>
                <a:lnTo>
                  <a:pt x="7101695" y="1223353"/>
                </a:lnTo>
                <a:cubicBezTo>
                  <a:pt x="7031480" y="1361414"/>
                  <a:pt x="6986158" y="1562239"/>
                  <a:pt x="6854313" y="1562287"/>
                </a:cubicBezTo>
                <a:lnTo>
                  <a:pt x="6854240" y="1562287"/>
                </a:lnTo>
                <a:cubicBezTo>
                  <a:pt x="6722251" y="1562287"/>
                  <a:pt x="6675811" y="1361573"/>
                  <a:pt x="6604865" y="1223582"/>
                </a:cubicBezTo>
                <a:close/>
                <a:moveTo>
                  <a:pt x="10527474" y="1183515"/>
                </a:moveTo>
                <a:lnTo>
                  <a:pt x="10567595" y="1267861"/>
                </a:lnTo>
                <a:cubicBezTo>
                  <a:pt x="10634484" y="1434686"/>
                  <a:pt x="10680658" y="1657120"/>
                  <a:pt x="10801206" y="1657120"/>
                </a:cubicBezTo>
                <a:cubicBezTo>
                  <a:pt x="10922028" y="1657120"/>
                  <a:pt x="10967108" y="1434515"/>
                  <a:pt x="11033120" y="1267543"/>
                </a:cubicBezTo>
                <a:lnTo>
                  <a:pt x="11072411" y="1183926"/>
                </a:lnTo>
                <a:lnTo>
                  <a:pt x="11048661" y="1223353"/>
                </a:lnTo>
                <a:cubicBezTo>
                  <a:pt x="10978446" y="1361414"/>
                  <a:pt x="10933125" y="1562239"/>
                  <a:pt x="10801279" y="1562287"/>
                </a:cubicBezTo>
                <a:lnTo>
                  <a:pt x="10801206" y="1562287"/>
                </a:lnTo>
                <a:cubicBezTo>
                  <a:pt x="10669217" y="1562287"/>
                  <a:pt x="10622777" y="1361573"/>
                  <a:pt x="10551831" y="1223582"/>
                </a:cubicBezTo>
                <a:close/>
                <a:moveTo>
                  <a:pt x="2679718" y="1183512"/>
                </a:moveTo>
                <a:lnTo>
                  <a:pt x="2719841" y="1267861"/>
                </a:lnTo>
                <a:cubicBezTo>
                  <a:pt x="2786730" y="1434686"/>
                  <a:pt x="2832905" y="1657120"/>
                  <a:pt x="2953453" y="1657120"/>
                </a:cubicBezTo>
                <a:cubicBezTo>
                  <a:pt x="3074275" y="1657120"/>
                  <a:pt x="3119355" y="1434515"/>
                  <a:pt x="3185366" y="1267543"/>
                </a:cubicBezTo>
                <a:lnTo>
                  <a:pt x="3224658" y="1183925"/>
                </a:lnTo>
                <a:lnTo>
                  <a:pt x="3200907" y="1223353"/>
                </a:lnTo>
                <a:cubicBezTo>
                  <a:pt x="3130692" y="1361414"/>
                  <a:pt x="3085371" y="1562239"/>
                  <a:pt x="2953526" y="1562287"/>
                </a:cubicBezTo>
                <a:lnTo>
                  <a:pt x="2953452" y="1562287"/>
                </a:lnTo>
                <a:cubicBezTo>
                  <a:pt x="2821463" y="1562287"/>
                  <a:pt x="2775023" y="1361573"/>
                  <a:pt x="2704078" y="1223582"/>
                </a:cubicBezTo>
                <a:close/>
                <a:moveTo>
                  <a:pt x="7878321" y="1183443"/>
                </a:moveTo>
                <a:lnTo>
                  <a:pt x="7866434" y="1195457"/>
                </a:lnTo>
                <a:cubicBezTo>
                  <a:pt x="7808601" y="1267413"/>
                  <a:pt x="7759497" y="1351921"/>
                  <a:pt x="7644509" y="1351963"/>
                </a:cubicBezTo>
                <a:cubicBezTo>
                  <a:pt x="7531869" y="1351963"/>
                  <a:pt x="7482265" y="1270955"/>
                  <a:pt x="7425756" y="1200073"/>
                </a:cubicBezTo>
                <a:lnTo>
                  <a:pt x="7414803" y="1188633"/>
                </a:lnTo>
                <a:lnTo>
                  <a:pt x="7448858" y="1238186"/>
                </a:lnTo>
                <a:cubicBezTo>
                  <a:pt x="7498556" y="1313837"/>
                  <a:pt x="7547487" y="1389487"/>
                  <a:pt x="7644582" y="1389487"/>
                </a:cubicBezTo>
                <a:cubicBezTo>
                  <a:pt x="7729669" y="1389487"/>
                  <a:pt x="7777558" y="1331511"/>
                  <a:pt x="7821322" y="1266288"/>
                </a:cubicBezTo>
                <a:close/>
                <a:moveTo>
                  <a:pt x="5840745" y="1180394"/>
                </a:moveTo>
                <a:lnTo>
                  <a:pt x="5865967" y="1210117"/>
                </a:lnTo>
                <a:cubicBezTo>
                  <a:pt x="5915610" y="1271295"/>
                  <a:pt x="5964577" y="1332472"/>
                  <a:pt x="6061855" y="1332472"/>
                </a:cubicBezTo>
                <a:cubicBezTo>
                  <a:pt x="6159243" y="1332472"/>
                  <a:pt x="6208064" y="1271222"/>
                  <a:pt x="6257561" y="1209962"/>
                </a:cubicBezTo>
                <a:lnTo>
                  <a:pt x="6282408" y="1180558"/>
                </a:lnTo>
                <a:lnTo>
                  <a:pt x="6280043" y="1182614"/>
                </a:lnTo>
                <a:cubicBezTo>
                  <a:pt x="6223766" y="1241417"/>
                  <a:pt x="6174537" y="1308630"/>
                  <a:pt x="6061855" y="1308671"/>
                </a:cubicBezTo>
                <a:cubicBezTo>
                  <a:pt x="5949461" y="1308671"/>
                  <a:pt x="5900011" y="1241546"/>
                  <a:pt x="5843537" y="1182811"/>
                </a:cubicBezTo>
                <a:close/>
                <a:moveTo>
                  <a:pt x="1939955" y="1180393"/>
                </a:moveTo>
                <a:lnTo>
                  <a:pt x="1965178" y="1210117"/>
                </a:lnTo>
                <a:cubicBezTo>
                  <a:pt x="2014821" y="1271295"/>
                  <a:pt x="2063789" y="1332472"/>
                  <a:pt x="2161067" y="1332472"/>
                </a:cubicBezTo>
                <a:cubicBezTo>
                  <a:pt x="2258454" y="1332472"/>
                  <a:pt x="2307276" y="1271222"/>
                  <a:pt x="2356773" y="1209962"/>
                </a:cubicBezTo>
                <a:lnTo>
                  <a:pt x="2381621" y="1180558"/>
                </a:lnTo>
                <a:lnTo>
                  <a:pt x="2379254" y="1182614"/>
                </a:lnTo>
                <a:cubicBezTo>
                  <a:pt x="2322978" y="1241417"/>
                  <a:pt x="2273749" y="1308630"/>
                  <a:pt x="2161067" y="1308671"/>
                </a:cubicBezTo>
                <a:cubicBezTo>
                  <a:pt x="2048672" y="1308671"/>
                  <a:pt x="1999222" y="1241546"/>
                  <a:pt x="1942749" y="1182811"/>
                </a:cubicBezTo>
                <a:close/>
                <a:moveTo>
                  <a:pt x="9787708" y="1180392"/>
                </a:moveTo>
                <a:lnTo>
                  <a:pt x="9812932" y="1210117"/>
                </a:lnTo>
                <a:cubicBezTo>
                  <a:pt x="9862575" y="1271295"/>
                  <a:pt x="9911542" y="1332472"/>
                  <a:pt x="10008821" y="1332472"/>
                </a:cubicBezTo>
                <a:cubicBezTo>
                  <a:pt x="10106208" y="1332472"/>
                  <a:pt x="10155030" y="1271222"/>
                  <a:pt x="10204526" y="1209962"/>
                </a:cubicBezTo>
                <a:lnTo>
                  <a:pt x="10229376" y="1180557"/>
                </a:lnTo>
                <a:lnTo>
                  <a:pt x="10227008" y="1182614"/>
                </a:lnTo>
                <a:cubicBezTo>
                  <a:pt x="10170731" y="1241417"/>
                  <a:pt x="10121503" y="1308630"/>
                  <a:pt x="10008821" y="1308671"/>
                </a:cubicBezTo>
                <a:cubicBezTo>
                  <a:pt x="9896426" y="1308671"/>
                  <a:pt x="9846976" y="1241546"/>
                  <a:pt x="9790503" y="1182811"/>
                </a:cubicBezTo>
                <a:close/>
                <a:moveTo>
                  <a:pt x="4273727" y="1179317"/>
                </a:moveTo>
                <a:lnTo>
                  <a:pt x="4301542" y="1205716"/>
                </a:lnTo>
                <a:cubicBezTo>
                  <a:pt x="4345403" y="1248318"/>
                  <a:pt x="4393554" y="1286186"/>
                  <a:pt x="4479054" y="1286186"/>
                </a:cubicBezTo>
                <a:cubicBezTo>
                  <a:pt x="4552369" y="1286186"/>
                  <a:pt x="4598160" y="1258334"/>
                  <a:pt x="4637316" y="1223515"/>
                </a:cubicBezTo>
                <a:lnTo>
                  <a:pt x="4671822" y="1190244"/>
                </a:lnTo>
                <a:lnTo>
                  <a:pt x="4669358" y="1192354"/>
                </a:lnTo>
                <a:cubicBezTo>
                  <a:pt x="4622807" y="1233148"/>
                  <a:pt x="4573077" y="1271552"/>
                  <a:pt x="4479346" y="1271586"/>
                </a:cubicBezTo>
                <a:cubicBezTo>
                  <a:pt x="4380966" y="1271586"/>
                  <a:pt x="4330972" y="1229319"/>
                  <a:pt x="4282238" y="1186391"/>
                </a:cubicBezTo>
                <a:close/>
                <a:moveTo>
                  <a:pt x="8967785" y="1177422"/>
                </a:moveTo>
                <a:lnTo>
                  <a:pt x="8973989" y="1185474"/>
                </a:lnTo>
                <a:lnTo>
                  <a:pt x="8969676" y="1179500"/>
                </a:lnTo>
                <a:close/>
                <a:moveTo>
                  <a:pt x="1120030" y="1177421"/>
                </a:moveTo>
                <a:lnTo>
                  <a:pt x="1126236" y="1185475"/>
                </a:lnTo>
                <a:lnTo>
                  <a:pt x="1121922" y="1179500"/>
                </a:lnTo>
                <a:close/>
                <a:moveTo>
                  <a:pt x="5020818" y="1177419"/>
                </a:moveTo>
                <a:lnTo>
                  <a:pt x="5027030" y="1185482"/>
                </a:lnTo>
                <a:lnTo>
                  <a:pt x="5022712" y="1179500"/>
                </a:lnTo>
                <a:close/>
                <a:moveTo>
                  <a:pt x="3981698" y="1177389"/>
                </a:moveTo>
                <a:lnTo>
                  <a:pt x="3924814" y="1247679"/>
                </a:lnTo>
                <a:cubicBezTo>
                  <a:pt x="3880695" y="1302867"/>
                  <a:pt x="3831330" y="1351931"/>
                  <a:pt x="3743721" y="1351963"/>
                </a:cubicBezTo>
                <a:cubicBezTo>
                  <a:pt x="3631081" y="1351963"/>
                  <a:pt x="3581477" y="1270955"/>
                  <a:pt x="3524968" y="1200073"/>
                </a:cubicBezTo>
                <a:lnTo>
                  <a:pt x="3514014" y="1188632"/>
                </a:lnTo>
                <a:lnTo>
                  <a:pt x="3548070" y="1238186"/>
                </a:lnTo>
                <a:cubicBezTo>
                  <a:pt x="3597768" y="1313837"/>
                  <a:pt x="3646699" y="1389487"/>
                  <a:pt x="3743795" y="1389487"/>
                </a:cubicBezTo>
                <a:cubicBezTo>
                  <a:pt x="3828881" y="1389487"/>
                  <a:pt x="3876769" y="1331511"/>
                  <a:pt x="3920534" y="1266288"/>
                </a:cubicBezTo>
                <a:close/>
                <a:moveTo>
                  <a:pt x="11341163" y="1175842"/>
                </a:moveTo>
                <a:lnTo>
                  <a:pt x="11348429" y="1185271"/>
                </a:lnTo>
                <a:lnTo>
                  <a:pt x="11343381" y="1178280"/>
                </a:lnTo>
                <a:close/>
                <a:moveTo>
                  <a:pt x="7394195" y="1175840"/>
                </a:moveTo>
                <a:lnTo>
                  <a:pt x="7401470" y="1185279"/>
                </a:lnTo>
                <a:lnTo>
                  <a:pt x="7396416" y="1178280"/>
                </a:lnTo>
                <a:close/>
                <a:moveTo>
                  <a:pt x="3493406" y="1175838"/>
                </a:moveTo>
                <a:lnTo>
                  <a:pt x="3500686" y="1185285"/>
                </a:lnTo>
                <a:lnTo>
                  <a:pt x="3495628" y="1178280"/>
                </a:lnTo>
                <a:close/>
                <a:moveTo>
                  <a:pt x="11841868" y="1175189"/>
                </a:moveTo>
                <a:lnTo>
                  <a:pt x="11839226" y="1178104"/>
                </a:lnTo>
                <a:lnTo>
                  <a:pt x="11833331" y="1186313"/>
                </a:lnTo>
                <a:close/>
                <a:moveTo>
                  <a:pt x="8214107" y="1173067"/>
                </a:moveTo>
                <a:lnTo>
                  <a:pt x="8248508" y="1205716"/>
                </a:lnTo>
                <a:cubicBezTo>
                  <a:pt x="8292369" y="1248318"/>
                  <a:pt x="8340519" y="1286186"/>
                  <a:pt x="8426020" y="1286186"/>
                </a:cubicBezTo>
                <a:cubicBezTo>
                  <a:pt x="8499334" y="1286186"/>
                  <a:pt x="8545125" y="1258334"/>
                  <a:pt x="8584281" y="1223515"/>
                </a:cubicBezTo>
                <a:lnTo>
                  <a:pt x="8618786" y="1190245"/>
                </a:lnTo>
                <a:lnTo>
                  <a:pt x="8616324" y="1192354"/>
                </a:lnTo>
                <a:cubicBezTo>
                  <a:pt x="8569773" y="1233148"/>
                  <a:pt x="8520043" y="1271552"/>
                  <a:pt x="8426312" y="1271586"/>
                </a:cubicBezTo>
                <a:cubicBezTo>
                  <a:pt x="8351356" y="1271586"/>
                  <a:pt x="8304487" y="1247050"/>
                  <a:pt x="8264864" y="1216380"/>
                </a:cubicBezTo>
                <a:close/>
                <a:moveTo>
                  <a:pt x="7897829" y="1171375"/>
                </a:moveTo>
                <a:lnTo>
                  <a:pt x="7896705" y="1172554"/>
                </a:lnTo>
                <a:lnTo>
                  <a:pt x="7891751" y="1179296"/>
                </a:lnTo>
                <a:close/>
                <a:moveTo>
                  <a:pt x="784044" y="1167567"/>
                </a:moveTo>
                <a:lnTo>
                  <a:pt x="739845" y="1200384"/>
                </a:lnTo>
                <a:cubicBezTo>
                  <a:pt x="700301" y="1227023"/>
                  <a:pt x="653515" y="1248342"/>
                  <a:pt x="578558" y="1248369"/>
                </a:cubicBezTo>
                <a:cubicBezTo>
                  <a:pt x="503573" y="1248369"/>
                  <a:pt x="456760" y="1227098"/>
                  <a:pt x="417193" y="1200508"/>
                </a:cubicBezTo>
                <a:lnTo>
                  <a:pt x="372875" y="1167678"/>
                </a:lnTo>
                <a:lnTo>
                  <a:pt x="382250" y="1175586"/>
                </a:lnTo>
                <a:cubicBezTo>
                  <a:pt x="431729" y="1219206"/>
                  <a:pt x="480696" y="1262825"/>
                  <a:pt x="578557" y="1262825"/>
                </a:cubicBezTo>
                <a:cubicBezTo>
                  <a:pt x="676383" y="1262825"/>
                  <a:pt x="725278" y="1219151"/>
                  <a:pt x="774701" y="1175467"/>
                </a:cubicBezTo>
                <a:close/>
                <a:moveTo>
                  <a:pt x="4272142" y="1167133"/>
                </a:moveTo>
                <a:lnTo>
                  <a:pt x="4301667" y="1191858"/>
                </a:lnTo>
                <a:cubicBezTo>
                  <a:pt x="4345524" y="1229429"/>
                  <a:pt x="4393718" y="1262825"/>
                  <a:pt x="4479346" y="1262825"/>
                </a:cubicBezTo>
                <a:cubicBezTo>
                  <a:pt x="4577172" y="1262825"/>
                  <a:pt x="4626066" y="1219151"/>
                  <a:pt x="4675490" y="1175467"/>
                </a:cubicBezTo>
                <a:lnTo>
                  <a:pt x="4684834" y="1167566"/>
                </a:lnTo>
                <a:lnTo>
                  <a:pt x="4640634" y="1200384"/>
                </a:lnTo>
                <a:cubicBezTo>
                  <a:pt x="4601091" y="1227023"/>
                  <a:pt x="4554304" y="1248342"/>
                  <a:pt x="4479347" y="1248369"/>
                </a:cubicBezTo>
                <a:cubicBezTo>
                  <a:pt x="4380931" y="1248369"/>
                  <a:pt x="4331041" y="1211726"/>
                  <a:pt x="4282372" y="1174510"/>
                </a:cubicBezTo>
                <a:close/>
                <a:moveTo>
                  <a:pt x="9785481" y="1165840"/>
                </a:moveTo>
                <a:lnTo>
                  <a:pt x="9812750" y="1193689"/>
                </a:lnTo>
                <a:cubicBezTo>
                  <a:pt x="9862320" y="1246617"/>
                  <a:pt x="9911287" y="1299545"/>
                  <a:pt x="10008821" y="1299545"/>
                </a:cubicBezTo>
                <a:cubicBezTo>
                  <a:pt x="10106500" y="1299545"/>
                  <a:pt x="10155303" y="1246453"/>
                  <a:pt x="10204718" y="1193352"/>
                </a:cubicBezTo>
                <a:lnTo>
                  <a:pt x="10230740" y="1166610"/>
                </a:lnTo>
                <a:lnTo>
                  <a:pt x="10226762" y="1169531"/>
                </a:lnTo>
                <a:cubicBezTo>
                  <a:pt x="10170472" y="1219280"/>
                  <a:pt x="10121337" y="1276144"/>
                  <a:pt x="10008820" y="1276185"/>
                </a:cubicBezTo>
                <a:cubicBezTo>
                  <a:pt x="9896344" y="1276185"/>
                  <a:pt x="9847113" y="1219385"/>
                  <a:pt x="9790729" y="1169685"/>
                </a:cubicBezTo>
                <a:close/>
                <a:moveTo>
                  <a:pt x="5838515" y="1165839"/>
                </a:moveTo>
                <a:lnTo>
                  <a:pt x="5865784" y="1193689"/>
                </a:lnTo>
                <a:cubicBezTo>
                  <a:pt x="5915354" y="1246617"/>
                  <a:pt x="5964322" y="1299545"/>
                  <a:pt x="6061855" y="1299545"/>
                </a:cubicBezTo>
                <a:cubicBezTo>
                  <a:pt x="6159535" y="1299545"/>
                  <a:pt x="6208338" y="1246453"/>
                  <a:pt x="6257752" y="1193352"/>
                </a:cubicBezTo>
                <a:lnTo>
                  <a:pt x="6283775" y="1166609"/>
                </a:lnTo>
                <a:lnTo>
                  <a:pt x="6279796" y="1169531"/>
                </a:lnTo>
                <a:cubicBezTo>
                  <a:pt x="6223506" y="1219280"/>
                  <a:pt x="6174372" y="1276144"/>
                  <a:pt x="6061854" y="1276185"/>
                </a:cubicBezTo>
                <a:cubicBezTo>
                  <a:pt x="5949379" y="1276185"/>
                  <a:pt x="5900147" y="1219385"/>
                  <a:pt x="5843764" y="1169685"/>
                </a:cubicBezTo>
                <a:close/>
                <a:moveTo>
                  <a:pt x="1937726" y="1165839"/>
                </a:moveTo>
                <a:lnTo>
                  <a:pt x="1964996" y="1193689"/>
                </a:lnTo>
                <a:cubicBezTo>
                  <a:pt x="2014566" y="1246617"/>
                  <a:pt x="2063533" y="1299545"/>
                  <a:pt x="2161067" y="1299545"/>
                </a:cubicBezTo>
                <a:cubicBezTo>
                  <a:pt x="2258746" y="1299545"/>
                  <a:pt x="2307549" y="1246453"/>
                  <a:pt x="2356964" y="1193352"/>
                </a:cubicBezTo>
                <a:lnTo>
                  <a:pt x="2382986" y="1166610"/>
                </a:lnTo>
                <a:lnTo>
                  <a:pt x="2379009" y="1169531"/>
                </a:lnTo>
                <a:cubicBezTo>
                  <a:pt x="2322718" y="1219280"/>
                  <a:pt x="2273584" y="1276144"/>
                  <a:pt x="2161067" y="1276185"/>
                </a:cubicBezTo>
                <a:cubicBezTo>
                  <a:pt x="2048591" y="1276185"/>
                  <a:pt x="1999359" y="1219385"/>
                  <a:pt x="1942975" y="1169685"/>
                </a:cubicBezTo>
                <a:close/>
                <a:moveTo>
                  <a:pt x="8213382" y="1162337"/>
                </a:moveTo>
                <a:lnTo>
                  <a:pt x="8248632" y="1191858"/>
                </a:lnTo>
                <a:cubicBezTo>
                  <a:pt x="8292489" y="1229429"/>
                  <a:pt x="8340683" y="1262825"/>
                  <a:pt x="8426312" y="1262825"/>
                </a:cubicBezTo>
                <a:cubicBezTo>
                  <a:pt x="8524138" y="1262825"/>
                  <a:pt x="8573032" y="1219151"/>
                  <a:pt x="8622456" y="1175467"/>
                </a:cubicBezTo>
                <a:lnTo>
                  <a:pt x="8631803" y="1167563"/>
                </a:lnTo>
                <a:lnTo>
                  <a:pt x="8587599" y="1200384"/>
                </a:lnTo>
                <a:cubicBezTo>
                  <a:pt x="8548055" y="1227023"/>
                  <a:pt x="8501269" y="1248342"/>
                  <a:pt x="8426312" y="1248369"/>
                </a:cubicBezTo>
                <a:cubicBezTo>
                  <a:pt x="8349766" y="1248369"/>
                  <a:pt x="8302576" y="1226202"/>
                  <a:pt x="8262483" y="1198840"/>
                </a:cubicBezTo>
                <a:close/>
                <a:moveTo>
                  <a:pt x="11842872" y="1162105"/>
                </a:moveTo>
                <a:lnTo>
                  <a:pt x="11838937" y="1165670"/>
                </a:lnTo>
                <a:lnTo>
                  <a:pt x="11830565" y="1176014"/>
                </a:lnTo>
                <a:close/>
                <a:moveTo>
                  <a:pt x="7139954" y="1160212"/>
                </a:moveTo>
                <a:lnTo>
                  <a:pt x="7139392" y="1160772"/>
                </a:lnTo>
                <a:lnTo>
                  <a:pt x="7137980" y="1163117"/>
                </a:lnTo>
                <a:close/>
                <a:moveTo>
                  <a:pt x="11086921" y="1160211"/>
                </a:moveTo>
                <a:lnTo>
                  <a:pt x="11086358" y="1160772"/>
                </a:lnTo>
                <a:lnTo>
                  <a:pt x="11084943" y="1163122"/>
                </a:lnTo>
                <a:close/>
                <a:moveTo>
                  <a:pt x="3239168" y="1160211"/>
                </a:moveTo>
                <a:lnTo>
                  <a:pt x="3238604" y="1160772"/>
                </a:lnTo>
                <a:lnTo>
                  <a:pt x="3237189" y="1163122"/>
                </a:lnTo>
                <a:close/>
                <a:moveTo>
                  <a:pt x="6565868" y="1160068"/>
                </a:moveTo>
                <a:lnTo>
                  <a:pt x="6569270" y="1165030"/>
                </a:lnTo>
                <a:lnTo>
                  <a:pt x="6566841" y="1161033"/>
                </a:lnTo>
                <a:close/>
                <a:moveTo>
                  <a:pt x="10512833" y="1160067"/>
                </a:moveTo>
                <a:lnTo>
                  <a:pt x="10516239" y="1165034"/>
                </a:lnTo>
                <a:lnTo>
                  <a:pt x="10513807" y="1161033"/>
                </a:lnTo>
                <a:close/>
                <a:moveTo>
                  <a:pt x="2665078" y="1160066"/>
                </a:moveTo>
                <a:lnTo>
                  <a:pt x="2668489" y="1165039"/>
                </a:lnTo>
                <a:lnTo>
                  <a:pt x="2666053" y="1161033"/>
                </a:lnTo>
                <a:close/>
                <a:moveTo>
                  <a:pt x="2388982" y="1149919"/>
                </a:moveTo>
                <a:lnTo>
                  <a:pt x="2378803" y="1156038"/>
                </a:lnTo>
                <a:cubicBezTo>
                  <a:pt x="2322597" y="1196752"/>
                  <a:pt x="2273699" y="1243292"/>
                  <a:pt x="2161140" y="1243333"/>
                </a:cubicBezTo>
                <a:cubicBezTo>
                  <a:pt x="2048745" y="1243333"/>
                  <a:pt x="1999619" y="1196858"/>
                  <a:pt x="1943247" y="1156192"/>
                </a:cubicBezTo>
                <a:lnTo>
                  <a:pt x="1932841" y="1149956"/>
                </a:lnTo>
                <a:lnTo>
                  <a:pt x="1964832" y="1177703"/>
                </a:lnTo>
                <a:cubicBezTo>
                  <a:pt x="2014310" y="1222564"/>
                  <a:pt x="2063241" y="1267424"/>
                  <a:pt x="2161067" y="1267424"/>
                </a:cubicBezTo>
                <a:cubicBezTo>
                  <a:pt x="2258929" y="1267424"/>
                  <a:pt x="2307787" y="1222509"/>
                  <a:pt x="2357184" y="1177584"/>
                </a:cubicBezTo>
                <a:close/>
                <a:moveTo>
                  <a:pt x="10236736" y="1149918"/>
                </a:moveTo>
                <a:lnTo>
                  <a:pt x="10226556" y="1156038"/>
                </a:lnTo>
                <a:cubicBezTo>
                  <a:pt x="10170350" y="1196752"/>
                  <a:pt x="10121453" y="1243292"/>
                  <a:pt x="10008894" y="1243333"/>
                </a:cubicBezTo>
                <a:cubicBezTo>
                  <a:pt x="9896499" y="1243333"/>
                  <a:pt x="9847372" y="1196858"/>
                  <a:pt x="9791000" y="1156192"/>
                </a:cubicBezTo>
                <a:lnTo>
                  <a:pt x="9780597" y="1149958"/>
                </a:lnTo>
                <a:lnTo>
                  <a:pt x="9812586" y="1177703"/>
                </a:lnTo>
                <a:cubicBezTo>
                  <a:pt x="9862064" y="1222564"/>
                  <a:pt x="9910995" y="1267424"/>
                  <a:pt x="10008820" y="1267424"/>
                </a:cubicBezTo>
                <a:cubicBezTo>
                  <a:pt x="10106683" y="1267424"/>
                  <a:pt x="10155541" y="1222509"/>
                  <a:pt x="10204937" y="1177584"/>
                </a:cubicBezTo>
                <a:close/>
                <a:moveTo>
                  <a:pt x="6289771" y="1149918"/>
                </a:moveTo>
                <a:lnTo>
                  <a:pt x="6279590" y="1156038"/>
                </a:lnTo>
                <a:cubicBezTo>
                  <a:pt x="6223384" y="1196752"/>
                  <a:pt x="6174487" y="1243292"/>
                  <a:pt x="6061929" y="1243333"/>
                </a:cubicBezTo>
                <a:cubicBezTo>
                  <a:pt x="5949535" y="1243333"/>
                  <a:pt x="5900408" y="1196858"/>
                  <a:pt x="5844036" y="1156192"/>
                </a:cubicBezTo>
                <a:lnTo>
                  <a:pt x="5833630" y="1149956"/>
                </a:lnTo>
                <a:lnTo>
                  <a:pt x="5865621" y="1177703"/>
                </a:lnTo>
                <a:cubicBezTo>
                  <a:pt x="5915099" y="1222564"/>
                  <a:pt x="5964030" y="1267424"/>
                  <a:pt x="6061854" y="1267424"/>
                </a:cubicBezTo>
                <a:cubicBezTo>
                  <a:pt x="6159717" y="1267424"/>
                  <a:pt x="6208575" y="1222509"/>
                  <a:pt x="6257971" y="1177584"/>
                </a:cubicBezTo>
                <a:close/>
                <a:moveTo>
                  <a:pt x="1111355" y="1145750"/>
                </a:moveTo>
                <a:lnTo>
                  <a:pt x="1135959" y="1169208"/>
                </a:lnTo>
                <a:cubicBezTo>
                  <a:pt x="1202331" y="1244215"/>
                  <a:pt x="1248535" y="1344225"/>
                  <a:pt x="1369995" y="1344225"/>
                </a:cubicBezTo>
                <a:cubicBezTo>
                  <a:pt x="1491547" y="1344225"/>
                  <a:pt x="1537385" y="1244130"/>
                  <a:pt x="1603542" y="1169058"/>
                </a:cubicBezTo>
                <a:lnTo>
                  <a:pt x="1627266" y="1146364"/>
                </a:lnTo>
                <a:lnTo>
                  <a:pt x="1617277" y="1153761"/>
                </a:lnTo>
                <a:cubicBezTo>
                  <a:pt x="1546521" y="1215861"/>
                  <a:pt x="1501195" y="1306189"/>
                  <a:pt x="1370068" y="1306189"/>
                </a:cubicBezTo>
                <a:cubicBezTo>
                  <a:pt x="1238941" y="1306189"/>
                  <a:pt x="1193426" y="1215987"/>
                  <a:pt x="1122499" y="1153973"/>
                </a:cubicBezTo>
                <a:close/>
                <a:moveTo>
                  <a:pt x="5012143" y="1145750"/>
                </a:moveTo>
                <a:lnTo>
                  <a:pt x="5036748" y="1169208"/>
                </a:lnTo>
                <a:cubicBezTo>
                  <a:pt x="5103119" y="1244215"/>
                  <a:pt x="5149323" y="1344225"/>
                  <a:pt x="5270783" y="1344225"/>
                </a:cubicBezTo>
                <a:cubicBezTo>
                  <a:pt x="5392335" y="1344225"/>
                  <a:pt x="5438174" y="1244130"/>
                  <a:pt x="5504331" y="1169058"/>
                </a:cubicBezTo>
                <a:lnTo>
                  <a:pt x="5528053" y="1146365"/>
                </a:lnTo>
                <a:lnTo>
                  <a:pt x="5518066" y="1153761"/>
                </a:lnTo>
                <a:cubicBezTo>
                  <a:pt x="5447310" y="1215861"/>
                  <a:pt x="5401983" y="1306189"/>
                  <a:pt x="5270856" y="1306189"/>
                </a:cubicBezTo>
                <a:cubicBezTo>
                  <a:pt x="5139730" y="1306189"/>
                  <a:pt x="5094215" y="1215987"/>
                  <a:pt x="5023288" y="1153973"/>
                </a:cubicBezTo>
                <a:close/>
                <a:moveTo>
                  <a:pt x="8959108" y="1145749"/>
                </a:moveTo>
                <a:lnTo>
                  <a:pt x="8983712" y="1169208"/>
                </a:lnTo>
                <a:cubicBezTo>
                  <a:pt x="9050085" y="1244215"/>
                  <a:pt x="9096288" y="1344225"/>
                  <a:pt x="9217749" y="1344225"/>
                </a:cubicBezTo>
                <a:cubicBezTo>
                  <a:pt x="9339300" y="1344225"/>
                  <a:pt x="9385139" y="1244130"/>
                  <a:pt x="9451296" y="1169058"/>
                </a:cubicBezTo>
                <a:lnTo>
                  <a:pt x="9475019" y="1146365"/>
                </a:lnTo>
                <a:lnTo>
                  <a:pt x="9465031" y="1153761"/>
                </a:lnTo>
                <a:cubicBezTo>
                  <a:pt x="9394275" y="1215861"/>
                  <a:pt x="9348948" y="1306189"/>
                  <a:pt x="9217821" y="1306189"/>
                </a:cubicBezTo>
                <a:cubicBezTo>
                  <a:pt x="9086695" y="1306189"/>
                  <a:pt x="9041180" y="1215987"/>
                  <a:pt x="8970253" y="1153973"/>
                </a:cubicBezTo>
                <a:close/>
                <a:moveTo>
                  <a:pt x="7386821" y="1145726"/>
                </a:moveTo>
                <a:lnTo>
                  <a:pt x="7410386" y="1168185"/>
                </a:lnTo>
                <a:cubicBezTo>
                  <a:pt x="7476783" y="1243193"/>
                  <a:pt x="7523003" y="1343203"/>
                  <a:pt x="7644509" y="1343203"/>
                </a:cubicBezTo>
                <a:cubicBezTo>
                  <a:pt x="7766152" y="1343203"/>
                  <a:pt x="7811940" y="1243108"/>
                  <a:pt x="7878081" y="1168018"/>
                </a:cubicBezTo>
                <a:lnTo>
                  <a:pt x="7900468" y="1146594"/>
                </a:lnTo>
                <a:lnTo>
                  <a:pt x="7891793" y="1153015"/>
                </a:lnTo>
                <a:cubicBezTo>
                  <a:pt x="7821027" y="1215099"/>
                  <a:pt x="7775731" y="1305411"/>
                  <a:pt x="7644509" y="1305459"/>
                </a:cubicBezTo>
                <a:cubicBezTo>
                  <a:pt x="7513334" y="1305459"/>
                  <a:pt x="7467866" y="1215226"/>
                  <a:pt x="7396935" y="1153190"/>
                </a:cubicBezTo>
                <a:close/>
                <a:moveTo>
                  <a:pt x="11333786" y="1145726"/>
                </a:moveTo>
                <a:lnTo>
                  <a:pt x="11357351" y="1168185"/>
                </a:lnTo>
                <a:cubicBezTo>
                  <a:pt x="11423748" y="1243193"/>
                  <a:pt x="11469969" y="1343203"/>
                  <a:pt x="11591475" y="1343203"/>
                </a:cubicBezTo>
                <a:cubicBezTo>
                  <a:pt x="11713118" y="1343203"/>
                  <a:pt x="11758905" y="1243108"/>
                  <a:pt x="11825047" y="1168018"/>
                </a:cubicBezTo>
                <a:lnTo>
                  <a:pt x="11847433" y="1146595"/>
                </a:lnTo>
                <a:lnTo>
                  <a:pt x="11838759" y="1153015"/>
                </a:lnTo>
                <a:cubicBezTo>
                  <a:pt x="11767993" y="1215099"/>
                  <a:pt x="11722697" y="1305411"/>
                  <a:pt x="11591474" y="1305459"/>
                </a:cubicBezTo>
                <a:cubicBezTo>
                  <a:pt x="11460300" y="1305459"/>
                  <a:pt x="11414831" y="1215226"/>
                  <a:pt x="11343900" y="1153190"/>
                </a:cubicBezTo>
                <a:close/>
                <a:moveTo>
                  <a:pt x="3486033" y="1145726"/>
                </a:moveTo>
                <a:lnTo>
                  <a:pt x="3509598" y="1168185"/>
                </a:lnTo>
                <a:cubicBezTo>
                  <a:pt x="3575994" y="1243193"/>
                  <a:pt x="3622215" y="1343203"/>
                  <a:pt x="3743721" y="1343203"/>
                </a:cubicBezTo>
                <a:cubicBezTo>
                  <a:pt x="3871447" y="1343203"/>
                  <a:pt x="3915541" y="1232848"/>
                  <a:pt x="3987379" y="1156958"/>
                </a:cubicBezTo>
                <a:lnTo>
                  <a:pt x="3995903" y="1149390"/>
                </a:lnTo>
                <a:lnTo>
                  <a:pt x="3991006" y="1153015"/>
                </a:lnTo>
                <a:cubicBezTo>
                  <a:pt x="3920240" y="1215099"/>
                  <a:pt x="3874944" y="1305411"/>
                  <a:pt x="3743722" y="1305459"/>
                </a:cubicBezTo>
                <a:cubicBezTo>
                  <a:pt x="3612546" y="1305459"/>
                  <a:pt x="3567078" y="1215226"/>
                  <a:pt x="3496147" y="1153190"/>
                </a:cubicBezTo>
                <a:close/>
                <a:moveTo>
                  <a:pt x="4705586" y="1144578"/>
                </a:moveTo>
                <a:lnTo>
                  <a:pt x="4696925" y="1149108"/>
                </a:lnTo>
                <a:cubicBezTo>
                  <a:pt x="4640585" y="1184608"/>
                  <a:pt x="4591577" y="1225187"/>
                  <a:pt x="4479346" y="1225228"/>
                </a:cubicBezTo>
                <a:cubicBezTo>
                  <a:pt x="4413951" y="1225228"/>
                  <a:pt x="4369998" y="1211450"/>
                  <a:pt x="4333526" y="1192935"/>
                </a:cubicBezTo>
                <a:lnTo>
                  <a:pt x="4266509" y="1152622"/>
                </a:lnTo>
                <a:lnTo>
                  <a:pt x="4301538" y="1178084"/>
                </a:lnTo>
                <a:cubicBezTo>
                  <a:pt x="4345358" y="1210656"/>
                  <a:pt x="4393558" y="1239609"/>
                  <a:pt x="4479347" y="1239609"/>
                </a:cubicBezTo>
                <a:cubicBezTo>
                  <a:pt x="4577428" y="1239609"/>
                  <a:pt x="4626359" y="1201738"/>
                  <a:pt x="4675746" y="1163858"/>
                </a:cubicBezTo>
                <a:close/>
                <a:moveTo>
                  <a:pt x="8652554" y="1144576"/>
                </a:moveTo>
                <a:lnTo>
                  <a:pt x="8643890" y="1149108"/>
                </a:lnTo>
                <a:cubicBezTo>
                  <a:pt x="8587550" y="1184608"/>
                  <a:pt x="8538542" y="1225187"/>
                  <a:pt x="8426312" y="1225228"/>
                </a:cubicBezTo>
                <a:cubicBezTo>
                  <a:pt x="8351575" y="1225228"/>
                  <a:pt x="8304843" y="1207232"/>
                  <a:pt x="8265278" y="1184736"/>
                </a:cubicBezTo>
                <a:lnTo>
                  <a:pt x="8210207" y="1150247"/>
                </a:lnTo>
                <a:lnTo>
                  <a:pt x="8248504" y="1178084"/>
                </a:lnTo>
                <a:cubicBezTo>
                  <a:pt x="8292323" y="1210656"/>
                  <a:pt x="8340524" y="1239609"/>
                  <a:pt x="8426312" y="1239609"/>
                </a:cubicBezTo>
                <a:cubicBezTo>
                  <a:pt x="8524393" y="1239609"/>
                  <a:pt x="8573324" y="1201738"/>
                  <a:pt x="8622711" y="1163858"/>
                </a:cubicBezTo>
                <a:close/>
                <a:moveTo>
                  <a:pt x="804801" y="1144575"/>
                </a:moveTo>
                <a:lnTo>
                  <a:pt x="796136" y="1149108"/>
                </a:lnTo>
                <a:cubicBezTo>
                  <a:pt x="739796" y="1184608"/>
                  <a:pt x="690788" y="1225187"/>
                  <a:pt x="578558" y="1225228"/>
                </a:cubicBezTo>
                <a:cubicBezTo>
                  <a:pt x="466452" y="1225228"/>
                  <a:pt x="417359" y="1184736"/>
                  <a:pt x="360948" y="1149305"/>
                </a:cubicBezTo>
                <a:lnTo>
                  <a:pt x="352682" y="1144994"/>
                </a:lnTo>
                <a:lnTo>
                  <a:pt x="382141" y="1163977"/>
                </a:lnTo>
                <a:cubicBezTo>
                  <a:pt x="431565" y="1201793"/>
                  <a:pt x="480514" y="1239609"/>
                  <a:pt x="578558" y="1239609"/>
                </a:cubicBezTo>
                <a:cubicBezTo>
                  <a:pt x="676639" y="1239609"/>
                  <a:pt x="725570" y="1201738"/>
                  <a:pt x="774957" y="1163858"/>
                </a:cubicBezTo>
                <a:close/>
                <a:moveTo>
                  <a:pt x="3243657" y="1141897"/>
                </a:moveTo>
                <a:lnTo>
                  <a:pt x="3238075" y="1146213"/>
                </a:lnTo>
                <a:cubicBezTo>
                  <a:pt x="3142665" y="1245851"/>
                  <a:pt x="3107003" y="1458420"/>
                  <a:pt x="2953015" y="1458476"/>
                </a:cubicBezTo>
                <a:lnTo>
                  <a:pt x="2953381" y="1458695"/>
                </a:lnTo>
                <a:cubicBezTo>
                  <a:pt x="2799338" y="1458695"/>
                  <a:pt x="2762549" y="1246226"/>
                  <a:pt x="2666516" y="1146630"/>
                </a:cubicBezTo>
                <a:lnTo>
                  <a:pt x="2662065" y="1143209"/>
                </a:lnTo>
                <a:lnTo>
                  <a:pt x="2676349" y="1160290"/>
                </a:lnTo>
                <a:cubicBezTo>
                  <a:pt x="2770938" y="1291369"/>
                  <a:pt x="2808540" y="1553527"/>
                  <a:pt x="2953526" y="1553527"/>
                </a:cubicBezTo>
                <a:cubicBezTo>
                  <a:pt x="3098512" y="1553527"/>
                  <a:pt x="3134759" y="1291246"/>
                  <a:pt x="3228577" y="1160074"/>
                </a:cubicBezTo>
                <a:close/>
                <a:moveTo>
                  <a:pt x="11091411" y="1141897"/>
                </a:moveTo>
                <a:lnTo>
                  <a:pt x="11085828" y="1146213"/>
                </a:lnTo>
                <a:cubicBezTo>
                  <a:pt x="10990419" y="1245851"/>
                  <a:pt x="10954756" y="1458420"/>
                  <a:pt x="10800768" y="1458476"/>
                </a:cubicBezTo>
                <a:lnTo>
                  <a:pt x="10801133" y="1458695"/>
                </a:lnTo>
                <a:cubicBezTo>
                  <a:pt x="10647090" y="1458695"/>
                  <a:pt x="10610302" y="1246226"/>
                  <a:pt x="10514269" y="1146630"/>
                </a:cubicBezTo>
                <a:lnTo>
                  <a:pt x="10509817" y="1143208"/>
                </a:lnTo>
                <a:lnTo>
                  <a:pt x="10524102" y="1160290"/>
                </a:lnTo>
                <a:cubicBezTo>
                  <a:pt x="10618691" y="1291369"/>
                  <a:pt x="10656293" y="1553527"/>
                  <a:pt x="10801279" y="1553527"/>
                </a:cubicBezTo>
                <a:cubicBezTo>
                  <a:pt x="10946265" y="1553527"/>
                  <a:pt x="10982512" y="1291246"/>
                  <a:pt x="11076331" y="1160074"/>
                </a:cubicBezTo>
                <a:close/>
                <a:moveTo>
                  <a:pt x="7144446" y="1141896"/>
                </a:moveTo>
                <a:lnTo>
                  <a:pt x="7138863" y="1146213"/>
                </a:lnTo>
                <a:cubicBezTo>
                  <a:pt x="7043452" y="1245851"/>
                  <a:pt x="7007791" y="1458420"/>
                  <a:pt x="6853803" y="1458476"/>
                </a:cubicBezTo>
                <a:lnTo>
                  <a:pt x="6854167" y="1458695"/>
                </a:lnTo>
                <a:cubicBezTo>
                  <a:pt x="6700124" y="1458695"/>
                  <a:pt x="6663336" y="1246226"/>
                  <a:pt x="6567303" y="1146630"/>
                </a:cubicBezTo>
                <a:lnTo>
                  <a:pt x="6562852" y="1143209"/>
                </a:lnTo>
                <a:lnTo>
                  <a:pt x="6577136" y="1160290"/>
                </a:lnTo>
                <a:cubicBezTo>
                  <a:pt x="6671725" y="1291369"/>
                  <a:pt x="6709327" y="1553527"/>
                  <a:pt x="6854313" y="1553527"/>
                </a:cubicBezTo>
                <a:cubicBezTo>
                  <a:pt x="6999300" y="1553527"/>
                  <a:pt x="7035546" y="1291246"/>
                  <a:pt x="7129365" y="1160074"/>
                </a:cubicBezTo>
                <a:close/>
                <a:moveTo>
                  <a:pt x="809894" y="1133342"/>
                </a:moveTo>
                <a:lnTo>
                  <a:pt x="778370" y="1148646"/>
                </a:lnTo>
                <a:cubicBezTo>
                  <a:pt x="729311" y="1174709"/>
                  <a:pt x="678574" y="1201647"/>
                  <a:pt x="578558" y="1201647"/>
                </a:cubicBezTo>
                <a:cubicBezTo>
                  <a:pt x="466986" y="1201647"/>
                  <a:pt x="417595" y="1168524"/>
                  <a:pt x="360951" y="1139540"/>
                </a:cubicBezTo>
                <a:lnTo>
                  <a:pt x="348664" y="1134313"/>
                </a:lnTo>
                <a:lnTo>
                  <a:pt x="381986" y="1152480"/>
                </a:lnTo>
                <a:cubicBezTo>
                  <a:pt x="431455" y="1184474"/>
                  <a:pt x="480513" y="1216468"/>
                  <a:pt x="578558" y="1216468"/>
                </a:cubicBezTo>
                <a:cubicBezTo>
                  <a:pt x="676712" y="1216468"/>
                  <a:pt x="725716" y="1184420"/>
                  <a:pt x="775122" y="1152362"/>
                </a:cubicBezTo>
                <a:close/>
                <a:moveTo>
                  <a:pt x="8657651" y="1133340"/>
                </a:moveTo>
                <a:lnTo>
                  <a:pt x="8626124" y="1148646"/>
                </a:lnTo>
                <a:cubicBezTo>
                  <a:pt x="8577065" y="1174709"/>
                  <a:pt x="8526328" y="1201647"/>
                  <a:pt x="8426312" y="1201647"/>
                </a:cubicBezTo>
                <a:cubicBezTo>
                  <a:pt x="8361229" y="1201647"/>
                  <a:pt x="8317304" y="1190376"/>
                  <a:pt x="8280755" y="1175230"/>
                </a:cubicBezTo>
                <a:lnTo>
                  <a:pt x="8207637" y="1139382"/>
                </a:lnTo>
                <a:lnTo>
                  <a:pt x="8248368" y="1164415"/>
                </a:lnTo>
                <a:cubicBezTo>
                  <a:pt x="8292239" y="1191973"/>
                  <a:pt x="8340523" y="1216468"/>
                  <a:pt x="8426312" y="1216468"/>
                </a:cubicBezTo>
                <a:cubicBezTo>
                  <a:pt x="8524466" y="1216468"/>
                  <a:pt x="8573470" y="1184420"/>
                  <a:pt x="8622876" y="1152362"/>
                </a:cubicBezTo>
                <a:close/>
                <a:moveTo>
                  <a:pt x="4710686" y="1133340"/>
                </a:moveTo>
                <a:lnTo>
                  <a:pt x="4679158" y="1148646"/>
                </a:lnTo>
                <a:cubicBezTo>
                  <a:pt x="4630100" y="1174709"/>
                  <a:pt x="4579363" y="1201647"/>
                  <a:pt x="4479347" y="1201647"/>
                </a:cubicBezTo>
                <a:cubicBezTo>
                  <a:pt x="4414263" y="1201647"/>
                  <a:pt x="4370338" y="1190376"/>
                  <a:pt x="4333790" y="1175230"/>
                </a:cubicBezTo>
                <a:lnTo>
                  <a:pt x="4260671" y="1139382"/>
                </a:lnTo>
                <a:lnTo>
                  <a:pt x="4301403" y="1164415"/>
                </a:lnTo>
                <a:cubicBezTo>
                  <a:pt x="4345273" y="1191973"/>
                  <a:pt x="4393558" y="1216468"/>
                  <a:pt x="4479346" y="1216468"/>
                </a:cubicBezTo>
                <a:cubicBezTo>
                  <a:pt x="4577500" y="1216468"/>
                  <a:pt x="4626504" y="1184420"/>
                  <a:pt x="4675910" y="1152362"/>
                </a:cubicBezTo>
                <a:close/>
                <a:moveTo>
                  <a:pt x="9478717" y="1132914"/>
                </a:moveTo>
                <a:lnTo>
                  <a:pt x="9464635" y="1141017"/>
                </a:lnTo>
                <a:cubicBezTo>
                  <a:pt x="9393909" y="1189311"/>
                  <a:pt x="9349069" y="1259565"/>
                  <a:pt x="9217895" y="1259613"/>
                </a:cubicBezTo>
                <a:cubicBezTo>
                  <a:pt x="9086816" y="1259613"/>
                  <a:pt x="9041632" y="1189470"/>
                  <a:pt x="8970741" y="1141247"/>
                </a:cubicBezTo>
                <a:lnTo>
                  <a:pt x="8956721" y="1133204"/>
                </a:lnTo>
                <a:lnTo>
                  <a:pt x="8983653" y="1154251"/>
                </a:lnTo>
                <a:cubicBezTo>
                  <a:pt x="9049894" y="1215613"/>
                  <a:pt x="9096024" y="1297428"/>
                  <a:pt x="9217895" y="1297428"/>
                </a:cubicBezTo>
                <a:cubicBezTo>
                  <a:pt x="9339720" y="1297428"/>
                  <a:pt x="9385604" y="1215527"/>
                  <a:pt x="9451686" y="1154101"/>
                </a:cubicBezTo>
                <a:close/>
                <a:moveTo>
                  <a:pt x="5531753" y="1132914"/>
                </a:moveTo>
                <a:lnTo>
                  <a:pt x="5517670" y="1141017"/>
                </a:lnTo>
                <a:cubicBezTo>
                  <a:pt x="5446944" y="1189311"/>
                  <a:pt x="5402104" y="1259565"/>
                  <a:pt x="5270930" y="1259613"/>
                </a:cubicBezTo>
                <a:cubicBezTo>
                  <a:pt x="5139851" y="1259613"/>
                  <a:pt x="5094667" y="1189470"/>
                  <a:pt x="5023776" y="1141247"/>
                </a:cubicBezTo>
                <a:lnTo>
                  <a:pt x="5009756" y="1133204"/>
                </a:lnTo>
                <a:lnTo>
                  <a:pt x="5036688" y="1154251"/>
                </a:lnTo>
                <a:cubicBezTo>
                  <a:pt x="5102929" y="1215613"/>
                  <a:pt x="5149059" y="1297428"/>
                  <a:pt x="5270930" y="1297428"/>
                </a:cubicBezTo>
                <a:cubicBezTo>
                  <a:pt x="5392755" y="1297428"/>
                  <a:pt x="5438639" y="1215527"/>
                  <a:pt x="5504721" y="1154101"/>
                </a:cubicBezTo>
                <a:close/>
                <a:moveTo>
                  <a:pt x="1630964" y="1132914"/>
                </a:moveTo>
                <a:lnTo>
                  <a:pt x="1616881" y="1141017"/>
                </a:lnTo>
                <a:cubicBezTo>
                  <a:pt x="1546156" y="1189311"/>
                  <a:pt x="1501316" y="1259565"/>
                  <a:pt x="1370141" y="1259613"/>
                </a:cubicBezTo>
                <a:cubicBezTo>
                  <a:pt x="1239062" y="1259613"/>
                  <a:pt x="1193879" y="1189470"/>
                  <a:pt x="1122987" y="1141247"/>
                </a:cubicBezTo>
                <a:lnTo>
                  <a:pt x="1108966" y="1133203"/>
                </a:lnTo>
                <a:lnTo>
                  <a:pt x="1135899" y="1154251"/>
                </a:lnTo>
                <a:cubicBezTo>
                  <a:pt x="1202140" y="1215613"/>
                  <a:pt x="1248270" y="1297428"/>
                  <a:pt x="1370141" y="1297428"/>
                </a:cubicBezTo>
                <a:cubicBezTo>
                  <a:pt x="1491966" y="1297428"/>
                  <a:pt x="1537850" y="1215527"/>
                  <a:pt x="1603932" y="1154101"/>
                </a:cubicBezTo>
                <a:close/>
                <a:moveTo>
                  <a:pt x="4005168" y="1131593"/>
                </a:moveTo>
                <a:lnTo>
                  <a:pt x="3990334" y="1140122"/>
                </a:lnTo>
                <a:cubicBezTo>
                  <a:pt x="3919582" y="1188394"/>
                  <a:pt x="3874726" y="1258616"/>
                  <a:pt x="3743503" y="1258664"/>
                </a:cubicBezTo>
                <a:cubicBezTo>
                  <a:pt x="3612377" y="1258664"/>
                  <a:pt x="3567207" y="1188521"/>
                  <a:pt x="3496290" y="1140298"/>
                </a:cubicBezTo>
                <a:lnTo>
                  <a:pt x="3482536" y="1132411"/>
                </a:lnTo>
                <a:lnTo>
                  <a:pt x="3509468" y="1153470"/>
                </a:lnTo>
                <a:cubicBezTo>
                  <a:pt x="3575675" y="1214854"/>
                  <a:pt x="3621714" y="1296698"/>
                  <a:pt x="3743722" y="1296698"/>
                </a:cubicBezTo>
                <a:cubicBezTo>
                  <a:pt x="3871734" y="1296698"/>
                  <a:pt x="3915927" y="1206402"/>
                  <a:pt x="3987696" y="1144303"/>
                </a:cubicBezTo>
                <a:close/>
                <a:moveTo>
                  <a:pt x="7905957" y="1131592"/>
                </a:moveTo>
                <a:lnTo>
                  <a:pt x="7891122" y="1140122"/>
                </a:lnTo>
                <a:cubicBezTo>
                  <a:pt x="7820370" y="1188394"/>
                  <a:pt x="7775513" y="1258616"/>
                  <a:pt x="7644290" y="1258664"/>
                </a:cubicBezTo>
                <a:cubicBezTo>
                  <a:pt x="7513164" y="1258664"/>
                  <a:pt x="7467995" y="1188521"/>
                  <a:pt x="7397078" y="1140298"/>
                </a:cubicBezTo>
                <a:lnTo>
                  <a:pt x="7383325" y="1132412"/>
                </a:lnTo>
                <a:lnTo>
                  <a:pt x="7410256" y="1153470"/>
                </a:lnTo>
                <a:cubicBezTo>
                  <a:pt x="7476463" y="1214854"/>
                  <a:pt x="7522501" y="1296698"/>
                  <a:pt x="7644509" y="1296698"/>
                </a:cubicBezTo>
                <a:cubicBezTo>
                  <a:pt x="7772522" y="1296698"/>
                  <a:pt x="7816714" y="1206402"/>
                  <a:pt x="7888484" y="1144303"/>
                </a:cubicBezTo>
                <a:close/>
                <a:moveTo>
                  <a:pt x="11853697" y="1131147"/>
                </a:moveTo>
                <a:lnTo>
                  <a:pt x="11838087" y="1140122"/>
                </a:lnTo>
                <a:cubicBezTo>
                  <a:pt x="11767335" y="1188394"/>
                  <a:pt x="11722478" y="1258616"/>
                  <a:pt x="11591256" y="1258664"/>
                </a:cubicBezTo>
                <a:cubicBezTo>
                  <a:pt x="11460129" y="1258664"/>
                  <a:pt x="11414960" y="1188521"/>
                  <a:pt x="11344043" y="1140298"/>
                </a:cubicBezTo>
                <a:lnTo>
                  <a:pt x="11330290" y="1132412"/>
                </a:lnTo>
                <a:lnTo>
                  <a:pt x="11357221" y="1153470"/>
                </a:lnTo>
                <a:cubicBezTo>
                  <a:pt x="11423429" y="1214854"/>
                  <a:pt x="11469467" y="1296698"/>
                  <a:pt x="11591474" y="1296698"/>
                </a:cubicBezTo>
                <a:cubicBezTo>
                  <a:pt x="11713391" y="1296698"/>
                  <a:pt x="11759281" y="1214797"/>
                  <a:pt x="11825372" y="1153353"/>
                </a:cubicBezTo>
                <a:close/>
                <a:moveTo>
                  <a:pt x="4259354" y="1129262"/>
                </a:moveTo>
                <a:lnTo>
                  <a:pt x="4283695" y="1141053"/>
                </a:lnTo>
                <a:cubicBezTo>
                  <a:pt x="4331879" y="1166532"/>
                  <a:pt x="4381741" y="1192887"/>
                  <a:pt x="4479492" y="1192887"/>
                </a:cubicBezTo>
                <a:cubicBezTo>
                  <a:pt x="4577063" y="1192887"/>
                  <a:pt x="4626341" y="1166679"/>
                  <a:pt x="4676029" y="1140461"/>
                </a:cubicBezTo>
                <a:lnTo>
                  <a:pt x="4698382" y="1130501"/>
                </a:lnTo>
                <a:lnTo>
                  <a:pt x="4678940" y="1137186"/>
                </a:lnTo>
                <a:cubicBezTo>
                  <a:pt x="4629444" y="1157408"/>
                  <a:pt x="4578779" y="1178141"/>
                  <a:pt x="4479055" y="1178141"/>
                </a:cubicBezTo>
                <a:cubicBezTo>
                  <a:pt x="4414377" y="1178141"/>
                  <a:pt x="4370538" y="1169377"/>
                  <a:pt x="4333943" y="1157601"/>
                </a:cubicBezTo>
                <a:close/>
                <a:moveTo>
                  <a:pt x="357448" y="1128720"/>
                </a:moveTo>
                <a:lnTo>
                  <a:pt x="382908" y="1141053"/>
                </a:lnTo>
                <a:cubicBezTo>
                  <a:pt x="431090" y="1166532"/>
                  <a:pt x="480952" y="1192887"/>
                  <a:pt x="578704" y="1192887"/>
                </a:cubicBezTo>
                <a:cubicBezTo>
                  <a:pt x="676274" y="1192887"/>
                  <a:pt x="725552" y="1166679"/>
                  <a:pt x="775240" y="1140461"/>
                </a:cubicBezTo>
                <a:lnTo>
                  <a:pt x="797592" y="1130502"/>
                </a:lnTo>
                <a:lnTo>
                  <a:pt x="778151" y="1137186"/>
                </a:lnTo>
                <a:cubicBezTo>
                  <a:pt x="728655" y="1157408"/>
                  <a:pt x="677990" y="1178141"/>
                  <a:pt x="578266" y="1178141"/>
                </a:cubicBezTo>
                <a:cubicBezTo>
                  <a:pt x="467391" y="1178141"/>
                  <a:pt x="417752" y="1152386"/>
                  <a:pt x="360874" y="1129850"/>
                </a:cubicBezTo>
                <a:close/>
                <a:moveTo>
                  <a:pt x="8200989" y="1127331"/>
                </a:moveTo>
                <a:lnTo>
                  <a:pt x="8230661" y="1141053"/>
                </a:lnTo>
                <a:cubicBezTo>
                  <a:pt x="8278844" y="1166532"/>
                  <a:pt x="8328706" y="1192887"/>
                  <a:pt x="8426458" y="1192887"/>
                </a:cubicBezTo>
                <a:cubicBezTo>
                  <a:pt x="8524028" y="1192887"/>
                  <a:pt x="8573305" y="1166679"/>
                  <a:pt x="8622994" y="1140461"/>
                </a:cubicBezTo>
                <a:lnTo>
                  <a:pt x="8645345" y="1130502"/>
                </a:lnTo>
                <a:lnTo>
                  <a:pt x="8625905" y="1137186"/>
                </a:lnTo>
                <a:cubicBezTo>
                  <a:pt x="8576409" y="1157408"/>
                  <a:pt x="8525744" y="1178141"/>
                  <a:pt x="8426020" y="1178141"/>
                </a:cubicBezTo>
                <a:cubicBezTo>
                  <a:pt x="8315145" y="1178141"/>
                  <a:pt x="8265506" y="1152386"/>
                  <a:pt x="8208628" y="1129850"/>
                </a:cubicBezTo>
                <a:close/>
                <a:moveTo>
                  <a:pt x="9755560" y="1125594"/>
                </a:moveTo>
                <a:lnTo>
                  <a:pt x="9812458" y="1161167"/>
                </a:lnTo>
                <a:cubicBezTo>
                  <a:pt x="9861918" y="1197869"/>
                  <a:pt x="9910922" y="1234572"/>
                  <a:pt x="10008966" y="1234572"/>
                </a:cubicBezTo>
                <a:cubicBezTo>
                  <a:pt x="10107193" y="1234572"/>
                  <a:pt x="10156014" y="1197815"/>
                  <a:pt x="10205301" y="1161048"/>
                </a:cubicBezTo>
                <a:lnTo>
                  <a:pt x="10257958" y="1127979"/>
                </a:lnTo>
                <a:lnTo>
                  <a:pt x="10226294" y="1142767"/>
                </a:lnTo>
                <a:cubicBezTo>
                  <a:pt x="10170016" y="1174446"/>
                  <a:pt x="10121134" y="1210660"/>
                  <a:pt x="10008821" y="1210701"/>
                </a:cubicBezTo>
                <a:cubicBezTo>
                  <a:pt x="9878125" y="1210701"/>
                  <a:pt x="9833135" y="1161497"/>
                  <a:pt x="9762168" y="1127669"/>
                </a:cubicBezTo>
                <a:close/>
                <a:moveTo>
                  <a:pt x="5808594" y="1125594"/>
                </a:moveTo>
                <a:lnTo>
                  <a:pt x="5865492" y="1161167"/>
                </a:lnTo>
                <a:cubicBezTo>
                  <a:pt x="5914953" y="1197869"/>
                  <a:pt x="5963956" y="1234572"/>
                  <a:pt x="6062001" y="1234572"/>
                </a:cubicBezTo>
                <a:cubicBezTo>
                  <a:pt x="6160228" y="1234572"/>
                  <a:pt x="6209050" y="1197815"/>
                  <a:pt x="6258336" y="1161048"/>
                </a:cubicBezTo>
                <a:lnTo>
                  <a:pt x="6310993" y="1127979"/>
                </a:lnTo>
                <a:lnTo>
                  <a:pt x="6279328" y="1142767"/>
                </a:lnTo>
                <a:cubicBezTo>
                  <a:pt x="6223050" y="1174446"/>
                  <a:pt x="6174168" y="1210660"/>
                  <a:pt x="6061856" y="1210701"/>
                </a:cubicBezTo>
                <a:cubicBezTo>
                  <a:pt x="5931161" y="1210701"/>
                  <a:pt x="5886171" y="1161497"/>
                  <a:pt x="5815203" y="1127669"/>
                </a:cubicBezTo>
                <a:close/>
                <a:moveTo>
                  <a:pt x="1907805" y="1125593"/>
                </a:moveTo>
                <a:lnTo>
                  <a:pt x="1964704" y="1161167"/>
                </a:lnTo>
                <a:cubicBezTo>
                  <a:pt x="2014165" y="1197869"/>
                  <a:pt x="2063169" y="1234572"/>
                  <a:pt x="2161214" y="1234572"/>
                </a:cubicBezTo>
                <a:cubicBezTo>
                  <a:pt x="2259440" y="1234572"/>
                  <a:pt x="2308262" y="1197815"/>
                  <a:pt x="2357548" y="1161048"/>
                </a:cubicBezTo>
                <a:lnTo>
                  <a:pt x="2410206" y="1127978"/>
                </a:lnTo>
                <a:lnTo>
                  <a:pt x="2378540" y="1142767"/>
                </a:lnTo>
                <a:cubicBezTo>
                  <a:pt x="2322262" y="1174446"/>
                  <a:pt x="2273380" y="1210660"/>
                  <a:pt x="2161068" y="1210701"/>
                </a:cubicBezTo>
                <a:cubicBezTo>
                  <a:pt x="2030372" y="1210701"/>
                  <a:pt x="1985382" y="1161497"/>
                  <a:pt x="1914414" y="1127669"/>
                </a:cubicBezTo>
                <a:close/>
                <a:moveTo>
                  <a:pt x="1109483" y="1123506"/>
                </a:moveTo>
                <a:lnTo>
                  <a:pt x="1135391" y="1139296"/>
                </a:lnTo>
                <a:cubicBezTo>
                  <a:pt x="1201428" y="1187012"/>
                  <a:pt x="1247404" y="1250633"/>
                  <a:pt x="1369776" y="1250633"/>
                </a:cubicBezTo>
                <a:cubicBezTo>
                  <a:pt x="1492241" y="1250633"/>
                  <a:pt x="1537937" y="1186926"/>
                  <a:pt x="1603805" y="1139146"/>
                </a:cubicBezTo>
                <a:lnTo>
                  <a:pt x="1627938" y="1124390"/>
                </a:lnTo>
                <a:lnTo>
                  <a:pt x="1587528" y="1143668"/>
                </a:lnTo>
                <a:cubicBezTo>
                  <a:pt x="1531290" y="1176006"/>
                  <a:pt x="1482453" y="1212964"/>
                  <a:pt x="1370141" y="1212964"/>
                </a:cubicBezTo>
                <a:cubicBezTo>
                  <a:pt x="1258035" y="1212964"/>
                  <a:pt x="1208965" y="1176144"/>
                  <a:pt x="1152548" y="1143927"/>
                </a:cubicBezTo>
                <a:close/>
                <a:moveTo>
                  <a:pt x="8957234" y="1123505"/>
                </a:moveTo>
                <a:lnTo>
                  <a:pt x="8983144" y="1139296"/>
                </a:lnTo>
                <a:cubicBezTo>
                  <a:pt x="9049181" y="1187012"/>
                  <a:pt x="9095157" y="1250633"/>
                  <a:pt x="9217530" y="1250633"/>
                </a:cubicBezTo>
                <a:cubicBezTo>
                  <a:pt x="9339994" y="1250633"/>
                  <a:pt x="9385690" y="1186926"/>
                  <a:pt x="9451559" y="1139146"/>
                </a:cubicBezTo>
                <a:lnTo>
                  <a:pt x="9475695" y="1124388"/>
                </a:lnTo>
                <a:lnTo>
                  <a:pt x="9435281" y="1143668"/>
                </a:lnTo>
                <a:cubicBezTo>
                  <a:pt x="9379043" y="1176006"/>
                  <a:pt x="9330207" y="1212964"/>
                  <a:pt x="9217895" y="1212964"/>
                </a:cubicBezTo>
                <a:cubicBezTo>
                  <a:pt x="9105788" y="1212964"/>
                  <a:pt x="9056718" y="1176144"/>
                  <a:pt x="9000302" y="1143927"/>
                </a:cubicBezTo>
                <a:close/>
                <a:moveTo>
                  <a:pt x="5010268" y="1123505"/>
                </a:moveTo>
                <a:lnTo>
                  <a:pt x="5036179" y="1139296"/>
                </a:lnTo>
                <a:cubicBezTo>
                  <a:pt x="5102216" y="1187012"/>
                  <a:pt x="5148192" y="1250633"/>
                  <a:pt x="5270565" y="1250633"/>
                </a:cubicBezTo>
                <a:cubicBezTo>
                  <a:pt x="5393029" y="1250633"/>
                  <a:pt x="5438726" y="1186926"/>
                  <a:pt x="5504594" y="1139146"/>
                </a:cubicBezTo>
                <a:lnTo>
                  <a:pt x="5528727" y="1124389"/>
                </a:lnTo>
                <a:lnTo>
                  <a:pt x="5488316" y="1143668"/>
                </a:lnTo>
                <a:cubicBezTo>
                  <a:pt x="5432078" y="1176006"/>
                  <a:pt x="5383242" y="1212964"/>
                  <a:pt x="5270930" y="1212964"/>
                </a:cubicBezTo>
                <a:cubicBezTo>
                  <a:pt x="5158823" y="1212964"/>
                  <a:pt x="5109753" y="1176144"/>
                  <a:pt x="5053337" y="1143927"/>
                </a:cubicBezTo>
                <a:close/>
                <a:moveTo>
                  <a:pt x="4697749" y="1121063"/>
                </a:moveTo>
                <a:lnTo>
                  <a:pt x="4678576" y="1125797"/>
                </a:lnTo>
                <a:cubicBezTo>
                  <a:pt x="4614310" y="1146464"/>
                  <a:pt x="4547059" y="1156334"/>
                  <a:pt x="4479566" y="1154998"/>
                </a:cubicBezTo>
                <a:cubicBezTo>
                  <a:pt x="4405814" y="1154998"/>
                  <a:pt x="4359237" y="1146785"/>
                  <a:pt x="4319530" y="1136519"/>
                </a:cubicBezTo>
                <a:lnTo>
                  <a:pt x="4260434" y="1121201"/>
                </a:lnTo>
                <a:lnTo>
                  <a:pt x="4283186" y="1129009"/>
                </a:lnTo>
                <a:cubicBezTo>
                  <a:pt x="4331440" y="1148866"/>
                  <a:pt x="4381376" y="1169380"/>
                  <a:pt x="4479273" y="1169380"/>
                </a:cubicBezTo>
                <a:cubicBezTo>
                  <a:pt x="4576662" y="1169380"/>
                  <a:pt x="4626195" y="1148976"/>
                  <a:pt x="4676057" y="1128571"/>
                </a:cubicBezTo>
                <a:close/>
                <a:moveTo>
                  <a:pt x="796962" y="1121063"/>
                </a:moveTo>
                <a:lnTo>
                  <a:pt x="777787" y="1125797"/>
                </a:lnTo>
                <a:cubicBezTo>
                  <a:pt x="713521" y="1146464"/>
                  <a:pt x="646270" y="1156334"/>
                  <a:pt x="578777" y="1154998"/>
                </a:cubicBezTo>
                <a:cubicBezTo>
                  <a:pt x="505025" y="1154998"/>
                  <a:pt x="458448" y="1146785"/>
                  <a:pt x="418741" y="1136519"/>
                </a:cubicBezTo>
                <a:lnTo>
                  <a:pt x="359641" y="1121199"/>
                </a:lnTo>
                <a:lnTo>
                  <a:pt x="382397" y="1129009"/>
                </a:lnTo>
                <a:cubicBezTo>
                  <a:pt x="430652" y="1148866"/>
                  <a:pt x="480587" y="1169380"/>
                  <a:pt x="578485" y="1169380"/>
                </a:cubicBezTo>
                <a:cubicBezTo>
                  <a:pt x="675873" y="1169380"/>
                  <a:pt x="725406" y="1148976"/>
                  <a:pt x="775268" y="1128571"/>
                </a:cubicBezTo>
                <a:close/>
                <a:moveTo>
                  <a:pt x="8644716" y="1121063"/>
                </a:moveTo>
                <a:lnTo>
                  <a:pt x="8625540" y="1125797"/>
                </a:lnTo>
                <a:cubicBezTo>
                  <a:pt x="8561275" y="1146464"/>
                  <a:pt x="8494024" y="1156334"/>
                  <a:pt x="8426531" y="1154998"/>
                </a:cubicBezTo>
                <a:cubicBezTo>
                  <a:pt x="8352779" y="1154998"/>
                  <a:pt x="8306202" y="1146785"/>
                  <a:pt x="8266495" y="1136519"/>
                </a:cubicBezTo>
                <a:lnTo>
                  <a:pt x="8211198" y="1122185"/>
                </a:lnTo>
                <a:lnTo>
                  <a:pt x="8230151" y="1129009"/>
                </a:lnTo>
                <a:cubicBezTo>
                  <a:pt x="8278406" y="1148866"/>
                  <a:pt x="8328341" y="1169380"/>
                  <a:pt x="8426239" y="1169380"/>
                </a:cubicBezTo>
                <a:cubicBezTo>
                  <a:pt x="8523627" y="1169380"/>
                  <a:pt x="8573160" y="1148976"/>
                  <a:pt x="8623022" y="1128571"/>
                </a:cubicBezTo>
                <a:close/>
                <a:moveTo>
                  <a:pt x="11327876" y="1120954"/>
                </a:moveTo>
                <a:lnTo>
                  <a:pt x="11356784" y="1138565"/>
                </a:lnTo>
                <a:cubicBezTo>
                  <a:pt x="11422845" y="1186282"/>
                  <a:pt x="11468837" y="1249904"/>
                  <a:pt x="11591256" y="1249904"/>
                </a:cubicBezTo>
                <a:cubicBezTo>
                  <a:pt x="11713766" y="1249904"/>
                  <a:pt x="11759507" y="1186196"/>
                  <a:pt x="11825403" y="1138416"/>
                </a:cubicBezTo>
                <a:lnTo>
                  <a:pt x="11850128" y="1123302"/>
                </a:lnTo>
                <a:lnTo>
                  <a:pt x="11809416" y="1142719"/>
                </a:lnTo>
                <a:cubicBezTo>
                  <a:pt x="11753157" y="1175057"/>
                  <a:pt x="11704298" y="1212015"/>
                  <a:pt x="11591986" y="1212015"/>
                </a:cubicBezTo>
                <a:cubicBezTo>
                  <a:pt x="11479920" y="1212015"/>
                  <a:pt x="11430822" y="1175195"/>
                  <a:pt x="11374359" y="1142978"/>
                </a:cubicBezTo>
                <a:close/>
                <a:moveTo>
                  <a:pt x="7380907" y="1120952"/>
                </a:moveTo>
                <a:lnTo>
                  <a:pt x="7409818" y="1138565"/>
                </a:lnTo>
                <a:cubicBezTo>
                  <a:pt x="7475879" y="1186282"/>
                  <a:pt x="7521871" y="1249904"/>
                  <a:pt x="7644290" y="1249904"/>
                </a:cubicBezTo>
                <a:cubicBezTo>
                  <a:pt x="7766800" y="1249904"/>
                  <a:pt x="7812542" y="1186196"/>
                  <a:pt x="7878438" y="1138416"/>
                </a:cubicBezTo>
                <a:lnTo>
                  <a:pt x="7902875" y="1123478"/>
                </a:lnTo>
                <a:lnTo>
                  <a:pt x="7891523" y="1127127"/>
                </a:lnTo>
                <a:cubicBezTo>
                  <a:pt x="7820715" y="1161711"/>
                  <a:pt x="7776051" y="1212015"/>
                  <a:pt x="7645020" y="1212015"/>
                </a:cubicBezTo>
                <a:cubicBezTo>
                  <a:pt x="7532954" y="1212015"/>
                  <a:pt x="7483856" y="1175195"/>
                  <a:pt x="7427394" y="1142978"/>
                </a:cubicBezTo>
                <a:close/>
                <a:moveTo>
                  <a:pt x="3480120" y="1120952"/>
                </a:moveTo>
                <a:lnTo>
                  <a:pt x="3509030" y="1138565"/>
                </a:lnTo>
                <a:cubicBezTo>
                  <a:pt x="3575092" y="1186282"/>
                  <a:pt x="3621084" y="1249904"/>
                  <a:pt x="3743503" y="1249904"/>
                </a:cubicBezTo>
                <a:cubicBezTo>
                  <a:pt x="3872138" y="1249904"/>
                  <a:pt x="3916137" y="1179667"/>
                  <a:pt x="3987697" y="1131378"/>
                </a:cubicBezTo>
                <a:lnTo>
                  <a:pt x="4001026" y="1123819"/>
                </a:lnTo>
                <a:lnTo>
                  <a:pt x="3990736" y="1127127"/>
                </a:lnTo>
                <a:cubicBezTo>
                  <a:pt x="3919928" y="1161711"/>
                  <a:pt x="3875263" y="1212015"/>
                  <a:pt x="3744233" y="1212015"/>
                </a:cubicBezTo>
                <a:cubicBezTo>
                  <a:pt x="3632167" y="1212015"/>
                  <a:pt x="3583069" y="1175195"/>
                  <a:pt x="3526607" y="1142978"/>
                </a:cubicBezTo>
                <a:close/>
                <a:moveTo>
                  <a:pt x="2641997" y="1117569"/>
                </a:moveTo>
                <a:lnTo>
                  <a:pt x="2675767" y="1143886"/>
                </a:lnTo>
                <a:cubicBezTo>
                  <a:pt x="2770072" y="1245829"/>
                  <a:pt x="2807153" y="1449716"/>
                  <a:pt x="2953015" y="1449716"/>
                </a:cubicBezTo>
                <a:cubicBezTo>
                  <a:pt x="3098604" y="1449716"/>
                  <a:pt x="3134714" y="1245748"/>
                  <a:pt x="3228457" y="1143732"/>
                </a:cubicBezTo>
                <a:lnTo>
                  <a:pt x="3256206" y="1121990"/>
                </a:lnTo>
                <a:lnTo>
                  <a:pt x="3238635" y="1131672"/>
                </a:lnTo>
                <a:cubicBezTo>
                  <a:pt x="3142991" y="1202863"/>
                  <a:pt x="3107246" y="1354737"/>
                  <a:pt x="2953818" y="1354737"/>
                </a:cubicBezTo>
                <a:lnTo>
                  <a:pt x="2953307" y="1355102"/>
                </a:lnTo>
                <a:cubicBezTo>
                  <a:pt x="2852270" y="1355102"/>
                  <a:pt x="2801021" y="1288450"/>
                  <a:pt x="2751451" y="1223695"/>
                </a:cubicBezTo>
                <a:cubicBezTo>
                  <a:pt x="2723075" y="1186737"/>
                  <a:pt x="2695577" y="1150933"/>
                  <a:pt x="2659732" y="1126680"/>
                </a:cubicBezTo>
                <a:close/>
                <a:moveTo>
                  <a:pt x="10489749" y="1117569"/>
                </a:moveTo>
                <a:lnTo>
                  <a:pt x="10523519" y="1143886"/>
                </a:lnTo>
                <a:cubicBezTo>
                  <a:pt x="10617825" y="1245829"/>
                  <a:pt x="10654906" y="1449716"/>
                  <a:pt x="10800768" y="1449716"/>
                </a:cubicBezTo>
                <a:cubicBezTo>
                  <a:pt x="10946356" y="1449716"/>
                  <a:pt x="10982466" y="1245748"/>
                  <a:pt x="11076210" y="1143732"/>
                </a:cubicBezTo>
                <a:lnTo>
                  <a:pt x="11103957" y="1121991"/>
                </a:lnTo>
                <a:lnTo>
                  <a:pt x="11086389" y="1131672"/>
                </a:lnTo>
                <a:cubicBezTo>
                  <a:pt x="10990745" y="1202863"/>
                  <a:pt x="10954999" y="1354737"/>
                  <a:pt x="10801571" y="1354737"/>
                </a:cubicBezTo>
                <a:lnTo>
                  <a:pt x="10801060" y="1355102"/>
                </a:lnTo>
                <a:cubicBezTo>
                  <a:pt x="10700023" y="1355102"/>
                  <a:pt x="10648774" y="1288450"/>
                  <a:pt x="10599204" y="1223695"/>
                </a:cubicBezTo>
                <a:cubicBezTo>
                  <a:pt x="10570828" y="1186737"/>
                  <a:pt x="10543330" y="1150933"/>
                  <a:pt x="10507484" y="1126680"/>
                </a:cubicBezTo>
                <a:close/>
                <a:moveTo>
                  <a:pt x="6542784" y="1117569"/>
                </a:moveTo>
                <a:lnTo>
                  <a:pt x="6576554" y="1143886"/>
                </a:lnTo>
                <a:cubicBezTo>
                  <a:pt x="6670859" y="1245829"/>
                  <a:pt x="6707941" y="1449716"/>
                  <a:pt x="6853803" y="1449716"/>
                </a:cubicBezTo>
                <a:cubicBezTo>
                  <a:pt x="6999391" y="1449716"/>
                  <a:pt x="7035501" y="1245748"/>
                  <a:pt x="7129245" y="1143732"/>
                </a:cubicBezTo>
                <a:lnTo>
                  <a:pt x="7156992" y="1121991"/>
                </a:lnTo>
                <a:lnTo>
                  <a:pt x="7139423" y="1131672"/>
                </a:lnTo>
                <a:cubicBezTo>
                  <a:pt x="7043779" y="1202863"/>
                  <a:pt x="7008033" y="1354737"/>
                  <a:pt x="6854605" y="1354737"/>
                </a:cubicBezTo>
                <a:lnTo>
                  <a:pt x="6854094" y="1355102"/>
                </a:lnTo>
                <a:cubicBezTo>
                  <a:pt x="6753057" y="1355102"/>
                  <a:pt x="6701808" y="1288450"/>
                  <a:pt x="6652238" y="1223695"/>
                </a:cubicBezTo>
                <a:cubicBezTo>
                  <a:pt x="6623862" y="1186737"/>
                  <a:pt x="6596364" y="1150933"/>
                  <a:pt x="6560519" y="1126680"/>
                </a:cubicBezTo>
                <a:close/>
                <a:moveTo>
                  <a:pt x="9754376" y="1116710"/>
                </a:moveTo>
                <a:lnTo>
                  <a:pt x="9811746" y="1144632"/>
                </a:lnTo>
                <a:cubicBezTo>
                  <a:pt x="9861207" y="1173177"/>
                  <a:pt x="9910302" y="1201721"/>
                  <a:pt x="10008456" y="1201721"/>
                </a:cubicBezTo>
                <a:cubicBezTo>
                  <a:pt x="10106756" y="1201721"/>
                  <a:pt x="10155778" y="1173122"/>
                  <a:pt x="10205156" y="1144513"/>
                </a:cubicBezTo>
                <a:lnTo>
                  <a:pt x="10257911" y="1118740"/>
                </a:lnTo>
                <a:lnTo>
                  <a:pt x="10226374" y="1129195"/>
                </a:lnTo>
                <a:cubicBezTo>
                  <a:pt x="10169538" y="1151832"/>
                  <a:pt x="10119900" y="1177703"/>
                  <a:pt x="10008821" y="1177703"/>
                </a:cubicBezTo>
                <a:cubicBezTo>
                  <a:pt x="9879467" y="1177703"/>
                  <a:pt x="9833523" y="1142585"/>
                  <a:pt x="9762112" y="1118441"/>
                </a:cubicBezTo>
                <a:close/>
                <a:moveTo>
                  <a:pt x="5807410" y="1116709"/>
                </a:moveTo>
                <a:lnTo>
                  <a:pt x="5864781" y="1144632"/>
                </a:lnTo>
                <a:cubicBezTo>
                  <a:pt x="5914241" y="1173177"/>
                  <a:pt x="5963337" y="1201721"/>
                  <a:pt x="6061491" y="1201721"/>
                </a:cubicBezTo>
                <a:cubicBezTo>
                  <a:pt x="6159790" y="1201721"/>
                  <a:pt x="6208812" y="1173122"/>
                  <a:pt x="6258190" y="1144513"/>
                </a:cubicBezTo>
                <a:lnTo>
                  <a:pt x="6310946" y="1118740"/>
                </a:lnTo>
                <a:lnTo>
                  <a:pt x="6279408" y="1129195"/>
                </a:lnTo>
                <a:cubicBezTo>
                  <a:pt x="6222572" y="1151832"/>
                  <a:pt x="6172935" y="1177703"/>
                  <a:pt x="6061855" y="1177703"/>
                </a:cubicBezTo>
                <a:cubicBezTo>
                  <a:pt x="5932501" y="1177703"/>
                  <a:pt x="5886558" y="1142585"/>
                  <a:pt x="5815148" y="1118441"/>
                </a:cubicBezTo>
                <a:close/>
                <a:moveTo>
                  <a:pt x="1906621" y="1116709"/>
                </a:moveTo>
                <a:lnTo>
                  <a:pt x="1963993" y="1144632"/>
                </a:lnTo>
                <a:cubicBezTo>
                  <a:pt x="2013453" y="1173177"/>
                  <a:pt x="2062548" y="1201721"/>
                  <a:pt x="2160703" y="1201721"/>
                </a:cubicBezTo>
                <a:cubicBezTo>
                  <a:pt x="2259003" y="1201721"/>
                  <a:pt x="2308025" y="1173122"/>
                  <a:pt x="2357403" y="1144513"/>
                </a:cubicBezTo>
                <a:lnTo>
                  <a:pt x="2410159" y="1118740"/>
                </a:lnTo>
                <a:lnTo>
                  <a:pt x="2378621" y="1129195"/>
                </a:lnTo>
                <a:cubicBezTo>
                  <a:pt x="2321784" y="1151832"/>
                  <a:pt x="2272147" y="1177703"/>
                  <a:pt x="2161068" y="1177703"/>
                </a:cubicBezTo>
                <a:cubicBezTo>
                  <a:pt x="2031713" y="1177703"/>
                  <a:pt x="1985770" y="1142585"/>
                  <a:pt x="1914359" y="1118441"/>
                </a:cubicBezTo>
                <a:close/>
                <a:moveTo>
                  <a:pt x="7380840" y="1111649"/>
                </a:moveTo>
                <a:lnTo>
                  <a:pt x="7448256" y="1145070"/>
                </a:lnTo>
                <a:cubicBezTo>
                  <a:pt x="7497734" y="1174162"/>
                  <a:pt x="7546830" y="1203254"/>
                  <a:pt x="7645020" y="1203254"/>
                </a:cubicBezTo>
                <a:cubicBezTo>
                  <a:pt x="7743357" y="1203254"/>
                  <a:pt x="7792288" y="1174053"/>
                  <a:pt x="7841602" y="1144851"/>
                </a:cubicBezTo>
                <a:lnTo>
                  <a:pt x="7907470" y="1111989"/>
                </a:lnTo>
                <a:lnTo>
                  <a:pt x="7805480" y="1143748"/>
                </a:lnTo>
                <a:cubicBezTo>
                  <a:pt x="7765860" y="1156041"/>
                  <a:pt x="7719238" y="1165876"/>
                  <a:pt x="7645020" y="1165876"/>
                </a:cubicBezTo>
                <a:cubicBezTo>
                  <a:pt x="7571104" y="1165876"/>
                  <a:pt x="7524485" y="1156072"/>
                  <a:pt x="7484775" y="1143817"/>
                </a:cubicBezTo>
                <a:close/>
                <a:moveTo>
                  <a:pt x="11327805" y="1111648"/>
                </a:moveTo>
                <a:lnTo>
                  <a:pt x="11395222" y="1145070"/>
                </a:lnTo>
                <a:cubicBezTo>
                  <a:pt x="11444700" y="1174162"/>
                  <a:pt x="11493795" y="1203254"/>
                  <a:pt x="11591986" y="1203254"/>
                </a:cubicBezTo>
                <a:cubicBezTo>
                  <a:pt x="11690322" y="1203254"/>
                  <a:pt x="11739253" y="1174053"/>
                  <a:pt x="11788567" y="1144851"/>
                </a:cubicBezTo>
                <a:lnTo>
                  <a:pt x="11854436" y="1111989"/>
                </a:lnTo>
                <a:lnTo>
                  <a:pt x="11752446" y="1143748"/>
                </a:lnTo>
                <a:cubicBezTo>
                  <a:pt x="11712826" y="1156041"/>
                  <a:pt x="11666204" y="1165876"/>
                  <a:pt x="11591986" y="1165876"/>
                </a:cubicBezTo>
                <a:cubicBezTo>
                  <a:pt x="11518070" y="1165876"/>
                  <a:pt x="11471451" y="1156072"/>
                  <a:pt x="11431741" y="1143817"/>
                </a:cubicBezTo>
                <a:close/>
                <a:moveTo>
                  <a:pt x="5537175" y="1111105"/>
                </a:moveTo>
                <a:lnTo>
                  <a:pt x="5430714" y="1144276"/>
                </a:lnTo>
                <a:cubicBezTo>
                  <a:pt x="5391107" y="1156581"/>
                  <a:pt x="5344508" y="1166433"/>
                  <a:pt x="5270346" y="1166460"/>
                </a:cubicBezTo>
                <a:cubicBezTo>
                  <a:pt x="5196429" y="1166460"/>
                  <a:pt x="5149811" y="1156646"/>
                  <a:pt x="5110106" y="1144378"/>
                </a:cubicBezTo>
                <a:lnTo>
                  <a:pt x="5006053" y="1112132"/>
                </a:lnTo>
                <a:lnTo>
                  <a:pt x="5074385" y="1146020"/>
                </a:lnTo>
                <a:cubicBezTo>
                  <a:pt x="5123846" y="1175112"/>
                  <a:pt x="5172921" y="1204204"/>
                  <a:pt x="5271075" y="1204204"/>
                </a:cubicBezTo>
                <a:cubicBezTo>
                  <a:pt x="5369412" y="1204204"/>
                  <a:pt x="5418343" y="1175003"/>
                  <a:pt x="5467648" y="1145801"/>
                </a:cubicBezTo>
                <a:close/>
                <a:moveTo>
                  <a:pt x="1636386" y="1111105"/>
                </a:moveTo>
                <a:lnTo>
                  <a:pt x="1529926" y="1144276"/>
                </a:lnTo>
                <a:cubicBezTo>
                  <a:pt x="1490319" y="1156581"/>
                  <a:pt x="1443721" y="1166433"/>
                  <a:pt x="1369558" y="1166460"/>
                </a:cubicBezTo>
                <a:cubicBezTo>
                  <a:pt x="1295641" y="1166460"/>
                  <a:pt x="1249022" y="1156646"/>
                  <a:pt x="1209316" y="1144378"/>
                </a:cubicBezTo>
                <a:lnTo>
                  <a:pt x="1105265" y="1112132"/>
                </a:lnTo>
                <a:lnTo>
                  <a:pt x="1173596" y="1146020"/>
                </a:lnTo>
                <a:cubicBezTo>
                  <a:pt x="1223056" y="1175112"/>
                  <a:pt x="1272133" y="1204204"/>
                  <a:pt x="1370287" y="1204204"/>
                </a:cubicBezTo>
                <a:cubicBezTo>
                  <a:pt x="1468624" y="1204204"/>
                  <a:pt x="1517555" y="1175003"/>
                  <a:pt x="1566860" y="1145801"/>
                </a:cubicBezTo>
                <a:close/>
                <a:moveTo>
                  <a:pt x="9484141" y="1111104"/>
                </a:moveTo>
                <a:lnTo>
                  <a:pt x="9377678" y="1144276"/>
                </a:lnTo>
                <a:cubicBezTo>
                  <a:pt x="9338071" y="1156581"/>
                  <a:pt x="9291473" y="1166433"/>
                  <a:pt x="9217311" y="1166460"/>
                </a:cubicBezTo>
                <a:cubicBezTo>
                  <a:pt x="9143394" y="1166460"/>
                  <a:pt x="9096776" y="1156646"/>
                  <a:pt x="9057070" y="1144378"/>
                </a:cubicBezTo>
                <a:lnTo>
                  <a:pt x="8953018" y="1112132"/>
                </a:lnTo>
                <a:lnTo>
                  <a:pt x="9021349" y="1146020"/>
                </a:lnTo>
                <a:cubicBezTo>
                  <a:pt x="9070810" y="1175112"/>
                  <a:pt x="9119886" y="1204204"/>
                  <a:pt x="9218040" y="1204204"/>
                </a:cubicBezTo>
                <a:cubicBezTo>
                  <a:pt x="9316377" y="1204204"/>
                  <a:pt x="9365308" y="1175003"/>
                  <a:pt x="9414613" y="1145801"/>
                </a:cubicBezTo>
                <a:close/>
                <a:moveTo>
                  <a:pt x="10254801" y="1111102"/>
                </a:moveTo>
                <a:lnTo>
                  <a:pt x="10169088" y="1129807"/>
                </a:lnTo>
                <a:cubicBezTo>
                  <a:pt x="10129507" y="1138429"/>
                  <a:pt x="10082956" y="1145335"/>
                  <a:pt x="10008821" y="1145362"/>
                </a:cubicBezTo>
                <a:cubicBezTo>
                  <a:pt x="9941656" y="1146515"/>
                  <a:pt x="9874668" y="1138229"/>
                  <a:pt x="9809811" y="1120759"/>
                </a:cubicBezTo>
                <a:lnTo>
                  <a:pt x="9764105" y="1111637"/>
                </a:lnTo>
                <a:lnTo>
                  <a:pt x="9813023" y="1128425"/>
                </a:lnTo>
                <a:cubicBezTo>
                  <a:pt x="9861279" y="1148355"/>
                  <a:pt x="9911214" y="1168869"/>
                  <a:pt x="10009113" y="1168869"/>
                </a:cubicBezTo>
                <a:cubicBezTo>
                  <a:pt x="10034883" y="1165292"/>
                  <a:pt x="10084671" y="1178287"/>
                  <a:pt x="10205420" y="1128352"/>
                </a:cubicBezTo>
                <a:close/>
                <a:moveTo>
                  <a:pt x="6307836" y="1111102"/>
                </a:moveTo>
                <a:lnTo>
                  <a:pt x="6222122" y="1129807"/>
                </a:lnTo>
                <a:cubicBezTo>
                  <a:pt x="6182541" y="1138429"/>
                  <a:pt x="6135991" y="1145335"/>
                  <a:pt x="6061855" y="1145362"/>
                </a:cubicBezTo>
                <a:cubicBezTo>
                  <a:pt x="5994690" y="1146515"/>
                  <a:pt x="5927702" y="1138229"/>
                  <a:pt x="5862846" y="1120759"/>
                </a:cubicBezTo>
                <a:lnTo>
                  <a:pt x="5817139" y="1111637"/>
                </a:lnTo>
                <a:lnTo>
                  <a:pt x="5866059" y="1128425"/>
                </a:lnTo>
                <a:cubicBezTo>
                  <a:pt x="5914314" y="1148355"/>
                  <a:pt x="5964248" y="1168869"/>
                  <a:pt x="6062147" y="1168869"/>
                </a:cubicBezTo>
                <a:cubicBezTo>
                  <a:pt x="6087917" y="1165292"/>
                  <a:pt x="6137705" y="1178287"/>
                  <a:pt x="6258454" y="1128352"/>
                </a:cubicBezTo>
                <a:close/>
                <a:moveTo>
                  <a:pt x="2407050" y="1111102"/>
                </a:moveTo>
                <a:lnTo>
                  <a:pt x="2321335" y="1129807"/>
                </a:lnTo>
                <a:cubicBezTo>
                  <a:pt x="2281754" y="1138429"/>
                  <a:pt x="2235204" y="1145335"/>
                  <a:pt x="2161068" y="1145362"/>
                </a:cubicBezTo>
                <a:cubicBezTo>
                  <a:pt x="2093903" y="1146515"/>
                  <a:pt x="2026914" y="1138229"/>
                  <a:pt x="1962059" y="1120759"/>
                </a:cubicBezTo>
                <a:lnTo>
                  <a:pt x="1916351" y="1111636"/>
                </a:lnTo>
                <a:lnTo>
                  <a:pt x="1965270" y="1128425"/>
                </a:lnTo>
                <a:cubicBezTo>
                  <a:pt x="2013525" y="1148355"/>
                  <a:pt x="2063460" y="1168869"/>
                  <a:pt x="2161360" y="1168869"/>
                </a:cubicBezTo>
                <a:cubicBezTo>
                  <a:pt x="2187130" y="1165292"/>
                  <a:pt x="2236918" y="1178287"/>
                  <a:pt x="2357668" y="1128352"/>
                </a:cubicBezTo>
                <a:close/>
                <a:moveTo>
                  <a:pt x="3258907" y="1110944"/>
                </a:moveTo>
                <a:lnTo>
                  <a:pt x="3238148" y="1117769"/>
                </a:lnTo>
                <a:cubicBezTo>
                  <a:pt x="3142099" y="1160479"/>
                  <a:pt x="3107001" y="1251599"/>
                  <a:pt x="2953965" y="1251655"/>
                </a:cubicBezTo>
                <a:lnTo>
                  <a:pt x="2953161" y="1251582"/>
                </a:lnTo>
                <a:cubicBezTo>
                  <a:pt x="2800348" y="1251582"/>
                  <a:pt x="2763891" y="1160561"/>
                  <a:pt x="2667290" y="1117894"/>
                </a:cubicBezTo>
                <a:lnTo>
                  <a:pt x="2646733" y="1111168"/>
                </a:lnTo>
                <a:lnTo>
                  <a:pt x="2676087" y="1127565"/>
                </a:lnTo>
                <a:cubicBezTo>
                  <a:pt x="2770203" y="1200394"/>
                  <a:pt x="2808011" y="1346050"/>
                  <a:pt x="2953818" y="1346050"/>
                </a:cubicBezTo>
                <a:cubicBezTo>
                  <a:pt x="3099735" y="1346050"/>
                  <a:pt x="3136008" y="1200311"/>
                  <a:pt x="3229568" y="1127411"/>
                </a:cubicBezTo>
                <a:close/>
                <a:moveTo>
                  <a:pt x="7159696" y="1110943"/>
                </a:moveTo>
                <a:lnTo>
                  <a:pt x="7138936" y="1117769"/>
                </a:lnTo>
                <a:cubicBezTo>
                  <a:pt x="7042886" y="1160479"/>
                  <a:pt x="7007788" y="1251599"/>
                  <a:pt x="6854751" y="1251655"/>
                </a:cubicBezTo>
                <a:lnTo>
                  <a:pt x="6853948" y="1251582"/>
                </a:lnTo>
                <a:cubicBezTo>
                  <a:pt x="6701135" y="1251582"/>
                  <a:pt x="6664677" y="1160561"/>
                  <a:pt x="6568076" y="1117894"/>
                </a:cubicBezTo>
                <a:lnTo>
                  <a:pt x="6547521" y="1111169"/>
                </a:lnTo>
                <a:lnTo>
                  <a:pt x="6576874" y="1127565"/>
                </a:lnTo>
                <a:cubicBezTo>
                  <a:pt x="6670991" y="1200394"/>
                  <a:pt x="6708798" y="1346050"/>
                  <a:pt x="6854605" y="1346050"/>
                </a:cubicBezTo>
                <a:cubicBezTo>
                  <a:pt x="7000521" y="1346050"/>
                  <a:pt x="7036796" y="1200311"/>
                  <a:pt x="7130355" y="1127411"/>
                </a:cubicBezTo>
                <a:close/>
                <a:moveTo>
                  <a:pt x="11106662" y="1110943"/>
                </a:moveTo>
                <a:lnTo>
                  <a:pt x="11085901" y="1117769"/>
                </a:lnTo>
                <a:cubicBezTo>
                  <a:pt x="10989852" y="1160479"/>
                  <a:pt x="10954754" y="1251599"/>
                  <a:pt x="10801717" y="1251655"/>
                </a:cubicBezTo>
                <a:lnTo>
                  <a:pt x="10800914" y="1251582"/>
                </a:lnTo>
                <a:cubicBezTo>
                  <a:pt x="10648100" y="1251582"/>
                  <a:pt x="10611643" y="1160561"/>
                  <a:pt x="10515042" y="1117894"/>
                </a:cubicBezTo>
                <a:lnTo>
                  <a:pt x="10494487" y="1111169"/>
                </a:lnTo>
                <a:lnTo>
                  <a:pt x="10523840" y="1127565"/>
                </a:lnTo>
                <a:cubicBezTo>
                  <a:pt x="10617957" y="1200394"/>
                  <a:pt x="10655764" y="1346050"/>
                  <a:pt x="10801571" y="1346050"/>
                </a:cubicBezTo>
                <a:cubicBezTo>
                  <a:pt x="10947487" y="1346050"/>
                  <a:pt x="10983762" y="1200311"/>
                  <a:pt x="11077321" y="1127411"/>
                </a:cubicBezTo>
                <a:close/>
                <a:moveTo>
                  <a:pt x="4702821" y="1110612"/>
                </a:moveTo>
                <a:lnTo>
                  <a:pt x="4677700" y="1114116"/>
                </a:lnTo>
                <a:cubicBezTo>
                  <a:pt x="4557535" y="1135360"/>
                  <a:pt x="4477377" y="1131710"/>
                  <a:pt x="4478764" y="1131710"/>
                </a:cubicBezTo>
                <a:cubicBezTo>
                  <a:pt x="4404847" y="1131710"/>
                  <a:pt x="4358371" y="1126813"/>
                  <a:pt x="4318815" y="1120692"/>
                </a:cubicBezTo>
                <a:lnTo>
                  <a:pt x="4262812" y="1112009"/>
                </a:lnTo>
                <a:lnTo>
                  <a:pt x="4283403" y="1117036"/>
                </a:lnTo>
                <a:cubicBezTo>
                  <a:pt x="4346822" y="1137566"/>
                  <a:pt x="4413214" y="1147435"/>
                  <a:pt x="4479858" y="1146238"/>
                </a:cubicBezTo>
                <a:cubicBezTo>
                  <a:pt x="4577501" y="1146238"/>
                  <a:pt x="4627089" y="1131638"/>
                  <a:pt x="4676914" y="1117037"/>
                </a:cubicBezTo>
                <a:close/>
                <a:moveTo>
                  <a:pt x="802032" y="1110612"/>
                </a:moveTo>
                <a:lnTo>
                  <a:pt x="776912" y="1114116"/>
                </a:lnTo>
                <a:cubicBezTo>
                  <a:pt x="656747" y="1135360"/>
                  <a:pt x="576589" y="1131710"/>
                  <a:pt x="577975" y="1131710"/>
                </a:cubicBezTo>
                <a:cubicBezTo>
                  <a:pt x="504058" y="1131710"/>
                  <a:pt x="457583" y="1126813"/>
                  <a:pt x="418026" y="1120692"/>
                </a:cubicBezTo>
                <a:lnTo>
                  <a:pt x="362022" y="1112009"/>
                </a:lnTo>
                <a:lnTo>
                  <a:pt x="382615" y="1117036"/>
                </a:lnTo>
                <a:cubicBezTo>
                  <a:pt x="446034" y="1137566"/>
                  <a:pt x="512424" y="1147435"/>
                  <a:pt x="579069" y="1146238"/>
                </a:cubicBezTo>
                <a:cubicBezTo>
                  <a:pt x="676712" y="1146238"/>
                  <a:pt x="726300" y="1131638"/>
                  <a:pt x="776126" y="1117037"/>
                </a:cubicBezTo>
                <a:close/>
                <a:moveTo>
                  <a:pt x="8649787" y="1110612"/>
                </a:moveTo>
                <a:lnTo>
                  <a:pt x="8624664" y="1114116"/>
                </a:lnTo>
                <a:cubicBezTo>
                  <a:pt x="8504499" y="1135360"/>
                  <a:pt x="8424341" y="1131710"/>
                  <a:pt x="8425728" y="1131710"/>
                </a:cubicBezTo>
                <a:cubicBezTo>
                  <a:pt x="8351812" y="1131710"/>
                  <a:pt x="8305337" y="1126813"/>
                  <a:pt x="8265780" y="1120692"/>
                </a:cubicBezTo>
                <a:lnTo>
                  <a:pt x="8209777" y="1112009"/>
                </a:lnTo>
                <a:lnTo>
                  <a:pt x="8230369" y="1117036"/>
                </a:lnTo>
                <a:cubicBezTo>
                  <a:pt x="8293788" y="1137566"/>
                  <a:pt x="8360178" y="1147435"/>
                  <a:pt x="8426823" y="1146238"/>
                </a:cubicBezTo>
                <a:cubicBezTo>
                  <a:pt x="8524466" y="1146238"/>
                  <a:pt x="8574054" y="1131638"/>
                  <a:pt x="8623879" y="1117037"/>
                </a:cubicBezTo>
                <a:close/>
                <a:moveTo>
                  <a:pt x="4025647" y="1106631"/>
                </a:moveTo>
                <a:lnTo>
                  <a:pt x="4023134" y="1106866"/>
                </a:lnTo>
                <a:cubicBezTo>
                  <a:pt x="3930722" y="1126536"/>
                  <a:pt x="3892668" y="1165876"/>
                  <a:pt x="3744233" y="1165876"/>
                </a:cubicBezTo>
                <a:cubicBezTo>
                  <a:pt x="3670316" y="1165876"/>
                  <a:pt x="3623697" y="1156072"/>
                  <a:pt x="3583987" y="1143817"/>
                </a:cubicBezTo>
                <a:lnTo>
                  <a:pt x="3480051" y="1111648"/>
                </a:lnTo>
                <a:lnTo>
                  <a:pt x="3547468" y="1145070"/>
                </a:lnTo>
                <a:cubicBezTo>
                  <a:pt x="3596946" y="1174162"/>
                  <a:pt x="3646043" y="1203254"/>
                  <a:pt x="3744233" y="1203254"/>
                </a:cubicBezTo>
                <a:cubicBezTo>
                  <a:pt x="3873300" y="1203254"/>
                  <a:pt x="3917257" y="1152950"/>
                  <a:pt x="3988678" y="1118365"/>
                </a:cubicBezTo>
                <a:close/>
                <a:moveTo>
                  <a:pt x="11106442" y="1101993"/>
                </a:moveTo>
                <a:lnTo>
                  <a:pt x="11078952" y="1103892"/>
                </a:lnTo>
                <a:cubicBezTo>
                  <a:pt x="10986454" y="1118474"/>
                  <a:pt x="10949495" y="1147644"/>
                  <a:pt x="10800841" y="1147698"/>
                </a:cubicBezTo>
                <a:lnTo>
                  <a:pt x="10800694" y="1147990"/>
                </a:lnTo>
                <a:cubicBezTo>
                  <a:pt x="10676587" y="1147990"/>
                  <a:pt x="10632274" y="1128480"/>
                  <a:pt x="10566918" y="1113250"/>
                </a:cubicBezTo>
                <a:lnTo>
                  <a:pt x="10501278" y="1104599"/>
                </a:lnTo>
                <a:lnTo>
                  <a:pt x="10514092" y="1107963"/>
                </a:lnTo>
                <a:cubicBezTo>
                  <a:pt x="10618109" y="1151298"/>
                  <a:pt x="10649147" y="1242895"/>
                  <a:pt x="10801498" y="1242895"/>
                </a:cubicBezTo>
                <a:cubicBezTo>
                  <a:pt x="10948565" y="1242895"/>
                  <a:pt x="10984592" y="1155428"/>
                  <a:pt x="11077741" y="1111694"/>
                </a:cubicBezTo>
                <a:close/>
                <a:moveTo>
                  <a:pt x="7159476" y="1101993"/>
                </a:moveTo>
                <a:lnTo>
                  <a:pt x="7131987" y="1103892"/>
                </a:lnTo>
                <a:cubicBezTo>
                  <a:pt x="7039488" y="1118474"/>
                  <a:pt x="7002530" y="1147644"/>
                  <a:pt x="6853875" y="1147698"/>
                </a:cubicBezTo>
                <a:lnTo>
                  <a:pt x="6853729" y="1147990"/>
                </a:lnTo>
                <a:cubicBezTo>
                  <a:pt x="6729622" y="1147990"/>
                  <a:pt x="6685309" y="1128480"/>
                  <a:pt x="6619952" y="1113250"/>
                </a:cubicBezTo>
                <a:lnTo>
                  <a:pt x="6554313" y="1104599"/>
                </a:lnTo>
                <a:lnTo>
                  <a:pt x="6567126" y="1107963"/>
                </a:lnTo>
                <a:cubicBezTo>
                  <a:pt x="6671144" y="1151298"/>
                  <a:pt x="6702182" y="1242895"/>
                  <a:pt x="6854532" y="1242895"/>
                </a:cubicBezTo>
                <a:cubicBezTo>
                  <a:pt x="7001599" y="1242895"/>
                  <a:pt x="7037627" y="1155428"/>
                  <a:pt x="7130775" y="1111694"/>
                </a:cubicBezTo>
                <a:close/>
                <a:moveTo>
                  <a:pt x="3258690" y="1101992"/>
                </a:moveTo>
                <a:lnTo>
                  <a:pt x="3231200" y="1103892"/>
                </a:lnTo>
                <a:cubicBezTo>
                  <a:pt x="3138702" y="1118474"/>
                  <a:pt x="3101743" y="1147644"/>
                  <a:pt x="2953089" y="1147698"/>
                </a:cubicBezTo>
                <a:lnTo>
                  <a:pt x="2952943" y="1147990"/>
                </a:lnTo>
                <a:cubicBezTo>
                  <a:pt x="2828836" y="1147990"/>
                  <a:pt x="2784522" y="1128480"/>
                  <a:pt x="2719166" y="1113250"/>
                </a:cubicBezTo>
                <a:lnTo>
                  <a:pt x="2653526" y="1104599"/>
                </a:lnTo>
                <a:lnTo>
                  <a:pt x="2666340" y="1107963"/>
                </a:lnTo>
                <a:cubicBezTo>
                  <a:pt x="2770357" y="1151298"/>
                  <a:pt x="2801395" y="1242895"/>
                  <a:pt x="2953746" y="1242895"/>
                </a:cubicBezTo>
                <a:cubicBezTo>
                  <a:pt x="3100813" y="1242895"/>
                  <a:pt x="3136840" y="1155428"/>
                  <a:pt x="3229988" y="1111694"/>
                </a:cubicBezTo>
                <a:close/>
                <a:moveTo>
                  <a:pt x="9756732" y="1100802"/>
                </a:moveTo>
                <a:lnTo>
                  <a:pt x="9812440" y="1112291"/>
                </a:lnTo>
                <a:cubicBezTo>
                  <a:pt x="9941569" y="1145362"/>
                  <a:pt x="10076948" y="1145362"/>
                  <a:pt x="10206077" y="1112291"/>
                </a:cubicBezTo>
                <a:lnTo>
                  <a:pt x="10257845" y="1101186"/>
                </a:lnTo>
                <a:lnTo>
                  <a:pt x="10206880" y="1104188"/>
                </a:lnTo>
                <a:cubicBezTo>
                  <a:pt x="10100988" y="1112948"/>
                  <a:pt x="10020638" y="1114009"/>
                  <a:pt x="9950442" y="1111913"/>
                </a:cubicBezTo>
                <a:close/>
                <a:moveTo>
                  <a:pt x="5809767" y="1100802"/>
                </a:moveTo>
                <a:lnTo>
                  <a:pt x="5865475" y="1112291"/>
                </a:lnTo>
                <a:cubicBezTo>
                  <a:pt x="5994603" y="1145362"/>
                  <a:pt x="6129982" y="1145362"/>
                  <a:pt x="6259111" y="1112291"/>
                </a:cubicBezTo>
                <a:lnTo>
                  <a:pt x="6310879" y="1101186"/>
                </a:lnTo>
                <a:lnTo>
                  <a:pt x="6259914" y="1104188"/>
                </a:lnTo>
                <a:cubicBezTo>
                  <a:pt x="6154022" y="1112948"/>
                  <a:pt x="6073673" y="1114009"/>
                  <a:pt x="6003477" y="1111913"/>
                </a:cubicBezTo>
                <a:close/>
                <a:moveTo>
                  <a:pt x="1908978" y="1100801"/>
                </a:moveTo>
                <a:lnTo>
                  <a:pt x="1964686" y="1112291"/>
                </a:lnTo>
                <a:cubicBezTo>
                  <a:pt x="2093816" y="1145362"/>
                  <a:pt x="2229195" y="1145362"/>
                  <a:pt x="2358325" y="1112291"/>
                </a:cubicBezTo>
                <a:lnTo>
                  <a:pt x="2410093" y="1101186"/>
                </a:lnTo>
                <a:lnTo>
                  <a:pt x="2359128" y="1104188"/>
                </a:lnTo>
                <a:cubicBezTo>
                  <a:pt x="2253236" y="1112948"/>
                  <a:pt x="2172886" y="1114009"/>
                  <a:pt x="2102691" y="1111913"/>
                </a:cubicBezTo>
                <a:close/>
                <a:moveTo>
                  <a:pt x="8196346" y="1100738"/>
                </a:moveTo>
                <a:lnTo>
                  <a:pt x="8229348" y="1105575"/>
                </a:lnTo>
                <a:cubicBezTo>
                  <a:pt x="8348198" y="1126527"/>
                  <a:pt x="8427918" y="1122949"/>
                  <a:pt x="8426458" y="1122949"/>
                </a:cubicBezTo>
                <a:cubicBezTo>
                  <a:pt x="8525013" y="1122949"/>
                  <a:pt x="8574474" y="1114207"/>
                  <a:pt x="8624016" y="1105456"/>
                </a:cubicBezTo>
                <a:lnTo>
                  <a:pt x="8651071" y="1101410"/>
                </a:lnTo>
                <a:lnTo>
                  <a:pt x="8624007" y="1102217"/>
                </a:lnTo>
                <a:cubicBezTo>
                  <a:pt x="8518526" y="1108459"/>
                  <a:pt x="8438258" y="1109219"/>
                  <a:pt x="8368016" y="1107730"/>
                </a:cubicBezTo>
                <a:close/>
                <a:moveTo>
                  <a:pt x="348592" y="1100738"/>
                </a:moveTo>
                <a:lnTo>
                  <a:pt x="381595" y="1105575"/>
                </a:lnTo>
                <a:cubicBezTo>
                  <a:pt x="500445" y="1126527"/>
                  <a:pt x="580166" y="1122949"/>
                  <a:pt x="578706" y="1122949"/>
                </a:cubicBezTo>
                <a:cubicBezTo>
                  <a:pt x="677260" y="1122949"/>
                  <a:pt x="726721" y="1114207"/>
                  <a:pt x="776263" y="1105456"/>
                </a:cubicBezTo>
                <a:lnTo>
                  <a:pt x="803318" y="1101410"/>
                </a:lnTo>
                <a:lnTo>
                  <a:pt x="776254" y="1102217"/>
                </a:lnTo>
                <a:cubicBezTo>
                  <a:pt x="670772" y="1108459"/>
                  <a:pt x="590504" y="1109219"/>
                  <a:pt x="520263" y="1107730"/>
                </a:cubicBezTo>
                <a:close/>
                <a:moveTo>
                  <a:pt x="4249376" y="1100737"/>
                </a:moveTo>
                <a:lnTo>
                  <a:pt x="4282383" y="1105575"/>
                </a:lnTo>
                <a:cubicBezTo>
                  <a:pt x="4401233" y="1126527"/>
                  <a:pt x="4480955" y="1122949"/>
                  <a:pt x="4479492" y="1122949"/>
                </a:cubicBezTo>
                <a:cubicBezTo>
                  <a:pt x="4578049" y="1122949"/>
                  <a:pt x="4627509" y="1114207"/>
                  <a:pt x="4677051" y="1105456"/>
                </a:cubicBezTo>
                <a:lnTo>
                  <a:pt x="4704106" y="1101410"/>
                </a:lnTo>
                <a:lnTo>
                  <a:pt x="4677043" y="1102217"/>
                </a:lnTo>
                <a:cubicBezTo>
                  <a:pt x="4571561" y="1108459"/>
                  <a:pt x="4491293" y="1109219"/>
                  <a:pt x="4421052" y="1107730"/>
                </a:cubicBezTo>
                <a:close/>
                <a:moveTo>
                  <a:pt x="5542427" y="1100485"/>
                </a:moveTo>
                <a:lnTo>
                  <a:pt x="5429999" y="1112177"/>
                </a:lnTo>
                <a:cubicBezTo>
                  <a:pt x="5390351" y="1116296"/>
                  <a:pt x="5343824" y="1119591"/>
                  <a:pt x="5269907" y="1119591"/>
                </a:cubicBezTo>
                <a:cubicBezTo>
                  <a:pt x="5153649" y="1119591"/>
                  <a:pt x="5096505" y="1109864"/>
                  <a:pt x="5022889" y="1102828"/>
                </a:cubicBezTo>
                <a:lnTo>
                  <a:pt x="5001751" y="1101712"/>
                </a:lnTo>
                <a:lnTo>
                  <a:pt x="5074549" y="1123095"/>
                </a:lnTo>
                <a:cubicBezTo>
                  <a:pt x="5137078" y="1147406"/>
                  <a:pt x="5203781" y="1159160"/>
                  <a:pt x="5270857" y="1157700"/>
                </a:cubicBezTo>
                <a:cubicBezTo>
                  <a:pt x="5296482" y="1154633"/>
                  <a:pt x="5346635" y="1165656"/>
                  <a:pt x="5467311" y="1122949"/>
                </a:cubicBezTo>
                <a:close/>
                <a:moveTo>
                  <a:pt x="1641639" y="1100485"/>
                </a:moveTo>
                <a:lnTo>
                  <a:pt x="1529211" y="1112177"/>
                </a:lnTo>
                <a:cubicBezTo>
                  <a:pt x="1489563" y="1116296"/>
                  <a:pt x="1443036" y="1119591"/>
                  <a:pt x="1369120" y="1119591"/>
                </a:cubicBezTo>
                <a:cubicBezTo>
                  <a:pt x="1252861" y="1119591"/>
                  <a:pt x="1195717" y="1109864"/>
                  <a:pt x="1122102" y="1102828"/>
                </a:cubicBezTo>
                <a:lnTo>
                  <a:pt x="1100963" y="1101712"/>
                </a:lnTo>
                <a:lnTo>
                  <a:pt x="1173762" y="1123095"/>
                </a:lnTo>
                <a:cubicBezTo>
                  <a:pt x="1236289" y="1147406"/>
                  <a:pt x="1302993" y="1159160"/>
                  <a:pt x="1370069" y="1157700"/>
                </a:cubicBezTo>
                <a:cubicBezTo>
                  <a:pt x="1395694" y="1154633"/>
                  <a:pt x="1445847" y="1165656"/>
                  <a:pt x="1566522" y="1122949"/>
                </a:cubicBezTo>
                <a:close/>
                <a:moveTo>
                  <a:pt x="9489392" y="1100484"/>
                </a:moveTo>
                <a:lnTo>
                  <a:pt x="9376963" y="1112177"/>
                </a:lnTo>
                <a:cubicBezTo>
                  <a:pt x="9337315" y="1116296"/>
                  <a:pt x="9290789" y="1119591"/>
                  <a:pt x="9216872" y="1119591"/>
                </a:cubicBezTo>
                <a:cubicBezTo>
                  <a:pt x="9100614" y="1119591"/>
                  <a:pt x="9043470" y="1109864"/>
                  <a:pt x="8969854" y="1102828"/>
                </a:cubicBezTo>
                <a:lnTo>
                  <a:pt x="8948716" y="1101712"/>
                </a:lnTo>
                <a:lnTo>
                  <a:pt x="9021514" y="1123095"/>
                </a:lnTo>
                <a:cubicBezTo>
                  <a:pt x="9084042" y="1147406"/>
                  <a:pt x="9150746" y="1159160"/>
                  <a:pt x="9217822" y="1157700"/>
                </a:cubicBezTo>
                <a:cubicBezTo>
                  <a:pt x="9243446" y="1154633"/>
                  <a:pt x="9293600" y="1165656"/>
                  <a:pt x="9414276" y="1122949"/>
                </a:cubicBezTo>
                <a:close/>
                <a:moveTo>
                  <a:pt x="11870817" y="1099260"/>
                </a:moveTo>
                <a:lnTo>
                  <a:pt x="11869947" y="1099287"/>
                </a:lnTo>
                <a:cubicBezTo>
                  <a:pt x="11777233" y="1105840"/>
                  <a:pt x="11739618" y="1118954"/>
                  <a:pt x="11591620" y="1119008"/>
                </a:cubicBezTo>
                <a:cubicBezTo>
                  <a:pt x="11517621" y="1119036"/>
                  <a:pt x="11471074" y="1115778"/>
                  <a:pt x="11431460" y="1111695"/>
                </a:cubicBezTo>
                <a:lnTo>
                  <a:pt x="11319877" y="1100153"/>
                </a:lnTo>
                <a:lnTo>
                  <a:pt x="11394565" y="1122293"/>
                </a:lnTo>
                <a:cubicBezTo>
                  <a:pt x="11444390" y="1139741"/>
                  <a:pt x="11494015" y="1157189"/>
                  <a:pt x="11591767" y="1157189"/>
                </a:cubicBezTo>
                <a:cubicBezTo>
                  <a:pt x="11617464" y="1154122"/>
                  <a:pt x="11667618" y="1165146"/>
                  <a:pt x="11788293" y="1122439"/>
                </a:cubicBezTo>
                <a:close/>
                <a:moveTo>
                  <a:pt x="7923851" y="1099260"/>
                </a:moveTo>
                <a:lnTo>
                  <a:pt x="7922981" y="1099287"/>
                </a:lnTo>
                <a:cubicBezTo>
                  <a:pt x="7830267" y="1105840"/>
                  <a:pt x="7792652" y="1118953"/>
                  <a:pt x="7644655" y="1119008"/>
                </a:cubicBezTo>
                <a:cubicBezTo>
                  <a:pt x="7570656" y="1119036"/>
                  <a:pt x="7524109" y="1115778"/>
                  <a:pt x="7484494" y="1111695"/>
                </a:cubicBezTo>
                <a:lnTo>
                  <a:pt x="7372911" y="1100153"/>
                </a:lnTo>
                <a:lnTo>
                  <a:pt x="7447599" y="1122293"/>
                </a:lnTo>
                <a:cubicBezTo>
                  <a:pt x="7497424" y="1139741"/>
                  <a:pt x="7547049" y="1157189"/>
                  <a:pt x="7644801" y="1157189"/>
                </a:cubicBezTo>
                <a:cubicBezTo>
                  <a:pt x="7670498" y="1154122"/>
                  <a:pt x="7720653" y="1165146"/>
                  <a:pt x="7841327" y="1122439"/>
                </a:cubicBezTo>
                <a:close/>
                <a:moveTo>
                  <a:pt x="4023065" y="1099260"/>
                </a:moveTo>
                <a:lnTo>
                  <a:pt x="4022195" y="1099287"/>
                </a:lnTo>
                <a:cubicBezTo>
                  <a:pt x="3929481" y="1105840"/>
                  <a:pt x="3891865" y="1118953"/>
                  <a:pt x="3743869" y="1119008"/>
                </a:cubicBezTo>
                <a:cubicBezTo>
                  <a:pt x="3669871" y="1119036"/>
                  <a:pt x="3623324" y="1115778"/>
                  <a:pt x="3583708" y="1111695"/>
                </a:cubicBezTo>
                <a:lnTo>
                  <a:pt x="3472125" y="1100153"/>
                </a:lnTo>
                <a:lnTo>
                  <a:pt x="3546812" y="1122293"/>
                </a:lnTo>
                <a:cubicBezTo>
                  <a:pt x="3596638" y="1139741"/>
                  <a:pt x="3646262" y="1157189"/>
                  <a:pt x="3744014" y="1157189"/>
                </a:cubicBezTo>
                <a:cubicBezTo>
                  <a:pt x="3769711" y="1154122"/>
                  <a:pt x="3819866" y="1165146"/>
                  <a:pt x="3940541" y="1122439"/>
                </a:cubicBezTo>
                <a:close/>
                <a:moveTo>
                  <a:pt x="11388067" y="1098093"/>
                </a:moveTo>
                <a:lnTo>
                  <a:pt x="11466164" y="1105256"/>
                </a:lnTo>
                <a:cubicBezTo>
                  <a:pt x="11552874" y="1112292"/>
                  <a:pt x="11648272" y="1115175"/>
                  <a:pt x="11788878" y="1098566"/>
                </a:cubicBezTo>
                <a:lnTo>
                  <a:pt x="11796907" y="1098093"/>
                </a:lnTo>
                <a:close/>
                <a:moveTo>
                  <a:pt x="10528545" y="1098093"/>
                </a:moveTo>
                <a:lnTo>
                  <a:pt x="10603730" y="1113241"/>
                </a:lnTo>
                <a:cubicBezTo>
                  <a:pt x="10722361" y="1144121"/>
                  <a:pt x="10802374" y="1139084"/>
                  <a:pt x="10800841" y="1138938"/>
                </a:cubicBezTo>
                <a:cubicBezTo>
                  <a:pt x="10898776" y="1138938"/>
                  <a:pt x="10948054" y="1125980"/>
                  <a:pt x="10997551" y="1113013"/>
                </a:cubicBezTo>
                <a:lnTo>
                  <a:pt x="11064890" y="1098093"/>
                </a:lnTo>
                <a:close/>
                <a:moveTo>
                  <a:pt x="9857867" y="1098093"/>
                </a:moveTo>
                <a:lnTo>
                  <a:pt x="9947175" y="1102908"/>
                </a:lnTo>
                <a:cubicBezTo>
                  <a:pt x="9989259" y="1103949"/>
                  <a:pt x="10028292" y="1103750"/>
                  <a:pt x="10064920" y="1102810"/>
                </a:cubicBezTo>
                <a:lnTo>
                  <a:pt x="10152514" y="1098093"/>
                </a:lnTo>
                <a:close/>
                <a:moveTo>
                  <a:pt x="9007169" y="1098093"/>
                </a:moveTo>
                <a:lnTo>
                  <a:pt x="9019980" y="1099224"/>
                </a:lnTo>
                <a:cubicBezTo>
                  <a:pt x="9197854" y="1120103"/>
                  <a:pt x="9294585" y="1110868"/>
                  <a:pt x="9397375" y="1100574"/>
                </a:cubicBezTo>
                <a:lnTo>
                  <a:pt x="9430769" y="1098093"/>
                </a:lnTo>
                <a:close/>
                <a:moveTo>
                  <a:pt x="8429507" y="1098093"/>
                </a:moveTo>
                <a:lnTo>
                  <a:pt x="8466818" y="1098926"/>
                </a:lnTo>
                <a:lnTo>
                  <a:pt x="8490163" y="1098093"/>
                </a:lnTo>
                <a:close/>
                <a:moveTo>
                  <a:pt x="7441101" y="1098093"/>
                </a:moveTo>
                <a:lnTo>
                  <a:pt x="7519198" y="1105256"/>
                </a:lnTo>
                <a:cubicBezTo>
                  <a:pt x="7605908" y="1112292"/>
                  <a:pt x="7701306" y="1115175"/>
                  <a:pt x="7841912" y="1098566"/>
                </a:cubicBezTo>
                <a:lnTo>
                  <a:pt x="7849942" y="1098093"/>
                </a:lnTo>
                <a:lnTo>
                  <a:pt x="7643132" y="1098093"/>
                </a:lnTo>
                <a:close/>
                <a:moveTo>
                  <a:pt x="6581579" y="1098093"/>
                </a:moveTo>
                <a:lnTo>
                  <a:pt x="6656764" y="1113241"/>
                </a:lnTo>
                <a:cubicBezTo>
                  <a:pt x="6775395" y="1144121"/>
                  <a:pt x="6855408" y="1139084"/>
                  <a:pt x="6853875" y="1138938"/>
                </a:cubicBezTo>
                <a:cubicBezTo>
                  <a:pt x="6951810" y="1138938"/>
                  <a:pt x="7001088" y="1125980"/>
                  <a:pt x="7050585" y="1113013"/>
                </a:cubicBezTo>
                <a:lnTo>
                  <a:pt x="7117925" y="1098093"/>
                </a:lnTo>
                <a:close/>
                <a:moveTo>
                  <a:pt x="5910902" y="1098093"/>
                </a:moveTo>
                <a:lnTo>
                  <a:pt x="6000210" y="1102908"/>
                </a:lnTo>
                <a:cubicBezTo>
                  <a:pt x="6042293" y="1103949"/>
                  <a:pt x="6081327" y="1103750"/>
                  <a:pt x="6117954" y="1102810"/>
                </a:cubicBezTo>
                <a:lnTo>
                  <a:pt x="6205549" y="1098093"/>
                </a:lnTo>
                <a:close/>
                <a:moveTo>
                  <a:pt x="5060206" y="1098093"/>
                </a:moveTo>
                <a:lnTo>
                  <a:pt x="5073017" y="1099224"/>
                </a:lnTo>
                <a:cubicBezTo>
                  <a:pt x="5250890" y="1120103"/>
                  <a:pt x="5347621" y="1110868"/>
                  <a:pt x="5450410" y="1100574"/>
                </a:cubicBezTo>
                <a:lnTo>
                  <a:pt x="5483805" y="1098093"/>
                </a:lnTo>
                <a:close/>
                <a:moveTo>
                  <a:pt x="4482543" y="1098093"/>
                </a:moveTo>
                <a:lnTo>
                  <a:pt x="4519854" y="1098926"/>
                </a:lnTo>
                <a:lnTo>
                  <a:pt x="4543199" y="1098093"/>
                </a:lnTo>
                <a:close/>
                <a:moveTo>
                  <a:pt x="3540315" y="1098093"/>
                </a:moveTo>
                <a:lnTo>
                  <a:pt x="3618412" y="1105256"/>
                </a:lnTo>
                <a:cubicBezTo>
                  <a:pt x="3705121" y="1112292"/>
                  <a:pt x="3800520" y="1115175"/>
                  <a:pt x="3941125" y="1098566"/>
                </a:cubicBezTo>
                <a:lnTo>
                  <a:pt x="3949156" y="1098093"/>
                </a:lnTo>
                <a:lnTo>
                  <a:pt x="3799081" y="1098093"/>
                </a:lnTo>
                <a:close/>
                <a:moveTo>
                  <a:pt x="2680793" y="1098093"/>
                </a:moveTo>
                <a:lnTo>
                  <a:pt x="2755978" y="1113241"/>
                </a:lnTo>
                <a:cubicBezTo>
                  <a:pt x="2874609" y="1144121"/>
                  <a:pt x="2954622" y="1139084"/>
                  <a:pt x="2953089" y="1138938"/>
                </a:cubicBezTo>
                <a:cubicBezTo>
                  <a:pt x="3051024" y="1138938"/>
                  <a:pt x="3100302" y="1125980"/>
                  <a:pt x="3149798" y="1113013"/>
                </a:cubicBezTo>
                <a:lnTo>
                  <a:pt x="3217138" y="1098093"/>
                </a:lnTo>
                <a:close/>
                <a:moveTo>
                  <a:pt x="2010114" y="1098093"/>
                </a:moveTo>
                <a:lnTo>
                  <a:pt x="2099423" y="1102908"/>
                </a:lnTo>
                <a:cubicBezTo>
                  <a:pt x="2141506" y="1103949"/>
                  <a:pt x="2180539" y="1103750"/>
                  <a:pt x="2217167" y="1102810"/>
                </a:cubicBezTo>
                <a:lnTo>
                  <a:pt x="2304762" y="1098093"/>
                </a:lnTo>
                <a:close/>
                <a:moveTo>
                  <a:pt x="1159417" y="1098093"/>
                </a:moveTo>
                <a:lnTo>
                  <a:pt x="1172228" y="1099224"/>
                </a:lnTo>
                <a:cubicBezTo>
                  <a:pt x="1350102" y="1120103"/>
                  <a:pt x="1446833" y="1110868"/>
                  <a:pt x="1549622" y="1100574"/>
                </a:cubicBezTo>
                <a:lnTo>
                  <a:pt x="1583016" y="1098093"/>
                </a:lnTo>
                <a:close/>
                <a:moveTo>
                  <a:pt x="581754" y="1098093"/>
                </a:moveTo>
                <a:lnTo>
                  <a:pt x="619065" y="1098926"/>
                </a:lnTo>
                <a:lnTo>
                  <a:pt x="642410" y="1098093"/>
                </a:lnTo>
                <a:close/>
                <a:moveTo>
                  <a:pt x="9993405" y="1079672"/>
                </a:moveTo>
                <a:lnTo>
                  <a:pt x="9894082" y="1084368"/>
                </a:lnTo>
                <a:lnTo>
                  <a:pt x="10146995" y="1084368"/>
                </a:lnTo>
                <a:lnTo>
                  <a:pt x="10133967" y="1083527"/>
                </a:lnTo>
                <a:cubicBezTo>
                  <a:pt x="10090849" y="1081063"/>
                  <a:pt x="10045573" y="1079329"/>
                  <a:pt x="9993405" y="1079672"/>
                </a:cubicBezTo>
                <a:close/>
                <a:moveTo>
                  <a:pt x="6046440" y="1079672"/>
                </a:moveTo>
                <a:lnTo>
                  <a:pt x="5947117" y="1084368"/>
                </a:lnTo>
                <a:lnTo>
                  <a:pt x="6200029" y="1084368"/>
                </a:lnTo>
                <a:lnTo>
                  <a:pt x="6187002" y="1083527"/>
                </a:lnTo>
                <a:cubicBezTo>
                  <a:pt x="6143884" y="1081063"/>
                  <a:pt x="6098608" y="1079329"/>
                  <a:pt x="6046440" y="1079672"/>
                </a:cubicBezTo>
                <a:close/>
                <a:moveTo>
                  <a:pt x="2145653" y="1079672"/>
                </a:moveTo>
                <a:lnTo>
                  <a:pt x="2046329" y="1084368"/>
                </a:lnTo>
                <a:lnTo>
                  <a:pt x="2299243" y="1084368"/>
                </a:lnTo>
                <a:lnTo>
                  <a:pt x="2286216" y="1083527"/>
                </a:lnTo>
                <a:cubicBezTo>
                  <a:pt x="2243098" y="1081063"/>
                  <a:pt x="2197821" y="1079329"/>
                  <a:pt x="2145653" y="1079672"/>
                </a:cubicBezTo>
                <a:close/>
                <a:moveTo>
                  <a:pt x="9218333" y="1073234"/>
                </a:moveTo>
                <a:cubicBezTo>
                  <a:pt x="9158342" y="1073234"/>
                  <a:pt x="9114394" y="1075698"/>
                  <a:pt x="9076414" y="1079054"/>
                </a:cubicBezTo>
                <a:lnTo>
                  <a:pt x="9025943" y="1084368"/>
                </a:lnTo>
                <a:lnTo>
                  <a:pt x="9410341" y="1084368"/>
                </a:lnTo>
                <a:lnTo>
                  <a:pt x="9359367" y="1079372"/>
                </a:lnTo>
                <a:cubicBezTo>
                  <a:pt x="9318727" y="1075857"/>
                  <a:pt x="9274108" y="1073234"/>
                  <a:pt x="9218333" y="1073234"/>
                </a:cubicBezTo>
                <a:close/>
                <a:moveTo>
                  <a:pt x="5271369" y="1073234"/>
                </a:moveTo>
                <a:cubicBezTo>
                  <a:pt x="5211378" y="1073234"/>
                  <a:pt x="5167430" y="1075698"/>
                  <a:pt x="5129449" y="1079054"/>
                </a:cubicBezTo>
                <a:lnTo>
                  <a:pt x="5078979" y="1084368"/>
                </a:lnTo>
                <a:lnTo>
                  <a:pt x="5463377" y="1084368"/>
                </a:lnTo>
                <a:lnTo>
                  <a:pt x="5412404" y="1079372"/>
                </a:lnTo>
                <a:cubicBezTo>
                  <a:pt x="5371763" y="1075857"/>
                  <a:pt x="5327143" y="1073234"/>
                  <a:pt x="5271369" y="1073234"/>
                </a:cubicBezTo>
                <a:close/>
                <a:moveTo>
                  <a:pt x="1370581" y="1073234"/>
                </a:moveTo>
                <a:cubicBezTo>
                  <a:pt x="1310590" y="1073234"/>
                  <a:pt x="1266641" y="1075698"/>
                  <a:pt x="1228662" y="1079054"/>
                </a:cubicBezTo>
                <a:lnTo>
                  <a:pt x="1178190" y="1084368"/>
                </a:lnTo>
                <a:lnTo>
                  <a:pt x="1562588" y="1084368"/>
                </a:lnTo>
                <a:lnTo>
                  <a:pt x="1511615" y="1079372"/>
                </a:lnTo>
                <a:cubicBezTo>
                  <a:pt x="1470974" y="1075857"/>
                  <a:pt x="1426356" y="1073234"/>
                  <a:pt x="1370581" y="1073234"/>
                </a:cubicBezTo>
                <a:close/>
                <a:moveTo>
                  <a:pt x="7589383" y="1073024"/>
                </a:moveTo>
                <a:lnTo>
                  <a:pt x="7447762" y="1084368"/>
                </a:lnTo>
                <a:lnTo>
                  <a:pt x="7643132" y="1084368"/>
                </a:lnTo>
                <a:lnTo>
                  <a:pt x="7835851" y="1084368"/>
                </a:lnTo>
                <a:lnTo>
                  <a:pt x="7703226" y="1073327"/>
                </a:lnTo>
                <a:cubicBezTo>
                  <a:pt x="7668583" y="1071823"/>
                  <a:pt x="7631335" y="1071450"/>
                  <a:pt x="7589383" y="1073024"/>
                </a:cubicBezTo>
                <a:close/>
                <a:moveTo>
                  <a:pt x="3688597" y="1073024"/>
                </a:moveTo>
                <a:lnTo>
                  <a:pt x="3546977" y="1084368"/>
                </a:lnTo>
                <a:lnTo>
                  <a:pt x="3799081" y="1084368"/>
                </a:lnTo>
                <a:lnTo>
                  <a:pt x="3935064" y="1084368"/>
                </a:lnTo>
                <a:lnTo>
                  <a:pt x="3802439" y="1073327"/>
                </a:lnTo>
                <a:cubicBezTo>
                  <a:pt x="3767797" y="1071823"/>
                  <a:pt x="3730549" y="1071450"/>
                  <a:pt x="3688597" y="1073024"/>
                </a:cubicBezTo>
                <a:close/>
                <a:moveTo>
                  <a:pt x="11576811" y="1072069"/>
                </a:moveTo>
                <a:lnTo>
                  <a:pt x="11394809" y="1084368"/>
                </a:lnTo>
                <a:lnTo>
                  <a:pt x="11789249" y="1084368"/>
                </a:lnTo>
                <a:lnTo>
                  <a:pt x="11716623" y="1077605"/>
                </a:lnTo>
                <a:cubicBezTo>
                  <a:pt x="11673824" y="1074069"/>
                  <a:pt x="11628876" y="1071580"/>
                  <a:pt x="11576811" y="1072069"/>
                </a:cubicBezTo>
                <a:close/>
                <a:moveTo>
                  <a:pt x="8426896" y="1061846"/>
                </a:moveTo>
                <a:cubicBezTo>
                  <a:pt x="8328852" y="1061846"/>
                  <a:pt x="8279027" y="1070570"/>
                  <a:pt x="8229020" y="1079302"/>
                </a:cubicBezTo>
                <a:lnTo>
                  <a:pt x="8198159" y="1083869"/>
                </a:lnTo>
                <a:lnTo>
                  <a:pt x="8369532" y="1076697"/>
                </a:lnTo>
                <a:cubicBezTo>
                  <a:pt x="8438397" y="1075170"/>
                  <a:pt x="8517440" y="1075898"/>
                  <a:pt x="8623934" y="1082140"/>
                </a:cubicBezTo>
                <a:lnTo>
                  <a:pt x="8649907" y="1083107"/>
                </a:lnTo>
                <a:lnTo>
                  <a:pt x="8623989" y="1079257"/>
                </a:lnTo>
                <a:cubicBezTo>
                  <a:pt x="8574401" y="1070551"/>
                  <a:pt x="8524941" y="1061846"/>
                  <a:pt x="8426896" y="1061846"/>
                </a:cubicBezTo>
                <a:close/>
                <a:moveTo>
                  <a:pt x="4479931" y="1061846"/>
                </a:moveTo>
                <a:cubicBezTo>
                  <a:pt x="4406398" y="1061846"/>
                  <a:pt x="4359989" y="1066753"/>
                  <a:pt x="4320283" y="1072890"/>
                </a:cubicBezTo>
                <a:lnTo>
                  <a:pt x="4248363" y="1083988"/>
                </a:lnTo>
                <a:lnTo>
                  <a:pt x="4422567" y="1076697"/>
                </a:lnTo>
                <a:cubicBezTo>
                  <a:pt x="4491432" y="1075170"/>
                  <a:pt x="4570475" y="1075898"/>
                  <a:pt x="4676968" y="1082140"/>
                </a:cubicBezTo>
                <a:lnTo>
                  <a:pt x="4702942" y="1083108"/>
                </a:lnTo>
                <a:lnTo>
                  <a:pt x="4677024" y="1079257"/>
                </a:lnTo>
                <a:cubicBezTo>
                  <a:pt x="4627436" y="1070551"/>
                  <a:pt x="4577976" y="1061846"/>
                  <a:pt x="4479931" y="1061846"/>
                </a:cubicBezTo>
                <a:close/>
                <a:moveTo>
                  <a:pt x="579143" y="1061846"/>
                </a:moveTo>
                <a:cubicBezTo>
                  <a:pt x="481099" y="1061846"/>
                  <a:pt x="431274" y="1070570"/>
                  <a:pt x="381266" y="1079302"/>
                </a:cubicBezTo>
                <a:lnTo>
                  <a:pt x="351447" y="1083715"/>
                </a:lnTo>
                <a:lnTo>
                  <a:pt x="455666" y="1078855"/>
                </a:lnTo>
                <a:cubicBezTo>
                  <a:pt x="540999" y="1075296"/>
                  <a:pt x="634188" y="1073818"/>
                  <a:pt x="776181" y="1082140"/>
                </a:cubicBezTo>
                <a:lnTo>
                  <a:pt x="802155" y="1083108"/>
                </a:lnTo>
                <a:lnTo>
                  <a:pt x="776237" y="1079257"/>
                </a:lnTo>
                <a:cubicBezTo>
                  <a:pt x="726649" y="1070551"/>
                  <a:pt x="677188" y="1061846"/>
                  <a:pt x="579143" y="1061846"/>
                </a:cubicBezTo>
                <a:close/>
                <a:moveTo>
                  <a:pt x="10008893" y="1047463"/>
                </a:moveTo>
                <a:cubicBezTo>
                  <a:pt x="9911068" y="1047463"/>
                  <a:pt x="9861407" y="1059728"/>
                  <a:pt x="9811554" y="1071993"/>
                </a:cubicBezTo>
                <a:lnTo>
                  <a:pt x="9760181" y="1082693"/>
                </a:lnTo>
                <a:lnTo>
                  <a:pt x="9861636" y="1076246"/>
                </a:lnTo>
                <a:cubicBezTo>
                  <a:pt x="9907692" y="1073485"/>
                  <a:pt x="9955856" y="1071336"/>
                  <a:pt x="10009405" y="1071336"/>
                </a:cubicBezTo>
                <a:cubicBezTo>
                  <a:pt x="10107449" y="1071336"/>
                  <a:pt x="10157073" y="1075388"/>
                  <a:pt x="10206652" y="1079439"/>
                </a:cubicBezTo>
                <a:lnTo>
                  <a:pt x="10257680" y="1082976"/>
                </a:lnTo>
                <a:lnTo>
                  <a:pt x="10205639" y="1071847"/>
                </a:lnTo>
                <a:cubicBezTo>
                  <a:pt x="10087738" y="1042645"/>
                  <a:pt x="10007506" y="1047391"/>
                  <a:pt x="10008893" y="1047463"/>
                </a:cubicBezTo>
                <a:close/>
                <a:moveTo>
                  <a:pt x="6061929" y="1047463"/>
                </a:moveTo>
                <a:cubicBezTo>
                  <a:pt x="5964103" y="1047463"/>
                  <a:pt x="5914442" y="1059728"/>
                  <a:pt x="5864589" y="1071993"/>
                </a:cubicBezTo>
                <a:lnTo>
                  <a:pt x="5813216" y="1082693"/>
                </a:lnTo>
                <a:lnTo>
                  <a:pt x="5914671" y="1076246"/>
                </a:lnTo>
                <a:cubicBezTo>
                  <a:pt x="5960727" y="1073485"/>
                  <a:pt x="6008891" y="1071336"/>
                  <a:pt x="6062439" y="1071336"/>
                </a:cubicBezTo>
                <a:cubicBezTo>
                  <a:pt x="6160483" y="1071336"/>
                  <a:pt x="6210108" y="1075388"/>
                  <a:pt x="6259686" y="1079439"/>
                </a:cubicBezTo>
                <a:lnTo>
                  <a:pt x="6310714" y="1082976"/>
                </a:lnTo>
                <a:lnTo>
                  <a:pt x="6258673" y="1071847"/>
                </a:lnTo>
                <a:cubicBezTo>
                  <a:pt x="6140772" y="1042645"/>
                  <a:pt x="6060541" y="1047391"/>
                  <a:pt x="6061929" y="1047463"/>
                </a:cubicBezTo>
                <a:close/>
                <a:moveTo>
                  <a:pt x="2161142" y="1047463"/>
                </a:moveTo>
                <a:cubicBezTo>
                  <a:pt x="2063316" y="1047463"/>
                  <a:pt x="2013654" y="1059728"/>
                  <a:pt x="1963801" y="1071993"/>
                </a:cubicBezTo>
                <a:lnTo>
                  <a:pt x="1912429" y="1082693"/>
                </a:lnTo>
                <a:lnTo>
                  <a:pt x="2013882" y="1076246"/>
                </a:lnTo>
                <a:cubicBezTo>
                  <a:pt x="2059939" y="1073485"/>
                  <a:pt x="2108104" y="1071336"/>
                  <a:pt x="2161653" y="1071336"/>
                </a:cubicBezTo>
                <a:cubicBezTo>
                  <a:pt x="2259697" y="1071336"/>
                  <a:pt x="2309321" y="1075388"/>
                  <a:pt x="2358900" y="1079439"/>
                </a:cubicBezTo>
                <a:lnTo>
                  <a:pt x="2409927" y="1082976"/>
                </a:lnTo>
                <a:lnTo>
                  <a:pt x="2357887" y="1071847"/>
                </a:lnTo>
                <a:cubicBezTo>
                  <a:pt x="2239986" y="1042645"/>
                  <a:pt x="2159754" y="1047391"/>
                  <a:pt x="2161142" y="1047463"/>
                </a:cubicBezTo>
                <a:close/>
                <a:moveTo>
                  <a:pt x="10801279" y="1044398"/>
                </a:moveTo>
                <a:cubicBezTo>
                  <a:pt x="10703272" y="1044398"/>
                  <a:pt x="10653501" y="1057374"/>
                  <a:pt x="10603539" y="1070350"/>
                </a:cubicBezTo>
                <a:lnTo>
                  <a:pt x="10539792" y="1084368"/>
                </a:lnTo>
                <a:lnTo>
                  <a:pt x="11070163" y="1084368"/>
                </a:lnTo>
                <a:lnTo>
                  <a:pt x="11043881" y="1081182"/>
                </a:lnTo>
                <a:cubicBezTo>
                  <a:pt x="10972565" y="1065587"/>
                  <a:pt x="10919217" y="1044398"/>
                  <a:pt x="10801279" y="1044398"/>
                </a:cubicBezTo>
                <a:close/>
                <a:moveTo>
                  <a:pt x="6854313" y="1044398"/>
                </a:moveTo>
                <a:cubicBezTo>
                  <a:pt x="6756306" y="1044398"/>
                  <a:pt x="6706535" y="1057374"/>
                  <a:pt x="6656573" y="1070350"/>
                </a:cubicBezTo>
                <a:lnTo>
                  <a:pt x="6592827" y="1084368"/>
                </a:lnTo>
                <a:lnTo>
                  <a:pt x="7123198" y="1084368"/>
                </a:lnTo>
                <a:lnTo>
                  <a:pt x="7096915" y="1081182"/>
                </a:lnTo>
                <a:cubicBezTo>
                  <a:pt x="7025599" y="1065587"/>
                  <a:pt x="6972251" y="1044398"/>
                  <a:pt x="6854313" y="1044398"/>
                </a:cubicBezTo>
                <a:close/>
                <a:moveTo>
                  <a:pt x="2953527" y="1044398"/>
                </a:moveTo>
                <a:cubicBezTo>
                  <a:pt x="2855519" y="1044398"/>
                  <a:pt x="2805749" y="1057374"/>
                  <a:pt x="2755787" y="1070350"/>
                </a:cubicBezTo>
                <a:lnTo>
                  <a:pt x="2692040" y="1084368"/>
                </a:lnTo>
                <a:lnTo>
                  <a:pt x="3222411" y="1084368"/>
                </a:lnTo>
                <a:lnTo>
                  <a:pt x="3196129" y="1081182"/>
                </a:lnTo>
                <a:cubicBezTo>
                  <a:pt x="3124813" y="1065587"/>
                  <a:pt x="3071465" y="1044398"/>
                  <a:pt x="2953527" y="1044398"/>
                </a:cubicBezTo>
                <a:close/>
                <a:moveTo>
                  <a:pt x="8425874" y="1038703"/>
                </a:moveTo>
                <a:cubicBezTo>
                  <a:pt x="8400322" y="1041186"/>
                  <a:pt x="8350096" y="1032060"/>
                  <a:pt x="8228764" y="1067905"/>
                </a:cubicBezTo>
                <a:lnTo>
                  <a:pt x="8202770" y="1073912"/>
                </a:lnTo>
                <a:lnTo>
                  <a:pt x="8265579" y="1064131"/>
                </a:lnTo>
                <a:cubicBezTo>
                  <a:pt x="8305164" y="1057974"/>
                  <a:pt x="8351711" y="1053039"/>
                  <a:pt x="8425874" y="1053011"/>
                </a:cubicBezTo>
                <a:cubicBezTo>
                  <a:pt x="8492483" y="1052201"/>
                  <a:pt x="8559004" y="1058071"/>
                  <a:pt x="8624445" y="1070533"/>
                </a:cubicBezTo>
                <a:lnTo>
                  <a:pt x="8644866" y="1073437"/>
                </a:lnTo>
                <a:lnTo>
                  <a:pt x="8622328" y="1067905"/>
                </a:lnTo>
                <a:cubicBezTo>
                  <a:pt x="8558916" y="1047333"/>
                  <a:pt x="8492527" y="1037462"/>
                  <a:pt x="8425874" y="1038703"/>
                </a:cubicBezTo>
                <a:close/>
                <a:moveTo>
                  <a:pt x="4478910" y="1038703"/>
                </a:moveTo>
                <a:cubicBezTo>
                  <a:pt x="4453358" y="1041186"/>
                  <a:pt x="4403132" y="1032060"/>
                  <a:pt x="4281799" y="1067905"/>
                </a:cubicBezTo>
                <a:lnTo>
                  <a:pt x="4255805" y="1073912"/>
                </a:lnTo>
                <a:lnTo>
                  <a:pt x="4318613" y="1064131"/>
                </a:lnTo>
                <a:cubicBezTo>
                  <a:pt x="4358199" y="1057974"/>
                  <a:pt x="4404746" y="1053039"/>
                  <a:pt x="4478909" y="1053011"/>
                </a:cubicBezTo>
                <a:cubicBezTo>
                  <a:pt x="4545518" y="1052201"/>
                  <a:pt x="4612040" y="1058071"/>
                  <a:pt x="4677480" y="1070533"/>
                </a:cubicBezTo>
                <a:lnTo>
                  <a:pt x="4697902" y="1073437"/>
                </a:lnTo>
                <a:lnTo>
                  <a:pt x="4675363" y="1067905"/>
                </a:lnTo>
                <a:cubicBezTo>
                  <a:pt x="4611952" y="1047333"/>
                  <a:pt x="4545562" y="1037462"/>
                  <a:pt x="4478910" y="1038703"/>
                </a:cubicBezTo>
                <a:close/>
                <a:moveTo>
                  <a:pt x="578122" y="1038703"/>
                </a:moveTo>
                <a:cubicBezTo>
                  <a:pt x="552570" y="1041186"/>
                  <a:pt x="502343" y="1032060"/>
                  <a:pt x="381011" y="1067905"/>
                </a:cubicBezTo>
                <a:lnTo>
                  <a:pt x="350723" y="1074904"/>
                </a:lnTo>
                <a:lnTo>
                  <a:pt x="379797" y="1070560"/>
                </a:lnTo>
                <a:cubicBezTo>
                  <a:pt x="429449" y="1061808"/>
                  <a:pt x="479237" y="1053048"/>
                  <a:pt x="578121" y="1053011"/>
                </a:cubicBezTo>
                <a:cubicBezTo>
                  <a:pt x="644730" y="1052201"/>
                  <a:pt x="711252" y="1058071"/>
                  <a:pt x="776692" y="1070533"/>
                </a:cubicBezTo>
                <a:lnTo>
                  <a:pt x="797114" y="1073437"/>
                </a:lnTo>
                <a:lnTo>
                  <a:pt x="774575" y="1067905"/>
                </a:lnTo>
                <a:cubicBezTo>
                  <a:pt x="711164" y="1047333"/>
                  <a:pt x="644774" y="1037462"/>
                  <a:pt x="578122" y="1038703"/>
                </a:cubicBezTo>
                <a:close/>
                <a:moveTo>
                  <a:pt x="9217749" y="1026731"/>
                </a:moveTo>
                <a:cubicBezTo>
                  <a:pt x="9119851" y="1026731"/>
                  <a:pt x="9070317" y="1044215"/>
                  <a:pt x="9020538" y="1061699"/>
                </a:cubicBezTo>
                <a:lnTo>
                  <a:pt x="8956036" y="1080860"/>
                </a:lnTo>
                <a:lnTo>
                  <a:pt x="9054585" y="1073726"/>
                </a:lnTo>
                <a:cubicBezTo>
                  <a:pt x="9156718" y="1064126"/>
                  <a:pt x="9247243" y="1056333"/>
                  <a:pt x="9415590" y="1076154"/>
                </a:cubicBezTo>
                <a:lnTo>
                  <a:pt x="9478780" y="1080542"/>
                </a:lnTo>
                <a:lnTo>
                  <a:pt x="9413838" y="1061407"/>
                </a:lnTo>
                <a:cubicBezTo>
                  <a:pt x="9351397" y="1037053"/>
                  <a:pt x="9284759" y="1025270"/>
                  <a:pt x="9217749" y="1026731"/>
                </a:cubicBezTo>
                <a:close/>
                <a:moveTo>
                  <a:pt x="5270784" y="1026731"/>
                </a:moveTo>
                <a:cubicBezTo>
                  <a:pt x="5172886" y="1026731"/>
                  <a:pt x="5123353" y="1044215"/>
                  <a:pt x="5073574" y="1061699"/>
                </a:cubicBezTo>
                <a:lnTo>
                  <a:pt x="5009072" y="1080860"/>
                </a:lnTo>
                <a:lnTo>
                  <a:pt x="5107621" y="1073726"/>
                </a:lnTo>
                <a:cubicBezTo>
                  <a:pt x="5209752" y="1064126"/>
                  <a:pt x="5300278" y="1056333"/>
                  <a:pt x="5468625" y="1076154"/>
                </a:cubicBezTo>
                <a:lnTo>
                  <a:pt x="5531815" y="1080542"/>
                </a:lnTo>
                <a:lnTo>
                  <a:pt x="5466874" y="1061407"/>
                </a:lnTo>
                <a:cubicBezTo>
                  <a:pt x="5404434" y="1037053"/>
                  <a:pt x="5337795" y="1025270"/>
                  <a:pt x="5270784" y="1026731"/>
                </a:cubicBezTo>
                <a:close/>
                <a:moveTo>
                  <a:pt x="1369996" y="1026731"/>
                </a:moveTo>
                <a:cubicBezTo>
                  <a:pt x="1272098" y="1026731"/>
                  <a:pt x="1222564" y="1044215"/>
                  <a:pt x="1172785" y="1061699"/>
                </a:cubicBezTo>
                <a:lnTo>
                  <a:pt x="1108283" y="1080860"/>
                </a:lnTo>
                <a:lnTo>
                  <a:pt x="1206832" y="1073726"/>
                </a:lnTo>
                <a:cubicBezTo>
                  <a:pt x="1308965" y="1064126"/>
                  <a:pt x="1399490" y="1056333"/>
                  <a:pt x="1567837" y="1076154"/>
                </a:cubicBezTo>
                <a:lnTo>
                  <a:pt x="1631027" y="1080542"/>
                </a:lnTo>
                <a:lnTo>
                  <a:pt x="1566085" y="1061407"/>
                </a:lnTo>
                <a:cubicBezTo>
                  <a:pt x="1503645" y="1037053"/>
                  <a:pt x="1437006" y="1025270"/>
                  <a:pt x="1369996" y="1026731"/>
                </a:cubicBezTo>
                <a:close/>
                <a:moveTo>
                  <a:pt x="11591694" y="1026292"/>
                </a:moveTo>
                <a:cubicBezTo>
                  <a:pt x="11493795" y="1026292"/>
                  <a:pt x="11444262" y="1043777"/>
                  <a:pt x="11394474" y="1061261"/>
                </a:cubicBezTo>
                <a:lnTo>
                  <a:pt x="11325778" y="1081663"/>
                </a:lnTo>
                <a:lnTo>
                  <a:pt x="11434650" y="1071821"/>
                </a:lnTo>
                <a:cubicBezTo>
                  <a:pt x="11483671" y="1067512"/>
                  <a:pt x="11535408" y="1064035"/>
                  <a:pt x="11592351" y="1064035"/>
                </a:cubicBezTo>
                <a:cubicBezTo>
                  <a:pt x="11690907" y="1064035"/>
                  <a:pt x="11740403" y="1069820"/>
                  <a:pt x="11789891" y="1075606"/>
                </a:cubicBezTo>
                <a:lnTo>
                  <a:pt x="11860907" y="1082636"/>
                </a:lnTo>
                <a:lnTo>
                  <a:pt x="11788705" y="1061188"/>
                </a:lnTo>
                <a:cubicBezTo>
                  <a:pt x="11738998" y="1043740"/>
                  <a:pt x="11689483" y="1026292"/>
                  <a:pt x="11591694" y="1026292"/>
                </a:cubicBezTo>
                <a:close/>
                <a:moveTo>
                  <a:pt x="7644728" y="1026292"/>
                </a:moveTo>
                <a:cubicBezTo>
                  <a:pt x="7546830" y="1026292"/>
                  <a:pt x="7497296" y="1043777"/>
                  <a:pt x="7447508" y="1061261"/>
                </a:cubicBezTo>
                <a:lnTo>
                  <a:pt x="7378812" y="1081663"/>
                </a:lnTo>
                <a:lnTo>
                  <a:pt x="7487684" y="1071821"/>
                </a:lnTo>
                <a:cubicBezTo>
                  <a:pt x="7536705" y="1067512"/>
                  <a:pt x="7588442" y="1064035"/>
                  <a:pt x="7645385" y="1064035"/>
                </a:cubicBezTo>
                <a:cubicBezTo>
                  <a:pt x="7743941" y="1064035"/>
                  <a:pt x="7793438" y="1069820"/>
                  <a:pt x="7842926" y="1075606"/>
                </a:cubicBezTo>
                <a:lnTo>
                  <a:pt x="7914464" y="1082688"/>
                </a:lnTo>
                <a:lnTo>
                  <a:pt x="7803738" y="1048374"/>
                </a:lnTo>
                <a:cubicBezTo>
                  <a:pt x="7764258" y="1036106"/>
                  <a:pt x="7718070" y="1026292"/>
                  <a:pt x="7644728" y="1026292"/>
                </a:cubicBezTo>
                <a:close/>
                <a:moveTo>
                  <a:pt x="3743941" y="1026292"/>
                </a:moveTo>
                <a:cubicBezTo>
                  <a:pt x="3646043" y="1026292"/>
                  <a:pt x="3596511" y="1043777"/>
                  <a:pt x="3546722" y="1061261"/>
                </a:cubicBezTo>
                <a:lnTo>
                  <a:pt x="3478026" y="1081663"/>
                </a:lnTo>
                <a:lnTo>
                  <a:pt x="3586898" y="1071821"/>
                </a:lnTo>
                <a:cubicBezTo>
                  <a:pt x="3635919" y="1067512"/>
                  <a:pt x="3687656" y="1064035"/>
                  <a:pt x="3744599" y="1064035"/>
                </a:cubicBezTo>
                <a:cubicBezTo>
                  <a:pt x="3818515" y="1064035"/>
                  <a:pt x="3864836" y="1067289"/>
                  <a:pt x="3904255" y="1071357"/>
                </a:cubicBezTo>
                <a:lnTo>
                  <a:pt x="4013497" y="1082632"/>
                </a:lnTo>
                <a:lnTo>
                  <a:pt x="3902950" y="1048374"/>
                </a:lnTo>
                <a:cubicBezTo>
                  <a:pt x="3863470" y="1036106"/>
                  <a:pt x="3817283" y="1026292"/>
                  <a:pt x="3743941" y="1026292"/>
                </a:cubicBezTo>
                <a:close/>
                <a:moveTo>
                  <a:pt x="8425874" y="1015121"/>
                </a:moveTo>
                <a:cubicBezTo>
                  <a:pt x="8400322" y="1018698"/>
                  <a:pt x="8350388" y="1005850"/>
                  <a:pt x="8229566" y="1055566"/>
                </a:cubicBezTo>
                <a:lnTo>
                  <a:pt x="8209764" y="1062485"/>
                </a:lnTo>
                <a:lnTo>
                  <a:pt x="8265470" y="1048057"/>
                </a:lnTo>
                <a:cubicBezTo>
                  <a:pt x="8305243" y="1037791"/>
                  <a:pt x="8351930" y="1029578"/>
                  <a:pt x="8425874" y="1029578"/>
                </a:cubicBezTo>
                <a:cubicBezTo>
                  <a:pt x="8452156" y="1032133"/>
                  <a:pt x="8502309" y="1022716"/>
                  <a:pt x="8624883" y="1058780"/>
                </a:cubicBezTo>
                <a:lnTo>
                  <a:pt x="8636990" y="1061623"/>
                </a:lnTo>
                <a:lnTo>
                  <a:pt x="8584719" y="1040899"/>
                </a:lnTo>
                <a:cubicBezTo>
                  <a:pt x="8545170" y="1026578"/>
                  <a:pt x="8498996" y="1015121"/>
                  <a:pt x="8425874" y="1015121"/>
                </a:cubicBezTo>
                <a:close/>
                <a:moveTo>
                  <a:pt x="4478909" y="1015121"/>
                </a:moveTo>
                <a:cubicBezTo>
                  <a:pt x="4453358" y="1018698"/>
                  <a:pt x="4403423" y="1005850"/>
                  <a:pt x="4282600" y="1055566"/>
                </a:cubicBezTo>
                <a:lnTo>
                  <a:pt x="4267352" y="1061305"/>
                </a:lnTo>
                <a:lnTo>
                  <a:pt x="4318505" y="1048057"/>
                </a:lnTo>
                <a:cubicBezTo>
                  <a:pt x="4358278" y="1037791"/>
                  <a:pt x="4404966" y="1029578"/>
                  <a:pt x="4478910" y="1029578"/>
                </a:cubicBezTo>
                <a:cubicBezTo>
                  <a:pt x="4505192" y="1032133"/>
                  <a:pt x="4555345" y="1022716"/>
                  <a:pt x="4677918" y="1058780"/>
                </a:cubicBezTo>
                <a:lnTo>
                  <a:pt x="4690025" y="1061623"/>
                </a:lnTo>
                <a:lnTo>
                  <a:pt x="4637754" y="1040899"/>
                </a:lnTo>
                <a:cubicBezTo>
                  <a:pt x="4598206" y="1026578"/>
                  <a:pt x="4552032" y="1015121"/>
                  <a:pt x="4478909" y="1015121"/>
                </a:cubicBezTo>
                <a:close/>
                <a:moveTo>
                  <a:pt x="578122" y="1015121"/>
                </a:moveTo>
                <a:cubicBezTo>
                  <a:pt x="552571" y="1018698"/>
                  <a:pt x="502636" y="1005850"/>
                  <a:pt x="381814" y="1055566"/>
                </a:cubicBezTo>
                <a:lnTo>
                  <a:pt x="355603" y="1064723"/>
                </a:lnTo>
                <a:lnTo>
                  <a:pt x="379496" y="1058779"/>
                </a:lnTo>
                <a:cubicBezTo>
                  <a:pt x="429394" y="1044179"/>
                  <a:pt x="479530" y="1029578"/>
                  <a:pt x="578122" y="1029578"/>
                </a:cubicBezTo>
                <a:cubicBezTo>
                  <a:pt x="604403" y="1032133"/>
                  <a:pt x="654556" y="1022716"/>
                  <a:pt x="777130" y="1058780"/>
                </a:cubicBezTo>
                <a:lnTo>
                  <a:pt x="789238" y="1061623"/>
                </a:lnTo>
                <a:lnTo>
                  <a:pt x="736967" y="1040899"/>
                </a:lnTo>
                <a:cubicBezTo>
                  <a:pt x="697419" y="1026578"/>
                  <a:pt x="651245" y="1015121"/>
                  <a:pt x="578122" y="1015121"/>
                </a:cubicBezTo>
                <a:close/>
                <a:moveTo>
                  <a:pt x="10008310" y="1014977"/>
                </a:moveTo>
                <a:cubicBezTo>
                  <a:pt x="9898749" y="1014977"/>
                  <a:pt x="9849638" y="1040825"/>
                  <a:pt x="9792516" y="1063442"/>
                </a:cubicBezTo>
                <a:lnTo>
                  <a:pt x="9763766" y="1072880"/>
                </a:lnTo>
                <a:lnTo>
                  <a:pt x="9809939" y="1063223"/>
                </a:lnTo>
                <a:cubicBezTo>
                  <a:pt x="9859782" y="1050949"/>
                  <a:pt x="9909826" y="1038666"/>
                  <a:pt x="10008455" y="1038630"/>
                </a:cubicBezTo>
                <a:cubicBezTo>
                  <a:pt x="10107011" y="1038630"/>
                  <a:pt x="10156836" y="1050858"/>
                  <a:pt x="10206497" y="1063086"/>
                </a:cubicBezTo>
                <a:lnTo>
                  <a:pt x="10257553" y="1073758"/>
                </a:lnTo>
                <a:lnTo>
                  <a:pt x="10204325" y="1055422"/>
                </a:lnTo>
                <a:cubicBezTo>
                  <a:pt x="10156070" y="1035564"/>
                  <a:pt x="10106280" y="1014977"/>
                  <a:pt x="10008310" y="1014977"/>
                </a:cubicBezTo>
                <a:close/>
                <a:moveTo>
                  <a:pt x="6061344" y="1014977"/>
                </a:moveTo>
                <a:cubicBezTo>
                  <a:pt x="5951784" y="1014977"/>
                  <a:pt x="5902673" y="1040825"/>
                  <a:pt x="5845552" y="1063442"/>
                </a:cubicBezTo>
                <a:lnTo>
                  <a:pt x="5816801" y="1072880"/>
                </a:lnTo>
                <a:lnTo>
                  <a:pt x="5862975" y="1063223"/>
                </a:lnTo>
                <a:cubicBezTo>
                  <a:pt x="5912818" y="1050949"/>
                  <a:pt x="5962861" y="1038666"/>
                  <a:pt x="6061489" y="1038630"/>
                </a:cubicBezTo>
                <a:cubicBezTo>
                  <a:pt x="6160045" y="1038630"/>
                  <a:pt x="6209870" y="1050858"/>
                  <a:pt x="6259531" y="1063086"/>
                </a:cubicBezTo>
                <a:lnTo>
                  <a:pt x="6310587" y="1073758"/>
                </a:lnTo>
                <a:lnTo>
                  <a:pt x="6257359" y="1055422"/>
                </a:lnTo>
                <a:cubicBezTo>
                  <a:pt x="6209104" y="1035564"/>
                  <a:pt x="6159315" y="1014977"/>
                  <a:pt x="6061344" y="1014977"/>
                </a:cubicBezTo>
                <a:close/>
                <a:moveTo>
                  <a:pt x="2160558" y="1014977"/>
                </a:moveTo>
                <a:cubicBezTo>
                  <a:pt x="2050996" y="1014977"/>
                  <a:pt x="2001885" y="1040825"/>
                  <a:pt x="1944763" y="1063442"/>
                </a:cubicBezTo>
                <a:lnTo>
                  <a:pt x="1916013" y="1072880"/>
                </a:lnTo>
                <a:lnTo>
                  <a:pt x="1962187" y="1063223"/>
                </a:lnTo>
                <a:cubicBezTo>
                  <a:pt x="2012030" y="1050949"/>
                  <a:pt x="2062074" y="1038666"/>
                  <a:pt x="2160703" y="1038630"/>
                </a:cubicBezTo>
                <a:cubicBezTo>
                  <a:pt x="2259258" y="1038630"/>
                  <a:pt x="2309084" y="1050858"/>
                  <a:pt x="2358745" y="1063086"/>
                </a:cubicBezTo>
                <a:lnTo>
                  <a:pt x="2409801" y="1073758"/>
                </a:lnTo>
                <a:lnTo>
                  <a:pt x="2356573" y="1055422"/>
                </a:lnTo>
                <a:cubicBezTo>
                  <a:pt x="2308318" y="1035564"/>
                  <a:pt x="2258529" y="1014977"/>
                  <a:pt x="2160558" y="1014977"/>
                </a:cubicBezTo>
                <a:close/>
                <a:moveTo>
                  <a:pt x="9773897" y="1006238"/>
                </a:moveTo>
                <a:lnTo>
                  <a:pt x="9769231" y="1011447"/>
                </a:lnTo>
                <a:lnTo>
                  <a:pt x="9770526" y="1010242"/>
                </a:lnTo>
                <a:close/>
                <a:moveTo>
                  <a:pt x="5826934" y="1006236"/>
                </a:moveTo>
                <a:lnTo>
                  <a:pt x="5822265" y="1011448"/>
                </a:lnTo>
                <a:lnTo>
                  <a:pt x="5823562" y="1010242"/>
                </a:lnTo>
                <a:close/>
                <a:moveTo>
                  <a:pt x="1926155" y="1006226"/>
                </a:moveTo>
                <a:lnTo>
                  <a:pt x="1921476" y="1011451"/>
                </a:lnTo>
                <a:lnTo>
                  <a:pt x="1922775" y="1010242"/>
                </a:lnTo>
                <a:close/>
                <a:moveTo>
                  <a:pt x="6289963" y="999038"/>
                </a:moveTo>
                <a:lnTo>
                  <a:pt x="6299340" y="1010191"/>
                </a:lnTo>
                <a:lnTo>
                  <a:pt x="6303036" y="1013630"/>
                </a:lnTo>
                <a:close/>
                <a:moveTo>
                  <a:pt x="2389170" y="999029"/>
                </a:moveTo>
                <a:lnTo>
                  <a:pt x="2398555" y="1010191"/>
                </a:lnTo>
                <a:lnTo>
                  <a:pt x="2402254" y="1013633"/>
                </a:lnTo>
                <a:close/>
                <a:moveTo>
                  <a:pt x="10236917" y="999025"/>
                </a:moveTo>
                <a:lnTo>
                  <a:pt x="10246306" y="1010191"/>
                </a:lnTo>
                <a:lnTo>
                  <a:pt x="10250006" y="1013634"/>
                </a:lnTo>
                <a:close/>
                <a:moveTo>
                  <a:pt x="5845964" y="998053"/>
                </a:moveTo>
                <a:lnTo>
                  <a:pt x="5818342" y="1025252"/>
                </a:lnTo>
                <a:lnTo>
                  <a:pt x="5824152" y="1020567"/>
                </a:lnTo>
                <a:close/>
                <a:moveTo>
                  <a:pt x="1945178" y="998051"/>
                </a:moveTo>
                <a:lnTo>
                  <a:pt x="1917553" y="1025254"/>
                </a:lnTo>
                <a:lnTo>
                  <a:pt x="1923364" y="1020567"/>
                </a:lnTo>
                <a:close/>
                <a:moveTo>
                  <a:pt x="9792945" y="998036"/>
                </a:moveTo>
                <a:lnTo>
                  <a:pt x="9765302" y="1025256"/>
                </a:lnTo>
                <a:lnTo>
                  <a:pt x="9771116" y="1020567"/>
                </a:lnTo>
                <a:close/>
                <a:moveTo>
                  <a:pt x="8426385" y="991834"/>
                </a:moveTo>
                <a:cubicBezTo>
                  <a:pt x="8401053" y="996360"/>
                  <a:pt x="8350826" y="979935"/>
                  <a:pt x="8230443" y="1043740"/>
                </a:cubicBezTo>
                <a:lnTo>
                  <a:pt x="8210021" y="1053520"/>
                </a:lnTo>
                <a:lnTo>
                  <a:pt x="8245780" y="1039589"/>
                </a:lnTo>
                <a:cubicBezTo>
                  <a:pt x="8290197" y="1022019"/>
                  <a:pt x="8339479" y="1006393"/>
                  <a:pt x="8425874" y="1006361"/>
                </a:cubicBezTo>
                <a:cubicBezTo>
                  <a:pt x="8450476" y="1009792"/>
                  <a:pt x="8502820" y="996944"/>
                  <a:pt x="8625321" y="1047462"/>
                </a:cubicBezTo>
                <a:lnTo>
                  <a:pt x="8636838" y="1051473"/>
                </a:lnTo>
                <a:lnTo>
                  <a:pt x="8585108" y="1024981"/>
                </a:lnTo>
                <a:cubicBezTo>
                  <a:pt x="8545737" y="1006566"/>
                  <a:pt x="8499700" y="991834"/>
                  <a:pt x="8426385" y="991834"/>
                </a:cubicBezTo>
                <a:close/>
                <a:moveTo>
                  <a:pt x="4479421" y="991834"/>
                </a:moveTo>
                <a:cubicBezTo>
                  <a:pt x="4454088" y="996360"/>
                  <a:pt x="4403861" y="979935"/>
                  <a:pt x="4283478" y="1043740"/>
                </a:cubicBezTo>
                <a:lnTo>
                  <a:pt x="4263058" y="1053519"/>
                </a:lnTo>
                <a:lnTo>
                  <a:pt x="4298814" y="1039589"/>
                </a:lnTo>
                <a:cubicBezTo>
                  <a:pt x="4343232" y="1022019"/>
                  <a:pt x="4392515" y="1006393"/>
                  <a:pt x="4478909" y="1006361"/>
                </a:cubicBezTo>
                <a:cubicBezTo>
                  <a:pt x="4503512" y="1009792"/>
                  <a:pt x="4555855" y="996944"/>
                  <a:pt x="4678356" y="1047462"/>
                </a:cubicBezTo>
                <a:lnTo>
                  <a:pt x="4689876" y="1051473"/>
                </a:lnTo>
                <a:lnTo>
                  <a:pt x="4638144" y="1024981"/>
                </a:lnTo>
                <a:cubicBezTo>
                  <a:pt x="4598773" y="1006566"/>
                  <a:pt x="4552735" y="991834"/>
                  <a:pt x="4479421" y="991834"/>
                </a:cubicBezTo>
                <a:close/>
                <a:moveTo>
                  <a:pt x="578633" y="991834"/>
                </a:moveTo>
                <a:cubicBezTo>
                  <a:pt x="553301" y="996360"/>
                  <a:pt x="503074" y="979935"/>
                  <a:pt x="382691" y="1043740"/>
                </a:cubicBezTo>
                <a:lnTo>
                  <a:pt x="359771" y="1053951"/>
                </a:lnTo>
                <a:lnTo>
                  <a:pt x="379195" y="1047198"/>
                </a:lnTo>
                <a:cubicBezTo>
                  <a:pt x="429120" y="1026802"/>
                  <a:pt x="479384" y="1006397"/>
                  <a:pt x="578122" y="1006361"/>
                </a:cubicBezTo>
                <a:cubicBezTo>
                  <a:pt x="602725" y="1009792"/>
                  <a:pt x="655067" y="996944"/>
                  <a:pt x="777569" y="1047462"/>
                </a:cubicBezTo>
                <a:lnTo>
                  <a:pt x="789085" y="1051472"/>
                </a:lnTo>
                <a:lnTo>
                  <a:pt x="737356" y="1024981"/>
                </a:lnTo>
                <a:cubicBezTo>
                  <a:pt x="697984" y="1006566"/>
                  <a:pt x="651947" y="991834"/>
                  <a:pt x="578633" y="991834"/>
                </a:cubicBezTo>
                <a:close/>
                <a:moveTo>
                  <a:pt x="10008382" y="982124"/>
                </a:moveTo>
                <a:cubicBezTo>
                  <a:pt x="9897754" y="982124"/>
                  <a:pt x="9849493" y="1018297"/>
                  <a:pt x="9792916" y="1049948"/>
                </a:cubicBezTo>
                <a:lnTo>
                  <a:pt x="9768034" y="1061447"/>
                </a:lnTo>
                <a:lnTo>
                  <a:pt x="9808862" y="1047391"/>
                </a:lnTo>
                <a:cubicBezTo>
                  <a:pt x="9857921" y="1027169"/>
                  <a:pt x="9908659" y="1006217"/>
                  <a:pt x="10008455" y="1006217"/>
                </a:cubicBezTo>
                <a:cubicBezTo>
                  <a:pt x="10107011" y="1006217"/>
                  <a:pt x="10157073" y="1026622"/>
                  <a:pt x="10206880" y="1047026"/>
                </a:cubicBezTo>
                <a:lnTo>
                  <a:pt x="10244839" y="1060248"/>
                </a:lnTo>
                <a:lnTo>
                  <a:pt x="10203960" y="1038629"/>
                </a:lnTo>
                <a:cubicBezTo>
                  <a:pt x="10153661" y="1009427"/>
                  <a:pt x="10106135" y="982124"/>
                  <a:pt x="10008382" y="982124"/>
                </a:cubicBezTo>
                <a:close/>
                <a:moveTo>
                  <a:pt x="6061416" y="982124"/>
                </a:moveTo>
                <a:cubicBezTo>
                  <a:pt x="5950789" y="982124"/>
                  <a:pt x="5902528" y="1018297"/>
                  <a:pt x="5845951" y="1049948"/>
                </a:cubicBezTo>
                <a:lnTo>
                  <a:pt x="5821068" y="1061447"/>
                </a:lnTo>
                <a:lnTo>
                  <a:pt x="5861897" y="1047391"/>
                </a:lnTo>
                <a:cubicBezTo>
                  <a:pt x="5910956" y="1027169"/>
                  <a:pt x="5961694" y="1006217"/>
                  <a:pt x="6061489" y="1006217"/>
                </a:cubicBezTo>
                <a:cubicBezTo>
                  <a:pt x="6160045" y="1006217"/>
                  <a:pt x="6210107" y="1026622"/>
                  <a:pt x="6259914" y="1047026"/>
                </a:cubicBezTo>
                <a:lnTo>
                  <a:pt x="6297873" y="1060248"/>
                </a:lnTo>
                <a:lnTo>
                  <a:pt x="6256994" y="1038629"/>
                </a:lnTo>
                <a:cubicBezTo>
                  <a:pt x="6206695" y="1009427"/>
                  <a:pt x="6159169" y="982124"/>
                  <a:pt x="6061416" y="982124"/>
                </a:cubicBezTo>
                <a:close/>
                <a:moveTo>
                  <a:pt x="2160631" y="982124"/>
                </a:moveTo>
                <a:cubicBezTo>
                  <a:pt x="2050002" y="982124"/>
                  <a:pt x="2001740" y="1018297"/>
                  <a:pt x="1945163" y="1049948"/>
                </a:cubicBezTo>
                <a:lnTo>
                  <a:pt x="1920280" y="1061447"/>
                </a:lnTo>
                <a:lnTo>
                  <a:pt x="1961110" y="1047391"/>
                </a:lnTo>
                <a:cubicBezTo>
                  <a:pt x="2010169" y="1027169"/>
                  <a:pt x="2060907" y="1006217"/>
                  <a:pt x="2160704" y="1006217"/>
                </a:cubicBezTo>
                <a:cubicBezTo>
                  <a:pt x="2259259" y="1006217"/>
                  <a:pt x="2309322" y="1026622"/>
                  <a:pt x="2359128" y="1047026"/>
                </a:cubicBezTo>
                <a:lnTo>
                  <a:pt x="2397089" y="1060249"/>
                </a:lnTo>
                <a:lnTo>
                  <a:pt x="2356209" y="1038629"/>
                </a:lnTo>
                <a:cubicBezTo>
                  <a:pt x="2305909" y="1009427"/>
                  <a:pt x="2258383" y="982124"/>
                  <a:pt x="2160631" y="982124"/>
                </a:cubicBezTo>
                <a:close/>
                <a:moveTo>
                  <a:pt x="9217238" y="980300"/>
                </a:moveTo>
                <a:cubicBezTo>
                  <a:pt x="9106609" y="980300"/>
                  <a:pt x="9058325" y="1017258"/>
                  <a:pt x="9001728" y="1049596"/>
                </a:cubicBezTo>
                <a:lnTo>
                  <a:pt x="8953528" y="1072348"/>
                </a:lnTo>
                <a:lnTo>
                  <a:pt x="9018767" y="1052893"/>
                </a:lnTo>
                <a:cubicBezTo>
                  <a:pt x="9068547" y="1035417"/>
                  <a:pt x="9118573" y="1017933"/>
                  <a:pt x="9217457" y="1017897"/>
                </a:cubicBezTo>
                <a:cubicBezTo>
                  <a:pt x="9316012" y="1017897"/>
                  <a:pt x="9365911" y="1035363"/>
                  <a:pt x="9415617" y="1052829"/>
                </a:cubicBezTo>
                <a:lnTo>
                  <a:pt x="9481588" y="1072516"/>
                </a:lnTo>
                <a:lnTo>
                  <a:pt x="9432385" y="1049337"/>
                </a:lnTo>
                <a:cubicBezTo>
                  <a:pt x="9375891" y="1017120"/>
                  <a:pt x="9327702" y="980300"/>
                  <a:pt x="9217238" y="980300"/>
                </a:cubicBezTo>
                <a:close/>
                <a:moveTo>
                  <a:pt x="5270274" y="980300"/>
                </a:moveTo>
                <a:cubicBezTo>
                  <a:pt x="5159645" y="980300"/>
                  <a:pt x="5111361" y="1017258"/>
                  <a:pt x="5054763" y="1049596"/>
                </a:cubicBezTo>
                <a:lnTo>
                  <a:pt x="5006563" y="1072348"/>
                </a:lnTo>
                <a:lnTo>
                  <a:pt x="5071802" y="1052893"/>
                </a:lnTo>
                <a:cubicBezTo>
                  <a:pt x="5121582" y="1035417"/>
                  <a:pt x="5171609" y="1017933"/>
                  <a:pt x="5270492" y="1017897"/>
                </a:cubicBezTo>
                <a:cubicBezTo>
                  <a:pt x="5369048" y="1017897"/>
                  <a:pt x="5418946" y="1035363"/>
                  <a:pt x="5468653" y="1052829"/>
                </a:cubicBezTo>
                <a:lnTo>
                  <a:pt x="5534625" y="1072517"/>
                </a:lnTo>
                <a:lnTo>
                  <a:pt x="5485421" y="1049337"/>
                </a:lnTo>
                <a:cubicBezTo>
                  <a:pt x="5428928" y="1017120"/>
                  <a:pt x="5380738" y="980300"/>
                  <a:pt x="5270274" y="980300"/>
                </a:cubicBezTo>
                <a:close/>
                <a:moveTo>
                  <a:pt x="1369485" y="980300"/>
                </a:moveTo>
                <a:cubicBezTo>
                  <a:pt x="1258857" y="980300"/>
                  <a:pt x="1210572" y="1017258"/>
                  <a:pt x="1153975" y="1049596"/>
                </a:cubicBezTo>
                <a:lnTo>
                  <a:pt x="1105776" y="1072348"/>
                </a:lnTo>
                <a:lnTo>
                  <a:pt x="1171014" y="1052893"/>
                </a:lnTo>
                <a:cubicBezTo>
                  <a:pt x="1220794" y="1035417"/>
                  <a:pt x="1270820" y="1017933"/>
                  <a:pt x="1369704" y="1017897"/>
                </a:cubicBezTo>
                <a:cubicBezTo>
                  <a:pt x="1468260" y="1017897"/>
                  <a:pt x="1518158" y="1035363"/>
                  <a:pt x="1567864" y="1052829"/>
                </a:cubicBezTo>
                <a:lnTo>
                  <a:pt x="1633836" y="1072517"/>
                </a:lnTo>
                <a:lnTo>
                  <a:pt x="1584633" y="1049337"/>
                </a:lnTo>
                <a:cubicBezTo>
                  <a:pt x="1528139" y="1017120"/>
                  <a:pt x="1479950" y="980300"/>
                  <a:pt x="1369485" y="980300"/>
                </a:cubicBezTo>
                <a:close/>
                <a:moveTo>
                  <a:pt x="11591182" y="979643"/>
                </a:moveTo>
                <a:cubicBezTo>
                  <a:pt x="11480554" y="979643"/>
                  <a:pt x="11432293" y="1016486"/>
                  <a:pt x="11375689" y="1048788"/>
                </a:cubicBezTo>
                <a:lnTo>
                  <a:pt x="11327656" y="1071453"/>
                </a:lnTo>
                <a:lnTo>
                  <a:pt x="11391370" y="1052720"/>
                </a:lnTo>
                <a:cubicBezTo>
                  <a:pt x="11455169" y="1027877"/>
                  <a:pt x="11523252" y="1015918"/>
                  <a:pt x="11591694" y="1017532"/>
                </a:cubicBezTo>
                <a:cubicBezTo>
                  <a:pt x="11690249" y="1017532"/>
                  <a:pt x="11740147" y="1034980"/>
                  <a:pt x="11789854" y="1052428"/>
                </a:cubicBezTo>
                <a:lnTo>
                  <a:pt x="11856735" y="1072366"/>
                </a:lnTo>
                <a:lnTo>
                  <a:pt x="11806422" y="1048680"/>
                </a:lnTo>
                <a:cubicBezTo>
                  <a:pt x="11749895" y="1016463"/>
                  <a:pt x="11701688" y="979643"/>
                  <a:pt x="11591182" y="979643"/>
                </a:cubicBezTo>
                <a:close/>
                <a:moveTo>
                  <a:pt x="7644217" y="979643"/>
                </a:moveTo>
                <a:cubicBezTo>
                  <a:pt x="7533589" y="979643"/>
                  <a:pt x="7485327" y="1016486"/>
                  <a:pt x="7428724" y="1048788"/>
                </a:cubicBezTo>
                <a:lnTo>
                  <a:pt x="7380691" y="1071453"/>
                </a:lnTo>
                <a:lnTo>
                  <a:pt x="7444405" y="1052720"/>
                </a:lnTo>
                <a:cubicBezTo>
                  <a:pt x="7508203" y="1027877"/>
                  <a:pt x="7576286" y="1015918"/>
                  <a:pt x="7644728" y="1017532"/>
                </a:cubicBezTo>
                <a:cubicBezTo>
                  <a:pt x="7792561" y="1017532"/>
                  <a:pt x="7830915" y="1056790"/>
                  <a:pt x="7923362" y="1076419"/>
                </a:cubicBezTo>
                <a:lnTo>
                  <a:pt x="7929006" y="1076947"/>
                </a:lnTo>
                <a:lnTo>
                  <a:pt x="7888741" y="1064214"/>
                </a:lnTo>
                <a:cubicBezTo>
                  <a:pt x="7817268" y="1029759"/>
                  <a:pt x="7773140" y="979643"/>
                  <a:pt x="7644217" y="979643"/>
                </a:cubicBezTo>
                <a:close/>
                <a:moveTo>
                  <a:pt x="3743430" y="979643"/>
                </a:moveTo>
                <a:cubicBezTo>
                  <a:pt x="3632803" y="979643"/>
                  <a:pt x="3584540" y="1016486"/>
                  <a:pt x="3527938" y="1048788"/>
                </a:cubicBezTo>
                <a:lnTo>
                  <a:pt x="3479905" y="1071453"/>
                </a:lnTo>
                <a:lnTo>
                  <a:pt x="3543619" y="1052720"/>
                </a:lnTo>
                <a:cubicBezTo>
                  <a:pt x="3607416" y="1027877"/>
                  <a:pt x="3675500" y="1015918"/>
                  <a:pt x="3743941" y="1017532"/>
                </a:cubicBezTo>
                <a:cubicBezTo>
                  <a:pt x="3891774" y="1017532"/>
                  <a:pt x="3930128" y="1056790"/>
                  <a:pt x="4022576" y="1076419"/>
                </a:cubicBezTo>
                <a:lnTo>
                  <a:pt x="4028219" y="1076947"/>
                </a:lnTo>
                <a:lnTo>
                  <a:pt x="3987954" y="1064214"/>
                </a:lnTo>
                <a:cubicBezTo>
                  <a:pt x="3916481" y="1029759"/>
                  <a:pt x="3872353" y="979643"/>
                  <a:pt x="3743430" y="979643"/>
                </a:cubicBezTo>
                <a:close/>
                <a:moveTo>
                  <a:pt x="8425874" y="968545"/>
                </a:moveTo>
                <a:cubicBezTo>
                  <a:pt x="8361461" y="968545"/>
                  <a:pt x="8318175" y="982331"/>
                  <a:pt x="8282041" y="1000860"/>
                </a:cubicBezTo>
                <a:lnTo>
                  <a:pt x="8216657" y="1040227"/>
                </a:lnTo>
                <a:lnTo>
                  <a:pt x="8245564" y="1025714"/>
                </a:lnTo>
                <a:cubicBezTo>
                  <a:pt x="8289871" y="1003140"/>
                  <a:pt x="8339128" y="983074"/>
                  <a:pt x="8425874" y="983074"/>
                </a:cubicBezTo>
                <a:cubicBezTo>
                  <a:pt x="8451572" y="987673"/>
                  <a:pt x="8502893" y="970882"/>
                  <a:pt x="8625686" y="1035929"/>
                </a:cubicBezTo>
                <a:lnTo>
                  <a:pt x="8631893" y="1038711"/>
                </a:lnTo>
                <a:lnTo>
                  <a:pt x="8584708" y="1009060"/>
                </a:lnTo>
                <a:cubicBezTo>
                  <a:pt x="8545468" y="986552"/>
                  <a:pt x="8499489" y="968545"/>
                  <a:pt x="8425874" y="968545"/>
                </a:cubicBezTo>
                <a:close/>
                <a:moveTo>
                  <a:pt x="4478909" y="968545"/>
                </a:moveTo>
                <a:cubicBezTo>
                  <a:pt x="4414497" y="968545"/>
                  <a:pt x="4371210" y="982331"/>
                  <a:pt x="4335077" y="1000860"/>
                </a:cubicBezTo>
                <a:lnTo>
                  <a:pt x="4269694" y="1040227"/>
                </a:lnTo>
                <a:lnTo>
                  <a:pt x="4298600" y="1025714"/>
                </a:lnTo>
                <a:cubicBezTo>
                  <a:pt x="4342907" y="1003140"/>
                  <a:pt x="4392162" y="983074"/>
                  <a:pt x="4478909" y="983074"/>
                </a:cubicBezTo>
                <a:cubicBezTo>
                  <a:pt x="4504607" y="987673"/>
                  <a:pt x="4555929" y="970882"/>
                  <a:pt x="4678721" y="1035929"/>
                </a:cubicBezTo>
                <a:lnTo>
                  <a:pt x="4684930" y="1038712"/>
                </a:lnTo>
                <a:lnTo>
                  <a:pt x="4637743" y="1009060"/>
                </a:lnTo>
                <a:cubicBezTo>
                  <a:pt x="4598504" y="986552"/>
                  <a:pt x="4552525" y="968545"/>
                  <a:pt x="4478909" y="968545"/>
                </a:cubicBezTo>
                <a:close/>
                <a:moveTo>
                  <a:pt x="578122" y="968545"/>
                </a:moveTo>
                <a:cubicBezTo>
                  <a:pt x="504506" y="968545"/>
                  <a:pt x="458486" y="986552"/>
                  <a:pt x="419200" y="1009064"/>
                </a:cubicBezTo>
                <a:lnTo>
                  <a:pt x="372297" y="1038508"/>
                </a:lnTo>
                <a:lnTo>
                  <a:pt x="379031" y="1035491"/>
                </a:lnTo>
                <a:cubicBezTo>
                  <a:pt x="428811" y="1009282"/>
                  <a:pt x="478983" y="983074"/>
                  <a:pt x="578123" y="983074"/>
                </a:cubicBezTo>
                <a:cubicBezTo>
                  <a:pt x="603820" y="987673"/>
                  <a:pt x="655141" y="970882"/>
                  <a:pt x="777934" y="1035929"/>
                </a:cubicBezTo>
                <a:lnTo>
                  <a:pt x="784141" y="1038711"/>
                </a:lnTo>
                <a:lnTo>
                  <a:pt x="736955" y="1009060"/>
                </a:lnTo>
                <a:cubicBezTo>
                  <a:pt x="697716" y="986552"/>
                  <a:pt x="651737" y="968545"/>
                  <a:pt x="578122" y="968545"/>
                </a:cubicBezTo>
                <a:close/>
                <a:moveTo>
                  <a:pt x="10008894" y="949492"/>
                </a:moveTo>
                <a:cubicBezTo>
                  <a:pt x="9898389" y="949492"/>
                  <a:pt x="9850297" y="995990"/>
                  <a:pt x="9793753" y="1036676"/>
                </a:cubicBezTo>
                <a:lnTo>
                  <a:pt x="9778477" y="1045748"/>
                </a:lnTo>
                <a:lnTo>
                  <a:pt x="9809392" y="1030562"/>
                </a:lnTo>
                <a:cubicBezTo>
                  <a:pt x="9858815" y="1001962"/>
                  <a:pt x="9908622" y="973363"/>
                  <a:pt x="10008455" y="973363"/>
                </a:cubicBezTo>
                <a:cubicBezTo>
                  <a:pt x="10108178" y="973363"/>
                  <a:pt x="10157949" y="1001926"/>
                  <a:pt x="10207345" y="1030488"/>
                </a:cubicBezTo>
                <a:lnTo>
                  <a:pt x="10243050" y="1048014"/>
                </a:lnTo>
                <a:lnTo>
                  <a:pt x="10223897" y="1036633"/>
                </a:lnTo>
                <a:cubicBezTo>
                  <a:pt x="10167434" y="995967"/>
                  <a:pt x="10119440" y="949492"/>
                  <a:pt x="10008894" y="949492"/>
                </a:cubicBezTo>
                <a:close/>
                <a:moveTo>
                  <a:pt x="6061929" y="949492"/>
                </a:moveTo>
                <a:cubicBezTo>
                  <a:pt x="5951424" y="949492"/>
                  <a:pt x="5903332" y="995990"/>
                  <a:pt x="5846788" y="1036676"/>
                </a:cubicBezTo>
                <a:lnTo>
                  <a:pt x="5831509" y="1045750"/>
                </a:lnTo>
                <a:lnTo>
                  <a:pt x="5862428" y="1030562"/>
                </a:lnTo>
                <a:cubicBezTo>
                  <a:pt x="5911851" y="1001962"/>
                  <a:pt x="5961657" y="973363"/>
                  <a:pt x="6061489" y="973363"/>
                </a:cubicBezTo>
                <a:cubicBezTo>
                  <a:pt x="6161213" y="973363"/>
                  <a:pt x="6210983" y="1001926"/>
                  <a:pt x="6260380" y="1030488"/>
                </a:cubicBezTo>
                <a:lnTo>
                  <a:pt x="6296086" y="1048015"/>
                </a:lnTo>
                <a:lnTo>
                  <a:pt x="6276931" y="1036633"/>
                </a:lnTo>
                <a:cubicBezTo>
                  <a:pt x="6220468" y="995967"/>
                  <a:pt x="6172474" y="949492"/>
                  <a:pt x="6061929" y="949492"/>
                </a:cubicBezTo>
                <a:close/>
                <a:moveTo>
                  <a:pt x="2161142" y="949492"/>
                </a:moveTo>
                <a:cubicBezTo>
                  <a:pt x="2050636" y="949492"/>
                  <a:pt x="2002544" y="995990"/>
                  <a:pt x="1946001" y="1036676"/>
                </a:cubicBezTo>
                <a:lnTo>
                  <a:pt x="1930724" y="1045749"/>
                </a:lnTo>
                <a:lnTo>
                  <a:pt x="1961639" y="1030562"/>
                </a:lnTo>
                <a:cubicBezTo>
                  <a:pt x="2011063" y="1001962"/>
                  <a:pt x="2060870" y="973363"/>
                  <a:pt x="2160703" y="973363"/>
                </a:cubicBezTo>
                <a:cubicBezTo>
                  <a:pt x="2260427" y="973363"/>
                  <a:pt x="2310198" y="1001926"/>
                  <a:pt x="2359594" y="1030488"/>
                </a:cubicBezTo>
                <a:lnTo>
                  <a:pt x="2395301" y="1048015"/>
                </a:lnTo>
                <a:lnTo>
                  <a:pt x="2376146" y="1036633"/>
                </a:lnTo>
                <a:cubicBezTo>
                  <a:pt x="2319683" y="995967"/>
                  <a:pt x="2271689" y="949492"/>
                  <a:pt x="2161142" y="949492"/>
                </a:cubicBezTo>
                <a:close/>
                <a:moveTo>
                  <a:pt x="8426020" y="945185"/>
                </a:moveTo>
                <a:cubicBezTo>
                  <a:pt x="8328560" y="945185"/>
                  <a:pt x="8281107" y="981687"/>
                  <a:pt x="8230808" y="1020014"/>
                </a:cubicBezTo>
                <a:lnTo>
                  <a:pt x="8219157" y="1028099"/>
                </a:lnTo>
                <a:lnTo>
                  <a:pt x="8245413" y="1011896"/>
                </a:lnTo>
                <a:cubicBezTo>
                  <a:pt x="8289461" y="984307"/>
                  <a:pt x="8338543" y="959784"/>
                  <a:pt x="8425801" y="959784"/>
                </a:cubicBezTo>
                <a:cubicBezTo>
                  <a:pt x="8525524" y="959784"/>
                  <a:pt x="8575350" y="991796"/>
                  <a:pt x="8624774" y="1023809"/>
                </a:cubicBezTo>
                <a:lnTo>
                  <a:pt x="8627954" y="1025558"/>
                </a:lnTo>
                <a:lnTo>
                  <a:pt x="8584313" y="993069"/>
                </a:lnTo>
                <a:cubicBezTo>
                  <a:pt x="8545211" y="966467"/>
                  <a:pt x="8499444" y="945185"/>
                  <a:pt x="8426020" y="945185"/>
                </a:cubicBezTo>
                <a:close/>
                <a:moveTo>
                  <a:pt x="4479056" y="945185"/>
                </a:moveTo>
                <a:cubicBezTo>
                  <a:pt x="4381596" y="945185"/>
                  <a:pt x="4334142" y="981687"/>
                  <a:pt x="4283844" y="1020014"/>
                </a:cubicBezTo>
                <a:lnTo>
                  <a:pt x="4272192" y="1028099"/>
                </a:lnTo>
                <a:lnTo>
                  <a:pt x="4298448" y="1011896"/>
                </a:lnTo>
                <a:cubicBezTo>
                  <a:pt x="4342496" y="984307"/>
                  <a:pt x="4391578" y="959784"/>
                  <a:pt x="4478836" y="959784"/>
                </a:cubicBezTo>
                <a:cubicBezTo>
                  <a:pt x="4578560" y="959784"/>
                  <a:pt x="4628385" y="991796"/>
                  <a:pt x="4677809" y="1023809"/>
                </a:cubicBezTo>
                <a:lnTo>
                  <a:pt x="4680992" y="1025559"/>
                </a:lnTo>
                <a:lnTo>
                  <a:pt x="4637348" y="993069"/>
                </a:lnTo>
                <a:cubicBezTo>
                  <a:pt x="4598247" y="966467"/>
                  <a:pt x="4552480" y="945185"/>
                  <a:pt x="4479056" y="945185"/>
                </a:cubicBezTo>
                <a:close/>
                <a:moveTo>
                  <a:pt x="578268" y="945185"/>
                </a:moveTo>
                <a:cubicBezTo>
                  <a:pt x="480808" y="945185"/>
                  <a:pt x="433355" y="981687"/>
                  <a:pt x="383056" y="1020014"/>
                </a:cubicBezTo>
                <a:lnTo>
                  <a:pt x="366248" y="1030854"/>
                </a:lnTo>
                <a:lnTo>
                  <a:pt x="378994" y="1023845"/>
                </a:lnTo>
                <a:cubicBezTo>
                  <a:pt x="428464" y="991815"/>
                  <a:pt x="478325" y="959784"/>
                  <a:pt x="578049" y="959784"/>
                </a:cubicBezTo>
                <a:cubicBezTo>
                  <a:pt x="677772" y="959784"/>
                  <a:pt x="727598" y="991796"/>
                  <a:pt x="777021" y="1023809"/>
                </a:cubicBezTo>
                <a:lnTo>
                  <a:pt x="780203" y="1025559"/>
                </a:lnTo>
                <a:lnTo>
                  <a:pt x="736561" y="993069"/>
                </a:lnTo>
                <a:cubicBezTo>
                  <a:pt x="697459" y="966467"/>
                  <a:pt x="651692" y="945185"/>
                  <a:pt x="578268" y="945185"/>
                </a:cubicBezTo>
                <a:close/>
                <a:moveTo>
                  <a:pt x="10801060" y="940951"/>
                </a:moveTo>
                <a:cubicBezTo>
                  <a:pt x="10647433" y="940951"/>
                  <a:pt x="10617398" y="1032691"/>
                  <a:pt x="10513885" y="1076115"/>
                </a:cubicBezTo>
                <a:lnTo>
                  <a:pt x="10494244" y="1081299"/>
                </a:lnTo>
                <a:lnTo>
                  <a:pt x="10521193" y="1079443"/>
                </a:lnTo>
                <a:cubicBezTo>
                  <a:pt x="10614252" y="1064861"/>
                  <a:pt x="10652223" y="1035691"/>
                  <a:pt x="10800987" y="1035636"/>
                </a:cubicBezTo>
                <a:cubicBezTo>
                  <a:pt x="10826831" y="1037973"/>
                  <a:pt x="10877787" y="1029650"/>
                  <a:pt x="10999559" y="1061699"/>
                </a:cubicBezTo>
                <a:cubicBezTo>
                  <a:pt x="11027127" y="1068944"/>
                  <a:pt x="11053506" y="1074415"/>
                  <a:pt x="11079009" y="1078441"/>
                </a:cubicBezTo>
                <a:lnTo>
                  <a:pt x="11104883" y="1081258"/>
                </a:lnTo>
                <a:lnTo>
                  <a:pt x="11077365" y="1071968"/>
                </a:lnTo>
                <a:cubicBezTo>
                  <a:pt x="10984195" y="1028296"/>
                  <a:pt x="10947962" y="940951"/>
                  <a:pt x="10801060" y="940951"/>
                </a:cubicBezTo>
                <a:close/>
                <a:moveTo>
                  <a:pt x="6854094" y="940951"/>
                </a:moveTo>
                <a:cubicBezTo>
                  <a:pt x="6700467" y="940951"/>
                  <a:pt x="6670432" y="1032691"/>
                  <a:pt x="6566920" y="1076115"/>
                </a:cubicBezTo>
                <a:lnTo>
                  <a:pt x="6547278" y="1081299"/>
                </a:lnTo>
                <a:lnTo>
                  <a:pt x="6574227" y="1079443"/>
                </a:lnTo>
                <a:cubicBezTo>
                  <a:pt x="6667286" y="1064861"/>
                  <a:pt x="6705257" y="1035691"/>
                  <a:pt x="6854021" y="1035636"/>
                </a:cubicBezTo>
                <a:cubicBezTo>
                  <a:pt x="6879865" y="1037973"/>
                  <a:pt x="6930821" y="1029650"/>
                  <a:pt x="7052593" y="1061699"/>
                </a:cubicBezTo>
                <a:cubicBezTo>
                  <a:pt x="7080161" y="1068944"/>
                  <a:pt x="7106541" y="1074415"/>
                  <a:pt x="7132043" y="1078441"/>
                </a:cubicBezTo>
                <a:lnTo>
                  <a:pt x="7157917" y="1081258"/>
                </a:lnTo>
                <a:lnTo>
                  <a:pt x="7130399" y="1071968"/>
                </a:lnTo>
                <a:cubicBezTo>
                  <a:pt x="7037230" y="1028296"/>
                  <a:pt x="7000997" y="940951"/>
                  <a:pt x="6854094" y="940951"/>
                </a:cubicBezTo>
                <a:close/>
                <a:moveTo>
                  <a:pt x="2953308" y="940951"/>
                </a:moveTo>
                <a:cubicBezTo>
                  <a:pt x="2799680" y="940951"/>
                  <a:pt x="2769645" y="1032691"/>
                  <a:pt x="2666133" y="1076115"/>
                </a:cubicBezTo>
                <a:lnTo>
                  <a:pt x="2646491" y="1081299"/>
                </a:lnTo>
                <a:lnTo>
                  <a:pt x="2673440" y="1079443"/>
                </a:lnTo>
                <a:cubicBezTo>
                  <a:pt x="2766500" y="1064861"/>
                  <a:pt x="2804471" y="1035691"/>
                  <a:pt x="2953235" y="1035636"/>
                </a:cubicBezTo>
                <a:cubicBezTo>
                  <a:pt x="2979078" y="1037973"/>
                  <a:pt x="3030036" y="1029650"/>
                  <a:pt x="3151806" y="1061699"/>
                </a:cubicBezTo>
                <a:cubicBezTo>
                  <a:pt x="3179374" y="1068944"/>
                  <a:pt x="3205754" y="1074415"/>
                  <a:pt x="3231256" y="1078441"/>
                </a:cubicBezTo>
                <a:lnTo>
                  <a:pt x="3257130" y="1081258"/>
                </a:lnTo>
                <a:lnTo>
                  <a:pt x="3229612" y="1071968"/>
                </a:lnTo>
                <a:cubicBezTo>
                  <a:pt x="3136443" y="1028296"/>
                  <a:pt x="3100210" y="940951"/>
                  <a:pt x="2953308" y="940951"/>
                </a:cubicBezTo>
                <a:close/>
                <a:moveTo>
                  <a:pt x="9217164" y="933503"/>
                </a:moveTo>
                <a:cubicBezTo>
                  <a:pt x="9106947" y="933503"/>
                  <a:pt x="9058726" y="985106"/>
                  <a:pt x="9002055" y="1030258"/>
                </a:cubicBezTo>
                <a:lnTo>
                  <a:pt x="8954866" y="1061302"/>
                </a:lnTo>
                <a:lnTo>
                  <a:pt x="9018137" y="1029578"/>
                </a:lnTo>
                <a:cubicBezTo>
                  <a:pt x="9067579" y="1000376"/>
                  <a:pt x="9117405" y="971175"/>
                  <a:pt x="9217238" y="971175"/>
                </a:cubicBezTo>
                <a:cubicBezTo>
                  <a:pt x="9316925" y="971175"/>
                  <a:pt x="9366641" y="1000376"/>
                  <a:pt x="9415982" y="1029578"/>
                </a:cubicBezTo>
                <a:lnTo>
                  <a:pt x="9479924" y="1061698"/>
                </a:lnTo>
                <a:lnTo>
                  <a:pt x="9432044" y="1030172"/>
                </a:lnTo>
                <a:cubicBezTo>
                  <a:pt x="9375487" y="985060"/>
                  <a:pt x="9327382" y="933503"/>
                  <a:pt x="9217164" y="933503"/>
                </a:cubicBezTo>
                <a:close/>
                <a:moveTo>
                  <a:pt x="5270200" y="933503"/>
                </a:moveTo>
                <a:cubicBezTo>
                  <a:pt x="5159983" y="933503"/>
                  <a:pt x="5111762" y="985106"/>
                  <a:pt x="5055091" y="1030258"/>
                </a:cubicBezTo>
                <a:lnTo>
                  <a:pt x="5007902" y="1061302"/>
                </a:lnTo>
                <a:lnTo>
                  <a:pt x="5071173" y="1029578"/>
                </a:lnTo>
                <a:cubicBezTo>
                  <a:pt x="5120616" y="1000376"/>
                  <a:pt x="5170441" y="971175"/>
                  <a:pt x="5270274" y="971175"/>
                </a:cubicBezTo>
                <a:cubicBezTo>
                  <a:pt x="5369960" y="971175"/>
                  <a:pt x="5419677" y="1000376"/>
                  <a:pt x="5469018" y="1029578"/>
                </a:cubicBezTo>
                <a:lnTo>
                  <a:pt x="5532959" y="1061698"/>
                </a:lnTo>
                <a:lnTo>
                  <a:pt x="5485081" y="1030172"/>
                </a:lnTo>
                <a:cubicBezTo>
                  <a:pt x="5428523" y="985060"/>
                  <a:pt x="5380418" y="933503"/>
                  <a:pt x="5270200" y="933503"/>
                </a:cubicBezTo>
                <a:close/>
                <a:moveTo>
                  <a:pt x="1369412" y="933503"/>
                </a:moveTo>
                <a:cubicBezTo>
                  <a:pt x="1259195" y="933503"/>
                  <a:pt x="1210975" y="985106"/>
                  <a:pt x="1154303" y="1030258"/>
                </a:cubicBezTo>
                <a:lnTo>
                  <a:pt x="1107117" y="1061301"/>
                </a:lnTo>
                <a:lnTo>
                  <a:pt x="1170385" y="1029578"/>
                </a:lnTo>
                <a:cubicBezTo>
                  <a:pt x="1219827" y="1000376"/>
                  <a:pt x="1269652" y="971175"/>
                  <a:pt x="1369485" y="971175"/>
                </a:cubicBezTo>
                <a:cubicBezTo>
                  <a:pt x="1469172" y="971175"/>
                  <a:pt x="1518888" y="1000376"/>
                  <a:pt x="1568229" y="1029578"/>
                </a:cubicBezTo>
                <a:lnTo>
                  <a:pt x="1632175" y="1061700"/>
                </a:lnTo>
                <a:lnTo>
                  <a:pt x="1584293" y="1030172"/>
                </a:lnTo>
                <a:cubicBezTo>
                  <a:pt x="1527735" y="985060"/>
                  <a:pt x="1479630" y="933503"/>
                  <a:pt x="1369412" y="933503"/>
                </a:cubicBezTo>
                <a:close/>
                <a:moveTo>
                  <a:pt x="11591402" y="933139"/>
                </a:moveTo>
                <a:cubicBezTo>
                  <a:pt x="11481143" y="933139"/>
                  <a:pt x="11432905" y="984741"/>
                  <a:pt x="11376212" y="1029894"/>
                </a:cubicBezTo>
                <a:lnTo>
                  <a:pt x="11329247" y="1060779"/>
                </a:lnTo>
                <a:lnTo>
                  <a:pt x="11392073" y="1029286"/>
                </a:lnTo>
                <a:cubicBezTo>
                  <a:pt x="11441524" y="1000084"/>
                  <a:pt x="11491349" y="970883"/>
                  <a:pt x="11591182" y="970883"/>
                </a:cubicBezTo>
                <a:cubicBezTo>
                  <a:pt x="11690906" y="970883"/>
                  <a:pt x="11740640" y="999975"/>
                  <a:pt x="11790009" y="1029067"/>
                </a:cubicBezTo>
                <a:lnTo>
                  <a:pt x="11853415" y="1060778"/>
                </a:lnTo>
                <a:lnTo>
                  <a:pt x="11806362" y="1029807"/>
                </a:lnTo>
                <a:cubicBezTo>
                  <a:pt x="11749783" y="984695"/>
                  <a:pt x="11701660" y="933139"/>
                  <a:pt x="11591402" y="933139"/>
                </a:cubicBezTo>
                <a:close/>
                <a:moveTo>
                  <a:pt x="7644436" y="933139"/>
                </a:moveTo>
                <a:cubicBezTo>
                  <a:pt x="7534177" y="933139"/>
                  <a:pt x="7485939" y="984741"/>
                  <a:pt x="7429246" y="1029894"/>
                </a:cubicBezTo>
                <a:lnTo>
                  <a:pt x="7382282" y="1060779"/>
                </a:lnTo>
                <a:lnTo>
                  <a:pt x="7445108" y="1029286"/>
                </a:lnTo>
                <a:cubicBezTo>
                  <a:pt x="7494559" y="1000084"/>
                  <a:pt x="7544384" y="970883"/>
                  <a:pt x="7644217" y="970883"/>
                </a:cubicBezTo>
                <a:cubicBezTo>
                  <a:pt x="7775104" y="970883"/>
                  <a:pt x="7819877" y="1020998"/>
                  <a:pt x="7890735" y="1055453"/>
                </a:cubicBezTo>
                <a:lnTo>
                  <a:pt x="7907366" y="1060777"/>
                </a:lnTo>
                <a:lnTo>
                  <a:pt x="7862944" y="1032618"/>
                </a:lnTo>
                <a:cubicBezTo>
                  <a:pt x="7804795" y="986866"/>
                  <a:pt x="7756992" y="933139"/>
                  <a:pt x="7644436" y="933139"/>
                </a:cubicBezTo>
                <a:close/>
                <a:moveTo>
                  <a:pt x="3743651" y="933139"/>
                </a:moveTo>
                <a:cubicBezTo>
                  <a:pt x="3633392" y="933139"/>
                  <a:pt x="3585153" y="984741"/>
                  <a:pt x="3528460" y="1029894"/>
                </a:cubicBezTo>
                <a:lnTo>
                  <a:pt x="3481496" y="1060779"/>
                </a:lnTo>
                <a:lnTo>
                  <a:pt x="3544322" y="1029286"/>
                </a:lnTo>
                <a:cubicBezTo>
                  <a:pt x="3593772" y="1000084"/>
                  <a:pt x="3643598" y="970883"/>
                  <a:pt x="3743430" y="970883"/>
                </a:cubicBezTo>
                <a:cubicBezTo>
                  <a:pt x="3874317" y="970883"/>
                  <a:pt x="3919091" y="1020998"/>
                  <a:pt x="3989948" y="1055453"/>
                </a:cubicBezTo>
                <a:lnTo>
                  <a:pt x="4006581" y="1060777"/>
                </a:lnTo>
                <a:lnTo>
                  <a:pt x="3962158" y="1032618"/>
                </a:lnTo>
                <a:cubicBezTo>
                  <a:pt x="3904010" y="986866"/>
                  <a:pt x="3856205" y="933139"/>
                  <a:pt x="3743651" y="933139"/>
                </a:cubicBezTo>
                <a:close/>
                <a:moveTo>
                  <a:pt x="8425801" y="922189"/>
                </a:moveTo>
                <a:cubicBezTo>
                  <a:pt x="8350820" y="922189"/>
                  <a:pt x="8304553" y="947747"/>
                  <a:pt x="8264787" y="979296"/>
                </a:cubicBezTo>
                <a:lnTo>
                  <a:pt x="8230345" y="1008842"/>
                </a:lnTo>
                <a:lnTo>
                  <a:pt x="8245191" y="998009"/>
                </a:lnTo>
                <a:cubicBezTo>
                  <a:pt x="8289239" y="965406"/>
                  <a:pt x="8338384" y="936425"/>
                  <a:pt x="8425801" y="936425"/>
                </a:cubicBezTo>
                <a:cubicBezTo>
                  <a:pt x="8475754" y="936425"/>
                  <a:pt x="8513191" y="945888"/>
                  <a:pt x="8544316" y="960081"/>
                </a:cubicBezTo>
                <a:lnTo>
                  <a:pt x="8624300" y="1011697"/>
                </a:lnTo>
                <a:lnTo>
                  <a:pt x="8584330" y="977441"/>
                </a:lnTo>
                <a:cubicBezTo>
                  <a:pt x="8545128" y="946745"/>
                  <a:pt x="8499252" y="922189"/>
                  <a:pt x="8425801" y="922189"/>
                </a:cubicBezTo>
                <a:close/>
                <a:moveTo>
                  <a:pt x="4478836" y="922189"/>
                </a:moveTo>
                <a:cubicBezTo>
                  <a:pt x="4403855" y="922189"/>
                  <a:pt x="4357588" y="947747"/>
                  <a:pt x="4317823" y="979296"/>
                </a:cubicBezTo>
                <a:lnTo>
                  <a:pt x="4283381" y="1008842"/>
                </a:lnTo>
                <a:lnTo>
                  <a:pt x="4298227" y="998009"/>
                </a:lnTo>
                <a:cubicBezTo>
                  <a:pt x="4342274" y="965406"/>
                  <a:pt x="4391419" y="936425"/>
                  <a:pt x="4478836" y="936425"/>
                </a:cubicBezTo>
                <a:cubicBezTo>
                  <a:pt x="4528789" y="936425"/>
                  <a:pt x="4566228" y="945888"/>
                  <a:pt x="4597353" y="960081"/>
                </a:cubicBezTo>
                <a:lnTo>
                  <a:pt x="4677336" y="1011698"/>
                </a:lnTo>
                <a:lnTo>
                  <a:pt x="4637366" y="977441"/>
                </a:lnTo>
                <a:cubicBezTo>
                  <a:pt x="4598165" y="946745"/>
                  <a:pt x="4552288" y="922189"/>
                  <a:pt x="4478836" y="922189"/>
                </a:cubicBezTo>
                <a:close/>
                <a:moveTo>
                  <a:pt x="578049" y="922189"/>
                </a:moveTo>
                <a:cubicBezTo>
                  <a:pt x="504598" y="922189"/>
                  <a:pt x="458702" y="946715"/>
                  <a:pt x="419478" y="977372"/>
                </a:cubicBezTo>
                <a:lnTo>
                  <a:pt x="379075" y="1011937"/>
                </a:lnTo>
                <a:lnTo>
                  <a:pt x="459492" y="960083"/>
                </a:lnTo>
                <a:cubicBezTo>
                  <a:pt x="490640" y="945888"/>
                  <a:pt x="528096" y="936425"/>
                  <a:pt x="578049" y="936425"/>
                </a:cubicBezTo>
                <a:cubicBezTo>
                  <a:pt x="628002" y="936425"/>
                  <a:pt x="665440" y="945888"/>
                  <a:pt x="696565" y="960081"/>
                </a:cubicBezTo>
                <a:lnTo>
                  <a:pt x="776550" y="1011699"/>
                </a:lnTo>
                <a:lnTo>
                  <a:pt x="736579" y="977441"/>
                </a:lnTo>
                <a:cubicBezTo>
                  <a:pt x="697377" y="946745"/>
                  <a:pt x="651500" y="922189"/>
                  <a:pt x="578049" y="922189"/>
                </a:cubicBezTo>
                <a:close/>
                <a:moveTo>
                  <a:pt x="10008602" y="916420"/>
                </a:moveTo>
                <a:cubicBezTo>
                  <a:pt x="9898425" y="916420"/>
                  <a:pt x="9850338" y="973382"/>
                  <a:pt x="9793710" y="1023224"/>
                </a:cubicBezTo>
                <a:lnTo>
                  <a:pt x="9784960" y="1029579"/>
                </a:lnTo>
                <a:lnTo>
                  <a:pt x="9809209" y="1014246"/>
                </a:lnTo>
                <a:cubicBezTo>
                  <a:pt x="9858578" y="977489"/>
                  <a:pt x="9908403" y="940732"/>
                  <a:pt x="10008455" y="940732"/>
                </a:cubicBezTo>
                <a:cubicBezTo>
                  <a:pt x="10108434" y="940732"/>
                  <a:pt x="10158277" y="977453"/>
                  <a:pt x="10207647" y="1014174"/>
                </a:cubicBezTo>
                <a:lnTo>
                  <a:pt x="10236812" y="1032603"/>
                </a:lnTo>
                <a:lnTo>
                  <a:pt x="10223511" y="1022964"/>
                </a:lnTo>
                <a:cubicBezTo>
                  <a:pt x="10166889" y="973243"/>
                  <a:pt x="10118779" y="916420"/>
                  <a:pt x="10008602" y="916420"/>
                </a:cubicBezTo>
                <a:close/>
                <a:moveTo>
                  <a:pt x="6061637" y="916420"/>
                </a:moveTo>
                <a:cubicBezTo>
                  <a:pt x="5951460" y="916420"/>
                  <a:pt x="5903373" y="973382"/>
                  <a:pt x="5846746" y="1023224"/>
                </a:cubicBezTo>
                <a:lnTo>
                  <a:pt x="5837992" y="1029581"/>
                </a:lnTo>
                <a:lnTo>
                  <a:pt x="5862244" y="1014246"/>
                </a:lnTo>
                <a:cubicBezTo>
                  <a:pt x="5911613" y="977489"/>
                  <a:pt x="5961438" y="940732"/>
                  <a:pt x="6061489" y="940732"/>
                </a:cubicBezTo>
                <a:cubicBezTo>
                  <a:pt x="6161468" y="940732"/>
                  <a:pt x="6211312" y="977453"/>
                  <a:pt x="6260681" y="1014174"/>
                </a:cubicBezTo>
                <a:lnTo>
                  <a:pt x="6289844" y="1032602"/>
                </a:lnTo>
                <a:lnTo>
                  <a:pt x="6276545" y="1022964"/>
                </a:lnTo>
                <a:cubicBezTo>
                  <a:pt x="6219923" y="973243"/>
                  <a:pt x="6171813" y="916420"/>
                  <a:pt x="6061637" y="916420"/>
                </a:cubicBezTo>
                <a:close/>
                <a:moveTo>
                  <a:pt x="2160850" y="916420"/>
                </a:moveTo>
                <a:cubicBezTo>
                  <a:pt x="2050673" y="916420"/>
                  <a:pt x="2002586" y="973382"/>
                  <a:pt x="1945958" y="1023224"/>
                </a:cubicBezTo>
                <a:lnTo>
                  <a:pt x="1937203" y="1029582"/>
                </a:lnTo>
                <a:lnTo>
                  <a:pt x="1961457" y="1014246"/>
                </a:lnTo>
                <a:cubicBezTo>
                  <a:pt x="2010826" y="977489"/>
                  <a:pt x="2060651" y="940732"/>
                  <a:pt x="2160703" y="940732"/>
                </a:cubicBezTo>
                <a:cubicBezTo>
                  <a:pt x="2260683" y="940732"/>
                  <a:pt x="2310526" y="977453"/>
                  <a:pt x="2359895" y="1014174"/>
                </a:cubicBezTo>
                <a:lnTo>
                  <a:pt x="2389052" y="1032598"/>
                </a:lnTo>
                <a:lnTo>
                  <a:pt x="2375759" y="1022964"/>
                </a:lnTo>
                <a:cubicBezTo>
                  <a:pt x="2319137" y="973243"/>
                  <a:pt x="2271027" y="916420"/>
                  <a:pt x="2160850" y="916420"/>
                </a:cubicBezTo>
                <a:close/>
                <a:moveTo>
                  <a:pt x="8425801" y="898607"/>
                </a:moveTo>
                <a:cubicBezTo>
                  <a:pt x="8350932" y="898607"/>
                  <a:pt x="8304712" y="927610"/>
                  <a:pt x="8264954" y="963411"/>
                </a:cubicBezTo>
                <a:lnTo>
                  <a:pt x="8234547" y="993004"/>
                </a:lnTo>
                <a:lnTo>
                  <a:pt x="8245019" y="984193"/>
                </a:lnTo>
                <a:cubicBezTo>
                  <a:pt x="8289119" y="946574"/>
                  <a:pt x="8338352" y="913136"/>
                  <a:pt x="8425801" y="913136"/>
                </a:cubicBezTo>
                <a:cubicBezTo>
                  <a:pt x="8500758" y="913136"/>
                  <a:pt x="8547606" y="937693"/>
                  <a:pt x="8587211" y="968389"/>
                </a:cubicBezTo>
                <a:lnTo>
                  <a:pt x="8617601" y="994052"/>
                </a:lnTo>
                <a:lnTo>
                  <a:pt x="8583894" y="961228"/>
                </a:lnTo>
                <a:cubicBezTo>
                  <a:pt x="8544828" y="926438"/>
                  <a:pt x="8499143" y="898607"/>
                  <a:pt x="8425801" y="898607"/>
                </a:cubicBezTo>
                <a:close/>
                <a:moveTo>
                  <a:pt x="4478836" y="898607"/>
                </a:moveTo>
                <a:cubicBezTo>
                  <a:pt x="4403967" y="898607"/>
                  <a:pt x="4357747" y="927610"/>
                  <a:pt x="4317990" y="963411"/>
                </a:cubicBezTo>
                <a:lnTo>
                  <a:pt x="4287586" y="993001"/>
                </a:lnTo>
                <a:lnTo>
                  <a:pt x="4298055" y="984193"/>
                </a:lnTo>
                <a:cubicBezTo>
                  <a:pt x="4342155" y="946574"/>
                  <a:pt x="4391388" y="913136"/>
                  <a:pt x="4478836" y="913136"/>
                </a:cubicBezTo>
                <a:cubicBezTo>
                  <a:pt x="4553793" y="913136"/>
                  <a:pt x="4600641" y="937693"/>
                  <a:pt x="4640246" y="968389"/>
                </a:cubicBezTo>
                <a:lnTo>
                  <a:pt x="4670640" y="994055"/>
                </a:lnTo>
                <a:lnTo>
                  <a:pt x="4636930" y="961228"/>
                </a:lnTo>
                <a:cubicBezTo>
                  <a:pt x="4597863" y="926438"/>
                  <a:pt x="4552178" y="898607"/>
                  <a:pt x="4478836" y="898607"/>
                </a:cubicBezTo>
                <a:close/>
                <a:moveTo>
                  <a:pt x="578049" y="898607"/>
                </a:moveTo>
                <a:cubicBezTo>
                  <a:pt x="504708" y="898607"/>
                  <a:pt x="458859" y="926438"/>
                  <a:pt x="419645" y="961228"/>
                </a:cubicBezTo>
                <a:lnTo>
                  <a:pt x="383304" y="996501"/>
                </a:lnTo>
                <a:lnTo>
                  <a:pt x="416577" y="968412"/>
                </a:lnTo>
                <a:cubicBezTo>
                  <a:pt x="456213" y="937703"/>
                  <a:pt x="503092" y="913136"/>
                  <a:pt x="578049" y="913136"/>
                </a:cubicBezTo>
                <a:cubicBezTo>
                  <a:pt x="653006" y="913136"/>
                  <a:pt x="699854" y="937693"/>
                  <a:pt x="739459" y="968389"/>
                </a:cubicBezTo>
                <a:lnTo>
                  <a:pt x="769851" y="994054"/>
                </a:lnTo>
                <a:lnTo>
                  <a:pt x="736142" y="961228"/>
                </a:lnTo>
                <a:cubicBezTo>
                  <a:pt x="697076" y="926438"/>
                  <a:pt x="651391" y="898607"/>
                  <a:pt x="578049" y="898607"/>
                </a:cubicBezTo>
                <a:close/>
                <a:moveTo>
                  <a:pt x="7098574" y="892347"/>
                </a:moveTo>
                <a:lnTo>
                  <a:pt x="7112390" y="931434"/>
                </a:lnTo>
                <a:lnTo>
                  <a:pt x="7118609" y="946019"/>
                </a:lnTo>
                <a:close/>
                <a:moveTo>
                  <a:pt x="11045536" y="892338"/>
                </a:moveTo>
                <a:lnTo>
                  <a:pt x="11059356" y="931434"/>
                </a:lnTo>
                <a:lnTo>
                  <a:pt x="11065576" y="946023"/>
                </a:lnTo>
                <a:close/>
                <a:moveTo>
                  <a:pt x="3197772" y="892301"/>
                </a:moveTo>
                <a:lnTo>
                  <a:pt x="3211605" y="931434"/>
                </a:lnTo>
                <a:lnTo>
                  <a:pt x="3217830" y="946036"/>
                </a:lnTo>
                <a:close/>
                <a:moveTo>
                  <a:pt x="9217676" y="886928"/>
                </a:moveTo>
                <a:cubicBezTo>
                  <a:pt x="9107992" y="886928"/>
                  <a:pt x="9059705" y="953245"/>
                  <a:pt x="9002873" y="1011285"/>
                </a:cubicBezTo>
                <a:lnTo>
                  <a:pt x="8954664" y="1051944"/>
                </a:lnTo>
                <a:lnTo>
                  <a:pt x="8980055" y="1036249"/>
                </a:lnTo>
                <a:cubicBezTo>
                  <a:pt x="9045461" y="988484"/>
                  <a:pt x="9092309" y="924788"/>
                  <a:pt x="9217238" y="924743"/>
                </a:cubicBezTo>
                <a:cubicBezTo>
                  <a:pt x="9342166" y="924743"/>
                  <a:pt x="9388871" y="988422"/>
                  <a:pt x="9454152" y="1036181"/>
                </a:cubicBezTo>
                <a:lnTo>
                  <a:pt x="9483015" y="1054049"/>
                </a:lnTo>
                <a:lnTo>
                  <a:pt x="9432327" y="1011229"/>
                </a:lnTo>
                <a:cubicBezTo>
                  <a:pt x="9375653" y="953221"/>
                  <a:pt x="9327525" y="886928"/>
                  <a:pt x="9217676" y="886928"/>
                </a:cubicBezTo>
                <a:close/>
                <a:moveTo>
                  <a:pt x="5270712" y="886928"/>
                </a:moveTo>
                <a:cubicBezTo>
                  <a:pt x="5161028" y="886928"/>
                  <a:pt x="5112741" y="953245"/>
                  <a:pt x="5055908" y="1011285"/>
                </a:cubicBezTo>
                <a:lnTo>
                  <a:pt x="5007699" y="1051945"/>
                </a:lnTo>
                <a:lnTo>
                  <a:pt x="5033093" y="1036249"/>
                </a:lnTo>
                <a:cubicBezTo>
                  <a:pt x="5098498" y="988484"/>
                  <a:pt x="5145345" y="924788"/>
                  <a:pt x="5270274" y="924743"/>
                </a:cubicBezTo>
                <a:cubicBezTo>
                  <a:pt x="5395202" y="924743"/>
                  <a:pt x="5441907" y="988422"/>
                  <a:pt x="5507188" y="1036181"/>
                </a:cubicBezTo>
                <a:lnTo>
                  <a:pt x="5536052" y="1054050"/>
                </a:lnTo>
                <a:lnTo>
                  <a:pt x="5485362" y="1011229"/>
                </a:lnTo>
                <a:cubicBezTo>
                  <a:pt x="5428688" y="953221"/>
                  <a:pt x="5380560" y="886928"/>
                  <a:pt x="5270712" y="886928"/>
                </a:cubicBezTo>
                <a:close/>
                <a:moveTo>
                  <a:pt x="1369924" y="886928"/>
                </a:moveTo>
                <a:cubicBezTo>
                  <a:pt x="1260239" y="886928"/>
                  <a:pt x="1211952" y="953245"/>
                  <a:pt x="1155120" y="1011285"/>
                </a:cubicBezTo>
                <a:lnTo>
                  <a:pt x="1106909" y="1051946"/>
                </a:lnTo>
                <a:lnTo>
                  <a:pt x="1132304" y="1036249"/>
                </a:lnTo>
                <a:cubicBezTo>
                  <a:pt x="1197709" y="988484"/>
                  <a:pt x="1244557" y="924788"/>
                  <a:pt x="1369485" y="924743"/>
                </a:cubicBezTo>
                <a:cubicBezTo>
                  <a:pt x="1494413" y="924743"/>
                  <a:pt x="1541119" y="988422"/>
                  <a:pt x="1606400" y="1036181"/>
                </a:cubicBezTo>
                <a:lnTo>
                  <a:pt x="1635265" y="1054051"/>
                </a:lnTo>
                <a:lnTo>
                  <a:pt x="1584574" y="1011229"/>
                </a:lnTo>
                <a:cubicBezTo>
                  <a:pt x="1527900" y="953221"/>
                  <a:pt x="1479772" y="886928"/>
                  <a:pt x="1369924" y="886928"/>
                </a:cubicBezTo>
                <a:close/>
                <a:moveTo>
                  <a:pt x="11591329" y="886636"/>
                </a:moveTo>
                <a:cubicBezTo>
                  <a:pt x="11481399" y="886636"/>
                  <a:pt x="11433142" y="952953"/>
                  <a:pt x="11376371" y="1010993"/>
                </a:cubicBezTo>
                <a:lnTo>
                  <a:pt x="11327104" y="1052586"/>
                </a:lnTo>
                <a:lnTo>
                  <a:pt x="11354133" y="1035885"/>
                </a:lnTo>
                <a:cubicBezTo>
                  <a:pt x="11419563" y="988119"/>
                  <a:pt x="11466428" y="924423"/>
                  <a:pt x="11591402" y="924377"/>
                </a:cubicBezTo>
                <a:cubicBezTo>
                  <a:pt x="11716376" y="924377"/>
                  <a:pt x="11763098" y="988056"/>
                  <a:pt x="11828404" y="1035816"/>
                </a:cubicBezTo>
                <a:lnTo>
                  <a:pt x="11854863" y="1052191"/>
                </a:lnTo>
                <a:lnTo>
                  <a:pt x="11806022" y="1010937"/>
                </a:lnTo>
                <a:cubicBezTo>
                  <a:pt x="11749354" y="952930"/>
                  <a:pt x="11701259" y="886636"/>
                  <a:pt x="11591329" y="886636"/>
                </a:cubicBezTo>
                <a:close/>
                <a:moveTo>
                  <a:pt x="7644363" y="886636"/>
                </a:moveTo>
                <a:cubicBezTo>
                  <a:pt x="7534433" y="886636"/>
                  <a:pt x="7486176" y="952953"/>
                  <a:pt x="7429405" y="1010993"/>
                </a:cubicBezTo>
                <a:lnTo>
                  <a:pt x="7380138" y="1052586"/>
                </a:lnTo>
                <a:lnTo>
                  <a:pt x="7407167" y="1035885"/>
                </a:lnTo>
                <a:cubicBezTo>
                  <a:pt x="7472597" y="988119"/>
                  <a:pt x="7519463" y="924423"/>
                  <a:pt x="7644436" y="924377"/>
                </a:cubicBezTo>
                <a:cubicBezTo>
                  <a:pt x="7769410" y="924377"/>
                  <a:pt x="7816133" y="988056"/>
                  <a:pt x="7881438" y="1035816"/>
                </a:cubicBezTo>
                <a:lnTo>
                  <a:pt x="7912014" y="1054738"/>
                </a:lnTo>
                <a:lnTo>
                  <a:pt x="7862610" y="1014551"/>
                </a:lnTo>
                <a:cubicBezTo>
                  <a:pt x="7804365" y="955721"/>
                  <a:pt x="7756583" y="886636"/>
                  <a:pt x="7644363" y="886636"/>
                </a:cubicBezTo>
                <a:close/>
                <a:moveTo>
                  <a:pt x="3743577" y="886636"/>
                </a:moveTo>
                <a:cubicBezTo>
                  <a:pt x="3633648" y="886636"/>
                  <a:pt x="3585390" y="952953"/>
                  <a:pt x="3528619" y="1010993"/>
                </a:cubicBezTo>
                <a:lnTo>
                  <a:pt x="3479352" y="1052586"/>
                </a:lnTo>
                <a:lnTo>
                  <a:pt x="3506382" y="1035885"/>
                </a:lnTo>
                <a:cubicBezTo>
                  <a:pt x="3571813" y="988119"/>
                  <a:pt x="3618677" y="924423"/>
                  <a:pt x="3743651" y="924377"/>
                </a:cubicBezTo>
                <a:cubicBezTo>
                  <a:pt x="3874872" y="924377"/>
                  <a:pt x="3919822" y="994583"/>
                  <a:pt x="3990599" y="1042850"/>
                </a:cubicBezTo>
                <a:lnTo>
                  <a:pt x="4011103" y="1054637"/>
                </a:lnTo>
                <a:lnTo>
                  <a:pt x="3961823" y="1014551"/>
                </a:lnTo>
                <a:cubicBezTo>
                  <a:pt x="3903579" y="955721"/>
                  <a:pt x="3855797" y="886636"/>
                  <a:pt x="3743577" y="886636"/>
                </a:cubicBezTo>
                <a:close/>
                <a:moveTo>
                  <a:pt x="10008747" y="884154"/>
                </a:moveTo>
                <a:cubicBezTo>
                  <a:pt x="9898898" y="884154"/>
                  <a:pt x="9850724" y="951326"/>
                  <a:pt x="9793958" y="1010101"/>
                </a:cubicBezTo>
                <a:lnTo>
                  <a:pt x="9764732" y="1035074"/>
                </a:lnTo>
                <a:lnTo>
                  <a:pt x="9770869" y="1030891"/>
                </a:lnTo>
                <a:cubicBezTo>
                  <a:pt x="9836334" y="978234"/>
                  <a:pt x="9883628" y="908025"/>
                  <a:pt x="10008602" y="908025"/>
                </a:cubicBezTo>
                <a:cubicBezTo>
                  <a:pt x="10133576" y="908025"/>
                  <a:pt x="10180412" y="978206"/>
                  <a:pt x="10245767" y="1030823"/>
                </a:cubicBezTo>
                <a:lnTo>
                  <a:pt x="10255724" y="1037608"/>
                </a:lnTo>
                <a:lnTo>
                  <a:pt x="10223497" y="1010057"/>
                </a:lnTo>
                <a:cubicBezTo>
                  <a:pt x="10166769" y="951302"/>
                  <a:pt x="10118595" y="884154"/>
                  <a:pt x="10008747" y="884154"/>
                </a:cubicBezTo>
                <a:close/>
                <a:moveTo>
                  <a:pt x="6061782" y="884154"/>
                </a:moveTo>
                <a:cubicBezTo>
                  <a:pt x="5951934" y="884154"/>
                  <a:pt x="5903760" y="951326"/>
                  <a:pt x="5846993" y="1010101"/>
                </a:cubicBezTo>
                <a:lnTo>
                  <a:pt x="5817769" y="1035073"/>
                </a:lnTo>
                <a:lnTo>
                  <a:pt x="5823905" y="1030891"/>
                </a:lnTo>
                <a:cubicBezTo>
                  <a:pt x="5889370" y="978234"/>
                  <a:pt x="5936663" y="908025"/>
                  <a:pt x="6061637" y="908025"/>
                </a:cubicBezTo>
                <a:cubicBezTo>
                  <a:pt x="6186610" y="908025"/>
                  <a:pt x="6233446" y="978206"/>
                  <a:pt x="6298801" y="1030823"/>
                </a:cubicBezTo>
                <a:lnTo>
                  <a:pt x="6308758" y="1037608"/>
                </a:lnTo>
                <a:lnTo>
                  <a:pt x="6276532" y="1010057"/>
                </a:lnTo>
                <a:cubicBezTo>
                  <a:pt x="6219804" y="951302"/>
                  <a:pt x="6171630" y="884154"/>
                  <a:pt x="6061782" y="884154"/>
                </a:cubicBezTo>
                <a:close/>
                <a:moveTo>
                  <a:pt x="2160997" y="884154"/>
                </a:moveTo>
                <a:cubicBezTo>
                  <a:pt x="2051147" y="884154"/>
                  <a:pt x="2002973" y="951326"/>
                  <a:pt x="1946206" y="1010101"/>
                </a:cubicBezTo>
                <a:lnTo>
                  <a:pt x="1916982" y="1035073"/>
                </a:lnTo>
                <a:lnTo>
                  <a:pt x="1923117" y="1030891"/>
                </a:lnTo>
                <a:cubicBezTo>
                  <a:pt x="1988583" y="978234"/>
                  <a:pt x="2035876" y="908025"/>
                  <a:pt x="2160850" y="908025"/>
                </a:cubicBezTo>
                <a:cubicBezTo>
                  <a:pt x="2285824" y="908025"/>
                  <a:pt x="2332661" y="978206"/>
                  <a:pt x="2398016" y="1030823"/>
                </a:cubicBezTo>
                <a:lnTo>
                  <a:pt x="2407977" y="1037612"/>
                </a:lnTo>
                <a:lnTo>
                  <a:pt x="2375747" y="1010057"/>
                </a:lnTo>
                <a:cubicBezTo>
                  <a:pt x="2319019" y="951302"/>
                  <a:pt x="2270845" y="884154"/>
                  <a:pt x="2160997" y="884154"/>
                </a:cubicBezTo>
                <a:close/>
                <a:moveTo>
                  <a:pt x="8425947" y="875246"/>
                </a:moveTo>
                <a:cubicBezTo>
                  <a:pt x="8351329" y="875246"/>
                  <a:pt x="8305137" y="907673"/>
                  <a:pt x="8265320" y="947700"/>
                </a:cubicBezTo>
                <a:lnTo>
                  <a:pt x="8241944" y="973076"/>
                </a:lnTo>
                <a:lnTo>
                  <a:pt x="8244850" y="970303"/>
                </a:lnTo>
                <a:cubicBezTo>
                  <a:pt x="8288948" y="927670"/>
                  <a:pt x="8338224" y="889774"/>
                  <a:pt x="8425801" y="889774"/>
                </a:cubicBezTo>
                <a:cubicBezTo>
                  <a:pt x="8500867" y="889774"/>
                  <a:pt x="8547774" y="917616"/>
                  <a:pt x="8587397" y="952418"/>
                </a:cubicBezTo>
                <a:lnTo>
                  <a:pt x="8612402" y="976356"/>
                </a:lnTo>
                <a:lnTo>
                  <a:pt x="8583790" y="945259"/>
                </a:lnTo>
                <a:cubicBezTo>
                  <a:pt x="8544686" y="906363"/>
                  <a:pt x="8499042" y="875246"/>
                  <a:pt x="8425947" y="875246"/>
                </a:cubicBezTo>
                <a:close/>
                <a:moveTo>
                  <a:pt x="4478983" y="875246"/>
                </a:moveTo>
                <a:cubicBezTo>
                  <a:pt x="4404367" y="875246"/>
                  <a:pt x="4358172" y="907673"/>
                  <a:pt x="4318356" y="947700"/>
                </a:cubicBezTo>
                <a:lnTo>
                  <a:pt x="4294983" y="973072"/>
                </a:lnTo>
                <a:lnTo>
                  <a:pt x="4297885" y="970303"/>
                </a:lnTo>
                <a:cubicBezTo>
                  <a:pt x="4341983" y="927670"/>
                  <a:pt x="4391259" y="889774"/>
                  <a:pt x="4478836" y="889774"/>
                </a:cubicBezTo>
                <a:cubicBezTo>
                  <a:pt x="4553903" y="889774"/>
                  <a:pt x="4600810" y="917616"/>
                  <a:pt x="4640434" y="952418"/>
                </a:cubicBezTo>
                <a:lnTo>
                  <a:pt x="4665436" y="976354"/>
                </a:lnTo>
                <a:lnTo>
                  <a:pt x="4636827" y="945259"/>
                </a:lnTo>
                <a:cubicBezTo>
                  <a:pt x="4597723" y="906363"/>
                  <a:pt x="4552078" y="875246"/>
                  <a:pt x="4478983" y="875246"/>
                </a:cubicBezTo>
                <a:close/>
                <a:moveTo>
                  <a:pt x="578195" y="875246"/>
                </a:moveTo>
                <a:cubicBezTo>
                  <a:pt x="505100" y="875246"/>
                  <a:pt x="459282" y="906363"/>
                  <a:pt x="420014" y="945259"/>
                </a:cubicBezTo>
                <a:lnTo>
                  <a:pt x="390535" y="977176"/>
                </a:lnTo>
                <a:lnTo>
                  <a:pt x="416411" y="952418"/>
                </a:lnTo>
                <a:cubicBezTo>
                  <a:pt x="456056" y="917616"/>
                  <a:pt x="502983" y="889774"/>
                  <a:pt x="578049" y="889774"/>
                </a:cubicBezTo>
                <a:cubicBezTo>
                  <a:pt x="653116" y="889774"/>
                  <a:pt x="700023" y="917616"/>
                  <a:pt x="739646" y="952418"/>
                </a:cubicBezTo>
                <a:lnTo>
                  <a:pt x="764649" y="976353"/>
                </a:lnTo>
                <a:lnTo>
                  <a:pt x="736039" y="945259"/>
                </a:lnTo>
                <a:cubicBezTo>
                  <a:pt x="696935" y="906363"/>
                  <a:pt x="651291" y="875246"/>
                  <a:pt x="578195" y="875246"/>
                </a:cubicBezTo>
                <a:close/>
                <a:moveTo>
                  <a:pt x="8426020" y="851958"/>
                </a:moveTo>
                <a:cubicBezTo>
                  <a:pt x="8351514" y="851958"/>
                  <a:pt x="8305444" y="887787"/>
                  <a:pt x="8265711" y="932013"/>
                </a:cubicBezTo>
                <a:lnTo>
                  <a:pt x="8248496" y="952695"/>
                </a:lnTo>
                <a:lnTo>
                  <a:pt x="8279269" y="922322"/>
                </a:lnTo>
                <a:cubicBezTo>
                  <a:pt x="8315893" y="890309"/>
                  <a:pt x="8360094" y="866485"/>
                  <a:pt x="8425801" y="866485"/>
                </a:cubicBezTo>
                <a:cubicBezTo>
                  <a:pt x="8500895" y="866485"/>
                  <a:pt x="8547900" y="897602"/>
                  <a:pt x="8587603" y="936498"/>
                </a:cubicBezTo>
                <a:lnTo>
                  <a:pt x="8606190" y="956349"/>
                </a:lnTo>
                <a:lnTo>
                  <a:pt x="8583685" y="929316"/>
                </a:lnTo>
                <a:cubicBezTo>
                  <a:pt x="8544602" y="886339"/>
                  <a:pt x="8499006" y="851958"/>
                  <a:pt x="8426020" y="851958"/>
                </a:cubicBezTo>
                <a:close/>
                <a:moveTo>
                  <a:pt x="4479056" y="851958"/>
                </a:moveTo>
                <a:cubicBezTo>
                  <a:pt x="4404550" y="851958"/>
                  <a:pt x="4358480" y="887787"/>
                  <a:pt x="4318747" y="932013"/>
                </a:cubicBezTo>
                <a:lnTo>
                  <a:pt x="4301533" y="952693"/>
                </a:lnTo>
                <a:lnTo>
                  <a:pt x="4332303" y="922322"/>
                </a:lnTo>
                <a:cubicBezTo>
                  <a:pt x="4368928" y="890309"/>
                  <a:pt x="4413130" y="866485"/>
                  <a:pt x="4478836" y="866485"/>
                </a:cubicBezTo>
                <a:cubicBezTo>
                  <a:pt x="4553931" y="866485"/>
                  <a:pt x="4600936" y="897602"/>
                  <a:pt x="4640638" y="936498"/>
                </a:cubicBezTo>
                <a:lnTo>
                  <a:pt x="4659223" y="956347"/>
                </a:lnTo>
                <a:lnTo>
                  <a:pt x="4636721" y="929316"/>
                </a:lnTo>
                <a:cubicBezTo>
                  <a:pt x="4597638" y="886339"/>
                  <a:pt x="4552042" y="851958"/>
                  <a:pt x="4479056" y="851958"/>
                </a:cubicBezTo>
                <a:close/>
                <a:moveTo>
                  <a:pt x="578269" y="851958"/>
                </a:moveTo>
                <a:cubicBezTo>
                  <a:pt x="505283" y="851958"/>
                  <a:pt x="459585" y="886339"/>
                  <a:pt x="420401" y="929316"/>
                </a:cubicBezTo>
                <a:lnTo>
                  <a:pt x="399365" y="954524"/>
                </a:lnTo>
                <a:lnTo>
                  <a:pt x="416245" y="936498"/>
                </a:lnTo>
                <a:cubicBezTo>
                  <a:pt x="455951" y="897602"/>
                  <a:pt x="502956" y="866485"/>
                  <a:pt x="578050" y="866485"/>
                </a:cubicBezTo>
                <a:cubicBezTo>
                  <a:pt x="653143" y="866485"/>
                  <a:pt x="700149" y="897602"/>
                  <a:pt x="739851" y="936498"/>
                </a:cubicBezTo>
                <a:lnTo>
                  <a:pt x="758434" y="956345"/>
                </a:lnTo>
                <a:lnTo>
                  <a:pt x="735933" y="929316"/>
                </a:lnTo>
                <a:cubicBezTo>
                  <a:pt x="696850" y="886339"/>
                  <a:pt x="651255" y="851958"/>
                  <a:pt x="578269" y="851958"/>
                </a:cubicBezTo>
                <a:close/>
                <a:moveTo>
                  <a:pt x="10008747" y="851521"/>
                </a:moveTo>
                <a:cubicBezTo>
                  <a:pt x="9935734" y="851521"/>
                  <a:pt x="9889967" y="885964"/>
                  <a:pt x="9850727" y="929018"/>
                </a:cubicBezTo>
                <a:lnTo>
                  <a:pt x="9794522" y="996408"/>
                </a:lnTo>
                <a:lnTo>
                  <a:pt x="9808890" y="981578"/>
                </a:lnTo>
                <a:cubicBezTo>
                  <a:pt x="9858377" y="928486"/>
                  <a:pt x="9908477" y="875394"/>
                  <a:pt x="10008602" y="875394"/>
                </a:cubicBezTo>
                <a:cubicBezTo>
                  <a:pt x="10133758" y="875394"/>
                  <a:pt x="10180748" y="958322"/>
                  <a:pt x="10246069" y="1020517"/>
                </a:cubicBezTo>
                <a:lnTo>
                  <a:pt x="10253023" y="1026125"/>
                </a:lnTo>
                <a:lnTo>
                  <a:pt x="10223279" y="996827"/>
                </a:lnTo>
                <a:cubicBezTo>
                  <a:pt x="10166459" y="929018"/>
                  <a:pt x="10118267" y="851521"/>
                  <a:pt x="10008747" y="851521"/>
                </a:cubicBezTo>
                <a:close/>
                <a:moveTo>
                  <a:pt x="6061782" y="851521"/>
                </a:moveTo>
                <a:cubicBezTo>
                  <a:pt x="5988769" y="851521"/>
                  <a:pt x="5943002" y="885964"/>
                  <a:pt x="5903764" y="929018"/>
                </a:cubicBezTo>
                <a:lnTo>
                  <a:pt x="5847563" y="996402"/>
                </a:lnTo>
                <a:lnTo>
                  <a:pt x="5861925" y="981578"/>
                </a:lnTo>
                <a:cubicBezTo>
                  <a:pt x="5911412" y="928486"/>
                  <a:pt x="5961512" y="875394"/>
                  <a:pt x="6061637" y="875394"/>
                </a:cubicBezTo>
                <a:cubicBezTo>
                  <a:pt x="6186792" y="875394"/>
                  <a:pt x="6233783" y="958322"/>
                  <a:pt x="6299103" y="1020517"/>
                </a:cubicBezTo>
                <a:lnTo>
                  <a:pt x="6306056" y="1026124"/>
                </a:lnTo>
                <a:lnTo>
                  <a:pt x="6276313" y="996827"/>
                </a:lnTo>
                <a:cubicBezTo>
                  <a:pt x="6219493" y="929018"/>
                  <a:pt x="6171301" y="851521"/>
                  <a:pt x="6061782" y="851521"/>
                </a:cubicBezTo>
                <a:close/>
                <a:moveTo>
                  <a:pt x="2160997" y="851521"/>
                </a:moveTo>
                <a:cubicBezTo>
                  <a:pt x="2087983" y="851521"/>
                  <a:pt x="2042216" y="885964"/>
                  <a:pt x="2002976" y="929018"/>
                </a:cubicBezTo>
                <a:lnTo>
                  <a:pt x="1946775" y="996403"/>
                </a:lnTo>
                <a:lnTo>
                  <a:pt x="1961138" y="981578"/>
                </a:lnTo>
                <a:cubicBezTo>
                  <a:pt x="2010626" y="928486"/>
                  <a:pt x="2060725" y="875394"/>
                  <a:pt x="2160850" y="875394"/>
                </a:cubicBezTo>
                <a:cubicBezTo>
                  <a:pt x="2286007" y="875394"/>
                  <a:pt x="2332997" y="958322"/>
                  <a:pt x="2398318" y="1020517"/>
                </a:cubicBezTo>
                <a:lnTo>
                  <a:pt x="2405275" y="1026128"/>
                </a:lnTo>
                <a:lnTo>
                  <a:pt x="2375528" y="996827"/>
                </a:lnTo>
                <a:cubicBezTo>
                  <a:pt x="2318709" y="929018"/>
                  <a:pt x="2270517" y="851521"/>
                  <a:pt x="2160997" y="851521"/>
                </a:cubicBezTo>
                <a:close/>
                <a:moveTo>
                  <a:pt x="9217238" y="840350"/>
                </a:moveTo>
                <a:cubicBezTo>
                  <a:pt x="9107677" y="840350"/>
                  <a:pt x="9059536" y="921404"/>
                  <a:pt x="9002730" y="992339"/>
                </a:cubicBezTo>
                <a:lnTo>
                  <a:pt x="8956901" y="1039563"/>
                </a:lnTo>
                <a:lnTo>
                  <a:pt x="8979626" y="1021495"/>
                </a:lnTo>
                <a:cubicBezTo>
                  <a:pt x="9045096" y="960068"/>
                  <a:pt x="9092355" y="878167"/>
                  <a:pt x="9217238" y="878167"/>
                </a:cubicBezTo>
                <a:cubicBezTo>
                  <a:pt x="9342166" y="878167"/>
                  <a:pt x="9389213" y="960039"/>
                  <a:pt x="9454555" y="1021444"/>
                </a:cubicBezTo>
                <a:lnTo>
                  <a:pt x="9478439" y="1040457"/>
                </a:lnTo>
                <a:lnTo>
                  <a:pt x="9431689" y="992283"/>
                </a:lnTo>
                <a:cubicBezTo>
                  <a:pt x="9374916" y="921381"/>
                  <a:pt x="9326799" y="840350"/>
                  <a:pt x="9217238" y="840350"/>
                </a:cubicBezTo>
                <a:close/>
                <a:moveTo>
                  <a:pt x="5270276" y="840350"/>
                </a:moveTo>
                <a:cubicBezTo>
                  <a:pt x="5160714" y="840350"/>
                  <a:pt x="5112574" y="921404"/>
                  <a:pt x="5055768" y="992339"/>
                </a:cubicBezTo>
                <a:lnTo>
                  <a:pt x="5009944" y="1039558"/>
                </a:lnTo>
                <a:lnTo>
                  <a:pt x="5032661" y="1021495"/>
                </a:lnTo>
                <a:cubicBezTo>
                  <a:pt x="5098133" y="960068"/>
                  <a:pt x="5145392" y="878167"/>
                  <a:pt x="5270274" y="878167"/>
                </a:cubicBezTo>
                <a:cubicBezTo>
                  <a:pt x="5395202" y="878167"/>
                  <a:pt x="5442249" y="960039"/>
                  <a:pt x="5507591" y="1021444"/>
                </a:cubicBezTo>
                <a:lnTo>
                  <a:pt x="5531473" y="1040455"/>
                </a:lnTo>
                <a:lnTo>
                  <a:pt x="5484725" y="992283"/>
                </a:lnTo>
                <a:cubicBezTo>
                  <a:pt x="5427953" y="921381"/>
                  <a:pt x="5379835" y="840350"/>
                  <a:pt x="5270276" y="840350"/>
                </a:cubicBezTo>
                <a:close/>
                <a:moveTo>
                  <a:pt x="1369486" y="840350"/>
                </a:moveTo>
                <a:cubicBezTo>
                  <a:pt x="1259925" y="840350"/>
                  <a:pt x="1211785" y="921404"/>
                  <a:pt x="1154979" y="992339"/>
                </a:cubicBezTo>
                <a:lnTo>
                  <a:pt x="1109155" y="1039557"/>
                </a:lnTo>
                <a:lnTo>
                  <a:pt x="1131874" y="1021495"/>
                </a:lnTo>
                <a:cubicBezTo>
                  <a:pt x="1197344" y="960068"/>
                  <a:pt x="1244602" y="878167"/>
                  <a:pt x="1369485" y="878167"/>
                </a:cubicBezTo>
                <a:cubicBezTo>
                  <a:pt x="1494414" y="878167"/>
                  <a:pt x="1541461" y="960039"/>
                  <a:pt x="1606803" y="1021444"/>
                </a:cubicBezTo>
                <a:lnTo>
                  <a:pt x="1630686" y="1040455"/>
                </a:lnTo>
                <a:lnTo>
                  <a:pt x="1583937" y="992283"/>
                </a:lnTo>
                <a:cubicBezTo>
                  <a:pt x="1527164" y="921381"/>
                  <a:pt x="1479047" y="840350"/>
                  <a:pt x="1369486" y="840350"/>
                </a:cubicBezTo>
                <a:close/>
                <a:moveTo>
                  <a:pt x="11591621" y="839766"/>
                </a:moveTo>
                <a:cubicBezTo>
                  <a:pt x="11482020" y="839766"/>
                  <a:pt x="11433838" y="920843"/>
                  <a:pt x="11377004" y="991786"/>
                </a:cubicBezTo>
                <a:lnTo>
                  <a:pt x="11330402" y="1039787"/>
                </a:lnTo>
                <a:lnTo>
                  <a:pt x="11353763" y="1021203"/>
                </a:lnTo>
                <a:cubicBezTo>
                  <a:pt x="11419158" y="959776"/>
                  <a:pt x="11466218" y="877875"/>
                  <a:pt x="11591329" y="877875"/>
                </a:cubicBezTo>
                <a:cubicBezTo>
                  <a:pt x="11716440" y="877875"/>
                  <a:pt x="11763413" y="959719"/>
                  <a:pt x="11828727" y="1021103"/>
                </a:cubicBezTo>
                <a:lnTo>
                  <a:pt x="11854355" y="1041501"/>
                </a:lnTo>
                <a:lnTo>
                  <a:pt x="11806078" y="991742"/>
                </a:lnTo>
                <a:cubicBezTo>
                  <a:pt x="11749312" y="920820"/>
                  <a:pt x="11701222" y="839766"/>
                  <a:pt x="11591621" y="839766"/>
                </a:cubicBezTo>
                <a:close/>
                <a:moveTo>
                  <a:pt x="7644655" y="839766"/>
                </a:moveTo>
                <a:cubicBezTo>
                  <a:pt x="7535054" y="839766"/>
                  <a:pt x="7486872" y="920843"/>
                  <a:pt x="7430038" y="991786"/>
                </a:cubicBezTo>
                <a:lnTo>
                  <a:pt x="7383437" y="1039787"/>
                </a:lnTo>
                <a:lnTo>
                  <a:pt x="7406798" y="1021203"/>
                </a:lnTo>
                <a:cubicBezTo>
                  <a:pt x="7472193" y="959776"/>
                  <a:pt x="7519252" y="877875"/>
                  <a:pt x="7644363" y="877875"/>
                </a:cubicBezTo>
                <a:cubicBezTo>
                  <a:pt x="7775729" y="877875"/>
                  <a:pt x="7820949" y="968108"/>
                  <a:pt x="7891708" y="1030144"/>
                </a:cubicBezTo>
                <a:lnTo>
                  <a:pt x="7912111" y="1045232"/>
                </a:lnTo>
                <a:lnTo>
                  <a:pt x="7862672" y="996161"/>
                </a:lnTo>
                <a:cubicBezTo>
                  <a:pt x="7804324" y="924232"/>
                  <a:pt x="7756541" y="839766"/>
                  <a:pt x="7644655" y="839766"/>
                </a:cubicBezTo>
                <a:close/>
                <a:moveTo>
                  <a:pt x="3743869" y="839766"/>
                </a:moveTo>
                <a:cubicBezTo>
                  <a:pt x="3634269" y="839766"/>
                  <a:pt x="3586086" y="920843"/>
                  <a:pt x="3529252" y="991786"/>
                </a:cubicBezTo>
                <a:lnTo>
                  <a:pt x="3482652" y="1039787"/>
                </a:lnTo>
                <a:lnTo>
                  <a:pt x="3506011" y="1021203"/>
                </a:lnTo>
                <a:cubicBezTo>
                  <a:pt x="3571407" y="959776"/>
                  <a:pt x="3618467" y="877875"/>
                  <a:pt x="3743577" y="877875"/>
                </a:cubicBezTo>
                <a:cubicBezTo>
                  <a:pt x="3874942" y="877875"/>
                  <a:pt x="3920162" y="968108"/>
                  <a:pt x="3990921" y="1030144"/>
                </a:cubicBezTo>
                <a:lnTo>
                  <a:pt x="4011326" y="1045233"/>
                </a:lnTo>
                <a:lnTo>
                  <a:pt x="3961886" y="996161"/>
                </a:lnTo>
                <a:cubicBezTo>
                  <a:pt x="3903537" y="924232"/>
                  <a:pt x="3855754" y="839766"/>
                  <a:pt x="3743869" y="839766"/>
                </a:cubicBezTo>
                <a:close/>
                <a:moveTo>
                  <a:pt x="10800330" y="837505"/>
                </a:moveTo>
                <a:cubicBezTo>
                  <a:pt x="10654468" y="837505"/>
                  <a:pt x="10616935" y="983202"/>
                  <a:pt x="10522835" y="1056082"/>
                </a:cubicBezTo>
                <a:lnTo>
                  <a:pt x="10493854" y="1072280"/>
                </a:lnTo>
                <a:lnTo>
                  <a:pt x="10520224" y="1063257"/>
                </a:lnTo>
                <a:cubicBezTo>
                  <a:pt x="10612472" y="1019543"/>
                  <a:pt x="10650033" y="932116"/>
                  <a:pt x="10800111" y="932116"/>
                </a:cubicBezTo>
                <a:cubicBezTo>
                  <a:pt x="10949861" y="932116"/>
                  <a:pt x="10986805" y="1019461"/>
                  <a:pt x="11078551" y="1063134"/>
                </a:cubicBezTo>
                <a:lnTo>
                  <a:pt x="11106069" y="1072586"/>
                </a:lnTo>
                <a:lnTo>
                  <a:pt x="11076470" y="1055990"/>
                </a:lnTo>
                <a:cubicBezTo>
                  <a:pt x="10982863" y="983161"/>
                  <a:pt x="10946192" y="837505"/>
                  <a:pt x="10800330" y="837505"/>
                </a:cubicBezTo>
                <a:close/>
                <a:moveTo>
                  <a:pt x="6853364" y="837505"/>
                </a:moveTo>
                <a:cubicBezTo>
                  <a:pt x="6707502" y="837505"/>
                  <a:pt x="6669969" y="983202"/>
                  <a:pt x="6575869" y="1056082"/>
                </a:cubicBezTo>
                <a:lnTo>
                  <a:pt x="6546887" y="1072281"/>
                </a:lnTo>
                <a:lnTo>
                  <a:pt x="6573258" y="1063257"/>
                </a:lnTo>
                <a:cubicBezTo>
                  <a:pt x="6665507" y="1019543"/>
                  <a:pt x="6703067" y="932116"/>
                  <a:pt x="6853145" y="932116"/>
                </a:cubicBezTo>
                <a:cubicBezTo>
                  <a:pt x="7002895" y="932116"/>
                  <a:pt x="7039839" y="1019461"/>
                  <a:pt x="7131585" y="1063134"/>
                </a:cubicBezTo>
                <a:lnTo>
                  <a:pt x="7159104" y="1072586"/>
                </a:lnTo>
                <a:lnTo>
                  <a:pt x="7129505" y="1055990"/>
                </a:lnTo>
                <a:cubicBezTo>
                  <a:pt x="7035897" y="983161"/>
                  <a:pt x="6999227" y="837505"/>
                  <a:pt x="6853364" y="837505"/>
                </a:cubicBezTo>
                <a:close/>
                <a:moveTo>
                  <a:pt x="2952579" y="837505"/>
                </a:moveTo>
                <a:cubicBezTo>
                  <a:pt x="2806716" y="837505"/>
                  <a:pt x="2769183" y="983202"/>
                  <a:pt x="2675082" y="1056082"/>
                </a:cubicBezTo>
                <a:lnTo>
                  <a:pt x="2646102" y="1072280"/>
                </a:lnTo>
                <a:lnTo>
                  <a:pt x="2672471" y="1063257"/>
                </a:lnTo>
                <a:cubicBezTo>
                  <a:pt x="2764720" y="1019543"/>
                  <a:pt x="2802280" y="932116"/>
                  <a:pt x="2952358" y="932116"/>
                </a:cubicBezTo>
                <a:cubicBezTo>
                  <a:pt x="3102108" y="932116"/>
                  <a:pt x="3139053" y="1019461"/>
                  <a:pt x="3230798" y="1063134"/>
                </a:cubicBezTo>
                <a:lnTo>
                  <a:pt x="3258318" y="1072586"/>
                </a:lnTo>
                <a:lnTo>
                  <a:pt x="3228718" y="1055990"/>
                </a:lnTo>
                <a:cubicBezTo>
                  <a:pt x="3135111" y="983161"/>
                  <a:pt x="3098441" y="837505"/>
                  <a:pt x="2952579" y="837505"/>
                </a:cubicBezTo>
                <a:close/>
                <a:moveTo>
                  <a:pt x="10008674" y="819033"/>
                </a:moveTo>
                <a:cubicBezTo>
                  <a:pt x="9935579" y="819033"/>
                  <a:pt x="9889833" y="858044"/>
                  <a:pt x="9850639" y="906809"/>
                </a:cubicBezTo>
                <a:lnTo>
                  <a:pt x="9802563" y="972190"/>
                </a:lnTo>
                <a:lnTo>
                  <a:pt x="9808397" y="965261"/>
                </a:lnTo>
                <a:cubicBezTo>
                  <a:pt x="9858067" y="904010"/>
                  <a:pt x="9908513" y="842760"/>
                  <a:pt x="10008602" y="842760"/>
                </a:cubicBezTo>
                <a:cubicBezTo>
                  <a:pt x="10108690" y="842760"/>
                  <a:pt x="10158935" y="903992"/>
                  <a:pt x="10208496" y="965224"/>
                </a:cubicBezTo>
                <a:lnTo>
                  <a:pt x="10217205" y="975582"/>
                </a:lnTo>
                <a:lnTo>
                  <a:pt x="10166656" y="906809"/>
                </a:lnTo>
                <a:cubicBezTo>
                  <a:pt x="10127485" y="858044"/>
                  <a:pt x="10081770" y="819033"/>
                  <a:pt x="10008674" y="819033"/>
                </a:cubicBezTo>
                <a:close/>
                <a:moveTo>
                  <a:pt x="6061709" y="819033"/>
                </a:moveTo>
                <a:cubicBezTo>
                  <a:pt x="5988615" y="819033"/>
                  <a:pt x="5942869" y="858044"/>
                  <a:pt x="5903675" y="906809"/>
                </a:cubicBezTo>
                <a:lnTo>
                  <a:pt x="5855598" y="972190"/>
                </a:lnTo>
                <a:lnTo>
                  <a:pt x="5861432" y="965261"/>
                </a:lnTo>
                <a:cubicBezTo>
                  <a:pt x="5911103" y="904010"/>
                  <a:pt x="5961548" y="842760"/>
                  <a:pt x="6061637" y="842760"/>
                </a:cubicBezTo>
                <a:cubicBezTo>
                  <a:pt x="6161724" y="842760"/>
                  <a:pt x="6211969" y="903992"/>
                  <a:pt x="6261530" y="965224"/>
                </a:cubicBezTo>
                <a:lnTo>
                  <a:pt x="6270234" y="975575"/>
                </a:lnTo>
                <a:lnTo>
                  <a:pt x="6219690" y="906809"/>
                </a:lnTo>
                <a:cubicBezTo>
                  <a:pt x="6180519" y="858044"/>
                  <a:pt x="6134804" y="819033"/>
                  <a:pt x="6061709" y="819033"/>
                </a:cubicBezTo>
                <a:close/>
                <a:moveTo>
                  <a:pt x="2160924" y="819033"/>
                </a:moveTo>
                <a:cubicBezTo>
                  <a:pt x="2087828" y="819033"/>
                  <a:pt x="2042081" y="858044"/>
                  <a:pt x="2002888" y="906809"/>
                </a:cubicBezTo>
                <a:lnTo>
                  <a:pt x="1954806" y="972196"/>
                </a:lnTo>
                <a:lnTo>
                  <a:pt x="1960646" y="965261"/>
                </a:lnTo>
                <a:cubicBezTo>
                  <a:pt x="2010315" y="904010"/>
                  <a:pt x="2060761" y="842760"/>
                  <a:pt x="2160851" y="842760"/>
                </a:cubicBezTo>
                <a:cubicBezTo>
                  <a:pt x="2260940" y="842760"/>
                  <a:pt x="2311184" y="903992"/>
                  <a:pt x="2360745" y="965224"/>
                </a:cubicBezTo>
                <a:lnTo>
                  <a:pt x="2369452" y="975579"/>
                </a:lnTo>
                <a:lnTo>
                  <a:pt x="2318905" y="906809"/>
                </a:lnTo>
                <a:cubicBezTo>
                  <a:pt x="2279734" y="858044"/>
                  <a:pt x="2234019" y="819033"/>
                  <a:pt x="2160924" y="819033"/>
                </a:cubicBezTo>
                <a:close/>
                <a:moveTo>
                  <a:pt x="9217238" y="793775"/>
                </a:moveTo>
                <a:cubicBezTo>
                  <a:pt x="9132216" y="793806"/>
                  <a:pt x="9084223" y="851758"/>
                  <a:pt x="9040339" y="916944"/>
                </a:cubicBezTo>
                <a:lnTo>
                  <a:pt x="8976369" y="1009627"/>
                </a:lnTo>
                <a:lnTo>
                  <a:pt x="8979318" y="1006756"/>
                </a:lnTo>
                <a:cubicBezTo>
                  <a:pt x="9044688" y="931684"/>
                  <a:pt x="9091935" y="831589"/>
                  <a:pt x="9217092" y="831589"/>
                </a:cubicBezTo>
                <a:cubicBezTo>
                  <a:pt x="9342248" y="831589"/>
                  <a:pt x="9389381" y="931656"/>
                  <a:pt x="9454701" y="1006706"/>
                </a:cubicBezTo>
                <a:lnTo>
                  <a:pt x="9459191" y="1011077"/>
                </a:lnTo>
                <a:lnTo>
                  <a:pt x="9394171" y="916854"/>
                </a:lnTo>
                <a:cubicBezTo>
                  <a:pt x="9350281" y="851673"/>
                  <a:pt x="9302260" y="793743"/>
                  <a:pt x="9217238" y="793775"/>
                </a:cubicBezTo>
                <a:close/>
                <a:moveTo>
                  <a:pt x="5270276" y="793775"/>
                </a:moveTo>
                <a:cubicBezTo>
                  <a:pt x="5185252" y="793806"/>
                  <a:pt x="5137260" y="851758"/>
                  <a:pt x="5093375" y="916944"/>
                </a:cubicBezTo>
                <a:lnTo>
                  <a:pt x="5029405" y="1009627"/>
                </a:lnTo>
                <a:lnTo>
                  <a:pt x="5032354" y="1006756"/>
                </a:lnTo>
                <a:cubicBezTo>
                  <a:pt x="5097725" y="931684"/>
                  <a:pt x="5144972" y="831589"/>
                  <a:pt x="5270129" y="831589"/>
                </a:cubicBezTo>
                <a:cubicBezTo>
                  <a:pt x="5395284" y="831589"/>
                  <a:pt x="5442417" y="931656"/>
                  <a:pt x="5507737" y="1006706"/>
                </a:cubicBezTo>
                <a:lnTo>
                  <a:pt x="5512227" y="1011077"/>
                </a:lnTo>
                <a:lnTo>
                  <a:pt x="5447208" y="916854"/>
                </a:lnTo>
                <a:cubicBezTo>
                  <a:pt x="5403317" y="851673"/>
                  <a:pt x="5355297" y="793743"/>
                  <a:pt x="5270276" y="793775"/>
                </a:cubicBezTo>
                <a:close/>
                <a:moveTo>
                  <a:pt x="1369486" y="793775"/>
                </a:moveTo>
                <a:cubicBezTo>
                  <a:pt x="1284464" y="793806"/>
                  <a:pt x="1236471" y="851758"/>
                  <a:pt x="1192587" y="916944"/>
                </a:cubicBezTo>
                <a:lnTo>
                  <a:pt x="1128618" y="1009626"/>
                </a:lnTo>
                <a:lnTo>
                  <a:pt x="1131566" y="1006756"/>
                </a:lnTo>
                <a:cubicBezTo>
                  <a:pt x="1196936" y="931684"/>
                  <a:pt x="1244183" y="831589"/>
                  <a:pt x="1369340" y="831589"/>
                </a:cubicBezTo>
                <a:cubicBezTo>
                  <a:pt x="1494496" y="831589"/>
                  <a:pt x="1541629" y="931656"/>
                  <a:pt x="1606949" y="1006706"/>
                </a:cubicBezTo>
                <a:lnTo>
                  <a:pt x="1611440" y="1011077"/>
                </a:lnTo>
                <a:lnTo>
                  <a:pt x="1546420" y="916854"/>
                </a:lnTo>
                <a:cubicBezTo>
                  <a:pt x="1502529" y="851673"/>
                  <a:pt x="1454508" y="793743"/>
                  <a:pt x="1369486" y="793775"/>
                </a:cubicBezTo>
                <a:close/>
                <a:moveTo>
                  <a:pt x="11591621" y="793556"/>
                </a:moveTo>
                <a:cubicBezTo>
                  <a:pt x="11506502" y="793556"/>
                  <a:pt x="11458498" y="851503"/>
                  <a:pt x="11414619" y="916701"/>
                </a:cubicBezTo>
                <a:lnTo>
                  <a:pt x="11351084" y="1008795"/>
                </a:lnTo>
                <a:lnTo>
                  <a:pt x="11353761" y="1006191"/>
                </a:lnTo>
                <a:cubicBezTo>
                  <a:pt x="11419155" y="931134"/>
                  <a:pt x="11466419" y="831050"/>
                  <a:pt x="11591621" y="831005"/>
                </a:cubicBezTo>
                <a:cubicBezTo>
                  <a:pt x="11716823" y="830959"/>
                  <a:pt x="11763973" y="931037"/>
                  <a:pt x="11829300" y="1006102"/>
                </a:cubicBezTo>
                <a:lnTo>
                  <a:pt x="11831818" y="1008555"/>
                </a:lnTo>
                <a:lnTo>
                  <a:pt x="11768510" y="916695"/>
                </a:lnTo>
                <a:cubicBezTo>
                  <a:pt x="11724688" y="851503"/>
                  <a:pt x="11676739" y="793556"/>
                  <a:pt x="11591621" y="793556"/>
                </a:cubicBezTo>
                <a:close/>
                <a:moveTo>
                  <a:pt x="7644655" y="793556"/>
                </a:moveTo>
                <a:cubicBezTo>
                  <a:pt x="7559537" y="793556"/>
                  <a:pt x="7511532" y="851503"/>
                  <a:pt x="7467653" y="916701"/>
                </a:cubicBezTo>
                <a:lnTo>
                  <a:pt x="7404118" y="1008795"/>
                </a:lnTo>
                <a:lnTo>
                  <a:pt x="7406795" y="1006191"/>
                </a:lnTo>
                <a:cubicBezTo>
                  <a:pt x="7472189" y="931134"/>
                  <a:pt x="7519453" y="831050"/>
                  <a:pt x="7644655" y="831005"/>
                </a:cubicBezTo>
                <a:cubicBezTo>
                  <a:pt x="7732297" y="830973"/>
                  <a:pt x="7781693" y="880002"/>
                  <a:pt x="7825850" y="935169"/>
                </a:cubicBezTo>
                <a:lnTo>
                  <a:pt x="7882253" y="1004782"/>
                </a:lnTo>
                <a:lnTo>
                  <a:pt x="7821545" y="916695"/>
                </a:lnTo>
                <a:cubicBezTo>
                  <a:pt x="7777722" y="851504"/>
                  <a:pt x="7729773" y="793556"/>
                  <a:pt x="7644655" y="793556"/>
                </a:cubicBezTo>
                <a:close/>
                <a:moveTo>
                  <a:pt x="3743869" y="793556"/>
                </a:moveTo>
                <a:cubicBezTo>
                  <a:pt x="3658752" y="793556"/>
                  <a:pt x="3610747" y="851503"/>
                  <a:pt x="3566867" y="916701"/>
                </a:cubicBezTo>
                <a:lnTo>
                  <a:pt x="3503333" y="1008794"/>
                </a:lnTo>
                <a:lnTo>
                  <a:pt x="3506009" y="1006191"/>
                </a:lnTo>
                <a:cubicBezTo>
                  <a:pt x="3571404" y="931134"/>
                  <a:pt x="3618668" y="831050"/>
                  <a:pt x="3743869" y="831005"/>
                </a:cubicBezTo>
                <a:cubicBezTo>
                  <a:pt x="3831510" y="830973"/>
                  <a:pt x="3880907" y="880002"/>
                  <a:pt x="3925063" y="935169"/>
                </a:cubicBezTo>
                <a:lnTo>
                  <a:pt x="3981466" y="1004781"/>
                </a:lnTo>
                <a:lnTo>
                  <a:pt x="3920758" y="916695"/>
                </a:lnTo>
                <a:cubicBezTo>
                  <a:pt x="3876936" y="851504"/>
                  <a:pt x="3828988" y="793556"/>
                  <a:pt x="3743869" y="793556"/>
                </a:cubicBezTo>
                <a:close/>
                <a:moveTo>
                  <a:pt x="10008674" y="786181"/>
                </a:moveTo>
                <a:cubicBezTo>
                  <a:pt x="9923524" y="786181"/>
                  <a:pt x="9875488" y="845568"/>
                  <a:pt x="9831613" y="912378"/>
                </a:cubicBezTo>
                <a:lnTo>
                  <a:pt x="9793226" y="969428"/>
                </a:lnTo>
                <a:lnTo>
                  <a:pt x="9808360" y="949053"/>
                </a:lnTo>
                <a:cubicBezTo>
                  <a:pt x="9857976" y="879699"/>
                  <a:pt x="9908367" y="810345"/>
                  <a:pt x="10008528" y="810345"/>
                </a:cubicBezTo>
                <a:cubicBezTo>
                  <a:pt x="10108690" y="810345"/>
                  <a:pt x="10158917" y="879699"/>
                  <a:pt x="10208459" y="949053"/>
                </a:cubicBezTo>
                <a:lnTo>
                  <a:pt x="10227687" y="974962"/>
                </a:lnTo>
                <a:lnTo>
                  <a:pt x="10185600" y="912378"/>
                </a:lnTo>
                <a:cubicBezTo>
                  <a:pt x="10141777" y="845568"/>
                  <a:pt x="10093825" y="786181"/>
                  <a:pt x="10008674" y="786181"/>
                </a:cubicBezTo>
                <a:close/>
                <a:moveTo>
                  <a:pt x="6061709" y="786181"/>
                </a:moveTo>
                <a:cubicBezTo>
                  <a:pt x="5976560" y="786181"/>
                  <a:pt x="5928524" y="845568"/>
                  <a:pt x="5884649" y="912378"/>
                </a:cubicBezTo>
                <a:lnTo>
                  <a:pt x="5846263" y="969425"/>
                </a:lnTo>
                <a:lnTo>
                  <a:pt x="5861395" y="949053"/>
                </a:lnTo>
                <a:cubicBezTo>
                  <a:pt x="5911011" y="879699"/>
                  <a:pt x="5961401" y="810345"/>
                  <a:pt x="6061562" y="810345"/>
                </a:cubicBezTo>
                <a:cubicBezTo>
                  <a:pt x="6161724" y="810345"/>
                  <a:pt x="6211951" y="879699"/>
                  <a:pt x="6261493" y="949053"/>
                </a:cubicBezTo>
                <a:lnTo>
                  <a:pt x="6280725" y="974966"/>
                </a:lnTo>
                <a:lnTo>
                  <a:pt x="6238635" y="912378"/>
                </a:lnTo>
                <a:cubicBezTo>
                  <a:pt x="6194812" y="845568"/>
                  <a:pt x="6146860" y="786181"/>
                  <a:pt x="6061709" y="786181"/>
                </a:cubicBezTo>
                <a:close/>
                <a:moveTo>
                  <a:pt x="2160924" y="786181"/>
                </a:moveTo>
                <a:cubicBezTo>
                  <a:pt x="2075773" y="786181"/>
                  <a:pt x="2027736" y="845568"/>
                  <a:pt x="1983862" y="912378"/>
                </a:cubicBezTo>
                <a:lnTo>
                  <a:pt x="1945479" y="969421"/>
                </a:lnTo>
                <a:lnTo>
                  <a:pt x="1960608" y="949053"/>
                </a:lnTo>
                <a:cubicBezTo>
                  <a:pt x="2010223" y="879699"/>
                  <a:pt x="2060615" y="810345"/>
                  <a:pt x="2160777" y="810345"/>
                </a:cubicBezTo>
                <a:cubicBezTo>
                  <a:pt x="2260939" y="810345"/>
                  <a:pt x="2311166" y="879699"/>
                  <a:pt x="2360708" y="949053"/>
                </a:cubicBezTo>
                <a:lnTo>
                  <a:pt x="2379939" y="974966"/>
                </a:lnTo>
                <a:lnTo>
                  <a:pt x="2337850" y="912378"/>
                </a:lnTo>
                <a:cubicBezTo>
                  <a:pt x="2294027" y="845568"/>
                  <a:pt x="2246074" y="786181"/>
                  <a:pt x="2160924" y="786181"/>
                </a:cubicBezTo>
                <a:close/>
                <a:moveTo>
                  <a:pt x="10008528" y="753329"/>
                </a:moveTo>
                <a:cubicBezTo>
                  <a:pt x="9923506" y="753329"/>
                  <a:pt x="9875569" y="819004"/>
                  <a:pt x="9831730" y="892888"/>
                </a:cubicBezTo>
                <a:lnTo>
                  <a:pt x="9811978" y="926824"/>
                </a:lnTo>
                <a:lnTo>
                  <a:pt x="9846290" y="875664"/>
                </a:lnTo>
                <a:cubicBezTo>
                  <a:pt x="9886179" y="821124"/>
                  <a:pt x="9933407" y="777493"/>
                  <a:pt x="10008528" y="777493"/>
                </a:cubicBezTo>
                <a:cubicBezTo>
                  <a:pt x="10083649" y="777493"/>
                  <a:pt x="10130713" y="821114"/>
                  <a:pt x="10170462" y="875640"/>
                </a:cubicBezTo>
                <a:lnTo>
                  <a:pt x="10207588" y="931166"/>
                </a:lnTo>
                <a:lnTo>
                  <a:pt x="10185309" y="892888"/>
                </a:lnTo>
                <a:cubicBezTo>
                  <a:pt x="10141474" y="819004"/>
                  <a:pt x="10093551" y="753329"/>
                  <a:pt x="10008528" y="753329"/>
                </a:cubicBezTo>
                <a:close/>
                <a:moveTo>
                  <a:pt x="6061562" y="753329"/>
                </a:moveTo>
                <a:cubicBezTo>
                  <a:pt x="5976541" y="753329"/>
                  <a:pt x="5928605" y="819004"/>
                  <a:pt x="5884765" y="892888"/>
                </a:cubicBezTo>
                <a:lnTo>
                  <a:pt x="5865012" y="926827"/>
                </a:lnTo>
                <a:lnTo>
                  <a:pt x="5899325" y="875664"/>
                </a:lnTo>
                <a:cubicBezTo>
                  <a:pt x="5939215" y="821124"/>
                  <a:pt x="5986442" y="777493"/>
                  <a:pt x="6061562" y="777493"/>
                </a:cubicBezTo>
                <a:cubicBezTo>
                  <a:pt x="6136683" y="777493"/>
                  <a:pt x="6183747" y="821114"/>
                  <a:pt x="6223496" y="875640"/>
                </a:cubicBezTo>
                <a:lnTo>
                  <a:pt x="6260620" y="931162"/>
                </a:lnTo>
                <a:lnTo>
                  <a:pt x="6238343" y="892888"/>
                </a:lnTo>
                <a:cubicBezTo>
                  <a:pt x="6194508" y="819004"/>
                  <a:pt x="6146585" y="753329"/>
                  <a:pt x="6061562" y="753329"/>
                </a:cubicBezTo>
                <a:close/>
                <a:moveTo>
                  <a:pt x="2160778" y="753329"/>
                </a:moveTo>
                <a:cubicBezTo>
                  <a:pt x="2075755" y="753329"/>
                  <a:pt x="2027818" y="819004"/>
                  <a:pt x="1983979" y="892888"/>
                </a:cubicBezTo>
                <a:lnTo>
                  <a:pt x="1964226" y="926825"/>
                </a:lnTo>
                <a:lnTo>
                  <a:pt x="1998539" y="875664"/>
                </a:lnTo>
                <a:cubicBezTo>
                  <a:pt x="2038427" y="821124"/>
                  <a:pt x="2085655" y="777493"/>
                  <a:pt x="2160778" y="777493"/>
                </a:cubicBezTo>
                <a:cubicBezTo>
                  <a:pt x="2235899" y="777493"/>
                  <a:pt x="2282963" y="821114"/>
                  <a:pt x="2322712" y="875640"/>
                </a:cubicBezTo>
                <a:lnTo>
                  <a:pt x="2359838" y="931166"/>
                </a:lnTo>
                <a:lnTo>
                  <a:pt x="2337559" y="892888"/>
                </a:lnTo>
                <a:cubicBezTo>
                  <a:pt x="2293724" y="819004"/>
                  <a:pt x="2245801" y="753329"/>
                  <a:pt x="2160778" y="753329"/>
                </a:cubicBezTo>
                <a:close/>
                <a:moveTo>
                  <a:pt x="9217238" y="747417"/>
                </a:moveTo>
                <a:cubicBezTo>
                  <a:pt x="9111199" y="747417"/>
                  <a:pt x="9062932" y="851912"/>
                  <a:pt x="9008067" y="946610"/>
                </a:cubicBezTo>
                <a:lnTo>
                  <a:pt x="8984530" y="984247"/>
                </a:lnTo>
                <a:lnTo>
                  <a:pt x="9017116" y="936388"/>
                </a:lnTo>
                <a:cubicBezTo>
                  <a:pt x="9066740" y="860702"/>
                  <a:pt x="9117113" y="785015"/>
                  <a:pt x="9217238" y="785015"/>
                </a:cubicBezTo>
                <a:cubicBezTo>
                  <a:pt x="9342394" y="785015"/>
                  <a:pt x="9389784" y="903275"/>
                  <a:pt x="9455136" y="991971"/>
                </a:cubicBezTo>
                <a:lnTo>
                  <a:pt x="9456023" y="992991"/>
                </a:lnTo>
                <a:lnTo>
                  <a:pt x="9426824" y="946402"/>
                </a:lnTo>
                <a:cubicBezTo>
                  <a:pt x="9371849" y="851803"/>
                  <a:pt x="9323277" y="747417"/>
                  <a:pt x="9217238" y="747417"/>
                </a:cubicBezTo>
                <a:close/>
                <a:moveTo>
                  <a:pt x="5270276" y="747417"/>
                </a:moveTo>
                <a:cubicBezTo>
                  <a:pt x="5164237" y="747417"/>
                  <a:pt x="5115970" y="851912"/>
                  <a:pt x="5061104" y="946610"/>
                </a:cubicBezTo>
                <a:lnTo>
                  <a:pt x="5037567" y="984246"/>
                </a:lnTo>
                <a:lnTo>
                  <a:pt x="5070151" y="936388"/>
                </a:lnTo>
                <a:cubicBezTo>
                  <a:pt x="5119777" y="860702"/>
                  <a:pt x="5170149" y="785015"/>
                  <a:pt x="5270276" y="785015"/>
                </a:cubicBezTo>
                <a:cubicBezTo>
                  <a:pt x="5395430" y="785015"/>
                  <a:pt x="5442821" y="903275"/>
                  <a:pt x="5508172" y="991971"/>
                </a:cubicBezTo>
                <a:lnTo>
                  <a:pt x="5509059" y="992991"/>
                </a:lnTo>
                <a:lnTo>
                  <a:pt x="5479861" y="946402"/>
                </a:lnTo>
                <a:cubicBezTo>
                  <a:pt x="5424886" y="851803"/>
                  <a:pt x="5376314" y="747417"/>
                  <a:pt x="5270276" y="747417"/>
                </a:cubicBezTo>
                <a:close/>
                <a:moveTo>
                  <a:pt x="1369486" y="747417"/>
                </a:moveTo>
                <a:cubicBezTo>
                  <a:pt x="1263448" y="747417"/>
                  <a:pt x="1215181" y="851912"/>
                  <a:pt x="1160316" y="946610"/>
                </a:cubicBezTo>
                <a:lnTo>
                  <a:pt x="1136782" y="984243"/>
                </a:lnTo>
                <a:lnTo>
                  <a:pt x="1169364" y="936388"/>
                </a:lnTo>
                <a:cubicBezTo>
                  <a:pt x="1218988" y="860702"/>
                  <a:pt x="1269361" y="785015"/>
                  <a:pt x="1369486" y="785015"/>
                </a:cubicBezTo>
                <a:cubicBezTo>
                  <a:pt x="1494642" y="785015"/>
                  <a:pt x="1542032" y="903275"/>
                  <a:pt x="1607384" y="991971"/>
                </a:cubicBezTo>
                <a:lnTo>
                  <a:pt x="1608269" y="992988"/>
                </a:lnTo>
                <a:lnTo>
                  <a:pt x="1579072" y="946402"/>
                </a:lnTo>
                <a:cubicBezTo>
                  <a:pt x="1524097" y="851803"/>
                  <a:pt x="1475525" y="747417"/>
                  <a:pt x="1369486" y="747417"/>
                </a:cubicBezTo>
                <a:close/>
                <a:moveTo>
                  <a:pt x="11591548" y="746979"/>
                </a:moveTo>
                <a:cubicBezTo>
                  <a:pt x="11485469" y="746979"/>
                  <a:pt x="11437119" y="851474"/>
                  <a:pt x="11382222" y="946172"/>
                </a:cubicBezTo>
                <a:lnTo>
                  <a:pt x="11356301" y="987607"/>
                </a:lnTo>
                <a:lnTo>
                  <a:pt x="11391289" y="936205"/>
                </a:lnTo>
                <a:cubicBezTo>
                  <a:pt x="11440923" y="860500"/>
                  <a:pt x="11491350" y="784795"/>
                  <a:pt x="11591621" y="784795"/>
                </a:cubicBezTo>
                <a:cubicBezTo>
                  <a:pt x="11716960" y="784795"/>
                  <a:pt x="11764161" y="903056"/>
                  <a:pt x="11829454" y="991752"/>
                </a:cubicBezTo>
                <a:lnTo>
                  <a:pt x="11829606" y="991928"/>
                </a:lnTo>
                <a:lnTo>
                  <a:pt x="11800951" y="946131"/>
                </a:lnTo>
                <a:cubicBezTo>
                  <a:pt x="11746042" y="851452"/>
                  <a:pt x="11697626" y="746979"/>
                  <a:pt x="11591548" y="746979"/>
                </a:cubicBezTo>
                <a:close/>
                <a:moveTo>
                  <a:pt x="7644582" y="746979"/>
                </a:moveTo>
                <a:cubicBezTo>
                  <a:pt x="7538504" y="746979"/>
                  <a:pt x="7490153" y="851474"/>
                  <a:pt x="7435256" y="946172"/>
                </a:cubicBezTo>
                <a:lnTo>
                  <a:pt x="7409336" y="987606"/>
                </a:lnTo>
                <a:lnTo>
                  <a:pt x="7444323" y="936205"/>
                </a:lnTo>
                <a:cubicBezTo>
                  <a:pt x="7493957" y="860500"/>
                  <a:pt x="7544384" y="784795"/>
                  <a:pt x="7644655" y="784795"/>
                </a:cubicBezTo>
                <a:cubicBezTo>
                  <a:pt x="7732393" y="784795"/>
                  <a:pt x="7781843" y="842743"/>
                  <a:pt x="7826012" y="907934"/>
                </a:cubicBezTo>
                <a:lnTo>
                  <a:pt x="7868781" y="970320"/>
                </a:lnTo>
                <a:lnTo>
                  <a:pt x="7813019" y="875071"/>
                </a:lnTo>
                <a:cubicBezTo>
                  <a:pt x="7771265" y="805745"/>
                  <a:pt x="7724141" y="746979"/>
                  <a:pt x="7644582" y="746979"/>
                </a:cubicBezTo>
                <a:close/>
                <a:moveTo>
                  <a:pt x="3743798" y="746979"/>
                </a:moveTo>
                <a:cubicBezTo>
                  <a:pt x="3637720" y="746979"/>
                  <a:pt x="3589368" y="851474"/>
                  <a:pt x="3534471" y="946172"/>
                </a:cubicBezTo>
                <a:lnTo>
                  <a:pt x="3508555" y="987599"/>
                </a:lnTo>
                <a:lnTo>
                  <a:pt x="3543537" y="936205"/>
                </a:lnTo>
                <a:cubicBezTo>
                  <a:pt x="3593172" y="860500"/>
                  <a:pt x="3643598" y="784795"/>
                  <a:pt x="3743869" y="784795"/>
                </a:cubicBezTo>
                <a:cubicBezTo>
                  <a:pt x="3831607" y="784795"/>
                  <a:pt x="3881057" y="842743"/>
                  <a:pt x="3925226" y="907934"/>
                </a:cubicBezTo>
                <a:lnTo>
                  <a:pt x="3971896" y="976011"/>
                </a:lnTo>
                <a:lnTo>
                  <a:pt x="3953199" y="946131"/>
                </a:lnTo>
                <a:cubicBezTo>
                  <a:pt x="3898291" y="851452"/>
                  <a:pt x="3849875" y="746979"/>
                  <a:pt x="3743798" y="746979"/>
                </a:cubicBezTo>
                <a:close/>
                <a:moveTo>
                  <a:pt x="10800476" y="733692"/>
                </a:moveTo>
                <a:cubicBezTo>
                  <a:pt x="10651799" y="733692"/>
                  <a:pt x="10616268" y="946247"/>
                  <a:pt x="10517515" y="1045915"/>
                </a:cubicBezTo>
                <a:lnTo>
                  <a:pt x="10502184" y="1057356"/>
                </a:lnTo>
                <a:lnTo>
                  <a:pt x="10519632" y="1047353"/>
                </a:lnTo>
                <a:cubicBezTo>
                  <a:pt x="10611596" y="974483"/>
                  <a:pt x="10650197" y="828743"/>
                  <a:pt x="10800330" y="828743"/>
                </a:cubicBezTo>
                <a:cubicBezTo>
                  <a:pt x="10950353" y="828743"/>
                  <a:pt x="10988064" y="974400"/>
                  <a:pt x="11079591" y="1047228"/>
                </a:cubicBezTo>
                <a:lnTo>
                  <a:pt x="11098536" y="1058122"/>
                </a:lnTo>
                <a:lnTo>
                  <a:pt x="11082094" y="1045819"/>
                </a:lnTo>
                <a:cubicBezTo>
                  <a:pt x="10983805" y="946204"/>
                  <a:pt x="10949377" y="733692"/>
                  <a:pt x="10800476" y="733692"/>
                </a:cubicBezTo>
                <a:close/>
                <a:moveTo>
                  <a:pt x="6853510" y="733692"/>
                </a:moveTo>
                <a:cubicBezTo>
                  <a:pt x="6704833" y="733692"/>
                  <a:pt x="6669302" y="946247"/>
                  <a:pt x="6570550" y="1045915"/>
                </a:cubicBezTo>
                <a:lnTo>
                  <a:pt x="6555219" y="1057356"/>
                </a:lnTo>
                <a:lnTo>
                  <a:pt x="6572666" y="1047353"/>
                </a:lnTo>
                <a:cubicBezTo>
                  <a:pt x="6664631" y="974483"/>
                  <a:pt x="6703232" y="828743"/>
                  <a:pt x="6853364" y="828743"/>
                </a:cubicBezTo>
                <a:cubicBezTo>
                  <a:pt x="7003388" y="828743"/>
                  <a:pt x="7041099" y="974400"/>
                  <a:pt x="7132625" y="1047228"/>
                </a:cubicBezTo>
                <a:lnTo>
                  <a:pt x="7151569" y="1058121"/>
                </a:lnTo>
                <a:lnTo>
                  <a:pt x="7135128" y="1045819"/>
                </a:lnTo>
                <a:cubicBezTo>
                  <a:pt x="7036839" y="946204"/>
                  <a:pt x="7002411" y="733692"/>
                  <a:pt x="6853510" y="733692"/>
                </a:cubicBezTo>
                <a:close/>
                <a:moveTo>
                  <a:pt x="2952725" y="733692"/>
                </a:moveTo>
                <a:cubicBezTo>
                  <a:pt x="2804047" y="733692"/>
                  <a:pt x="2768516" y="946247"/>
                  <a:pt x="2669764" y="1045915"/>
                </a:cubicBezTo>
                <a:lnTo>
                  <a:pt x="2654435" y="1057354"/>
                </a:lnTo>
                <a:lnTo>
                  <a:pt x="2671879" y="1047353"/>
                </a:lnTo>
                <a:cubicBezTo>
                  <a:pt x="2763844" y="974483"/>
                  <a:pt x="2802445" y="828743"/>
                  <a:pt x="2952579" y="828743"/>
                </a:cubicBezTo>
                <a:cubicBezTo>
                  <a:pt x="3102602" y="828743"/>
                  <a:pt x="3140312" y="974400"/>
                  <a:pt x="3231839" y="1047228"/>
                </a:cubicBezTo>
                <a:lnTo>
                  <a:pt x="3250785" y="1058122"/>
                </a:lnTo>
                <a:lnTo>
                  <a:pt x="3234341" y="1045819"/>
                </a:lnTo>
                <a:cubicBezTo>
                  <a:pt x="3136053" y="946204"/>
                  <a:pt x="3101625" y="733692"/>
                  <a:pt x="2952725" y="733692"/>
                </a:cubicBezTo>
                <a:close/>
                <a:moveTo>
                  <a:pt x="9217238" y="700547"/>
                </a:moveTo>
                <a:cubicBezTo>
                  <a:pt x="9110960" y="700547"/>
                  <a:pt x="9062737" y="818972"/>
                  <a:pt x="9007949" y="926294"/>
                </a:cubicBezTo>
                <a:lnTo>
                  <a:pt x="8990865" y="957299"/>
                </a:lnTo>
                <a:lnTo>
                  <a:pt x="9016869" y="913100"/>
                </a:lnTo>
                <a:cubicBezTo>
                  <a:pt x="9066357" y="825769"/>
                  <a:pt x="9116675" y="738438"/>
                  <a:pt x="9217238" y="738438"/>
                </a:cubicBezTo>
                <a:cubicBezTo>
                  <a:pt x="9317801" y="738438"/>
                  <a:pt x="9368210" y="825769"/>
                  <a:pt x="9417725" y="913100"/>
                </a:cubicBezTo>
                <a:lnTo>
                  <a:pt x="9448153" y="964809"/>
                </a:lnTo>
                <a:lnTo>
                  <a:pt x="9426882" y="926252"/>
                </a:lnTo>
                <a:cubicBezTo>
                  <a:pt x="9372000" y="818950"/>
                  <a:pt x="9323515" y="700547"/>
                  <a:pt x="9217238" y="700547"/>
                </a:cubicBezTo>
                <a:close/>
                <a:moveTo>
                  <a:pt x="5270276" y="700547"/>
                </a:moveTo>
                <a:cubicBezTo>
                  <a:pt x="5163998" y="700547"/>
                  <a:pt x="5115775" y="818972"/>
                  <a:pt x="5060986" y="926294"/>
                </a:cubicBezTo>
                <a:lnTo>
                  <a:pt x="5043904" y="957294"/>
                </a:lnTo>
                <a:lnTo>
                  <a:pt x="5069906" y="913100"/>
                </a:lnTo>
                <a:cubicBezTo>
                  <a:pt x="5119394" y="825769"/>
                  <a:pt x="5169711" y="738438"/>
                  <a:pt x="5270276" y="738438"/>
                </a:cubicBezTo>
                <a:cubicBezTo>
                  <a:pt x="5370838" y="738438"/>
                  <a:pt x="5421247" y="825769"/>
                  <a:pt x="5470762" y="913100"/>
                </a:cubicBezTo>
                <a:lnTo>
                  <a:pt x="5501191" y="964813"/>
                </a:lnTo>
                <a:lnTo>
                  <a:pt x="5479919" y="926252"/>
                </a:lnTo>
                <a:cubicBezTo>
                  <a:pt x="5425038" y="818950"/>
                  <a:pt x="5376553" y="700547"/>
                  <a:pt x="5270276" y="700547"/>
                </a:cubicBezTo>
                <a:close/>
                <a:moveTo>
                  <a:pt x="1369486" y="700547"/>
                </a:moveTo>
                <a:cubicBezTo>
                  <a:pt x="1263208" y="700547"/>
                  <a:pt x="1214986" y="818972"/>
                  <a:pt x="1160198" y="926294"/>
                </a:cubicBezTo>
                <a:lnTo>
                  <a:pt x="1143109" y="957307"/>
                </a:lnTo>
                <a:lnTo>
                  <a:pt x="1169118" y="913100"/>
                </a:lnTo>
                <a:cubicBezTo>
                  <a:pt x="1218605" y="825769"/>
                  <a:pt x="1268923" y="738438"/>
                  <a:pt x="1369486" y="738438"/>
                </a:cubicBezTo>
                <a:cubicBezTo>
                  <a:pt x="1470049" y="738438"/>
                  <a:pt x="1520458" y="825769"/>
                  <a:pt x="1569973" y="913100"/>
                </a:cubicBezTo>
                <a:lnTo>
                  <a:pt x="1600407" y="964821"/>
                </a:lnTo>
                <a:lnTo>
                  <a:pt x="1579131" y="926252"/>
                </a:lnTo>
                <a:cubicBezTo>
                  <a:pt x="1524249" y="818950"/>
                  <a:pt x="1475764" y="700547"/>
                  <a:pt x="1369486" y="700547"/>
                </a:cubicBezTo>
                <a:close/>
                <a:moveTo>
                  <a:pt x="11591548" y="700474"/>
                </a:moveTo>
                <a:cubicBezTo>
                  <a:pt x="11485390" y="700474"/>
                  <a:pt x="11437243" y="818877"/>
                  <a:pt x="11382440" y="926179"/>
                </a:cubicBezTo>
                <a:lnTo>
                  <a:pt x="11369554" y="949547"/>
                </a:lnTo>
                <a:lnTo>
                  <a:pt x="11391116" y="912953"/>
                </a:lnTo>
                <a:cubicBezTo>
                  <a:pt x="11440685" y="825622"/>
                  <a:pt x="11491094" y="738291"/>
                  <a:pt x="11591548" y="738291"/>
                </a:cubicBezTo>
                <a:cubicBezTo>
                  <a:pt x="11692001" y="738291"/>
                  <a:pt x="11742447" y="825622"/>
                  <a:pt x="11792026" y="912944"/>
                </a:cubicBezTo>
                <a:lnTo>
                  <a:pt x="11813945" y="950138"/>
                </a:lnTo>
                <a:lnTo>
                  <a:pt x="11800733" y="926179"/>
                </a:lnTo>
                <a:cubicBezTo>
                  <a:pt x="11745918" y="818877"/>
                  <a:pt x="11697706" y="700474"/>
                  <a:pt x="11591548" y="700474"/>
                </a:cubicBezTo>
                <a:close/>
                <a:moveTo>
                  <a:pt x="7644582" y="700474"/>
                </a:moveTo>
                <a:cubicBezTo>
                  <a:pt x="7538424" y="700474"/>
                  <a:pt x="7490277" y="818877"/>
                  <a:pt x="7435474" y="926179"/>
                </a:cubicBezTo>
                <a:lnTo>
                  <a:pt x="7422595" y="949535"/>
                </a:lnTo>
                <a:lnTo>
                  <a:pt x="7444150" y="912953"/>
                </a:lnTo>
                <a:cubicBezTo>
                  <a:pt x="7493719" y="825622"/>
                  <a:pt x="7544129" y="738291"/>
                  <a:pt x="7644582" y="738291"/>
                </a:cubicBezTo>
                <a:cubicBezTo>
                  <a:pt x="7738758" y="738291"/>
                  <a:pt x="7788981" y="815047"/>
                  <a:pt x="7835742" y="896592"/>
                </a:cubicBezTo>
                <a:lnTo>
                  <a:pt x="7868628" y="953753"/>
                </a:lnTo>
                <a:lnTo>
                  <a:pt x="7812886" y="845645"/>
                </a:lnTo>
                <a:cubicBezTo>
                  <a:pt x="7771225" y="767076"/>
                  <a:pt x="7724201" y="700474"/>
                  <a:pt x="7644582" y="700474"/>
                </a:cubicBezTo>
                <a:close/>
                <a:moveTo>
                  <a:pt x="3743798" y="700474"/>
                </a:moveTo>
                <a:cubicBezTo>
                  <a:pt x="3637640" y="700474"/>
                  <a:pt x="3589493" y="818877"/>
                  <a:pt x="3534689" y="926179"/>
                </a:cubicBezTo>
                <a:lnTo>
                  <a:pt x="3521809" y="949537"/>
                </a:lnTo>
                <a:lnTo>
                  <a:pt x="3543365" y="912953"/>
                </a:lnTo>
                <a:cubicBezTo>
                  <a:pt x="3592935" y="825622"/>
                  <a:pt x="3643344" y="738291"/>
                  <a:pt x="3743798" y="738291"/>
                </a:cubicBezTo>
                <a:cubicBezTo>
                  <a:pt x="3861516" y="738291"/>
                  <a:pt x="3910560" y="858222"/>
                  <a:pt x="3970011" y="957525"/>
                </a:cubicBezTo>
                <a:lnTo>
                  <a:pt x="3971446" y="959664"/>
                </a:lnTo>
                <a:lnTo>
                  <a:pt x="3952981" y="926179"/>
                </a:lnTo>
                <a:cubicBezTo>
                  <a:pt x="3898167" y="818877"/>
                  <a:pt x="3849956" y="700474"/>
                  <a:pt x="3743798" y="700474"/>
                </a:cubicBezTo>
                <a:close/>
                <a:moveTo>
                  <a:pt x="11591548" y="653971"/>
                </a:moveTo>
                <a:cubicBezTo>
                  <a:pt x="11506940" y="653971"/>
                  <a:pt x="11459097" y="738664"/>
                  <a:pt x="11415202" y="833943"/>
                </a:cubicBezTo>
                <a:lnTo>
                  <a:pt x="11383404" y="904249"/>
                </a:lnTo>
                <a:lnTo>
                  <a:pt x="11390951" y="889701"/>
                </a:lnTo>
                <a:cubicBezTo>
                  <a:pt x="11440430" y="790707"/>
                  <a:pt x="11490802" y="691714"/>
                  <a:pt x="11591548" y="691714"/>
                </a:cubicBezTo>
                <a:cubicBezTo>
                  <a:pt x="11692293" y="691714"/>
                  <a:pt x="11742684" y="790689"/>
                  <a:pt x="11792163" y="889664"/>
                </a:cubicBezTo>
                <a:lnTo>
                  <a:pt x="11799344" y="903505"/>
                </a:lnTo>
                <a:lnTo>
                  <a:pt x="11767888" y="833943"/>
                </a:lnTo>
                <a:cubicBezTo>
                  <a:pt x="11723998" y="738664"/>
                  <a:pt x="11676155" y="653971"/>
                  <a:pt x="11591548" y="653971"/>
                </a:cubicBezTo>
                <a:close/>
                <a:moveTo>
                  <a:pt x="9217311" y="653971"/>
                </a:moveTo>
                <a:cubicBezTo>
                  <a:pt x="9132735" y="653971"/>
                  <a:pt x="9084910" y="738678"/>
                  <a:pt x="9041031" y="833973"/>
                </a:cubicBezTo>
                <a:lnTo>
                  <a:pt x="9009950" y="902729"/>
                </a:lnTo>
                <a:lnTo>
                  <a:pt x="9016678" y="889774"/>
                </a:lnTo>
                <a:cubicBezTo>
                  <a:pt x="9066211" y="790780"/>
                  <a:pt x="9116639" y="691787"/>
                  <a:pt x="9217238" y="691787"/>
                </a:cubicBezTo>
                <a:cubicBezTo>
                  <a:pt x="9317838" y="691787"/>
                  <a:pt x="9368210" y="790780"/>
                  <a:pt x="9417698" y="889774"/>
                </a:cubicBezTo>
                <a:lnTo>
                  <a:pt x="9433460" y="920152"/>
                </a:lnTo>
                <a:lnTo>
                  <a:pt x="9426569" y="906230"/>
                </a:lnTo>
                <a:cubicBezTo>
                  <a:pt x="9371545" y="786303"/>
                  <a:pt x="9323030" y="653971"/>
                  <a:pt x="9217311" y="653971"/>
                </a:cubicBezTo>
                <a:close/>
                <a:moveTo>
                  <a:pt x="7644582" y="653971"/>
                </a:moveTo>
                <a:cubicBezTo>
                  <a:pt x="7559975" y="653971"/>
                  <a:pt x="7512132" y="738664"/>
                  <a:pt x="7468236" y="833943"/>
                </a:cubicBezTo>
                <a:lnTo>
                  <a:pt x="7436437" y="904252"/>
                </a:lnTo>
                <a:lnTo>
                  <a:pt x="7443985" y="889701"/>
                </a:lnTo>
                <a:cubicBezTo>
                  <a:pt x="7493464" y="790707"/>
                  <a:pt x="7543837" y="691714"/>
                  <a:pt x="7644582" y="691714"/>
                </a:cubicBezTo>
                <a:cubicBezTo>
                  <a:pt x="7739031" y="691714"/>
                  <a:pt x="7789223" y="778704"/>
                  <a:pt x="7835897" y="871130"/>
                </a:cubicBezTo>
                <a:lnTo>
                  <a:pt x="7853164" y="905219"/>
                </a:lnTo>
                <a:lnTo>
                  <a:pt x="7821510" y="835220"/>
                </a:lnTo>
                <a:cubicBezTo>
                  <a:pt x="7777459" y="739422"/>
                  <a:pt x="7729567" y="653971"/>
                  <a:pt x="7644582" y="653971"/>
                </a:cubicBezTo>
                <a:close/>
                <a:moveTo>
                  <a:pt x="5270347" y="653971"/>
                </a:moveTo>
                <a:cubicBezTo>
                  <a:pt x="5185774" y="653971"/>
                  <a:pt x="5137947" y="738678"/>
                  <a:pt x="5094068" y="833973"/>
                </a:cubicBezTo>
                <a:lnTo>
                  <a:pt x="5062988" y="902726"/>
                </a:lnTo>
                <a:lnTo>
                  <a:pt x="5069714" y="889774"/>
                </a:lnTo>
                <a:cubicBezTo>
                  <a:pt x="5119249" y="790780"/>
                  <a:pt x="5169675" y="691787"/>
                  <a:pt x="5270276" y="691787"/>
                </a:cubicBezTo>
                <a:cubicBezTo>
                  <a:pt x="5370874" y="691787"/>
                  <a:pt x="5421247" y="790780"/>
                  <a:pt x="5470734" y="889774"/>
                </a:cubicBezTo>
                <a:lnTo>
                  <a:pt x="5486512" y="920182"/>
                </a:lnTo>
                <a:lnTo>
                  <a:pt x="5479606" y="906230"/>
                </a:lnTo>
                <a:cubicBezTo>
                  <a:pt x="5424582" y="786303"/>
                  <a:pt x="5376067" y="653971"/>
                  <a:pt x="5270347" y="653971"/>
                </a:cubicBezTo>
                <a:close/>
                <a:moveTo>
                  <a:pt x="3743798" y="653971"/>
                </a:moveTo>
                <a:cubicBezTo>
                  <a:pt x="3659190" y="653971"/>
                  <a:pt x="3611348" y="738664"/>
                  <a:pt x="3567452" y="833943"/>
                </a:cubicBezTo>
                <a:lnTo>
                  <a:pt x="3535657" y="904241"/>
                </a:lnTo>
                <a:lnTo>
                  <a:pt x="3543200" y="889701"/>
                </a:lnTo>
                <a:cubicBezTo>
                  <a:pt x="3592679" y="790707"/>
                  <a:pt x="3643052" y="691714"/>
                  <a:pt x="3743798" y="691714"/>
                </a:cubicBezTo>
                <a:cubicBezTo>
                  <a:pt x="3838246" y="691714"/>
                  <a:pt x="3888439" y="778704"/>
                  <a:pt x="3935113" y="871130"/>
                </a:cubicBezTo>
                <a:lnTo>
                  <a:pt x="3952277" y="905018"/>
                </a:lnTo>
                <a:lnTo>
                  <a:pt x="3920137" y="833943"/>
                </a:lnTo>
                <a:cubicBezTo>
                  <a:pt x="3876247" y="738664"/>
                  <a:pt x="3828404" y="653971"/>
                  <a:pt x="3743798" y="653971"/>
                </a:cubicBezTo>
                <a:close/>
                <a:moveTo>
                  <a:pt x="1369559" y="653971"/>
                </a:moveTo>
                <a:cubicBezTo>
                  <a:pt x="1284984" y="653971"/>
                  <a:pt x="1237159" y="738678"/>
                  <a:pt x="1193280" y="833973"/>
                </a:cubicBezTo>
                <a:lnTo>
                  <a:pt x="1162202" y="902722"/>
                </a:lnTo>
                <a:lnTo>
                  <a:pt x="1168926" y="889774"/>
                </a:lnTo>
                <a:cubicBezTo>
                  <a:pt x="1218459" y="790780"/>
                  <a:pt x="1268887" y="691787"/>
                  <a:pt x="1369486" y="691787"/>
                </a:cubicBezTo>
                <a:cubicBezTo>
                  <a:pt x="1470086" y="691787"/>
                  <a:pt x="1520458" y="790780"/>
                  <a:pt x="1569946" y="889774"/>
                </a:cubicBezTo>
                <a:lnTo>
                  <a:pt x="1585723" y="920181"/>
                </a:lnTo>
                <a:lnTo>
                  <a:pt x="1578818" y="906230"/>
                </a:lnTo>
                <a:cubicBezTo>
                  <a:pt x="1523794" y="786303"/>
                  <a:pt x="1475279" y="653971"/>
                  <a:pt x="1369559" y="653971"/>
                </a:cubicBezTo>
                <a:close/>
                <a:moveTo>
                  <a:pt x="10800403" y="630173"/>
                </a:moveTo>
                <a:cubicBezTo>
                  <a:pt x="10652341" y="630229"/>
                  <a:pt x="10616740" y="903479"/>
                  <a:pt x="10517953" y="1031562"/>
                </a:cubicBezTo>
                <a:lnTo>
                  <a:pt x="10513330" y="1035994"/>
                </a:lnTo>
                <a:lnTo>
                  <a:pt x="10519593" y="1030955"/>
                </a:lnTo>
                <a:cubicBezTo>
                  <a:pt x="10611291" y="928967"/>
                  <a:pt x="10649686" y="724985"/>
                  <a:pt x="10800476" y="724930"/>
                </a:cubicBezTo>
                <a:cubicBezTo>
                  <a:pt x="10951485" y="724930"/>
                  <a:pt x="10988744" y="928858"/>
                  <a:pt x="11079983" y="1030822"/>
                </a:cubicBezTo>
                <a:lnTo>
                  <a:pt x="11088167" y="1037425"/>
                </a:lnTo>
                <a:lnTo>
                  <a:pt x="11081975" y="1031480"/>
                </a:lnTo>
                <a:cubicBezTo>
                  <a:pt x="10983424" y="903383"/>
                  <a:pt x="10948465" y="630116"/>
                  <a:pt x="10800403" y="630173"/>
                </a:cubicBezTo>
                <a:close/>
                <a:moveTo>
                  <a:pt x="6853437" y="630173"/>
                </a:moveTo>
                <a:cubicBezTo>
                  <a:pt x="6705374" y="630229"/>
                  <a:pt x="6669775" y="903479"/>
                  <a:pt x="6570988" y="1031562"/>
                </a:cubicBezTo>
                <a:lnTo>
                  <a:pt x="6566367" y="1035991"/>
                </a:lnTo>
                <a:lnTo>
                  <a:pt x="6572627" y="1030955"/>
                </a:lnTo>
                <a:cubicBezTo>
                  <a:pt x="6664325" y="928967"/>
                  <a:pt x="6702721" y="724985"/>
                  <a:pt x="6853510" y="724930"/>
                </a:cubicBezTo>
                <a:cubicBezTo>
                  <a:pt x="7004519" y="724930"/>
                  <a:pt x="7041778" y="928858"/>
                  <a:pt x="7133018" y="1030822"/>
                </a:cubicBezTo>
                <a:lnTo>
                  <a:pt x="7141202" y="1037426"/>
                </a:lnTo>
                <a:lnTo>
                  <a:pt x="7135010" y="1031480"/>
                </a:lnTo>
                <a:cubicBezTo>
                  <a:pt x="7036459" y="903383"/>
                  <a:pt x="7001499" y="630116"/>
                  <a:pt x="6853437" y="630173"/>
                </a:cubicBezTo>
                <a:close/>
                <a:moveTo>
                  <a:pt x="2952651" y="630173"/>
                </a:moveTo>
                <a:cubicBezTo>
                  <a:pt x="2804589" y="630229"/>
                  <a:pt x="2768988" y="903479"/>
                  <a:pt x="2670202" y="1031562"/>
                </a:cubicBezTo>
                <a:lnTo>
                  <a:pt x="2665577" y="1035995"/>
                </a:lnTo>
                <a:lnTo>
                  <a:pt x="2671842" y="1030955"/>
                </a:lnTo>
                <a:cubicBezTo>
                  <a:pt x="2763539" y="928967"/>
                  <a:pt x="2801935" y="724985"/>
                  <a:pt x="2952725" y="724930"/>
                </a:cubicBezTo>
                <a:cubicBezTo>
                  <a:pt x="3103733" y="724930"/>
                  <a:pt x="3140992" y="928858"/>
                  <a:pt x="3232231" y="1030822"/>
                </a:cubicBezTo>
                <a:lnTo>
                  <a:pt x="3240417" y="1037428"/>
                </a:lnTo>
                <a:lnTo>
                  <a:pt x="3234223" y="1031480"/>
                </a:lnTo>
                <a:cubicBezTo>
                  <a:pt x="3135672" y="903383"/>
                  <a:pt x="3100713" y="630116"/>
                  <a:pt x="2952651" y="630173"/>
                </a:cubicBezTo>
                <a:close/>
                <a:moveTo>
                  <a:pt x="11591474" y="607321"/>
                </a:moveTo>
                <a:cubicBezTo>
                  <a:pt x="11506932" y="607321"/>
                  <a:pt x="11459083" y="700943"/>
                  <a:pt x="11415173" y="806268"/>
                </a:cubicBezTo>
                <a:lnTo>
                  <a:pt x="11391085" y="865118"/>
                </a:lnTo>
                <a:lnTo>
                  <a:pt x="11428719" y="785213"/>
                </a:lnTo>
                <a:cubicBezTo>
                  <a:pt x="11468699" y="707433"/>
                  <a:pt x="11516126" y="645210"/>
                  <a:pt x="11591548" y="645210"/>
                </a:cubicBezTo>
                <a:cubicBezTo>
                  <a:pt x="11692111" y="645210"/>
                  <a:pt x="11742703" y="755829"/>
                  <a:pt x="11792327" y="866449"/>
                </a:cubicBezTo>
                <a:lnTo>
                  <a:pt x="11792394" y="866591"/>
                </a:lnTo>
                <a:lnTo>
                  <a:pt x="11767713" y="806268"/>
                </a:lnTo>
                <a:cubicBezTo>
                  <a:pt x="11723825" y="700943"/>
                  <a:pt x="11676018" y="607321"/>
                  <a:pt x="11591474" y="607321"/>
                </a:cubicBezTo>
                <a:close/>
                <a:moveTo>
                  <a:pt x="9217164" y="607321"/>
                </a:moveTo>
                <a:cubicBezTo>
                  <a:pt x="9132653" y="607321"/>
                  <a:pt x="9084822" y="700943"/>
                  <a:pt x="9040922" y="806268"/>
                </a:cubicBezTo>
                <a:lnTo>
                  <a:pt x="9015042" y="869510"/>
                </a:lnTo>
                <a:lnTo>
                  <a:pt x="9016449" y="866485"/>
                </a:lnTo>
                <a:cubicBezTo>
                  <a:pt x="9066065" y="755848"/>
                  <a:pt x="9116638" y="645210"/>
                  <a:pt x="9217164" y="645210"/>
                </a:cubicBezTo>
                <a:cubicBezTo>
                  <a:pt x="9317691" y="645210"/>
                  <a:pt x="9368265" y="755848"/>
                  <a:pt x="9417880" y="866485"/>
                </a:cubicBezTo>
                <a:lnTo>
                  <a:pt x="9419999" y="871041"/>
                </a:lnTo>
                <a:lnTo>
                  <a:pt x="9393478" y="806268"/>
                </a:lnTo>
                <a:cubicBezTo>
                  <a:pt x="9349549" y="700943"/>
                  <a:pt x="9301675" y="607321"/>
                  <a:pt x="9217164" y="607321"/>
                </a:cubicBezTo>
                <a:close/>
                <a:moveTo>
                  <a:pt x="7644509" y="607321"/>
                </a:moveTo>
                <a:cubicBezTo>
                  <a:pt x="7559966" y="607321"/>
                  <a:pt x="7512117" y="700943"/>
                  <a:pt x="7468207" y="806268"/>
                </a:cubicBezTo>
                <a:lnTo>
                  <a:pt x="7444121" y="865115"/>
                </a:lnTo>
                <a:lnTo>
                  <a:pt x="7481753" y="785213"/>
                </a:lnTo>
                <a:cubicBezTo>
                  <a:pt x="7521734" y="707433"/>
                  <a:pt x="7569160" y="645210"/>
                  <a:pt x="7644582" y="645210"/>
                </a:cubicBezTo>
                <a:cubicBezTo>
                  <a:pt x="7738860" y="645210"/>
                  <a:pt x="7789218" y="742434"/>
                  <a:pt x="7836034" y="845734"/>
                </a:cubicBezTo>
                <a:lnTo>
                  <a:pt x="7844776" y="864971"/>
                </a:lnTo>
                <a:lnTo>
                  <a:pt x="7821335" y="807679"/>
                </a:lnTo>
                <a:cubicBezTo>
                  <a:pt x="7777286" y="701781"/>
                  <a:pt x="7729430" y="607321"/>
                  <a:pt x="7644509" y="607321"/>
                </a:cubicBezTo>
                <a:close/>
                <a:moveTo>
                  <a:pt x="5270202" y="607321"/>
                </a:moveTo>
                <a:cubicBezTo>
                  <a:pt x="5185690" y="607321"/>
                  <a:pt x="5137860" y="700943"/>
                  <a:pt x="5093959" y="806268"/>
                </a:cubicBezTo>
                <a:lnTo>
                  <a:pt x="5068079" y="869513"/>
                </a:lnTo>
                <a:lnTo>
                  <a:pt x="5069486" y="866485"/>
                </a:lnTo>
                <a:cubicBezTo>
                  <a:pt x="5119102" y="755848"/>
                  <a:pt x="5169675" y="645210"/>
                  <a:pt x="5270202" y="645210"/>
                </a:cubicBezTo>
                <a:cubicBezTo>
                  <a:pt x="5370728" y="645210"/>
                  <a:pt x="5421302" y="755848"/>
                  <a:pt x="5470917" y="866485"/>
                </a:cubicBezTo>
                <a:lnTo>
                  <a:pt x="5473037" y="871045"/>
                </a:lnTo>
                <a:lnTo>
                  <a:pt x="5446515" y="806268"/>
                </a:lnTo>
                <a:cubicBezTo>
                  <a:pt x="5402586" y="700943"/>
                  <a:pt x="5354712" y="607321"/>
                  <a:pt x="5270202" y="607321"/>
                </a:cubicBezTo>
                <a:close/>
                <a:moveTo>
                  <a:pt x="3743724" y="607321"/>
                </a:moveTo>
                <a:cubicBezTo>
                  <a:pt x="3659181" y="607321"/>
                  <a:pt x="3611333" y="700943"/>
                  <a:pt x="3567423" y="806268"/>
                </a:cubicBezTo>
                <a:lnTo>
                  <a:pt x="3543338" y="865112"/>
                </a:lnTo>
                <a:lnTo>
                  <a:pt x="3580969" y="785213"/>
                </a:lnTo>
                <a:cubicBezTo>
                  <a:pt x="3620950" y="707433"/>
                  <a:pt x="3668376" y="645210"/>
                  <a:pt x="3743798" y="645210"/>
                </a:cubicBezTo>
                <a:cubicBezTo>
                  <a:pt x="3838074" y="645210"/>
                  <a:pt x="3888432" y="742434"/>
                  <a:pt x="3935248" y="845734"/>
                </a:cubicBezTo>
                <a:lnTo>
                  <a:pt x="3943887" y="864744"/>
                </a:lnTo>
                <a:lnTo>
                  <a:pt x="3919961" y="806268"/>
                </a:lnTo>
                <a:cubicBezTo>
                  <a:pt x="3876075" y="700943"/>
                  <a:pt x="3828267" y="607321"/>
                  <a:pt x="3743724" y="607321"/>
                </a:cubicBezTo>
                <a:close/>
                <a:moveTo>
                  <a:pt x="1369413" y="607321"/>
                </a:moveTo>
                <a:cubicBezTo>
                  <a:pt x="1284902" y="607321"/>
                  <a:pt x="1237071" y="700943"/>
                  <a:pt x="1193171" y="806268"/>
                </a:cubicBezTo>
                <a:lnTo>
                  <a:pt x="1167294" y="869504"/>
                </a:lnTo>
                <a:lnTo>
                  <a:pt x="1168698" y="866485"/>
                </a:lnTo>
                <a:cubicBezTo>
                  <a:pt x="1218313" y="755848"/>
                  <a:pt x="1268887" y="645210"/>
                  <a:pt x="1369413" y="645210"/>
                </a:cubicBezTo>
                <a:cubicBezTo>
                  <a:pt x="1469940" y="645210"/>
                  <a:pt x="1520513" y="755848"/>
                  <a:pt x="1570129" y="866485"/>
                </a:cubicBezTo>
                <a:lnTo>
                  <a:pt x="1572250" y="871045"/>
                </a:lnTo>
                <a:lnTo>
                  <a:pt x="1545727" y="806268"/>
                </a:lnTo>
                <a:cubicBezTo>
                  <a:pt x="1501798" y="700943"/>
                  <a:pt x="1453925" y="607321"/>
                  <a:pt x="1369413" y="607321"/>
                </a:cubicBezTo>
                <a:close/>
                <a:moveTo>
                  <a:pt x="10800622" y="526579"/>
                </a:moveTo>
                <a:cubicBezTo>
                  <a:pt x="10673951" y="526579"/>
                  <a:pt x="10629747" y="771812"/>
                  <a:pt x="10557297" y="940410"/>
                </a:cubicBezTo>
                <a:lnTo>
                  <a:pt x="10519926" y="1013470"/>
                </a:lnTo>
                <a:lnTo>
                  <a:pt x="10561321" y="940106"/>
                </a:lnTo>
                <a:cubicBezTo>
                  <a:pt x="10626756" y="803522"/>
                  <a:pt x="10674654" y="621411"/>
                  <a:pt x="10800403" y="621411"/>
                </a:cubicBezTo>
                <a:cubicBezTo>
                  <a:pt x="10951302" y="621411"/>
                  <a:pt x="10989314" y="883610"/>
                  <a:pt x="11080444" y="1014710"/>
                </a:cubicBezTo>
                <a:lnTo>
                  <a:pt x="11081903" y="1016523"/>
                </a:lnTo>
                <a:lnTo>
                  <a:pt x="11043142" y="940410"/>
                </a:lnTo>
                <a:cubicBezTo>
                  <a:pt x="10971057" y="771812"/>
                  <a:pt x="10927293" y="526579"/>
                  <a:pt x="10800622" y="526579"/>
                </a:cubicBezTo>
                <a:close/>
                <a:moveTo>
                  <a:pt x="6853656" y="526579"/>
                </a:moveTo>
                <a:cubicBezTo>
                  <a:pt x="6726985" y="526579"/>
                  <a:pt x="6682782" y="771812"/>
                  <a:pt x="6610332" y="940410"/>
                </a:cubicBezTo>
                <a:lnTo>
                  <a:pt x="6572962" y="1013466"/>
                </a:lnTo>
                <a:lnTo>
                  <a:pt x="6614355" y="940106"/>
                </a:lnTo>
                <a:cubicBezTo>
                  <a:pt x="6679791" y="803522"/>
                  <a:pt x="6727688" y="621411"/>
                  <a:pt x="6853437" y="621411"/>
                </a:cubicBezTo>
                <a:cubicBezTo>
                  <a:pt x="7004337" y="621411"/>
                  <a:pt x="7042349" y="883610"/>
                  <a:pt x="7133478" y="1014710"/>
                </a:cubicBezTo>
                <a:lnTo>
                  <a:pt x="7134937" y="1016523"/>
                </a:lnTo>
                <a:lnTo>
                  <a:pt x="7096177" y="940410"/>
                </a:lnTo>
                <a:cubicBezTo>
                  <a:pt x="7024091" y="771812"/>
                  <a:pt x="6980328" y="526579"/>
                  <a:pt x="6853656" y="526579"/>
                </a:cubicBezTo>
                <a:close/>
                <a:moveTo>
                  <a:pt x="2952870" y="526579"/>
                </a:moveTo>
                <a:cubicBezTo>
                  <a:pt x="2826200" y="526579"/>
                  <a:pt x="2781997" y="771812"/>
                  <a:pt x="2709546" y="940410"/>
                </a:cubicBezTo>
                <a:lnTo>
                  <a:pt x="2672176" y="1013466"/>
                </a:lnTo>
                <a:lnTo>
                  <a:pt x="2713569" y="940106"/>
                </a:lnTo>
                <a:cubicBezTo>
                  <a:pt x="2779004" y="803522"/>
                  <a:pt x="2826901" y="621411"/>
                  <a:pt x="2952651" y="621411"/>
                </a:cubicBezTo>
                <a:cubicBezTo>
                  <a:pt x="3103550" y="621411"/>
                  <a:pt x="3141563" y="883610"/>
                  <a:pt x="3232692" y="1014710"/>
                </a:cubicBezTo>
                <a:lnTo>
                  <a:pt x="3234154" y="1016527"/>
                </a:lnTo>
                <a:lnTo>
                  <a:pt x="3195392" y="940410"/>
                </a:lnTo>
                <a:cubicBezTo>
                  <a:pt x="3123306" y="771812"/>
                  <a:pt x="3079542" y="526579"/>
                  <a:pt x="2952870" y="526579"/>
                </a:cubicBezTo>
                <a:close/>
                <a:moveTo>
                  <a:pt x="10800622" y="422988"/>
                </a:moveTo>
                <a:cubicBezTo>
                  <a:pt x="10674190" y="422988"/>
                  <a:pt x="10629912" y="712992"/>
                  <a:pt x="10557423" y="912370"/>
                </a:cubicBezTo>
                <a:lnTo>
                  <a:pt x="10530270" y="975119"/>
                </a:lnTo>
                <a:lnTo>
                  <a:pt x="10561526" y="907327"/>
                </a:lnTo>
                <a:cubicBezTo>
                  <a:pt x="10626861" y="740394"/>
                  <a:pt x="10674645" y="517817"/>
                  <a:pt x="10800622" y="517817"/>
                </a:cubicBezTo>
                <a:cubicBezTo>
                  <a:pt x="10926599" y="517817"/>
                  <a:pt x="10974012" y="740251"/>
                  <a:pt x="11038999" y="907077"/>
                </a:cubicBezTo>
                <a:lnTo>
                  <a:pt x="11073891" y="983077"/>
                </a:lnTo>
                <a:lnTo>
                  <a:pt x="11043447" y="912402"/>
                </a:lnTo>
                <a:cubicBezTo>
                  <a:pt x="10971269" y="713024"/>
                  <a:pt x="10927054" y="422988"/>
                  <a:pt x="10800622" y="422988"/>
                </a:cubicBezTo>
                <a:close/>
                <a:moveTo>
                  <a:pt x="6853656" y="422988"/>
                </a:moveTo>
                <a:cubicBezTo>
                  <a:pt x="6727225" y="422988"/>
                  <a:pt x="6682947" y="712992"/>
                  <a:pt x="6610458" y="912370"/>
                </a:cubicBezTo>
                <a:lnTo>
                  <a:pt x="6583311" y="975104"/>
                </a:lnTo>
                <a:lnTo>
                  <a:pt x="6614560" y="907327"/>
                </a:lnTo>
                <a:cubicBezTo>
                  <a:pt x="6679895" y="740394"/>
                  <a:pt x="6727679" y="517817"/>
                  <a:pt x="6853656" y="517817"/>
                </a:cubicBezTo>
                <a:cubicBezTo>
                  <a:pt x="6979634" y="517817"/>
                  <a:pt x="7027047" y="740251"/>
                  <a:pt x="7092033" y="907077"/>
                </a:cubicBezTo>
                <a:lnTo>
                  <a:pt x="7126914" y="983053"/>
                </a:lnTo>
                <a:lnTo>
                  <a:pt x="7096481" y="912402"/>
                </a:lnTo>
                <a:cubicBezTo>
                  <a:pt x="7024303" y="713024"/>
                  <a:pt x="6980088" y="422988"/>
                  <a:pt x="6853656" y="422988"/>
                </a:cubicBezTo>
                <a:close/>
                <a:moveTo>
                  <a:pt x="2952870" y="422988"/>
                </a:moveTo>
                <a:cubicBezTo>
                  <a:pt x="2826439" y="422988"/>
                  <a:pt x="2782161" y="712992"/>
                  <a:pt x="2709672" y="912370"/>
                </a:cubicBezTo>
                <a:lnTo>
                  <a:pt x="2682536" y="975082"/>
                </a:lnTo>
                <a:lnTo>
                  <a:pt x="2713774" y="907327"/>
                </a:lnTo>
                <a:cubicBezTo>
                  <a:pt x="2779110" y="740394"/>
                  <a:pt x="2826893" y="517817"/>
                  <a:pt x="2952870" y="517817"/>
                </a:cubicBezTo>
                <a:cubicBezTo>
                  <a:pt x="3078847" y="517817"/>
                  <a:pt x="3126261" y="740251"/>
                  <a:pt x="3191248" y="907077"/>
                </a:cubicBezTo>
                <a:lnTo>
                  <a:pt x="3226143" y="983084"/>
                </a:lnTo>
                <a:lnTo>
                  <a:pt x="3195696" y="912402"/>
                </a:lnTo>
                <a:cubicBezTo>
                  <a:pt x="3123518" y="713024"/>
                  <a:pt x="3079302" y="422988"/>
                  <a:pt x="2952870" y="422988"/>
                </a:cubicBezTo>
                <a:close/>
                <a:moveTo>
                  <a:pt x="10800549" y="319468"/>
                </a:moveTo>
                <a:cubicBezTo>
                  <a:pt x="10689377" y="319509"/>
                  <a:pt x="10641969" y="575695"/>
                  <a:pt x="10583451" y="793846"/>
                </a:cubicBezTo>
                <a:lnTo>
                  <a:pt x="10558141" y="881834"/>
                </a:lnTo>
                <a:lnTo>
                  <a:pt x="10555630" y="889079"/>
                </a:lnTo>
                <a:lnTo>
                  <a:pt x="10531619" y="953249"/>
                </a:lnTo>
                <a:lnTo>
                  <a:pt x="10540935" y="931490"/>
                </a:lnTo>
                <a:lnTo>
                  <a:pt x="10555630" y="889079"/>
                </a:lnTo>
                <a:lnTo>
                  <a:pt x="10557474" y="884152"/>
                </a:lnTo>
                <a:lnTo>
                  <a:pt x="10558141" y="881834"/>
                </a:lnTo>
                <a:lnTo>
                  <a:pt x="10568428" y="852144"/>
                </a:lnTo>
                <a:cubicBezTo>
                  <a:pt x="10630185" y="657937"/>
                  <a:pt x="10679237" y="414226"/>
                  <a:pt x="10800622" y="414226"/>
                </a:cubicBezTo>
                <a:cubicBezTo>
                  <a:pt x="10926736" y="414226"/>
                  <a:pt x="10974286" y="677269"/>
                  <a:pt x="11039249" y="874551"/>
                </a:cubicBezTo>
                <a:lnTo>
                  <a:pt x="11041824" y="881836"/>
                </a:lnTo>
                <a:lnTo>
                  <a:pt x="11008368" y="762363"/>
                </a:lnTo>
                <a:cubicBezTo>
                  <a:pt x="10953858" y="551783"/>
                  <a:pt x="10906428" y="319428"/>
                  <a:pt x="10800549" y="319468"/>
                </a:cubicBezTo>
                <a:close/>
                <a:moveTo>
                  <a:pt x="6853583" y="319468"/>
                </a:moveTo>
                <a:cubicBezTo>
                  <a:pt x="6742411" y="319509"/>
                  <a:pt x="6695004" y="575695"/>
                  <a:pt x="6636486" y="793846"/>
                </a:cubicBezTo>
                <a:lnTo>
                  <a:pt x="6611178" y="881825"/>
                </a:lnTo>
                <a:lnTo>
                  <a:pt x="6608658" y="889098"/>
                </a:lnTo>
                <a:lnTo>
                  <a:pt x="6584653" y="953250"/>
                </a:lnTo>
                <a:lnTo>
                  <a:pt x="6593969" y="931490"/>
                </a:lnTo>
                <a:lnTo>
                  <a:pt x="6608658" y="889098"/>
                </a:lnTo>
                <a:lnTo>
                  <a:pt x="6610509" y="884152"/>
                </a:lnTo>
                <a:lnTo>
                  <a:pt x="6611178" y="881825"/>
                </a:lnTo>
                <a:lnTo>
                  <a:pt x="6621463" y="852144"/>
                </a:lnTo>
                <a:cubicBezTo>
                  <a:pt x="6683220" y="657937"/>
                  <a:pt x="6732271" y="414226"/>
                  <a:pt x="6853656" y="414226"/>
                </a:cubicBezTo>
                <a:cubicBezTo>
                  <a:pt x="6979771" y="414226"/>
                  <a:pt x="7027320" y="677269"/>
                  <a:pt x="7092283" y="874551"/>
                </a:cubicBezTo>
                <a:lnTo>
                  <a:pt x="7094857" y="881833"/>
                </a:lnTo>
                <a:lnTo>
                  <a:pt x="7061402" y="762363"/>
                </a:lnTo>
                <a:cubicBezTo>
                  <a:pt x="7006893" y="551783"/>
                  <a:pt x="6959462" y="319428"/>
                  <a:pt x="6853583" y="319468"/>
                </a:cubicBezTo>
                <a:close/>
                <a:moveTo>
                  <a:pt x="2952798" y="319468"/>
                </a:moveTo>
                <a:cubicBezTo>
                  <a:pt x="2841626" y="319509"/>
                  <a:pt x="2794218" y="575695"/>
                  <a:pt x="2735701" y="793846"/>
                </a:cubicBezTo>
                <a:lnTo>
                  <a:pt x="2710393" y="881825"/>
                </a:lnTo>
                <a:lnTo>
                  <a:pt x="2707873" y="889098"/>
                </a:lnTo>
                <a:lnTo>
                  <a:pt x="2683868" y="953250"/>
                </a:lnTo>
                <a:lnTo>
                  <a:pt x="2693184" y="931490"/>
                </a:lnTo>
                <a:lnTo>
                  <a:pt x="2707873" y="889098"/>
                </a:lnTo>
                <a:lnTo>
                  <a:pt x="2709723" y="884152"/>
                </a:lnTo>
                <a:lnTo>
                  <a:pt x="2710393" y="881825"/>
                </a:lnTo>
                <a:lnTo>
                  <a:pt x="2720677" y="852144"/>
                </a:lnTo>
                <a:cubicBezTo>
                  <a:pt x="2782435" y="657937"/>
                  <a:pt x="2831486" y="414226"/>
                  <a:pt x="2952870" y="414226"/>
                </a:cubicBezTo>
                <a:cubicBezTo>
                  <a:pt x="3078985" y="414226"/>
                  <a:pt x="3126534" y="677269"/>
                  <a:pt x="3191498" y="874551"/>
                </a:cubicBezTo>
                <a:lnTo>
                  <a:pt x="3194076" y="881845"/>
                </a:lnTo>
                <a:lnTo>
                  <a:pt x="3160618" y="762363"/>
                </a:lnTo>
                <a:cubicBezTo>
                  <a:pt x="3106109" y="551783"/>
                  <a:pt x="3058678" y="319428"/>
                  <a:pt x="2952798" y="319468"/>
                </a:cubicBezTo>
                <a:close/>
                <a:moveTo>
                  <a:pt x="10800476" y="215873"/>
                </a:moveTo>
                <a:cubicBezTo>
                  <a:pt x="10695196" y="215913"/>
                  <a:pt x="10647164" y="479265"/>
                  <a:pt x="10592140" y="717919"/>
                </a:cubicBezTo>
                <a:lnTo>
                  <a:pt x="10565775" y="823731"/>
                </a:lnTo>
                <a:lnTo>
                  <a:pt x="10598775" y="699160"/>
                </a:lnTo>
                <a:cubicBezTo>
                  <a:pt x="10648445" y="504897"/>
                  <a:pt x="10699329" y="310633"/>
                  <a:pt x="10800549" y="310633"/>
                </a:cubicBezTo>
                <a:cubicBezTo>
                  <a:pt x="10927074" y="310633"/>
                  <a:pt x="10974378" y="614141"/>
                  <a:pt x="11039207" y="841773"/>
                </a:cubicBezTo>
                <a:lnTo>
                  <a:pt x="11040820" y="847049"/>
                </a:lnTo>
                <a:lnTo>
                  <a:pt x="11008710" y="717828"/>
                </a:lnTo>
                <a:cubicBezTo>
                  <a:pt x="10953810" y="479170"/>
                  <a:pt x="10905756" y="215833"/>
                  <a:pt x="10800476" y="215873"/>
                </a:cubicBezTo>
                <a:close/>
                <a:moveTo>
                  <a:pt x="6853511" y="215873"/>
                </a:moveTo>
                <a:cubicBezTo>
                  <a:pt x="6748231" y="215913"/>
                  <a:pt x="6700198" y="479265"/>
                  <a:pt x="6645175" y="717919"/>
                </a:cubicBezTo>
                <a:lnTo>
                  <a:pt x="6618813" y="823719"/>
                </a:lnTo>
                <a:lnTo>
                  <a:pt x="6651810" y="699160"/>
                </a:lnTo>
                <a:cubicBezTo>
                  <a:pt x="6701480" y="504897"/>
                  <a:pt x="6752363" y="310633"/>
                  <a:pt x="6853583" y="310633"/>
                </a:cubicBezTo>
                <a:cubicBezTo>
                  <a:pt x="6980108" y="310633"/>
                  <a:pt x="7027413" y="614141"/>
                  <a:pt x="7092241" y="841773"/>
                </a:cubicBezTo>
                <a:lnTo>
                  <a:pt x="7093854" y="847046"/>
                </a:lnTo>
                <a:lnTo>
                  <a:pt x="7061745" y="717828"/>
                </a:lnTo>
                <a:cubicBezTo>
                  <a:pt x="7006845" y="479170"/>
                  <a:pt x="6958791" y="215833"/>
                  <a:pt x="6853511" y="215873"/>
                </a:cubicBezTo>
                <a:close/>
                <a:moveTo>
                  <a:pt x="2952725" y="215873"/>
                </a:moveTo>
                <a:cubicBezTo>
                  <a:pt x="2847446" y="215913"/>
                  <a:pt x="2799413" y="479265"/>
                  <a:pt x="2744390" y="717919"/>
                </a:cubicBezTo>
                <a:lnTo>
                  <a:pt x="2718033" y="823698"/>
                </a:lnTo>
                <a:lnTo>
                  <a:pt x="2751024" y="699160"/>
                </a:lnTo>
                <a:cubicBezTo>
                  <a:pt x="2800695" y="504897"/>
                  <a:pt x="2851578" y="310633"/>
                  <a:pt x="2952798" y="310633"/>
                </a:cubicBezTo>
                <a:cubicBezTo>
                  <a:pt x="3079324" y="310633"/>
                  <a:pt x="3126628" y="614141"/>
                  <a:pt x="3191456" y="841773"/>
                </a:cubicBezTo>
                <a:lnTo>
                  <a:pt x="3193070" y="847052"/>
                </a:lnTo>
                <a:lnTo>
                  <a:pt x="3160960" y="717828"/>
                </a:lnTo>
                <a:cubicBezTo>
                  <a:pt x="3106060" y="479170"/>
                  <a:pt x="3058005" y="215833"/>
                  <a:pt x="2952725" y="215873"/>
                </a:cubicBezTo>
                <a:close/>
                <a:moveTo>
                  <a:pt x="10800403" y="112281"/>
                </a:moveTo>
                <a:cubicBezTo>
                  <a:pt x="10695003" y="112281"/>
                  <a:pt x="10647025" y="406618"/>
                  <a:pt x="10592065" y="673361"/>
                </a:cubicBezTo>
                <a:lnTo>
                  <a:pt x="10580966" y="723198"/>
                </a:lnTo>
                <a:lnTo>
                  <a:pt x="10598657" y="647473"/>
                </a:lnTo>
                <a:cubicBezTo>
                  <a:pt x="10648299" y="427329"/>
                  <a:pt x="10699183" y="207185"/>
                  <a:pt x="10800476" y="207185"/>
                </a:cubicBezTo>
                <a:cubicBezTo>
                  <a:pt x="10901769" y="207185"/>
                  <a:pt x="10952415" y="427311"/>
                  <a:pt x="11001821" y="647436"/>
                </a:cubicBezTo>
                <a:lnTo>
                  <a:pt x="11016573" y="710873"/>
                </a:lnTo>
                <a:lnTo>
                  <a:pt x="11008247" y="673361"/>
                </a:lnTo>
                <a:cubicBezTo>
                  <a:pt x="10953496" y="406618"/>
                  <a:pt x="10905803" y="112281"/>
                  <a:pt x="10800403" y="112281"/>
                </a:cubicBezTo>
                <a:close/>
                <a:moveTo>
                  <a:pt x="6853437" y="112281"/>
                </a:moveTo>
                <a:cubicBezTo>
                  <a:pt x="6748038" y="112281"/>
                  <a:pt x="6700060" y="406618"/>
                  <a:pt x="6645100" y="673361"/>
                </a:cubicBezTo>
                <a:lnTo>
                  <a:pt x="6634013" y="723145"/>
                </a:lnTo>
                <a:lnTo>
                  <a:pt x="6651691" y="647473"/>
                </a:lnTo>
                <a:cubicBezTo>
                  <a:pt x="6701334" y="427329"/>
                  <a:pt x="6752218" y="207185"/>
                  <a:pt x="6853511" y="207185"/>
                </a:cubicBezTo>
                <a:cubicBezTo>
                  <a:pt x="6954804" y="207185"/>
                  <a:pt x="7005450" y="427311"/>
                  <a:pt x="7054855" y="647436"/>
                </a:cubicBezTo>
                <a:lnTo>
                  <a:pt x="7069601" y="710845"/>
                </a:lnTo>
                <a:lnTo>
                  <a:pt x="7061282" y="673361"/>
                </a:lnTo>
                <a:cubicBezTo>
                  <a:pt x="7006530" y="406618"/>
                  <a:pt x="6958837" y="112281"/>
                  <a:pt x="6853437" y="112281"/>
                </a:cubicBezTo>
                <a:close/>
                <a:moveTo>
                  <a:pt x="2952653" y="112281"/>
                </a:moveTo>
                <a:cubicBezTo>
                  <a:pt x="2847253" y="112281"/>
                  <a:pt x="2799275" y="406618"/>
                  <a:pt x="2744315" y="673361"/>
                </a:cubicBezTo>
                <a:lnTo>
                  <a:pt x="2733237" y="723107"/>
                </a:lnTo>
                <a:lnTo>
                  <a:pt x="2750906" y="647473"/>
                </a:lnTo>
                <a:cubicBezTo>
                  <a:pt x="2800548" y="427329"/>
                  <a:pt x="2851432" y="207185"/>
                  <a:pt x="2952725" y="207185"/>
                </a:cubicBezTo>
                <a:cubicBezTo>
                  <a:pt x="3054019" y="207185"/>
                  <a:pt x="3104665" y="427311"/>
                  <a:pt x="3154070" y="647436"/>
                </a:cubicBezTo>
                <a:lnTo>
                  <a:pt x="3168833" y="710917"/>
                </a:lnTo>
                <a:lnTo>
                  <a:pt x="3160497" y="673361"/>
                </a:lnTo>
                <a:cubicBezTo>
                  <a:pt x="3105746" y="406618"/>
                  <a:pt x="3058052" y="112281"/>
                  <a:pt x="2952653" y="112281"/>
                </a:cubicBezTo>
                <a:close/>
                <a:moveTo>
                  <a:pt x="10800403" y="8688"/>
                </a:moveTo>
                <a:cubicBezTo>
                  <a:pt x="10709650" y="8688"/>
                  <a:pt x="10661742" y="247698"/>
                  <a:pt x="10615452" y="501645"/>
                </a:cubicBezTo>
                <a:lnTo>
                  <a:pt x="10594924" y="612758"/>
                </a:lnTo>
                <a:lnTo>
                  <a:pt x="10598510" y="595603"/>
                </a:lnTo>
                <a:cubicBezTo>
                  <a:pt x="10648171" y="349561"/>
                  <a:pt x="10699110" y="103519"/>
                  <a:pt x="10800403" y="103519"/>
                </a:cubicBezTo>
                <a:cubicBezTo>
                  <a:pt x="10901696" y="103519"/>
                  <a:pt x="10952361" y="349561"/>
                  <a:pt x="11001784" y="595603"/>
                </a:cubicBezTo>
                <a:lnTo>
                  <a:pt x="11006778" y="619595"/>
                </a:lnTo>
                <a:lnTo>
                  <a:pt x="10984926" y="501645"/>
                </a:lnTo>
                <a:cubicBezTo>
                  <a:pt x="10938501" y="247698"/>
                  <a:pt x="10890506" y="8688"/>
                  <a:pt x="10800403" y="8688"/>
                </a:cubicBezTo>
                <a:close/>
                <a:moveTo>
                  <a:pt x="6853437" y="8688"/>
                </a:moveTo>
                <a:cubicBezTo>
                  <a:pt x="6762684" y="8688"/>
                  <a:pt x="6714776" y="247698"/>
                  <a:pt x="6668486" y="501645"/>
                </a:cubicBezTo>
                <a:lnTo>
                  <a:pt x="6647955" y="612777"/>
                </a:lnTo>
                <a:lnTo>
                  <a:pt x="6651545" y="595603"/>
                </a:lnTo>
                <a:cubicBezTo>
                  <a:pt x="6701206" y="349561"/>
                  <a:pt x="6752144" y="103519"/>
                  <a:pt x="6853437" y="103519"/>
                </a:cubicBezTo>
                <a:cubicBezTo>
                  <a:pt x="6954730" y="103519"/>
                  <a:pt x="7005395" y="349561"/>
                  <a:pt x="7054819" y="595603"/>
                </a:cubicBezTo>
                <a:lnTo>
                  <a:pt x="7059815" y="619611"/>
                </a:lnTo>
                <a:lnTo>
                  <a:pt x="7037960" y="501645"/>
                </a:lnTo>
                <a:cubicBezTo>
                  <a:pt x="6991536" y="247698"/>
                  <a:pt x="6943540" y="8688"/>
                  <a:pt x="6853437" y="8688"/>
                </a:cubicBezTo>
                <a:close/>
                <a:moveTo>
                  <a:pt x="2952653" y="8688"/>
                </a:moveTo>
                <a:cubicBezTo>
                  <a:pt x="2861900" y="8688"/>
                  <a:pt x="2813992" y="247698"/>
                  <a:pt x="2767702" y="501645"/>
                </a:cubicBezTo>
                <a:lnTo>
                  <a:pt x="2747173" y="612762"/>
                </a:lnTo>
                <a:lnTo>
                  <a:pt x="2750760" y="595603"/>
                </a:lnTo>
                <a:cubicBezTo>
                  <a:pt x="2800421" y="349561"/>
                  <a:pt x="2851360" y="103519"/>
                  <a:pt x="2952653" y="103519"/>
                </a:cubicBezTo>
                <a:cubicBezTo>
                  <a:pt x="3053946" y="103519"/>
                  <a:pt x="3104610" y="349561"/>
                  <a:pt x="3154034" y="595603"/>
                </a:cubicBezTo>
                <a:lnTo>
                  <a:pt x="3159032" y="619617"/>
                </a:lnTo>
                <a:lnTo>
                  <a:pt x="3137176" y="501645"/>
                </a:lnTo>
                <a:cubicBezTo>
                  <a:pt x="3090752" y="247698"/>
                  <a:pt x="3042756" y="8688"/>
                  <a:pt x="2952653" y="8688"/>
                </a:cubicBezTo>
                <a:close/>
                <a:moveTo>
                  <a:pt x="2952944" y="0"/>
                </a:moveTo>
                <a:cubicBezTo>
                  <a:pt x="3142801" y="0"/>
                  <a:pt x="3155245" y="956040"/>
                  <a:pt x="3314382" y="1075545"/>
                </a:cubicBezTo>
                <a:lnTo>
                  <a:pt x="3338851" y="1084368"/>
                </a:lnTo>
                <a:lnTo>
                  <a:pt x="3364080" y="1084368"/>
                </a:lnTo>
                <a:lnTo>
                  <a:pt x="3387246" y="1079697"/>
                </a:lnTo>
                <a:lnTo>
                  <a:pt x="3410416" y="1067981"/>
                </a:lnTo>
                <a:cubicBezTo>
                  <a:pt x="3543954" y="976473"/>
                  <a:pt x="3567374" y="598634"/>
                  <a:pt x="3744016" y="598634"/>
                </a:cubicBezTo>
                <a:cubicBezTo>
                  <a:pt x="3920659" y="598634"/>
                  <a:pt x="3943289" y="976473"/>
                  <a:pt x="4077379" y="1067981"/>
                </a:cubicBezTo>
                <a:lnTo>
                  <a:pt x="4100722" y="1079731"/>
                </a:lnTo>
                <a:lnTo>
                  <a:pt x="4115057" y="1082615"/>
                </a:lnTo>
                <a:lnTo>
                  <a:pt x="4148072" y="1077252"/>
                </a:lnTo>
                <a:cubicBezTo>
                  <a:pt x="4281408" y="1030441"/>
                  <a:pt x="4303965" y="843197"/>
                  <a:pt x="4479056" y="843197"/>
                </a:cubicBezTo>
                <a:cubicBezTo>
                  <a:pt x="4654149" y="843197"/>
                  <a:pt x="4676761" y="1030441"/>
                  <a:pt x="4810114" y="1077252"/>
                </a:cubicBezTo>
                <a:lnTo>
                  <a:pt x="4853922" y="1084368"/>
                </a:lnTo>
                <a:lnTo>
                  <a:pt x="4891364" y="1084368"/>
                </a:lnTo>
                <a:lnTo>
                  <a:pt x="4913523" y="1079903"/>
                </a:lnTo>
                <a:lnTo>
                  <a:pt x="4937168" y="1067981"/>
                </a:lnTo>
                <a:cubicBezTo>
                  <a:pt x="5071050" y="976473"/>
                  <a:pt x="5093851" y="598634"/>
                  <a:pt x="5270494" y="598634"/>
                </a:cubicBezTo>
                <a:cubicBezTo>
                  <a:pt x="5447136" y="598634"/>
                  <a:pt x="5469655" y="976473"/>
                  <a:pt x="5603715" y="1067981"/>
                </a:cubicBezTo>
                <a:lnTo>
                  <a:pt x="5627732" y="1080072"/>
                </a:lnTo>
                <a:lnTo>
                  <a:pt x="5649044" y="1084368"/>
                </a:lnTo>
                <a:lnTo>
                  <a:pt x="5682249" y="1084368"/>
                </a:lnTo>
                <a:lnTo>
                  <a:pt x="5712611" y="1078074"/>
                </a:lnTo>
                <a:lnTo>
                  <a:pt x="5751564" y="1059680"/>
                </a:lnTo>
                <a:lnTo>
                  <a:pt x="5755831" y="1056735"/>
                </a:lnTo>
                <a:lnTo>
                  <a:pt x="5797838" y="1014994"/>
                </a:lnTo>
                <a:cubicBezTo>
                  <a:pt x="5877928" y="914275"/>
                  <a:pt x="5920645" y="744642"/>
                  <a:pt x="6061855" y="744642"/>
                </a:cubicBezTo>
                <a:cubicBezTo>
                  <a:pt x="6203066" y="744642"/>
                  <a:pt x="6245277" y="914275"/>
                  <a:pt x="6325448" y="1014994"/>
                </a:cubicBezTo>
                <a:lnTo>
                  <a:pt x="6368740" y="1057920"/>
                </a:lnTo>
                <a:lnTo>
                  <a:pt x="6370159" y="1058896"/>
                </a:lnTo>
                <a:lnTo>
                  <a:pt x="6411151" y="1078172"/>
                </a:lnTo>
                <a:lnTo>
                  <a:pt x="6441210" y="1084368"/>
                </a:lnTo>
                <a:lnTo>
                  <a:pt x="6467119" y="1084368"/>
                </a:lnTo>
                <a:lnTo>
                  <a:pt x="6491844" y="1075545"/>
                </a:lnTo>
                <a:cubicBezTo>
                  <a:pt x="6652486" y="956040"/>
                  <a:pt x="6662573" y="0"/>
                  <a:pt x="6853729" y="0"/>
                </a:cubicBezTo>
                <a:cubicBezTo>
                  <a:pt x="7043586" y="0"/>
                  <a:pt x="7056029" y="956040"/>
                  <a:pt x="7215167" y="1075545"/>
                </a:cubicBezTo>
                <a:lnTo>
                  <a:pt x="7239636" y="1084368"/>
                </a:lnTo>
                <a:lnTo>
                  <a:pt x="7264865" y="1084368"/>
                </a:lnTo>
                <a:lnTo>
                  <a:pt x="7288032" y="1079697"/>
                </a:lnTo>
                <a:lnTo>
                  <a:pt x="7311202" y="1067981"/>
                </a:lnTo>
                <a:cubicBezTo>
                  <a:pt x="7444739" y="976473"/>
                  <a:pt x="7468159" y="598634"/>
                  <a:pt x="7644801" y="598634"/>
                </a:cubicBezTo>
                <a:cubicBezTo>
                  <a:pt x="7821444" y="598634"/>
                  <a:pt x="7844075" y="976473"/>
                  <a:pt x="7978165" y="1067981"/>
                </a:cubicBezTo>
                <a:lnTo>
                  <a:pt x="8001507" y="1079731"/>
                </a:lnTo>
                <a:lnTo>
                  <a:pt x="8024555" y="1084368"/>
                </a:lnTo>
                <a:lnTo>
                  <a:pt x="8051225" y="1084368"/>
                </a:lnTo>
                <a:lnTo>
                  <a:pt x="8095034" y="1077252"/>
                </a:lnTo>
                <a:cubicBezTo>
                  <a:pt x="8228372" y="1030441"/>
                  <a:pt x="8250929" y="843197"/>
                  <a:pt x="8426020" y="843197"/>
                </a:cubicBezTo>
                <a:cubicBezTo>
                  <a:pt x="8601111" y="843197"/>
                  <a:pt x="8623724" y="1030441"/>
                  <a:pt x="8757077" y="1077252"/>
                </a:cubicBezTo>
                <a:lnTo>
                  <a:pt x="8800885" y="1084368"/>
                </a:lnTo>
                <a:lnTo>
                  <a:pt x="8838328" y="1084368"/>
                </a:lnTo>
                <a:lnTo>
                  <a:pt x="8860485" y="1079904"/>
                </a:lnTo>
                <a:lnTo>
                  <a:pt x="8884132" y="1067981"/>
                </a:lnTo>
                <a:cubicBezTo>
                  <a:pt x="9018014" y="976473"/>
                  <a:pt x="9040813" y="598634"/>
                  <a:pt x="9217457" y="598634"/>
                </a:cubicBezTo>
                <a:cubicBezTo>
                  <a:pt x="9394100" y="598634"/>
                  <a:pt x="9416618" y="976473"/>
                  <a:pt x="9550679" y="1067981"/>
                </a:cubicBezTo>
                <a:lnTo>
                  <a:pt x="9574695" y="1080072"/>
                </a:lnTo>
                <a:lnTo>
                  <a:pt x="9596008" y="1084368"/>
                </a:lnTo>
                <a:lnTo>
                  <a:pt x="9629214" y="1084368"/>
                </a:lnTo>
                <a:lnTo>
                  <a:pt x="9659573" y="1078074"/>
                </a:lnTo>
                <a:lnTo>
                  <a:pt x="9698530" y="1059679"/>
                </a:lnTo>
                <a:lnTo>
                  <a:pt x="9702794" y="1056736"/>
                </a:lnTo>
                <a:lnTo>
                  <a:pt x="9744801" y="1014994"/>
                </a:lnTo>
                <a:cubicBezTo>
                  <a:pt x="9824892" y="914275"/>
                  <a:pt x="9867609" y="744642"/>
                  <a:pt x="10008821" y="744642"/>
                </a:cubicBezTo>
                <a:cubicBezTo>
                  <a:pt x="10150032" y="744642"/>
                  <a:pt x="10192243" y="914275"/>
                  <a:pt x="10272414" y="1014994"/>
                </a:cubicBezTo>
                <a:lnTo>
                  <a:pt x="10315706" y="1057920"/>
                </a:lnTo>
                <a:lnTo>
                  <a:pt x="10317125" y="1058896"/>
                </a:lnTo>
                <a:lnTo>
                  <a:pt x="10358117" y="1078172"/>
                </a:lnTo>
                <a:lnTo>
                  <a:pt x="10388176" y="1084368"/>
                </a:lnTo>
                <a:lnTo>
                  <a:pt x="10414084" y="1084368"/>
                </a:lnTo>
                <a:lnTo>
                  <a:pt x="10438810" y="1075545"/>
                </a:lnTo>
                <a:cubicBezTo>
                  <a:pt x="10599452" y="956040"/>
                  <a:pt x="10609539" y="0"/>
                  <a:pt x="10800695" y="0"/>
                </a:cubicBezTo>
                <a:cubicBezTo>
                  <a:pt x="10990551" y="0"/>
                  <a:pt x="11002994" y="956040"/>
                  <a:pt x="11162132" y="1075545"/>
                </a:cubicBezTo>
                <a:lnTo>
                  <a:pt x="11186602" y="1084368"/>
                </a:lnTo>
                <a:lnTo>
                  <a:pt x="11211830" y="1084368"/>
                </a:lnTo>
                <a:lnTo>
                  <a:pt x="11234996" y="1079697"/>
                </a:lnTo>
                <a:lnTo>
                  <a:pt x="11258167" y="1067981"/>
                </a:lnTo>
                <a:cubicBezTo>
                  <a:pt x="11391703" y="976473"/>
                  <a:pt x="11415124" y="598634"/>
                  <a:pt x="11591767" y="598634"/>
                </a:cubicBezTo>
                <a:cubicBezTo>
                  <a:pt x="11768410" y="598634"/>
                  <a:pt x="11791040" y="976473"/>
                  <a:pt x="11925129" y="1067981"/>
                </a:cubicBezTo>
                <a:lnTo>
                  <a:pt x="11948473" y="1079731"/>
                </a:lnTo>
                <a:lnTo>
                  <a:pt x="11971518" y="1084368"/>
                </a:lnTo>
                <a:lnTo>
                  <a:pt x="12239996" y="1084368"/>
                </a:lnTo>
                <a:lnTo>
                  <a:pt x="12239996" y="1098093"/>
                </a:lnTo>
                <a:lnTo>
                  <a:pt x="11973336" y="1098093"/>
                </a:lnTo>
                <a:lnTo>
                  <a:pt x="11949389" y="1102917"/>
                </a:lnTo>
                <a:lnTo>
                  <a:pt x="11924873" y="1115281"/>
                </a:lnTo>
                <a:cubicBezTo>
                  <a:pt x="11791048" y="1206789"/>
                  <a:pt x="11768684" y="1584628"/>
                  <a:pt x="11591913" y="1584628"/>
                </a:cubicBezTo>
                <a:cubicBezTo>
                  <a:pt x="11415142" y="1584628"/>
                  <a:pt x="11392213" y="1206789"/>
                  <a:pt x="11258153" y="1115281"/>
                </a:cubicBezTo>
                <a:lnTo>
                  <a:pt x="11234694" y="1103468"/>
                </a:lnTo>
                <a:lnTo>
                  <a:pt x="11208014" y="1098093"/>
                </a:lnTo>
                <a:lnTo>
                  <a:pt x="11188887" y="1098093"/>
                </a:lnTo>
                <a:lnTo>
                  <a:pt x="11186744" y="1098717"/>
                </a:lnTo>
                <a:lnTo>
                  <a:pt x="11161628" y="1107717"/>
                </a:lnTo>
                <a:cubicBezTo>
                  <a:pt x="11001723" y="1227222"/>
                  <a:pt x="10992724" y="2183261"/>
                  <a:pt x="10801498" y="2183261"/>
                </a:cubicBezTo>
                <a:lnTo>
                  <a:pt x="10801498" y="2183698"/>
                </a:lnTo>
                <a:cubicBezTo>
                  <a:pt x="10611711" y="2183698"/>
                  <a:pt x="10597539" y="1227659"/>
                  <a:pt x="10438185" y="1108154"/>
                </a:cubicBezTo>
                <a:lnTo>
                  <a:pt x="10410488" y="1098174"/>
                </a:lnTo>
                <a:lnTo>
                  <a:pt x="10410240" y="1098093"/>
                </a:lnTo>
                <a:lnTo>
                  <a:pt x="10394920" y="1098093"/>
                </a:lnTo>
                <a:lnTo>
                  <a:pt x="10357079" y="1105917"/>
                </a:lnTo>
                <a:lnTo>
                  <a:pt x="10318876" y="1123914"/>
                </a:lnTo>
                <a:lnTo>
                  <a:pt x="10313989" y="1127285"/>
                </a:lnTo>
                <a:lnTo>
                  <a:pt x="10277401" y="1162502"/>
                </a:lnTo>
                <a:cubicBezTo>
                  <a:pt x="10194002" y="1262283"/>
                  <a:pt x="10152994" y="1439057"/>
                  <a:pt x="10008893" y="1439057"/>
                </a:cubicBezTo>
                <a:cubicBezTo>
                  <a:pt x="9865002" y="1439057"/>
                  <a:pt x="9823602" y="1262283"/>
                  <a:pt x="9739992" y="1162502"/>
                </a:cubicBezTo>
                <a:lnTo>
                  <a:pt x="9704120" y="1128042"/>
                </a:lnTo>
                <a:lnTo>
                  <a:pt x="9697434" y="1123442"/>
                </a:lnTo>
                <a:lnTo>
                  <a:pt x="9661237" y="1106404"/>
                </a:lnTo>
                <a:lnTo>
                  <a:pt x="9620960" y="1098093"/>
                </a:lnTo>
                <a:lnTo>
                  <a:pt x="9605272" y="1098093"/>
                </a:lnTo>
                <a:lnTo>
                  <a:pt x="9572480" y="1104709"/>
                </a:lnTo>
                <a:lnTo>
                  <a:pt x="9550656" y="1115718"/>
                </a:lnTo>
                <a:cubicBezTo>
                  <a:pt x="9416870" y="1207226"/>
                  <a:pt x="9394465" y="1585065"/>
                  <a:pt x="9217822" y="1585065"/>
                </a:cubicBezTo>
                <a:cubicBezTo>
                  <a:pt x="9041115" y="1585065"/>
                  <a:pt x="9018195" y="1207226"/>
                  <a:pt x="8884185" y="1115718"/>
                </a:cubicBezTo>
                <a:lnTo>
                  <a:pt x="8864470" y="1105786"/>
                </a:lnTo>
                <a:lnTo>
                  <a:pt x="8863007" y="1105106"/>
                </a:lnTo>
                <a:lnTo>
                  <a:pt x="8828201" y="1098093"/>
                </a:lnTo>
                <a:lnTo>
                  <a:pt x="8813056" y="1098093"/>
                </a:lnTo>
                <a:lnTo>
                  <a:pt x="8765596" y="1105061"/>
                </a:lnTo>
                <a:lnTo>
                  <a:pt x="8757041" y="1106450"/>
                </a:lnTo>
                <a:cubicBezTo>
                  <a:pt x="8623705" y="1153276"/>
                  <a:pt x="8601722" y="1340584"/>
                  <a:pt x="8426312" y="1340648"/>
                </a:cubicBezTo>
                <a:cubicBezTo>
                  <a:pt x="8251349" y="1340648"/>
                  <a:pt x="8228584" y="1153572"/>
                  <a:pt x="8095241" y="1106802"/>
                </a:cubicBezTo>
                <a:lnTo>
                  <a:pt x="8086071" y="1105314"/>
                </a:lnTo>
                <a:lnTo>
                  <a:pt x="8036866" y="1098093"/>
                </a:lnTo>
                <a:lnTo>
                  <a:pt x="8026369" y="1098093"/>
                </a:lnTo>
                <a:lnTo>
                  <a:pt x="8002425" y="1102917"/>
                </a:lnTo>
                <a:lnTo>
                  <a:pt x="7978332" y="1115067"/>
                </a:lnTo>
                <a:lnTo>
                  <a:pt x="7977873" y="1115317"/>
                </a:lnTo>
                <a:lnTo>
                  <a:pt x="7932428" y="1161721"/>
                </a:lnTo>
                <a:cubicBezTo>
                  <a:pt x="7836079" y="1295345"/>
                  <a:pt x="7799622" y="1584628"/>
                  <a:pt x="7644947" y="1584628"/>
                </a:cubicBezTo>
                <a:cubicBezTo>
                  <a:pt x="7468176" y="1584628"/>
                  <a:pt x="7445248" y="1206789"/>
                  <a:pt x="7311188" y="1115281"/>
                </a:cubicBezTo>
                <a:lnTo>
                  <a:pt x="7287727" y="1103468"/>
                </a:lnTo>
                <a:lnTo>
                  <a:pt x="7261049" y="1098093"/>
                </a:lnTo>
                <a:lnTo>
                  <a:pt x="7241921" y="1098093"/>
                </a:lnTo>
                <a:lnTo>
                  <a:pt x="7239781" y="1098717"/>
                </a:lnTo>
                <a:lnTo>
                  <a:pt x="7214662" y="1107717"/>
                </a:lnTo>
                <a:cubicBezTo>
                  <a:pt x="7054757" y="1227222"/>
                  <a:pt x="7045758" y="2183261"/>
                  <a:pt x="6854532" y="2183261"/>
                </a:cubicBezTo>
                <a:lnTo>
                  <a:pt x="6854532" y="2183698"/>
                </a:lnTo>
                <a:cubicBezTo>
                  <a:pt x="6664745" y="2183698"/>
                  <a:pt x="6650573" y="1227659"/>
                  <a:pt x="6491219" y="1108154"/>
                </a:cubicBezTo>
                <a:lnTo>
                  <a:pt x="6463518" y="1098173"/>
                </a:lnTo>
                <a:lnTo>
                  <a:pt x="6463274" y="1098093"/>
                </a:lnTo>
                <a:lnTo>
                  <a:pt x="6447954" y="1098093"/>
                </a:lnTo>
                <a:lnTo>
                  <a:pt x="6410113" y="1105917"/>
                </a:lnTo>
                <a:lnTo>
                  <a:pt x="6371910" y="1123914"/>
                </a:lnTo>
                <a:lnTo>
                  <a:pt x="6367024" y="1127284"/>
                </a:lnTo>
                <a:lnTo>
                  <a:pt x="6330436" y="1162502"/>
                </a:lnTo>
                <a:cubicBezTo>
                  <a:pt x="6247037" y="1262283"/>
                  <a:pt x="6206029" y="1439057"/>
                  <a:pt x="6061929" y="1439057"/>
                </a:cubicBezTo>
                <a:cubicBezTo>
                  <a:pt x="5918037" y="1439057"/>
                  <a:pt x="5876637" y="1262283"/>
                  <a:pt x="5793028" y="1162502"/>
                </a:cubicBezTo>
                <a:lnTo>
                  <a:pt x="5757160" y="1128046"/>
                </a:lnTo>
                <a:lnTo>
                  <a:pt x="5750465" y="1123439"/>
                </a:lnTo>
                <a:lnTo>
                  <a:pt x="5714275" y="1106405"/>
                </a:lnTo>
                <a:lnTo>
                  <a:pt x="5673995" y="1098093"/>
                </a:lnTo>
                <a:lnTo>
                  <a:pt x="5658307" y="1098093"/>
                </a:lnTo>
                <a:lnTo>
                  <a:pt x="5625517" y="1104708"/>
                </a:lnTo>
                <a:lnTo>
                  <a:pt x="5603692" y="1115718"/>
                </a:lnTo>
                <a:cubicBezTo>
                  <a:pt x="5469907" y="1207226"/>
                  <a:pt x="5447501" y="1585065"/>
                  <a:pt x="5270859" y="1585065"/>
                </a:cubicBezTo>
                <a:cubicBezTo>
                  <a:pt x="5094151" y="1585065"/>
                  <a:pt x="5071231" y="1207226"/>
                  <a:pt x="4937221" y="1115718"/>
                </a:cubicBezTo>
                <a:lnTo>
                  <a:pt x="4917501" y="1105785"/>
                </a:lnTo>
                <a:lnTo>
                  <a:pt x="4916044" y="1105106"/>
                </a:lnTo>
                <a:lnTo>
                  <a:pt x="4881235" y="1098093"/>
                </a:lnTo>
                <a:lnTo>
                  <a:pt x="4866092" y="1098093"/>
                </a:lnTo>
                <a:lnTo>
                  <a:pt x="4818633" y="1105061"/>
                </a:lnTo>
                <a:lnTo>
                  <a:pt x="4810077" y="1106450"/>
                </a:lnTo>
                <a:cubicBezTo>
                  <a:pt x="4676741" y="1153276"/>
                  <a:pt x="4654758" y="1340584"/>
                  <a:pt x="4479348" y="1340648"/>
                </a:cubicBezTo>
                <a:cubicBezTo>
                  <a:pt x="4304384" y="1340648"/>
                  <a:pt x="4281620" y="1153572"/>
                  <a:pt x="4148279" y="1106802"/>
                </a:cubicBezTo>
                <a:lnTo>
                  <a:pt x="4139160" y="1105322"/>
                </a:lnTo>
                <a:lnTo>
                  <a:pt x="4110544" y="1101123"/>
                </a:lnTo>
                <a:lnTo>
                  <a:pt x="4101641" y="1102916"/>
                </a:lnTo>
                <a:lnTo>
                  <a:pt x="4077498" y="1115091"/>
                </a:lnTo>
                <a:lnTo>
                  <a:pt x="4077091" y="1115313"/>
                </a:lnTo>
                <a:lnTo>
                  <a:pt x="4031643" y="1161721"/>
                </a:lnTo>
                <a:cubicBezTo>
                  <a:pt x="3935294" y="1295345"/>
                  <a:pt x="3898836" y="1584628"/>
                  <a:pt x="3744161" y="1584628"/>
                </a:cubicBezTo>
                <a:cubicBezTo>
                  <a:pt x="3567392" y="1584628"/>
                  <a:pt x="3544464" y="1206789"/>
                  <a:pt x="3410403" y="1115281"/>
                </a:cubicBezTo>
                <a:lnTo>
                  <a:pt x="3386945" y="1103469"/>
                </a:lnTo>
                <a:lnTo>
                  <a:pt x="3360261" y="1098093"/>
                </a:lnTo>
                <a:lnTo>
                  <a:pt x="3341133" y="1098093"/>
                </a:lnTo>
                <a:lnTo>
                  <a:pt x="3339009" y="1098712"/>
                </a:lnTo>
                <a:lnTo>
                  <a:pt x="3313878" y="1107717"/>
                </a:lnTo>
                <a:cubicBezTo>
                  <a:pt x="3153973" y="1227222"/>
                  <a:pt x="3144973" y="2183261"/>
                  <a:pt x="2953747" y="2183261"/>
                </a:cubicBezTo>
                <a:lnTo>
                  <a:pt x="2953747" y="2183698"/>
                </a:lnTo>
                <a:cubicBezTo>
                  <a:pt x="2763960" y="2183698"/>
                  <a:pt x="2749788" y="1227659"/>
                  <a:pt x="2590435" y="1108154"/>
                </a:cubicBezTo>
                <a:lnTo>
                  <a:pt x="2562779" y="1098189"/>
                </a:lnTo>
                <a:lnTo>
                  <a:pt x="2562485" y="1098093"/>
                </a:lnTo>
                <a:lnTo>
                  <a:pt x="2547166" y="1098093"/>
                </a:lnTo>
                <a:lnTo>
                  <a:pt x="2509334" y="1105915"/>
                </a:lnTo>
                <a:lnTo>
                  <a:pt x="2471112" y="1123921"/>
                </a:lnTo>
                <a:lnTo>
                  <a:pt x="2466250" y="1127274"/>
                </a:lnTo>
                <a:lnTo>
                  <a:pt x="2429651" y="1162502"/>
                </a:lnTo>
                <a:cubicBezTo>
                  <a:pt x="2346252" y="1262283"/>
                  <a:pt x="2305244" y="1439057"/>
                  <a:pt x="2161143" y="1439057"/>
                </a:cubicBezTo>
                <a:cubicBezTo>
                  <a:pt x="2017251" y="1439057"/>
                  <a:pt x="1975851" y="1262283"/>
                  <a:pt x="1892241" y="1162502"/>
                </a:cubicBezTo>
                <a:lnTo>
                  <a:pt x="1856378" y="1128051"/>
                </a:lnTo>
                <a:lnTo>
                  <a:pt x="1849671" y="1123436"/>
                </a:lnTo>
                <a:lnTo>
                  <a:pt x="1813491" y="1106406"/>
                </a:lnTo>
                <a:lnTo>
                  <a:pt x="1773205" y="1098093"/>
                </a:lnTo>
                <a:lnTo>
                  <a:pt x="1757519" y="1098093"/>
                </a:lnTo>
                <a:lnTo>
                  <a:pt x="1724732" y="1104708"/>
                </a:lnTo>
                <a:lnTo>
                  <a:pt x="1702906" y="1115718"/>
                </a:lnTo>
                <a:cubicBezTo>
                  <a:pt x="1569119" y="1207226"/>
                  <a:pt x="1546713" y="1585065"/>
                  <a:pt x="1370071" y="1585065"/>
                </a:cubicBezTo>
                <a:cubicBezTo>
                  <a:pt x="1193364" y="1585065"/>
                  <a:pt x="1170443" y="1207226"/>
                  <a:pt x="1036434" y="1115718"/>
                </a:cubicBezTo>
                <a:lnTo>
                  <a:pt x="1016741" y="1105798"/>
                </a:lnTo>
                <a:lnTo>
                  <a:pt x="1015254" y="1105106"/>
                </a:lnTo>
                <a:lnTo>
                  <a:pt x="980447" y="1098093"/>
                </a:lnTo>
                <a:lnTo>
                  <a:pt x="965303" y="1098093"/>
                </a:lnTo>
                <a:lnTo>
                  <a:pt x="917873" y="1105057"/>
                </a:lnTo>
                <a:lnTo>
                  <a:pt x="909290" y="1106450"/>
                </a:lnTo>
                <a:cubicBezTo>
                  <a:pt x="775954" y="1153276"/>
                  <a:pt x="753972" y="1340584"/>
                  <a:pt x="578561" y="1340648"/>
                </a:cubicBezTo>
                <a:cubicBezTo>
                  <a:pt x="403598" y="1340648"/>
                  <a:pt x="380834" y="1153572"/>
                  <a:pt x="247490" y="1106802"/>
                </a:cubicBezTo>
                <a:lnTo>
                  <a:pt x="238355" y="1105320"/>
                </a:lnTo>
                <a:lnTo>
                  <a:pt x="189111" y="1098093"/>
                </a:lnTo>
                <a:lnTo>
                  <a:pt x="0" y="1098093"/>
                </a:lnTo>
                <a:lnTo>
                  <a:pt x="0" y="1084368"/>
                </a:lnTo>
                <a:lnTo>
                  <a:pt x="203476" y="1084368"/>
                </a:lnTo>
                <a:lnTo>
                  <a:pt x="247282" y="1077252"/>
                </a:lnTo>
                <a:cubicBezTo>
                  <a:pt x="380621" y="1030441"/>
                  <a:pt x="403178" y="843197"/>
                  <a:pt x="578269" y="843197"/>
                </a:cubicBezTo>
                <a:cubicBezTo>
                  <a:pt x="753360" y="843197"/>
                  <a:pt x="775973" y="1030441"/>
                  <a:pt x="909326" y="1077252"/>
                </a:cubicBezTo>
                <a:lnTo>
                  <a:pt x="953135" y="1084368"/>
                </a:lnTo>
                <a:lnTo>
                  <a:pt x="990577" y="1084368"/>
                </a:lnTo>
                <a:lnTo>
                  <a:pt x="1012735" y="1079903"/>
                </a:lnTo>
                <a:lnTo>
                  <a:pt x="1036381" y="1067981"/>
                </a:lnTo>
                <a:cubicBezTo>
                  <a:pt x="1170263" y="976473"/>
                  <a:pt x="1193063" y="598634"/>
                  <a:pt x="1369705" y="598634"/>
                </a:cubicBezTo>
                <a:cubicBezTo>
                  <a:pt x="1546348" y="598634"/>
                  <a:pt x="1568866" y="976473"/>
                  <a:pt x="1702927" y="1067981"/>
                </a:cubicBezTo>
                <a:lnTo>
                  <a:pt x="1726944" y="1080072"/>
                </a:lnTo>
                <a:lnTo>
                  <a:pt x="1748256" y="1084368"/>
                </a:lnTo>
                <a:lnTo>
                  <a:pt x="1781462" y="1084368"/>
                </a:lnTo>
                <a:lnTo>
                  <a:pt x="1811823" y="1078074"/>
                </a:lnTo>
                <a:lnTo>
                  <a:pt x="1850777" y="1059679"/>
                </a:lnTo>
                <a:lnTo>
                  <a:pt x="1855044" y="1056735"/>
                </a:lnTo>
                <a:lnTo>
                  <a:pt x="1897050" y="1014994"/>
                </a:lnTo>
                <a:cubicBezTo>
                  <a:pt x="1977141" y="914275"/>
                  <a:pt x="2019858" y="744642"/>
                  <a:pt x="2161071" y="744642"/>
                </a:cubicBezTo>
                <a:cubicBezTo>
                  <a:pt x="2302282" y="744642"/>
                  <a:pt x="2344493" y="914275"/>
                  <a:pt x="2424664" y="1014994"/>
                </a:cubicBezTo>
                <a:lnTo>
                  <a:pt x="2467956" y="1057920"/>
                </a:lnTo>
                <a:lnTo>
                  <a:pt x="2469374" y="1058896"/>
                </a:lnTo>
                <a:lnTo>
                  <a:pt x="2510366" y="1078172"/>
                </a:lnTo>
                <a:lnTo>
                  <a:pt x="2540425" y="1084368"/>
                </a:lnTo>
                <a:lnTo>
                  <a:pt x="2566334" y="1084368"/>
                </a:lnTo>
                <a:lnTo>
                  <a:pt x="2591059" y="1075545"/>
                </a:lnTo>
                <a:cubicBezTo>
                  <a:pt x="2751701" y="956040"/>
                  <a:pt x="2761789" y="0"/>
                  <a:pt x="2952944" y="0"/>
                </a:cubicBezTo>
                <a:close/>
              </a:path>
            </a:pathLst>
          </a:custGeom>
          <a:gradFill>
            <a:gsLst>
              <a:gs pos="0">
                <a:schemeClr val="accent1"/>
              </a:gs>
              <a:gs pos="18000">
                <a:schemeClr val="accent2"/>
              </a:gs>
              <a:gs pos="37000">
                <a:schemeClr val="accent3"/>
              </a:gs>
              <a:gs pos="58000">
                <a:schemeClr val="accent4"/>
              </a:gs>
              <a:gs pos="80000">
                <a:schemeClr val="accent5"/>
              </a:gs>
              <a:gs pos="100000">
                <a:schemeClr val="accent6"/>
              </a:gs>
            </a:gsLst>
            <a:lin ang="10800025"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sz="1800">
              <a:latin typeface="Calibri"/>
              <a:ea typeface="Calibri"/>
              <a:cs typeface="Calibri"/>
              <a:sym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3 Six columns">
  <p:cSld name="CUSTOM_12">
    <p:spTree>
      <p:nvGrpSpPr>
        <p:cNvPr id="100" name="Shape 100"/>
        <p:cNvGrpSpPr/>
        <p:nvPr/>
      </p:nvGrpSpPr>
      <p:grpSpPr>
        <a:xfrm>
          <a:off x="0" y="0"/>
          <a:ext cx="0" cy="0"/>
          <a:chOff x="0" y="0"/>
          <a:chExt cx="0" cy="0"/>
        </a:xfrm>
      </p:grpSpPr>
      <p:sp>
        <p:nvSpPr>
          <p:cNvPr id="101" name="Google Shape;101;p16"/>
          <p:cNvSpPr txBox="1"/>
          <p:nvPr>
            <p:ph idx="1" type="subTitle"/>
          </p:nvPr>
        </p:nvSpPr>
        <p:spPr>
          <a:xfrm>
            <a:off x="720400" y="2163600"/>
            <a:ext cx="3250500" cy="606900"/>
          </a:xfrm>
          <a:prstGeom prst="rect">
            <a:avLst/>
          </a:prstGeom>
        </p:spPr>
        <p:txBody>
          <a:bodyPr anchorCtr="0" anchor="t" bIns="121900" lIns="121900" spcFirstLastPara="1" rIns="121900" wrap="square" tIns="121900">
            <a:noAutofit/>
          </a:bodyPr>
          <a:lstStyle>
            <a:lvl1pPr lvl="0" rtl="0">
              <a:spcBef>
                <a:spcPts val="0"/>
              </a:spcBef>
              <a:spcAft>
                <a:spcPts val="0"/>
              </a:spcAft>
              <a:buSzPts val="2000"/>
              <a:buNone/>
              <a:defRPr b="1" sz="2000"/>
            </a:lvl1pPr>
            <a:lvl2pPr lvl="1" rtl="0">
              <a:spcBef>
                <a:spcPts val="2100"/>
              </a:spcBef>
              <a:spcAft>
                <a:spcPts val="0"/>
              </a:spcAft>
              <a:buSzPts val="2000"/>
              <a:buNone/>
              <a:defRPr b="1" sz="2000"/>
            </a:lvl2pPr>
            <a:lvl3pPr lvl="2" rtl="0">
              <a:spcBef>
                <a:spcPts val="2100"/>
              </a:spcBef>
              <a:spcAft>
                <a:spcPts val="0"/>
              </a:spcAft>
              <a:buSzPts val="2000"/>
              <a:buNone/>
              <a:defRPr b="1" sz="2000"/>
            </a:lvl3pPr>
            <a:lvl4pPr lvl="3" rtl="0">
              <a:spcBef>
                <a:spcPts val="2100"/>
              </a:spcBef>
              <a:spcAft>
                <a:spcPts val="0"/>
              </a:spcAft>
              <a:buSzPts val="2000"/>
              <a:buNone/>
              <a:defRPr b="1" sz="2000"/>
            </a:lvl4pPr>
            <a:lvl5pPr lvl="4" rtl="0">
              <a:spcBef>
                <a:spcPts val="2100"/>
              </a:spcBef>
              <a:spcAft>
                <a:spcPts val="0"/>
              </a:spcAft>
              <a:buSzPts val="2000"/>
              <a:buNone/>
              <a:defRPr b="1" sz="2000"/>
            </a:lvl5pPr>
            <a:lvl6pPr lvl="5" rtl="0">
              <a:spcBef>
                <a:spcPts val="2100"/>
              </a:spcBef>
              <a:spcAft>
                <a:spcPts val="0"/>
              </a:spcAft>
              <a:buSzPts val="2000"/>
              <a:buNone/>
              <a:defRPr b="1" sz="2000"/>
            </a:lvl6pPr>
            <a:lvl7pPr lvl="6" rtl="0">
              <a:spcBef>
                <a:spcPts val="2100"/>
              </a:spcBef>
              <a:spcAft>
                <a:spcPts val="0"/>
              </a:spcAft>
              <a:buSzPts val="2000"/>
              <a:buNone/>
              <a:defRPr b="1" sz="2000"/>
            </a:lvl7pPr>
            <a:lvl8pPr lvl="7" rtl="0">
              <a:spcBef>
                <a:spcPts val="2100"/>
              </a:spcBef>
              <a:spcAft>
                <a:spcPts val="0"/>
              </a:spcAft>
              <a:buSzPts val="2000"/>
              <a:buNone/>
              <a:defRPr b="1" sz="2000"/>
            </a:lvl8pPr>
            <a:lvl9pPr lvl="8" rtl="0">
              <a:spcBef>
                <a:spcPts val="2100"/>
              </a:spcBef>
              <a:spcAft>
                <a:spcPts val="2100"/>
              </a:spcAft>
              <a:buSzPts val="2000"/>
              <a:buNone/>
              <a:defRPr b="1" sz="2000"/>
            </a:lvl9pPr>
          </a:lstStyle>
          <a:p/>
        </p:txBody>
      </p:sp>
      <p:sp>
        <p:nvSpPr>
          <p:cNvPr id="102" name="Google Shape;102;p16"/>
          <p:cNvSpPr txBox="1"/>
          <p:nvPr>
            <p:ph idx="2" type="subTitle"/>
          </p:nvPr>
        </p:nvSpPr>
        <p:spPr>
          <a:xfrm>
            <a:off x="720400" y="3715525"/>
            <a:ext cx="3250500" cy="606900"/>
          </a:xfrm>
          <a:prstGeom prst="rect">
            <a:avLst/>
          </a:prstGeom>
        </p:spPr>
        <p:txBody>
          <a:bodyPr anchorCtr="0" anchor="t" bIns="121900" lIns="121900" spcFirstLastPara="1" rIns="121900" wrap="square" tIns="121900">
            <a:noAutofit/>
          </a:bodyPr>
          <a:lstStyle>
            <a:lvl1pPr lvl="0" rtl="0">
              <a:spcBef>
                <a:spcPts val="0"/>
              </a:spcBef>
              <a:spcAft>
                <a:spcPts val="0"/>
              </a:spcAft>
              <a:buSzPts val="2000"/>
              <a:buNone/>
              <a:defRPr b="1" sz="2000"/>
            </a:lvl1pPr>
            <a:lvl2pPr lvl="1" rtl="0">
              <a:spcBef>
                <a:spcPts val="2100"/>
              </a:spcBef>
              <a:spcAft>
                <a:spcPts val="0"/>
              </a:spcAft>
              <a:buSzPts val="2000"/>
              <a:buNone/>
              <a:defRPr b="1" sz="2000"/>
            </a:lvl2pPr>
            <a:lvl3pPr lvl="2" rtl="0">
              <a:spcBef>
                <a:spcPts val="2100"/>
              </a:spcBef>
              <a:spcAft>
                <a:spcPts val="0"/>
              </a:spcAft>
              <a:buSzPts val="2000"/>
              <a:buNone/>
              <a:defRPr b="1" sz="2000"/>
            </a:lvl3pPr>
            <a:lvl4pPr lvl="3" rtl="0">
              <a:spcBef>
                <a:spcPts val="2100"/>
              </a:spcBef>
              <a:spcAft>
                <a:spcPts val="0"/>
              </a:spcAft>
              <a:buSzPts val="2000"/>
              <a:buNone/>
              <a:defRPr b="1" sz="2000"/>
            </a:lvl4pPr>
            <a:lvl5pPr lvl="4" rtl="0">
              <a:spcBef>
                <a:spcPts val="2100"/>
              </a:spcBef>
              <a:spcAft>
                <a:spcPts val="0"/>
              </a:spcAft>
              <a:buSzPts val="2000"/>
              <a:buNone/>
              <a:defRPr b="1" sz="2000"/>
            </a:lvl5pPr>
            <a:lvl6pPr lvl="5" rtl="0">
              <a:spcBef>
                <a:spcPts val="2100"/>
              </a:spcBef>
              <a:spcAft>
                <a:spcPts val="0"/>
              </a:spcAft>
              <a:buSzPts val="2000"/>
              <a:buNone/>
              <a:defRPr b="1" sz="2000"/>
            </a:lvl6pPr>
            <a:lvl7pPr lvl="6" rtl="0">
              <a:spcBef>
                <a:spcPts val="2100"/>
              </a:spcBef>
              <a:spcAft>
                <a:spcPts val="0"/>
              </a:spcAft>
              <a:buSzPts val="2000"/>
              <a:buNone/>
              <a:defRPr b="1" sz="2000"/>
            </a:lvl7pPr>
            <a:lvl8pPr lvl="7" rtl="0">
              <a:spcBef>
                <a:spcPts val="2100"/>
              </a:spcBef>
              <a:spcAft>
                <a:spcPts val="0"/>
              </a:spcAft>
              <a:buSzPts val="2000"/>
              <a:buNone/>
              <a:defRPr b="1" sz="2000"/>
            </a:lvl8pPr>
            <a:lvl9pPr lvl="8" rtl="0">
              <a:spcBef>
                <a:spcPts val="2100"/>
              </a:spcBef>
              <a:spcAft>
                <a:spcPts val="2100"/>
              </a:spcAft>
              <a:buSzPts val="2000"/>
              <a:buNone/>
              <a:defRPr b="1" sz="2000"/>
            </a:lvl9pPr>
          </a:lstStyle>
          <a:p/>
        </p:txBody>
      </p:sp>
      <p:sp>
        <p:nvSpPr>
          <p:cNvPr id="103" name="Google Shape;103;p16"/>
          <p:cNvSpPr txBox="1"/>
          <p:nvPr>
            <p:ph idx="3" type="subTitle"/>
          </p:nvPr>
        </p:nvSpPr>
        <p:spPr>
          <a:xfrm>
            <a:off x="8381787" y="2172980"/>
            <a:ext cx="3250500" cy="606900"/>
          </a:xfrm>
          <a:prstGeom prst="rect">
            <a:avLst/>
          </a:prstGeom>
        </p:spPr>
        <p:txBody>
          <a:bodyPr anchorCtr="0" anchor="t" bIns="121900" lIns="121900" spcFirstLastPara="1" rIns="121900" wrap="square" tIns="121900">
            <a:noAutofit/>
          </a:bodyPr>
          <a:lstStyle>
            <a:lvl1pPr lvl="0" rtl="0">
              <a:spcBef>
                <a:spcPts val="0"/>
              </a:spcBef>
              <a:spcAft>
                <a:spcPts val="0"/>
              </a:spcAft>
              <a:buSzPts val="2000"/>
              <a:buNone/>
              <a:defRPr b="1" sz="2000"/>
            </a:lvl1pPr>
            <a:lvl2pPr lvl="1" rtl="0">
              <a:spcBef>
                <a:spcPts val="2100"/>
              </a:spcBef>
              <a:spcAft>
                <a:spcPts val="0"/>
              </a:spcAft>
              <a:buSzPts val="2000"/>
              <a:buNone/>
              <a:defRPr b="1" sz="2000"/>
            </a:lvl2pPr>
            <a:lvl3pPr lvl="2" rtl="0">
              <a:spcBef>
                <a:spcPts val="2100"/>
              </a:spcBef>
              <a:spcAft>
                <a:spcPts val="0"/>
              </a:spcAft>
              <a:buSzPts val="2000"/>
              <a:buNone/>
              <a:defRPr b="1" sz="2000"/>
            </a:lvl3pPr>
            <a:lvl4pPr lvl="3" rtl="0">
              <a:spcBef>
                <a:spcPts val="2100"/>
              </a:spcBef>
              <a:spcAft>
                <a:spcPts val="0"/>
              </a:spcAft>
              <a:buSzPts val="2000"/>
              <a:buNone/>
              <a:defRPr b="1" sz="2000"/>
            </a:lvl4pPr>
            <a:lvl5pPr lvl="4" rtl="0">
              <a:spcBef>
                <a:spcPts val="2100"/>
              </a:spcBef>
              <a:spcAft>
                <a:spcPts val="0"/>
              </a:spcAft>
              <a:buSzPts val="2000"/>
              <a:buNone/>
              <a:defRPr b="1" sz="2000"/>
            </a:lvl5pPr>
            <a:lvl6pPr lvl="5" rtl="0">
              <a:spcBef>
                <a:spcPts val="2100"/>
              </a:spcBef>
              <a:spcAft>
                <a:spcPts val="0"/>
              </a:spcAft>
              <a:buSzPts val="2000"/>
              <a:buNone/>
              <a:defRPr b="1" sz="2000"/>
            </a:lvl6pPr>
            <a:lvl7pPr lvl="6" rtl="0">
              <a:spcBef>
                <a:spcPts val="2100"/>
              </a:spcBef>
              <a:spcAft>
                <a:spcPts val="0"/>
              </a:spcAft>
              <a:buSzPts val="2000"/>
              <a:buNone/>
              <a:defRPr b="1" sz="2000"/>
            </a:lvl7pPr>
            <a:lvl8pPr lvl="7" rtl="0">
              <a:spcBef>
                <a:spcPts val="2100"/>
              </a:spcBef>
              <a:spcAft>
                <a:spcPts val="0"/>
              </a:spcAft>
              <a:buSzPts val="2000"/>
              <a:buNone/>
              <a:defRPr b="1" sz="2000"/>
            </a:lvl8pPr>
            <a:lvl9pPr lvl="8" rtl="0">
              <a:spcBef>
                <a:spcPts val="2100"/>
              </a:spcBef>
              <a:spcAft>
                <a:spcPts val="2100"/>
              </a:spcAft>
              <a:buSzPts val="2000"/>
              <a:buNone/>
              <a:defRPr b="1" sz="2000"/>
            </a:lvl9pPr>
          </a:lstStyle>
          <a:p/>
        </p:txBody>
      </p:sp>
      <p:sp>
        <p:nvSpPr>
          <p:cNvPr id="104" name="Google Shape;104;p16"/>
          <p:cNvSpPr txBox="1"/>
          <p:nvPr>
            <p:ph idx="4" type="subTitle"/>
          </p:nvPr>
        </p:nvSpPr>
        <p:spPr>
          <a:xfrm>
            <a:off x="4571787" y="2180950"/>
            <a:ext cx="3250500" cy="606900"/>
          </a:xfrm>
          <a:prstGeom prst="rect">
            <a:avLst/>
          </a:prstGeom>
        </p:spPr>
        <p:txBody>
          <a:bodyPr anchorCtr="0" anchor="t" bIns="121900" lIns="121900" spcFirstLastPara="1" rIns="121900" wrap="square" tIns="121900">
            <a:noAutofit/>
          </a:bodyPr>
          <a:lstStyle>
            <a:lvl1pPr lvl="0" rtl="0">
              <a:spcBef>
                <a:spcPts val="0"/>
              </a:spcBef>
              <a:spcAft>
                <a:spcPts val="0"/>
              </a:spcAft>
              <a:buSzPts val="2000"/>
              <a:buNone/>
              <a:defRPr b="1" sz="2000"/>
            </a:lvl1pPr>
            <a:lvl2pPr lvl="1" rtl="0">
              <a:spcBef>
                <a:spcPts val="2100"/>
              </a:spcBef>
              <a:spcAft>
                <a:spcPts val="0"/>
              </a:spcAft>
              <a:buSzPts val="2000"/>
              <a:buNone/>
              <a:defRPr b="1" sz="2000"/>
            </a:lvl2pPr>
            <a:lvl3pPr lvl="2" rtl="0">
              <a:spcBef>
                <a:spcPts val="2100"/>
              </a:spcBef>
              <a:spcAft>
                <a:spcPts val="0"/>
              </a:spcAft>
              <a:buSzPts val="2000"/>
              <a:buNone/>
              <a:defRPr b="1" sz="2000"/>
            </a:lvl3pPr>
            <a:lvl4pPr lvl="3" rtl="0">
              <a:spcBef>
                <a:spcPts val="2100"/>
              </a:spcBef>
              <a:spcAft>
                <a:spcPts val="0"/>
              </a:spcAft>
              <a:buSzPts val="2000"/>
              <a:buNone/>
              <a:defRPr b="1" sz="2000"/>
            </a:lvl4pPr>
            <a:lvl5pPr lvl="4" rtl="0">
              <a:spcBef>
                <a:spcPts val="2100"/>
              </a:spcBef>
              <a:spcAft>
                <a:spcPts val="0"/>
              </a:spcAft>
              <a:buSzPts val="2000"/>
              <a:buNone/>
              <a:defRPr b="1" sz="2000"/>
            </a:lvl5pPr>
            <a:lvl6pPr lvl="5" rtl="0">
              <a:spcBef>
                <a:spcPts val="2100"/>
              </a:spcBef>
              <a:spcAft>
                <a:spcPts val="0"/>
              </a:spcAft>
              <a:buSzPts val="2000"/>
              <a:buNone/>
              <a:defRPr b="1" sz="2000"/>
            </a:lvl6pPr>
            <a:lvl7pPr lvl="6" rtl="0">
              <a:spcBef>
                <a:spcPts val="2100"/>
              </a:spcBef>
              <a:spcAft>
                <a:spcPts val="0"/>
              </a:spcAft>
              <a:buSzPts val="2000"/>
              <a:buNone/>
              <a:defRPr b="1" sz="2000"/>
            </a:lvl7pPr>
            <a:lvl8pPr lvl="7" rtl="0">
              <a:spcBef>
                <a:spcPts val="2100"/>
              </a:spcBef>
              <a:spcAft>
                <a:spcPts val="0"/>
              </a:spcAft>
              <a:buSzPts val="2000"/>
              <a:buNone/>
              <a:defRPr b="1" sz="2000"/>
            </a:lvl8pPr>
            <a:lvl9pPr lvl="8" rtl="0">
              <a:spcBef>
                <a:spcPts val="2100"/>
              </a:spcBef>
              <a:spcAft>
                <a:spcPts val="2100"/>
              </a:spcAft>
              <a:buSzPts val="2000"/>
              <a:buNone/>
              <a:defRPr b="1" sz="2000"/>
            </a:lvl9pPr>
          </a:lstStyle>
          <a:p/>
        </p:txBody>
      </p:sp>
      <p:sp>
        <p:nvSpPr>
          <p:cNvPr id="105" name="Google Shape;105;p16"/>
          <p:cNvSpPr txBox="1"/>
          <p:nvPr>
            <p:ph idx="5" type="subTitle"/>
          </p:nvPr>
        </p:nvSpPr>
        <p:spPr>
          <a:xfrm>
            <a:off x="4571787" y="3715525"/>
            <a:ext cx="3250500" cy="606900"/>
          </a:xfrm>
          <a:prstGeom prst="rect">
            <a:avLst/>
          </a:prstGeom>
        </p:spPr>
        <p:txBody>
          <a:bodyPr anchorCtr="0" anchor="t" bIns="121900" lIns="121900" spcFirstLastPara="1" rIns="121900" wrap="square" tIns="121900">
            <a:noAutofit/>
          </a:bodyPr>
          <a:lstStyle>
            <a:lvl1pPr lvl="0" rtl="0">
              <a:spcBef>
                <a:spcPts val="0"/>
              </a:spcBef>
              <a:spcAft>
                <a:spcPts val="0"/>
              </a:spcAft>
              <a:buSzPts val="2000"/>
              <a:buNone/>
              <a:defRPr b="1" sz="2000"/>
            </a:lvl1pPr>
            <a:lvl2pPr lvl="1" rtl="0">
              <a:spcBef>
                <a:spcPts val="2100"/>
              </a:spcBef>
              <a:spcAft>
                <a:spcPts val="0"/>
              </a:spcAft>
              <a:buSzPts val="2000"/>
              <a:buNone/>
              <a:defRPr b="1" sz="2000"/>
            </a:lvl2pPr>
            <a:lvl3pPr lvl="2" rtl="0">
              <a:spcBef>
                <a:spcPts val="2100"/>
              </a:spcBef>
              <a:spcAft>
                <a:spcPts val="0"/>
              </a:spcAft>
              <a:buSzPts val="2000"/>
              <a:buNone/>
              <a:defRPr b="1" sz="2000"/>
            </a:lvl3pPr>
            <a:lvl4pPr lvl="3" rtl="0">
              <a:spcBef>
                <a:spcPts val="2100"/>
              </a:spcBef>
              <a:spcAft>
                <a:spcPts val="0"/>
              </a:spcAft>
              <a:buSzPts val="2000"/>
              <a:buNone/>
              <a:defRPr b="1" sz="2000"/>
            </a:lvl4pPr>
            <a:lvl5pPr lvl="4" rtl="0">
              <a:spcBef>
                <a:spcPts val="2100"/>
              </a:spcBef>
              <a:spcAft>
                <a:spcPts val="0"/>
              </a:spcAft>
              <a:buSzPts val="2000"/>
              <a:buNone/>
              <a:defRPr b="1" sz="2000"/>
            </a:lvl5pPr>
            <a:lvl6pPr lvl="5" rtl="0">
              <a:spcBef>
                <a:spcPts val="2100"/>
              </a:spcBef>
              <a:spcAft>
                <a:spcPts val="0"/>
              </a:spcAft>
              <a:buSzPts val="2000"/>
              <a:buNone/>
              <a:defRPr b="1" sz="2000"/>
            </a:lvl6pPr>
            <a:lvl7pPr lvl="6" rtl="0">
              <a:spcBef>
                <a:spcPts val="2100"/>
              </a:spcBef>
              <a:spcAft>
                <a:spcPts val="0"/>
              </a:spcAft>
              <a:buSzPts val="2000"/>
              <a:buNone/>
              <a:defRPr b="1" sz="2000"/>
            </a:lvl7pPr>
            <a:lvl8pPr lvl="7" rtl="0">
              <a:spcBef>
                <a:spcPts val="2100"/>
              </a:spcBef>
              <a:spcAft>
                <a:spcPts val="0"/>
              </a:spcAft>
              <a:buSzPts val="2000"/>
              <a:buNone/>
              <a:defRPr b="1" sz="2000"/>
            </a:lvl8pPr>
            <a:lvl9pPr lvl="8" rtl="0">
              <a:spcBef>
                <a:spcPts val="2100"/>
              </a:spcBef>
              <a:spcAft>
                <a:spcPts val="2100"/>
              </a:spcAft>
              <a:buSzPts val="2000"/>
              <a:buNone/>
              <a:defRPr b="1" sz="2000"/>
            </a:lvl9pPr>
          </a:lstStyle>
          <a:p/>
        </p:txBody>
      </p:sp>
      <p:sp>
        <p:nvSpPr>
          <p:cNvPr id="106" name="Google Shape;106;p16"/>
          <p:cNvSpPr txBox="1"/>
          <p:nvPr>
            <p:ph idx="6" type="subTitle"/>
          </p:nvPr>
        </p:nvSpPr>
        <p:spPr>
          <a:xfrm>
            <a:off x="8381787" y="3696980"/>
            <a:ext cx="3250500" cy="606900"/>
          </a:xfrm>
          <a:prstGeom prst="rect">
            <a:avLst/>
          </a:prstGeom>
        </p:spPr>
        <p:txBody>
          <a:bodyPr anchorCtr="0" anchor="t" bIns="121900" lIns="121900" spcFirstLastPara="1" rIns="121900" wrap="square" tIns="121900">
            <a:noAutofit/>
          </a:bodyPr>
          <a:lstStyle>
            <a:lvl1pPr lvl="0" rtl="0">
              <a:spcBef>
                <a:spcPts val="0"/>
              </a:spcBef>
              <a:spcAft>
                <a:spcPts val="0"/>
              </a:spcAft>
              <a:buSzPts val="2000"/>
              <a:buNone/>
              <a:defRPr b="1" sz="2000"/>
            </a:lvl1pPr>
            <a:lvl2pPr lvl="1" rtl="0">
              <a:spcBef>
                <a:spcPts val="2100"/>
              </a:spcBef>
              <a:spcAft>
                <a:spcPts val="0"/>
              </a:spcAft>
              <a:buSzPts val="2000"/>
              <a:buNone/>
              <a:defRPr b="1" sz="2000"/>
            </a:lvl2pPr>
            <a:lvl3pPr lvl="2" rtl="0">
              <a:spcBef>
                <a:spcPts val="2100"/>
              </a:spcBef>
              <a:spcAft>
                <a:spcPts val="0"/>
              </a:spcAft>
              <a:buSzPts val="2000"/>
              <a:buNone/>
              <a:defRPr b="1" sz="2000"/>
            </a:lvl3pPr>
            <a:lvl4pPr lvl="3" rtl="0">
              <a:spcBef>
                <a:spcPts val="2100"/>
              </a:spcBef>
              <a:spcAft>
                <a:spcPts val="0"/>
              </a:spcAft>
              <a:buSzPts val="2000"/>
              <a:buNone/>
              <a:defRPr b="1" sz="2000"/>
            </a:lvl4pPr>
            <a:lvl5pPr lvl="4" rtl="0">
              <a:spcBef>
                <a:spcPts val="2100"/>
              </a:spcBef>
              <a:spcAft>
                <a:spcPts val="0"/>
              </a:spcAft>
              <a:buSzPts val="2000"/>
              <a:buNone/>
              <a:defRPr b="1" sz="2000"/>
            </a:lvl5pPr>
            <a:lvl6pPr lvl="5" rtl="0">
              <a:spcBef>
                <a:spcPts val="2100"/>
              </a:spcBef>
              <a:spcAft>
                <a:spcPts val="0"/>
              </a:spcAft>
              <a:buSzPts val="2000"/>
              <a:buNone/>
              <a:defRPr b="1" sz="2000"/>
            </a:lvl6pPr>
            <a:lvl7pPr lvl="6" rtl="0">
              <a:spcBef>
                <a:spcPts val="2100"/>
              </a:spcBef>
              <a:spcAft>
                <a:spcPts val="0"/>
              </a:spcAft>
              <a:buSzPts val="2000"/>
              <a:buNone/>
              <a:defRPr b="1" sz="2000"/>
            </a:lvl7pPr>
            <a:lvl8pPr lvl="7" rtl="0">
              <a:spcBef>
                <a:spcPts val="2100"/>
              </a:spcBef>
              <a:spcAft>
                <a:spcPts val="0"/>
              </a:spcAft>
              <a:buSzPts val="2000"/>
              <a:buNone/>
              <a:defRPr b="1" sz="2000"/>
            </a:lvl8pPr>
            <a:lvl9pPr lvl="8" rtl="0">
              <a:spcBef>
                <a:spcPts val="2100"/>
              </a:spcBef>
              <a:spcAft>
                <a:spcPts val="2100"/>
              </a:spcAft>
              <a:buSzPts val="2000"/>
              <a:buNone/>
              <a:defRPr b="1" sz="2000"/>
            </a:lvl9pPr>
          </a:lstStyle>
          <a:p/>
        </p:txBody>
      </p:sp>
      <p:sp>
        <p:nvSpPr>
          <p:cNvPr id="107" name="Google Shape;107;p16"/>
          <p:cNvSpPr txBox="1"/>
          <p:nvPr>
            <p:ph type="title"/>
          </p:nvPr>
        </p:nvSpPr>
        <p:spPr>
          <a:xfrm>
            <a:off x="720400" y="898175"/>
            <a:ext cx="10911900" cy="763500"/>
          </a:xfrm>
          <a:prstGeom prst="rect">
            <a:avLst/>
          </a:prstGeom>
        </p:spPr>
        <p:txBody>
          <a:bodyPr anchorCtr="0" anchor="t" bIns="121900" lIns="121900" spcFirstLastPara="1" rIns="121900" wrap="square" tIns="121900">
            <a:noAutofit/>
          </a:bodyPr>
          <a:lstStyle>
            <a:lvl1pPr indent="0" lvl="0" marL="0" marR="0" rtl="0" algn="l">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p:txBody>
      </p:sp>
      <p:sp>
        <p:nvSpPr>
          <p:cNvPr id="108" name="Google Shape;108;p16"/>
          <p:cNvSpPr txBox="1"/>
          <p:nvPr>
            <p:ph idx="7" type="body"/>
          </p:nvPr>
        </p:nvSpPr>
        <p:spPr>
          <a:xfrm>
            <a:off x="4571787" y="2589800"/>
            <a:ext cx="3250500" cy="834000"/>
          </a:xfrm>
          <a:prstGeom prst="rect">
            <a:avLst/>
          </a:prstGeom>
        </p:spPr>
        <p:txBody>
          <a:bodyPr anchorCtr="0" anchor="t" bIns="121900" lIns="121900" spcFirstLastPara="1" rIns="121900" wrap="square" tIns="121900">
            <a:noAutofit/>
          </a:bodyPr>
          <a:lstStyle>
            <a:lvl1pPr indent="-330200" lvl="0" marL="457200">
              <a:spcBef>
                <a:spcPts val="0"/>
              </a:spcBef>
              <a:spcAft>
                <a:spcPts val="0"/>
              </a:spcAft>
              <a:buSzPts val="1600"/>
              <a:buChar char="●"/>
              <a:defRPr sz="1600"/>
            </a:lvl1pPr>
            <a:lvl2pPr indent="-330200" lvl="1" marL="914400">
              <a:spcBef>
                <a:spcPts val="2100"/>
              </a:spcBef>
              <a:spcAft>
                <a:spcPts val="0"/>
              </a:spcAft>
              <a:buSzPts val="1600"/>
              <a:buChar char="○"/>
              <a:defRPr sz="1600"/>
            </a:lvl2pPr>
            <a:lvl3pPr indent="-330200" lvl="2" marL="1371600">
              <a:spcBef>
                <a:spcPts val="2100"/>
              </a:spcBef>
              <a:spcAft>
                <a:spcPts val="0"/>
              </a:spcAft>
              <a:buSzPts val="1600"/>
              <a:buChar char="■"/>
              <a:defRPr sz="1600"/>
            </a:lvl3pPr>
            <a:lvl4pPr indent="-330200" lvl="3" marL="1828800">
              <a:spcBef>
                <a:spcPts val="2100"/>
              </a:spcBef>
              <a:spcAft>
                <a:spcPts val="0"/>
              </a:spcAft>
              <a:buSzPts val="1600"/>
              <a:buChar char="●"/>
              <a:defRPr sz="1600"/>
            </a:lvl4pPr>
            <a:lvl5pPr indent="-330200" lvl="4" marL="2286000">
              <a:spcBef>
                <a:spcPts val="2100"/>
              </a:spcBef>
              <a:spcAft>
                <a:spcPts val="0"/>
              </a:spcAft>
              <a:buSzPts val="1600"/>
              <a:buChar char="○"/>
              <a:defRPr sz="1600"/>
            </a:lvl5pPr>
            <a:lvl6pPr indent="-330200" lvl="5" marL="2743200">
              <a:spcBef>
                <a:spcPts val="2100"/>
              </a:spcBef>
              <a:spcAft>
                <a:spcPts val="0"/>
              </a:spcAft>
              <a:buSzPts val="1600"/>
              <a:buChar char="■"/>
              <a:defRPr sz="1600"/>
            </a:lvl6pPr>
            <a:lvl7pPr indent="-330200" lvl="6" marL="3200400">
              <a:spcBef>
                <a:spcPts val="2100"/>
              </a:spcBef>
              <a:spcAft>
                <a:spcPts val="0"/>
              </a:spcAft>
              <a:buSzPts val="1600"/>
              <a:buChar char="●"/>
              <a:defRPr sz="1600"/>
            </a:lvl7pPr>
            <a:lvl8pPr indent="-330200" lvl="7" marL="3657600">
              <a:spcBef>
                <a:spcPts val="2100"/>
              </a:spcBef>
              <a:spcAft>
                <a:spcPts val="0"/>
              </a:spcAft>
              <a:buSzPts val="1600"/>
              <a:buChar char="○"/>
              <a:defRPr sz="1600"/>
            </a:lvl8pPr>
            <a:lvl9pPr indent="-330200" lvl="8" marL="4114800">
              <a:spcBef>
                <a:spcPts val="2100"/>
              </a:spcBef>
              <a:spcAft>
                <a:spcPts val="2100"/>
              </a:spcAft>
              <a:buSzPts val="1600"/>
              <a:buChar char="■"/>
              <a:defRPr sz="1600"/>
            </a:lvl9pPr>
          </a:lstStyle>
          <a:p/>
        </p:txBody>
      </p:sp>
      <p:sp>
        <p:nvSpPr>
          <p:cNvPr id="109" name="Google Shape;109;p16"/>
          <p:cNvSpPr txBox="1"/>
          <p:nvPr>
            <p:ph idx="8" type="body"/>
          </p:nvPr>
        </p:nvSpPr>
        <p:spPr>
          <a:xfrm>
            <a:off x="8381787" y="4113800"/>
            <a:ext cx="3250500" cy="834000"/>
          </a:xfrm>
          <a:prstGeom prst="rect">
            <a:avLst/>
          </a:prstGeom>
        </p:spPr>
        <p:txBody>
          <a:bodyPr anchorCtr="0" anchor="t" bIns="121900" lIns="121900" spcFirstLastPara="1" rIns="121900" wrap="square" tIns="121900">
            <a:noAutofit/>
          </a:bodyPr>
          <a:lstStyle>
            <a:lvl1pPr indent="-330200" lvl="0" marL="457200" rtl="0">
              <a:spcBef>
                <a:spcPts val="0"/>
              </a:spcBef>
              <a:spcAft>
                <a:spcPts val="0"/>
              </a:spcAft>
              <a:buSzPts val="1600"/>
              <a:buChar char="●"/>
              <a:defRPr sz="1600"/>
            </a:lvl1pPr>
            <a:lvl2pPr indent="-330200" lvl="1" marL="914400" rtl="0">
              <a:spcBef>
                <a:spcPts val="2100"/>
              </a:spcBef>
              <a:spcAft>
                <a:spcPts val="0"/>
              </a:spcAft>
              <a:buSzPts val="1600"/>
              <a:buChar char="○"/>
              <a:defRPr sz="1600"/>
            </a:lvl2pPr>
            <a:lvl3pPr indent="-330200" lvl="2" marL="1371600" rtl="0">
              <a:spcBef>
                <a:spcPts val="2100"/>
              </a:spcBef>
              <a:spcAft>
                <a:spcPts val="0"/>
              </a:spcAft>
              <a:buSzPts val="1600"/>
              <a:buChar char="■"/>
              <a:defRPr sz="1600"/>
            </a:lvl3pPr>
            <a:lvl4pPr indent="-330200" lvl="3" marL="1828800" rtl="0">
              <a:spcBef>
                <a:spcPts val="2100"/>
              </a:spcBef>
              <a:spcAft>
                <a:spcPts val="0"/>
              </a:spcAft>
              <a:buSzPts val="1600"/>
              <a:buChar char="●"/>
              <a:defRPr sz="1600"/>
            </a:lvl4pPr>
            <a:lvl5pPr indent="-330200" lvl="4" marL="2286000" rtl="0">
              <a:spcBef>
                <a:spcPts val="2100"/>
              </a:spcBef>
              <a:spcAft>
                <a:spcPts val="0"/>
              </a:spcAft>
              <a:buSzPts val="1600"/>
              <a:buChar char="○"/>
              <a:defRPr sz="1600"/>
            </a:lvl5pPr>
            <a:lvl6pPr indent="-330200" lvl="5" marL="2743200" rtl="0">
              <a:spcBef>
                <a:spcPts val="2100"/>
              </a:spcBef>
              <a:spcAft>
                <a:spcPts val="0"/>
              </a:spcAft>
              <a:buSzPts val="1600"/>
              <a:buChar char="■"/>
              <a:defRPr sz="1600"/>
            </a:lvl6pPr>
            <a:lvl7pPr indent="-330200" lvl="6" marL="3200400" rtl="0">
              <a:spcBef>
                <a:spcPts val="2100"/>
              </a:spcBef>
              <a:spcAft>
                <a:spcPts val="0"/>
              </a:spcAft>
              <a:buSzPts val="1600"/>
              <a:buChar char="●"/>
              <a:defRPr sz="1600"/>
            </a:lvl7pPr>
            <a:lvl8pPr indent="-330200" lvl="7" marL="3657600" rtl="0">
              <a:spcBef>
                <a:spcPts val="2100"/>
              </a:spcBef>
              <a:spcAft>
                <a:spcPts val="0"/>
              </a:spcAft>
              <a:buSzPts val="1600"/>
              <a:buChar char="○"/>
              <a:defRPr sz="1600"/>
            </a:lvl8pPr>
            <a:lvl9pPr indent="-330200" lvl="8" marL="4114800" rtl="0">
              <a:spcBef>
                <a:spcPts val="2100"/>
              </a:spcBef>
              <a:spcAft>
                <a:spcPts val="2100"/>
              </a:spcAft>
              <a:buSzPts val="1600"/>
              <a:buChar char="■"/>
              <a:defRPr sz="1600"/>
            </a:lvl9pPr>
          </a:lstStyle>
          <a:p/>
        </p:txBody>
      </p:sp>
      <p:sp>
        <p:nvSpPr>
          <p:cNvPr id="110" name="Google Shape;110;p16"/>
          <p:cNvSpPr txBox="1"/>
          <p:nvPr>
            <p:ph idx="9" type="body"/>
          </p:nvPr>
        </p:nvSpPr>
        <p:spPr>
          <a:xfrm>
            <a:off x="4571787" y="4113800"/>
            <a:ext cx="3250500" cy="834000"/>
          </a:xfrm>
          <a:prstGeom prst="rect">
            <a:avLst/>
          </a:prstGeom>
        </p:spPr>
        <p:txBody>
          <a:bodyPr anchorCtr="0" anchor="t" bIns="121900" lIns="121900" spcFirstLastPara="1" rIns="121900" wrap="square" tIns="121900">
            <a:noAutofit/>
          </a:bodyPr>
          <a:lstStyle>
            <a:lvl1pPr indent="-330200" lvl="0" marL="457200" rtl="0">
              <a:spcBef>
                <a:spcPts val="0"/>
              </a:spcBef>
              <a:spcAft>
                <a:spcPts val="0"/>
              </a:spcAft>
              <a:buSzPts val="1600"/>
              <a:buChar char="●"/>
              <a:defRPr sz="1600"/>
            </a:lvl1pPr>
            <a:lvl2pPr indent="-330200" lvl="1" marL="914400" rtl="0">
              <a:spcBef>
                <a:spcPts val="2100"/>
              </a:spcBef>
              <a:spcAft>
                <a:spcPts val="0"/>
              </a:spcAft>
              <a:buSzPts val="1600"/>
              <a:buChar char="○"/>
              <a:defRPr sz="1600"/>
            </a:lvl2pPr>
            <a:lvl3pPr indent="-330200" lvl="2" marL="1371600" rtl="0">
              <a:spcBef>
                <a:spcPts val="2100"/>
              </a:spcBef>
              <a:spcAft>
                <a:spcPts val="0"/>
              </a:spcAft>
              <a:buSzPts val="1600"/>
              <a:buChar char="■"/>
              <a:defRPr sz="1600"/>
            </a:lvl3pPr>
            <a:lvl4pPr indent="-330200" lvl="3" marL="1828800" rtl="0">
              <a:spcBef>
                <a:spcPts val="2100"/>
              </a:spcBef>
              <a:spcAft>
                <a:spcPts val="0"/>
              </a:spcAft>
              <a:buSzPts val="1600"/>
              <a:buChar char="●"/>
              <a:defRPr sz="1600"/>
            </a:lvl4pPr>
            <a:lvl5pPr indent="-330200" lvl="4" marL="2286000" rtl="0">
              <a:spcBef>
                <a:spcPts val="2100"/>
              </a:spcBef>
              <a:spcAft>
                <a:spcPts val="0"/>
              </a:spcAft>
              <a:buSzPts val="1600"/>
              <a:buChar char="○"/>
              <a:defRPr sz="1600"/>
            </a:lvl5pPr>
            <a:lvl6pPr indent="-330200" lvl="5" marL="2743200" rtl="0">
              <a:spcBef>
                <a:spcPts val="2100"/>
              </a:spcBef>
              <a:spcAft>
                <a:spcPts val="0"/>
              </a:spcAft>
              <a:buSzPts val="1600"/>
              <a:buChar char="■"/>
              <a:defRPr sz="1600"/>
            </a:lvl6pPr>
            <a:lvl7pPr indent="-330200" lvl="6" marL="3200400" rtl="0">
              <a:spcBef>
                <a:spcPts val="2100"/>
              </a:spcBef>
              <a:spcAft>
                <a:spcPts val="0"/>
              </a:spcAft>
              <a:buSzPts val="1600"/>
              <a:buChar char="●"/>
              <a:defRPr sz="1600"/>
            </a:lvl7pPr>
            <a:lvl8pPr indent="-330200" lvl="7" marL="3657600" rtl="0">
              <a:spcBef>
                <a:spcPts val="2100"/>
              </a:spcBef>
              <a:spcAft>
                <a:spcPts val="0"/>
              </a:spcAft>
              <a:buSzPts val="1600"/>
              <a:buChar char="○"/>
              <a:defRPr sz="1600"/>
            </a:lvl8pPr>
            <a:lvl9pPr indent="-330200" lvl="8" marL="4114800" rtl="0">
              <a:spcBef>
                <a:spcPts val="2100"/>
              </a:spcBef>
              <a:spcAft>
                <a:spcPts val="2100"/>
              </a:spcAft>
              <a:buSzPts val="1600"/>
              <a:buChar char="■"/>
              <a:defRPr sz="1600"/>
            </a:lvl9pPr>
          </a:lstStyle>
          <a:p/>
        </p:txBody>
      </p:sp>
      <p:sp>
        <p:nvSpPr>
          <p:cNvPr id="111" name="Google Shape;111;p16"/>
          <p:cNvSpPr txBox="1"/>
          <p:nvPr>
            <p:ph idx="13" type="body"/>
          </p:nvPr>
        </p:nvSpPr>
        <p:spPr>
          <a:xfrm>
            <a:off x="720400" y="2589800"/>
            <a:ext cx="3250500" cy="834000"/>
          </a:xfrm>
          <a:prstGeom prst="rect">
            <a:avLst/>
          </a:prstGeom>
        </p:spPr>
        <p:txBody>
          <a:bodyPr anchorCtr="0" anchor="t" bIns="121900" lIns="121900" spcFirstLastPara="1" rIns="121900" wrap="square" tIns="121900">
            <a:noAutofit/>
          </a:bodyPr>
          <a:lstStyle>
            <a:lvl1pPr indent="-330200" lvl="0" marL="457200" rtl="0">
              <a:spcBef>
                <a:spcPts val="0"/>
              </a:spcBef>
              <a:spcAft>
                <a:spcPts val="0"/>
              </a:spcAft>
              <a:buSzPts val="1600"/>
              <a:buChar char="●"/>
              <a:defRPr sz="1600"/>
            </a:lvl1pPr>
            <a:lvl2pPr indent="-330200" lvl="1" marL="914400" rtl="0">
              <a:spcBef>
                <a:spcPts val="2100"/>
              </a:spcBef>
              <a:spcAft>
                <a:spcPts val="0"/>
              </a:spcAft>
              <a:buSzPts val="1600"/>
              <a:buChar char="○"/>
              <a:defRPr sz="1600"/>
            </a:lvl2pPr>
            <a:lvl3pPr indent="-330200" lvl="2" marL="1371600" rtl="0">
              <a:spcBef>
                <a:spcPts val="2100"/>
              </a:spcBef>
              <a:spcAft>
                <a:spcPts val="0"/>
              </a:spcAft>
              <a:buSzPts val="1600"/>
              <a:buChar char="■"/>
              <a:defRPr sz="1600"/>
            </a:lvl3pPr>
            <a:lvl4pPr indent="-330200" lvl="3" marL="1828800" rtl="0">
              <a:spcBef>
                <a:spcPts val="2100"/>
              </a:spcBef>
              <a:spcAft>
                <a:spcPts val="0"/>
              </a:spcAft>
              <a:buSzPts val="1600"/>
              <a:buChar char="●"/>
              <a:defRPr sz="1600"/>
            </a:lvl4pPr>
            <a:lvl5pPr indent="-330200" lvl="4" marL="2286000" rtl="0">
              <a:spcBef>
                <a:spcPts val="2100"/>
              </a:spcBef>
              <a:spcAft>
                <a:spcPts val="0"/>
              </a:spcAft>
              <a:buSzPts val="1600"/>
              <a:buChar char="○"/>
              <a:defRPr sz="1600"/>
            </a:lvl5pPr>
            <a:lvl6pPr indent="-330200" lvl="5" marL="2743200" rtl="0">
              <a:spcBef>
                <a:spcPts val="2100"/>
              </a:spcBef>
              <a:spcAft>
                <a:spcPts val="0"/>
              </a:spcAft>
              <a:buSzPts val="1600"/>
              <a:buChar char="■"/>
              <a:defRPr sz="1600"/>
            </a:lvl6pPr>
            <a:lvl7pPr indent="-330200" lvl="6" marL="3200400" rtl="0">
              <a:spcBef>
                <a:spcPts val="2100"/>
              </a:spcBef>
              <a:spcAft>
                <a:spcPts val="0"/>
              </a:spcAft>
              <a:buSzPts val="1600"/>
              <a:buChar char="●"/>
              <a:defRPr sz="1600"/>
            </a:lvl7pPr>
            <a:lvl8pPr indent="-330200" lvl="7" marL="3657600" rtl="0">
              <a:spcBef>
                <a:spcPts val="2100"/>
              </a:spcBef>
              <a:spcAft>
                <a:spcPts val="0"/>
              </a:spcAft>
              <a:buSzPts val="1600"/>
              <a:buChar char="○"/>
              <a:defRPr sz="1600"/>
            </a:lvl8pPr>
            <a:lvl9pPr indent="-330200" lvl="8" marL="4114800" rtl="0">
              <a:spcBef>
                <a:spcPts val="2100"/>
              </a:spcBef>
              <a:spcAft>
                <a:spcPts val="2100"/>
              </a:spcAft>
              <a:buSzPts val="1600"/>
              <a:buChar char="■"/>
              <a:defRPr sz="1600"/>
            </a:lvl9pPr>
          </a:lstStyle>
          <a:p/>
        </p:txBody>
      </p:sp>
      <p:sp>
        <p:nvSpPr>
          <p:cNvPr id="112" name="Google Shape;112;p16"/>
          <p:cNvSpPr txBox="1"/>
          <p:nvPr>
            <p:ph idx="14" type="body"/>
          </p:nvPr>
        </p:nvSpPr>
        <p:spPr>
          <a:xfrm>
            <a:off x="8381787" y="2589800"/>
            <a:ext cx="3250500" cy="834000"/>
          </a:xfrm>
          <a:prstGeom prst="rect">
            <a:avLst/>
          </a:prstGeom>
        </p:spPr>
        <p:txBody>
          <a:bodyPr anchorCtr="0" anchor="t" bIns="121900" lIns="121900" spcFirstLastPara="1" rIns="121900" wrap="square" tIns="121900">
            <a:noAutofit/>
          </a:bodyPr>
          <a:lstStyle>
            <a:lvl1pPr indent="-330200" lvl="0" marL="457200" rtl="0">
              <a:spcBef>
                <a:spcPts val="0"/>
              </a:spcBef>
              <a:spcAft>
                <a:spcPts val="0"/>
              </a:spcAft>
              <a:buSzPts val="1600"/>
              <a:buChar char="●"/>
              <a:defRPr sz="1600"/>
            </a:lvl1pPr>
            <a:lvl2pPr indent="-330200" lvl="1" marL="914400" rtl="0">
              <a:spcBef>
                <a:spcPts val="2100"/>
              </a:spcBef>
              <a:spcAft>
                <a:spcPts val="0"/>
              </a:spcAft>
              <a:buSzPts val="1600"/>
              <a:buChar char="○"/>
              <a:defRPr sz="1600"/>
            </a:lvl2pPr>
            <a:lvl3pPr indent="-330200" lvl="2" marL="1371600" rtl="0">
              <a:spcBef>
                <a:spcPts val="2100"/>
              </a:spcBef>
              <a:spcAft>
                <a:spcPts val="0"/>
              </a:spcAft>
              <a:buSzPts val="1600"/>
              <a:buChar char="■"/>
              <a:defRPr sz="1600"/>
            </a:lvl3pPr>
            <a:lvl4pPr indent="-330200" lvl="3" marL="1828800" rtl="0">
              <a:spcBef>
                <a:spcPts val="2100"/>
              </a:spcBef>
              <a:spcAft>
                <a:spcPts val="0"/>
              </a:spcAft>
              <a:buSzPts val="1600"/>
              <a:buChar char="●"/>
              <a:defRPr sz="1600"/>
            </a:lvl4pPr>
            <a:lvl5pPr indent="-330200" lvl="4" marL="2286000" rtl="0">
              <a:spcBef>
                <a:spcPts val="2100"/>
              </a:spcBef>
              <a:spcAft>
                <a:spcPts val="0"/>
              </a:spcAft>
              <a:buSzPts val="1600"/>
              <a:buChar char="○"/>
              <a:defRPr sz="1600"/>
            </a:lvl5pPr>
            <a:lvl6pPr indent="-330200" lvl="5" marL="2743200" rtl="0">
              <a:spcBef>
                <a:spcPts val="2100"/>
              </a:spcBef>
              <a:spcAft>
                <a:spcPts val="0"/>
              </a:spcAft>
              <a:buSzPts val="1600"/>
              <a:buChar char="■"/>
              <a:defRPr sz="1600"/>
            </a:lvl6pPr>
            <a:lvl7pPr indent="-330200" lvl="6" marL="3200400" rtl="0">
              <a:spcBef>
                <a:spcPts val="2100"/>
              </a:spcBef>
              <a:spcAft>
                <a:spcPts val="0"/>
              </a:spcAft>
              <a:buSzPts val="1600"/>
              <a:buChar char="●"/>
              <a:defRPr sz="1600"/>
            </a:lvl7pPr>
            <a:lvl8pPr indent="-330200" lvl="7" marL="3657600" rtl="0">
              <a:spcBef>
                <a:spcPts val="2100"/>
              </a:spcBef>
              <a:spcAft>
                <a:spcPts val="0"/>
              </a:spcAft>
              <a:buSzPts val="1600"/>
              <a:buChar char="○"/>
              <a:defRPr sz="1600"/>
            </a:lvl8pPr>
            <a:lvl9pPr indent="-330200" lvl="8" marL="4114800" rtl="0">
              <a:spcBef>
                <a:spcPts val="2100"/>
              </a:spcBef>
              <a:spcAft>
                <a:spcPts val="2100"/>
              </a:spcAft>
              <a:buSzPts val="1600"/>
              <a:buChar char="■"/>
              <a:defRPr sz="1600"/>
            </a:lvl9pPr>
          </a:lstStyle>
          <a:p/>
        </p:txBody>
      </p:sp>
      <p:sp>
        <p:nvSpPr>
          <p:cNvPr id="113" name="Google Shape;113;p16"/>
          <p:cNvSpPr txBox="1"/>
          <p:nvPr>
            <p:ph idx="15" type="body"/>
          </p:nvPr>
        </p:nvSpPr>
        <p:spPr>
          <a:xfrm>
            <a:off x="720400" y="4113800"/>
            <a:ext cx="3250500" cy="834000"/>
          </a:xfrm>
          <a:prstGeom prst="rect">
            <a:avLst/>
          </a:prstGeom>
        </p:spPr>
        <p:txBody>
          <a:bodyPr anchorCtr="0" anchor="t" bIns="121900" lIns="121900" spcFirstLastPara="1" rIns="121900" wrap="square" tIns="121900">
            <a:noAutofit/>
          </a:bodyPr>
          <a:lstStyle>
            <a:lvl1pPr indent="-330200" lvl="0" marL="457200" rtl="0">
              <a:spcBef>
                <a:spcPts val="0"/>
              </a:spcBef>
              <a:spcAft>
                <a:spcPts val="0"/>
              </a:spcAft>
              <a:buSzPts val="1600"/>
              <a:buChar char="●"/>
              <a:defRPr sz="1600"/>
            </a:lvl1pPr>
            <a:lvl2pPr indent="-330200" lvl="1" marL="914400" rtl="0">
              <a:spcBef>
                <a:spcPts val="2100"/>
              </a:spcBef>
              <a:spcAft>
                <a:spcPts val="0"/>
              </a:spcAft>
              <a:buSzPts val="1600"/>
              <a:buChar char="○"/>
              <a:defRPr sz="1600"/>
            </a:lvl2pPr>
            <a:lvl3pPr indent="-330200" lvl="2" marL="1371600" rtl="0">
              <a:spcBef>
                <a:spcPts val="2100"/>
              </a:spcBef>
              <a:spcAft>
                <a:spcPts val="0"/>
              </a:spcAft>
              <a:buSzPts val="1600"/>
              <a:buChar char="■"/>
              <a:defRPr sz="1600"/>
            </a:lvl3pPr>
            <a:lvl4pPr indent="-330200" lvl="3" marL="1828800" rtl="0">
              <a:spcBef>
                <a:spcPts val="2100"/>
              </a:spcBef>
              <a:spcAft>
                <a:spcPts val="0"/>
              </a:spcAft>
              <a:buSzPts val="1600"/>
              <a:buChar char="●"/>
              <a:defRPr sz="1600"/>
            </a:lvl4pPr>
            <a:lvl5pPr indent="-330200" lvl="4" marL="2286000" rtl="0">
              <a:spcBef>
                <a:spcPts val="2100"/>
              </a:spcBef>
              <a:spcAft>
                <a:spcPts val="0"/>
              </a:spcAft>
              <a:buSzPts val="1600"/>
              <a:buChar char="○"/>
              <a:defRPr sz="1600"/>
            </a:lvl5pPr>
            <a:lvl6pPr indent="-330200" lvl="5" marL="2743200" rtl="0">
              <a:spcBef>
                <a:spcPts val="2100"/>
              </a:spcBef>
              <a:spcAft>
                <a:spcPts val="0"/>
              </a:spcAft>
              <a:buSzPts val="1600"/>
              <a:buChar char="■"/>
              <a:defRPr sz="1600"/>
            </a:lvl6pPr>
            <a:lvl7pPr indent="-330200" lvl="6" marL="3200400" rtl="0">
              <a:spcBef>
                <a:spcPts val="2100"/>
              </a:spcBef>
              <a:spcAft>
                <a:spcPts val="0"/>
              </a:spcAft>
              <a:buSzPts val="1600"/>
              <a:buChar char="●"/>
              <a:defRPr sz="1600"/>
            </a:lvl7pPr>
            <a:lvl8pPr indent="-330200" lvl="7" marL="3657600" rtl="0">
              <a:spcBef>
                <a:spcPts val="2100"/>
              </a:spcBef>
              <a:spcAft>
                <a:spcPts val="0"/>
              </a:spcAft>
              <a:buSzPts val="1600"/>
              <a:buChar char="○"/>
              <a:defRPr sz="1600"/>
            </a:lvl8pPr>
            <a:lvl9pPr indent="-330200" lvl="8" marL="4114800" rtl="0">
              <a:spcBef>
                <a:spcPts val="2100"/>
              </a:spcBef>
              <a:spcAft>
                <a:spcPts val="2100"/>
              </a:spcAft>
              <a:buSzPts val="1600"/>
              <a:buChar char="■"/>
              <a:defRPr sz="1600"/>
            </a:lvl9pPr>
          </a:lstStyle>
          <a:p/>
        </p:txBody>
      </p:sp>
      <p:sp>
        <p:nvSpPr>
          <p:cNvPr id="114" name="Google Shape;114;p16"/>
          <p:cNvSpPr/>
          <p:nvPr/>
        </p:nvSpPr>
        <p:spPr>
          <a:xfrm flipH="1">
            <a:off x="-55180" y="5767487"/>
            <a:ext cx="12302355" cy="1090095"/>
          </a:xfrm>
          <a:custGeom>
            <a:rect b="b" l="l" r="r" t="t"/>
            <a:pathLst>
              <a:path extrusionOk="0" h="1683544" w="10359878">
                <a:moveTo>
                  <a:pt x="1921764" y="1460374"/>
                </a:moveTo>
                <a:cubicBezTo>
                  <a:pt x="1753743" y="1460374"/>
                  <a:pt x="1669828" y="1518762"/>
                  <a:pt x="1588961" y="1575245"/>
                </a:cubicBezTo>
                <a:cubicBezTo>
                  <a:pt x="1509141" y="1630775"/>
                  <a:pt x="1433798" y="1683258"/>
                  <a:pt x="1281589" y="1683258"/>
                </a:cubicBezTo>
                <a:lnTo>
                  <a:pt x="2562320" y="1683258"/>
                </a:lnTo>
                <a:cubicBezTo>
                  <a:pt x="2253425" y="1683258"/>
                  <a:pt x="2251234" y="1460374"/>
                  <a:pt x="1921764" y="1460374"/>
                </a:cubicBezTo>
                <a:close/>
                <a:moveTo>
                  <a:pt x="8438114" y="1460374"/>
                </a:moveTo>
                <a:cubicBezTo>
                  <a:pt x="8108645" y="1460374"/>
                  <a:pt x="8106454" y="1683258"/>
                  <a:pt x="7797558" y="1683258"/>
                </a:cubicBezTo>
                <a:lnTo>
                  <a:pt x="9078289" y="1683258"/>
                </a:lnTo>
                <a:cubicBezTo>
                  <a:pt x="8926080" y="1683258"/>
                  <a:pt x="8850737" y="1630775"/>
                  <a:pt x="8770917" y="1575245"/>
                </a:cubicBezTo>
                <a:cubicBezTo>
                  <a:pt x="8690050" y="1518762"/>
                  <a:pt x="8606135" y="1460374"/>
                  <a:pt x="8438114" y="1460374"/>
                </a:cubicBezTo>
                <a:close/>
                <a:moveTo>
                  <a:pt x="640556" y="750094"/>
                </a:moveTo>
                <a:cubicBezTo>
                  <a:pt x="301943" y="750094"/>
                  <a:pt x="300133" y="1683544"/>
                  <a:pt x="0" y="1683544"/>
                </a:cubicBezTo>
                <a:lnTo>
                  <a:pt x="1281303" y="1683544"/>
                </a:lnTo>
                <a:cubicBezTo>
                  <a:pt x="979361" y="1683258"/>
                  <a:pt x="980980" y="750094"/>
                  <a:pt x="640556" y="750094"/>
                </a:cubicBezTo>
                <a:close/>
                <a:moveTo>
                  <a:pt x="9719322" y="750094"/>
                </a:moveTo>
                <a:cubicBezTo>
                  <a:pt x="9378898" y="750094"/>
                  <a:pt x="9380517" y="1683258"/>
                  <a:pt x="9078575" y="1683544"/>
                </a:cubicBezTo>
                <a:lnTo>
                  <a:pt x="10359878" y="1683544"/>
                </a:lnTo>
                <a:cubicBezTo>
                  <a:pt x="10059745" y="1683544"/>
                  <a:pt x="10057935" y="750094"/>
                  <a:pt x="9719322" y="750094"/>
                </a:cubicBezTo>
                <a:close/>
                <a:moveTo>
                  <a:pt x="3202877" y="0"/>
                </a:moveTo>
                <a:cubicBezTo>
                  <a:pt x="3039524" y="0"/>
                  <a:pt x="2966752" y="321182"/>
                  <a:pt x="2866073" y="850106"/>
                </a:cubicBezTo>
                <a:cubicBezTo>
                  <a:pt x="2791778" y="1240631"/>
                  <a:pt x="2707482" y="1683257"/>
                  <a:pt x="2562321" y="1683257"/>
                </a:cubicBezTo>
                <a:lnTo>
                  <a:pt x="3843440" y="1683257"/>
                </a:lnTo>
                <a:lnTo>
                  <a:pt x="3843433" y="1683258"/>
                </a:lnTo>
                <a:lnTo>
                  <a:pt x="5124831" y="1683258"/>
                </a:lnTo>
                <a:cubicBezTo>
                  <a:pt x="4822317" y="1683258"/>
                  <a:pt x="4822698" y="994029"/>
                  <a:pt x="4484561" y="994029"/>
                </a:cubicBezTo>
                <a:cubicBezTo>
                  <a:pt x="4168718" y="994029"/>
                  <a:pt x="4146131" y="1599797"/>
                  <a:pt x="3896534" y="1675518"/>
                </a:cubicBezTo>
                <a:lnTo>
                  <a:pt x="3843544" y="1683242"/>
                </a:lnTo>
                <a:lnTo>
                  <a:pt x="3817090" y="1678191"/>
                </a:lnTo>
                <a:cubicBezTo>
                  <a:pt x="3687870" y="1628133"/>
                  <a:pt x="3609427" y="1216223"/>
                  <a:pt x="3539776" y="850106"/>
                </a:cubicBezTo>
                <a:cubicBezTo>
                  <a:pt x="3439097" y="321182"/>
                  <a:pt x="3366231" y="0"/>
                  <a:pt x="3202877" y="0"/>
                </a:cubicBezTo>
                <a:close/>
                <a:moveTo>
                  <a:pt x="7157001" y="0"/>
                </a:moveTo>
                <a:cubicBezTo>
                  <a:pt x="6993648" y="0"/>
                  <a:pt x="6920782" y="321182"/>
                  <a:pt x="6820103" y="850106"/>
                </a:cubicBezTo>
                <a:cubicBezTo>
                  <a:pt x="6750451" y="1216223"/>
                  <a:pt x="6672008" y="1628133"/>
                  <a:pt x="6542788" y="1678191"/>
                </a:cubicBezTo>
                <a:lnTo>
                  <a:pt x="6516334" y="1683242"/>
                </a:lnTo>
                <a:lnTo>
                  <a:pt x="6463345" y="1675518"/>
                </a:lnTo>
                <a:cubicBezTo>
                  <a:pt x="6213747" y="1599797"/>
                  <a:pt x="6191160" y="994029"/>
                  <a:pt x="5875318" y="994029"/>
                </a:cubicBezTo>
                <a:cubicBezTo>
                  <a:pt x="5537181" y="994029"/>
                  <a:pt x="5537562" y="1683258"/>
                  <a:pt x="5235048" y="1683258"/>
                </a:cubicBezTo>
                <a:lnTo>
                  <a:pt x="6516446" y="1683258"/>
                </a:lnTo>
                <a:lnTo>
                  <a:pt x="6516439" y="1683257"/>
                </a:lnTo>
                <a:lnTo>
                  <a:pt x="7797557" y="1683257"/>
                </a:lnTo>
                <a:cubicBezTo>
                  <a:pt x="7652396" y="1683257"/>
                  <a:pt x="7568100" y="1240631"/>
                  <a:pt x="7493806" y="850106"/>
                </a:cubicBezTo>
                <a:cubicBezTo>
                  <a:pt x="7393127" y="321182"/>
                  <a:pt x="7320355" y="0"/>
                  <a:pt x="7157001" y="0"/>
                </a:cubicBezTo>
                <a:close/>
              </a:path>
            </a:pathLst>
          </a:custGeom>
          <a:gradFill>
            <a:gsLst>
              <a:gs pos="0">
                <a:schemeClr val="accent1"/>
              </a:gs>
              <a:gs pos="18000">
                <a:schemeClr val="accent2"/>
              </a:gs>
              <a:gs pos="37000">
                <a:schemeClr val="accent3"/>
              </a:gs>
              <a:gs pos="58000">
                <a:schemeClr val="accent4"/>
              </a:gs>
              <a:gs pos="80000">
                <a:schemeClr val="accent5"/>
              </a:gs>
              <a:gs pos="100000">
                <a:schemeClr val="accent6"/>
              </a:gs>
            </a:gsLst>
            <a:lin ang="10800025"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sz="1800">
              <a:latin typeface="Calibri"/>
              <a:ea typeface="Calibri"/>
              <a:cs typeface="Calibri"/>
              <a:sym typeface="Calibri"/>
            </a:endParaRPr>
          </a:p>
        </p:txBody>
      </p:sp>
      <p:sp>
        <p:nvSpPr>
          <p:cNvPr id="115" name="Google Shape;115;p16"/>
          <p:cNvSpPr/>
          <p:nvPr/>
        </p:nvSpPr>
        <p:spPr>
          <a:xfrm>
            <a:off x="-4758" y="5498590"/>
            <a:ext cx="12242934" cy="1359422"/>
          </a:xfrm>
          <a:custGeom>
            <a:rect b="b" l="l" r="r" t="t"/>
            <a:pathLst>
              <a:path extrusionOk="0" h="1523162" w="11577243">
                <a:moveTo>
                  <a:pt x="3621327" y="0"/>
                </a:moveTo>
                <a:cubicBezTo>
                  <a:pt x="3805899" y="0"/>
                  <a:pt x="3888386" y="287382"/>
                  <a:pt x="4002209" y="760644"/>
                </a:cubicBezTo>
                <a:cubicBezTo>
                  <a:pt x="4086202" y="1110071"/>
                  <a:pt x="4181503" y="1506116"/>
                  <a:pt x="4345722" y="1506116"/>
                </a:cubicBezTo>
                <a:cubicBezTo>
                  <a:pt x="4686006" y="1506116"/>
                  <a:pt x="4689667" y="889421"/>
                  <a:pt x="5070548" y="889421"/>
                </a:cubicBezTo>
                <a:cubicBezTo>
                  <a:pt x="5427623" y="889421"/>
                  <a:pt x="5450603" y="1431438"/>
                  <a:pt x="5733885" y="1499190"/>
                </a:cubicBezTo>
                <a:lnTo>
                  <a:pt x="5788621" y="1505477"/>
                </a:lnTo>
                <a:lnTo>
                  <a:pt x="5843357" y="1499190"/>
                </a:lnTo>
                <a:cubicBezTo>
                  <a:pt x="6126639" y="1431438"/>
                  <a:pt x="6149619" y="889421"/>
                  <a:pt x="6506695" y="889421"/>
                </a:cubicBezTo>
                <a:cubicBezTo>
                  <a:pt x="6887575" y="889421"/>
                  <a:pt x="6891237" y="1506116"/>
                  <a:pt x="7231521" y="1506116"/>
                </a:cubicBezTo>
                <a:cubicBezTo>
                  <a:pt x="7395739" y="1506116"/>
                  <a:pt x="7491040" y="1110071"/>
                  <a:pt x="7575034" y="760644"/>
                </a:cubicBezTo>
                <a:cubicBezTo>
                  <a:pt x="7688856" y="287382"/>
                  <a:pt x="7771343" y="0"/>
                  <a:pt x="7955915" y="0"/>
                </a:cubicBezTo>
                <a:cubicBezTo>
                  <a:pt x="8140486" y="0"/>
                  <a:pt x="8222865" y="287382"/>
                  <a:pt x="8336688" y="760644"/>
                </a:cubicBezTo>
                <a:cubicBezTo>
                  <a:pt x="8420682" y="1110071"/>
                  <a:pt x="8515983" y="1506116"/>
                  <a:pt x="8680094" y="1506116"/>
                </a:cubicBezTo>
                <a:cubicBezTo>
                  <a:pt x="9029315" y="1506116"/>
                  <a:pt x="9031792" y="1306688"/>
                  <a:pt x="9404274" y="1306688"/>
                </a:cubicBezTo>
                <a:cubicBezTo>
                  <a:pt x="9594553" y="1306688"/>
                  <a:pt x="9690931" y="1359784"/>
                  <a:pt x="9781170" y="1409470"/>
                </a:cubicBezTo>
                <a:cubicBezTo>
                  <a:pt x="9871410" y="1459158"/>
                  <a:pt x="9956373" y="1506116"/>
                  <a:pt x="10128668" y="1506116"/>
                </a:cubicBezTo>
                <a:cubicBezTo>
                  <a:pt x="10469706" y="1506116"/>
                  <a:pt x="10468198" y="670900"/>
                  <a:pt x="10853064" y="670900"/>
                </a:cubicBezTo>
                <a:cubicBezTo>
                  <a:pt x="11235882" y="670900"/>
                  <a:pt x="11237928" y="1506116"/>
                  <a:pt x="11577243" y="1506116"/>
                </a:cubicBezTo>
                <a:lnTo>
                  <a:pt x="11577243" y="1523162"/>
                </a:lnTo>
                <a:cubicBezTo>
                  <a:pt x="11193669" y="1523162"/>
                  <a:pt x="11194100" y="687945"/>
                  <a:pt x="10853064" y="687945"/>
                </a:cubicBezTo>
                <a:cubicBezTo>
                  <a:pt x="10512026" y="687945"/>
                  <a:pt x="10513533" y="1523162"/>
                  <a:pt x="10128668" y="1523162"/>
                </a:cubicBezTo>
                <a:cubicBezTo>
                  <a:pt x="9756187" y="1523162"/>
                  <a:pt x="9753710" y="1323733"/>
                  <a:pt x="9404597" y="1323733"/>
                </a:cubicBezTo>
                <a:cubicBezTo>
                  <a:pt x="9055482" y="1323733"/>
                  <a:pt x="9052898" y="1523162"/>
                  <a:pt x="8680418" y="1523162"/>
                </a:cubicBezTo>
                <a:cubicBezTo>
                  <a:pt x="8495846" y="1523162"/>
                  <a:pt x="8413467" y="1235780"/>
                  <a:pt x="8299645" y="762518"/>
                </a:cubicBezTo>
                <a:cubicBezTo>
                  <a:pt x="8215650" y="413091"/>
                  <a:pt x="8120458" y="17046"/>
                  <a:pt x="7956238" y="17046"/>
                </a:cubicBezTo>
                <a:cubicBezTo>
                  <a:pt x="7792019" y="17046"/>
                  <a:pt x="7696718" y="413091"/>
                  <a:pt x="7612724" y="762518"/>
                </a:cubicBezTo>
                <a:cubicBezTo>
                  <a:pt x="7498902" y="1235780"/>
                  <a:pt x="7416522" y="1523162"/>
                  <a:pt x="7231843" y="1523162"/>
                </a:cubicBezTo>
                <a:cubicBezTo>
                  <a:pt x="6850962" y="1523162"/>
                  <a:pt x="6847302" y="906466"/>
                  <a:pt x="6507017" y="906466"/>
                </a:cubicBezTo>
                <a:cubicBezTo>
                  <a:pt x="6186386" y="906466"/>
                  <a:pt x="6166631" y="1448484"/>
                  <a:pt x="5850691" y="1516236"/>
                </a:cubicBezTo>
                <a:lnTo>
                  <a:pt x="5793886" y="1522081"/>
                </a:lnTo>
                <a:lnTo>
                  <a:pt x="5793865" y="1523162"/>
                </a:lnTo>
                <a:lnTo>
                  <a:pt x="5788621" y="1522622"/>
                </a:lnTo>
                <a:lnTo>
                  <a:pt x="5783377" y="1523162"/>
                </a:lnTo>
                <a:lnTo>
                  <a:pt x="5783357" y="1522081"/>
                </a:lnTo>
                <a:lnTo>
                  <a:pt x="5726551" y="1516236"/>
                </a:lnTo>
                <a:cubicBezTo>
                  <a:pt x="5410612" y="1448484"/>
                  <a:pt x="5390857" y="906466"/>
                  <a:pt x="5070226" y="906466"/>
                </a:cubicBezTo>
                <a:cubicBezTo>
                  <a:pt x="4729941" y="906466"/>
                  <a:pt x="4726280" y="1523162"/>
                  <a:pt x="4345400" y="1523162"/>
                </a:cubicBezTo>
                <a:cubicBezTo>
                  <a:pt x="4160720" y="1523162"/>
                  <a:pt x="4078341" y="1235780"/>
                  <a:pt x="3964518" y="762518"/>
                </a:cubicBezTo>
                <a:cubicBezTo>
                  <a:pt x="3880524" y="413091"/>
                  <a:pt x="3785223" y="17046"/>
                  <a:pt x="3621005" y="17046"/>
                </a:cubicBezTo>
                <a:cubicBezTo>
                  <a:pt x="3456785" y="17046"/>
                  <a:pt x="3361593" y="413091"/>
                  <a:pt x="3277598" y="762518"/>
                </a:cubicBezTo>
                <a:cubicBezTo>
                  <a:pt x="3163775" y="1235780"/>
                  <a:pt x="3081397" y="1523162"/>
                  <a:pt x="2896824" y="1523162"/>
                </a:cubicBezTo>
                <a:cubicBezTo>
                  <a:pt x="2524344" y="1523162"/>
                  <a:pt x="2521760" y="1323733"/>
                  <a:pt x="2172646" y="1323733"/>
                </a:cubicBezTo>
                <a:cubicBezTo>
                  <a:pt x="1823532" y="1323733"/>
                  <a:pt x="1821055" y="1523162"/>
                  <a:pt x="1448574" y="1523162"/>
                </a:cubicBezTo>
                <a:cubicBezTo>
                  <a:pt x="1063709" y="1523162"/>
                  <a:pt x="1065216" y="687945"/>
                  <a:pt x="724179" y="687945"/>
                </a:cubicBezTo>
                <a:cubicBezTo>
                  <a:pt x="383142" y="687945"/>
                  <a:pt x="383573" y="1523162"/>
                  <a:pt x="0" y="1523162"/>
                </a:cubicBezTo>
                <a:lnTo>
                  <a:pt x="0" y="1506116"/>
                </a:lnTo>
                <a:cubicBezTo>
                  <a:pt x="339314" y="1506116"/>
                  <a:pt x="341361" y="670900"/>
                  <a:pt x="724179" y="670900"/>
                </a:cubicBezTo>
                <a:cubicBezTo>
                  <a:pt x="1109044" y="670900"/>
                  <a:pt x="1107536" y="1506116"/>
                  <a:pt x="1448574" y="1506116"/>
                </a:cubicBezTo>
                <a:cubicBezTo>
                  <a:pt x="1620869" y="1506116"/>
                  <a:pt x="1705832" y="1459158"/>
                  <a:pt x="1796072" y="1409470"/>
                </a:cubicBezTo>
                <a:cubicBezTo>
                  <a:pt x="1886312" y="1359784"/>
                  <a:pt x="1982690" y="1306688"/>
                  <a:pt x="2172969" y="1306688"/>
                </a:cubicBezTo>
                <a:cubicBezTo>
                  <a:pt x="2545450" y="1306688"/>
                  <a:pt x="2547927" y="1506116"/>
                  <a:pt x="2897148" y="1506116"/>
                </a:cubicBezTo>
                <a:cubicBezTo>
                  <a:pt x="3061259" y="1506116"/>
                  <a:pt x="3156560" y="1110071"/>
                  <a:pt x="3240554" y="760644"/>
                </a:cubicBezTo>
                <a:cubicBezTo>
                  <a:pt x="3354377" y="287382"/>
                  <a:pt x="3436756" y="0"/>
                  <a:pt x="3621327" y="0"/>
                </a:cubicBezTo>
                <a:close/>
              </a:path>
            </a:pathLst>
          </a:custGeom>
          <a:gradFill>
            <a:gsLst>
              <a:gs pos="0">
                <a:schemeClr val="accent1"/>
              </a:gs>
              <a:gs pos="18000">
                <a:schemeClr val="accent2"/>
              </a:gs>
              <a:gs pos="37000">
                <a:schemeClr val="accent3"/>
              </a:gs>
              <a:gs pos="58000">
                <a:schemeClr val="accent4"/>
              </a:gs>
              <a:gs pos="80000">
                <a:schemeClr val="accent5"/>
              </a:gs>
              <a:gs pos="100000">
                <a:schemeClr val="accent6"/>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sz="1800">
              <a:latin typeface="Calibri"/>
              <a:ea typeface="Calibri"/>
              <a:cs typeface="Calibri"/>
              <a:sym typeface="Calibri"/>
            </a:endParaRPr>
          </a:p>
        </p:txBody>
      </p:sp>
      <p:sp>
        <p:nvSpPr>
          <p:cNvPr id="116" name="Google Shape;116;p16"/>
          <p:cNvSpPr/>
          <p:nvPr/>
        </p:nvSpPr>
        <p:spPr>
          <a:xfrm>
            <a:off x="-4758" y="5217188"/>
            <a:ext cx="12242934" cy="1576473"/>
          </a:xfrm>
          <a:custGeom>
            <a:rect b="b" l="l" r="r" t="t"/>
            <a:pathLst>
              <a:path extrusionOk="0" h="1523162" w="11577243">
                <a:moveTo>
                  <a:pt x="3621327" y="0"/>
                </a:moveTo>
                <a:cubicBezTo>
                  <a:pt x="3805899" y="0"/>
                  <a:pt x="3888386" y="287382"/>
                  <a:pt x="4002209" y="760644"/>
                </a:cubicBezTo>
                <a:cubicBezTo>
                  <a:pt x="4086202" y="1110071"/>
                  <a:pt x="4181503" y="1506116"/>
                  <a:pt x="4345722" y="1506116"/>
                </a:cubicBezTo>
                <a:cubicBezTo>
                  <a:pt x="4686006" y="1506116"/>
                  <a:pt x="4689667" y="889421"/>
                  <a:pt x="5070548" y="889421"/>
                </a:cubicBezTo>
                <a:cubicBezTo>
                  <a:pt x="5427623" y="889421"/>
                  <a:pt x="5450603" y="1431438"/>
                  <a:pt x="5733885" y="1499190"/>
                </a:cubicBezTo>
                <a:lnTo>
                  <a:pt x="5788621" y="1505477"/>
                </a:lnTo>
                <a:lnTo>
                  <a:pt x="5843357" y="1499190"/>
                </a:lnTo>
                <a:cubicBezTo>
                  <a:pt x="6126639" y="1431438"/>
                  <a:pt x="6149619" y="889421"/>
                  <a:pt x="6506695" y="889421"/>
                </a:cubicBezTo>
                <a:cubicBezTo>
                  <a:pt x="6887575" y="889421"/>
                  <a:pt x="6891237" y="1506116"/>
                  <a:pt x="7231521" y="1506116"/>
                </a:cubicBezTo>
                <a:cubicBezTo>
                  <a:pt x="7395739" y="1506116"/>
                  <a:pt x="7491040" y="1110071"/>
                  <a:pt x="7575034" y="760644"/>
                </a:cubicBezTo>
                <a:cubicBezTo>
                  <a:pt x="7688856" y="287382"/>
                  <a:pt x="7771343" y="0"/>
                  <a:pt x="7955915" y="0"/>
                </a:cubicBezTo>
                <a:cubicBezTo>
                  <a:pt x="8140486" y="0"/>
                  <a:pt x="8222865" y="287382"/>
                  <a:pt x="8336688" y="760644"/>
                </a:cubicBezTo>
                <a:cubicBezTo>
                  <a:pt x="8420682" y="1110071"/>
                  <a:pt x="8515983" y="1506116"/>
                  <a:pt x="8680094" y="1506116"/>
                </a:cubicBezTo>
                <a:cubicBezTo>
                  <a:pt x="9029315" y="1506116"/>
                  <a:pt x="9031792" y="1306688"/>
                  <a:pt x="9404274" y="1306688"/>
                </a:cubicBezTo>
                <a:cubicBezTo>
                  <a:pt x="9594553" y="1306688"/>
                  <a:pt x="9690931" y="1359784"/>
                  <a:pt x="9781170" y="1409470"/>
                </a:cubicBezTo>
                <a:cubicBezTo>
                  <a:pt x="9871410" y="1459158"/>
                  <a:pt x="9956373" y="1506116"/>
                  <a:pt x="10128668" y="1506116"/>
                </a:cubicBezTo>
                <a:cubicBezTo>
                  <a:pt x="10469706" y="1506116"/>
                  <a:pt x="10468198" y="670900"/>
                  <a:pt x="10853064" y="670900"/>
                </a:cubicBezTo>
                <a:cubicBezTo>
                  <a:pt x="11235882" y="670900"/>
                  <a:pt x="11237928" y="1506116"/>
                  <a:pt x="11577243" y="1506116"/>
                </a:cubicBezTo>
                <a:lnTo>
                  <a:pt x="11577243" y="1523162"/>
                </a:lnTo>
                <a:cubicBezTo>
                  <a:pt x="11193669" y="1523162"/>
                  <a:pt x="11194100" y="687945"/>
                  <a:pt x="10853064" y="687945"/>
                </a:cubicBezTo>
                <a:cubicBezTo>
                  <a:pt x="10512026" y="687945"/>
                  <a:pt x="10513533" y="1523162"/>
                  <a:pt x="10128668" y="1523162"/>
                </a:cubicBezTo>
                <a:cubicBezTo>
                  <a:pt x="9756187" y="1523162"/>
                  <a:pt x="9753710" y="1323733"/>
                  <a:pt x="9404597" y="1323733"/>
                </a:cubicBezTo>
                <a:cubicBezTo>
                  <a:pt x="9055482" y="1323733"/>
                  <a:pt x="9052898" y="1523162"/>
                  <a:pt x="8680418" y="1523162"/>
                </a:cubicBezTo>
                <a:cubicBezTo>
                  <a:pt x="8495846" y="1523162"/>
                  <a:pt x="8413467" y="1235780"/>
                  <a:pt x="8299645" y="762518"/>
                </a:cubicBezTo>
                <a:cubicBezTo>
                  <a:pt x="8215650" y="413091"/>
                  <a:pt x="8120458" y="17046"/>
                  <a:pt x="7956238" y="17046"/>
                </a:cubicBezTo>
                <a:cubicBezTo>
                  <a:pt x="7792019" y="17046"/>
                  <a:pt x="7696718" y="413091"/>
                  <a:pt x="7612724" y="762518"/>
                </a:cubicBezTo>
                <a:cubicBezTo>
                  <a:pt x="7498902" y="1235780"/>
                  <a:pt x="7416522" y="1523162"/>
                  <a:pt x="7231843" y="1523162"/>
                </a:cubicBezTo>
                <a:cubicBezTo>
                  <a:pt x="6850962" y="1523162"/>
                  <a:pt x="6847302" y="906466"/>
                  <a:pt x="6507017" y="906466"/>
                </a:cubicBezTo>
                <a:cubicBezTo>
                  <a:pt x="6186386" y="906466"/>
                  <a:pt x="6166631" y="1448484"/>
                  <a:pt x="5850691" y="1516236"/>
                </a:cubicBezTo>
                <a:lnTo>
                  <a:pt x="5793886" y="1522081"/>
                </a:lnTo>
                <a:lnTo>
                  <a:pt x="5793865" y="1523162"/>
                </a:lnTo>
                <a:lnTo>
                  <a:pt x="5788621" y="1522622"/>
                </a:lnTo>
                <a:lnTo>
                  <a:pt x="5783377" y="1523162"/>
                </a:lnTo>
                <a:lnTo>
                  <a:pt x="5783357" y="1522081"/>
                </a:lnTo>
                <a:lnTo>
                  <a:pt x="5726551" y="1516236"/>
                </a:lnTo>
                <a:cubicBezTo>
                  <a:pt x="5410612" y="1448484"/>
                  <a:pt x="5390857" y="906466"/>
                  <a:pt x="5070226" y="906466"/>
                </a:cubicBezTo>
                <a:cubicBezTo>
                  <a:pt x="4729941" y="906466"/>
                  <a:pt x="4726280" y="1523162"/>
                  <a:pt x="4345400" y="1523162"/>
                </a:cubicBezTo>
                <a:cubicBezTo>
                  <a:pt x="4160720" y="1523162"/>
                  <a:pt x="4078341" y="1235780"/>
                  <a:pt x="3964518" y="762518"/>
                </a:cubicBezTo>
                <a:cubicBezTo>
                  <a:pt x="3880524" y="413091"/>
                  <a:pt x="3785223" y="17046"/>
                  <a:pt x="3621005" y="17046"/>
                </a:cubicBezTo>
                <a:cubicBezTo>
                  <a:pt x="3456785" y="17046"/>
                  <a:pt x="3361593" y="413091"/>
                  <a:pt x="3277598" y="762518"/>
                </a:cubicBezTo>
                <a:cubicBezTo>
                  <a:pt x="3163775" y="1235780"/>
                  <a:pt x="3081397" y="1523162"/>
                  <a:pt x="2896824" y="1523162"/>
                </a:cubicBezTo>
                <a:cubicBezTo>
                  <a:pt x="2524344" y="1523162"/>
                  <a:pt x="2521760" y="1323733"/>
                  <a:pt x="2172646" y="1323733"/>
                </a:cubicBezTo>
                <a:cubicBezTo>
                  <a:pt x="1823532" y="1323733"/>
                  <a:pt x="1821055" y="1523162"/>
                  <a:pt x="1448574" y="1523162"/>
                </a:cubicBezTo>
                <a:cubicBezTo>
                  <a:pt x="1063709" y="1523162"/>
                  <a:pt x="1065216" y="687945"/>
                  <a:pt x="724179" y="687945"/>
                </a:cubicBezTo>
                <a:cubicBezTo>
                  <a:pt x="383142" y="687945"/>
                  <a:pt x="383573" y="1523162"/>
                  <a:pt x="0" y="1523162"/>
                </a:cubicBezTo>
                <a:lnTo>
                  <a:pt x="0" y="1506116"/>
                </a:lnTo>
                <a:cubicBezTo>
                  <a:pt x="339314" y="1506116"/>
                  <a:pt x="341361" y="670900"/>
                  <a:pt x="724179" y="670900"/>
                </a:cubicBezTo>
                <a:cubicBezTo>
                  <a:pt x="1109044" y="670900"/>
                  <a:pt x="1107536" y="1506116"/>
                  <a:pt x="1448574" y="1506116"/>
                </a:cubicBezTo>
                <a:cubicBezTo>
                  <a:pt x="1620869" y="1506116"/>
                  <a:pt x="1705832" y="1459158"/>
                  <a:pt x="1796072" y="1409470"/>
                </a:cubicBezTo>
                <a:cubicBezTo>
                  <a:pt x="1886312" y="1359784"/>
                  <a:pt x="1982690" y="1306688"/>
                  <a:pt x="2172969" y="1306688"/>
                </a:cubicBezTo>
                <a:cubicBezTo>
                  <a:pt x="2545450" y="1306688"/>
                  <a:pt x="2547927" y="1506116"/>
                  <a:pt x="2897148" y="1506116"/>
                </a:cubicBezTo>
                <a:cubicBezTo>
                  <a:pt x="3061259" y="1506116"/>
                  <a:pt x="3156560" y="1110071"/>
                  <a:pt x="3240554" y="760644"/>
                </a:cubicBezTo>
                <a:cubicBezTo>
                  <a:pt x="3354377" y="287382"/>
                  <a:pt x="3436756" y="0"/>
                  <a:pt x="3621327" y="0"/>
                </a:cubicBezTo>
                <a:close/>
              </a:path>
            </a:pathLst>
          </a:custGeom>
          <a:gradFill>
            <a:gsLst>
              <a:gs pos="0">
                <a:schemeClr val="accent1"/>
              </a:gs>
              <a:gs pos="18000">
                <a:schemeClr val="accent2"/>
              </a:gs>
              <a:gs pos="37000">
                <a:schemeClr val="accent3"/>
              </a:gs>
              <a:gs pos="58000">
                <a:schemeClr val="accent4"/>
              </a:gs>
              <a:gs pos="80000">
                <a:schemeClr val="accent5"/>
              </a:gs>
              <a:gs pos="100000">
                <a:schemeClr val="accent6"/>
              </a:gs>
            </a:gsLst>
            <a:lin ang="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4 Map">
  <p:cSld name="CUSTOM_13">
    <p:spTree>
      <p:nvGrpSpPr>
        <p:cNvPr id="117" name="Shape 117"/>
        <p:cNvGrpSpPr/>
        <p:nvPr/>
      </p:nvGrpSpPr>
      <p:grpSpPr>
        <a:xfrm>
          <a:off x="0" y="0"/>
          <a:ext cx="0" cy="0"/>
          <a:chOff x="0" y="0"/>
          <a:chExt cx="0" cy="0"/>
        </a:xfrm>
      </p:grpSpPr>
      <p:sp>
        <p:nvSpPr>
          <p:cNvPr id="118" name="Google Shape;118;p17"/>
          <p:cNvSpPr txBox="1"/>
          <p:nvPr>
            <p:ph idx="1" type="subTitle"/>
          </p:nvPr>
        </p:nvSpPr>
        <p:spPr>
          <a:xfrm>
            <a:off x="8378500" y="1882375"/>
            <a:ext cx="3397800" cy="606900"/>
          </a:xfrm>
          <a:prstGeom prst="rect">
            <a:avLst/>
          </a:prstGeom>
        </p:spPr>
        <p:txBody>
          <a:bodyPr anchorCtr="0" anchor="t" bIns="121900" lIns="121900" spcFirstLastPara="1" rIns="121900" wrap="square" tIns="121900">
            <a:noAutofit/>
          </a:bodyPr>
          <a:lstStyle>
            <a:lvl1pPr lvl="0" rtl="0">
              <a:spcBef>
                <a:spcPts val="0"/>
              </a:spcBef>
              <a:spcAft>
                <a:spcPts val="0"/>
              </a:spcAft>
              <a:buSzPts val="1800"/>
              <a:buNone/>
              <a:defRPr b="1" sz="1800"/>
            </a:lvl1pPr>
            <a:lvl2pPr lvl="1" rtl="0">
              <a:spcBef>
                <a:spcPts val="2100"/>
              </a:spcBef>
              <a:spcAft>
                <a:spcPts val="0"/>
              </a:spcAft>
              <a:buSzPts val="1800"/>
              <a:buNone/>
              <a:defRPr b="1" sz="1800"/>
            </a:lvl2pPr>
            <a:lvl3pPr lvl="2" rtl="0">
              <a:spcBef>
                <a:spcPts val="2100"/>
              </a:spcBef>
              <a:spcAft>
                <a:spcPts val="0"/>
              </a:spcAft>
              <a:buSzPts val="1800"/>
              <a:buNone/>
              <a:defRPr b="1" sz="1800"/>
            </a:lvl3pPr>
            <a:lvl4pPr lvl="3" rtl="0">
              <a:spcBef>
                <a:spcPts val="2100"/>
              </a:spcBef>
              <a:spcAft>
                <a:spcPts val="0"/>
              </a:spcAft>
              <a:buSzPts val="1800"/>
              <a:buNone/>
              <a:defRPr b="1" sz="1800"/>
            </a:lvl4pPr>
            <a:lvl5pPr lvl="4" rtl="0">
              <a:spcBef>
                <a:spcPts val="2100"/>
              </a:spcBef>
              <a:spcAft>
                <a:spcPts val="0"/>
              </a:spcAft>
              <a:buSzPts val="1800"/>
              <a:buNone/>
              <a:defRPr b="1" sz="1800"/>
            </a:lvl5pPr>
            <a:lvl6pPr lvl="5" rtl="0">
              <a:spcBef>
                <a:spcPts val="2100"/>
              </a:spcBef>
              <a:spcAft>
                <a:spcPts val="0"/>
              </a:spcAft>
              <a:buSzPts val="1800"/>
              <a:buNone/>
              <a:defRPr b="1" sz="1800"/>
            </a:lvl6pPr>
            <a:lvl7pPr lvl="6" rtl="0">
              <a:spcBef>
                <a:spcPts val="2100"/>
              </a:spcBef>
              <a:spcAft>
                <a:spcPts val="0"/>
              </a:spcAft>
              <a:buSzPts val="1800"/>
              <a:buNone/>
              <a:defRPr b="1" sz="1800"/>
            </a:lvl7pPr>
            <a:lvl8pPr lvl="7" rtl="0">
              <a:spcBef>
                <a:spcPts val="2100"/>
              </a:spcBef>
              <a:spcAft>
                <a:spcPts val="0"/>
              </a:spcAft>
              <a:buSzPts val="1800"/>
              <a:buNone/>
              <a:defRPr b="1" sz="1800"/>
            </a:lvl8pPr>
            <a:lvl9pPr lvl="8" rtl="0">
              <a:spcBef>
                <a:spcPts val="2100"/>
              </a:spcBef>
              <a:spcAft>
                <a:spcPts val="2100"/>
              </a:spcAft>
              <a:buSzPts val="1800"/>
              <a:buNone/>
              <a:defRPr b="1" sz="1800"/>
            </a:lvl9pPr>
          </a:lstStyle>
          <a:p/>
        </p:txBody>
      </p:sp>
      <p:sp>
        <p:nvSpPr>
          <p:cNvPr id="119" name="Google Shape;119;p17"/>
          <p:cNvSpPr txBox="1"/>
          <p:nvPr>
            <p:ph idx="2" type="subTitle"/>
          </p:nvPr>
        </p:nvSpPr>
        <p:spPr>
          <a:xfrm>
            <a:off x="8378500" y="4102757"/>
            <a:ext cx="3397800" cy="606900"/>
          </a:xfrm>
          <a:prstGeom prst="rect">
            <a:avLst/>
          </a:prstGeom>
        </p:spPr>
        <p:txBody>
          <a:bodyPr anchorCtr="0" anchor="t" bIns="121900" lIns="121900" spcFirstLastPara="1" rIns="121900" wrap="square" tIns="121900">
            <a:noAutofit/>
          </a:bodyPr>
          <a:lstStyle>
            <a:lvl1pPr lvl="0" rtl="0">
              <a:spcBef>
                <a:spcPts val="0"/>
              </a:spcBef>
              <a:spcAft>
                <a:spcPts val="0"/>
              </a:spcAft>
              <a:buSzPts val="1800"/>
              <a:buNone/>
              <a:defRPr b="1" sz="1800"/>
            </a:lvl1pPr>
            <a:lvl2pPr lvl="1" rtl="0">
              <a:spcBef>
                <a:spcPts val="2100"/>
              </a:spcBef>
              <a:spcAft>
                <a:spcPts val="0"/>
              </a:spcAft>
              <a:buSzPts val="1800"/>
              <a:buNone/>
              <a:defRPr b="1" sz="1800"/>
            </a:lvl2pPr>
            <a:lvl3pPr lvl="2" rtl="0">
              <a:spcBef>
                <a:spcPts val="2100"/>
              </a:spcBef>
              <a:spcAft>
                <a:spcPts val="0"/>
              </a:spcAft>
              <a:buSzPts val="1800"/>
              <a:buNone/>
              <a:defRPr b="1" sz="1800"/>
            </a:lvl3pPr>
            <a:lvl4pPr lvl="3" rtl="0">
              <a:spcBef>
                <a:spcPts val="2100"/>
              </a:spcBef>
              <a:spcAft>
                <a:spcPts val="0"/>
              </a:spcAft>
              <a:buSzPts val="1800"/>
              <a:buNone/>
              <a:defRPr b="1" sz="1800"/>
            </a:lvl4pPr>
            <a:lvl5pPr lvl="4" rtl="0">
              <a:spcBef>
                <a:spcPts val="2100"/>
              </a:spcBef>
              <a:spcAft>
                <a:spcPts val="0"/>
              </a:spcAft>
              <a:buSzPts val="1800"/>
              <a:buNone/>
              <a:defRPr b="1" sz="1800"/>
            </a:lvl5pPr>
            <a:lvl6pPr lvl="5" rtl="0">
              <a:spcBef>
                <a:spcPts val="2100"/>
              </a:spcBef>
              <a:spcAft>
                <a:spcPts val="0"/>
              </a:spcAft>
              <a:buSzPts val="1800"/>
              <a:buNone/>
              <a:defRPr b="1" sz="1800"/>
            </a:lvl6pPr>
            <a:lvl7pPr lvl="6" rtl="0">
              <a:spcBef>
                <a:spcPts val="2100"/>
              </a:spcBef>
              <a:spcAft>
                <a:spcPts val="0"/>
              </a:spcAft>
              <a:buSzPts val="1800"/>
              <a:buNone/>
              <a:defRPr b="1" sz="1800"/>
            </a:lvl7pPr>
            <a:lvl8pPr lvl="7" rtl="0">
              <a:spcBef>
                <a:spcPts val="2100"/>
              </a:spcBef>
              <a:spcAft>
                <a:spcPts val="0"/>
              </a:spcAft>
              <a:buSzPts val="1800"/>
              <a:buNone/>
              <a:defRPr b="1" sz="1800"/>
            </a:lvl8pPr>
            <a:lvl9pPr lvl="8" rtl="0">
              <a:spcBef>
                <a:spcPts val="2100"/>
              </a:spcBef>
              <a:spcAft>
                <a:spcPts val="2100"/>
              </a:spcAft>
              <a:buSzPts val="1800"/>
              <a:buNone/>
              <a:defRPr b="1" sz="1800"/>
            </a:lvl9pPr>
          </a:lstStyle>
          <a:p/>
        </p:txBody>
      </p:sp>
      <p:sp>
        <p:nvSpPr>
          <p:cNvPr id="120" name="Google Shape;120;p17"/>
          <p:cNvSpPr txBox="1"/>
          <p:nvPr>
            <p:ph type="title"/>
          </p:nvPr>
        </p:nvSpPr>
        <p:spPr>
          <a:xfrm>
            <a:off x="415600" y="593367"/>
            <a:ext cx="11360700" cy="763500"/>
          </a:xfrm>
          <a:prstGeom prst="rect">
            <a:avLst/>
          </a:prstGeom>
        </p:spPr>
        <p:txBody>
          <a:bodyPr anchorCtr="0" anchor="t" bIns="121900" lIns="121900" spcFirstLastPara="1" rIns="121900" wrap="square" tIns="121900">
            <a:noAutofit/>
          </a:bodyPr>
          <a:lstStyle>
            <a:lvl1pPr indent="0" lvl="0" marL="0" marR="0" rtl="0" algn="l">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p:txBody>
      </p:sp>
      <p:sp>
        <p:nvSpPr>
          <p:cNvPr id="121" name="Google Shape;121;p17"/>
          <p:cNvSpPr txBox="1"/>
          <p:nvPr>
            <p:ph idx="3" type="body"/>
          </p:nvPr>
        </p:nvSpPr>
        <p:spPr>
          <a:xfrm>
            <a:off x="8378500" y="2318375"/>
            <a:ext cx="3397800" cy="1553400"/>
          </a:xfrm>
          <a:prstGeom prst="rect">
            <a:avLst/>
          </a:prstGeom>
        </p:spPr>
        <p:txBody>
          <a:bodyPr anchorCtr="0" anchor="t" bIns="121900" lIns="121900" spcFirstLastPara="1" rIns="121900" wrap="square" tIns="121900">
            <a:noAutofit/>
          </a:bodyPr>
          <a:lstStyle>
            <a:lvl1pPr indent="-317500" lvl="0" marL="457200">
              <a:lnSpc>
                <a:spcPct val="100000"/>
              </a:lnSpc>
              <a:spcBef>
                <a:spcPts val="0"/>
              </a:spcBef>
              <a:spcAft>
                <a:spcPts val="0"/>
              </a:spcAft>
              <a:buSzPts val="1400"/>
              <a:buChar char="●"/>
              <a:defRPr sz="1400"/>
            </a:lvl1pPr>
            <a:lvl2pPr indent="-317500" lvl="1" marL="914400">
              <a:lnSpc>
                <a:spcPct val="100000"/>
              </a:lnSpc>
              <a:spcBef>
                <a:spcPts val="0"/>
              </a:spcBef>
              <a:spcAft>
                <a:spcPts val="0"/>
              </a:spcAft>
              <a:buSzPts val="1400"/>
              <a:buChar char="○"/>
              <a:defRPr sz="1400"/>
            </a:lvl2pPr>
            <a:lvl3pPr indent="-317500" lvl="2" marL="1371600">
              <a:lnSpc>
                <a:spcPct val="100000"/>
              </a:lnSpc>
              <a:spcBef>
                <a:spcPts val="0"/>
              </a:spcBef>
              <a:spcAft>
                <a:spcPts val="0"/>
              </a:spcAft>
              <a:buSzPts val="1400"/>
              <a:buChar char="■"/>
              <a:defRPr sz="1400"/>
            </a:lvl3pPr>
            <a:lvl4pPr indent="-317500" lvl="3" marL="1828800">
              <a:lnSpc>
                <a:spcPct val="100000"/>
              </a:lnSpc>
              <a:spcBef>
                <a:spcPts val="0"/>
              </a:spcBef>
              <a:spcAft>
                <a:spcPts val="0"/>
              </a:spcAft>
              <a:buSzPts val="1400"/>
              <a:buChar char="●"/>
              <a:defRPr sz="1400"/>
            </a:lvl4pPr>
            <a:lvl5pPr indent="-317500" lvl="4" marL="2286000">
              <a:lnSpc>
                <a:spcPct val="100000"/>
              </a:lnSpc>
              <a:spcBef>
                <a:spcPts val="0"/>
              </a:spcBef>
              <a:spcAft>
                <a:spcPts val="0"/>
              </a:spcAft>
              <a:buSzPts val="1400"/>
              <a:buChar char="○"/>
              <a:defRPr sz="1400"/>
            </a:lvl5pPr>
            <a:lvl6pPr indent="-317500" lvl="5" marL="2743200">
              <a:lnSpc>
                <a:spcPct val="100000"/>
              </a:lnSpc>
              <a:spcBef>
                <a:spcPts val="0"/>
              </a:spcBef>
              <a:spcAft>
                <a:spcPts val="0"/>
              </a:spcAft>
              <a:buSzPts val="1400"/>
              <a:buChar char="■"/>
              <a:defRPr sz="1400"/>
            </a:lvl6pPr>
            <a:lvl7pPr indent="-317500" lvl="6" marL="3200400">
              <a:lnSpc>
                <a:spcPct val="100000"/>
              </a:lnSpc>
              <a:spcBef>
                <a:spcPts val="0"/>
              </a:spcBef>
              <a:spcAft>
                <a:spcPts val="0"/>
              </a:spcAft>
              <a:buSzPts val="1400"/>
              <a:buChar char="●"/>
              <a:defRPr sz="1400"/>
            </a:lvl7pPr>
            <a:lvl8pPr indent="-317500" lvl="7" marL="3657600">
              <a:lnSpc>
                <a:spcPct val="100000"/>
              </a:lnSpc>
              <a:spcBef>
                <a:spcPts val="0"/>
              </a:spcBef>
              <a:spcAft>
                <a:spcPts val="0"/>
              </a:spcAft>
              <a:buSzPts val="1400"/>
              <a:buChar char="○"/>
              <a:defRPr sz="1400"/>
            </a:lvl8pPr>
            <a:lvl9pPr indent="-317500" lvl="8" marL="4114800">
              <a:lnSpc>
                <a:spcPct val="100000"/>
              </a:lnSpc>
              <a:spcBef>
                <a:spcPts val="0"/>
              </a:spcBef>
              <a:spcAft>
                <a:spcPts val="0"/>
              </a:spcAft>
              <a:buSzPts val="1400"/>
              <a:buChar char="■"/>
              <a:defRPr sz="1400"/>
            </a:lvl9pPr>
          </a:lstStyle>
          <a:p/>
        </p:txBody>
      </p:sp>
      <p:sp>
        <p:nvSpPr>
          <p:cNvPr id="122" name="Google Shape;122;p17"/>
          <p:cNvSpPr txBox="1"/>
          <p:nvPr>
            <p:ph idx="4" type="body"/>
          </p:nvPr>
        </p:nvSpPr>
        <p:spPr>
          <a:xfrm>
            <a:off x="8378500" y="4506700"/>
            <a:ext cx="3397800" cy="1553400"/>
          </a:xfrm>
          <a:prstGeom prst="rect">
            <a:avLst/>
          </a:prstGeom>
        </p:spPr>
        <p:txBody>
          <a:bodyPr anchorCtr="0" anchor="t" bIns="121900" lIns="121900" spcFirstLastPara="1" rIns="121900" wrap="square" tIns="121900">
            <a:noAutofit/>
          </a:bodyPr>
          <a:lstStyle>
            <a:lvl1pPr indent="-317500" lvl="0" marL="457200" rtl="0">
              <a:lnSpc>
                <a:spcPct val="100000"/>
              </a:lnSpc>
              <a:spcBef>
                <a:spcPts val="0"/>
              </a:spcBef>
              <a:spcAft>
                <a:spcPts val="0"/>
              </a:spcAft>
              <a:buSzPts val="1400"/>
              <a:buChar char="●"/>
              <a:defRPr sz="1400"/>
            </a:lvl1pPr>
            <a:lvl2pPr indent="-317500" lvl="1" marL="914400" rtl="0">
              <a:lnSpc>
                <a:spcPct val="100000"/>
              </a:lnSpc>
              <a:spcBef>
                <a:spcPts val="0"/>
              </a:spcBef>
              <a:spcAft>
                <a:spcPts val="0"/>
              </a:spcAft>
              <a:buSzPts val="1400"/>
              <a:buChar char="○"/>
              <a:defRPr sz="1400"/>
            </a:lvl2pPr>
            <a:lvl3pPr indent="-317500" lvl="2" marL="1371600" rtl="0">
              <a:lnSpc>
                <a:spcPct val="100000"/>
              </a:lnSpc>
              <a:spcBef>
                <a:spcPts val="0"/>
              </a:spcBef>
              <a:spcAft>
                <a:spcPts val="0"/>
              </a:spcAft>
              <a:buSzPts val="1400"/>
              <a:buChar char="■"/>
              <a:defRPr sz="1400"/>
            </a:lvl3pPr>
            <a:lvl4pPr indent="-317500" lvl="3" marL="1828800" rtl="0">
              <a:lnSpc>
                <a:spcPct val="100000"/>
              </a:lnSpc>
              <a:spcBef>
                <a:spcPts val="0"/>
              </a:spcBef>
              <a:spcAft>
                <a:spcPts val="0"/>
              </a:spcAft>
              <a:buSzPts val="1400"/>
              <a:buChar char="●"/>
              <a:defRPr sz="1400"/>
            </a:lvl4pPr>
            <a:lvl5pPr indent="-317500" lvl="4" marL="2286000" rtl="0">
              <a:lnSpc>
                <a:spcPct val="100000"/>
              </a:lnSpc>
              <a:spcBef>
                <a:spcPts val="0"/>
              </a:spcBef>
              <a:spcAft>
                <a:spcPts val="0"/>
              </a:spcAft>
              <a:buSzPts val="1400"/>
              <a:buChar char="○"/>
              <a:defRPr sz="1400"/>
            </a:lvl5pPr>
            <a:lvl6pPr indent="-317500" lvl="5" marL="2743200" rtl="0">
              <a:lnSpc>
                <a:spcPct val="100000"/>
              </a:lnSpc>
              <a:spcBef>
                <a:spcPts val="0"/>
              </a:spcBef>
              <a:spcAft>
                <a:spcPts val="0"/>
              </a:spcAft>
              <a:buSzPts val="1400"/>
              <a:buChar char="■"/>
              <a:defRPr sz="1400"/>
            </a:lvl6pPr>
            <a:lvl7pPr indent="-317500" lvl="6" marL="3200400" rtl="0">
              <a:lnSpc>
                <a:spcPct val="100000"/>
              </a:lnSpc>
              <a:spcBef>
                <a:spcPts val="0"/>
              </a:spcBef>
              <a:spcAft>
                <a:spcPts val="0"/>
              </a:spcAft>
              <a:buSzPts val="1400"/>
              <a:buChar char="●"/>
              <a:defRPr sz="1400"/>
            </a:lvl7pPr>
            <a:lvl8pPr indent="-317500" lvl="7" marL="3657600" rtl="0">
              <a:lnSpc>
                <a:spcPct val="100000"/>
              </a:lnSpc>
              <a:spcBef>
                <a:spcPts val="0"/>
              </a:spcBef>
              <a:spcAft>
                <a:spcPts val="0"/>
              </a:spcAft>
              <a:buSzPts val="1400"/>
              <a:buChar char="○"/>
              <a:defRPr sz="1400"/>
            </a:lvl8pPr>
            <a:lvl9pPr indent="-317500" lvl="8" marL="4114800" rtl="0">
              <a:lnSpc>
                <a:spcPct val="100000"/>
              </a:lnSpc>
              <a:spcBef>
                <a:spcPts val="0"/>
              </a:spcBef>
              <a:spcAft>
                <a:spcPts val="0"/>
              </a:spcAft>
              <a:buSzPts val="1400"/>
              <a:buChar char="■"/>
              <a:defRPr sz="1400"/>
            </a:lvl9pPr>
          </a:lstStyle>
          <a:p/>
        </p:txBody>
      </p:sp>
      <p:sp>
        <p:nvSpPr>
          <p:cNvPr id="123" name="Google Shape;123;p17"/>
          <p:cNvSpPr/>
          <p:nvPr/>
        </p:nvSpPr>
        <p:spPr>
          <a:xfrm flipH="1">
            <a:off x="-23996" y="5648125"/>
            <a:ext cx="12239996" cy="1053634"/>
          </a:xfrm>
          <a:custGeom>
            <a:rect b="b" l="l" r="r" t="t"/>
            <a:pathLst>
              <a:path extrusionOk="0" h="2183698" w="12239996">
                <a:moveTo>
                  <a:pt x="10801280" y="1872976"/>
                </a:moveTo>
                <a:lnTo>
                  <a:pt x="10801352" y="1872993"/>
                </a:lnTo>
                <a:lnTo>
                  <a:pt x="10801206" y="1872993"/>
                </a:lnTo>
                <a:close/>
                <a:moveTo>
                  <a:pt x="6854314" y="1872976"/>
                </a:moveTo>
                <a:lnTo>
                  <a:pt x="6854387" y="1872993"/>
                </a:lnTo>
                <a:lnTo>
                  <a:pt x="6854240" y="1872993"/>
                </a:lnTo>
                <a:close/>
                <a:moveTo>
                  <a:pt x="2953527" y="1872976"/>
                </a:moveTo>
                <a:lnTo>
                  <a:pt x="2953599" y="1872993"/>
                </a:lnTo>
                <a:lnTo>
                  <a:pt x="2953453" y="1872993"/>
                </a:lnTo>
                <a:close/>
                <a:moveTo>
                  <a:pt x="2748143" y="1572853"/>
                </a:moveTo>
                <a:lnTo>
                  <a:pt x="2764183" y="1658677"/>
                </a:lnTo>
                <a:cubicBezTo>
                  <a:pt x="2812405" y="1920950"/>
                  <a:pt x="2860980" y="2174499"/>
                  <a:pt x="2953747" y="2174499"/>
                </a:cubicBezTo>
                <a:cubicBezTo>
                  <a:pt x="3047220" y="2174499"/>
                  <a:pt x="3094765" y="1920950"/>
                  <a:pt x="3141905" y="1658677"/>
                </a:cubicBezTo>
                <a:lnTo>
                  <a:pt x="3155900" y="1582114"/>
                </a:lnTo>
                <a:lnTo>
                  <a:pt x="3154697" y="1587920"/>
                </a:lnTo>
                <a:cubicBezTo>
                  <a:pt x="3105465" y="1833989"/>
                  <a:pt x="3054928" y="2080068"/>
                  <a:pt x="2953671" y="2080104"/>
                </a:cubicBezTo>
                <a:cubicBezTo>
                  <a:pt x="2852305" y="2080104"/>
                  <a:pt x="2801202" y="1834118"/>
                  <a:pt x="2751350" y="1588131"/>
                </a:cubicBezTo>
                <a:close/>
                <a:moveTo>
                  <a:pt x="10595859" y="1572671"/>
                </a:moveTo>
                <a:lnTo>
                  <a:pt x="10611933" y="1658677"/>
                </a:lnTo>
                <a:cubicBezTo>
                  <a:pt x="10660155" y="1920950"/>
                  <a:pt x="10708730" y="2174499"/>
                  <a:pt x="10801498" y="2174499"/>
                </a:cubicBezTo>
                <a:cubicBezTo>
                  <a:pt x="10894971" y="2174499"/>
                  <a:pt x="10942516" y="1920950"/>
                  <a:pt x="10989655" y="1658677"/>
                </a:cubicBezTo>
                <a:lnTo>
                  <a:pt x="11003622" y="1582271"/>
                </a:lnTo>
                <a:lnTo>
                  <a:pt x="11002451" y="1587920"/>
                </a:lnTo>
                <a:cubicBezTo>
                  <a:pt x="10953219" y="1833989"/>
                  <a:pt x="10902682" y="2080068"/>
                  <a:pt x="10801426" y="2080104"/>
                </a:cubicBezTo>
                <a:cubicBezTo>
                  <a:pt x="10700059" y="2080104"/>
                  <a:pt x="10648957" y="1834118"/>
                  <a:pt x="10599104" y="1588131"/>
                </a:cubicBezTo>
                <a:close/>
                <a:moveTo>
                  <a:pt x="6648891" y="1572663"/>
                </a:moveTo>
                <a:lnTo>
                  <a:pt x="6664967" y="1658677"/>
                </a:lnTo>
                <a:cubicBezTo>
                  <a:pt x="6713189" y="1920950"/>
                  <a:pt x="6761764" y="2174499"/>
                  <a:pt x="6854532" y="2174499"/>
                </a:cubicBezTo>
                <a:cubicBezTo>
                  <a:pt x="6948005" y="2174499"/>
                  <a:pt x="6995550" y="1920950"/>
                  <a:pt x="7042689" y="1658677"/>
                </a:cubicBezTo>
                <a:lnTo>
                  <a:pt x="7056656" y="1582271"/>
                </a:lnTo>
                <a:lnTo>
                  <a:pt x="7055485" y="1587920"/>
                </a:lnTo>
                <a:cubicBezTo>
                  <a:pt x="7006253" y="1833989"/>
                  <a:pt x="6955716" y="2080068"/>
                  <a:pt x="6854460" y="2080104"/>
                </a:cubicBezTo>
                <a:cubicBezTo>
                  <a:pt x="6753094" y="2080104"/>
                  <a:pt x="6701991" y="1834118"/>
                  <a:pt x="6652138" y="1588131"/>
                </a:cubicBezTo>
                <a:close/>
                <a:moveTo>
                  <a:pt x="11023668" y="1440923"/>
                </a:moveTo>
                <a:lnTo>
                  <a:pt x="11020364" y="1454429"/>
                </a:lnTo>
                <a:cubicBezTo>
                  <a:pt x="10964547" y="1698248"/>
                  <a:pt x="10915015" y="1976908"/>
                  <a:pt x="10801060" y="1976949"/>
                </a:cubicBezTo>
                <a:lnTo>
                  <a:pt x="10801425" y="1976584"/>
                </a:lnTo>
                <a:cubicBezTo>
                  <a:pt x="10687553" y="1976584"/>
                  <a:pt x="10637110" y="1698011"/>
                  <a:pt x="10580466" y="1454260"/>
                </a:cubicBezTo>
                <a:lnTo>
                  <a:pt x="10577733" y="1443245"/>
                </a:lnTo>
                <a:lnTo>
                  <a:pt x="10606660" y="1579407"/>
                </a:lnTo>
                <a:cubicBezTo>
                  <a:pt x="10656494" y="1825412"/>
                  <a:pt x="10705060" y="2071417"/>
                  <a:pt x="10801426" y="2071417"/>
                </a:cubicBezTo>
                <a:cubicBezTo>
                  <a:pt x="10897462" y="2071417"/>
                  <a:pt x="10945389" y="1825357"/>
                  <a:pt x="10994621" y="1579279"/>
                </a:cubicBezTo>
                <a:close/>
                <a:moveTo>
                  <a:pt x="3175915" y="1440923"/>
                </a:moveTo>
                <a:lnTo>
                  <a:pt x="3172611" y="1454429"/>
                </a:lnTo>
                <a:cubicBezTo>
                  <a:pt x="3116793" y="1698248"/>
                  <a:pt x="3067261" y="1976908"/>
                  <a:pt x="2953305" y="1976949"/>
                </a:cubicBezTo>
                <a:lnTo>
                  <a:pt x="2953671" y="1976584"/>
                </a:lnTo>
                <a:cubicBezTo>
                  <a:pt x="2839799" y="1976584"/>
                  <a:pt x="2789356" y="1698011"/>
                  <a:pt x="2732712" y="1454260"/>
                </a:cubicBezTo>
                <a:lnTo>
                  <a:pt x="2729980" y="1443249"/>
                </a:lnTo>
                <a:lnTo>
                  <a:pt x="2758906" y="1579407"/>
                </a:lnTo>
                <a:cubicBezTo>
                  <a:pt x="2808740" y="1825412"/>
                  <a:pt x="2857306" y="2071417"/>
                  <a:pt x="2953671" y="2071417"/>
                </a:cubicBezTo>
                <a:cubicBezTo>
                  <a:pt x="3049708" y="2071417"/>
                  <a:pt x="3097636" y="1825357"/>
                  <a:pt x="3146868" y="1579279"/>
                </a:cubicBezTo>
                <a:close/>
                <a:moveTo>
                  <a:pt x="7076705" y="1440915"/>
                </a:moveTo>
                <a:lnTo>
                  <a:pt x="7073399" y="1454429"/>
                </a:lnTo>
                <a:cubicBezTo>
                  <a:pt x="7017581" y="1698248"/>
                  <a:pt x="6968049" y="1976908"/>
                  <a:pt x="6854094" y="1976949"/>
                </a:cubicBezTo>
                <a:lnTo>
                  <a:pt x="6854459" y="1976584"/>
                </a:lnTo>
                <a:cubicBezTo>
                  <a:pt x="6740587" y="1976584"/>
                  <a:pt x="6690144" y="1698011"/>
                  <a:pt x="6633501" y="1454260"/>
                </a:cubicBezTo>
                <a:lnTo>
                  <a:pt x="6630767" y="1443244"/>
                </a:lnTo>
                <a:lnTo>
                  <a:pt x="6659694" y="1579407"/>
                </a:lnTo>
                <a:cubicBezTo>
                  <a:pt x="6709529" y="1825412"/>
                  <a:pt x="6758095" y="2071417"/>
                  <a:pt x="6854460" y="2071417"/>
                </a:cubicBezTo>
                <a:cubicBezTo>
                  <a:pt x="6950497" y="2071417"/>
                  <a:pt x="6998424" y="1825357"/>
                  <a:pt x="7047656" y="1579279"/>
                </a:cubicBezTo>
                <a:close/>
                <a:moveTo>
                  <a:pt x="6609438" y="1325880"/>
                </a:moveTo>
                <a:lnTo>
                  <a:pt x="6618278" y="1357474"/>
                </a:lnTo>
                <a:lnTo>
                  <a:pt x="6621974" y="1371339"/>
                </a:lnTo>
                <a:lnTo>
                  <a:pt x="6645061" y="1466251"/>
                </a:lnTo>
                <a:cubicBezTo>
                  <a:pt x="6700346" y="1704877"/>
                  <a:pt x="6748694" y="1968189"/>
                  <a:pt x="6854094" y="1968189"/>
                </a:cubicBezTo>
                <a:cubicBezTo>
                  <a:pt x="6950460" y="1968189"/>
                  <a:pt x="6998369" y="1748027"/>
                  <a:pt x="7047510" y="1527856"/>
                </a:cubicBezTo>
                <a:lnTo>
                  <a:pt x="7082764" y="1377305"/>
                </a:lnTo>
                <a:lnTo>
                  <a:pt x="7078424" y="1392636"/>
                </a:lnTo>
                <a:cubicBezTo>
                  <a:pt x="7070685" y="1421771"/>
                  <a:pt x="7063153" y="1451519"/>
                  <a:pt x="7055659" y="1481108"/>
                </a:cubicBezTo>
                <a:cubicBezTo>
                  <a:pt x="7010944" y="1657412"/>
                  <a:pt x="6968632" y="1825165"/>
                  <a:pt x="6890185" y="1864398"/>
                </a:cubicBezTo>
                <a:lnTo>
                  <a:pt x="6854314" y="1872976"/>
                </a:lnTo>
                <a:lnTo>
                  <a:pt x="6818663" y="1864269"/>
                </a:lnTo>
                <a:cubicBezTo>
                  <a:pt x="6741976" y="1825264"/>
                  <a:pt x="6697707" y="1661470"/>
                  <a:pt x="6654967" y="1495101"/>
                </a:cubicBezTo>
                <a:lnTo>
                  <a:pt x="6621974" y="1371339"/>
                </a:lnTo>
                <a:lnTo>
                  <a:pt x="6620756" y="1366333"/>
                </a:lnTo>
                <a:lnTo>
                  <a:pt x="6618278" y="1357474"/>
                </a:lnTo>
                <a:lnTo>
                  <a:pt x="6611593" y="1332398"/>
                </a:lnTo>
                <a:close/>
                <a:moveTo>
                  <a:pt x="10556401" y="1325873"/>
                </a:moveTo>
                <a:lnTo>
                  <a:pt x="10565273" y="1357582"/>
                </a:lnTo>
                <a:lnTo>
                  <a:pt x="10568925" y="1371283"/>
                </a:lnTo>
                <a:lnTo>
                  <a:pt x="10592026" y="1466251"/>
                </a:lnTo>
                <a:cubicBezTo>
                  <a:pt x="10647312" y="1704877"/>
                  <a:pt x="10695660" y="1968189"/>
                  <a:pt x="10801060" y="1968189"/>
                </a:cubicBezTo>
                <a:cubicBezTo>
                  <a:pt x="10897425" y="1968189"/>
                  <a:pt x="10945334" y="1748027"/>
                  <a:pt x="10994475" y="1527856"/>
                </a:cubicBezTo>
                <a:lnTo>
                  <a:pt x="11029732" y="1377295"/>
                </a:lnTo>
                <a:lnTo>
                  <a:pt x="11025389" y="1392636"/>
                </a:lnTo>
                <a:cubicBezTo>
                  <a:pt x="11017650" y="1421771"/>
                  <a:pt x="11010118" y="1451519"/>
                  <a:pt x="11002624" y="1481108"/>
                </a:cubicBezTo>
                <a:cubicBezTo>
                  <a:pt x="10957910" y="1657412"/>
                  <a:pt x="10915598" y="1825165"/>
                  <a:pt x="10837151" y="1864398"/>
                </a:cubicBezTo>
                <a:lnTo>
                  <a:pt x="10801280" y="1872976"/>
                </a:lnTo>
                <a:lnTo>
                  <a:pt x="10765628" y="1864269"/>
                </a:lnTo>
                <a:cubicBezTo>
                  <a:pt x="10688941" y="1825264"/>
                  <a:pt x="10644673" y="1661470"/>
                  <a:pt x="10601933" y="1495101"/>
                </a:cubicBezTo>
                <a:lnTo>
                  <a:pt x="10568925" y="1371283"/>
                </a:lnTo>
                <a:lnTo>
                  <a:pt x="10567721" y="1366333"/>
                </a:lnTo>
                <a:lnTo>
                  <a:pt x="10565273" y="1357582"/>
                </a:lnTo>
                <a:lnTo>
                  <a:pt x="10558559" y="1332398"/>
                </a:lnTo>
                <a:close/>
                <a:moveTo>
                  <a:pt x="2708643" y="1325859"/>
                </a:moveTo>
                <a:lnTo>
                  <a:pt x="2717520" y="1357586"/>
                </a:lnTo>
                <a:lnTo>
                  <a:pt x="2721171" y="1371280"/>
                </a:lnTo>
                <a:lnTo>
                  <a:pt x="2744272" y="1466251"/>
                </a:lnTo>
                <a:cubicBezTo>
                  <a:pt x="2799557" y="1704877"/>
                  <a:pt x="2847906" y="1968189"/>
                  <a:pt x="2953305" y="1968189"/>
                </a:cubicBezTo>
                <a:cubicBezTo>
                  <a:pt x="3049671" y="1968189"/>
                  <a:pt x="3097580" y="1748027"/>
                  <a:pt x="3146721" y="1527856"/>
                </a:cubicBezTo>
                <a:lnTo>
                  <a:pt x="3181974" y="1377313"/>
                </a:lnTo>
                <a:lnTo>
                  <a:pt x="3177636" y="1392636"/>
                </a:lnTo>
                <a:cubicBezTo>
                  <a:pt x="3169897" y="1421771"/>
                  <a:pt x="3162365" y="1451519"/>
                  <a:pt x="3154871" y="1481108"/>
                </a:cubicBezTo>
                <a:cubicBezTo>
                  <a:pt x="3110156" y="1657412"/>
                  <a:pt x="3067845" y="1825165"/>
                  <a:pt x="2989398" y="1864398"/>
                </a:cubicBezTo>
                <a:lnTo>
                  <a:pt x="2953527" y="1872976"/>
                </a:lnTo>
                <a:lnTo>
                  <a:pt x="2917875" y="1864269"/>
                </a:lnTo>
                <a:cubicBezTo>
                  <a:pt x="2841188" y="1825264"/>
                  <a:pt x="2796919" y="1661470"/>
                  <a:pt x="2754179" y="1495101"/>
                </a:cubicBezTo>
                <a:lnTo>
                  <a:pt x="2721171" y="1371280"/>
                </a:lnTo>
                <a:lnTo>
                  <a:pt x="2719967" y="1366333"/>
                </a:lnTo>
                <a:lnTo>
                  <a:pt x="2717520" y="1357586"/>
                </a:lnTo>
                <a:lnTo>
                  <a:pt x="2710805" y="1332398"/>
                </a:lnTo>
                <a:close/>
                <a:moveTo>
                  <a:pt x="9421027" y="1311852"/>
                </a:moveTo>
                <a:lnTo>
                  <a:pt x="9418282" y="1317770"/>
                </a:lnTo>
                <a:cubicBezTo>
                  <a:pt x="9368794" y="1428435"/>
                  <a:pt x="9318348" y="1539109"/>
                  <a:pt x="9217822" y="1539145"/>
                </a:cubicBezTo>
                <a:cubicBezTo>
                  <a:pt x="9117368" y="1539145"/>
                  <a:pt x="9066667" y="1428562"/>
                  <a:pt x="9016924" y="1317979"/>
                </a:cubicBezTo>
                <a:lnTo>
                  <a:pt x="9014199" y="1312138"/>
                </a:lnTo>
                <a:lnTo>
                  <a:pt x="9022081" y="1329950"/>
                </a:lnTo>
                <a:cubicBezTo>
                  <a:pt x="9072087" y="1452826"/>
                  <a:pt x="9120840" y="1576305"/>
                  <a:pt x="9217822" y="1576305"/>
                </a:cubicBezTo>
                <a:cubicBezTo>
                  <a:pt x="9314621" y="1576305"/>
                  <a:pt x="9363190" y="1452826"/>
                  <a:pt x="9413040" y="1329950"/>
                </a:cubicBezTo>
                <a:close/>
                <a:moveTo>
                  <a:pt x="5474103" y="1311764"/>
                </a:moveTo>
                <a:lnTo>
                  <a:pt x="5471316" y="1317770"/>
                </a:lnTo>
                <a:cubicBezTo>
                  <a:pt x="5421829" y="1428435"/>
                  <a:pt x="5371383" y="1539109"/>
                  <a:pt x="5270856" y="1539145"/>
                </a:cubicBezTo>
                <a:cubicBezTo>
                  <a:pt x="5170403" y="1539145"/>
                  <a:pt x="5119702" y="1428562"/>
                  <a:pt x="5069959" y="1317979"/>
                </a:cubicBezTo>
                <a:lnTo>
                  <a:pt x="5067263" y="1312200"/>
                </a:lnTo>
                <a:lnTo>
                  <a:pt x="5075118" y="1329950"/>
                </a:lnTo>
                <a:cubicBezTo>
                  <a:pt x="5125124" y="1452826"/>
                  <a:pt x="5173876" y="1576305"/>
                  <a:pt x="5270859" y="1576305"/>
                </a:cubicBezTo>
                <a:cubicBezTo>
                  <a:pt x="5367658" y="1576305"/>
                  <a:pt x="5416226" y="1452826"/>
                  <a:pt x="5466077" y="1329950"/>
                </a:cubicBezTo>
                <a:close/>
                <a:moveTo>
                  <a:pt x="1573351" y="1311683"/>
                </a:moveTo>
                <a:lnTo>
                  <a:pt x="1570527" y="1317770"/>
                </a:lnTo>
                <a:cubicBezTo>
                  <a:pt x="1521039" y="1428435"/>
                  <a:pt x="1470594" y="1539109"/>
                  <a:pt x="1370067" y="1539145"/>
                </a:cubicBezTo>
                <a:cubicBezTo>
                  <a:pt x="1269614" y="1539145"/>
                  <a:pt x="1218912" y="1428562"/>
                  <a:pt x="1169169" y="1317979"/>
                </a:cubicBezTo>
                <a:lnTo>
                  <a:pt x="1166498" y="1312253"/>
                </a:lnTo>
                <a:lnTo>
                  <a:pt x="1174330" y="1329950"/>
                </a:lnTo>
                <a:cubicBezTo>
                  <a:pt x="1224336" y="1452826"/>
                  <a:pt x="1273088" y="1576305"/>
                  <a:pt x="1370071" y="1576305"/>
                </a:cubicBezTo>
                <a:cubicBezTo>
                  <a:pt x="1466870" y="1576305"/>
                  <a:pt x="1515439" y="1452826"/>
                  <a:pt x="1565289" y="1329950"/>
                </a:cubicBezTo>
                <a:close/>
                <a:moveTo>
                  <a:pt x="11803900" y="1291754"/>
                </a:moveTo>
                <a:lnTo>
                  <a:pt x="11792300" y="1316747"/>
                </a:lnTo>
                <a:cubicBezTo>
                  <a:pt x="11742795" y="1427412"/>
                  <a:pt x="11692331" y="1538086"/>
                  <a:pt x="11591768" y="1538122"/>
                </a:cubicBezTo>
                <a:cubicBezTo>
                  <a:pt x="11491278" y="1538122"/>
                  <a:pt x="11440576" y="1427540"/>
                  <a:pt x="11390833" y="1316957"/>
                </a:cubicBezTo>
                <a:lnTo>
                  <a:pt x="11384623" y="1303647"/>
                </a:lnTo>
                <a:lnTo>
                  <a:pt x="11396071" y="1329512"/>
                </a:lnTo>
                <a:cubicBezTo>
                  <a:pt x="11446087" y="1452387"/>
                  <a:pt x="11494857" y="1575866"/>
                  <a:pt x="11591913" y="1575866"/>
                </a:cubicBezTo>
                <a:cubicBezTo>
                  <a:pt x="11688969" y="1575866"/>
                  <a:pt x="11737481" y="1452387"/>
                  <a:pt x="11787258" y="1329512"/>
                </a:cubicBezTo>
                <a:close/>
                <a:moveTo>
                  <a:pt x="3962901" y="1276436"/>
                </a:moveTo>
                <a:lnTo>
                  <a:pt x="3935240" y="1337470"/>
                </a:lnTo>
                <a:cubicBezTo>
                  <a:pt x="3888536" y="1440814"/>
                  <a:pt x="3838291" y="1538088"/>
                  <a:pt x="3744013" y="1538122"/>
                </a:cubicBezTo>
                <a:cubicBezTo>
                  <a:pt x="3643523" y="1538122"/>
                  <a:pt x="3592822" y="1427540"/>
                  <a:pt x="3543078" y="1316957"/>
                </a:cubicBezTo>
                <a:lnTo>
                  <a:pt x="3536957" y="1303838"/>
                </a:lnTo>
                <a:lnTo>
                  <a:pt x="3548321" y="1329512"/>
                </a:lnTo>
                <a:cubicBezTo>
                  <a:pt x="3598337" y="1452387"/>
                  <a:pt x="3647107" y="1575866"/>
                  <a:pt x="3744161" y="1575866"/>
                </a:cubicBezTo>
                <a:cubicBezTo>
                  <a:pt x="3841217" y="1575866"/>
                  <a:pt x="3889730" y="1452387"/>
                  <a:pt x="3939507" y="1329512"/>
                </a:cubicBezTo>
                <a:close/>
                <a:moveTo>
                  <a:pt x="7103750" y="1275694"/>
                </a:moveTo>
                <a:lnTo>
                  <a:pt x="7102125" y="1279602"/>
                </a:lnTo>
                <a:cubicBezTo>
                  <a:pt x="7032062" y="1479007"/>
                  <a:pt x="6986638" y="1769059"/>
                  <a:pt x="6854313" y="1769107"/>
                </a:cubicBezTo>
                <a:lnTo>
                  <a:pt x="6854313" y="1769472"/>
                </a:lnTo>
                <a:cubicBezTo>
                  <a:pt x="6721797" y="1769472"/>
                  <a:pt x="6675365" y="1479531"/>
                  <a:pt x="6604548" y="1280196"/>
                </a:cubicBezTo>
                <a:lnTo>
                  <a:pt x="6603612" y="1277967"/>
                </a:lnTo>
                <a:lnTo>
                  <a:pt x="6621099" y="1333193"/>
                </a:lnTo>
                <a:cubicBezTo>
                  <a:pt x="6687932" y="1560782"/>
                  <a:pt x="6733702" y="1864233"/>
                  <a:pt x="6854387" y="1864233"/>
                </a:cubicBezTo>
                <a:cubicBezTo>
                  <a:pt x="6974844" y="1864233"/>
                  <a:pt x="7019701" y="1560696"/>
                  <a:pt x="7085793" y="1333026"/>
                </a:cubicBezTo>
                <a:close/>
                <a:moveTo>
                  <a:pt x="3202963" y="1275692"/>
                </a:moveTo>
                <a:lnTo>
                  <a:pt x="3201337" y="1279602"/>
                </a:lnTo>
                <a:cubicBezTo>
                  <a:pt x="3131274" y="1479007"/>
                  <a:pt x="3085850" y="1769059"/>
                  <a:pt x="2953525" y="1769107"/>
                </a:cubicBezTo>
                <a:lnTo>
                  <a:pt x="2953525" y="1769472"/>
                </a:lnTo>
                <a:cubicBezTo>
                  <a:pt x="2821010" y="1769472"/>
                  <a:pt x="2774577" y="1479531"/>
                  <a:pt x="2703761" y="1280196"/>
                </a:cubicBezTo>
                <a:lnTo>
                  <a:pt x="2702820" y="1277956"/>
                </a:lnTo>
                <a:lnTo>
                  <a:pt x="2720310" y="1333193"/>
                </a:lnTo>
                <a:cubicBezTo>
                  <a:pt x="2787144" y="1560782"/>
                  <a:pt x="2832914" y="1864233"/>
                  <a:pt x="2953599" y="1864233"/>
                </a:cubicBezTo>
                <a:cubicBezTo>
                  <a:pt x="3074056" y="1864233"/>
                  <a:pt x="3118913" y="1560696"/>
                  <a:pt x="3185005" y="1333026"/>
                </a:cubicBezTo>
                <a:close/>
                <a:moveTo>
                  <a:pt x="11050717" y="1275690"/>
                </a:moveTo>
                <a:lnTo>
                  <a:pt x="11049090" y="1279602"/>
                </a:lnTo>
                <a:cubicBezTo>
                  <a:pt x="10979027" y="1479007"/>
                  <a:pt x="10933603" y="1769059"/>
                  <a:pt x="10801279" y="1769107"/>
                </a:cubicBezTo>
                <a:lnTo>
                  <a:pt x="10801279" y="1769472"/>
                </a:lnTo>
                <a:cubicBezTo>
                  <a:pt x="10668763" y="1769472"/>
                  <a:pt x="10622330" y="1479531"/>
                  <a:pt x="10551514" y="1280196"/>
                </a:cubicBezTo>
                <a:lnTo>
                  <a:pt x="10550577" y="1277965"/>
                </a:lnTo>
                <a:lnTo>
                  <a:pt x="10568064" y="1333193"/>
                </a:lnTo>
                <a:cubicBezTo>
                  <a:pt x="10634897" y="1560782"/>
                  <a:pt x="10680668" y="1864233"/>
                  <a:pt x="10801352" y="1864233"/>
                </a:cubicBezTo>
                <a:cubicBezTo>
                  <a:pt x="10921809" y="1864233"/>
                  <a:pt x="10966667" y="1560696"/>
                  <a:pt x="11032759" y="1333026"/>
                </a:cubicBezTo>
                <a:close/>
                <a:moveTo>
                  <a:pt x="7864913" y="1273737"/>
                </a:moveTo>
                <a:lnTo>
                  <a:pt x="7836029" y="1337470"/>
                </a:lnTo>
                <a:cubicBezTo>
                  <a:pt x="7789325" y="1440814"/>
                  <a:pt x="7739080" y="1538088"/>
                  <a:pt x="7644802" y="1538122"/>
                </a:cubicBezTo>
                <a:cubicBezTo>
                  <a:pt x="7544312" y="1538122"/>
                  <a:pt x="7493610" y="1427540"/>
                  <a:pt x="7443867" y="1316957"/>
                </a:cubicBezTo>
                <a:lnTo>
                  <a:pt x="7437670" y="1303676"/>
                </a:lnTo>
                <a:lnTo>
                  <a:pt x="7449106" y="1329512"/>
                </a:lnTo>
                <a:cubicBezTo>
                  <a:pt x="7499122" y="1452387"/>
                  <a:pt x="7547892" y="1575866"/>
                  <a:pt x="7644947" y="1575866"/>
                </a:cubicBezTo>
                <a:cubicBezTo>
                  <a:pt x="7742437" y="1575866"/>
                  <a:pt x="7790948" y="1451282"/>
                  <a:pt x="7840960" y="1327866"/>
                </a:cubicBezTo>
                <a:close/>
                <a:moveTo>
                  <a:pt x="1157601" y="1272450"/>
                </a:moveTo>
                <a:lnTo>
                  <a:pt x="1174919" y="1309219"/>
                </a:lnTo>
                <a:cubicBezTo>
                  <a:pt x="1224662" y="1419802"/>
                  <a:pt x="1273446" y="1530384"/>
                  <a:pt x="1370067" y="1530384"/>
                </a:cubicBezTo>
                <a:cubicBezTo>
                  <a:pt x="1466725" y="1530384"/>
                  <a:pt x="1515254" y="1419747"/>
                  <a:pt x="1564751" y="1309100"/>
                </a:cubicBezTo>
                <a:lnTo>
                  <a:pt x="1581586" y="1273168"/>
                </a:lnTo>
                <a:lnTo>
                  <a:pt x="1561071" y="1313096"/>
                </a:lnTo>
                <a:cubicBezTo>
                  <a:pt x="1514528" y="1405567"/>
                  <a:pt x="1464482" y="1492607"/>
                  <a:pt x="1370067" y="1492641"/>
                </a:cubicBezTo>
                <a:cubicBezTo>
                  <a:pt x="1275790" y="1492641"/>
                  <a:pt x="1225512" y="1405683"/>
                  <a:pt x="1178714" y="1313291"/>
                </a:cubicBezTo>
                <a:close/>
                <a:moveTo>
                  <a:pt x="5058388" y="1272446"/>
                </a:moveTo>
                <a:lnTo>
                  <a:pt x="5075708" y="1309219"/>
                </a:lnTo>
                <a:cubicBezTo>
                  <a:pt x="5125451" y="1419802"/>
                  <a:pt x="5174235" y="1530384"/>
                  <a:pt x="5270856" y="1530384"/>
                </a:cubicBezTo>
                <a:cubicBezTo>
                  <a:pt x="5367514" y="1530384"/>
                  <a:pt x="5416043" y="1419747"/>
                  <a:pt x="5465540" y="1309100"/>
                </a:cubicBezTo>
                <a:lnTo>
                  <a:pt x="5482364" y="1273191"/>
                </a:lnTo>
                <a:lnTo>
                  <a:pt x="5461860" y="1313096"/>
                </a:lnTo>
                <a:cubicBezTo>
                  <a:pt x="5415317" y="1405567"/>
                  <a:pt x="5365271" y="1492607"/>
                  <a:pt x="5270856" y="1492641"/>
                </a:cubicBezTo>
                <a:cubicBezTo>
                  <a:pt x="5176579" y="1492641"/>
                  <a:pt x="5126301" y="1405683"/>
                  <a:pt x="5079503" y="1313291"/>
                </a:cubicBezTo>
                <a:close/>
                <a:moveTo>
                  <a:pt x="9005352" y="1272444"/>
                </a:moveTo>
                <a:lnTo>
                  <a:pt x="9022673" y="1309219"/>
                </a:lnTo>
                <a:cubicBezTo>
                  <a:pt x="9072416" y="1419802"/>
                  <a:pt x="9121201" y="1530384"/>
                  <a:pt x="9217822" y="1530384"/>
                </a:cubicBezTo>
                <a:cubicBezTo>
                  <a:pt x="9314480" y="1530384"/>
                  <a:pt x="9363009" y="1419747"/>
                  <a:pt x="9412505" y="1309100"/>
                </a:cubicBezTo>
                <a:lnTo>
                  <a:pt x="9429342" y="1273164"/>
                </a:lnTo>
                <a:lnTo>
                  <a:pt x="9408825" y="1313096"/>
                </a:lnTo>
                <a:cubicBezTo>
                  <a:pt x="9362282" y="1405567"/>
                  <a:pt x="9312236" y="1492607"/>
                  <a:pt x="9217822" y="1492641"/>
                </a:cubicBezTo>
                <a:cubicBezTo>
                  <a:pt x="9123544" y="1492641"/>
                  <a:pt x="9073266" y="1405683"/>
                  <a:pt x="9026468" y="1313291"/>
                </a:cubicBezTo>
                <a:close/>
                <a:moveTo>
                  <a:pt x="3955453" y="1271594"/>
                </a:moveTo>
                <a:lnTo>
                  <a:pt x="3952057" y="1277642"/>
                </a:lnTo>
                <a:cubicBezTo>
                  <a:pt x="3899962" y="1381754"/>
                  <a:pt x="3849903" y="1491907"/>
                  <a:pt x="3743648" y="1491984"/>
                </a:cubicBezTo>
                <a:cubicBezTo>
                  <a:pt x="3649370" y="1491984"/>
                  <a:pt x="3599076" y="1405027"/>
                  <a:pt x="3552261" y="1312634"/>
                </a:cubicBezTo>
                <a:lnTo>
                  <a:pt x="3537204" y="1283519"/>
                </a:lnTo>
                <a:lnTo>
                  <a:pt x="3548828" y="1308197"/>
                </a:lnTo>
                <a:cubicBezTo>
                  <a:pt x="3598571" y="1418779"/>
                  <a:pt x="3647356" y="1529362"/>
                  <a:pt x="3744013" y="1529362"/>
                </a:cubicBezTo>
                <a:cubicBezTo>
                  <a:pt x="3849772" y="1529362"/>
                  <a:pt x="3897934" y="1397008"/>
                  <a:pt x="3952761" y="1277050"/>
                </a:cubicBezTo>
                <a:close/>
                <a:moveTo>
                  <a:pt x="7858754" y="1267123"/>
                </a:moveTo>
                <a:lnTo>
                  <a:pt x="7852845" y="1277642"/>
                </a:lnTo>
                <a:cubicBezTo>
                  <a:pt x="7800751" y="1381754"/>
                  <a:pt x="7750691" y="1491907"/>
                  <a:pt x="7644436" y="1491984"/>
                </a:cubicBezTo>
                <a:cubicBezTo>
                  <a:pt x="7550158" y="1491984"/>
                  <a:pt x="7499865" y="1405027"/>
                  <a:pt x="7453050" y="1312634"/>
                </a:cubicBezTo>
                <a:lnTo>
                  <a:pt x="7437988" y="1283510"/>
                </a:lnTo>
                <a:lnTo>
                  <a:pt x="7449616" y="1308197"/>
                </a:lnTo>
                <a:cubicBezTo>
                  <a:pt x="7499359" y="1418779"/>
                  <a:pt x="7548144" y="1529362"/>
                  <a:pt x="7644802" y="1529362"/>
                </a:cubicBezTo>
                <a:cubicBezTo>
                  <a:pt x="7741496" y="1529362"/>
                  <a:pt x="7790043" y="1418725"/>
                  <a:pt x="7839558" y="1308078"/>
                </a:cubicBezTo>
                <a:close/>
                <a:moveTo>
                  <a:pt x="1967879" y="1262031"/>
                </a:moveTo>
                <a:lnTo>
                  <a:pt x="2016276" y="1340271"/>
                </a:lnTo>
                <a:cubicBezTo>
                  <a:pt x="2052732" y="1391410"/>
                  <a:pt x="2096097" y="1429858"/>
                  <a:pt x="2161143" y="1429858"/>
                </a:cubicBezTo>
                <a:cubicBezTo>
                  <a:pt x="2226141" y="1429858"/>
                  <a:pt x="2269432" y="1391361"/>
                  <a:pt x="2305812" y="1340156"/>
                </a:cubicBezTo>
                <a:lnTo>
                  <a:pt x="2352395" y="1264586"/>
                </a:lnTo>
                <a:lnTo>
                  <a:pt x="2323189" y="1308322"/>
                </a:lnTo>
                <a:cubicBezTo>
                  <a:pt x="2283447" y="1362884"/>
                  <a:pt x="2236343" y="1406543"/>
                  <a:pt x="2161139" y="1406570"/>
                </a:cubicBezTo>
                <a:cubicBezTo>
                  <a:pt x="2085909" y="1406570"/>
                  <a:pt x="2038756" y="1362959"/>
                  <a:pt x="1998954" y="1308446"/>
                </a:cubicBezTo>
                <a:close/>
                <a:moveTo>
                  <a:pt x="5868642" y="1261992"/>
                </a:moveTo>
                <a:lnTo>
                  <a:pt x="5917063" y="1340271"/>
                </a:lnTo>
                <a:cubicBezTo>
                  <a:pt x="5953518" y="1391410"/>
                  <a:pt x="5996883" y="1429858"/>
                  <a:pt x="6061929" y="1429858"/>
                </a:cubicBezTo>
                <a:cubicBezTo>
                  <a:pt x="6126926" y="1429858"/>
                  <a:pt x="6170218" y="1391361"/>
                  <a:pt x="6206596" y="1340156"/>
                </a:cubicBezTo>
                <a:lnTo>
                  <a:pt x="6253125" y="1264674"/>
                </a:lnTo>
                <a:lnTo>
                  <a:pt x="6223978" y="1308322"/>
                </a:lnTo>
                <a:cubicBezTo>
                  <a:pt x="6184236" y="1362884"/>
                  <a:pt x="6137132" y="1406543"/>
                  <a:pt x="6061928" y="1406570"/>
                </a:cubicBezTo>
                <a:cubicBezTo>
                  <a:pt x="5986698" y="1406570"/>
                  <a:pt x="5939545" y="1362959"/>
                  <a:pt x="5899743" y="1308446"/>
                </a:cubicBezTo>
                <a:close/>
                <a:moveTo>
                  <a:pt x="9815586" y="1261960"/>
                </a:moveTo>
                <a:lnTo>
                  <a:pt x="9864027" y="1340271"/>
                </a:lnTo>
                <a:cubicBezTo>
                  <a:pt x="9900482" y="1391410"/>
                  <a:pt x="9943847" y="1429858"/>
                  <a:pt x="10008893" y="1429858"/>
                </a:cubicBezTo>
                <a:cubicBezTo>
                  <a:pt x="10073890" y="1429858"/>
                  <a:pt x="10117181" y="1391361"/>
                  <a:pt x="10153560" y="1340156"/>
                </a:cubicBezTo>
                <a:lnTo>
                  <a:pt x="10200075" y="1264698"/>
                </a:lnTo>
                <a:lnTo>
                  <a:pt x="10170943" y="1308322"/>
                </a:lnTo>
                <a:cubicBezTo>
                  <a:pt x="10131202" y="1362884"/>
                  <a:pt x="10084097" y="1406543"/>
                  <a:pt x="10008894" y="1406570"/>
                </a:cubicBezTo>
                <a:cubicBezTo>
                  <a:pt x="9933663" y="1406570"/>
                  <a:pt x="9886511" y="1362959"/>
                  <a:pt x="9846709" y="1308446"/>
                </a:cubicBezTo>
                <a:close/>
                <a:moveTo>
                  <a:pt x="11811799" y="1254150"/>
                </a:moveTo>
                <a:lnTo>
                  <a:pt x="11810274" y="1256934"/>
                </a:lnTo>
                <a:cubicBezTo>
                  <a:pt x="11754141" y="1366578"/>
                  <a:pt x="11704740" y="1491902"/>
                  <a:pt x="11591402" y="1491984"/>
                </a:cubicBezTo>
                <a:cubicBezTo>
                  <a:pt x="11497124" y="1491984"/>
                  <a:pt x="11446830" y="1405027"/>
                  <a:pt x="11400015" y="1312634"/>
                </a:cubicBezTo>
                <a:lnTo>
                  <a:pt x="11384958" y="1283519"/>
                </a:lnTo>
                <a:lnTo>
                  <a:pt x="11396582" y="1308197"/>
                </a:lnTo>
                <a:cubicBezTo>
                  <a:pt x="11446325" y="1418779"/>
                  <a:pt x="11495110" y="1529362"/>
                  <a:pt x="11591768" y="1529362"/>
                </a:cubicBezTo>
                <a:cubicBezTo>
                  <a:pt x="11688462" y="1529362"/>
                  <a:pt x="11737009" y="1418725"/>
                  <a:pt x="11786524" y="1308078"/>
                </a:cubicBezTo>
                <a:close/>
                <a:moveTo>
                  <a:pt x="3210886" y="1231474"/>
                </a:moveTo>
                <a:lnTo>
                  <a:pt x="3200955" y="1251660"/>
                </a:lnTo>
                <a:cubicBezTo>
                  <a:pt x="3130885" y="1420394"/>
                  <a:pt x="3085730" y="1665832"/>
                  <a:pt x="2953453" y="1665880"/>
                </a:cubicBezTo>
                <a:cubicBezTo>
                  <a:pt x="2821177" y="1665880"/>
                  <a:pt x="2774701" y="1420647"/>
                  <a:pt x="2703826" y="1252049"/>
                </a:cubicBezTo>
                <a:lnTo>
                  <a:pt x="2697588" y="1239496"/>
                </a:lnTo>
                <a:lnTo>
                  <a:pt x="2699254" y="1243251"/>
                </a:lnTo>
                <a:cubicBezTo>
                  <a:pt x="2778452" y="1442134"/>
                  <a:pt x="2820872" y="1760346"/>
                  <a:pt x="2953525" y="1760346"/>
                </a:cubicBezTo>
                <a:cubicBezTo>
                  <a:pt x="3086028" y="1760346"/>
                  <a:pt x="3127366" y="1442030"/>
                  <a:pt x="3205784" y="1243083"/>
                </a:cubicBezTo>
                <a:close/>
                <a:moveTo>
                  <a:pt x="7111680" y="1231463"/>
                </a:moveTo>
                <a:lnTo>
                  <a:pt x="7101743" y="1251660"/>
                </a:lnTo>
                <a:cubicBezTo>
                  <a:pt x="7031673" y="1420394"/>
                  <a:pt x="6986518" y="1665832"/>
                  <a:pt x="6854241" y="1665880"/>
                </a:cubicBezTo>
                <a:cubicBezTo>
                  <a:pt x="6721965" y="1665880"/>
                  <a:pt x="6675489" y="1420647"/>
                  <a:pt x="6604614" y="1252049"/>
                </a:cubicBezTo>
                <a:lnTo>
                  <a:pt x="6598375" y="1239496"/>
                </a:lnTo>
                <a:lnTo>
                  <a:pt x="6600042" y="1243251"/>
                </a:lnTo>
                <a:cubicBezTo>
                  <a:pt x="6679241" y="1442134"/>
                  <a:pt x="6721661" y="1760346"/>
                  <a:pt x="6854313" y="1760346"/>
                </a:cubicBezTo>
                <a:cubicBezTo>
                  <a:pt x="6986816" y="1760346"/>
                  <a:pt x="7028154" y="1442030"/>
                  <a:pt x="7106573" y="1243083"/>
                </a:cubicBezTo>
                <a:close/>
                <a:moveTo>
                  <a:pt x="11058646" y="1231460"/>
                </a:moveTo>
                <a:lnTo>
                  <a:pt x="11048708" y="1251660"/>
                </a:lnTo>
                <a:cubicBezTo>
                  <a:pt x="10978638" y="1420394"/>
                  <a:pt x="10933483" y="1665832"/>
                  <a:pt x="10801206" y="1665880"/>
                </a:cubicBezTo>
                <a:cubicBezTo>
                  <a:pt x="10668929" y="1665880"/>
                  <a:pt x="10622453" y="1420647"/>
                  <a:pt x="10551579" y="1252049"/>
                </a:cubicBezTo>
                <a:lnTo>
                  <a:pt x="10545349" y="1239512"/>
                </a:lnTo>
                <a:lnTo>
                  <a:pt x="10547007" y="1243251"/>
                </a:lnTo>
                <a:cubicBezTo>
                  <a:pt x="10626207" y="1442134"/>
                  <a:pt x="10668627" y="1760346"/>
                  <a:pt x="10801279" y="1760346"/>
                </a:cubicBezTo>
                <a:cubicBezTo>
                  <a:pt x="10933782" y="1760346"/>
                  <a:pt x="10975120" y="1442030"/>
                  <a:pt x="11053538" y="1243083"/>
                </a:cubicBezTo>
                <a:close/>
                <a:moveTo>
                  <a:pt x="2365138" y="1229626"/>
                </a:moveTo>
                <a:lnTo>
                  <a:pt x="2351718" y="1247905"/>
                </a:lnTo>
                <a:cubicBezTo>
                  <a:pt x="2305160" y="1312719"/>
                  <a:pt x="2255246" y="1373765"/>
                  <a:pt x="2161140" y="1373936"/>
                </a:cubicBezTo>
                <a:cubicBezTo>
                  <a:pt x="2067306" y="1373936"/>
                  <a:pt x="2017169" y="1312981"/>
                  <a:pt x="1970364" y="1248216"/>
                </a:cubicBezTo>
                <a:lnTo>
                  <a:pt x="1957374" y="1230621"/>
                </a:lnTo>
                <a:lnTo>
                  <a:pt x="1965516" y="1242785"/>
                </a:lnTo>
                <a:cubicBezTo>
                  <a:pt x="2015094" y="1320297"/>
                  <a:pt x="2063898" y="1397809"/>
                  <a:pt x="2161139" y="1397809"/>
                </a:cubicBezTo>
                <a:cubicBezTo>
                  <a:pt x="2258198" y="1397809"/>
                  <a:pt x="2306929" y="1320224"/>
                  <a:pt x="2356453" y="1242630"/>
                </a:cubicBezTo>
                <a:close/>
                <a:moveTo>
                  <a:pt x="10212896" y="1229621"/>
                </a:moveTo>
                <a:lnTo>
                  <a:pt x="10199472" y="1247905"/>
                </a:lnTo>
                <a:cubicBezTo>
                  <a:pt x="10152914" y="1312719"/>
                  <a:pt x="10103000" y="1373765"/>
                  <a:pt x="10008894" y="1373936"/>
                </a:cubicBezTo>
                <a:cubicBezTo>
                  <a:pt x="9915061" y="1373936"/>
                  <a:pt x="9864923" y="1312981"/>
                  <a:pt x="9818118" y="1248216"/>
                </a:cubicBezTo>
                <a:lnTo>
                  <a:pt x="9805135" y="1230631"/>
                </a:lnTo>
                <a:lnTo>
                  <a:pt x="9813270" y="1242785"/>
                </a:lnTo>
                <a:cubicBezTo>
                  <a:pt x="9862849" y="1320297"/>
                  <a:pt x="9911653" y="1397809"/>
                  <a:pt x="10008894" y="1397809"/>
                </a:cubicBezTo>
                <a:cubicBezTo>
                  <a:pt x="10105953" y="1397809"/>
                  <a:pt x="10154683" y="1320224"/>
                  <a:pt x="10204207" y="1242630"/>
                </a:cubicBezTo>
                <a:close/>
                <a:moveTo>
                  <a:pt x="6265930" y="1229621"/>
                </a:moveTo>
                <a:lnTo>
                  <a:pt x="6252506" y="1247905"/>
                </a:lnTo>
                <a:cubicBezTo>
                  <a:pt x="6205949" y="1312719"/>
                  <a:pt x="6156035" y="1373765"/>
                  <a:pt x="6061929" y="1373936"/>
                </a:cubicBezTo>
                <a:cubicBezTo>
                  <a:pt x="5968095" y="1373936"/>
                  <a:pt x="5917958" y="1312981"/>
                  <a:pt x="5871153" y="1248216"/>
                </a:cubicBezTo>
                <a:lnTo>
                  <a:pt x="5858163" y="1230621"/>
                </a:lnTo>
                <a:lnTo>
                  <a:pt x="5866305" y="1242785"/>
                </a:lnTo>
                <a:cubicBezTo>
                  <a:pt x="5915884" y="1320297"/>
                  <a:pt x="5964687" y="1397809"/>
                  <a:pt x="6061928" y="1397809"/>
                </a:cubicBezTo>
                <a:cubicBezTo>
                  <a:pt x="6158987" y="1397809"/>
                  <a:pt x="6207717" y="1320224"/>
                  <a:pt x="6257241" y="1242630"/>
                </a:cubicBezTo>
                <a:close/>
                <a:moveTo>
                  <a:pt x="4660195" y="1227645"/>
                </a:moveTo>
                <a:lnTo>
                  <a:pt x="4641041" y="1248144"/>
                </a:lnTo>
                <a:cubicBezTo>
                  <a:pt x="4601395" y="1287063"/>
                  <a:pt x="4554441" y="1318207"/>
                  <a:pt x="4479347" y="1318234"/>
                </a:cubicBezTo>
                <a:cubicBezTo>
                  <a:pt x="4413784" y="1318234"/>
                  <a:pt x="4369616" y="1294434"/>
                  <a:pt x="4332980" y="1262453"/>
                </a:cubicBezTo>
                <a:lnTo>
                  <a:pt x="4300506" y="1230455"/>
                </a:lnTo>
                <a:lnTo>
                  <a:pt x="4304218" y="1234965"/>
                </a:lnTo>
                <a:cubicBezTo>
                  <a:pt x="4347581" y="1286568"/>
                  <a:pt x="4395497" y="1331887"/>
                  <a:pt x="4479348" y="1331887"/>
                </a:cubicBezTo>
                <a:cubicBezTo>
                  <a:pt x="4561612" y="1331887"/>
                  <a:pt x="4609170" y="1288347"/>
                  <a:pt x="4651717" y="1237998"/>
                </a:cubicBezTo>
                <a:close/>
                <a:moveTo>
                  <a:pt x="397069" y="1227146"/>
                </a:moveTo>
                <a:lnTo>
                  <a:pt x="406092" y="1238116"/>
                </a:lnTo>
                <a:cubicBezTo>
                  <a:pt x="448766" y="1288399"/>
                  <a:pt x="496421" y="1331887"/>
                  <a:pt x="578561" y="1331887"/>
                </a:cubicBezTo>
                <a:cubicBezTo>
                  <a:pt x="660824" y="1331887"/>
                  <a:pt x="708382" y="1288347"/>
                  <a:pt x="750929" y="1237998"/>
                </a:cubicBezTo>
                <a:lnTo>
                  <a:pt x="759418" y="1227632"/>
                </a:lnTo>
                <a:lnTo>
                  <a:pt x="740252" y="1248144"/>
                </a:lnTo>
                <a:cubicBezTo>
                  <a:pt x="700606" y="1287063"/>
                  <a:pt x="653651" y="1318207"/>
                  <a:pt x="578557" y="1318234"/>
                </a:cubicBezTo>
                <a:cubicBezTo>
                  <a:pt x="503628" y="1318234"/>
                  <a:pt x="456643" y="1287148"/>
                  <a:pt x="416910" y="1248291"/>
                </a:cubicBezTo>
                <a:close/>
                <a:moveTo>
                  <a:pt x="8991232" y="1227066"/>
                </a:moveTo>
                <a:lnTo>
                  <a:pt x="9022125" y="1285930"/>
                </a:lnTo>
                <a:cubicBezTo>
                  <a:pt x="9071722" y="1384869"/>
                  <a:pt x="9120434" y="1483808"/>
                  <a:pt x="9217457" y="1483808"/>
                </a:cubicBezTo>
                <a:cubicBezTo>
                  <a:pt x="9314406" y="1483808"/>
                  <a:pt x="9362936" y="1384815"/>
                  <a:pt x="9412368" y="1285812"/>
                </a:cubicBezTo>
                <a:lnTo>
                  <a:pt x="9440087" y="1232797"/>
                </a:lnTo>
                <a:lnTo>
                  <a:pt x="9436480" y="1238598"/>
                </a:lnTo>
                <a:cubicBezTo>
                  <a:pt x="9380247" y="1335359"/>
                  <a:pt x="9330759" y="1445952"/>
                  <a:pt x="9217749" y="1445993"/>
                </a:cubicBezTo>
                <a:cubicBezTo>
                  <a:pt x="9105026" y="1445993"/>
                  <a:pt x="9055155" y="1335511"/>
                  <a:pt x="8998597" y="1238839"/>
                </a:cubicBezTo>
                <a:close/>
                <a:moveTo>
                  <a:pt x="1143474" y="1227059"/>
                </a:moveTo>
                <a:lnTo>
                  <a:pt x="1174371" y="1285930"/>
                </a:lnTo>
                <a:cubicBezTo>
                  <a:pt x="1223968" y="1384869"/>
                  <a:pt x="1272680" y="1483808"/>
                  <a:pt x="1369703" y="1483808"/>
                </a:cubicBezTo>
                <a:cubicBezTo>
                  <a:pt x="1466652" y="1483808"/>
                  <a:pt x="1515182" y="1384815"/>
                  <a:pt x="1564614" y="1285812"/>
                </a:cubicBezTo>
                <a:lnTo>
                  <a:pt x="1592333" y="1232798"/>
                </a:lnTo>
                <a:lnTo>
                  <a:pt x="1588726" y="1238598"/>
                </a:lnTo>
                <a:cubicBezTo>
                  <a:pt x="1532493" y="1335359"/>
                  <a:pt x="1483005" y="1445952"/>
                  <a:pt x="1369995" y="1445993"/>
                </a:cubicBezTo>
                <a:cubicBezTo>
                  <a:pt x="1257272" y="1445993"/>
                  <a:pt x="1207401" y="1335511"/>
                  <a:pt x="1150844" y="1238839"/>
                </a:cubicBezTo>
                <a:close/>
                <a:moveTo>
                  <a:pt x="5044262" y="1227057"/>
                </a:moveTo>
                <a:lnTo>
                  <a:pt x="5075160" y="1285930"/>
                </a:lnTo>
                <a:cubicBezTo>
                  <a:pt x="5124757" y="1384869"/>
                  <a:pt x="5173469" y="1483808"/>
                  <a:pt x="5270491" y="1483808"/>
                </a:cubicBezTo>
                <a:cubicBezTo>
                  <a:pt x="5367441" y="1483808"/>
                  <a:pt x="5415971" y="1384815"/>
                  <a:pt x="5465403" y="1285812"/>
                </a:cubicBezTo>
                <a:lnTo>
                  <a:pt x="5493119" y="1232801"/>
                </a:lnTo>
                <a:lnTo>
                  <a:pt x="5489516" y="1238598"/>
                </a:lnTo>
                <a:cubicBezTo>
                  <a:pt x="5433282" y="1335359"/>
                  <a:pt x="5383794" y="1445952"/>
                  <a:pt x="5270783" y="1445993"/>
                </a:cubicBezTo>
                <a:cubicBezTo>
                  <a:pt x="5158061" y="1445993"/>
                  <a:pt x="5108190" y="1335511"/>
                  <a:pt x="5051633" y="1238839"/>
                </a:cubicBezTo>
                <a:close/>
                <a:moveTo>
                  <a:pt x="8244193" y="1226474"/>
                </a:moveTo>
                <a:lnTo>
                  <a:pt x="8251182" y="1234965"/>
                </a:lnTo>
                <a:cubicBezTo>
                  <a:pt x="8294546" y="1286568"/>
                  <a:pt x="8342461" y="1331887"/>
                  <a:pt x="8426312" y="1331887"/>
                </a:cubicBezTo>
                <a:cubicBezTo>
                  <a:pt x="8508575" y="1331887"/>
                  <a:pt x="8556133" y="1288347"/>
                  <a:pt x="8598680" y="1237998"/>
                </a:cubicBezTo>
                <a:lnTo>
                  <a:pt x="8607149" y="1227657"/>
                </a:lnTo>
                <a:lnTo>
                  <a:pt x="8588006" y="1248144"/>
                </a:lnTo>
                <a:cubicBezTo>
                  <a:pt x="8548360" y="1287063"/>
                  <a:pt x="8501406" y="1318207"/>
                  <a:pt x="8426312" y="1318234"/>
                </a:cubicBezTo>
                <a:cubicBezTo>
                  <a:pt x="8351383" y="1318234"/>
                  <a:pt x="8304398" y="1287148"/>
                  <a:pt x="8264665" y="1248291"/>
                </a:cubicBezTo>
                <a:close/>
                <a:moveTo>
                  <a:pt x="11363866" y="1224165"/>
                </a:moveTo>
                <a:lnTo>
                  <a:pt x="11395998" y="1285346"/>
                </a:lnTo>
                <a:cubicBezTo>
                  <a:pt x="11445632" y="1384285"/>
                  <a:pt x="11494380" y="1483223"/>
                  <a:pt x="11591402" y="1483223"/>
                </a:cubicBezTo>
                <a:cubicBezTo>
                  <a:pt x="11688388" y="1483223"/>
                  <a:pt x="11736917" y="1384212"/>
                  <a:pt x="11786350" y="1285191"/>
                </a:cubicBezTo>
                <a:lnTo>
                  <a:pt x="11814952" y="1230477"/>
                </a:lnTo>
                <a:lnTo>
                  <a:pt x="11810463" y="1237693"/>
                </a:lnTo>
                <a:cubicBezTo>
                  <a:pt x="11754202" y="1334434"/>
                  <a:pt x="11704672" y="1445003"/>
                  <a:pt x="11591621" y="1445043"/>
                </a:cubicBezTo>
                <a:cubicBezTo>
                  <a:pt x="11478775" y="1445043"/>
                  <a:pt x="11428966" y="1334561"/>
                  <a:pt x="11372447" y="1237889"/>
                </a:cubicBezTo>
                <a:close/>
                <a:moveTo>
                  <a:pt x="7416899" y="1224163"/>
                </a:moveTo>
                <a:lnTo>
                  <a:pt x="7449032" y="1285346"/>
                </a:lnTo>
                <a:cubicBezTo>
                  <a:pt x="7498666" y="1384285"/>
                  <a:pt x="7547414" y="1483223"/>
                  <a:pt x="7644436" y="1483223"/>
                </a:cubicBezTo>
                <a:cubicBezTo>
                  <a:pt x="7741422" y="1483223"/>
                  <a:pt x="7789951" y="1384212"/>
                  <a:pt x="7839384" y="1285191"/>
                </a:cubicBezTo>
                <a:lnTo>
                  <a:pt x="7866249" y="1233800"/>
                </a:lnTo>
                <a:lnTo>
                  <a:pt x="7817871" y="1316867"/>
                </a:lnTo>
                <a:cubicBezTo>
                  <a:pt x="7775748" y="1386218"/>
                  <a:pt x="7727088" y="1445013"/>
                  <a:pt x="7644655" y="1445043"/>
                </a:cubicBezTo>
                <a:cubicBezTo>
                  <a:pt x="7531809" y="1445043"/>
                  <a:pt x="7482000" y="1334561"/>
                  <a:pt x="7425481" y="1237889"/>
                </a:cubicBezTo>
                <a:close/>
                <a:moveTo>
                  <a:pt x="3516109" y="1224159"/>
                </a:moveTo>
                <a:lnTo>
                  <a:pt x="3548244" y="1285346"/>
                </a:lnTo>
                <a:cubicBezTo>
                  <a:pt x="3597877" y="1384285"/>
                  <a:pt x="3646626" y="1483223"/>
                  <a:pt x="3743648" y="1483223"/>
                </a:cubicBezTo>
                <a:cubicBezTo>
                  <a:pt x="3849726" y="1483223"/>
                  <a:pt x="3897836" y="1364777"/>
                  <a:pt x="3952563" y="1257423"/>
                </a:cubicBezTo>
                <a:lnTo>
                  <a:pt x="3969954" y="1225824"/>
                </a:lnTo>
                <a:lnTo>
                  <a:pt x="3966235" y="1231666"/>
                </a:lnTo>
                <a:cubicBezTo>
                  <a:pt x="3908484" y="1329779"/>
                  <a:pt x="3859274" y="1445002"/>
                  <a:pt x="3743867" y="1445043"/>
                </a:cubicBezTo>
                <a:cubicBezTo>
                  <a:pt x="3631021" y="1445043"/>
                  <a:pt x="3581212" y="1334561"/>
                  <a:pt x="3524693" y="1237889"/>
                </a:cubicBezTo>
                <a:close/>
                <a:moveTo>
                  <a:pt x="768105" y="1205512"/>
                </a:moveTo>
                <a:lnTo>
                  <a:pt x="719287" y="1249010"/>
                </a:lnTo>
                <a:cubicBezTo>
                  <a:pt x="683775" y="1275604"/>
                  <a:pt x="640798" y="1294946"/>
                  <a:pt x="578265" y="1294946"/>
                </a:cubicBezTo>
                <a:cubicBezTo>
                  <a:pt x="515778" y="1294946"/>
                  <a:pt x="472783" y="1275626"/>
                  <a:pt x="437237" y="1249060"/>
                </a:cubicBezTo>
                <a:lnTo>
                  <a:pt x="391030" y="1207981"/>
                </a:lnTo>
                <a:lnTo>
                  <a:pt x="420451" y="1239531"/>
                </a:lnTo>
                <a:cubicBezTo>
                  <a:pt x="459712" y="1278388"/>
                  <a:pt x="505517" y="1309474"/>
                  <a:pt x="578557" y="1309474"/>
                </a:cubicBezTo>
                <a:cubicBezTo>
                  <a:pt x="651707" y="1309474"/>
                  <a:pt x="697447" y="1278347"/>
                  <a:pt x="736607" y="1239435"/>
                </a:cubicBezTo>
                <a:close/>
                <a:moveTo>
                  <a:pt x="8987051" y="1203565"/>
                </a:moveTo>
                <a:lnTo>
                  <a:pt x="9022253" y="1262643"/>
                </a:lnTo>
                <a:cubicBezTo>
                  <a:pt x="9071960" y="1349938"/>
                  <a:pt x="9120836" y="1437232"/>
                  <a:pt x="9217749" y="1437232"/>
                </a:cubicBezTo>
                <a:cubicBezTo>
                  <a:pt x="9314808" y="1437232"/>
                  <a:pt x="9363392" y="1349865"/>
                  <a:pt x="9412825" y="1262497"/>
                </a:cubicBezTo>
                <a:lnTo>
                  <a:pt x="9446399" y="1205816"/>
                </a:lnTo>
                <a:lnTo>
                  <a:pt x="9436412" y="1219719"/>
                </a:lnTo>
                <a:cubicBezTo>
                  <a:pt x="9380104" y="1303577"/>
                  <a:pt x="9330585" y="1399414"/>
                  <a:pt x="9217822" y="1399414"/>
                </a:cubicBezTo>
                <a:cubicBezTo>
                  <a:pt x="9105181" y="1399414"/>
                  <a:pt x="9055393" y="1303669"/>
                  <a:pt x="8998839" y="1219893"/>
                </a:cubicBezTo>
                <a:close/>
                <a:moveTo>
                  <a:pt x="1139297" y="1203565"/>
                </a:moveTo>
                <a:lnTo>
                  <a:pt x="1174499" y="1262643"/>
                </a:lnTo>
                <a:cubicBezTo>
                  <a:pt x="1224206" y="1349938"/>
                  <a:pt x="1273082" y="1437232"/>
                  <a:pt x="1369995" y="1437232"/>
                </a:cubicBezTo>
                <a:cubicBezTo>
                  <a:pt x="1467053" y="1437232"/>
                  <a:pt x="1515638" y="1349865"/>
                  <a:pt x="1565071" y="1262497"/>
                </a:cubicBezTo>
                <a:lnTo>
                  <a:pt x="1598644" y="1205817"/>
                </a:lnTo>
                <a:lnTo>
                  <a:pt x="1588658" y="1219719"/>
                </a:lnTo>
                <a:cubicBezTo>
                  <a:pt x="1532351" y="1303577"/>
                  <a:pt x="1482831" y="1399414"/>
                  <a:pt x="1370068" y="1399414"/>
                </a:cubicBezTo>
                <a:cubicBezTo>
                  <a:pt x="1257427" y="1399414"/>
                  <a:pt x="1207639" y="1303669"/>
                  <a:pt x="1151085" y="1219893"/>
                </a:cubicBezTo>
                <a:close/>
                <a:moveTo>
                  <a:pt x="5040083" y="1203562"/>
                </a:moveTo>
                <a:lnTo>
                  <a:pt x="5075288" y="1262643"/>
                </a:lnTo>
                <a:cubicBezTo>
                  <a:pt x="5124994" y="1349938"/>
                  <a:pt x="5173870" y="1437232"/>
                  <a:pt x="5270783" y="1437232"/>
                </a:cubicBezTo>
                <a:cubicBezTo>
                  <a:pt x="5367842" y="1437232"/>
                  <a:pt x="5416426" y="1349865"/>
                  <a:pt x="5465860" y="1262497"/>
                </a:cubicBezTo>
                <a:lnTo>
                  <a:pt x="5499433" y="1205818"/>
                </a:lnTo>
                <a:lnTo>
                  <a:pt x="5489447" y="1219719"/>
                </a:lnTo>
                <a:cubicBezTo>
                  <a:pt x="5433139" y="1303577"/>
                  <a:pt x="5383620" y="1399414"/>
                  <a:pt x="5270857" y="1399414"/>
                </a:cubicBezTo>
                <a:cubicBezTo>
                  <a:pt x="5158216" y="1399414"/>
                  <a:pt x="5108428" y="1303669"/>
                  <a:pt x="5051874" y="1219893"/>
                </a:cubicBezTo>
                <a:close/>
                <a:moveTo>
                  <a:pt x="8233196" y="1202810"/>
                </a:moveTo>
                <a:lnTo>
                  <a:pt x="8249026" y="1219563"/>
                </a:lnTo>
                <a:cubicBezTo>
                  <a:pt x="8292956" y="1267163"/>
                  <a:pt x="8341098" y="1309474"/>
                  <a:pt x="8426312" y="1309474"/>
                </a:cubicBezTo>
                <a:cubicBezTo>
                  <a:pt x="8499462" y="1309474"/>
                  <a:pt x="8545201" y="1278347"/>
                  <a:pt x="8584361" y="1239435"/>
                </a:cubicBezTo>
                <a:lnTo>
                  <a:pt x="8615862" y="1205509"/>
                </a:lnTo>
                <a:lnTo>
                  <a:pt x="8567041" y="1249010"/>
                </a:lnTo>
                <a:cubicBezTo>
                  <a:pt x="8531529" y="1275604"/>
                  <a:pt x="8488553" y="1294946"/>
                  <a:pt x="8426020" y="1294946"/>
                </a:cubicBezTo>
                <a:cubicBezTo>
                  <a:pt x="8332290" y="1294946"/>
                  <a:pt x="8282415" y="1251475"/>
                  <a:pt x="8235756" y="1205288"/>
                </a:cubicBezTo>
                <a:close/>
                <a:moveTo>
                  <a:pt x="11822222" y="1201783"/>
                </a:moveTo>
                <a:lnTo>
                  <a:pt x="11810198" y="1218528"/>
                </a:lnTo>
                <a:cubicBezTo>
                  <a:pt x="11753929" y="1302374"/>
                  <a:pt x="11704476" y="1398206"/>
                  <a:pt x="11591548" y="1398247"/>
                </a:cubicBezTo>
                <a:cubicBezTo>
                  <a:pt x="11478908" y="1398247"/>
                  <a:pt x="11429119" y="1302479"/>
                  <a:pt x="11372552" y="1218682"/>
                </a:cubicBezTo>
                <a:lnTo>
                  <a:pt x="11360750" y="1202335"/>
                </a:lnTo>
                <a:lnTo>
                  <a:pt x="11396116" y="1261694"/>
                </a:lnTo>
                <a:cubicBezTo>
                  <a:pt x="11445814" y="1348989"/>
                  <a:pt x="11494672" y="1436283"/>
                  <a:pt x="11591621" y="1436283"/>
                </a:cubicBezTo>
                <a:cubicBezTo>
                  <a:pt x="11688753" y="1436283"/>
                  <a:pt x="11737355" y="1348934"/>
                  <a:pt x="11786797" y="1261576"/>
                </a:cubicBezTo>
                <a:close/>
                <a:moveTo>
                  <a:pt x="7875389" y="1201560"/>
                </a:moveTo>
                <a:lnTo>
                  <a:pt x="7866758" y="1213305"/>
                </a:lnTo>
                <a:cubicBezTo>
                  <a:pt x="7808996" y="1298339"/>
                  <a:pt x="7759863" y="1398205"/>
                  <a:pt x="7644582" y="1398247"/>
                </a:cubicBezTo>
                <a:cubicBezTo>
                  <a:pt x="7531942" y="1398247"/>
                  <a:pt x="7482153" y="1302479"/>
                  <a:pt x="7425587" y="1218682"/>
                </a:cubicBezTo>
                <a:lnTo>
                  <a:pt x="7413782" y="1202332"/>
                </a:lnTo>
                <a:lnTo>
                  <a:pt x="7449150" y="1261694"/>
                </a:lnTo>
                <a:cubicBezTo>
                  <a:pt x="7498848" y="1348989"/>
                  <a:pt x="7547706" y="1436283"/>
                  <a:pt x="7644655" y="1436283"/>
                </a:cubicBezTo>
                <a:cubicBezTo>
                  <a:pt x="7741787" y="1436283"/>
                  <a:pt x="7790390" y="1348934"/>
                  <a:pt x="7839832" y="1261576"/>
                </a:cubicBezTo>
                <a:close/>
                <a:moveTo>
                  <a:pt x="4283304" y="1199713"/>
                </a:moveTo>
                <a:lnTo>
                  <a:pt x="4302060" y="1219563"/>
                </a:lnTo>
                <a:cubicBezTo>
                  <a:pt x="4345990" y="1267163"/>
                  <a:pt x="4394133" y="1309474"/>
                  <a:pt x="4479347" y="1309474"/>
                </a:cubicBezTo>
                <a:cubicBezTo>
                  <a:pt x="4552497" y="1309474"/>
                  <a:pt x="4598236" y="1278347"/>
                  <a:pt x="4637396" y="1239435"/>
                </a:cubicBezTo>
                <a:lnTo>
                  <a:pt x="4668897" y="1205509"/>
                </a:lnTo>
                <a:lnTo>
                  <a:pt x="4620076" y="1249010"/>
                </a:lnTo>
                <a:cubicBezTo>
                  <a:pt x="4584564" y="1275604"/>
                  <a:pt x="4541587" y="1294946"/>
                  <a:pt x="4479054" y="1294946"/>
                </a:cubicBezTo>
                <a:cubicBezTo>
                  <a:pt x="4413443" y="1294946"/>
                  <a:pt x="4369322" y="1273646"/>
                  <a:pt x="4332749" y="1245023"/>
                </a:cubicBezTo>
                <a:close/>
                <a:moveTo>
                  <a:pt x="3978305" y="1196519"/>
                </a:moveTo>
                <a:lnTo>
                  <a:pt x="3965970" y="1213305"/>
                </a:lnTo>
                <a:cubicBezTo>
                  <a:pt x="3908207" y="1298339"/>
                  <a:pt x="3859075" y="1398205"/>
                  <a:pt x="3743795" y="1398247"/>
                </a:cubicBezTo>
                <a:cubicBezTo>
                  <a:pt x="3631154" y="1398247"/>
                  <a:pt x="3581365" y="1302479"/>
                  <a:pt x="3524799" y="1218682"/>
                </a:cubicBezTo>
                <a:lnTo>
                  <a:pt x="3512993" y="1202330"/>
                </a:lnTo>
                <a:lnTo>
                  <a:pt x="3548362" y="1261694"/>
                </a:lnTo>
                <a:cubicBezTo>
                  <a:pt x="3598060" y="1348989"/>
                  <a:pt x="3646918" y="1436283"/>
                  <a:pt x="3743867" y="1436283"/>
                </a:cubicBezTo>
                <a:cubicBezTo>
                  <a:pt x="3850105" y="1436283"/>
                  <a:pt x="3898288" y="1331788"/>
                  <a:pt x="3953012" y="1237078"/>
                </a:cubicBezTo>
                <a:close/>
                <a:moveTo>
                  <a:pt x="9789377" y="1195190"/>
                </a:moveTo>
                <a:lnTo>
                  <a:pt x="9812804" y="1226468"/>
                </a:lnTo>
                <a:cubicBezTo>
                  <a:pt x="9862465" y="1295822"/>
                  <a:pt x="9911396" y="1365176"/>
                  <a:pt x="10008528" y="1365176"/>
                </a:cubicBezTo>
                <a:cubicBezTo>
                  <a:pt x="10105952" y="1365176"/>
                  <a:pt x="10154609" y="1295822"/>
                  <a:pt x="10204006" y="1226468"/>
                </a:cubicBezTo>
                <a:lnTo>
                  <a:pt x="10223502" y="1200309"/>
                </a:lnTo>
                <a:lnTo>
                  <a:pt x="10170579" y="1263689"/>
                </a:lnTo>
                <a:cubicBezTo>
                  <a:pt x="10130886" y="1306769"/>
                  <a:pt x="10083888" y="1341232"/>
                  <a:pt x="10008821" y="1341232"/>
                </a:cubicBezTo>
                <a:cubicBezTo>
                  <a:pt x="9896344" y="1341232"/>
                  <a:pt x="9846720" y="1263781"/>
                  <a:pt x="9790200" y="1196012"/>
                </a:cubicBezTo>
                <a:close/>
                <a:moveTo>
                  <a:pt x="5842412" y="1195190"/>
                </a:moveTo>
                <a:lnTo>
                  <a:pt x="5865839" y="1226468"/>
                </a:lnTo>
                <a:cubicBezTo>
                  <a:pt x="5915500" y="1295822"/>
                  <a:pt x="5964431" y="1365176"/>
                  <a:pt x="6061562" y="1365176"/>
                </a:cubicBezTo>
                <a:cubicBezTo>
                  <a:pt x="6158986" y="1365176"/>
                  <a:pt x="6207644" y="1295822"/>
                  <a:pt x="6257040" y="1226468"/>
                </a:cubicBezTo>
                <a:lnTo>
                  <a:pt x="6276535" y="1200311"/>
                </a:lnTo>
                <a:lnTo>
                  <a:pt x="6223613" y="1263689"/>
                </a:lnTo>
                <a:cubicBezTo>
                  <a:pt x="6183920" y="1306769"/>
                  <a:pt x="6136922" y="1341232"/>
                  <a:pt x="6061855" y="1341232"/>
                </a:cubicBezTo>
                <a:cubicBezTo>
                  <a:pt x="5949379" y="1341232"/>
                  <a:pt x="5899755" y="1263781"/>
                  <a:pt x="5843236" y="1196012"/>
                </a:cubicBezTo>
                <a:close/>
                <a:moveTo>
                  <a:pt x="1941622" y="1195189"/>
                </a:moveTo>
                <a:lnTo>
                  <a:pt x="1965050" y="1226468"/>
                </a:lnTo>
                <a:cubicBezTo>
                  <a:pt x="2014711" y="1295822"/>
                  <a:pt x="2063642" y="1365176"/>
                  <a:pt x="2160774" y="1365176"/>
                </a:cubicBezTo>
                <a:cubicBezTo>
                  <a:pt x="2258199" y="1365176"/>
                  <a:pt x="2306856" y="1295822"/>
                  <a:pt x="2356252" y="1226468"/>
                </a:cubicBezTo>
                <a:lnTo>
                  <a:pt x="2375753" y="1200303"/>
                </a:lnTo>
                <a:lnTo>
                  <a:pt x="2322824" y="1263689"/>
                </a:lnTo>
                <a:cubicBezTo>
                  <a:pt x="2283132" y="1306769"/>
                  <a:pt x="2236133" y="1341232"/>
                  <a:pt x="2161067" y="1341232"/>
                </a:cubicBezTo>
                <a:cubicBezTo>
                  <a:pt x="2048590" y="1341232"/>
                  <a:pt x="1998966" y="1263781"/>
                  <a:pt x="1942447" y="1196012"/>
                </a:cubicBezTo>
                <a:close/>
                <a:moveTo>
                  <a:pt x="11343128" y="1191055"/>
                </a:moveTo>
                <a:lnTo>
                  <a:pt x="11343581" y="1191722"/>
                </a:lnTo>
                <a:lnTo>
                  <a:pt x="11343305" y="1191280"/>
                </a:lnTo>
                <a:close/>
                <a:moveTo>
                  <a:pt x="7396160" y="1191052"/>
                </a:moveTo>
                <a:lnTo>
                  <a:pt x="7396621" y="1191730"/>
                </a:lnTo>
                <a:lnTo>
                  <a:pt x="7396339" y="1191280"/>
                </a:lnTo>
                <a:close/>
                <a:moveTo>
                  <a:pt x="3495369" y="1191049"/>
                </a:moveTo>
                <a:lnTo>
                  <a:pt x="3495836" y="1191736"/>
                </a:lnTo>
                <a:lnTo>
                  <a:pt x="3495551" y="1191280"/>
                </a:lnTo>
                <a:close/>
                <a:moveTo>
                  <a:pt x="1139873" y="1189150"/>
                </a:moveTo>
                <a:lnTo>
                  <a:pt x="1174381" y="1239390"/>
                </a:lnTo>
                <a:cubicBezTo>
                  <a:pt x="1224060" y="1315059"/>
                  <a:pt x="1272973" y="1390727"/>
                  <a:pt x="1370068" y="1390727"/>
                </a:cubicBezTo>
                <a:cubicBezTo>
                  <a:pt x="1467236" y="1390727"/>
                  <a:pt x="1515894" y="1315004"/>
                  <a:pt x="1565336" y="1239280"/>
                </a:cubicBezTo>
                <a:lnTo>
                  <a:pt x="1599515" y="1189260"/>
                </a:lnTo>
                <a:lnTo>
                  <a:pt x="1588413" y="1200899"/>
                </a:lnTo>
                <a:cubicBezTo>
                  <a:pt x="1532065" y="1271849"/>
                  <a:pt x="1482595" y="1352945"/>
                  <a:pt x="1369995" y="1352986"/>
                </a:cubicBezTo>
                <a:cubicBezTo>
                  <a:pt x="1257601" y="1352986"/>
                  <a:pt x="1207897" y="1271978"/>
                  <a:pt x="1151318" y="1201096"/>
                </a:cubicBezTo>
                <a:close/>
                <a:moveTo>
                  <a:pt x="8987625" y="1189148"/>
                </a:moveTo>
                <a:lnTo>
                  <a:pt x="9022134" y="1239390"/>
                </a:lnTo>
                <a:cubicBezTo>
                  <a:pt x="9071814" y="1315059"/>
                  <a:pt x="9120726" y="1390727"/>
                  <a:pt x="9217822" y="1390727"/>
                </a:cubicBezTo>
                <a:cubicBezTo>
                  <a:pt x="9314990" y="1390727"/>
                  <a:pt x="9363647" y="1315004"/>
                  <a:pt x="9413089" y="1239280"/>
                </a:cubicBezTo>
                <a:lnTo>
                  <a:pt x="9447266" y="1189263"/>
                </a:lnTo>
                <a:lnTo>
                  <a:pt x="9436167" y="1200899"/>
                </a:lnTo>
                <a:cubicBezTo>
                  <a:pt x="9379819" y="1271849"/>
                  <a:pt x="9330349" y="1352945"/>
                  <a:pt x="9217749" y="1352986"/>
                </a:cubicBezTo>
                <a:cubicBezTo>
                  <a:pt x="9105355" y="1352986"/>
                  <a:pt x="9055651" y="1271978"/>
                  <a:pt x="8999073" y="1201096"/>
                </a:cubicBezTo>
                <a:close/>
                <a:moveTo>
                  <a:pt x="5040660" y="1189148"/>
                </a:moveTo>
                <a:lnTo>
                  <a:pt x="5075169" y="1239390"/>
                </a:lnTo>
                <a:cubicBezTo>
                  <a:pt x="5124848" y="1315059"/>
                  <a:pt x="5173761" y="1390727"/>
                  <a:pt x="5270857" y="1390727"/>
                </a:cubicBezTo>
                <a:cubicBezTo>
                  <a:pt x="5368025" y="1390727"/>
                  <a:pt x="5416681" y="1315004"/>
                  <a:pt x="5466124" y="1239280"/>
                </a:cubicBezTo>
                <a:lnTo>
                  <a:pt x="5500301" y="1189264"/>
                </a:lnTo>
                <a:lnTo>
                  <a:pt x="5489201" y="1200899"/>
                </a:lnTo>
                <a:cubicBezTo>
                  <a:pt x="5432853" y="1271849"/>
                  <a:pt x="5383383" y="1352945"/>
                  <a:pt x="5270783" y="1352986"/>
                </a:cubicBezTo>
                <a:cubicBezTo>
                  <a:pt x="5158389" y="1352986"/>
                  <a:pt x="5108686" y="1271978"/>
                  <a:pt x="5052107" y="1201096"/>
                </a:cubicBezTo>
                <a:close/>
                <a:moveTo>
                  <a:pt x="11822260" y="1186277"/>
                </a:moveTo>
                <a:lnTo>
                  <a:pt x="11772568" y="1247679"/>
                </a:lnTo>
                <a:cubicBezTo>
                  <a:pt x="11728449" y="1302867"/>
                  <a:pt x="11679085" y="1351931"/>
                  <a:pt x="11591475" y="1351963"/>
                </a:cubicBezTo>
                <a:cubicBezTo>
                  <a:pt x="11478834" y="1351963"/>
                  <a:pt x="11429231" y="1270955"/>
                  <a:pt x="11372722" y="1200073"/>
                </a:cubicBezTo>
                <a:lnTo>
                  <a:pt x="11361767" y="1188632"/>
                </a:lnTo>
                <a:lnTo>
                  <a:pt x="11395824" y="1238186"/>
                </a:lnTo>
                <a:cubicBezTo>
                  <a:pt x="11445522" y="1313837"/>
                  <a:pt x="11494453" y="1389487"/>
                  <a:pt x="11591548" y="1389487"/>
                </a:cubicBezTo>
                <a:cubicBezTo>
                  <a:pt x="11688790" y="1389487"/>
                  <a:pt x="11737447" y="1313764"/>
                  <a:pt x="11786888" y="1238040"/>
                </a:cubicBezTo>
                <a:close/>
                <a:moveTo>
                  <a:pt x="380828" y="1186028"/>
                </a:moveTo>
                <a:lnTo>
                  <a:pt x="382122" y="1187265"/>
                </a:lnTo>
                <a:cubicBezTo>
                  <a:pt x="431619" y="1236726"/>
                  <a:pt x="480550" y="1286186"/>
                  <a:pt x="578265" y="1286186"/>
                </a:cubicBezTo>
                <a:cubicBezTo>
                  <a:pt x="651580" y="1286186"/>
                  <a:pt x="697370" y="1258334"/>
                  <a:pt x="736527" y="1223515"/>
                </a:cubicBezTo>
                <a:lnTo>
                  <a:pt x="771033" y="1190244"/>
                </a:lnTo>
                <a:lnTo>
                  <a:pt x="768569" y="1192354"/>
                </a:lnTo>
                <a:cubicBezTo>
                  <a:pt x="722018" y="1233148"/>
                  <a:pt x="672288" y="1271552"/>
                  <a:pt x="578557" y="1271586"/>
                </a:cubicBezTo>
                <a:cubicBezTo>
                  <a:pt x="484861" y="1271586"/>
                  <a:pt x="435053" y="1233248"/>
                  <a:pt x="388424" y="1192515"/>
                </a:cubicBezTo>
                <a:close/>
                <a:moveTo>
                  <a:pt x="6580509" y="1183517"/>
                </a:moveTo>
                <a:lnTo>
                  <a:pt x="6620629" y="1267861"/>
                </a:lnTo>
                <a:cubicBezTo>
                  <a:pt x="6687518" y="1434686"/>
                  <a:pt x="6733693" y="1657120"/>
                  <a:pt x="6854241" y="1657120"/>
                </a:cubicBezTo>
                <a:cubicBezTo>
                  <a:pt x="6975063" y="1657120"/>
                  <a:pt x="7020142" y="1434515"/>
                  <a:pt x="7086154" y="1267543"/>
                </a:cubicBezTo>
                <a:lnTo>
                  <a:pt x="7125444" y="1183928"/>
                </a:lnTo>
                <a:lnTo>
                  <a:pt x="7101695" y="1223353"/>
                </a:lnTo>
                <a:cubicBezTo>
                  <a:pt x="7031480" y="1361414"/>
                  <a:pt x="6986158" y="1562239"/>
                  <a:pt x="6854313" y="1562287"/>
                </a:cubicBezTo>
                <a:lnTo>
                  <a:pt x="6854240" y="1562287"/>
                </a:lnTo>
                <a:cubicBezTo>
                  <a:pt x="6722251" y="1562287"/>
                  <a:pt x="6675811" y="1361573"/>
                  <a:pt x="6604865" y="1223582"/>
                </a:cubicBezTo>
                <a:close/>
                <a:moveTo>
                  <a:pt x="10527474" y="1183515"/>
                </a:moveTo>
                <a:lnTo>
                  <a:pt x="10567595" y="1267861"/>
                </a:lnTo>
                <a:cubicBezTo>
                  <a:pt x="10634484" y="1434686"/>
                  <a:pt x="10680658" y="1657120"/>
                  <a:pt x="10801206" y="1657120"/>
                </a:cubicBezTo>
                <a:cubicBezTo>
                  <a:pt x="10922028" y="1657120"/>
                  <a:pt x="10967108" y="1434515"/>
                  <a:pt x="11033120" y="1267543"/>
                </a:cubicBezTo>
                <a:lnTo>
                  <a:pt x="11072411" y="1183926"/>
                </a:lnTo>
                <a:lnTo>
                  <a:pt x="11048661" y="1223353"/>
                </a:lnTo>
                <a:cubicBezTo>
                  <a:pt x="10978446" y="1361414"/>
                  <a:pt x="10933125" y="1562239"/>
                  <a:pt x="10801279" y="1562287"/>
                </a:cubicBezTo>
                <a:lnTo>
                  <a:pt x="10801206" y="1562287"/>
                </a:lnTo>
                <a:cubicBezTo>
                  <a:pt x="10669217" y="1562287"/>
                  <a:pt x="10622777" y="1361573"/>
                  <a:pt x="10551831" y="1223582"/>
                </a:cubicBezTo>
                <a:close/>
                <a:moveTo>
                  <a:pt x="2679718" y="1183512"/>
                </a:moveTo>
                <a:lnTo>
                  <a:pt x="2719841" y="1267861"/>
                </a:lnTo>
                <a:cubicBezTo>
                  <a:pt x="2786730" y="1434686"/>
                  <a:pt x="2832905" y="1657120"/>
                  <a:pt x="2953453" y="1657120"/>
                </a:cubicBezTo>
                <a:cubicBezTo>
                  <a:pt x="3074275" y="1657120"/>
                  <a:pt x="3119355" y="1434515"/>
                  <a:pt x="3185366" y="1267543"/>
                </a:cubicBezTo>
                <a:lnTo>
                  <a:pt x="3224658" y="1183925"/>
                </a:lnTo>
                <a:lnTo>
                  <a:pt x="3200907" y="1223353"/>
                </a:lnTo>
                <a:cubicBezTo>
                  <a:pt x="3130692" y="1361414"/>
                  <a:pt x="3085371" y="1562239"/>
                  <a:pt x="2953526" y="1562287"/>
                </a:cubicBezTo>
                <a:lnTo>
                  <a:pt x="2953452" y="1562287"/>
                </a:lnTo>
                <a:cubicBezTo>
                  <a:pt x="2821463" y="1562287"/>
                  <a:pt x="2775023" y="1361573"/>
                  <a:pt x="2704078" y="1223582"/>
                </a:cubicBezTo>
                <a:close/>
                <a:moveTo>
                  <a:pt x="7878321" y="1183443"/>
                </a:moveTo>
                <a:lnTo>
                  <a:pt x="7866434" y="1195457"/>
                </a:lnTo>
                <a:cubicBezTo>
                  <a:pt x="7808601" y="1267413"/>
                  <a:pt x="7759497" y="1351921"/>
                  <a:pt x="7644509" y="1351963"/>
                </a:cubicBezTo>
                <a:cubicBezTo>
                  <a:pt x="7531869" y="1351963"/>
                  <a:pt x="7482265" y="1270955"/>
                  <a:pt x="7425756" y="1200073"/>
                </a:cubicBezTo>
                <a:lnTo>
                  <a:pt x="7414803" y="1188633"/>
                </a:lnTo>
                <a:lnTo>
                  <a:pt x="7448858" y="1238186"/>
                </a:lnTo>
                <a:cubicBezTo>
                  <a:pt x="7498556" y="1313837"/>
                  <a:pt x="7547487" y="1389487"/>
                  <a:pt x="7644582" y="1389487"/>
                </a:cubicBezTo>
                <a:cubicBezTo>
                  <a:pt x="7729669" y="1389487"/>
                  <a:pt x="7777558" y="1331511"/>
                  <a:pt x="7821322" y="1266288"/>
                </a:cubicBezTo>
                <a:close/>
                <a:moveTo>
                  <a:pt x="5840745" y="1180394"/>
                </a:moveTo>
                <a:lnTo>
                  <a:pt x="5865967" y="1210117"/>
                </a:lnTo>
                <a:cubicBezTo>
                  <a:pt x="5915610" y="1271295"/>
                  <a:pt x="5964577" y="1332472"/>
                  <a:pt x="6061855" y="1332472"/>
                </a:cubicBezTo>
                <a:cubicBezTo>
                  <a:pt x="6159243" y="1332472"/>
                  <a:pt x="6208064" y="1271222"/>
                  <a:pt x="6257561" y="1209962"/>
                </a:cubicBezTo>
                <a:lnTo>
                  <a:pt x="6282408" y="1180558"/>
                </a:lnTo>
                <a:lnTo>
                  <a:pt x="6280043" y="1182614"/>
                </a:lnTo>
                <a:cubicBezTo>
                  <a:pt x="6223766" y="1241417"/>
                  <a:pt x="6174537" y="1308630"/>
                  <a:pt x="6061855" y="1308671"/>
                </a:cubicBezTo>
                <a:cubicBezTo>
                  <a:pt x="5949461" y="1308671"/>
                  <a:pt x="5900011" y="1241546"/>
                  <a:pt x="5843537" y="1182811"/>
                </a:cubicBezTo>
                <a:close/>
                <a:moveTo>
                  <a:pt x="1939955" y="1180393"/>
                </a:moveTo>
                <a:lnTo>
                  <a:pt x="1965178" y="1210117"/>
                </a:lnTo>
                <a:cubicBezTo>
                  <a:pt x="2014821" y="1271295"/>
                  <a:pt x="2063789" y="1332472"/>
                  <a:pt x="2161067" y="1332472"/>
                </a:cubicBezTo>
                <a:cubicBezTo>
                  <a:pt x="2258454" y="1332472"/>
                  <a:pt x="2307276" y="1271222"/>
                  <a:pt x="2356773" y="1209962"/>
                </a:cubicBezTo>
                <a:lnTo>
                  <a:pt x="2381621" y="1180558"/>
                </a:lnTo>
                <a:lnTo>
                  <a:pt x="2379254" y="1182614"/>
                </a:lnTo>
                <a:cubicBezTo>
                  <a:pt x="2322978" y="1241417"/>
                  <a:pt x="2273749" y="1308630"/>
                  <a:pt x="2161067" y="1308671"/>
                </a:cubicBezTo>
                <a:cubicBezTo>
                  <a:pt x="2048672" y="1308671"/>
                  <a:pt x="1999222" y="1241546"/>
                  <a:pt x="1942749" y="1182811"/>
                </a:cubicBezTo>
                <a:close/>
                <a:moveTo>
                  <a:pt x="9787708" y="1180392"/>
                </a:moveTo>
                <a:lnTo>
                  <a:pt x="9812932" y="1210117"/>
                </a:lnTo>
                <a:cubicBezTo>
                  <a:pt x="9862575" y="1271295"/>
                  <a:pt x="9911542" y="1332472"/>
                  <a:pt x="10008821" y="1332472"/>
                </a:cubicBezTo>
                <a:cubicBezTo>
                  <a:pt x="10106208" y="1332472"/>
                  <a:pt x="10155030" y="1271222"/>
                  <a:pt x="10204526" y="1209962"/>
                </a:cubicBezTo>
                <a:lnTo>
                  <a:pt x="10229376" y="1180557"/>
                </a:lnTo>
                <a:lnTo>
                  <a:pt x="10227008" y="1182614"/>
                </a:lnTo>
                <a:cubicBezTo>
                  <a:pt x="10170731" y="1241417"/>
                  <a:pt x="10121503" y="1308630"/>
                  <a:pt x="10008821" y="1308671"/>
                </a:cubicBezTo>
                <a:cubicBezTo>
                  <a:pt x="9896426" y="1308671"/>
                  <a:pt x="9846976" y="1241546"/>
                  <a:pt x="9790503" y="1182811"/>
                </a:cubicBezTo>
                <a:close/>
                <a:moveTo>
                  <a:pt x="4273727" y="1179317"/>
                </a:moveTo>
                <a:lnTo>
                  <a:pt x="4301542" y="1205716"/>
                </a:lnTo>
                <a:cubicBezTo>
                  <a:pt x="4345403" y="1248318"/>
                  <a:pt x="4393554" y="1286186"/>
                  <a:pt x="4479054" y="1286186"/>
                </a:cubicBezTo>
                <a:cubicBezTo>
                  <a:pt x="4552369" y="1286186"/>
                  <a:pt x="4598160" y="1258334"/>
                  <a:pt x="4637316" y="1223515"/>
                </a:cubicBezTo>
                <a:lnTo>
                  <a:pt x="4671822" y="1190244"/>
                </a:lnTo>
                <a:lnTo>
                  <a:pt x="4669358" y="1192354"/>
                </a:lnTo>
                <a:cubicBezTo>
                  <a:pt x="4622807" y="1233148"/>
                  <a:pt x="4573077" y="1271552"/>
                  <a:pt x="4479346" y="1271586"/>
                </a:cubicBezTo>
                <a:cubicBezTo>
                  <a:pt x="4380966" y="1271586"/>
                  <a:pt x="4330972" y="1229319"/>
                  <a:pt x="4282238" y="1186391"/>
                </a:cubicBezTo>
                <a:close/>
                <a:moveTo>
                  <a:pt x="8967785" y="1177422"/>
                </a:moveTo>
                <a:lnTo>
                  <a:pt x="8973989" y="1185474"/>
                </a:lnTo>
                <a:lnTo>
                  <a:pt x="8969676" y="1179500"/>
                </a:lnTo>
                <a:close/>
                <a:moveTo>
                  <a:pt x="1120030" y="1177421"/>
                </a:moveTo>
                <a:lnTo>
                  <a:pt x="1126236" y="1185475"/>
                </a:lnTo>
                <a:lnTo>
                  <a:pt x="1121922" y="1179500"/>
                </a:lnTo>
                <a:close/>
                <a:moveTo>
                  <a:pt x="5020818" y="1177419"/>
                </a:moveTo>
                <a:lnTo>
                  <a:pt x="5027030" y="1185482"/>
                </a:lnTo>
                <a:lnTo>
                  <a:pt x="5022712" y="1179500"/>
                </a:lnTo>
                <a:close/>
                <a:moveTo>
                  <a:pt x="3981698" y="1177389"/>
                </a:moveTo>
                <a:lnTo>
                  <a:pt x="3924814" y="1247679"/>
                </a:lnTo>
                <a:cubicBezTo>
                  <a:pt x="3880695" y="1302867"/>
                  <a:pt x="3831330" y="1351931"/>
                  <a:pt x="3743721" y="1351963"/>
                </a:cubicBezTo>
                <a:cubicBezTo>
                  <a:pt x="3631081" y="1351963"/>
                  <a:pt x="3581477" y="1270955"/>
                  <a:pt x="3524968" y="1200073"/>
                </a:cubicBezTo>
                <a:lnTo>
                  <a:pt x="3514014" y="1188632"/>
                </a:lnTo>
                <a:lnTo>
                  <a:pt x="3548070" y="1238186"/>
                </a:lnTo>
                <a:cubicBezTo>
                  <a:pt x="3597768" y="1313837"/>
                  <a:pt x="3646699" y="1389487"/>
                  <a:pt x="3743795" y="1389487"/>
                </a:cubicBezTo>
                <a:cubicBezTo>
                  <a:pt x="3828881" y="1389487"/>
                  <a:pt x="3876769" y="1331511"/>
                  <a:pt x="3920534" y="1266288"/>
                </a:cubicBezTo>
                <a:close/>
                <a:moveTo>
                  <a:pt x="11341163" y="1175842"/>
                </a:moveTo>
                <a:lnTo>
                  <a:pt x="11348429" y="1185271"/>
                </a:lnTo>
                <a:lnTo>
                  <a:pt x="11343381" y="1178280"/>
                </a:lnTo>
                <a:close/>
                <a:moveTo>
                  <a:pt x="7394195" y="1175840"/>
                </a:moveTo>
                <a:lnTo>
                  <a:pt x="7401470" y="1185279"/>
                </a:lnTo>
                <a:lnTo>
                  <a:pt x="7396416" y="1178280"/>
                </a:lnTo>
                <a:close/>
                <a:moveTo>
                  <a:pt x="3493406" y="1175838"/>
                </a:moveTo>
                <a:lnTo>
                  <a:pt x="3500686" y="1185285"/>
                </a:lnTo>
                <a:lnTo>
                  <a:pt x="3495628" y="1178280"/>
                </a:lnTo>
                <a:close/>
                <a:moveTo>
                  <a:pt x="11841868" y="1175189"/>
                </a:moveTo>
                <a:lnTo>
                  <a:pt x="11839226" y="1178104"/>
                </a:lnTo>
                <a:lnTo>
                  <a:pt x="11833331" y="1186313"/>
                </a:lnTo>
                <a:close/>
                <a:moveTo>
                  <a:pt x="8214107" y="1173067"/>
                </a:moveTo>
                <a:lnTo>
                  <a:pt x="8248508" y="1205716"/>
                </a:lnTo>
                <a:cubicBezTo>
                  <a:pt x="8292369" y="1248318"/>
                  <a:pt x="8340519" y="1286186"/>
                  <a:pt x="8426020" y="1286186"/>
                </a:cubicBezTo>
                <a:cubicBezTo>
                  <a:pt x="8499334" y="1286186"/>
                  <a:pt x="8545125" y="1258334"/>
                  <a:pt x="8584281" y="1223515"/>
                </a:cubicBezTo>
                <a:lnTo>
                  <a:pt x="8618786" y="1190245"/>
                </a:lnTo>
                <a:lnTo>
                  <a:pt x="8616324" y="1192354"/>
                </a:lnTo>
                <a:cubicBezTo>
                  <a:pt x="8569773" y="1233148"/>
                  <a:pt x="8520043" y="1271552"/>
                  <a:pt x="8426312" y="1271586"/>
                </a:cubicBezTo>
                <a:cubicBezTo>
                  <a:pt x="8351356" y="1271586"/>
                  <a:pt x="8304487" y="1247050"/>
                  <a:pt x="8264864" y="1216380"/>
                </a:cubicBezTo>
                <a:close/>
                <a:moveTo>
                  <a:pt x="7897829" y="1171375"/>
                </a:moveTo>
                <a:lnTo>
                  <a:pt x="7896705" y="1172554"/>
                </a:lnTo>
                <a:lnTo>
                  <a:pt x="7891751" y="1179296"/>
                </a:lnTo>
                <a:close/>
                <a:moveTo>
                  <a:pt x="784044" y="1167567"/>
                </a:moveTo>
                <a:lnTo>
                  <a:pt x="739845" y="1200384"/>
                </a:lnTo>
                <a:cubicBezTo>
                  <a:pt x="700301" y="1227023"/>
                  <a:pt x="653515" y="1248342"/>
                  <a:pt x="578558" y="1248369"/>
                </a:cubicBezTo>
                <a:cubicBezTo>
                  <a:pt x="503573" y="1248369"/>
                  <a:pt x="456760" y="1227098"/>
                  <a:pt x="417193" y="1200508"/>
                </a:cubicBezTo>
                <a:lnTo>
                  <a:pt x="372875" y="1167678"/>
                </a:lnTo>
                <a:lnTo>
                  <a:pt x="382250" y="1175586"/>
                </a:lnTo>
                <a:cubicBezTo>
                  <a:pt x="431729" y="1219206"/>
                  <a:pt x="480696" y="1262825"/>
                  <a:pt x="578557" y="1262825"/>
                </a:cubicBezTo>
                <a:cubicBezTo>
                  <a:pt x="676383" y="1262825"/>
                  <a:pt x="725278" y="1219151"/>
                  <a:pt x="774701" y="1175467"/>
                </a:cubicBezTo>
                <a:close/>
                <a:moveTo>
                  <a:pt x="4272142" y="1167133"/>
                </a:moveTo>
                <a:lnTo>
                  <a:pt x="4301667" y="1191858"/>
                </a:lnTo>
                <a:cubicBezTo>
                  <a:pt x="4345524" y="1229429"/>
                  <a:pt x="4393718" y="1262825"/>
                  <a:pt x="4479346" y="1262825"/>
                </a:cubicBezTo>
                <a:cubicBezTo>
                  <a:pt x="4577172" y="1262825"/>
                  <a:pt x="4626066" y="1219151"/>
                  <a:pt x="4675490" y="1175467"/>
                </a:cubicBezTo>
                <a:lnTo>
                  <a:pt x="4684834" y="1167566"/>
                </a:lnTo>
                <a:lnTo>
                  <a:pt x="4640634" y="1200384"/>
                </a:lnTo>
                <a:cubicBezTo>
                  <a:pt x="4601091" y="1227023"/>
                  <a:pt x="4554304" y="1248342"/>
                  <a:pt x="4479347" y="1248369"/>
                </a:cubicBezTo>
                <a:cubicBezTo>
                  <a:pt x="4380931" y="1248369"/>
                  <a:pt x="4331041" y="1211726"/>
                  <a:pt x="4282372" y="1174510"/>
                </a:cubicBezTo>
                <a:close/>
                <a:moveTo>
                  <a:pt x="9785481" y="1165840"/>
                </a:moveTo>
                <a:lnTo>
                  <a:pt x="9812750" y="1193689"/>
                </a:lnTo>
                <a:cubicBezTo>
                  <a:pt x="9862320" y="1246617"/>
                  <a:pt x="9911287" y="1299545"/>
                  <a:pt x="10008821" y="1299545"/>
                </a:cubicBezTo>
                <a:cubicBezTo>
                  <a:pt x="10106500" y="1299545"/>
                  <a:pt x="10155303" y="1246453"/>
                  <a:pt x="10204718" y="1193352"/>
                </a:cubicBezTo>
                <a:lnTo>
                  <a:pt x="10230740" y="1166610"/>
                </a:lnTo>
                <a:lnTo>
                  <a:pt x="10226762" y="1169531"/>
                </a:lnTo>
                <a:cubicBezTo>
                  <a:pt x="10170472" y="1219280"/>
                  <a:pt x="10121337" y="1276144"/>
                  <a:pt x="10008820" y="1276185"/>
                </a:cubicBezTo>
                <a:cubicBezTo>
                  <a:pt x="9896344" y="1276185"/>
                  <a:pt x="9847113" y="1219385"/>
                  <a:pt x="9790729" y="1169685"/>
                </a:cubicBezTo>
                <a:close/>
                <a:moveTo>
                  <a:pt x="5838515" y="1165839"/>
                </a:moveTo>
                <a:lnTo>
                  <a:pt x="5865784" y="1193689"/>
                </a:lnTo>
                <a:cubicBezTo>
                  <a:pt x="5915354" y="1246617"/>
                  <a:pt x="5964322" y="1299545"/>
                  <a:pt x="6061855" y="1299545"/>
                </a:cubicBezTo>
                <a:cubicBezTo>
                  <a:pt x="6159535" y="1299545"/>
                  <a:pt x="6208338" y="1246453"/>
                  <a:pt x="6257752" y="1193352"/>
                </a:cubicBezTo>
                <a:lnTo>
                  <a:pt x="6283775" y="1166609"/>
                </a:lnTo>
                <a:lnTo>
                  <a:pt x="6279796" y="1169531"/>
                </a:lnTo>
                <a:cubicBezTo>
                  <a:pt x="6223506" y="1219280"/>
                  <a:pt x="6174372" y="1276144"/>
                  <a:pt x="6061854" y="1276185"/>
                </a:cubicBezTo>
                <a:cubicBezTo>
                  <a:pt x="5949379" y="1276185"/>
                  <a:pt x="5900147" y="1219385"/>
                  <a:pt x="5843764" y="1169685"/>
                </a:cubicBezTo>
                <a:close/>
                <a:moveTo>
                  <a:pt x="1937726" y="1165839"/>
                </a:moveTo>
                <a:lnTo>
                  <a:pt x="1964996" y="1193689"/>
                </a:lnTo>
                <a:cubicBezTo>
                  <a:pt x="2014566" y="1246617"/>
                  <a:pt x="2063533" y="1299545"/>
                  <a:pt x="2161067" y="1299545"/>
                </a:cubicBezTo>
                <a:cubicBezTo>
                  <a:pt x="2258746" y="1299545"/>
                  <a:pt x="2307549" y="1246453"/>
                  <a:pt x="2356964" y="1193352"/>
                </a:cubicBezTo>
                <a:lnTo>
                  <a:pt x="2382986" y="1166610"/>
                </a:lnTo>
                <a:lnTo>
                  <a:pt x="2379009" y="1169531"/>
                </a:lnTo>
                <a:cubicBezTo>
                  <a:pt x="2322718" y="1219280"/>
                  <a:pt x="2273584" y="1276144"/>
                  <a:pt x="2161067" y="1276185"/>
                </a:cubicBezTo>
                <a:cubicBezTo>
                  <a:pt x="2048591" y="1276185"/>
                  <a:pt x="1999359" y="1219385"/>
                  <a:pt x="1942975" y="1169685"/>
                </a:cubicBezTo>
                <a:close/>
                <a:moveTo>
                  <a:pt x="8213382" y="1162337"/>
                </a:moveTo>
                <a:lnTo>
                  <a:pt x="8248632" y="1191858"/>
                </a:lnTo>
                <a:cubicBezTo>
                  <a:pt x="8292489" y="1229429"/>
                  <a:pt x="8340683" y="1262825"/>
                  <a:pt x="8426312" y="1262825"/>
                </a:cubicBezTo>
                <a:cubicBezTo>
                  <a:pt x="8524138" y="1262825"/>
                  <a:pt x="8573032" y="1219151"/>
                  <a:pt x="8622456" y="1175467"/>
                </a:cubicBezTo>
                <a:lnTo>
                  <a:pt x="8631803" y="1167563"/>
                </a:lnTo>
                <a:lnTo>
                  <a:pt x="8587599" y="1200384"/>
                </a:lnTo>
                <a:cubicBezTo>
                  <a:pt x="8548055" y="1227023"/>
                  <a:pt x="8501269" y="1248342"/>
                  <a:pt x="8426312" y="1248369"/>
                </a:cubicBezTo>
                <a:cubicBezTo>
                  <a:pt x="8349766" y="1248369"/>
                  <a:pt x="8302576" y="1226202"/>
                  <a:pt x="8262483" y="1198840"/>
                </a:cubicBezTo>
                <a:close/>
                <a:moveTo>
                  <a:pt x="11842872" y="1162105"/>
                </a:moveTo>
                <a:lnTo>
                  <a:pt x="11838937" y="1165670"/>
                </a:lnTo>
                <a:lnTo>
                  <a:pt x="11830565" y="1176014"/>
                </a:lnTo>
                <a:close/>
                <a:moveTo>
                  <a:pt x="7139954" y="1160212"/>
                </a:moveTo>
                <a:lnTo>
                  <a:pt x="7139392" y="1160772"/>
                </a:lnTo>
                <a:lnTo>
                  <a:pt x="7137980" y="1163117"/>
                </a:lnTo>
                <a:close/>
                <a:moveTo>
                  <a:pt x="11086921" y="1160211"/>
                </a:moveTo>
                <a:lnTo>
                  <a:pt x="11086358" y="1160772"/>
                </a:lnTo>
                <a:lnTo>
                  <a:pt x="11084943" y="1163122"/>
                </a:lnTo>
                <a:close/>
                <a:moveTo>
                  <a:pt x="3239168" y="1160211"/>
                </a:moveTo>
                <a:lnTo>
                  <a:pt x="3238604" y="1160772"/>
                </a:lnTo>
                <a:lnTo>
                  <a:pt x="3237189" y="1163122"/>
                </a:lnTo>
                <a:close/>
                <a:moveTo>
                  <a:pt x="6565868" y="1160068"/>
                </a:moveTo>
                <a:lnTo>
                  <a:pt x="6569270" y="1165030"/>
                </a:lnTo>
                <a:lnTo>
                  <a:pt x="6566841" y="1161033"/>
                </a:lnTo>
                <a:close/>
                <a:moveTo>
                  <a:pt x="10512833" y="1160067"/>
                </a:moveTo>
                <a:lnTo>
                  <a:pt x="10516239" y="1165034"/>
                </a:lnTo>
                <a:lnTo>
                  <a:pt x="10513807" y="1161033"/>
                </a:lnTo>
                <a:close/>
                <a:moveTo>
                  <a:pt x="2665078" y="1160066"/>
                </a:moveTo>
                <a:lnTo>
                  <a:pt x="2668489" y="1165039"/>
                </a:lnTo>
                <a:lnTo>
                  <a:pt x="2666053" y="1161033"/>
                </a:lnTo>
                <a:close/>
                <a:moveTo>
                  <a:pt x="2388982" y="1149919"/>
                </a:moveTo>
                <a:lnTo>
                  <a:pt x="2378803" y="1156038"/>
                </a:lnTo>
                <a:cubicBezTo>
                  <a:pt x="2322597" y="1196752"/>
                  <a:pt x="2273699" y="1243292"/>
                  <a:pt x="2161140" y="1243333"/>
                </a:cubicBezTo>
                <a:cubicBezTo>
                  <a:pt x="2048745" y="1243333"/>
                  <a:pt x="1999619" y="1196858"/>
                  <a:pt x="1943247" y="1156192"/>
                </a:cubicBezTo>
                <a:lnTo>
                  <a:pt x="1932841" y="1149956"/>
                </a:lnTo>
                <a:lnTo>
                  <a:pt x="1964832" y="1177703"/>
                </a:lnTo>
                <a:cubicBezTo>
                  <a:pt x="2014310" y="1222564"/>
                  <a:pt x="2063241" y="1267424"/>
                  <a:pt x="2161067" y="1267424"/>
                </a:cubicBezTo>
                <a:cubicBezTo>
                  <a:pt x="2258929" y="1267424"/>
                  <a:pt x="2307787" y="1222509"/>
                  <a:pt x="2357184" y="1177584"/>
                </a:cubicBezTo>
                <a:close/>
                <a:moveTo>
                  <a:pt x="10236736" y="1149918"/>
                </a:moveTo>
                <a:lnTo>
                  <a:pt x="10226556" y="1156038"/>
                </a:lnTo>
                <a:cubicBezTo>
                  <a:pt x="10170350" y="1196752"/>
                  <a:pt x="10121453" y="1243292"/>
                  <a:pt x="10008894" y="1243333"/>
                </a:cubicBezTo>
                <a:cubicBezTo>
                  <a:pt x="9896499" y="1243333"/>
                  <a:pt x="9847372" y="1196858"/>
                  <a:pt x="9791000" y="1156192"/>
                </a:cubicBezTo>
                <a:lnTo>
                  <a:pt x="9780597" y="1149958"/>
                </a:lnTo>
                <a:lnTo>
                  <a:pt x="9812586" y="1177703"/>
                </a:lnTo>
                <a:cubicBezTo>
                  <a:pt x="9862064" y="1222564"/>
                  <a:pt x="9910995" y="1267424"/>
                  <a:pt x="10008820" y="1267424"/>
                </a:cubicBezTo>
                <a:cubicBezTo>
                  <a:pt x="10106683" y="1267424"/>
                  <a:pt x="10155541" y="1222509"/>
                  <a:pt x="10204937" y="1177584"/>
                </a:cubicBezTo>
                <a:close/>
                <a:moveTo>
                  <a:pt x="6289771" y="1149918"/>
                </a:moveTo>
                <a:lnTo>
                  <a:pt x="6279590" y="1156038"/>
                </a:lnTo>
                <a:cubicBezTo>
                  <a:pt x="6223384" y="1196752"/>
                  <a:pt x="6174487" y="1243292"/>
                  <a:pt x="6061929" y="1243333"/>
                </a:cubicBezTo>
                <a:cubicBezTo>
                  <a:pt x="5949535" y="1243333"/>
                  <a:pt x="5900408" y="1196858"/>
                  <a:pt x="5844036" y="1156192"/>
                </a:cubicBezTo>
                <a:lnTo>
                  <a:pt x="5833630" y="1149956"/>
                </a:lnTo>
                <a:lnTo>
                  <a:pt x="5865621" y="1177703"/>
                </a:lnTo>
                <a:cubicBezTo>
                  <a:pt x="5915099" y="1222564"/>
                  <a:pt x="5964030" y="1267424"/>
                  <a:pt x="6061854" y="1267424"/>
                </a:cubicBezTo>
                <a:cubicBezTo>
                  <a:pt x="6159717" y="1267424"/>
                  <a:pt x="6208575" y="1222509"/>
                  <a:pt x="6257971" y="1177584"/>
                </a:cubicBezTo>
                <a:close/>
                <a:moveTo>
                  <a:pt x="1111355" y="1145750"/>
                </a:moveTo>
                <a:lnTo>
                  <a:pt x="1135959" y="1169208"/>
                </a:lnTo>
                <a:cubicBezTo>
                  <a:pt x="1202331" y="1244215"/>
                  <a:pt x="1248535" y="1344225"/>
                  <a:pt x="1369995" y="1344225"/>
                </a:cubicBezTo>
                <a:cubicBezTo>
                  <a:pt x="1491547" y="1344225"/>
                  <a:pt x="1537385" y="1244130"/>
                  <a:pt x="1603542" y="1169058"/>
                </a:cubicBezTo>
                <a:lnTo>
                  <a:pt x="1627266" y="1146364"/>
                </a:lnTo>
                <a:lnTo>
                  <a:pt x="1617277" y="1153761"/>
                </a:lnTo>
                <a:cubicBezTo>
                  <a:pt x="1546521" y="1215861"/>
                  <a:pt x="1501195" y="1306189"/>
                  <a:pt x="1370068" y="1306189"/>
                </a:cubicBezTo>
                <a:cubicBezTo>
                  <a:pt x="1238941" y="1306189"/>
                  <a:pt x="1193426" y="1215987"/>
                  <a:pt x="1122499" y="1153973"/>
                </a:cubicBezTo>
                <a:close/>
                <a:moveTo>
                  <a:pt x="5012143" y="1145750"/>
                </a:moveTo>
                <a:lnTo>
                  <a:pt x="5036748" y="1169208"/>
                </a:lnTo>
                <a:cubicBezTo>
                  <a:pt x="5103119" y="1244215"/>
                  <a:pt x="5149323" y="1344225"/>
                  <a:pt x="5270783" y="1344225"/>
                </a:cubicBezTo>
                <a:cubicBezTo>
                  <a:pt x="5392335" y="1344225"/>
                  <a:pt x="5438174" y="1244130"/>
                  <a:pt x="5504331" y="1169058"/>
                </a:cubicBezTo>
                <a:lnTo>
                  <a:pt x="5528053" y="1146365"/>
                </a:lnTo>
                <a:lnTo>
                  <a:pt x="5518066" y="1153761"/>
                </a:lnTo>
                <a:cubicBezTo>
                  <a:pt x="5447310" y="1215861"/>
                  <a:pt x="5401983" y="1306189"/>
                  <a:pt x="5270856" y="1306189"/>
                </a:cubicBezTo>
                <a:cubicBezTo>
                  <a:pt x="5139730" y="1306189"/>
                  <a:pt x="5094215" y="1215987"/>
                  <a:pt x="5023288" y="1153973"/>
                </a:cubicBezTo>
                <a:close/>
                <a:moveTo>
                  <a:pt x="8959108" y="1145749"/>
                </a:moveTo>
                <a:lnTo>
                  <a:pt x="8983712" y="1169208"/>
                </a:lnTo>
                <a:cubicBezTo>
                  <a:pt x="9050085" y="1244215"/>
                  <a:pt x="9096288" y="1344225"/>
                  <a:pt x="9217749" y="1344225"/>
                </a:cubicBezTo>
                <a:cubicBezTo>
                  <a:pt x="9339300" y="1344225"/>
                  <a:pt x="9385139" y="1244130"/>
                  <a:pt x="9451296" y="1169058"/>
                </a:cubicBezTo>
                <a:lnTo>
                  <a:pt x="9475019" y="1146365"/>
                </a:lnTo>
                <a:lnTo>
                  <a:pt x="9465031" y="1153761"/>
                </a:lnTo>
                <a:cubicBezTo>
                  <a:pt x="9394275" y="1215861"/>
                  <a:pt x="9348948" y="1306189"/>
                  <a:pt x="9217821" y="1306189"/>
                </a:cubicBezTo>
                <a:cubicBezTo>
                  <a:pt x="9086695" y="1306189"/>
                  <a:pt x="9041180" y="1215987"/>
                  <a:pt x="8970253" y="1153973"/>
                </a:cubicBezTo>
                <a:close/>
                <a:moveTo>
                  <a:pt x="7386821" y="1145726"/>
                </a:moveTo>
                <a:lnTo>
                  <a:pt x="7410386" y="1168185"/>
                </a:lnTo>
                <a:cubicBezTo>
                  <a:pt x="7476783" y="1243193"/>
                  <a:pt x="7523003" y="1343203"/>
                  <a:pt x="7644509" y="1343203"/>
                </a:cubicBezTo>
                <a:cubicBezTo>
                  <a:pt x="7766152" y="1343203"/>
                  <a:pt x="7811940" y="1243108"/>
                  <a:pt x="7878081" y="1168018"/>
                </a:cubicBezTo>
                <a:lnTo>
                  <a:pt x="7900468" y="1146594"/>
                </a:lnTo>
                <a:lnTo>
                  <a:pt x="7891793" y="1153015"/>
                </a:lnTo>
                <a:cubicBezTo>
                  <a:pt x="7821027" y="1215099"/>
                  <a:pt x="7775731" y="1305411"/>
                  <a:pt x="7644509" y="1305459"/>
                </a:cubicBezTo>
                <a:cubicBezTo>
                  <a:pt x="7513334" y="1305459"/>
                  <a:pt x="7467866" y="1215226"/>
                  <a:pt x="7396935" y="1153190"/>
                </a:cubicBezTo>
                <a:close/>
                <a:moveTo>
                  <a:pt x="11333786" y="1145726"/>
                </a:moveTo>
                <a:lnTo>
                  <a:pt x="11357351" y="1168185"/>
                </a:lnTo>
                <a:cubicBezTo>
                  <a:pt x="11423748" y="1243193"/>
                  <a:pt x="11469969" y="1343203"/>
                  <a:pt x="11591475" y="1343203"/>
                </a:cubicBezTo>
                <a:cubicBezTo>
                  <a:pt x="11713118" y="1343203"/>
                  <a:pt x="11758905" y="1243108"/>
                  <a:pt x="11825047" y="1168018"/>
                </a:cubicBezTo>
                <a:lnTo>
                  <a:pt x="11847433" y="1146595"/>
                </a:lnTo>
                <a:lnTo>
                  <a:pt x="11838759" y="1153015"/>
                </a:lnTo>
                <a:cubicBezTo>
                  <a:pt x="11767993" y="1215099"/>
                  <a:pt x="11722697" y="1305411"/>
                  <a:pt x="11591474" y="1305459"/>
                </a:cubicBezTo>
                <a:cubicBezTo>
                  <a:pt x="11460300" y="1305459"/>
                  <a:pt x="11414831" y="1215226"/>
                  <a:pt x="11343900" y="1153190"/>
                </a:cubicBezTo>
                <a:close/>
                <a:moveTo>
                  <a:pt x="3486033" y="1145726"/>
                </a:moveTo>
                <a:lnTo>
                  <a:pt x="3509598" y="1168185"/>
                </a:lnTo>
                <a:cubicBezTo>
                  <a:pt x="3575994" y="1243193"/>
                  <a:pt x="3622215" y="1343203"/>
                  <a:pt x="3743721" y="1343203"/>
                </a:cubicBezTo>
                <a:cubicBezTo>
                  <a:pt x="3871447" y="1343203"/>
                  <a:pt x="3915541" y="1232848"/>
                  <a:pt x="3987379" y="1156958"/>
                </a:cubicBezTo>
                <a:lnTo>
                  <a:pt x="3995903" y="1149390"/>
                </a:lnTo>
                <a:lnTo>
                  <a:pt x="3991006" y="1153015"/>
                </a:lnTo>
                <a:cubicBezTo>
                  <a:pt x="3920240" y="1215099"/>
                  <a:pt x="3874944" y="1305411"/>
                  <a:pt x="3743722" y="1305459"/>
                </a:cubicBezTo>
                <a:cubicBezTo>
                  <a:pt x="3612546" y="1305459"/>
                  <a:pt x="3567078" y="1215226"/>
                  <a:pt x="3496147" y="1153190"/>
                </a:cubicBezTo>
                <a:close/>
                <a:moveTo>
                  <a:pt x="4705586" y="1144578"/>
                </a:moveTo>
                <a:lnTo>
                  <a:pt x="4696925" y="1149108"/>
                </a:lnTo>
                <a:cubicBezTo>
                  <a:pt x="4640585" y="1184608"/>
                  <a:pt x="4591577" y="1225187"/>
                  <a:pt x="4479346" y="1225228"/>
                </a:cubicBezTo>
                <a:cubicBezTo>
                  <a:pt x="4413951" y="1225228"/>
                  <a:pt x="4369998" y="1211450"/>
                  <a:pt x="4333526" y="1192935"/>
                </a:cubicBezTo>
                <a:lnTo>
                  <a:pt x="4266509" y="1152622"/>
                </a:lnTo>
                <a:lnTo>
                  <a:pt x="4301538" y="1178084"/>
                </a:lnTo>
                <a:cubicBezTo>
                  <a:pt x="4345358" y="1210656"/>
                  <a:pt x="4393558" y="1239609"/>
                  <a:pt x="4479347" y="1239609"/>
                </a:cubicBezTo>
                <a:cubicBezTo>
                  <a:pt x="4577428" y="1239609"/>
                  <a:pt x="4626359" y="1201738"/>
                  <a:pt x="4675746" y="1163858"/>
                </a:cubicBezTo>
                <a:close/>
                <a:moveTo>
                  <a:pt x="8652554" y="1144576"/>
                </a:moveTo>
                <a:lnTo>
                  <a:pt x="8643890" y="1149108"/>
                </a:lnTo>
                <a:cubicBezTo>
                  <a:pt x="8587550" y="1184608"/>
                  <a:pt x="8538542" y="1225187"/>
                  <a:pt x="8426312" y="1225228"/>
                </a:cubicBezTo>
                <a:cubicBezTo>
                  <a:pt x="8351575" y="1225228"/>
                  <a:pt x="8304843" y="1207232"/>
                  <a:pt x="8265278" y="1184736"/>
                </a:cubicBezTo>
                <a:lnTo>
                  <a:pt x="8210207" y="1150247"/>
                </a:lnTo>
                <a:lnTo>
                  <a:pt x="8248504" y="1178084"/>
                </a:lnTo>
                <a:cubicBezTo>
                  <a:pt x="8292323" y="1210656"/>
                  <a:pt x="8340524" y="1239609"/>
                  <a:pt x="8426312" y="1239609"/>
                </a:cubicBezTo>
                <a:cubicBezTo>
                  <a:pt x="8524393" y="1239609"/>
                  <a:pt x="8573324" y="1201738"/>
                  <a:pt x="8622711" y="1163858"/>
                </a:cubicBezTo>
                <a:close/>
                <a:moveTo>
                  <a:pt x="804801" y="1144575"/>
                </a:moveTo>
                <a:lnTo>
                  <a:pt x="796136" y="1149108"/>
                </a:lnTo>
                <a:cubicBezTo>
                  <a:pt x="739796" y="1184608"/>
                  <a:pt x="690788" y="1225187"/>
                  <a:pt x="578558" y="1225228"/>
                </a:cubicBezTo>
                <a:cubicBezTo>
                  <a:pt x="466452" y="1225228"/>
                  <a:pt x="417359" y="1184736"/>
                  <a:pt x="360948" y="1149305"/>
                </a:cubicBezTo>
                <a:lnTo>
                  <a:pt x="352682" y="1144994"/>
                </a:lnTo>
                <a:lnTo>
                  <a:pt x="382141" y="1163977"/>
                </a:lnTo>
                <a:cubicBezTo>
                  <a:pt x="431565" y="1201793"/>
                  <a:pt x="480514" y="1239609"/>
                  <a:pt x="578558" y="1239609"/>
                </a:cubicBezTo>
                <a:cubicBezTo>
                  <a:pt x="676639" y="1239609"/>
                  <a:pt x="725570" y="1201738"/>
                  <a:pt x="774957" y="1163858"/>
                </a:cubicBezTo>
                <a:close/>
                <a:moveTo>
                  <a:pt x="3243657" y="1141897"/>
                </a:moveTo>
                <a:lnTo>
                  <a:pt x="3238075" y="1146213"/>
                </a:lnTo>
                <a:cubicBezTo>
                  <a:pt x="3142665" y="1245851"/>
                  <a:pt x="3107003" y="1458420"/>
                  <a:pt x="2953015" y="1458476"/>
                </a:cubicBezTo>
                <a:lnTo>
                  <a:pt x="2953381" y="1458695"/>
                </a:lnTo>
                <a:cubicBezTo>
                  <a:pt x="2799338" y="1458695"/>
                  <a:pt x="2762549" y="1246226"/>
                  <a:pt x="2666516" y="1146630"/>
                </a:cubicBezTo>
                <a:lnTo>
                  <a:pt x="2662065" y="1143209"/>
                </a:lnTo>
                <a:lnTo>
                  <a:pt x="2676349" y="1160290"/>
                </a:lnTo>
                <a:cubicBezTo>
                  <a:pt x="2770938" y="1291369"/>
                  <a:pt x="2808540" y="1553527"/>
                  <a:pt x="2953526" y="1553527"/>
                </a:cubicBezTo>
                <a:cubicBezTo>
                  <a:pt x="3098512" y="1553527"/>
                  <a:pt x="3134759" y="1291246"/>
                  <a:pt x="3228577" y="1160074"/>
                </a:cubicBezTo>
                <a:close/>
                <a:moveTo>
                  <a:pt x="11091411" y="1141897"/>
                </a:moveTo>
                <a:lnTo>
                  <a:pt x="11085828" y="1146213"/>
                </a:lnTo>
                <a:cubicBezTo>
                  <a:pt x="10990419" y="1245851"/>
                  <a:pt x="10954756" y="1458420"/>
                  <a:pt x="10800768" y="1458476"/>
                </a:cubicBezTo>
                <a:lnTo>
                  <a:pt x="10801133" y="1458695"/>
                </a:lnTo>
                <a:cubicBezTo>
                  <a:pt x="10647090" y="1458695"/>
                  <a:pt x="10610302" y="1246226"/>
                  <a:pt x="10514269" y="1146630"/>
                </a:cubicBezTo>
                <a:lnTo>
                  <a:pt x="10509817" y="1143208"/>
                </a:lnTo>
                <a:lnTo>
                  <a:pt x="10524102" y="1160290"/>
                </a:lnTo>
                <a:cubicBezTo>
                  <a:pt x="10618691" y="1291369"/>
                  <a:pt x="10656293" y="1553527"/>
                  <a:pt x="10801279" y="1553527"/>
                </a:cubicBezTo>
                <a:cubicBezTo>
                  <a:pt x="10946265" y="1553527"/>
                  <a:pt x="10982512" y="1291246"/>
                  <a:pt x="11076331" y="1160074"/>
                </a:cubicBezTo>
                <a:close/>
                <a:moveTo>
                  <a:pt x="7144446" y="1141896"/>
                </a:moveTo>
                <a:lnTo>
                  <a:pt x="7138863" y="1146213"/>
                </a:lnTo>
                <a:cubicBezTo>
                  <a:pt x="7043452" y="1245851"/>
                  <a:pt x="7007791" y="1458420"/>
                  <a:pt x="6853803" y="1458476"/>
                </a:cubicBezTo>
                <a:lnTo>
                  <a:pt x="6854167" y="1458695"/>
                </a:lnTo>
                <a:cubicBezTo>
                  <a:pt x="6700124" y="1458695"/>
                  <a:pt x="6663336" y="1246226"/>
                  <a:pt x="6567303" y="1146630"/>
                </a:cubicBezTo>
                <a:lnTo>
                  <a:pt x="6562852" y="1143209"/>
                </a:lnTo>
                <a:lnTo>
                  <a:pt x="6577136" y="1160290"/>
                </a:lnTo>
                <a:cubicBezTo>
                  <a:pt x="6671725" y="1291369"/>
                  <a:pt x="6709327" y="1553527"/>
                  <a:pt x="6854313" y="1553527"/>
                </a:cubicBezTo>
                <a:cubicBezTo>
                  <a:pt x="6999300" y="1553527"/>
                  <a:pt x="7035546" y="1291246"/>
                  <a:pt x="7129365" y="1160074"/>
                </a:cubicBezTo>
                <a:close/>
                <a:moveTo>
                  <a:pt x="809894" y="1133342"/>
                </a:moveTo>
                <a:lnTo>
                  <a:pt x="778370" y="1148646"/>
                </a:lnTo>
                <a:cubicBezTo>
                  <a:pt x="729311" y="1174709"/>
                  <a:pt x="678574" y="1201647"/>
                  <a:pt x="578558" y="1201647"/>
                </a:cubicBezTo>
                <a:cubicBezTo>
                  <a:pt x="466986" y="1201647"/>
                  <a:pt x="417595" y="1168524"/>
                  <a:pt x="360951" y="1139540"/>
                </a:cubicBezTo>
                <a:lnTo>
                  <a:pt x="348664" y="1134313"/>
                </a:lnTo>
                <a:lnTo>
                  <a:pt x="381986" y="1152480"/>
                </a:lnTo>
                <a:cubicBezTo>
                  <a:pt x="431455" y="1184474"/>
                  <a:pt x="480513" y="1216468"/>
                  <a:pt x="578558" y="1216468"/>
                </a:cubicBezTo>
                <a:cubicBezTo>
                  <a:pt x="676712" y="1216468"/>
                  <a:pt x="725716" y="1184420"/>
                  <a:pt x="775122" y="1152362"/>
                </a:cubicBezTo>
                <a:close/>
                <a:moveTo>
                  <a:pt x="8657651" y="1133340"/>
                </a:moveTo>
                <a:lnTo>
                  <a:pt x="8626124" y="1148646"/>
                </a:lnTo>
                <a:cubicBezTo>
                  <a:pt x="8577065" y="1174709"/>
                  <a:pt x="8526328" y="1201647"/>
                  <a:pt x="8426312" y="1201647"/>
                </a:cubicBezTo>
                <a:cubicBezTo>
                  <a:pt x="8361229" y="1201647"/>
                  <a:pt x="8317304" y="1190376"/>
                  <a:pt x="8280755" y="1175230"/>
                </a:cubicBezTo>
                <a:lnTo>
                  <a:pt x="8207637" y="1139382"/>
                </a:lnTo>
                <a:lnTo>
                  <a:pt x="8248368" y="1164415"/>
                </a:lnTo>
                <a:cubicBezTo>
                  <a:pt x="8292239" y="1191973"/>
                  <a:pt x="8340523" y="1216468"/>
                  <a:pt x="8426312" y="1216468"/>
                </a:cubicBezTo>
                <a:cubicBezTo>
                  <a:pt x="8524466" y="1216468"/>
                  <a:pt x="8573470" y="1184420"/>
                  <a:pt x="8622876" y="1152362"/>
                </a:cubicBezTo>
                <a:close/>
                <a:moveTo>
                  <a:pt x="4710686" y="1133340"/>
                </a:moveTo>
                <a:lnTo>
                  <a:pt x="4679158" y="1148646"/>
                </a:lnTo>
                <a:cubicBezTo>
                  <a:pt x="4630100" y="1174709"/>
                  <a:pt x="4579363" y="1201647"/>
                  <a:pt x="4479347" y="1201647"/>
                </a:cubicBezTo>
                <a:cubicBezTo>
                  <a:pt x="4414263" y="1201647"/>
                  <a:pt x="4370338" y="1190376"/>
                  <a:pt x="4333790" y="1175230"/>
                </a:cubicBezTo>
                <a:lnTo>
                  <a:pt x="4260671" y="1139382"/>
                </a:lnTo>
                <a:lnTo>
                  <a:pt x="4301403" y="1164415"/>
                </a:lnTo>
                <a:cubicBezTo>
                  <a:pt x="4345273" y="1191973"/>
                  <a:pt x="4393558" y="1216468"/>
                  <a:pt x="4479346" y="1216468"/>
                </a:cubicBezTo>
                <a:cubicBezTo>
                  <a:pt x="4577500" y="1216468"/>
                  <a:pt x="4626504" y="1184420"/>
                  <a:pt x="4675910" y="1152362"/>
                </a:cubicBezTo>
                <a:close/>
                <a:moveTo>
                  <a:pt x="9478717" y="1132914"/>
                </a:moveTo>
                <a:lnTo>
                  <a:pt x="9464635" y="1141017"/>
                </a:lnTo>
                <a:cubicBezTo>
                  <a:pt x="9393909" y="1189311"/>
                  <a:pt x="9349069" y="1259565"/>
                  <a:pt x="9217895" y="1259613"/>
                </a:cubicBezTo>
                <a:cubicBezTo>
                  <a:pt x="9086816" y="1259613"/>
                  <a:pt x="9041632" y="1189470"/>
                  <a:pt x="8970741" y="1141247"/>
                </a:cubicBezTo>
                <a:lnTo>
                  <a:pt x="8956721" y="1133204"/>
                </a:lnTo>
                <a:lnTo>
                  <a:pt x="8983653" y="1154251"/>
                </a:lnTo>
                <a:cubicBezTo>
                  <a:pt x="9049894" y="1215613"/>
                  <a:pt x="9096024" y="1297428"/>
                  <a:pt x="9217895" y="1297428"/>
                </a:cubicBezTo>
                <a:cubicBezTo>
                  <a:pt x="9339720" y="1297428"/>
                  <a:pt x="9385604" y="1215527"/>
                  <a:pt x="9451686" y="1154101"/>
                </a:cubicBezTo>
                <a:close/>
                <a:moveTo>
                  <a:pt x="5531753" y="1132914"/>
                </a:moveTo>
                <a:lnTo>
                  <a:pt x="5517670" y="1141017"/>
                </a:lnTo>
                <a:cubicBezTo>
                  <a:pt x="5446944" y="1189311"/>
                  <a:pt x="5402104" y="1259565"/>
                  <a:pt x="5270930" y="1259613"/>
                </a:cubicBezTo>
                <a:cubicBezTo>
                  <a:pt x="5139851" y="1259613"/>
                  <a:pt x="5094667" y="1189470"/>
                  <a:pt x="5023776" y="1141247"/>
                </a:cubicBezTo>
                <a:lnTo>
                  <a:pt x="5009756" y="1133204"/>
                </a:lnTo>
                <a:lnTo>
                  <a:pt x="5036688" y="1154251"/>
                </a:lnTo>
                <a:cubicBezTo>
                  <a:pt x="5102929" y="1215613"/>
                  <a:pt x="5149059" y="1297428"/>
                  <a:pt x="5270930" y="1297428"/>
                </a:cubicBezTo>
                <a:cubicBezTo>
                  <a:pt x="5392755" y="1297428"/>
                  <a:pt x="5438639" y="1215527"/>
                  <a:pt x="5504721" y="1154101"/>
                </a:cubicBezTo>
                <a:close/>
                <a:moveTo>
                  <a:pt x="1630964" y="1132914"/>
                </a:moveTo>
                <a:lnTo>
                  <a:pt x="1616881" y="1141017"/>
                </a:lnTo>
                <a:cubicBezTo>
                  <a:pt x="1546156" y="1189311"/>
                  <a:pt x="1501316" y="1259565"/>
                  <a:pt x="1370141" y="1259613"/>
                </a:cubicBezTo>
                <a:cubicBezTo>
                  <a:pt x="1239062" y="1259613"/>
                  <a:pt x="1193879" y="1189470"/>
                  <a:pt x="1122987" y="1141247"/>
                </a:cubicBezTo>
                <a:lnTo>
                  <a:pt x="1108966" y="1133203"/>
                </a:lnTo>
                <a:lnTo>
                  <a:pt x="1135899" y="1154251"/>
                </a:lnTo>
                <a:cubicBezTo>
                  <a:pt x="1202140" y="1215613"/>
                  <a:pt x="1248270" y="1297428"/>
                  <a:pt x="1370141" y="1297428"/>
                </a:cubicBezTo>
                <a:cubicBezTo>
                  <a:pt x="1491966" y="1297428"/>
                  <a:pt x="1537850" y="1215527"/>
                  <a:pt x="1603932" y="1154101"/>
                </a:cubicBezTo>
                <a:close/>
                <a:moveTo>
                  <a:pt x="4005168" y="1131593"/>
                </a:moveTo>
                <a:lnTo>
                  <a:pt x="3990334" y="1140122"/>
                </a:lnTo>
                <a:cubicBezTo>
                  <a:pt x="3919582" y="1188394"/>
                  <a:pt x="3874726" y="1258616"/>
                  <a:pt x="3743503" y="1258664"/>
                </a:cubicBezTo>
                <a:cubicBezTo>
                  <a:pt x="3612377" y="1258664"/>
                  <a:pt x="3567207" y="1188521"/>
                  <a:pt x="3496290" y="1140298"/>
                </a:cubicBezTo>
                <a:lnTo>
                  <a:pt x="3482536" y="1132411"/>
                </a:lnTo>
                <a:lnTo>
                  <a:pt x="3509468" y="1153470"/>
                </a:lnTo>
                <a:cubicBezTo>
                  <a:pt x="3575675" y="1214854"/>
                  <a:pt x="3621714" y="1296698"/>
                  <a:pt x="3743722" y="1296698"/>
                </a:cubicBezTo>
                <a:cubicBezTo>
                  <a:pt x="3871734" y="1296698"/>
                  <a:pt x="3915927" y="1206402"/>
                  <a:pt x="3987696" y="1144303"/>
                </a:cubicBezTo>
                <a:close/>
                <a:moveTo>
                  <a:pt x="7905957" y="1131592"/>
                </a:moveTo>
                <a:lnTo>
                  <a:pt x="7891122" y="1140122"/>
                </a:lnTo>
                <a:cubicBezTo>
                  <a:pt x="7820370" y="1188394"/>
                  <a:pt x="7775513" y="1258616"/>
                  <a:pt x="7644290" y="1258664"/>
                </a:cubicBezTo>
                <a:cubicBezTo>
                  <a:pt x="7513164" y="1258664"/>
                  <a:pt x="7467995" y="1188521"/>
                  <a:pt x="7397078" y="1140298"/>
                </a:cubicBezTo>
                <a:lnTo>
                  <a:pt x="7383325" y="1132412"/>
                </a:lnTo>
                <a:lnTo>
                  <a:pt x="7410256" y="1153470"/>
                </a:lnTo>
                <a:cubicBezTo>
                  <a:pt x="7476463" y="1214854"/>
                  <a:pt x="7522501" y="1296698"/>
                  <a:pt x="7644509" y="1296698"/>
                </a:cubicBezTo>
                <a:cubicBezTo>
                  <a:pt x="7772522" y="1296698"/>
                  <a:pt x="7816714" y="1206402"/>
                  <a:pt x="7888484" y="1144303"/>
                </a:cubicBezTo>
                <a:close/>
                <a:moveTo>
                  <a:pt x="11853697" y="1131147"/>
                </a:moveTo>
                <a:lnTo>
                  <a:pt x="11838087" y="1140122"/>
                </a:lnTo>
                <a:cubicBezTo>
                  <a:pt x="11767335" y="1188394"/>
                  <a:pt x="11722478" y="1258616"/>
                  <a:pt x="11591256" y="1258664"/>
                </a:cubicBezTo>
                <a:cubicBezTo>
                  <a:pt x="11460129" y="1258664"/>
                  <a:pt x="11414960" y="1188521"/>
                  <a:pt x="11344043" y="1140298"/>
                </a:cubicBezTo>
                <a:lnTo>
                  <a:pt x="11330290" y="1132412"/>
                </a:lnTo>
                <a:lnTo>
                  <a:pt x="11357221" y="1153470"/>
                </a:lnTo>
                <a:cubicBezTo>
                  <a:pt x="11423429" y="1214854"/>
                  <a:pt x="11469467" y="1296698"/>
                  <a:pt x="11591474" y="1296698"/>
                </a:cubicBezTo>
                <a:cubicBezTo>
                  <a:pt x="11713391" y="1296698"/>
                  <a:pt x="11759281" y="1214797"/>
                  <a:pt x="11825372" y="1153353"/>
                </a:cubicBezTo>
                <a:close/>
                <a:moveTo>
                  <a:pt x="4259354" y="1129262"/>
                </a:moveTo>
                <a:lnTo>
                  <a:pt x="4283695" y="1141053"/>
                </a:lnTo>
                <a:cubicBezTo>
                  <a:pt x="4331879" y="1166532"/>
                  <a:pt x="4381741" y="1192887"/>
                  <a:pt x="4479492" y="1192887"/>
                </a:cubicBezTo>
                <a:cubicBezTo>
                  <a:pt x="4577063" y="1192887"/>
                  <a:pt x="4626341" y="1166679"/>
                  <a:pt x="4676029" y="1140461"/>
                </a:cubicBezTo>
                <a:lnTo>
                  <a:pt x="4698382" y="1130501"/>
                </a:lnTo>
                <a:lnTo>
                  <a:pt x="4678940" y="1137186"/>
                </a:lnTo>
                <a:cubicBezTo>
                  <a:pt x="4629444" y="1157408"/>
                  <a:pt x="4578779" y="1178141"/>
                  <a:pt x="4479055" y="1178141"/>
                </a:cubicBezTo>
                <a:cubicBezTo>
                  <a:pt x="4414377" y="1178141"/>
                  <a:pt x="4370538" y="1169377"/>
                  <a:pt x="4333943" y="1157601"/>
                </a:cubicBezTo>
                <a:close/>
                <a:moveTo>
                  <a:pt x="357448" y="1128720"/>
                </a:moveTo>
                <a:lnTo>
                  <a:pt x="382908" y="1141053"/>
                </a:lnTo>
                <a:cubicBezTo>
                  <a:pt x="431090" y="1166532"/>
                  <a:pt x="480952" y="1192887"/>
                  <a:pt x="578704" y="1192887"/>
                </a:cubicBezTo>
                <a:cubicBezTo>
                  <a:pt x="676274" y="1192887"/>
                  <a:pt x="725552" y="1166679"/>
                  <a:pt x="775240" y="1140461"/>
                </a:cubicBezTo>
                <a:lnTo>
                  <a:pt x="797592" y="1130502"/>
                </a:lnTo>
                <a:lnTo>
                  <a:pt x="778151" y="1137186"/>
                </a:lnTo>
                <a:cubicBezTo>
                  <a:pt x="728655" y="1157408"/>
                  <a:pt x="677990" y="1178141"/>
                  <a:pt x="578266" y="1178141"/>
                </a:cubicBezTo>
                <a:cubicBezTo>
                  <a:pt x="467391" y="1178141"/>
                  <a:pt x="417752" y="1152386"/>
                  <a:pt x="360874" y="1129850"/>
                </a:cubicBezTo>
                <a:close/>
                <a:moveTo>
                  <a:pt x="8200989" y="1127331"/>
                </a:moveTo>
                <a:lnTo>
                  <a:pt x="8230661" y="1141053"/>
                </a:lnTo>
                <a:cubicBezTo>
                  <a:pt x="8278844" y="1166532"/>
                  <a:pt x="8328706" y="1192887"/>
                  <a:pt x="8426458" y="1192887"/>
                </a:cubicBezTo>
                <a:cubicBezTo>
                  <a:pt x="8524028" y="1192887"/>
                  <a:pt x="8573305" y="1166679"/>
                  <a:pt x="8622994" y="1140461"/>
                </a:cubicBezTo>
                <a:lnTo>
                  <a:pt x="8645345" y="1130502"/>
                </a:lnTo>
                <a:lnTo>
                  <a:pt x="8625905" y="1137186"/>
                </a:lnTo>
                <a:cubicBezTo>
                  <a:pt x="8576409" y="1157408"/>
                  <a:pt x="8525744" y="1178141"/>
                  <a:pt x="8426020" y="1178141"/>
                </a:cubicBezTo>
                <a:cubicBezTo>
                  <a:pt x="8315145" y="1178141"/>
                  <a:pt x="8265506" y="1152386"/>
                  <a:pt x="8208628" y="1129850"/>
                </a:cubicBezTo>
                <a:close/>
                <a:moveTo>
                  <a:pt x="9755560" y="1125594"/>
                </a:moveTo>
                <a:lnTo>
                  <a:pt x="9812458" y="1161167"/>
                </a:lnTo>
                <a:cubicBezTo>
                  <a:pt x="9861918" y="1197869"/>
                  <a:pt x="9910922" y="1234572"/>
                  <a:pt x="10008966" y="1234572"/>
                </a:cubicBezTo>
                <a:cubicBezTo>
                  <a:pt x="10107193" y="1234572"/>
                  <a:pt x="10156014" y="1197815"/>
                  <a:pt x="10205301" y="1161048"/>
                </a:cubicBezTo>
                <a:lnTo>
                  <a:pt x="10257958" y="1127979"/>
                </a:lnTo>
                <a:lnTo>
                  <a:pt x="10226294" y="1142767"/>
                </a:lnTo>
                <a:cubicBezTo>
                  <a:pt x="10170016" y="1174446"/>
                  <a:pt x="10121134" y="1210660"/>
                  <a:pt x="10008821" y="1210701"/>
                </a:cubicBezTo>
                <a:cubicBezTo>
                  <a:pt x="9878125" y="1210701"/>
                  <a:pt x="9833135" y="1161497"/>
                  <a:pt x="9762168" y="1127669"/>
                </a:cubicBezTo>
                <a:close/>
                <a:moveTo>
                  <a:pt x="5808594" y="1125594"/>
                </a:moveTo>
                <a:lnTo>
                  <a:pt x="5865492" y="1161167"/>
                </a:lnTo>
                <a:cubicBezTo>
                  <a:pt x="5914953" y="1197869"/>
                  <a:pt x="5963956" y="1234572"/>
                  <a:pt x="6062001" y="1234572"/>
                </a:cubicBezTo>
                <a:cubicBezTo>
                  <a:pt x="6160228" y="1234572"/>
                  <a:pt x="6209050" y="1197815"/>
                  <a:pt x="6258336" y="1161048"/>
                </a:cubicBezTo>
                <a:lnTo>
                  <a:pt x="6310993" y="1127979"/>
                </a:lnTo>
                <a:lnTo>
                  <a:pt x="6279328" y="1142767"/>
                </a:lnTo>
                <a:cubicBezTo>
                  <a:pt x="6223050" y="1174446"/>
                  <a:pt x="6174168" y="1210660"/>
                  <a:pt x="6061856" y="1210701"/>
                </a:cubicBezTo>
                <a:cubicBezTo>
                  <a:pt x="5931161" y="1210701"/>
                  <a:pt x="5886171" y="1161497"/>
                  <a:pt x="5815203" y="1127669"/>
                </a:cubicBezTo>
                <a:close/>
                <a:moveTo>
                  <a:pt x="1907805" y="1125593"/>
                </a:moveTo>
                <a:lnTo>
                  <a:pt x="1964704" y="1161167"/>
                </a:lnTo>
                <a:cubicBezTo>
                  <a:pt x="2014165" y="1197869"/>
                  <a:pt x="2063169" y="1234572"/>
                  <a:pt x="2161214" y="1234572"/>
                </a:cubicBezTo>
                <a:cubicBezTo>
                  <a:pt x="2259440" y="1234572"/>
                  <a:pt x="2308262" y="1197815"/>
                  <a:pt x="2357548" y="1161048"/>
                </a:cubicBezTo>
                <a:lnTo>
                  <a:pt x="2410206" y="1127978"/>
                </a:lnTo>
                <a:lnTo>
                  <a:pt x="2378540" y="1142767"/>
                </a:lnTo>
                <a:cubicBezTo>
                  <a:pt x="2322262" y="1174446"/>
                  <a:pt x="2273380" y="1210660"/>
                  <a:pt x="2161068" y="1210701"/>
                </a:cubicBezTo>
                <a:cubicBezTo>
                  <a:pt x="2030372" y="1210701"/>
                  <a:pt x="1985382" y="1161497"/>
                  <a:pt x="1914414" y="1127669"/>
                </a:cubicBezTo>
                <a:close/>
                <a:moveTo>
                  <a:pt x="1109483" y="1123506"/>
                </a:moveTo>
                <a:lnTo>
                  <a:pt x="1135391" y="1139296"/>
                </a:lnTo>
                <a:cubicBezTo>
                  <a:pt x="1201428" y="1187012"/>
                  <a:pt x="1247404" y="1250633"/>
                  <a:pt x="1369776" y="1250633"/>
                </a:cubicBezTo>
                <a:cubicBezTo>
                  <a:pt x="1492241" y="1250633"/>
                  <a:pt x="1537937" y="1186926"/>
                  <a:pt x="1603805" y="1139146"/>
                </a:cubicBezTo>
                <a:lnTo>
                  <a:pt x="1627938" y="1124390"/>
                </a:lnTo>
                <a:lnTo>
                  <a:pt x="1587528" y="1143668"/>
                </a:lnTo>
                <a:cubicBezTo>
                  <a:pt x="1531290" y="1176006"/>
                  <a:pt x="1482453" y="1212964"/>
                  <a:pt x="1370141" y="1212964"/>
                </a:cubicBezTo>
                <a:cubicBezTo>
                  <a:pt x="1258035" y="1212964"/>
                  <a:pt x="1208965" y="1176144"/>
                  <a:pt x="1152548" y="1143927"/>
                </a:cubicBezTo>
                <a:close/>
                <a:moveTo>
                  <a:pt x="8957234" y="1123505"/>
                </a:moveTo>
                <a:lnTo>
                  <a:pt x="8983144" y="1139296"/>
                </a:lnTo>
                <a:cubicBezTo>
                  <a:pt x="9049181" y="1187012"/>
                  <a:pt x="9095157" y="1250633"/>
                  <a:pt x="9217530" y="1250633"/>
                </a:cubicBezTo>
                <a:cubicBezTo>
                  <a:pt x="9339994" y="1250633"/>
                  <a:pt x="9385690" y="1186926"/>
                  <a:pt x="9451559" y="1139146"/>
                </a:cubicBezTo>
                <a:lnTo>
                  <a:pt x="9475695" y="1124388"/>
                </a:lnTo>
                <a:lnTo>
                  <a:pt x="9435281" y="1143668"/>
                </a:lnTo>
                <a:cubicBezTo>
                  <a:pt x="9379043" y="1176006"/>
                  <a:pt x="9330207" y="1212964"/>
                  <a:pt x="9217895" y="1212964"/>
                </a:cubicBezTo>
                <a:cubicBezTo>
                  <a:pt x="9105788" y="1212964"/>
                  <a:pt x="9056718" y="1176144"/>
                  <a:pt x="9000302" y="1143927"/>
                </a:cubicBezTo>
                <a:close/>
                <a:moveTo>
                  <a:pt x="5010268" y="1123505"/>
                </a:moveTo>
                <a:lnTo>
                  <a:pt x="5036179" y="1139296"/>
                </a:lnTo>
                <a:cubicBezTo>
                  <a:pt x="5102216" y="1187012"/>
                  <a:pt x="5148192" y="1250633"/>
                  <a:pt x="5270565" y="1250633"/>
                </a:cubicBezTo>
                <a:cubicBezTo>
                  <a:pt x="5393029" y="1250633"/>
                  <a:pt x="5438726" y="1186926"/>
                  <a:pt x="5504594" y="1139146"/>
                </a:cubicBezTo>
                <a:lnTo>
                  <a:pt x="5528727" y="1124389"/>
                </a:lnTo>
                <a:lnTo>
                  <a:pt x="5488316" y="1143668"/>
                </a:lnTo>
                <a:cubicBezTo>
                  <a:pt x="5432078" y="1176006"/>
                  <a:pt x="5383242" y="1212964"/>
                  <a:pt x="5270930" y="1212964"/>
                </a:cubicBezTo>
                <a:cubicBezTo>
                  <a:pt x="5158823" y="1212964"/>
                  <a:pt x="5109753" y="1176144"/>
                  <a:pt x="5053337" y="1143927"/>
                </a:cubicBezTo>
                <a:close/>
                <a:moveTo>
                  <a:pt x="4697749" y="1121063"/>
                </a:moveTo>
                <a:lnTo>
                  <a:pt x="4678576" y="1125797"/>
                </a:lnTo>
                <a:cubicBezTo>
                  <a:pt x="4614310" y="1146464"/>
                  <a:pt x="4547059" y="1156334"/>
                  <a:pt x="4479566" y="1154998"/>
                </a:cubicBezTo>
                <a:cubicBezTo>
                  <a:pt x="4405814" y="1154998"/>
                  <a:pt x="4359237" y="1146785"/>
                  <a:pt x="4319530" y="1136519"/>
                </a:cubicBezTo>
                <a:lnTo>
                  <a:pt x="4260434" y="1121201"/>
                </a:lnTo>
                <a:lnTo>
                  <a:pt x="4283186" y="1129009"/>
                </a:lnTo>
                <a:cubicBezTo>
                  <a:pt x="4331440" y="1148866"/>
                  <a:pt x="4381376" y="1169380"/>
                  <a:pt x="4479273" y="1169380"/>
                </a:cubicBezTo>
                <a:cubicBezTo>
                  <a:pt x="4576662" y="1169380"/>
                  <a:pt x="4626195" y="1148976"/>
                  <a:pt x="4676057" y="1128571"/>
                </a:cubicBezTo>
                <a:close/>
                <a:moveTo>
                  <a:pt x="796962" y="1121063"/>
                </a:moveTo>
                <a:lnTo>
                  <a:pt x="777787" y="1125797"/>
                </a:lnTo>
                <a:cubicBezTo>
                  <a:pt x="713521" y="1146464"/>
                  <a:pt x="646270" y="1156334"/>
                  <a:pt x="578777" y="1154998"/>
                </a:cubicBezTo>
                <a:cubicBezTo>
                  <a:pt x="505025" y="1154998"/>
                  <a:pt x="458448" y="1146785"/>
                  <a:pt x="418741" y="1136519"/>
                </a:cubicBezTo>
                <a:lnTo>
                  <a:pt x="359641" y="1121199"/>
                </a:lnTo>
                <a:lnTo>
                  <a:pt x="382397" y="1129009"/>
                </a:lnTo>
                <a:cubicBezTo>
                  <a:pt x="430652" y="1148866"/>
                  <a:pt x="480587" y="1169380"/>
                  <a:pt x="578485" y="1169380"/>
                </a:cubicBezTo>
                <a:cubicBezTo>
                  <a:pt x="675873" y="1169380"/>
                  <a:pt x="725406" y="1148976"/>
                  <a:pt x="775268" y="1128571"/>
                </a:cubicBezTo>
                <a:close/>
                <a:moveTo>
                  <a:pt x="8644716" y="1121063"/>
                </a:moveTo>
                <a:lnTo>
                  <a:pt x="8625540" y="1125797"/>
                </a:lnTo>
                <a:cubicBezTo>
                  <a:pt x="8561275" y="1146464"/>
                  <a:pt x="8494024" y="1156334"/>
                  <a:pt x="8426531" y="1154998"/>
                </a:cubicBezTo>
                <a:cubicBezTo>
                  <a:pt x="8352779" y="1154998"/>
                  <a:pt x="8306202" y="1146785"/>
                  <a:pt x="8266495" y="1136519"/>
                </a:cubicBezTo>
                <a:lnTo>
                  <a:pt x="8211198" y="1122185"/>
                </a:lnTo>
                <a:lnTo>
                  <a:pt x="8230151" y="1129009"/>
                </a:lnTo>
                <a:cubicBezTo>
                  <a:pt x="8278406" y="1148866"/>
                  <a:pt x="8328341" y="1169380"/>
                  <a:pt x="8426239" y="1169380"/>
                </a:cubicBezTo>
                <a:cubicBezTo>
                  <a:pt x="8523627" y="1169380"/>
                  <a:pt x="8573160" y="1148976"/>
                  <a:pt x="8623022" y="1128571"/>
                </a:cubicBezTo>
                <a:close/>
                <a:moveTo>
                  <a:pt x="11327876" y="1120954"/>
                </a:moveTo>
                <a:lnTo>
                  <a:pt x="11356784" y="1138565"/>
                </a:lnTo>
                <a:cubicBezTo>
                  <a:pt x="11422845" y="1186282"/>
                  <a:pt x="11468837" y="1249904"/>
                  <a:pt x="11591256" y="1249904"/>
                </a:cubicBezTo>
                <a:cubicBezTo>
                  <a:pt x="11713766" y="1249904"/>
                  <a:pt x="11759507" y="1186196"/>
                  <a:pt x="11825403" y="1138416"/>
                </a:cubicBezTo>
                <a:lnTo>
                  <a:pt x="11850128" y="1123302"/>
                </a:lnTo>
                <a:lnTo>
                  <a:pt x="11809416" y="1142719"/>
                </a:lnTo>
                <a:cubicBezTo>
                  <a:pt x="11753157" y="1175057"/>
                  <a:pt x="11704298" y="1212015"/>
                  <a:pt x="11591986" y="1212015"/>
                </a:cubicBezTo>
                <a:cubicBezTo>
                  <a:pt x="11479920" y="1212015"/>
                  <a:pt x="11430822" y="1175195"/>
                  <a:pt x="11374359" y="1142978"/>
                </a:cubicBezTo>
                <a:close/>
                <a:moveTo>
                  <a:pt x="7380907" y="1120952"/>
                </a:moveTo>
                <a:lnTo>
                  <a:pt x="7409818" y="1138565"/>
                </a:lnTo>
                <a:cubicBezTo>
                  <a:pt x="7475879" y="1186282"/>
                  <a:pt x="7521871" y="1249904"/>
                  <a:pt x="7644290" y="1249904"/>
                </a:cubicBezTo>
                <a:cubicBezTo>
                  <a:pt x="7766800" y="1249904"/>
                  <a:pt x="7812542" y="1186196"/>
                  <a:pt x="7878438" y="1138416"/>
                </a:cubicBezTo>
                <a:lnTo>
                  <a:pt x="7902875" y="1123478"/>
                </a:lnTo>
                <a:lnTo>
                  <a:pt x="7891523" y="1127127"/>
                </a:lnTo>
                <a:cubicBezTo>
                  <a:pt x="7820715" y="1161711"/>
                  <a:pt x="7776051" y="1212015"/>
                  <a:pt x="7645020" y="1212015"/>
                </a:cubicBezTo>
                <a:cubicBezTo>
                  <a:pt x="7532954" y="1212015"/>
                  <a:pt x="7483856" y="1175195"/>
                  <a:pt x="7427394" y="1142978"/>
                </a:cubicBezTo>
                <a:close/>
                <a:moveTo>
                  <a:pt x="3480120" y="1120952"/>
                </a:moveTo>
                <a:lnTo>
                  <a:pt x="3509030" y="1138565"/>
                </a:lnTo>
                <a:cubicBezTo>
                  <a:pt x="3575092" y="1186282"/>
                  <a:pt x="3621084" y="1249904"/>
                  <a:pt x="3743503" y="1249904"/>
                </a:cubicBezTo>
                <a:cubicBezTo>
                  <a:pt x="3872138" y="1249904"/>
                  <a:pt x="3916137" y="1179667"/>
                  <a:pt x="3987697" y="1131378"/>
                </a:cubicBezTo>
                <a:lnTo>
                  <a:pt x="4001026" y="1123819"/>
                </a:lnTo>
                <a:lnTo>
                  <a:pt x="3990736" y="1127127"/>
                </a:lnTo>
                <a:cubicBezTo>
                  <a:pt x="3919928" y="1161711"/>
                  <a:pt x="3875263" y="1212015"/>
                  <a:pt x="3744233" y="1212015"/>
                </a:cubicBezTo>
                <a:cubicBezTo>
                  <a:pt x="3632167" y="1212015"/>
                  <a:pt x="3583069" y="1175195"/>
                  <a:pt x="3526607" y="1142978"/>
                </a:cubicBezTo>
                <a:close/>
                <a:moveTo>
                  <a:pt x="2641997" y="1117569"/>
                </a:moveTo>
                <a:lnTo>
                  <a:pt x="2675767" y="1143886"/>
                </a:lnTo>
                <a:cubicBezTo>
                  <a:pt x="2770072" y="1245829"/>
                  <a:pt x="2807153" y="1449716"/>
                  <a:pt x="2953015" y="1449716"/>
                </a:cubicBezTo>
                <a:cubicBezTo>
                  <a:pt x="3098604" y="1449716"/>
                  <a:pt x="3134714" y="1245748"/>
                  <a:pt x="3228457" y="1143732"/>
                </a:cubicBezTo>
                <a:lnTo>
                  <a:pt x="3256206" y="1121990"/>
                </a:lnTo>
                <a:lnTo>
                  <a:pt x="3238635" y="1131672"/>
                </a:lnTo>
                <a:cubicBezTo>
                  <a:pt x="3142991" y="1202863"/>
                  <a:pt x="3107246" y="1354737"/>
                  <a:pt x="2953818" y="1354737"/>
                </a:cubicBezTo>
                <a:lnTo>
                  <a:pt x="2953307" y="1355102"/>
                </a:lnTo>
                <a:cubicBezTo>
                  <a:pt x="2852270" y="1355102"/>
                  <a:pt x="2801021" y="1288450"/>
                  <a:pt x="2751451" y="1223695"/>
                </a:cubicBezTo>
                <a:cubicBezTo>
                  <a:pt x="2723075" y="1186737"/>
                  <a:pt x="2695577" y="1150933"/>
                  <a:pt x="2659732" y="1126680"/>
                </a:cubicBezTo>
                <a:close/>
                <a:moveTo>
                  <a:pt x="10489749" y="1117569"/>
                </a:moveTo>
                <a:lnTo>
                  <a:pt x="10523519" y="1143886"/>
                </a:lnTo>
                <a:cubicBezTo>
                  <a:pt x="10617825" y="1245829"/>
                  <a:pt x="10654906" y="1449716"/>
                  <a:pt x="10800768" y="1449716"/>
                </a:cubicBezTo>
                <a:cubicBezTo>
                  <a:pt x="10946356" y="1449716"/>
                  <a:pt x="10982466" y="1245748"/>
                  <a:pt x="11076210" y="1143732"/>
                </a:cubicBezTo>
                <a:lnTo>
                  <a:pt x="11103957" y="1121991"/>
                </a:lnTo>
                <a:lnTo>
                  <a:pt x="11086389" y="1131672"/>
                </a:lnTo>
                <a:cubicBezTo>
                  <a:pt x="10990745" y="1202863"/>
                  <a:pt x="10954999" y="1354737"/>
                  <a:pt x="10801571" y="1354737"/>
                </a:cubicBezTo>
                <a:lnTo>
                  <a:pt x="10801060" y="1355102"/>
                </a:lnTo>
                <a:cubicBezTo>
                  <a:pt x="10700023" y="1355102"/>
                  <a:pt x="10648774" y="1288450"/>
                  <a:pt x="10599204" y="1223695"/>
                </a:cubicBezTo>
                <a:cubicBezTo>
                  <a:pt x="10570828" y="1186737"/>
                  <a:pt x="10543330" y="1150933"/>
                  <a:pt x="10507484" y="1126680"/>
                </a:cubicBezTo>
                <a:close/>
                <a:moveTo>
                  <a:pt x="6542784" y="1117569"/>
                </a:moveTo>
                <a:lnTo>
                  <a:pt x="6576554" y="1143886"/>
                </a:lnTo>
                <a:cubicBezTo>
                  <a:pt x="6670859" y="1245829"/>
                  <a:pt x="6707941" y="1449716"/>
                  <a:pt x="6853803" y="1449716"/>
                </a:cubicBezTo>
                <a:cubicBezTo>
                  <a:pt x="6999391" y="1449716"/>
                  <a:pt x="7035501" y="1245748"/>
                  <a:pt x="7129245" y="1143732"/>
                </a:cubicBezTo>
                <a:lnTo>
                  <a:pt x="7156992" y="1121991"/>
                </a:lnTo>
                <a:lnTo>
                  <a:pt x="7139423" y="1131672"/>
                </a:lnTo>
                <a:cubicBezTo>
                  <a:pt x="7043779" y="1202863"/>
                  <a:pt x="7008033" y="1354737"/>
                  <a:pt x="6854605" y="1354737"/>
                </a:cubicBezTo>
                <a:lnTo>
                  <a:pt x="6854094" y="1355102"/>
                </a:lnTo>
                <a:cubicBezTo>
                  <a:pt x="6753057" y="1355102"/>
                  <a:pt x="6701808" y="1288450"/>
                  <a:pt x="6652238" y="1223695"/>
                </a:cubicBezTo>
                <a:cubicBezTo>
                  <a:pt x="6623862" y="1186737"/>
                  <a:pt x="6596364" y="1150933"/>
                  <a:pt x="6560519" y="1126680"/>
                </a:cubicBezTo>
                <a:close/>
                <a:moveTo>
                  <a:pt x="9754376" y="1116710"/>
                </a:moveTo>
                <a:lnTo>
                  <a:pt x="9811746" y="1144632"/>
                </a:lnTo>
                <a:cubicBezTo>
                  <a:pt x="9861207" y="1173177"/>
                  <a:pt x="9910302" y="1201721"/>
                  <a:pt x="10008456" y="1201721"/>
                </a:cubicBezTo>
                <a:cubicBezTo>
                  <a:pt x="10106756" y="1201721"/>
                  <a:pt x="10155778" y="1173122"/>
                  <a:pt x="10205156" y="1144513"/>
                </a:cubicBezTo>
                <a:lnTo>
                  <a:pt x="10257911" y="1118740"/>
                </a:lnTo>
                <a:lnTo>
                  <a:pt x="10226374" y="1129195"/>
                </a:lnTo>
                <a:cubicBezTo>
                  <a:pt x="10169538" y="1151832"/>
                  <a:pt x="10119900" y="1177703"/>
                  <a:pt x="10008821" y="1177703"/>
                </a:cubicBezTo>
                <a:cubicBezTo>
                  <a:pt x="9879467" y="1177703"/>
                  <a:pt x="9833523" y="1142585"/>
                  <a:pt x="9762112" y="1118441"/>
                </a:cubicBezTo>
                <a:close/>
                <a:moveTo>
                  <a:pt x="5807410" y="1116709"/>
                </a:moveTo>
                <a:lnTo>
                  <a:pt x="5864781" y="1144632"/>
                </a:lnTo>
                <a:cubicBezTo>
                  <a:pt x="5914241" y="1173177"/>
                  <a:pt x="5963337" y="1201721"/>
                  <a:pt x="6061491" y="1201721"/>
                </a:cubicBezTo>
                <a:cubicBezTo>
                  <a:pt x="6159790" y="1201721"/>
                  <a:pt x="6208812" y="1173122"/>
                  <a:pt x="6258190" y="1144513"/>
                </a:cubicBezTo>
                <a:lnTo>
                  <a:pt x="6310946" y="1118740"/>
                </a:lnTo>
                <a:lnTo>
                  <a:pt x="6279408" y="1129195"/>
                </a:lnTo>
                <a:cubicBezTo>
                  <a:pt x="6222572" y="1151832"/>
                  <a:pt x="6172935" y="1177703"/>
                  <a:pt x="6061855" y="1177703"/>
                </a:cubicBezTo>
                <a:cubicBezTo>
                  <a:pt x="5932501" y="1177703"/>
                  <a:pt x="5886558" y="1142585"/>
                  <a:pt x="5815148" y="1118441"/>
                </a:cubicBezTo>
                <a:close/>
                <a:moveTo>
                  <a:pt x="1906621" y="1116709"/>
                </a:moveTo>
                <a:lnTo>
                  <a:pt x="1963993" y="1144632"/>
                </a:lnTo>
                <a:cubicBezTo>
                  <a:pt x="2013453" y="1173177"/>
                  <a:pt x="2062548" y="1201721"/>
                  <a:pt x="2160703" y="1201721"/>
                </a:cubicBezTo>
                <a:cubicBezTo>
                  <a:pt x="2259003" y="1201721"/>
                  <a:pt x="2308025" y="1173122"/>
                  <a:pt x="2357403" y="1144513"/>
                </a:cubicBezTo>
                <a:lnTo>
                  <a:pt x="2410159" y="1118740"/>
                </a:lnTo>
                <a:lnTo>
                  <a:pt x="2378621" y="1129195"/>
                </a:lnTo>
                <a:cubicBezTo>
                  <a:pt x="2321784" y="1151832"/>
                  <a:pt x="2272147" y="1177703"/>
                  <a:pt x="2161068" y="1177703"/>
                </a:cubicBezTo>
                <a:cubicBezTo>
                  <a:pt x="2031713" y="1177703"/>
                  <a:pt x="1985770" y="1142585"/>
                  <a:pt x="1914359" y="1118441"/>
                </a:cubicBezTo>
                <a:close/>
                <a:moveTo>
                  <a:pt x="7380840" y="1111649"/>
                </a:moveTo>
                <a:lnTo>
                  <a:pt x="7448256" y="1145070"/>
                </a:lnTo>
                <a:cubicBezTo>
                  <a:pt x="7497734" y="1174162"/>
                  <a:pt x="7546830" y="1203254"/>
                  <a:pt x="7645020" y="1203254"/>
                </a:cubicBezTo>
                <a:cubicBezTo>
                  <a:pt x="7743357" y="1203254"/>
                  <a:pt x="7792288" y="1174053"/>
                  <a:pt x="7841602" y="1144851"/>
                </a:cubicBezTo>
                <a:lnTo>
                  <a:pt x="7907470" y="1111989"/>
                </a:lnTo>
                <a:lnTo>
                  <a:pt x="7805480" y="1143748"/>
                </a:lnTo>
                <a:cubicBezTo>
                  <a:pt x="7765860" y="1156041"/>
                  <a:pt x="7719238" y="1165876"/>
                  <a:pt x="7645020" y="1165876"/>
                </a:cubicBezTo>
                <a:cubicBezTo>
                  <a:pt x="7571104" y="1165876"/>
                  <a:pt x="7524485" y="1156072"/>
                  <a:pt x="7484775" y="1143817"/>
                </a:cubicBezTo>
                <a:close/>
                <a:moveTo>
                  <a:pt x="11327805" y="1111648"/>
                </a:moveTo>
                <a:lnTo>
                  <a:pt x="11395222" y="1145070"/>
                </a:lnTo>
                <a:cubicBezTo>
                  <a:pt x="11444700" y="1174162"/>
                  <a:pt x="11493795" y="1203254"/>
                  <a:pt x="11591986" y="1203254"/>
                </a:cubicBezTo>
                <a:cubicBezTo>
                  <a:pt x="11690322" y="1203254"/>
                  <a:pt x="11739253" y="1174053"/>
                  <a:pt x="11788567" y="1144851"/>
                </a:cubicBezTo>
                <a:lnTo>
                  <a:pt x="11854436" y="1111989"/>
                </a:lnTo>
                <a:lnTo>
                  <a:pt x="11752446" y="1143748"/>
                </a:lnTo>
                <a:cubicBezTo>
                  <a:pt x="11712826" y="1156041"/>
                  <a:pt x="11666204" y="1165876"/>
                  <a:pt x="11591986" y="1165876"/>
                </a:cubicBezTo>
                <a:cubicBezTo>
                  <a:pt x="11518070" y="1165876"/>
                  <a:pt x="11471451" y="1156072"/>
                  <a:pt x="11431741" y="1143817"/>
                </a:cubicBezTo>
                <a:close/>
                <a:moveTo>
                  <a:pt x="5537175" y="1111105"/>
                </a:moveTo>
                <a:lnTo>
                  <a:pt x="5430714" y="1144276"/>
                </a:lnTo>
                <a:cubicBezTo>
                  <a:pt x="5391107" y="1156581"/>
                  <a:pt x="5344508" y="1166433"/>
                  <a:pt x="5270346" y="1166460"/>
                </a:cubicBezTo>
                <a:cubicBezTo>
                  <a:pt x="5196429" y="1166460"/>
                  <a:pt x="5149811" y="1156646"/>
                  <a:pt x="5110106" y="1144378"/>
                </a:cubicBezTo>
                <a:lnTo>
                  <a:pt x="5006053" y="1112132"/>
                </a:lnTo>
                <a:lnTo>
                  <a:pt x="5074385" y="1146020"/>
                </a:lnTo>
                <a:cubicBezTo>
                  <a:pt x="5123846" y="1175112"/>
                  <a:pt x="5172921" y="1204204"/>
                  <a:pt x="5271075" y="1204204"/>
                </a:cubicBezTo>
                <a:cubicBezTo>
                  <a:pt x="5369412" y="1204204"/>
                  <a:pt x="5418343" y="1175003"/>
                  <a:pt x="5467648" y="1145801"/>
                </a:cubicBezTo>
                <a:close/>
                <a:moveTo>
                  <a:pt x="1636386" y="1111105"/>
                </a:moveTo>
                <a:lnTo>
                  <a:pt x="1529926" y="1144276"/>
                </a:lnTo>
                <a:cubicBezTo>
                  <a:pt x="1490319" y="1156581"/>
                  <a:pt x="1443721" y="1166433"/>
                  <a:pt x="1369558" y="1166460"/>
                </a:cubicBezTo>
                <a:cubicBezTo>
                  <a:pt x="1295641" y="1166460"/>
                  <a:pt x="1249022" y="1156646"/>
                  <a:pt x="1209316" y="1144378"/>
                </a:cubicBezTo>
                <a:lnTo>
                  <a:pt x="1105265" y="1112132"/>
                </a:lnTo>
                <a:lnTo>
                  <a:pt x="1173596" y="1146020"/>
                </a:lnTo>
                <a:cubicBezTo>
                  <a:pt x="1223056" y="1175112"/>
                  <a:pt x="1272133" y="1204204"/>
                  <a:pt x="1370287" y="1204204"/>
                </a:cubicBezTo>
                <a:cubicBezTo>
                  <a:pt x="1468624" y="1204204"/>
                  <a:pt x="1517555" y="1175003"/>
                  <a:pt x="1566860" y="1145801"/>
                </a:cubicBezTo>
                <a:close/>
                <a:moveTo>
                  <a:pt x="9484141" y="1111104"/>
                </a:moveTo>
                <a:lnTo>
                  <a:pt x="9377678" y="1144276"/>
                </a:lnTo>
                <a:cubicBezTo>
                  <a:pt x="9338071" y="1156581"/>
                  <a:pt x="9291473" y="1166433"/>
                  <a:pt x="9217311" y="1166460"/>
                </a:cubicBezTo>
                <a:cubicBezTo>
                  <a:pt x="9143394" y="1166460"/>
                  <a:pt x="9096776" y="1156646"/>
                  <a:pt x="9057070" y="1144378"/>
                </a:cubicBezTo>
                <a:lnTo>
                  <a:pt x="8953018" y="1112132"/>
                </a:lnTo>
                <a:lnTo>
                  <a:pt x="9021349" y="1146020"/>
                </a:lnTo>
                <a:cubicBezTo>
                  <a:pt x="9070810" y="1175112"/>
                  <a:pt x="9119886" y="1204204"/>
                  <a:pt x="9218040" y="1204204"/>
                </a:cubicBezTo>
                <a:cubicBezTo>
                  <a:pt x="9316377" y="1204204"/>
                  <a:pt x="9365308" y="1175003"/>
                  <a:pt x="9414613" y="1145801"/>
                </a:cubicBezTo>
                <a:close/>
                <a:moveTo>
                  <a:pt x="10254801" y="1111102"/>
                </a:moveTo>
                <a:lnTo>
                  <a:pt x="10169088" y="1129807"/>
                </a:lnTo>
                <a:cubicBezTo>
                  <a:pt x="10129507" y="1138429"/>
                  <a:pt x="10082956" y="1145335"/>
                  <a:pt x="10008821" y="1145362"/>
                </a:cubicBezTo>
                <a:cubicBezTo>
                  <a:pt x="9941656" y="1146515"/>
                  <a:pt x="9874668" y="1138229"/>
                  <a:pt x="9809811" y="1120759"/>
                </a:cubicBezTo>
                <a:lnTo>
                  <a:pt x="9764105" y="1111637"/>
                </a:lnTo>
                <a:lnTo>
                  <a:pt x="9813023" y="1128425"/>
                </a:lnTo>
                <a:cubicBezTo>
                  <a:pt x="9861279" y="1148355"/>
                  <a:pt x="9911214" y="1168869"/>
                  <a:pt x="10009113" y="1168869"/>
                </a:cubicBezTo>
                <a:cubicBezTo>
                  <a:pt x="10034883" y="1165292"/>
                  <a:pt x="10084671" y="1178287"/>
                  <a:pt x="10205420" y="1128352"/>
                </a:cubicBezTo>
                <a:close/>
                <a:moveTo>
                  <a:pt x="6307836" y="1111102"/>
                </a:moveTo>
                <a:lnTo>
                  <a:pt x="6222122" y="1129807"/>
                </a:lnTo>
                <a:cubicBezTo>
                  <a:pt x="6182541" y="1138429"/>
                  <a:pt x="6135991" y="1145335"/>
                  <a:pt x="6061855" y="1145362"/>
                </a:cubicBezTo>
                <a:cubicBezTo>
                  <a:pt x="5994690" y="1146515"/>
                  <a:pt x="5927702" y="1138229"/>
                  <a:pt x="5862846" y="1120759"/>
                </a:cubicBezTo>
                <a:lnTo>
                  <a:pt x="5817139" y="1111637"/>
                </a:lnTo>
                <a:lnTo>
                  <a:pt x="5866059" y="1128425"/>
                </a:lnTo>
                <a:cubicBezTo>
                  <a:pt x="5914314" y="1148355"/>
                  <a:pt x="5964248" y="1168869"/>
                  <a:pt x="6062147" y="1168869"/>
                </a:cubicBezTo>
                <a:cubicBezTo>
                  <a:pt x="6087917" y="1165292"/>
                  <a:pt x="6137705" y="1178287"/>
                  <a:pt x="6258454" y="1128352"/>
                </a:cubicBezTo>
                <a:close/>
                <a:moveTo>
                  <a:pt x="2407050" y="1111102"/>
                </a:moveTo>
                <a:lnTo>
                  <a:pt x="2321335" y="1129807"/>
                </a:lnTo>
                <a:cubicBezTo>
                  <a:pt x="2281754" y="1138429"/>
                  <a:pt x="2235204" y="1145335"/>
                  <a:pt x="2161068" y="1145362"/>
                </a:cubicBezTo>
                <a:cubicBezTo>
                  <a:pt x="2093903" y="1146515"/>
                  <a:pt x="2026914" y="1138229"/>
                  <a:pt x="1962059" y="1120759"/>
                </a:cubicBezTo>
                <a:lnTo>
                  <a:pt x="1916351" y="1111636"/>
                </a:lnTo>
                <a:lnTo>
                  <a:pt x="1965270" y="1128425"/>
                </a:lnTo>
                <a:cubicBezTo>
                  <a:pt x="2013525" y="1148355"/>
                  <a:pt x="2063460" y="1168869"/>
                  <a:pt x="2161360" y="1168869"/>
                </a:cubicBezTo>
                <a:cubicBezTo>
                  <a:pt x="2187130" y="1165292"/>
                  <a:pt x="2236918" y="1178287"/>
                  <a:pt x="2357668" y="1128352"/>
                </a:cubicBezTo>
                <a:close/>
                <a:moveTo>
                  <a:pt x="3258907" y="1110944"/>
                </a:moveTo>
                <a:lnTo>
                  <a:pt x="3238148" y="1117769"/>
                </a:lnTo>
                <a:cubicBezTo>
                  <a:pt x="3142099" y="1160479"/>
                  <a:pt x="3107001" y="1251599"/>
                  <a:pt x="2953965" y="1251655"/>
                </a:cubicBezTo>
                <a:lnTo>
                  <a:pt x="2953161" y="1251582"/>
                </a:lnTo>
                <a:cubicBezTo>
                  <a:pt x="2800348" y="1251582"/>
                  <a:pt x="2763891" y="1160561"/>
                  <a:pt x="2667290" y="1117894"/>
                </a:cubicBezTo>
                <a:lnTo>
                  <a:pt x="2646733" y="1111168"/>
                </a:lnTo>
                <a:lnTo>
                  <a:pt x="2676087" y="1127565"/>
                </a:lnTo>
                <a:cubicBezTo>
                  <a:pt x="2770203" y="1200394"/>
                  <a:pt x="2808011" y="1346050"/>
                  <a:pt x="2953818" y="1346050"/>
                </a:cubicBezTo>
                <a:cubicBezTo>
                  <a:pt x="3099735" y="1346050"/>
                  <a:pt x="3136008" y="1200311"/>
                  <a:pt x="3229568" y="1127411"/>
                </a:cubicBezTo>
                <a:close/>
                <a:moveTo>
                  <a:pt x="7159696" y="1110943"/>
                </a:moveTo>
                <a:lnTo>
                  <a:pt x="7138936" y="1117769"/>
                </a:lnTo>
                <a:cubicBezTo>
                  <a:pt x="7042886" y="1160479"/>
                  <a:pt x="7007788" y="1251599"/>
                  <a:pt x="6854751" y="1251655"/>
                </a:cubicBezTo>
                <a:lnTo>
                  <a:pt x="6853948" y="1251582"/>
                </a:lnTo>
                <a:cubicBezTo>
                  <a:pt x="6701135" y="1251582"/>
                  <a:pt x="6664677" y="1160561"/>
                  <a:pt x="6568076" y="1117894"/>
                </a:cubicBezTo>
                <a:lnTo>
                  <a:pt x="6547521" y="1111169"/>
                </a:lnTo>
                <a:lnTo>
                  <a:pt x="6576874" y="1127565"/>
                </a:lnTo>
                <a:cubicBezTo>
                  <a:pt x="6670991" y="1200394"/>
                  <a:pt x="6708798" y="1346050"/>
                  <a:pt x="6854605" y="1346050"/>
                </a:cubicBezTo>
                <a:cubicBezTo>
                  <a:pt x="7000521" y="1346050"/>
                  <a:pt x="7036796" y="1200311"/>
                  <a:pt x="7130355" y="1127411"/>
                </a:cubicBezTo>
                <a:close/>
                <a:moveTo>
                  <a:pt x="11106662" y="1110943"/>
                </a:moveTo>
                <a:lnTo>
                  <a:pt x="11085901" y="1117769"/>
                </a:lnTo>
                <a:cubicBezTo>
                  <a:pt x="10989852" y="1160479"/>
                  <a:pt x="10954754" y="1251599"/>
                  <a:pt x="10801717" y="1251655"/>
                </a:cubicBezTo>
                <a:lnTo>
                  <a:pt x="10800914" y="1251582"/>
                </a:lnTo>
                <a:cubicBezTo>
                  <a:pt x="10648100" y="1251582"/>
                  <a:pt x="10611643" y="1160561"/>
                  <a:pt x="10515042" y="1117894"/>
                </a:cubicBezTo>
                <a:lnTo>
                  <a:pt x="10494487" y="1111169"/>
                </a:lnTo>
                <a:lnTo>
                  <a:pt x="10523840" y="1127565"/>
                </a:lnTo>
                <a:cubicBezTo>
                  <a:pt x="10617957" y="1200394"/>
                  <a:pt x="10655764" y="1346050"/>
                  <a:pt x="10801571" y="1346050"/>
                </a:cubicBezTo>
                <a:cubicBezTo>
                  <a:pt x="10947487" y="1346050"/>
                  <a:pt x="10983762" y="1200311"/>
                  <a:pt x="11077321" y="1127411"/>
                </a:cubicBezTo>
                <a:close/>
                <a:moveTo>
                  <a:pt x="4702821" y="1110612"/>
                </a:moveTo>
                <a:lnTo>
                  <a:pt x="4677700" y="1114116"/>
                </a:lnTo>
                <a:cubicBezTo>
                  <a:pt x="4557535" y="1135360"/>
                  <a:pt x="4477377" y="1131710"/>
                  <a:pt x="4478764" y="1131710"/>
                </a:cubicBezTo>
                <a:cubicBezTo>
                  <a:pt x="4404847" y="1131710"/>
                  <a:pt x="4358371" y="1126813"/>
                  <a:pt x="4318815" y="1120692"/>
                </a:cubicBezTo>
                <a:lnTo>
                  <a:pt x="4262812" y="1112009"/>
                </a:lnTo>
                <a:lnTo>
                  <a:pt x="4283403" y="1117036"/>
                </a:lnTo>
                <a:cubicBezTo>
                  <a:pt x="4346822" y="1137566"/>
                  <a:pt x="4413214" y="1147435"/>
                  <a:pt x="4479858" y="1146238"/>
                </a:cubicBezTo>
                <a:cubicBezTo>
                  <a:pt x="4577501" y="1146238"/>
                  <a:pt x="4627089" y="1131638"/>
                  <a:pt x="4676914" y="1117037"/>
                </a:cubicBezTo>
                <a:close/>
                <a:moveTo>
                  <a:pt x="802032" y="1110612"/>
                </a:moveTo>
                <a:lnTo>
                  <a:pt x="776912" y="1114116"/>
                </a:lnTo>
                <a:cubicBezTo>
                  <a:pt x="656747" y="1135360"/>
                  <a:pt x="576589" y="1131710"/>
                  <a:pt x="577975" y="1131710"/>
                </a:cubicBezTo>
                <a:cubicBezTo>
                  <a:pt x="504058" y="1131710"/>
                  <a:pt x="457583" y="1126813"/>
                  <a:pt x="418026" y="1120692"/>
                </a:cubicBezTo>
                <a:lnTo>
                  <a:pt x="362022" y="1112009"/>
                </a:lnTo>
                <a:lnTo>
                  <a:pt x="382615" y="1117036"/>
                </a:lnTo>
                <a:cubicBezTo>
                  <a:pt x="446034" y="1137566"/>
                  <a:pt x="512424" y="1147435"/>
                  <a:pt x="579069" y="1146238"/>
                </a:cubicBezTo>
                <a:cubicBezTo>
                  <a:pt x="676712" y="1146238"/>
                  <a:pt x="726300" y="1131638"/>
                  <a:pt x="776126" y="1117037"/>
                </a:cubicBezTo>
                <a:close/>
                <a:moveTo>
                  <a:pt x="8649787" y="1110612"/>
                </a:moveTo>
                <a:lnTo>
                  <a:pt x="8624664" y="1114116"/>
                </a:lnTo>
                <a:cubicBezTo>
                  <a:pt x="8504499" y="1135360"/>
                  <a:pt x="8424341" y="1131710"/>
                  <a:pt x="8425728" y="1131710"/>
                </a:cubicBezTo>
                <a:cubicBezTo>
                  <a:pt x="8351812" y="1131710"/>
                  <a:pt x="8305337" y="1126813"/>
                  <a:pt x="8265780" y="1120692"/>
                </a:cubicBezTo>
                <a:lnTo>
                  <a:pt x="8209777" y="1112009"/>
                </a:lnTo>
                <a:lnTo>
                  <a:pt x="8230369" y="1117036"/>
                </a:lnTo>
                <a:cubicBezTo>
                  <a:pt x="8293788" y="1137566"/>
                  <a:pt x="8360178" y="1147435"/>
                  <a:pt x="8426823" y="1146238"/>
                </a:cubicBezTo>
                <a:cubicBezTo>
                  <a:pt x="8524466" y="1146238"/>
                  <a:pt x="8574054" y="1131638"/>
                  <a:pt x="8623879" y="1117037"/>
                </a:cubicBezTo>
                <a:close/>
                <a:moveTo>
                  <a:pt x="4025647" y="1106631"/>
                </a:moveTo>
                <a:lnTo>
                  <a:pt x="4023134" y="1106866"/>
                </a:lnTo>
                <a:cubicBezTo>
                  <a:pt x="3930722" y="1126536"/>
                  <a:pt x="3892668" y="1165876"/>
                  <a:pt x="3744233" y="1165876"/>
                </a:cubicBezTo>
                <a:cubicBezTo>
                  <a:pt x="3670316" y="1165876"/>
                  <a:pt x="3623697" y="1156072"/>
                  <a:pt x="3583987" y="1143817"/>
                </a:cubicBezTo>
                <a:lnTo>
                  <a:pt x="3480051" y="1111648"/>
                </a:lnTo>
                <a:lnTo>
                  <a:pt x="3547468" y="1145070"/>
                </a:lnTo>
                <a:cubicBezTo>
                  <a:pt x="3596946" y="1174162"/>
                  <a:pt x="3646043" y="1203254"/>
                  <a:pt x="3744233" y="1203254"/>
                </a:cubicBezTo>
                <a:cubicBezTo>
                  <a:pt x="3873300" y="1203254"/>
                  <a:pt x="3917257" y="1152950"/>
                  <a:pt x="3988678" y="1118365"/>
                </a:cubicBezTo>
                <a:close/>
                <a:moveTo>
                  <a:pt x="11106442" y="1101993"/>
                </a:moveTo>
                <a:lnTo>
                  <a:pt x="11078952" y="1103892"/>
                </a:lnTo>
                <a:cubicBezTo>
                  <a:pt x="10986454" y="1118474"/>
                  <a:pt x="10949495" y="1147644"/>
                  <a:pt x="10800841" y="1147698"/>
                </a:cubicBezTo>
                <a:lnTo>
                  <a:pt x="10800694" y="1147990"/>
                </a:lnTo>
                <a:cubicBezTo>
                  <a:pt x="10676587" y="1147990"/>
                  <a:pt x="10632274" y="1128480"/>
                  <a:pt x="10566918" y="1113250"/>
                </a:cubicBezTo>
                <a:lnTo>
                  <a:pt x="10501278" y="1104599"/>
                </a:lnTo>
                <a:lnTo>
                  <a:pt x="10514092" y="1107963"/>
                </a:lnTo>
                <a:cubicBezTo>
                  <a:pt x="10618109" y="1151298"/>
                  <a:pt x="10649147" y="1242895"/>
                  <a:pt x="10801498" y="1242895"/>
                </a:cubicBezTo>
                <a:cubicBezTo>
                  <a:pt x="10948565" y="1242895"/>
                  <a:pt x="10984592" y="1155428"/>
                  <a:pt x="11077741" y="1111694"/>
                </a:cubicBezTo>
                <a:close/>
                <a:moveTo>
                  <a:pt x="7159476" y="1101993"/>
                </a:moveTo>
                <a:lnTo>
                  <a:pt x="7131987" y="1103892"/>
                </a:lnTo>
                <a:cubicBezTo>
                  <a:pt x="7039488" y="1118474"/>
                  <a:pt x="7002530" y="1147644"/>
                  <a:pt x="6853875" y="1147698"/>
                </a:cubicBezTo>
                <a:lnTo>
                  <a:pt x="6853729" y="1147990"/>
                </a:lnTo>
                <a:cubicBezTo>
                  <a:pt x="6729622" y="1147990"/>
                  <a:pt x="6685309" y="1128480"/>
                  <a:pt x="6619952" y="1113250"/>
                </a:cubicBezTo>
                <a:lnTo>
                  <a:pt x="6554313" y="1104599"/>
                </a:lnTo>
                <a:lnTo>
                  <a:pt x="6567126" y="1107963"/>
                </a:lnTo>
                <a:cubicBezTo>
                  <a:pt x="6671144" y="1151298"/>
                  <a:pt x="6702182" y="1242895"/>
                  <a:pt x="6854532" y="1242895"/>
                </a:cubicBezTo>
                <a:cubicBezTo>
                  <a:pt x="7001599" y="1242895"/>
                  <a:pt x="7037627" y="1155428"/>
                  <a:pt x="7130775" y="1111694"/>
                </a:cubicBezTo>
                <a:close/>
                <a:moveTo>
                  <a:pt x="3258690" y="1101992"/>
                </a:moveTo>
                <a:lnTo>
                  <a:pt x="3231200" y="1103892"/>
                </a:lnTo>
                <a:cubicBezTo>
                  <a:pt x="3138702" y="1118474"/>
                  <a:pt x="3101743" y="1147644"/>
                  <a:pt x="2953089" y="1147698"/>
                </a:cubicBezTo>
                <a:lnTo>
                  <a:pt x="2952943" y="1147990"/>
                </a:lnTo>
                <a:cubicBezTo>
                  <a:pt x="2828836" y="1147990"/>
                  <a:pt x="2784522" y="1128480"/>
                  <a:pt x="2719166" y="1113250"/>
                </a:cubicBezTo>
                <a:lnTo>
                  <a:pt x="2653526" y="1104599"/>
                </a:lnTo>
                <a:lnTo>
                  <a:pt x="2666340" y="1107963"/>
                </a:lnTo>
                <a:cubicBezTo>
                  <a:pt x="2770357" y="1151298"/>
                  <a:pt x="2801395" y="1242895"/>
                  <a:pt x="2953746" y="1242895"/>
                </a:cubicBezTo>
                <a:cubicBezTo>
                  <a:pt x="3100813" y="1242895"/>
                  <a:pt x="3136840" y="1155428"/>
                  <a:pt x="3229988" y="1111694"/>
                </a:cubicBezTo>
                <a:close/>
                <a:moveTo>
                  <a:pt x="9756732" y="1100802"/>
                </a:moveTo>
                <a:lnTo>
                  <a:pt x="9812440" y="1112291"/>
                </a:lnTo>
                <a:cubicBezTo>
                  <a:pt x="9941569" y="1145362"/>
                  <a:pt x="10076948" y="1145362"/>
                  <a:pt x="10206077" y="1112291"/>
                </a:cubicBezTo>
                <a:lnTo>
                  <a:pt x="10257845" y="1101186"/>
                </a:lnTo>
                <a:lnTo>
                  <a:pt x="10206880" y="1104188"/>
                </a:lnTo>
                <a:cubicBezTo>
                  <a:pt x="10100988" y="1112948"/>
                  <a:pt x="10020638" y="1114009"/>
                  <a:pt x="9950442" y="1111913"/>
                </a:cubicBezTo>
                <a:close/>
                <a:moveTo>
                  <a:pt x="5809767" y="1100802"/>
                </a:moveTo>
                <a:lnTo>
                  <a:pt x="5865475" y="1112291"/>
                </a:lnTo>
                <a:cubicBezTo>
                  <a:pt x="5994603" y="1145362"/>
                  <a:pt x="6129982" y="1145362"/>
                  <a:pt x="6259111" y="1112291"/>
                </a:cubicBezTo>
                <a:lnTo>
                  <a:pt x="6310879" y="1101186"/>
                </a:lnTo>
                <a:lnTo>
                  <a:pt x="6259914" y="1104188"/>
                </a:lnTo>
                <a:cubicBezTo>
                  <a:pt x="6154022" y="1112948"/>
                  <a:pt x="6073673" y="1114009"/>
                  <a:pt x="6003477" y="1111913"/>
                </a:cubicBezTo>
                <a:close/>
                <a:moveTo>
                  <a:pt x="1908978" y="1100801"/>
                </a:moveTo>
                <a:lnTo>
                  <a:pt x="1964686" y="1112291"/>
                </a:lnTo>
                <a:cubicBezTo>
                  <a:pt x="2093816" y="1145362"/>
                  <a:pt x="2229195" y="1145362"/>
                  <a:pt x="2358325" y="1112291"/>
                </a:cubicBezTo>
                <a:lnTo>
                  <a:pt x="2410093" y="1101186"/>
                </a:lnTo>
                <a:lnTo>
                  <a:pt x="2359128" y="1104188"/>
                </a:lnTo>
                <a:cubicBezTo>
                  <a:pt x="2253236" y="1112948"/>
                  <a:pt x="2172886" y="1114009"/>
                  <a:pt x="2102691" y="1111913"/>
                </a:cubicBezTo>
                <a:close/>
                <a:moveTo>
                  <a:pt x="8196346" y="1100738"/>
                </a:moveTo>
                <a:lnTo>
                  <a:pt x="8229348" y="1105575"/>
                </a:lnTo>
                <a:cubicBezTo>
                  <a:pt x="8348198" y="1126527"/>
                  <a:pt x="8427918" y="1122949"/>
                  <a:pt x="8426458" y="1122949"/>
                </a:cubicBezTo>
                <a:cubicBezTo>
                  <a:pt x="8525013" y="1122949"/>
                  <a:pt x="8574474" y="1114207"/>
                  <a:pt x="8624016" y="1105456"/>
                </a:cubicBezTo>
                <a:lnTo>
                  <a:pt x="8651071" y="1101410"/>
                </a:lnTo>
                <a:lnTo>
                  <a:pt x="8624007" y="1102217"/>
                </a:lnTo>
                <a:cubicBezTo>
                  <a:pt x="8518526" y="1108459"/>
                  <a:pt x="8438258" y="1109219"/>
                  <a:pt x="8368016" y="1107730"/>
                </a:cubicBezTo>
                <a:close/>
                <a:moveTo>
                  <a:pt x="348592" y="1100738"/>
                </a:moveTo>
                <a:lnTo>
                  <a:pt x="381595" y="1105575"/>
                </a:lnTo>
                <a:cubicBezTo>
                  <a:pt x="500445" y="1126527"/>
                  <a:pt x="580166" y="1122949"/>
                  <a:pt x="578706" y="1122949"/>
                </a:cubicBezTo>
                <a:cubicBezTo>
                  <a:pt x="677260" y="1122949"/>
                  <a:pt x="726721" y="1114207"/>
                  <a:pt x="776263" y="1105456"/>
                </a:cubicBezTo>
                <a:lnTo>
                  <a:pt x="803318" y="1101410"/>
                </a:lnTo>
                <a:lnTo>
                  <a:pt x="776254" y="1102217"/>
                </a:lnTo>
                <a:cubicBezTo>
                  <a:pt x="670772" y="1108459"/>
                  <a:pt x="590504" y="1109219"/>
                  <a:pt x="520263" y="1107730"/>
                </a:cubicBezTo>
                <a:close/>
                <a:moveTo>
                  <a:pt x="4249376" y="1100737"/>
                </a:moveTo>
                <a:lnTo>
                  <a:pt x="4282383" y="1105575"/>
                </a:lnTo>
                <a:cubicBezTo>
                  <a:pt x="4401233" y="1126527"/>
                  <a:pt x="4480955" y="1122949"/>
                  <a:pt x="4479492" y="1122949"/>
                </a:cubicBezTo>
                <a:cubicBezTo>
                  <a:pt x="4578049" y="1122949"/>
                  <a:pt x="4627509" y="1114207"/>
                  <a:pt x="4677051" y="1105456"/>
                </a:cubicBezTo>
                <a:lnTo>
                  <a:pt x="4704106" y="1101410"/>
                </a:lnTo>
                <a:lnTo>
                  <a:pt x="4677043" y="1102217"/>
                </a:lnTo>
                <a:cubicBezTo>
                  <a:pt x="4571561" y="1108459"/>
                  <a:pt x="4491293" y="1109219"/>
                  <a:pt x="4421052" y="1107730"/>
                </a:cubicBezTo>
                <a:close/>
                <a:moveTo>
                  <a:pt x="5542427" y="1100485"/>
                </a:moveTo>
                <a:lnTo>
                  <a:pt x="5429999" y="1112177"/>
                </a:lnTo>
                <a:cubicBezTo>
                  <a:pt x="5390351" y="1116296"/>
                  <a:pt x="5343824" y="1119591"/>
                  <a:pt x="5269907" y="1119591"/>
                </a:cubicBezTo>
                <a:cubicBezTo>
                  <a:pt x="5153649" y="1119591"/>
                  <a:pt x="5096505" y="1109864"/>
                  <a:pt x="5022889" y="1102828"/>
                </a:cubicBezTo>
                <a:lnTo>
                  <a:pt x="5001751" y="1101712"/>
                </a:lnTo>
                <a:lnTo>
                  <a:pt x="5074549" y="1123095"/>
                </a:lnTo>
                <a:cubicBezTo>
                  <a:pt x="5137078" y="1147406"/>
                  <a:pt x="5203781" y="1159160"/>
                  <a:pt x="5270857" y="1157700"/>
                </a:cubicBezTo>
                <a:cubicBezTo>
                  <a:pt x="5296482" y="1154633"/>
                  <a:pt x="5346635" y="1165656"/>
                  <a:pt x="5467311" y="1122949"/>
                </a:cubicBezTo>
                <a:close/>
                <a:moveTo>
                  <a:pt x="1641639" y="1100485"/>
                </a:moveTo>
                <a:lnTo>
                  <a:pt x="1529211" y="1112177"/>
                </a:lnTo>
                <a:cubicBezTo>
                  <a:pt x="1489563" y="1116296"/>
                  <a:pt x="1443036" y="1119591"/>
                  <a:pt x="1369120" y="1119591"/>
                </a:cubicBezTo>
                <a:cubicBezTo>
                  <a:pt x="1252861" y="1119591"/>
                  <a:pt x="1195717" y="1109864"/>
                  <a:pt x="1122102" y="1102828"/>
                </a:cubicBezTo>
                <a:lnTo>
                  <a:pt x="1100963" y="1101712"/>
                </a:lnTo>
                <a:lnTo>
                  <a:pt x="1173762" y="1123095"/>
                </a:lnTo>
                <a:cubicBezTo>
                  <a:pt x="1236289" y="1147406"/>
                  <a:pt x="1302993" y="1159160"/>
                  <a:pt x="1370069" y="1157700"/>
                </a:cubicBezTo>
                <a:cubicBezTo>
                  <a:pt x="1395694" y="1154633"/>
                  <a:pt x="1445847" y="1165656"/>
                  <a:pt x="1566522" y="1122949"/>
                </a:cubicBezTo>
                <a:close/>
                <a:moveTo>
                  <a:pt x="9489392" y="1100484"/>
                </a:moveTo>
                <a:lnTo>
                  <a:pt x="9376963" y="1112177"/>
                </a:lnTo>
                <a:cubicBezTo>
                  <a:pt x="9337315" y="1116296"/>
                  <a:pt x="9290789" y="1119591"/>
                  <a:pt x="9216872" y="1119591"/>
                </a:cubicBezTo>
                <a:cubicBezTo>
                  <a:pt x="9100614" y="1119591"/>
                  <a:pt x="9043470" y="1109864"/>
                  <a:pt x="8969854" y="1102828"/>
                </a:cubicBezTo>
                <a:lnTo>
                  <a:pt x="8948716" y="1101712"/>
                </a:lnTo>
                <a:lnTo>
                  <a:pt x="9021514" y="1123095"/>
                </a:lnTo>
                <a:cubicBezTo>
                  <a:pt x="9084042" y="1147406"/>
                  <a:pt x="9150746" y="1159160"/>
                  <a:pt x="9217822" y="1157700"/>
                </a:cubicBezTo>
                <a:cubicBezTo>
                  <a:pt x="9243446" y="1154633"/>
                  <a:pt x="9293600" y="1165656"/>
                  <a:pt x="9414276" y="1122949"/>
                </a:cubicBezTo>
                <a:close/>
                <a:moveTo>
                  <a:pt x="11870817" y="1099260"/>
                </a:moveTo>
                <a:lnTo>
                  <a:pt x="11869947" y="1099287"/>
                </a:lnTo>
                <a:cubicBezTo>
                  <a:pt x="11777233" y="1105840"/>
                  <a:pt x="11739618" y="1118954"/>
                  <a:pt x="11591620" y="1119008"/>
                </a:cubicBezTo>
                <a:cubicBezTo>
                  <a:pt x="11517621" y="1119036"/>
                  <a:pt x="11471074" y="1115778"/>
                  <a:pt x="11431460" y="1111695"/>
                </a:cubicBezTo>
                <a:lnTo>
                  <a:pt x="11319877" y="1100153"/>
                </a:lnTo>
                <a:lnTo>
                  <a:pt x="11394565" y="1122293"/>
                </a:lnTo>
                <a:cubicBezTo>
                  <a:pt x="11444390" y="1139741"/>
                  <a:pt x="11494015" y="1157189"/>
                  <a:pt x="11591767" y="1157189"/>
                </a:cubicBezTo>
                <a:cubicBezTo>
                  <a:pt x="11617464" y="1154122"/>
                  <a:pt x="11667618" y="1165146"/>
                  <a:pt x="11788293" y="1122439"/>
                </a:cubicBezTo>
                <a:close/>
                <a:moveTo>
                  <a:pt x="7923851" y="1099260"/>
                </a:moveTo>
                <a:lnTo>
                  <a:pt x="7922981" y="1099287"/>
                </a:lnTo>
                <a:cubicBezTo>
                  <a:pt x="7830267" y="1105840"/>
                  <a:pt x="7792652" y="1118953"/>
                  <a:pt x="7644655" y="1119008"/>
                </a:cubicBezTo>
                <a:cubicBezTo>
                  <a:pt x="7570656" y="1119036"/>
                  <a:pt x="7524109" y="1115778"/>
                  <a:pt x="7484494" y="1111695"/>
                </a:cubicBezTo>
                <a:lnTo>
                  <a:pt x="7372911" y="1100153"/>
                </a:lnTo>
                <a:lnTo>
                  <a:pt x="7447599" y="1122293"/>
                </a:lnTo>
                <a:cubicBezTo>
                  <a:pt x="7497424" y="1139741"/>
                  <a:pt x="7547049" y="1157189"/>
                  <a:pt x="7644801" y="1157189"/>
                </a:cubicBezTo>
                <a:cubicBezTo>
                  <a:pt x="7670498" y="1154122"/>
                  <a:pt x="7720653" y="1165146"/>
                  <a:pt x="7841327" y="1122439"/>
                </a:cubicBezTo>
                <a:close/>
                <a:moveTo>
                  <a:pt x="4023065" y="1099260"/>
                </a:moveTo>
                <a:lnTo>
                  <a:pt x="4022195" y="1099287"/>
                </a:lnTo>
                <a:cubicBezTo>
                  <a:pt x="3929481" y="1105840"/>
                  <a:pt x="3891865" y="1118953"/>
                  <a:pt x="3743869" y="1119008"/>
                </a:cubicBezTo>
                <a:cubicBezTo>
                  <a:pt x="3669871" y="1119036"/>
                  <a:pt x="3623324" y="1115778"/>
                  <a:pt x="3583708" y="1111695"/>
                </a:cubicBezTo>
                <a:lnTo>
                  <a:pt x="3472125" y="1100153"/>
                </a:lnTo>
                <a:lnTo>
                  <a:pt x="3546812" y="1122293"/>
                </a:lnTo>
                <a:cubicBezTo>
                  <a:pt x="3596638" y="1139741"/>
                  <a:pt x="3646262" y="1157189"/>
                  <a:pt x="3744014" y="1157189"/>
                </a:cubicBezTo>
                <a:cubicBezTo>
                  <a:pt x="3769711" y="1154122"/>
                  <a:pt x="3819866" y="1165146"/>
                  <a:pt x="3940541" y="1122439"/>
                </a:cubicBezTo>
                <a:close/>
                <a:moveTo>
                  <a:pt x="11388067" y="1098093"/>
                </a:moveTo>
                <a:lnTo>
                  <a:pt x="11466164" y="1105256"/>
                </a:lnTo>
                <a:cubicBezTo>
                  <a:pt x="11552874" y="1112292"/>
                  <a:pt x="11648272" y="1115175"/>
                  <a:pt x="11788878" y="1098566"/>
                </a:cubicBezTo>
                <a:lnTo>
                  <a:pt x="11796907" y="1098093"/>
                </a:lnTo>
                <a:close/>
                <a:moveTo>
                  <a:pt x="10528545" y="1098093"/>
                </a:moveTo>
                <a:lnTo>
                  <a:pt x="10603730" y="1113241"/>
                </a:lnTo>
                <a:cubicBezTo>
                  <a:pt x="10722361" y="1144121"/>
                  <a:pt x="10802374" y="1139084"/>
                  <a:pt x="10800841" y="1138938"/>
                </a:cubicBezTo>
                <a:cubicBezTo>
                  <a:pt x="10898776" y="1138938"/>
                  <a:pt x="10948054" y="1125980"/>
                  <a:pt x="10997551" y="1113013"/>
                </a:cubicBezTo>
                <a:lnTo>
                  <a:pt x="11064890" y="1098093"/>
                </a:lnTo>
                <a:close/>
                <a:moveTo>
                  <a:pt x="9857867" y="1098093"/>
                </a:moveTo>
                <a:lnTo>
                  <a:pt x="9947175" y="1102908"/>
                </a:lnTo>
                <a:cubicBezTo>
                  <a:pt x="9989259" y="1103949"/>
                  <a:pt x="10028292" y="1103750"/>
                  <a:pt x="10064920" y="1102810"/>
                </a:cubicBezTo>
                <a:lnTo>
                  <a:pt x="10152514" y="1098093"/>
                </a:lnTo>
                <a:close/>
                <a:moveTo>
                  <a:pt x="9007169" y="1098093"/>
                </a:moveTo>
                <a:lnTo>
                  <a:pt x="9019980" y="1099224"/>
                </a:lnTo>
                <a:cubicBezTo>
                  <a:pt x="9197854" y="1120103"/>
                  <a:pt x="9294585" y="1110868"/>
                  <a:pt x="9397375" y="1100574"/>
                </a:cubicBezTo>
                <a:lnTo>
                  <a:pt x="9430769" y="1098093"/>
                </a:lnTo>
                <a:close/>
                <a:moveTo>
                  <a:pt x="8429507" y="1098093"/>
                </a:moveTo>
                <a:lnTo>
                  <a:pt x="8466818" y="1098926"/>
                </a:lnTo>
                <a:lnTo>
                  <a:pt x="8490163" y="1098093"/>
                </a:lnTo>
                <a:close/>
                <a:moveTo>
                  <a:pt x="7441101" y="1098093"/>
                </a:moveTo>
                <a:lnTo>
                  <a:pt x="7519198" y="1105256"/>
                </a:lnTo>
                <a:cubicBezTo>
                  <a:pt x="7605908" y="1112292"/>
                  <a:pt x="7701306" y="1115175"/>
                  <a:pt x="7841912" y="1098566"/>
                </a:cubicBezTo>
                <a:lnTo>
                  <a:pt x="7849942" y="1098093"/>
                </a:lnTo>
                <a:lnTo>
                  <a:pt x="7643132" y="1098093"/>
                </a:lnTo>
                <a:close/>
                <a:moveTo>
                  <a:pt x="6581579" y="1098093"/>
                </a:moveTo>
                <a:lnTo>
                  <a:pt x="6656764" y="1113241"/>
                </a:lnTo>
                <a:cubicBezTo>
                  <a:pt x="6775395" y="1144121"/>
                  <a:pt x="6855408" y="1139084"/>
                  <a:pt x="6853875" y="1138938"/>
                </a:cubicBezTo>
                <a:cubicBezTo>
                  <a:pt x="6951810" y="1138938"/>
                  <a:pt x="7001088" y="1125980"/>
                  <a:pt x="7050585" y="1113013"/>
                </a:cubicBezTo>
                <a:lnTo>
                  <a:pt x="7117925" y="1098093"/>
                </a:lnTo>
                <a:close/>
                <a:moveTo>
                  <a:pt x="5910902" y="1098093"/>
                </a:moveTo>
                <a:lnTo>
                  <a:pt x="6000210" y="1102908"/>
                </a:lnTo>
                <a:cubicBezTo>
                  <a:pt x="6042293" y="1103949"/>
                  <a:pt x="6081327" y="1103750"/>
                  <a:pt x="6117954" y="1102810"/>
                </a:cubicBezTo>
                <a:lnTo>
                  <a:pt x="6205549" y="1098093"/>
                </a:lnTo>
                <a:close/>
                <a:moveTo>
                  <a:pt x="5060206" y="1098093"/>
                </a:moveTo>
                <a:lnTo>
                  <a:pt x="5073017" y="1099224"/>
                </a:lnTo>
                <a:cubicBezTo>
                  <a:pt x="5250890" y="1120103"/>
                  <a:pt x="5347621" y="1110868"/>
                  <a:pt x="5450410" y="1100574"/>
                </a:cubicBezTo>
                <a:lnTo>
                  <a:pt x="5483805" y="1098093"/>
                </a:lnTo>
                <a:close/>
                <a:moveTo>
                  <a:pt x="4482543" y="1098093"/>
                </a:moveTo>
                <a:lnTo>
                  <a:pt x="4519854" y="1098926"/>
                </a:lnTo>
                <a:lnTo>
                  <a:pt x="4543199" y="1098093"/>
                </a:lnTo>
                <a:close/>
                <a:moveTo>
                  <a:pt x="3540315" y="1098093"/>
                </a:moveTo>
                <a:lnTo>
                  <a:pt x="3618412" y="1105256"/>
                </a:lnTo>
                <a:cubicBezTo>
                  <a:pt x="3705121" y="1112292"/>
                  <a:pt x="3800520" y="1115175"/>
                  <a:pt x="3941125" y="1098566"/>
                </a:cubicBezTo>
                <a:lnTo>
                  <a:pt x="3949156" y="1098093"/>
                </a:lnTo>
                <a:lnTo>
                  <a:pt x="3799081" y="1098093"/>
                </a:lnTo>
                <a:close/>
                <a:moveTo>
                  <a:pt x="2680793" y="1098093"/>
                </a:moveTo>
                <a:lnTo>
                  <a:pt x="2755978" y="1113241"/>
                </a:lnTo>
                <a:cubicBezTo>
                  <a:pt x="2874609" y="1144121"/>
                  <a:pt x="2954622" y="1139084"/>
                  <a:pt x="2953089" y="1138938"/>
                </a:cubicBezTo>
                <a:cubicBezTo>
                  <a:pt x="3051024" y="1138938"/>
                  <a:pt x="3100302" y="1125980"/>
                  <a:pt x="3149798" y="1113013"/>
                </a:cubicBezTo>
                <a:lnTo>
                  <a:pt x="3217138" y="1098093"/>
                </a:lnTo>
                <a:close/>
                <a:moveTo>
                  <a:pt x="2010114" y="1098093"/>
                </a:moveTo>
                <a:lnTo>
                  <a:pt x="2099423" y="1102908"/>
                </a:lnTo>
                <a:cubicBezTo>
                  <a:pt x="2141506" y="1103949"/>
                  <a:pt x="2180539" y="1103750"/>
                  <a:pt x="2217167" y="1102810"/>
                </a:cubicBezTo>
                <a:lnTo>
                  <a:pt x="2304762" y="1098093"/>
                </a:lnTo>
                <a:close/>
                <a:moveTo>
                  <a:pt x="1159417" y="1098093"/>
                </a:moveTo>
                <a:lnTo>
                  <a:pt x="1172228" y="1099224"/>
                </a:lnTo>
                <a:cubicBezTo>
                  <a:pt x="1350102" y="1120103"/>
                  <a:pt x="1446833" y="1110868"/>
                  <a:pt x="1549622" y="1100574"/>
                </a:cubicBezTo>
                <a:lnTo>
                  <a:pt x="1583016" y="1098093"/>
                </a:lnTo>
                <a:close/>
                <a:moveTo>
                  <a:pt x="581754" y="1098093"/>
                </a:moveTo>
                <a:lnTo>
                  <a:pt x="619065" y="1098926"/>
                </a:lnTo>
                <a:lnTo>
                  <a:pt x="642410" y="1098093"/>
                </a:lnTo>
                <a:close/>
                <a:moveTo>
                  <a:pt x="9993405" y="1079672"/>
                </a:moveTo>
                <a:lnTo>
                  <a:pt x="9894082" y="1084368"/>
                </a:lnTo>
                <a:lnTo>
                  <a:pt x="10146995" y="1084368"/>
                </a:lnTo>
                <a:lnTo>
                  <a:pt x="10133967" y="1083527"/>
                </a:lnTo>
                <a:cubicBezTo>
                  <a:pt x="10090849" y="1081063"/>
                  <a:pt x="10045573" y="1079329"/>
                  <a:pt x="9993405" y="1079672"/>
                </a:cubicBezTo>
                <a:close/>
                <a:moveTo>
                  <a:pt x="6046440" y="1079672"/>
                </a:moveTo>
                <a:lnTo>
                  <a:pt x="5947117" y="1084368"/>
                </a:lnTo>
                <a:lnTo>
                  <a:pt x="6200029" y="1084368"/>
                </a:lnTo>
                <a:lnTo>
                  <a:pt x="6187002" y="1083527"/>
                </a:lnTo>
                <a:cubicBezTo>
                  <a:pt x="6143884" y="1081063"/>
                  <a:pt x="6098608" y="1079329"/>
                  <a:pt x="6046440" y="1079672"/>
                </a:cubicBezTo>
                <a:close/>
                <a:moveTo>
                  <a:pt x="2145653" y="1079672"/>
                </a:moveTo>
                <a:lnTo>
                  <a:pt x="2046329" y="1084368"/>
                </a:lnTo>
                <a:lnTo>
                  <a:pt x="2299243" y="1084368"/>
                </a:lnTo>
                <a:lnTo>
                  <a:pt x="2286216" y="1083527"/>
                </a:lnTo>
                <a:cubicBezTo>
                  <a:pt x="2243098" y="1081063"/>
                  <a:pt x="2197821" y="1079329"/>
                  <a:pt x="2145653" y="1079672"/>
                </a:cubicBezTo>
                <a:close/>
                <a:moveTo>
                  <a:pt x="9218333" y="1073234"/>
                </a:moveTo>
                <a:cubicBezTo>
                  <a:pt x="9158342" y="1073234"/>
                  <a:pt x="9114394" y="1075698"/>
                  <a:pt x="9076414" y="1079054"/>
                </a:cubicBezTo>
                <a:lnTo>
                  <a:pt x="9025943" y="1084368"/>
                </a:lnTo>
                <a:lnTo>
                  <a:pt x="9410341" y="1084368"/>
                </a:lnTo>
                <a:lnTo>
                  <a:pt x="9359367" y="1079372"/>
                </a:lnTo>
                <a:cubicBezTo>
                  <a:pt x="9318727" y="1075857"/>
                  <a:pt x="9274108" y="1073234"/>
                  <a:pt x="9218333" y="1073234"/>
                </a:cubicBezTo>
                <a:close/>
                <a:moveTo>
                  <a:pt x="5271369" y="1073234"/>
                </a:moveTo>
                <a:cubicBezTo>
                  <a:pt x="5211378" y="1073234"/>
                  <a:pt x="5167430" y="1075698"/>
                  <a:pt x="5129449" y="1079054"/>
                </a:cubicBezTo>
                <a:lnTo>
                  <a:pt x="5078979" y="1084368"/>
                </a:lnTo>
                <a:lnTo>
                  <a:pt x="5463377" y="1084368"/>
                </a:lnTo>
                <a:lnTo>
                  <a:pt x="5412404" y="1079372"/>
                </a:lnTo>
                <a:cubicBezTo>
                  <a:pt x="5371763" y="1075857"/>
                  <a:pt x="5327143" y="1073234"/>
                  <a:pt x="5271369" y="1073234"/>
                </a:cubicBezTo>
                <a:close/>
                <a:moveTo>
                  <a:pt x="1370581" y="1073234"/>
                </a:moveTo>
                <a:cubicBezTo>
                  <a:pt x="1310590" y="1073234"/>
                  <a:pt x="1266641" y="1075698"/>
                  <a:pt x="1228662" y="1079054"/>
                </a:cubicBezTo>
                <a:lnTo>
                  <a:pt x="1178190" y="1084368"/>
                </a:lnTo>
                <a:lnTo>
                  <a:pt x="1562588" y="1084368"/>
                </a:lnTo>
                <a:lnTo>
                  <a:pt x="1511615" y="1079372"/>
                </a:lnTo>
                <a:cubicBezTo>
                  <a:pt x="1470974" y="1075857"/>
                  <a:pt x="1426356" y="1073234"/>
                  <a:pt x="1370581" y="1073234"/>
                </a:cubicBezTo>
                <a:close/>
                <a:moveTo>
                  <a:pt x="7589383" y="1073024"/>
                </a:moveTo>
                <a:lnTo>
                  <a:pt x="7447762" y="1084368"/>
                </a:lnTo>
                <a:lnTo>
                  <a:pt x="7643132" y="1084368"/>
                </a:lnTo>
                <a:lnTo>
                  <a:pt x="7835851" y="1084368"/>
                </a:lnTo>
                <a:lnTo>
                  <a:pt x="7703226" y="1073327"/>
                </a:lnTo>
                <a:cubicBezTo>
                  <a:pt x="7668583" y="1071823"/>
                  <a:pt x="7631335" y="1071450"/>
                  <a:pt x="7589383" y="1073024"/>
                </a:cubicBezTo>
                <a:close/>
                <a:moveTo>
                  <a:pt x="3688597" y="1073024"/>
                </a:moveTo>
                <a:lnTo>
                  <a:pt x="3546977" y="1084368"/>
                </a:lnTo>
                <a:lnTo>
                  <a:pt x="3799081" y="1084368"/>
                </a:lnTo>
                <a:lnTo>
                  <a:pt x="3935064" y="1084368"/>
                </a:lnTo>
                <a:lnTo>
                  <a:pt x="3802439" y="1073327"/>
                </a:lnTo>
                <a:cubicBezTo>
                  <a:pt x="3767797" y="1071823"/>
                  <a:pt x="3730549" y="1071450"/>
                  <a:pt x="3688597" y="1073024"/>
                </a:cubicBezTo>
                <a:close/>
                <a:moveTo>
                  <a:pt x="11576811" y="1072069"/>
                </a:moveTo>
                <a:lnTo>
                  <a:pt x="11394809" y="1084368"/>
                </a:lnTo>
                <a:lnTo>
                  <a:pt x="11789249" y="1084368"/>
                </a:lnTo>
                <a:lnTo>
                  <a:pt x="11716623" y="1077605"/>
                </a:lnTo>
                <a:cubicBezTo>
                  <a:pt x="11673824" y="1074069"/>
                  <a:pt x="11628876" y="1071580"/>
                  <a:pt x="11576811" y="1072069"/>
                </a:cubicBezTo>
                <a:close/>
                <a:moveTo>
                  <a:pt x="8426896" y="1061846"/>
                </a:moveTo>
                <a:cubicBezTo>
                  <a:pt x="8328852" y="1061846"/>
                  <a:pt x="8279027" y="1070570"/>
                  <a:pt x="8229020" y="1079302"/>
                </a:cubicBezTo>
                <a:lnTo>
                  <a:pt x="8198159" y="1083869"/>
                </a:lnTo>
                <a:lnTo>
                  <a:pt x="8369532" y="1076697"/>
                </a:lnTo>
                <a:cubicBezTo>
                  <a:pt x="8438397" y="1075170"/>
                  <a:pt x="8517440" y="1075898"/>
                  <a:pt x="8623934" y="1082140"/>
                </a:cubicBezTo>
                <a:lnTo>
                  <a:pt x="8649907" y="1083107"/>
                </a:lnTo>
                <a:lnTo>
                  <a:pt x="8623989" y="1079257"/>
                </a:lnTo>
                <a:cubicBezTo>
                  <a:pt x="8574401" y="1070551"/>
                  <a:pt x="8524941" y="1061846"/>
                  <a:pt x="8426896" y="1061846"/>
                </a:cubicBezTo>
                <a:close/>
                <a:moveTo>
                  <a:pt x="4479931" y="1061846"/>
                </a:moveTo>
                <a:cubicBezTo>
                  <a:pt x="4406398" y="1061846"/>
                  <a:pt x="4359989" y="1066753"/>
                  <a:pt x="4320283" y="1072890"/>
                </a:cubicBezTo>
                <a:lnTo>
                  <a:pt x="4248363" y="1083988"/>
                </a:lnTo>
                <a:lnTo>
                  <a:pt x="4422567" y="1076697"/>
                </a:lnTo>
                <a:cubicBezTo>
                  <a:pt x="4491432" y="1075170"/>
                  <a:pt x="4570475" y="1075898"/>
                  <a:pt x="4676968" y="1082140"/>
                </a:cubicBezTo>
                <a:lnTo>
                  <a:pt x="4702942" y="1083108"/>
                </a:lnTo>
                <a:lnTo>
                  <a:pt x="4677024" y="1079257"/>
                </a:lnTo>
                <a:cubicBezTo>
                  <a:pt x="4627436" y="1070551"/>
                  <a:pt x="4577976" y="1061846"/>
                  <a:pt x="4479931" y="1061846"/>
                </a:cubicBezTo>
                <a:close/>
                <a:moveTo>
                  <a:pt x="579143" y="1061846"/>
                </a:moveTo>
                <a:cubicBezTo>
                  <a:pt x="481099" y="1061846"/>
                  <a:pt x="431274" y="1070570"/>
                  <a:pt x="381266" y="1079302"/>
                </a:cubicBezTo>
                <a:lnTo>
                  <a:pt x="351447" y="1083715"/>
                </a:lnTo>
                <a:lnTo>
                  <a:pt x="455666" y="1078855"/>
                </a:lnTo>
                <a:cubicBezTo>
                  <a:pt x="540999" y="1075296"/>
                  <a:pt x="634188" y="1073818"/>
                  <a:pt x="776181" y="1082140"/>
                </a:cubicBezTo>
                <a:lnTo>
                  <a:pt x="802155" y="1083108"/>
                </a:lnTo>
                <a:lnTo>
                  <a:pt x="776237" y="1079257"/>
                </a:lnTo>
                <a:cubicBezTo>
                  <a:pt x="726649" y="1070551"/>
                  <a:pt x="677188" y="1061846"/>
                  <a:pt x="579143" y="1061846"/>
                </a:cubicBezTo>
                <a:close/>
                <a:moveTo>
                  <a:pt x="10008893" y="1047463"/>
                </a:moveTo>
                <a:cubicBezTo>
                  <a:pt x="9911068" y="1047463"/>
                  <a:pt x="9861407" y="1059728"/>
                  <a:pt x="9811554" y="1071993"/>
                </a:cubicBezTo>
                <a:lnTo>
                  <a:pt x="9760181" y="1082693"/>
                </a:lnTo>
                <a:lnTo>
                  <a:pt x="9861636" y="1076246"/>
                </a:lnTo>
                <a:cubicBezTo>
                  <a:pt x="9907692" y="1073485"/>
                  <a:pt x="9955856" y="1071336"/>
                  <a:pt x="10009405" y="1071336"/>
                </a:cubicBezTo>
                <a:cubicBezTo>
                  <a:pt x="10107449" y="1071336"/>
                  <a:pt x="10157073" y="1075388"/>
                  <a:pt x="10206652" y="1079439"/>
                </a:cubicBezTo>
                <a:lnTo>
                  <a:pt x="10257680" y="1082976"/>
                </a:lnTo>
                <a:lnTo>
                  <a:pt x="10205639" y="1071847"/>
                </a:lnTo>
                <a:cubicBezTo>
                  <a:pt x="10087738" y="1042645"/>
                  <a:pt x="10007506" y="1047391"/>
                  <a:pt x="10008893" y="1047463"/>
                </a:cubicBezTo>
                <a:close/>
                <a:moveTo>
                  <a:pt x="6061929" y="1047463"/>
                </a:moveTo>
                <a:cubicBezTo>
                  <a:pt x="5964103" y="1047463"/>
                  <a:pt x="5914442" y="1059728"/>
                  <a:pt x="5864589" y="1071993"/>
                </a:cubicBezTo>
                <a:lnTo>
                  <a:pt x="5813216" y="1082693"/>
                </a:lnTo>
                <a:lnTo>
                  <a:pt x="5914671" y="1076246"/>
                </a:lnTo>
                <a:cubicBezTo>
                  <a:pt x="5960727" y="1073485"/>
                  <a:pt x="6008891" y="1071336"/>
                  <a:pt x="6062439" y="1071336"/>
                </a:cubicBezTo>
                <a:cubicBezTo>
                  <a:pt x="6160483" y="1071336"/>
                  <a:pt x="6210108" y="1075388"/>
                  <a:pt x="6259686" y="1079439"/>
                </a:cubicBezTo>
                <a:lnTo>
                  <a:pt x="6310714" y="1082976"/>
                </a:lnTo>
                <a:lnTo>
                  <a:pt x="6258673" y="1071847"/>
                </a:lnTo>
                <a:cubicBezTo>
                  <a:pt x="6140772" y="1042645"/>
                  <a:pt x="6060541" y="1047391"/>
                  <a:pt x="6061929" y="1047463"/>
                </a:cubicBezTo>
                <a:close/>
                <a:moveTo>
                  <a:pt x="2161142" y="1047463"/>
                </a:moveTo>
                <a:cubicBezTo>
                  <a:pt x="2063316" y="1047463"/>
                  <a:pt x="2013654" y="1059728"/>
                  <a:pt x="1963801" y="1071993"/>
                </a:cubicBezTo>
                <a:lnTo>
                  <a:pt x="1912429" y="1082693"/>
                </a:lnTo>
                <a:lnTo>
                  <a:pt x="2013882" y="1076246"/>
                </a:lnTo>
                <a:cubicBezTo>
                  <a:pt x="2059939" y="1073485"/>
                  <a:pt x="2108104" y="1071336"/>
                  <a:pt x="2161653" y="1071336"/>
                </a:cubicBezTo>
                <a:cubicBezTo>
                  <a:pt x="2259697" y="1071336"/>
                  <a:pt x="2309321" y="1075388"/>
                  <a:pt x="2358900" y="1079439"/>
                </a:cubicBezTo>
                <a:lnTo>
                  <a:pt x="2409927" y="1082976"/>
                </a:lnTo>
                <a:lnTo>
                  <a:pt x="2357887" y="1071847"/>
                </a:lnTo>
                <a:cubicBezTo>
                  <a:pt x="2239986" y="1042645"/>
                  <a:pt x="2159754" y="1047391"/>
                  <a:pt x="2161142" y="1047463"/>
                </a:cubicBezTo>
                <a:close/>
                <a:moveTo>
                  <a:pt x="10801279" y="1044398"/>
                </a:moveTo>
                <a:cubicBezTo>
                  <a:pt x="10703272" y="1044398"/>
                  <a:pt x="10653501" y="1057374"/>
                  <a:pt x="10603539" y="1070350"/>
                </a:cubicBezTo>
                <a:lnTo>
                  <a:pt x="10539792" y="1084368"/>
                </a:lnTo>
                <a:lnTo>
                  <a:pt x="11070163" y="1084368"/>
                </a:lnTo>
                <a:lnTo>
                  <a:pt x="11043881" y="1081182"/>
                </a:lnTo>
                <a:cubicBezTo>
                  <a:pt x="10972565" y="1065587"/>
                  <a:pt x="10919217" y="1044398"/>
                  <a:pt x="10801279" y="1044398"/>
                </a:cubicBezTo>
                <a:close/>
                <a:moveTo>
                  <a:pt x="6854313" y="1044398"/>
                </a:moveTo>
                <a:cubicBezTo>
                  <a:pt x="6756306" y="1044398"/>
                  <a:pt x="6706535" y="1057374"/>
                  <a:pt x="6656573" y="1070350"/>
                </a:cubicBezTo>
                <a:lnTo>
                  <a:pt x="6592827" y="1084368"/>
                </a:lnTo>
                <a:lnTo>
                  <a:pt x="7123198" y="1084368"/>
                </a:lnTo>
                <a:lnTo>
                  <a:pt x="7096915" y="1081182"/>
                </a:lnTo>
                <a:cubicBezTo>
                  <a:pt x="7025599" y="1065587"/>
                  <a:pt x="6972251" y="1044398"/>
                  <a:pt x="6854313" y="1044398"/>
                </a:cubicBezTo>
                <a:close/>
                <a:moveTo>
                  <a:pt x="2953527" y="1044398"/>
                </a:moveTo>
                <a:cubicBezTo>
                  <a:pt x="2855519" y="1044398"/>
                  <a:pt x="2805749" y="1057374"/>
                  <a:pt x="2755787" y="1070350"/>
                </a:cubicBezTo>
                <a:lnTo>
                  <a:pt x="2692040" y="1084368"/>
                </a:lnTo>
                <a:lnTo>
                  <a:pt x="3222411" y="1084368"/>
                </a:lnTo>
                <a:lnTo>
                  <a:pt x="3196129" y="1081182"/>
                </a:lnTo>
                <a:cubicBezTo>
                  <a:pt x="3124813" y="1065587"/>
                  <a:pt x="3071465" y="1044398"/>
                  <a:pt x="2953527" y="1044398"/>
                </a:cubicBezTo>
                <a:close/>
                <a:moveTo>
                  <a:pt x="8425874" y="1038703"/>
                </a:moveTo>
                <a:cubicBezTo>
                  <a:pt x="8400322" y="1041186"/>
                  <a:pt x="8350096" y="1032060"/>
                  <a:pt x="8228764" y="1067905"/>
                </a:cubicBezTo>
                <a:lnTo>
                  <a:pt x="8202770" y="1073912"/>
                </a:lnTo>
                <a:lnTo>
                  <a:pt x="8265579" y="1064131"/>
                </a:lnTo>
                <a:cubicBezTo>
                  <a:pt x="8305164" y="1057974"/>
                  <a:pt x="8351711" y="1053039"/>
                  <a:pt x="8425874" y="1053011"/>
                </a:cubicBezTo>
                <a:cubicBezTo>
                  <a:pt x="8492483" y="1052201"/>
                  <a:pt x="8559004" y="1058071"/>
                  <a:pt x="8624445" y="1070533"/>
                </a:cubicBezTo>
                <a:lnTo>
                  <a:pt x="8644866" y="1073437"/>
                </a:lnTo>
                <a:lnTo>
                  <a:pt x="8622328" y="1067905"/>
                </a:lnTo>
                <a:cubicBezTo>
                  <a:pt x="8558916" y="1047333"/>
                  <a:pt x="8492527" y="1037462"/>
                  <a:pt x="8425874" y="1038703"/>
                </a:cubicBezTo>
                <a:close/>
                <a:moveTo>
                  <a:pt x="4478910" y="1038703"/>
                </a:moveTo>
                <a:cubicBezTo>
                  <a:pt x="4453358" y="1041186"/>
                  <a:pt x="4403132" y="1032060"/>
                  <a:pt x="4281799" y="1067905"/>
                </a:cubicBezTo>
                <a:lnTo>
                  <a:pt x="4255805" y="1073912"/>
                </a:lnTo>
                <a:lnTo>
                  <a:pt x="4318613" y="1064131"/>
                </a:lnTo>
                <a:cubicBezTo>
                  <a:pt x="4358199" y="1057974"/>
                  <a:pt x="4404746" y="1053039"/>
                  <a:pt x="4478909" y="1053011"/>
                </a:cubicBezTo>
                <a:cubicBezTo>
                  <a:pt x="4545518" y="1052201"/>
                  <a:pt x="4612040" y="1058071"/>
                  <a:pt x="4677480" y="1070533"/>
                </a:cubicBezTo>
                <a:lnTo>
                  <a:pt x="4697902" y="1073437"/>
                </a:lnTo>
                <a:lnTo>
                  <a:pt x="4675363" y="1067905"/>
                </a:lnTo>
                <a:cubicBezTo>
                  <a:pt x="4611952" y="1047333"/>
                  <a:pt x="4545562" y="1037462"/>
                  <a:pt x="4478910" y="1038703"/>
                </a:cubicBezTo>
                <a:close/>
                <a:moveTo>
                  <a:pt x="578122" y="1038703"/>
                </a:moveTo>
                <a:cubicBezTo>
                  <a:pt x="552570" y="1041186"/>
                  <a:pt x="502343" y="1032060"/>
                  <a:pt x="381011" y="1067905"/>
                </a:cubicBezTo>
                <a:lnTo>
                  <a:pt x="350723" y="1074904"/>
                </a:lnTo>
                <a:lnTo>
                  <a:pt x="379797" y="1070560"/>
                </a:lnTo>
                <a:cubicBezTo>
                  <a:pt x="429449" y="1061808"/>
                  <a:pt x="479237" y="1053048"/>
                  <a:pt x="578121" y="1053011"/>
                </a:cubicBezTo>
                <a:cubicBezTo>
                  <a:pt x="644730" y="1052201"/>
                  <a:pt x="711252" y="1058071"/>
                  <a:pt x="776692" y="1070533"/>
                </a:cubicBezTo>
                <a:lnTo>
                  <a:pt x="797114" y="1073437"/>
                </a:lnTo>
                <a:lnTo>
                  <a:pt x="774575" y="1067905"/>
                </a:lnTo>
                <a:cubicBezTo>
                  <a:pt x="711164" y="1047333"/>
                  <a:pt x="644774" y="1037462"/>
                  <a:pt x="578122" y="1038703"/>
                </a:cubicBezTo>
                <a:close/>
                <a:moveTo>
                  <a:pt x="9217749" y="1026731"/>
                </a:moveTo>
                <a:cubicBezTo>
                  <a:pt x="9119851" y="1026731"/>
                  <a:pt x="9070317" y="1044215"/>
                  <a:pt x="9020538" y="1061699"/>
                </a:cubicBezTo>
                <a:lnTo>
                  <a:pt x="8956036" y="1080860"/>
                </a:lnTo>
                <a:lnTo>
                  <a:pt x="9054585" y="1073726"/>
                </a:lnTo>
                <a:cubicBezTo>
                  <a:pt x="9156718" y="1064126"/>
                  <a:pt x="9247243" y="1056333"/>
                  <a:pt x="9415590" y="1076154"/>
                </a:cubicBezTo>
                <a:lnTo>
                  <a:pt x="9478780" y="1080542"/>
                </a:lnTo>
                <a:lnTo>
                  <a:pt x="9413838" y="1061407"/>
                </a:lnTo>
                <a:cubicBezTo>
                  <a:pt x="9351397" y="1037053"/>
                  <a:pt x="9284759" y="1025270"/>
                  <a:pt x="9217749" y="1026731"/>
                </a:cubicBezTo>
                <a:close/>
                <a:moveTo>
                  <a:pt x="5270784" y="1026731"/>
                </a:moveTo>
                <a:cubicBezTo>
                  <a:pt x="5172886" y="1026731"/>
                  <a:pt x="5123353" y="1044215"/>
                  <a:pt x="5073574" y="1061699"/>
                </a:cubicBezTo>
                <a:lnTo>
                  <a:pt x="5009072" y="1080860"/>
                </a:lnTo>
                <a:lnTo>
                  <a:pt x="5107621" y="1073726"/>
                </a:lnTo>
                <a:cubicBezTo>
                  <a:pt x="5209752" y="1064126"/>
                  <a:pt x="5300278" y="1056333"/>
                  <a:pt x="5468625" y="1076154"/>
                </a:cubicBezTo>
                <a:lnTo>
                  <a:pt x="5531815" y="1080542"/>
                </a:lnTo>
                <a:lnTo>
                  <a:pt x="5466874" y="1061407"/>
                </a:lnTo>
                <a:cubicBezTo>
                  <a:pt x="5404434" y="1037053"/>
                  <a:pt x="5337795" y="1025270"/>
                  <a:pt x="5270784" y="1026731"/>
                </a:cubicBezTo>
                <a:close/>
                <a:moveTo>
                  <a:pt x="1369996" y="1026731"/>
                </a:moveTo>
                <a:cubicBezTo>
                  <a:pt x="1272098" y="1026731"/>
                  <a:pt x="1222564" y="1044215"/>
                  <a:pt x="1172785" y="1061699"/>
                </a:cubicBezTo>
                <a:lnTo>
                  <a:pt x="1108283" y="1080860"/>
                </a:lnTo>
                <a:lnTo>
                  <a:pt x="1206832" y="1073726"/>
                </a:lnTo>
                <a:cubicBezTo>
                  <a:pt x="1308965" y="1064126"/>
                  <a:pt x="1399490" y="1056333"/>
                  <a:pt x="1567837" y="1076154"/>
                </a:cubicBezTo>
                <a:lnTo>
                  <a:pt x="1631027" y="1080542"/>
                </a:lnTo>
                <a:lnTo>
                  <a:pt x="1566085" y="1061407"/>
                </a:lnTo>
                <a:cubicBezTo>
                  <a:pt x="1503645" y="1037053"/>
                  <a:pt x="1437006" y="1025270"/>
                  <a:pt x="1369996" y="1026731"/>
                </a:cubicBezTo>
                <a:close/>
                <a:moveTo>
                  <a:pt x="11591694" y="1026292"/>
                </a:moveTo>
                <a:cubicBezTo>
                  <a:pt x="11493795" y="1026292"/>
                  <a:pt x="11444262" y="1043777"/>
                  <a:pt x="11394474" y="1061261"/>
                </a:cubicBezTo>
                <a:lnTo>
                  <a:pt x="11325778" y="1081663"/>
                </a:lnTo>
                <a:lnTo>
                  <a:pt x="11434650" y="1071821"/>
                </a:lnTo>
                <a:cubicBezTo>
                  <a:pt x="11483671" y="1067512"/>
                  <a:pt x="11535408" y="1064035"/>
                  <a:pt x="11592351" y="1064035"/>
                </a:cubicBezTo>
                <a:cubicBezTo>
                  <a:pt x="11690907" y="1064035"/>
                  <a:pt x="11740403" y="1069820"/>
                  <a:pt x="11789891" y="1075606"/>
                </a:cubicBezTo>
                <a:lnTo>
                  <a:pt x="11860907" y="1082636"/>
                </a:lnTo>
                <a:lnTo>
                  <a:pt x="11788705" y="1061188"/>
                </a:lnTo>
                <a:cubicBezTo>
                  <a:pt x="11738998" y="1043740"/>
                  <a:pt x="11689483" y="1026292"/>
                  <a:pt x="11591694" y="1026292"/>
                </a:cubicBezTo>
                <a:close/>
                <a:moveTo>
                  <a:pt x="7644728" y="1026292"/>
                </a:moveTo>
                <a:cubicBezTo>
                  <a:pt x="7546830" y="1026292"/>
                  <a:pt x="7497296" y="1043777"/>
                  <a:pt x="7447508" y="1061261"/>
                </a:cubicBezTo>
                <a:lnTo>
                  <a:pt x="7378812" y="1081663"/>
                </a:lnTo>
                <a:lnTo>
                  <a:pt x="7487684" y="1071821"/>
                </a:lnTo>
                <a:cubicBezTo>
                  <a:pt x="7536705" y="1067512"/>
                  <a:pt x="7588442" y="1064035"/>
                  <a:pt x="7645385" y="1064035"/>
                </a:cubicBezTo>
                <a:cubicBezTo>
                  <a:pt x="7743941" y="1064035"/>
                  <a:pt x="7793438" y="1069820"/>
                  <a:pt x="7842926" y="1075606"/>
                </a:cubicBezTo>
                <a:lnTo>
                  <a:pt x="7914464" y="1082688"/>
                </a:lnTo>
                <a:lnTo>
                  <a:pt x="7803738" y="1048374"/>
                </a:lnTo>
                <a:cubicBezTo>
                  <a:pt x="7764258" y="1036106"/>
                  <a:pt x="7718070" y="1026292"/>
                  <a:pt x="7644728" y="1026292"/>
                </a:cubicBezTo>
                <a:close/>
                <a:moveTo>
                  <a:pt x="3743941" y="1026292"/>
                </a:moveTo>
                <a:cubicBezTo>
                  <a:pt x="3646043" y="1026292"/>
                  <a:pt x="3596511" y="1043777"/>
                  <a:pt x="3546722" y="1061261"/>
                </a:cubicBezTo>
                <a:lnTo>
                  <a:pt x="3478026" y="1081663"/>
                </a:lnTo>
                <a:lnTo>
                  <a:pt x="3586898" y="1071821"/>
                </a:lnTo>
                <a:cubicBezTo>
                  <a:pt x="3635919" y="1067512"/>
                  <a:pt x="3687656" y="1064035"/>
                  <a:pt x="3744599" y="1064035"/>
                </a:cubicBezTo>
                <a:cubicBezTo>
                  <a:pt x="3818515" y="1064035"/>
                  <a:pt x="3864836" y="1067289"/>
                  <a:pt x="3904255" y="1071357"/>
                </a:cubicBezTo>
                <a:lnTo>
                  <a:pt x="4013497" y="1082632"/>
                </a:lnTo>
                <a:lnTo>
                  <a:pt x="3902950" y="1048374"/>
                </a:lnTo>
                <a:cubicBezTo>
                  <a:pt x="3863470" y="1036106"/>
                  <a:pt x="3817283" y="1026292"/>
                  <a:pt x="3743941" y="1026292"/>
                </a:cubicBezTo>
                <a:close/>
                <a:moveTo>
                  <a:pt x="8425874" y="1015121"/>
                </a:moveTo>
                <a:cubicBezTo>
                  <a:pt x="8400322" y="1018698"/>
                  <a:pt x="8350388" y="1005850"/>
                  <a:pt x="8229566" y="1055566"/>
                </a:cubicBezTo>
                <a:lnTo>
                  <a:pt x="8209764" y="1062485"/>
                </a:lnTo>
                <a:lnTo>
                  <a:pt x="8265470" y="1048057"/>
                </a:lnTo>
                <a:cubicBezTo>
                  <a:pt x="8305243" y="1037791"/>
                  <a:pt x="8351930" y="1029578"/>
                  <a:pt x="8425874" y="1029578"/>
                </a:cubicBezTo>
                <a:cubicBezTo>
                  <a:pt x="8452156" y="1032133"/>
                  <a:pt x="8502309" y="1022716"/>
                  <a:pt x="8624883" y="1058780"/>
                </a:cubicBezTo>
                <a:lnTo>
                  <a:pt x="8636990" y="1061623"/>
                </a:lnTo>
                <a:lnTo>
                  <a:pt x="8584719" y="1040899"/>
                </a:lnTo>
                <a:cubicBezTo>
                  <a:pt x="8545170" y="1026578"/>
                  <a:pt x="8498996" y="1015121"/>
                  <a:pt x="8425874" y="1015121"/>
                </a:cubicBezTo>
                <a:close/>
                <a:moveTo>
                  <a:pt x="4478909" y="1015121"/>
                </a:moveTo>
                <a:cubicBezTo>
                  <a:pt x="4453358" y="1018698"/>
                  <a:pt x="4403423" y="1005850"/>
                  <a:pt x="4282600" y="1055566"/>
                </a:cubicBezTo>
                <a:lnTo>
                  <a:pt x="4267352" y="1061305"/>
                </a:lnTo>
                <a:lnTo>
                  <a:pt x="4318505" y="1048057"/>
                </a:lnTo>
                <a:cubicBezTo>
                  <a:pt x="4358278" y="1037791"/>
                  <a:pt x="4404966" y="1029578"/>
                  <a:pt x="4478910" y="1029578"/>
                </a:cubicBezTo>
                <a:cubicBezTo>
                  <a:pt x="4505192" y="1032133"/>
                  <a:pt x="4555345" y="1022716"/>
                  <a:pt x="4677918" y="1058780"/>
                </a:cubicBezTo>
                <a:lnTo>
                  <a:pt x="4690025" y="1061623"/>
                </a:lnTo>
                <a:lnTo>
                  <a:pt x="4637754" y="1040899"/>
                </a:lnTo>
                <a:cubicBezTo>
                  <a:pt x="4598206" y="1026578"/>
                  <a:pt x="4552032" y="1015121"/>
                  <a:pt x="4478909" y="1015121"/>
                </a:cubicBezTo>
                <a:close/>
                <a:moveTo>
                  <a:pt x="578122" y="1015121"/>
                </a:moveTo>
                <a:cubicBezTo>
                  <a:pt x="552571" y="1018698"/>
                  <a:pt x="502636" y="1005850"/>
                  <a:pt x="381814" y="1055566"/>
                </a:cubicBezTo>
                <a:lnTo>
                  <a:pt x="355603" y="1064723"/>
                </a:lnTo>
                <a:lnTo>
                  <a:pt x="379496" y="1058779"/>
                </a:lnTo>
                <a:cubicBezTo>
                  <a:pt x="429394" y="1044179"/>
                  <a:pt x="479530" y="1029578"/>
                  <a:pt x="578122" y="1029578"/>
                </a:cubicBezTo>
                <a:cubicBezTo>
                  <a:pt x="604403" y="1032133"/>
                  <a:pt x="654556" y="1022716"/>
                  <a:pt x="777130" y="1058780"/>
                </a:cubicBezTo>
                <a:lnTo>
                  <a:pt x="789238" y="1061623"/>
                </a:lnTo>
                <a:lnTo>
                  <a:pt x="736967" y="1040899"/>
                </a:lnTo>
                <a:cubicBezTo>
                  <a:pt x="697419" y="1026578"/>
                  <a:pt x="651245" y="1015121"/>
                  <a:pt x="578122" y="1015121"/>
                </a:cubicBezTo>
                <a:close/>
                <a:moveTo>
                  <a:pt x="10008310" y="1014977"/>
                </a:moveTo>
                <a:cubicBezTo>
                  <a:pt x="9898749" y="1014977"/>
                  <a:pt x="9849638" y="1040825"/>
                  <a:pt x="9792516" y="1063442"/>
                </a:cubicBezTo>
                <a:lnTo>
                  <a:pt x="9763766" y="1072880"/>
                </a:lnTo>
                <a:lnTo>
                  <a:pt x="9809939" y="1063223"/>
                </a:lnTo>
                <a:cubicBezTo>
                  <a:pt x="9859782" y="1050949"/>
                  <a:pt x="9909826" y="1038666"/>
                  <a:pt x="10008455" y="1038630"/>
                </a:cubicBezTo>
                <a:cubicBezTo>
                  <a:pt x="10107011" y="1038630"/>
                  <a:pt x="10156836" y="1050858"/>
                  <a:pt x="10206497" y="1063086"/>
                </a:cubicBezTo>
                <a:lnTo>
                  <a:pt x="10257553" y="1073758"/>
                </a:lnTo>
                <a:lnTo>
                  <a:pt x="10204325" y="1055422"/>
                </a:lnTo>
                <a:cubicBezTo>
                  <a:pt x="10156070" y="1035564"/>
                  <a:pt x="10106280" y="1014977"/>
                  <a:pt x="10008310" y="1014977"/>
                </a:cubicBezTo>
                <a:close/>
                <a:moveTo>
                  <a:pt x="6061344" y="1014977"/>
                </a:moveTo>
                <a:cubicBezTo>
                  <a:pt x="5951784" y="1014977"/>
                  <a:pt x="5902673" y="1040825"/>
                  <a:pt x="5845552" y="1063442"/>
                </a:cubicBezTo>
                <a:lnTo>
                  <a:pt x="5816801" y="1072880"/>
                </a:lnTo>
                <a:lnTo>
                  <a:pt x="5862975" y="1063223"/>
                </a:lnTo>
                <a:cubicBezTo>
                  <a:pt x="5912818" y="1050949"/>
                  <a:pt x="5962861" y="1038666"/>
                  <a:pt x="6061489" y="1038630"/>
                </a:cubicBezTo>
                <a:cubicBezTo>
                  <a:pt x="6160045" y="1038630"/>
                  <a:pt x="6209870" y="1050858"/>
                  <a:pt x="6259531" y="1063086"/>
                </a:cubicBezTo>
                <a:lnTo>
                  <a:pt x="6310587" y="1073758"/>
                </a:lnTo>
                <a:lnTo>
                  <a:pt x="6257359" y="1055422"/>
                </a:lnTo>
                <a:cubicBezTo>
                  <a:pt x="6209104" y="1035564"/>
                  <a:pt x="6159315" y="1014977"/>
                  <a:pt x="6061344" y="1014977"/>
                </a:cubicBezTo>
                <a:close/>
                <a:moveTo>
                  <a:pt x="2160558" y="1014977"/>
                </a:moveTo>
                <a:cubicBezTo>
                  <a:pt x="2050996" y="1014977"/>
                  <a:pt x="2001885" y="1040825"/>
                  <a:pt x="1944763" y="1063442"/>
                </a:cubicBezTo>
                <a:lnTo>
                  <a:pt x="1916013" y="1072880"/>
                </a:lnTo>
                <a:lnTo>
                  <a:pt x="1962187" y="1063223"/>
                </a:lnTo>
                <a:cubicBezTo>
                  <a:pt x="2012030" y="1050949"/>
                  <a:pt x="2062074" y="1038666"/>
                  <a:pt x="2160703" y="1038630"/>
                </a:cubicBezTo>
                <a:cubicBezTo>
                  <a:pt x="2259258" y="1038630"/>
                  <a:pt x="2309084" y="1050858"/>
                  <a:pt x="2358745" y="1063086"/>
                </a:cubicBezTo>
                <a:lnTo>
                  <a:pt x="2409801" y="1073758"/>
                </a:lnTo>
                <a:lnTo>
                  <a:pt x="2356573" y="1055422"/>
                </a:lnTo>
                <a:cubicBezTo>
                  <a:pt x="2308318" y="1035564"/>
                  <a:pt x="2258529" y="1014977"/>
                  <a:pt x="2160558" y="1014977"/>
                </a:cubicBezTo>
                <a:close/>
                <a:moveTo>
                  <a:pt x="9773897" y="1006238"/>
                </a:moveTo>
                <a:lnTo>
                  <a:pt x="9769231" y="1011447"/>
                </a:lnTo>
                <a:lnTo>
                  <a:pt x="9770526" y="1010242"/>
                </a:lnTo>
                <a:close/>
                <a:moveTo>
                  <a:pt x="5826934" y="1006236"/>
                </a:moveTo>
                <a:lnTo>
                  <a:pt x="5822265" y="1011448"/>
                </a:lnTo>
                <a:lnTo>
                  <a:pt x="5823562" y="1010242"/>
                </a:lnTo>
                <a:close/>
                <a:moveTo>
                  <a:pt x="1926155" y="1006226"/>
                </a:moveTo>
                <a:lnTo>
                  <a:pt x="1921476" y="1011451"/>
                </a:lnTo>
                <a:lnTo>
                  <a:pt x="1922775" y="1010242"/>
                </a:lnTo>
                <a:close/>
                <a:moveTo>
                  <a:pt x="6289963" y="999038"/>
                </a:moveTo>
                <a:lnTo>
                  <a:pt x="6299340" y="1010191"/>
                </a:lnTo>
                <a:lnTo>
                  <a:pt x="6303036" y="1013630"/>
                </a:lnTo>
                <a:close/>
                <a:moveTo>
                  <a:pt x="2389170" y="999029"/>
                </a:moveTo>
                <a:lnTo>
                  <a:pt x="2398555" y="1010191"/>
                </a:lnTo>
                <a:lnTo>
                  <a:pt x="2402254" y="1013633"/>
                </a:lnTo>
                <a:close/>
                <a:moveTo>
                  <a:pt x="10236917" y="999025"/>
                </a:moveTo>
                <a:lnTo>
                  <a:pt x="10246306" y="1010191"/>
                </a:lnTo>
                <a:lnTo>
                  <a:pt x="10250006" y="1013634"/>
                </a:lnTo>
                <a:close/>
                <a:moveTo>
                  <a:pt x="5845964" y="998053"/>
                </a:moveTo>
                <a:lnTo>
                  <a:pt x="5818342" y="1025252"/>
                </a:lnTo>
                <a:lnTo>
                  <a:pt x="5824152" y="1020567"/>
                </a:lnTo>
                <a:close/>
                <a:moveTo>
                  <a:pt x="1945178" y="998051"/>
                </a:moveTo>
                <a:lnTo>
                  <a:pt x="1917553" y="1025254"/>
                </a:lnTo>
                <a:lnTo>
                  <a:pt x="1923364" y="1020567"/>
                </a:lnTo>
                <a:close/>
                <a:moveTo>
                  <a:pt x="9792945" y="998036"/>
                </a:moveTo>
                <a:lnTo>
                  <a:pt x="9765302" y="1025256"/>
                </a:lnTo>
                <a:lnTo>
                  <a:pt x="9771116" y="1020567"/>
                </a:lnTo>
                <a:close/>
                <a:moveTo>
                  <a:pt x="8426385" y="991834"/>
                </a:moveTo>
                <a:cubicBezTo>
                  <a:pt x="8401053" y="996360"/>
                  <a:pt x="8350826" y="979935"/>
                  <a:pt x="8230443" y="1043740"/>
                </a:cubicBezTo>
                <a:lnTo>
                  <a:pt x="8210021" y="1053520"/>
                </a:lnTo>
                <a:lnTo>
                  <a:pt x="8245780" y="1039589"/>
                </a:lnTo>
                <a:cubicBezTo>
                  <a:pt x="8290197" y="1022019"/>
                  <a:pt x="8339479" y="1006393"/>
                  <a:pt x="8425874" y="1006361"/>
                </a:cubicBezTo>
                <a:cubicBezTo>
                  <a:pt x="8450476" y="1009792"/>
                  <a:pt x="8502820" y="996944"/>
                  <a:pt x="8625321" y="1047462"/>
                </a:cubicBezTo>
                <a:lnTo>
                  <a:pt x="8636838" y="1051473"/>
                </a:lnTo>
                <a:lnTo>
                  <a:pt x="8585108" y="1024981"/>
                </a:lnTo>
                <a:cubicBezTo>
                  <a:pt x="8545737" y="1006566"/>
                  <a:pt x="8499700" y="991834"/>
                  <a:pt x="8426385" y="991834"/>
                </a:cubicBezTo>
                <a:close/>
                <a:moveTo>
                  <a:pt x="4479421" y="991834"/>
                </a:moveTo>
                <a:cubicBezTo>
                  <a:pt x="4454088" y="996360"/>
                  <a:pt x="4403861" y="979935"/>
                  <a:pt x="4283478" y="1043740"/>
                </a:cubicBezTo>
                <a:lnTo>
                  <a:pt x="4263058" y="1053519"/>
                </a:lnTo>
                <a:lnTo>
                  <a:pt x="4298814" y="1039589"/>
                </a:lnTo>
                <a:cubicBezTo>
                  <a:pt x="4343232" y="1022019"/>
                  <a:pt x="4392515" y="1006393"/>
                  <a:pt x="4478909" y="1006361"/>
                </a:cubicBezTo>
                <a:cubicBezTo>
                  <a:pt x="4503512" y="1009792"/>
                  <a:pt x="4555855" y="996944"/>
                  <a:pt x="4678356" y="1047462"/>
                </a:cubicBezTo>
                <a:lnTo>
                  <a:pt x="4689876" y="1051473"/>
                </a:lnTo>
                <a:lnTo>
                  <a:pt x="4638144" y="1024981"/>
                </a:lnTo>
                <a:cubicBezTo>
                  <a:pt x="4598773" y="1006566"/>
                  <a:pt x="4552735" y="991834"/>
                  <a:pt x="4479421" y="991834"/>
                </a:cubicBezTo>
                <a:close/>
                <a:moveTo>
                  <a:pt x="578633" y="991834"/>
                </a:moveTo>
                <a:cubicBezTo>
                  <a:pt x="553301" y="996360"/>
                  <a:pt x="503074" y="979935"/>
                  <a:pt x="382691" y="1043740"/>
                </a:cubicBezTo>
                <a:lnTo>
                  <a:pt x="359771" y="1053951"/>
                </a:lnTo>
                <a:lnTo>
                  <a:pt x="379195" y="1047198"/>
                </a:lnTo>
                <a:cubicBezTo>
                  <a:pt x="429120" y="1026802"/>
                  <a:pt x="479384" y="1006397"/>
                  <a:pt x="578122" y="1006361"/>
                </a:cubicBezTo>
                <a:cubicBezTo>
                  <a:pt x="602725" y="1009792"/>
                  <a:pt x="655067" y="996944"/>
                  <a:pt x="777569" y="1047462"/>
                </a:cubicBezTo>
                <a:lnTo>
                  <a:pt x="789085" y="1051472"/>
                </a:lnTo>
                <a:lnTo>
                  <a:pt x="737356" y="1024981"/>
                </a:lnTo>
                <a:cubicBezTo>
                  <a:pt x="697984" y="1006566"/>
                  <a:pt x="651947" y="991834"/>
                  <a:pt x="578633" y="991834"/>
                </a:cubicBezTo>
                <a:close/>
                <a:moveTo>
                  <a:pt x="10008382" y="982124"/>
                </a:moveTo>
                <a:cubicBezTo>
                  <a:pt x="9897754" y="982124"/>
                  <a:pt x="9849493" y="1018297"/>
                  <a:pt x="9792916" y="1049948"/>
                </a:cubicBezTo>
                <a:lnTo>
                  <a:pt x="9768034" y="1061447"/>
                </a:lnTo>
                <a:lnTo>
                  <a:pt x="9808862" y="1047391"/>
                </a:lnTo>
                <a:cubicBezTo>
                  <a:pt x="9857921" y="1027169"/>
                  <a:pt x="9908659" y="1006217"/>
                  <a:pt x="10008455" y="1006217"/>
                </a:cubicBezTo>
                <a:cubicBezTo>
                  <a:pt x="10107011" y="1006217"/>
                  <a:pt x="10157073" y="1026622"/>
                  <a:pt x="10206880" y="1047026"/>
                </a:cubicBezTo>
                <a:lnTo>
                  <a:pt x="10244839" y="1060248"/>
                </a:lnTo>
                <a:lnTo>
                  <a:pt x="10203960" y="1038629"/>
                </a:lnTo>
                <a:cubicBezTo>
                  <a:pt x="10153661" y="1009427"/>
                  <a:pt x="10106135" y="982124"/>
                  <a:pt x="10008382" y="982124"/>
                </a:cubicBezTo>
                <a:close/>
                <a:moveTo>
                  <a:pt x="6061416" y="982124"/>
                </a:moveTo>
                <a:cubicBezTo>
                  <a:pt x="5950789" y="982124"/>
                  <a:pt x="5902528" y="1018297"/>
                  <a:pt x="5845951" y="1049948"/>
                </a:cubicBezTo>
                <a:lnTo>
                  <a:pt x="5821068" y="1061447"/>
                </a:lnTo>
                <a:lnTo>
                  <a:pt x="5861897" y="1047391"/>
                </a:lnTo>
                <a:cubicBezTo>
                  <a:pt x="5910956" y="1027169"/>
                  <a:pt x="5961694" y="1006217"/>
                  <a:pt x="6061489" y="1006217"/>
                </a:cubicBezTo>
                <a:cubicBezTo>
                  <a:pt x="6160045" y="1006217"/>
                  <a:pt x="6210107" y="1026622"/>
                  <a:pt x="6259914" y="1047026"/>
                </a:cubicBezTo>
                <a:lnTo>
                  <a:pt x="6297873" y="1060248"/>
                </a:lnTo>
                <a:lnTo>
                  <a:pt x="6256994" y="1038629"/>
                </a:lnTo>
                <a:cubicBezTo>
                  <a:pt x="6206695" y="1009427"/>
                  <a:pt x="6159169" y="982124"/>
                  <a:pt x="6061416" y="982124"/>
                </a:cubicBezTo>
                <a:close/>
                <a:moveTo>
                  <a:pt x="2160631" y="982124"/>
                </a:moveTo>
                <a:cubicBezTo>
                  <a:pt x="2050002" y="982124"/>
                  <a:pt x="2001740" y="1018297"/>
                  <a:pt x="1945163" y="1049948"/>
                </a:cubicBezTo>
                <a:lnTo>
                  <a:pt x="1920280" y="1061447"/>
                </a:lnTo>
                <a:lnTo>
                  <a:pt x="1961110" y="1047391"/>
                </a:lnTo>
                <a:cubicBezTo>
                  <a:pt x="2010169" y="1027169"/>
                  <a:pt x="2060907" y="1006217"/>
                  <a:pt x="2160704" y="1006217"/>
                </a:cubicBezTo>
                <a:cubicBezTo>
                  <a:pt x="2259259" y="1006217"/>
                  <a:pt x="2309322" y="1026622"/>
                  <a:pt x="2359128" y="1047026"/>
                </a:cubicBezTo>
                <a:lnTo>
                  <a:pt x="2397089" y="1060249"/>
                </a:lnTo>
                <a:lnTo>
                  <a:pt x="2356209" y="1038629"/>
                </a:lnTo>
                <a:cubicBezTo>
                  <a:pt x="2305909" y="1009427"/>
                  <a:pt x="2258383" y="982124"/>
                  <a:pt x="2160631" y="982124"/>
                </a:cubicBezTo>
                <a:close/>
                <a:moveTo>
                  <a:pt x="9217238" y="980300"/>
                </a:moveTo>
                <a:cubicBezTo>
                  <a:pt x="9106609" y="980300"/>
                  <a:pt x="9058325" y="1017258"/>
                  <a:pt x="9001728" y="1049596"/>
                </a:cubicBezTo>
                <a:lnTo>
                  <a:pt x="8953528" y="1072348"/>
                </a:lnTo>
                <a:lnTo>
                  <a:pt x="9018767" y="1052893"/>
                </a:lnTo>
                <a:cubicBezTo>
                  <a:pt x="9068547" y="1035417"/>
                  <a:pt x="9118573" y="1017933"/>
                  <a:pt x="9217457" y="1017897"/>
                </a:cubicBezTo>
                <a:cubicBezTo>
                  <a:pt x="9316012" y="1017897"/>
                  <a:pt x="9365911" y="1035363"/>
                  <a:pt x="9415617" y="1052829"/>
                </a:cubicBezTo>
                <a:lnTo>
                  <a:pt x="9481588" y="1072516"/>
                </a:lnTo>
                <a:lnTo>
                  <a:pt x="9432385" y="1049337"/>
                </a:lnTo>
                <a:cubicBezTo>
                  <a:pt x="9375891" y="1017120"/>
                  <a:pt x="9327702" y="980300"/>
                  <a:pt x="9217238" y="980300"/>
                </a:cubicBezTo>
                <a:close/>
                <a:moveTo>
                  <a:pt x="5270274" y="980300"/>
                </a:moveTo>
                <a:cubicBezTo>
                  <a:pt x="5159645" y="980300"/>
                  <a:pt x="5111361" y="1017258"/>
                  <a:pt x="5054763" y="1049596"/>
                </a:cubicBezTo>
                <a:lnTo>
                  <a:pt x="5006563" y="1072348"/>
                </a:lnTo>
                <a:lnTo>
                  <a:pt x="5071802" y="1052893"/>
                </a:lnTo>
                <a:cubicBezTo>
                  <a:pt x="5121582" y="1035417"/>
                  <a:pt x="5171609" y="1017933"/>
                  <a:pt x="5270492" y="1017897"/>
                </a:cubicBezTo>
                <a:cubicBezTo>
                  <a:pt x="5369048" y="1017897"/>
                  <a:pt x="5418946" y="1035363"/>
                  <a:pt x="5468653" y="1052829"/>
                </a:cubicBezTo>
                <a:lnTo>
                  <a:pt x="5534625" y="1072517"/>
                </a:lnTo>
                <a:lnTo>
                  <a:pt x="5485421" y="1049337"/>
                </a:lnTo>
                <a:cubicBezTo>
                  <a:pt x="5428928" y="1017120"/>
                  <a:pt x="5380738" y="980300"/>
                  <a:pt x="5270274" y="980300"/>
                </a:cubicBezTo>
                <a:close/>
                <a:moveTo>
                  <a:pt x="1369485" y="980300"/>
                </a:moveTo>
                <a:cubicBezTo>
                  <a:pt x="1258857" y="980300"/>
                  <a:pt x="1210572" y="1017258"/>
                  <a:pt x="1153975" y="1049596"/>
                </a:cubicBezTo>
                <a:lnTo>
                  <a:pt x="1105776" y="1072348"/>
                </a:lnTo>
                <a:lnTo>
                  <a:pt x="1171014" y="1052893"/>
                </a:lnTo>
                <a:cubicBezTo>
                  <a:pt x="1220794" y="1035417"/>
                  <a:pt x="1270820" y="1017933"/>
                  <a:pt x="1369704" y="1017897"/>
                </a:cubicBezTo>
                <a:cubicBezTo>
                  <a:pt x="1468260" y="1017897"/>
                  <a:pt x="1518158" y="1035363"/>
                  <a:pt x="1567864" y="1052829"/>
                </a:cubicBezTo>
                <a:lnTo>
                  <a:pt x="1633836" y="1072517"/>
                </a:lnTo>
                <a:lnTo>
                  <a:pt x="1584633" y="1049337"/>
                </a:lnTo>
                <a:cubicBezTo>
                  <a:pt x="1528139" y="1017120"/>
                  <a:pt x="1479950" y="980300"/>
                  <a:pt x="1369485" y="980300"/>
                </a:cubicBezTo>
                <a:close/>
                <a:moveTo>
                  <a:pt x="11591182" y="979643"/>
                </a:moveTo>
                <a:cubicBezTo>
                  <a:pt x="11480554" y="979643"/>
                  <a:pt x="11432293" y="1016486"/>
                  <a:pt x="11375689" y="1048788"/>
                </a:cubicBezTo>
                <a:lnTo>
                  <a:pt x="11327656" y="1071453"/>
                </a:lnTo>
                <a:lnTo>
                  <a:pt x="11391370" y="1052720"/>
                </a:lnTo>
                <a:cubicBezTo>
                  <a:pt x="11455169" y="1027877"/>
                  <a:pt x="11523252" y="1015918"/>
                  <a:pt x="11591694" y="1017532"/>
                </a:cubicBezTo>
                <a:cubicBezTo>
                  <a:pt x="11690249" y="1017532"/>
                  <a:pt x="11740147" y="1034980"/>
                  <a:pt x="11789854" y="1052428"/>
                </a:cubicBezTo>
                <a:lnTo>
                  <a:pt x="11856735" y="1072366"/>
                </a:lnTo>
                <a:lnTo>
                  <a:pt x="11806422" y="1048680"/>
                </a:lnTo>
                <a:cubicBezTo>
                  <a:pt x="11749895" y="1016463"/>
                  <a:pt x="11701688" y="979643"/>
                  <a:pt x="11591182" y="979643"/>
                </a:cubicBezTo>
                <a:close/>
                <a:moveTo>
                  <a:pt x="7644217" y="979643"/>
                </a:moveTo>
                <a:cubicBezTo>
                  <a:pt x="7533589" y="979643"/>
                  <a:pt x="7485327" y="1016486"/>
                  <a:pt x="7428724" y="1048788"/>
                </a:cubicBezTo>
                <a:lnTo>
                  <a:pt x="7380691" y="1071453"/>
                </a:lnTo>
                <a:lnTo>
                  <a:pt x="7444405" y="1052720"/>
                </a:lnTo>
                <a:cubicBezTo>
                  <a:pt x="7508203" y="1027877"/>
                  <a:pt x="7576286" y="1015918"/>
                  <a:pt x="7644728" y="1017532"/>
                </a:cubicBezTo>
                <a:cubicBezTo>
                  <a:pt x="7792561" y="1017532"/>
                  <a:pt x="7830915" y="1056790"/>
                  <a:pt x="7923362" y="1076419"/>
                </a:cubicBezTo>
                <a:lnTo>
                  <a:pt x="7929006" y="1076947"/>
                </a:lnTo>
                <a:lnTo>
                  <a:pt x="7888741" y="1064214"/>
                </a:lnTo>
                <a:cubicBezTo>
                  <a:pt x="7817268" y="1029759"/>
                  <a:pt x="7773140" y="979643"/>
                  <a:pt x="7644217" y="979643"/>
                </a:cubicBezTo>
                <a:close/>
                <a:moveTo>
                  <a:pt x="3743430" y="979643"/>
                </a:moveTo>
                <a:cubicBezTo>
                  <a:pt x="3632803" y="979643"/>
                  <a:pt x="3584540" y="1016486"/>
                  <a:pt x="3527938" y="1048788"/>
                </a:cubicBezTo>
                <a:lnTo>
                  <a:pt x="3479905" y="1071453"/>
                </a:lnTo>
                <a:lnTo>
                  <a:pt x="3543619" y="1052720"/>
                </a:lnTo>
                <a:cubicBezTo>
                  <a:pt x="3607416" y="1027877"/>
                  <a:pt x="3675500" y="1015918"/>
                  <a:pt x="3743941" y="1017532"/>
                </a:cubicBezTo>
                <a:cubicBezTo>
                  <a:pt x="3891774" y="1017532"/>
                  <a:pt x="3930128" y="1056790"/>
                  <a:pt x="4022576" y="1076419"/>
                </a:cubicBezTo>
                <a:lnTo>
                  <a:pt x="4028219" y="1076947"/>
                </a:lnTo>
                <a:lnTo>
                  <a:pt x="3987954" y="1064214"/>
                </a:lnTo>
                <a:cubicBezTo>
                  <a:pt x="3916481" y="1029759"/>
                  <a:pt x="3872353" y="979643"/>
                  <a:pt x="3743430" y="979643"/>
                </a:cubicBezTo>
                <a:close/>
                <a:moveTo>
                  <a:pt x="8425874" y="968545"/>
                </a:moveTo>
                <a:cubicBezTo>
                  <a:pt x="8361461" y="968545"/>
                  <a:pt x="8318175" y="982331"/>
                  <a:pt x="8282041" y="1000860"/>
                </a:cubicBezTo>
                <a:lnTo>
                  <a:pt x="8216657" y="1040227"/>
                </a:lnTo>
                <a:lnTo>
                  <a:pt x="8245564" y="1025714"/>
                </a:lnTo>
                <a:cubicBezTo>
                  <a:pt x="8289871" y="1003140"/>
                  <a:pt x="8339128" y="983074"/>
                  <a:pt x="8425874" y="983074"/>
                </a:cubicBezTo>
                <a:cubicBezTo>
                  <a:pt x="8451572" y="987673"/>
                  <a:pt x="8502893" y="970882"/>
                  <a:pt x="8625686" y="1035929"/>
                </a:cubicBezTo>
                <a:lnTo>
                  <a:pt x="8631893" y="1038711"/>
                </a:lnTo>
                <a:lnTo>
                  <a:pt x="8584708" y="1009060"/>
                </a:lnTo>
                <a:cubicBezTo>
                  <a:pt x="8545468" y="986552"/>
                  <a:pt x="8499489" y="968545"/>
                  <a:pt x="8425874" y="968545"/>
                </a:cubicBezTo>
                <a:close/>
                <a:moveTo>
                  <a:pt x="4478909" y="968545"/>
                </a:moveTo>
                <a:cubicBezTo>
                  <a:pt x="4414497" y="968545"/>
                  <a:pt x="4371210" y="982331"/>
                  <a:pt x="4335077" y="1000860"/>
                </a:cubicBezTo>
                <a:lnTo>
                  <a:pt x="4269694" y="1040227"/>
                </a:lnTo>
                <a:lnTo>
                  <a:pt x="4298600" y="1025714"/>
                </a:lnTo>
                <a:cubicBezTo>
                  <a:pt x="4342907" y="1003140"/>
                  <a:pt x="4392162" y="983074"/>
                  <a:pt x="4478909" y="983074"/>
                </a:cubicBezTo>
                <a:cubicBezTo>
                  <a:pt x="4504607" y="987673"/>
                  <a:pt x="4555929" y="970882"/>
                  <a:pt x="4678721" y="1035929"/>
                </a:cubicBezTo>
                <a:lnTo>
                  <a:pt x="4684930" y="1038712"/>
                </a:lnTo>
                <a:lnTo>
                  <a:pt x="4637743" y="1009060"/>
                </a:lnTo>
                <a:cubicBezTo>
                  <a:pt x="4598504" y="986552"/>
                  <a:pt x="4552525" y="968545"/>
                  <a:pt x="4478909" y="968545"/>
                </a:cubicBezTo>
                <a:close/>
                <a:moveTo>
                  <a:pt x="578122" y="968545"/>
                </a:moveTo>
                <a:cubicBezTo>
                  <a:pt x="504506" y="968545"/>
                  <a:pt x="458486" y="986552"/>
                  <a:pt x="419200" y="1009064"/>
                </a:cubicBezTo>
                <a:lnTo>
                  <a:pt x="372297" y="1038508"/>
                </a:lnTo>
                <a:lnTo>
                  <a:pt x="379031" y="1035491"/>
                </a:lnTo>
                <a:cubicBezTo>
                  <a:pt x="428811" y="1009282"/>
                  <a:pt x="478983" y="983074"/>
                  <a:pt x="578123" y="983074"/>
                </a:cubicBezTo>
                <a:cubicBezTo>
                  <a:pt x="603820" y="987673"/>
                  <a:pt x="655141" y="970882"/>
                  <a:pt x="777934" y="1035929"/>
                </a:cubicBezTo>
                <a:lnTo>
                  <a:pt x="784141" y="1038711"/>
                </a:lnTo>
                <a:lnTo>
                  <a:pt x="736955" y="1009060"/>
                </a:lnTo>
                <a:cubicBezTo>
                  <a:pt x="697716" y="986552"/>
                  <a:pt x="651737" y="968545"/>
                  <a:pt x="578122" y="968545"/>
                </a:cubicBezTo>
                <a:close/>
                <a:moveTo>
                  <a:pt x="10008894" y="949492"/>
                </a:moveTo>
                <a:cubicBezTo>
                  <a:pt x="9898389" y="949492"/>
                  <a:pt x="9850297" y="995990"/>
                  <a:pt x="9793753" y="1036676"/>
                </a:cubicBezTo>
                <a:lnTo>
                  <a:pt x="9778477" y="1045748"/>
                </a:lnTo>
                <a:lnTo>
                  <a:pt x="9809392" y="1030562"/>
                </a:lnTo>
                <a:cubicBezTo>
                  <a:pt x="9858815" y="1001962"/>
                  <a:pt x="9908622" y="973363"/>
                  <a:pt x="10008455" y="973363"/>
                </a:cubicBezTo>
                <a:cubicBezTo>
                  <a:pt x="10108178" y="973363"/>
                  <a:pt x="10157949" y="1001926"/>
                  <a:pt x="10207345" y="1030488"/>
                </a:cubicBezTo>
                <a:lnTo>
                  <a:pt x="10243050" y="1048014"/>
                </a:lnTo>
                <a:lnTo>
                  <a:pt x="10223897" y="1036633"/>
                </a:lnTo>
                <a:cubicBezTo>
                  <a:pt x="10167434" y="995967"/>
                  <a:pt x="10119440" y="949492"/>
                  <a:pt x="10008894" y="949492"/>
                </a:cubicBezTo>
                <a:close/>
                <a:moveTo>
                  <a:pt x="6061929" y="949492"/>
                </a:moveTo>
                <a:cubicBezTo>
                  <a:pt x="5951424" y="949492"/>
                  <a:pt x="5903332" y="995990"/>
                  <a:pt x="5846788" y="1036676"/>
                </a:cubicBezTo>
                <a:lnTo>
                  <a:pt x="5831509" y="1045750"/>
                </a:lnTo>
                <a:lnTo>
                  <a:pt x="5862428" y="1030562"/>
                </a:lnTo>
                <a:cubicBezTo>
                  <a:pt x="5911851" y="1001962"/>
                  <a:pt x="5961657" y="973363"/>
                  <a:pt x="6061489" y="973363"/>
                </a:cubicBezTo>
                <a:cubicBezTo>
                  <a:pt x="6161213" y="973363"/>
                  <a:pt x="6210983" y="1001926"/>
                  <a:pt x="6260380" y="1030488"/>
                </a:cubicBezTo>
                <a:lnTo>
                  <a:pt x="6296086" y="1048015"/>
                </a:lnTo>
                <a:lnTo>
                  <a:pt x="6276931" y="1036633"/>
                </a:lnTo>
                <a:cubicBezTo>
                  <a:pt x="6220468" y="995967"/>
                  <a:pt x="6172474" y="949492"/>
                  <a:pt x="6061929" y="949492"/>
                </a:cubicBezTo>
                <a:close/>
                <a:moveTo>
                  <a:pt x="2161142" y="949492"/>
                </a:moveTo>
                <a:cubicBezTo>
                  <a:pt x="2050636" y="949492"/>
                  <a:pt x="2002544" y="995990"/>
                  <a:pt x="1946001" y="1036676"/>
                </a:cubicBezTo>
                <a:lnTo>
                  <a:pt x="1930724" y="1045749"/>
                </a:lnTo>
                <a:lnTo>
                  <a:pt x="1961639" y="1030562"/>
                </a:lnTo>
                <a:cubicBezTo>
                  <a:pt x="2011063" y="1001962"/>
                  <a:pt x="2060870" y="973363"/>
                  <a:pt x="2160703" y="973363"/>
                </a:cubicBezTo>
                <a:cubicBezTo>
                  <a:pt x="2260427" y="973363"/>
                  <a:pt x="2310198" y="1001926"/>
                  <a:pt x="2359594" y="1030488"/>
                </a:cubicBezTo>
                <a:lnTo>
                  <a:pt x="2395301" y="1048015"/>
                </a:lnTo>
                <a:lnTo>
                  <a:pt x="2376146" y="1036633"/>
                </a:lnTo>
                <a:cubicBezTo>
                  <a:pt x="2319683" y="995967"/>
                  <a:pt x="2271689" y="949492"/>
                  <a:pt x="2161142" y="949492"/>
                </a:cubicBezTo>
                <a:close/>
                <a:moveTo>
                  <a:pt x="8426020" y="945185"/>
                </a:moveTo>
                <a:cubicBezTo>
                  <a:pt x="8328560" y="945185"/>
                  <a:pt x="8281107" y="981687"/>
                  <a:pt x="8230808" y="1020014"/>
                </a:cubicBezTo>
                <a:lnTo>
                  <a:pt x="8219157" y="1028099"/>
                </a:lnTo>
                <a:lnTo>
                  <a:pt x="8245413" y="1011896"/>
                </a:lnTo>
                <a:cubicBezTo>
                  <a:pt x="8289461" y="984307"/>
                  <a:pt x="8338543" y="959784"/>
                  <a:pt x="8425801" y="959784"/>
                </a:cubicBezTo>
                <a:cubicBezTo>
                  <a:pt x="8525524" y="959784"/>
                  <a:pt x="8575350" y="991796"/>
                  <a:pt x="8624774" y="1023809"/>
                </a:cubicBezTo>
                <a:lnTo>
                  <a:pt x="8627954" y="1025558"/>
                </a:lnTo>
                <a:lnTo>
                  <a:pt x="8584313" y="993069"/>
                </a:lnTo>
                <a:cubicBezTo>
                  <a:pt x="8545211" y="966467"/>
                  <a:pt x="8499444" y="945185"/>
                  <a:pt x="8426020" y="945185"/>
                </a:cubicBezTo>
                <a:close/>
                <a:moveTo>
                  <a:pt x="4479056" y="945185"/>
                </a:moveTo>
                <a:cubicBezTo>
                  <a:pt x="4381596" y="945185"/>
                  <a:pt x="4334142" y="981687"/>
                  <a:pt x="4283844" y="1020014"/>
                </a:cubicBezTo>
                <a:lnTo>
                  <a:pt x="4272192" y="1028099"/>
                </a:lnTo>
                <a:lnTo>
                  <a:pt x="4298448" y="1011896"/>
                </a:lnTo>
                <a:cubicBezTo>
                  <a:pt x="4342496" y="984307"/>
                  <a:pt x="4391578" y="959784"/>
                  <a:pt x="4478836" y="959784"/>
                </a:cubicBezTo>
                <a:cubicBezTo>
                  <a:pt x="4578560" y="959784"/>
                  <a:pt x="4628385" y="991796"/>
                  <a:pt x="4677809" y="1023809"/>
                </a:cubicBezTo>
                <a:lnTo>
                  <a:pt x="4680992" y="1025559"/>
                </a:lnTo>
                <a:lnTo>
                  <a:pt x="4637348" y="993069"/>
                </a:lnTo>
                <a:cubicBezTo>
                  <a:pt x="4598247" y="966467"/>
                  <a:pt x="4552480" y="945185"/>
                  <a:pt x="4479056" y="945185"/>
                </a:cubicBezTo>
                <a:close/>
                <a:moveTo>
                  <a:pt x="578268" y="945185"/>
                </a:moveTo>
                <a:cubicBezTo>
                  <a:pt x="480808" y="945185"/>
                  <a:pt x="433355" y="981687"/>
                  <a:pt x="383056" y="1020014"/>
                </a:cubicBezTo>
                <a:lnTo>
                  <a:pt x="366248" y="1030854"/>
                </a:lnTo>
                <a:lnTo>
                  <a:pt x="378994" y="1023845"/>
                </a:lnTo>
                <a:cubicBezTo>
                  <a:pt x="428464" y="991815"/>
                  <a:pt x="478325" y="959784"/>
                  <a:pt x="578049" y="959784"/>
                </a:cubicBezTo>
                <a:cubicBezTo>
                  <a:pt x="677772" y="959784"/>
                  <a:pt x="727598" y="991796"/>
                  <a:pt x="777021" y="1023809"/>
                </a:cubicBezTo>
                <a:lnTo>
                  <a:pt x="780203" y="1025559"/>
                </a:lnTo>
                <a:lnTo>
                  <a:pt x="736561" y="993069"/>
                </a:lnTo>
                <a:cubicBezTo>
                  <a:pt x="697459" y="966467"/>
                  <a:pt x="651692" y="945185"/>
                  <a:pt x="578268" y="945185"/>
                </a:cubicBezTo>
                <a:close/>
                <a:moveTo>
                  <a:pt x="10801060" y="940951"/>
                </a:moveTo>
                <a:cubicBezTo>
                  <a:pt x="10647433" y="940951"/>
                  <a:pt x="10617398" y="1032691"/>
                  <a:pt x="10513885" y="1076115"/>
                </a:cubicBezTo>
                <a:lnTo>
                  <a:pt x="10494244" y="1081299"/>
                </a:lnTo>
                <a:lnTo>
                  <a:pt x="10521193" y="1079443"/>
                </a:lnTo>
                <a:cubicBezTo>
                  <a:pt x="10614252" y="1064861"/>
                  <a:pt x="10652223" y="1035691"/>
                  <a:pt x="10800987" y="1035636"/>
                </a:cubicBezTo>
                <a:cubicBezTo>
                  <a:pt x="10826831" y="1037973"/>
                  <a:pt x="10877787" y="1029650"/>
                  <a:pt x="10999559" y="1061699"/>
                </a:cubicBezTo>
                <a:cubicBezTo>
                  <a:pt x="11027127" y="1068944"/>
                  <a:pt x="11053506" y="1074415"/>
                  <a:pt x="11079009" y="1078441"/>
                </a:cubicBezTo>
                <a:lnTo>
                  <a:pt x="11104883" y="1081258"/>
                </a:lnTo>
                <a:lnTo>
                  <a:pt x="11077365" y="1071968"/>
                </a:lnTo>
                <a:cubicBezTo>
                  <a:pt x="10984195" y="1028296"/>
                  <a:pt x="10947962" y="940951"/>
                  <a:pt x="10801060" y="940951"/>
                </a:cubicBezTo>
                <a:close/>
                <a:moveTo>
                  <a:pt x="6854094" y="940951"/>
                </a:moveTo>
                <a:cubicBezTo>
                  <a:pt x="6700467" y="940951"/>
                  <a:pt x="6670432" y="1032691"/>
                  <a:pt x="6566920" y="1076115"/>
                </a:cubicBezTo>
                <a:lnTo>
                  <a:pt x="6547278" y="1081299"/>
                </a:lnTo>
                <a:lnTo>
                  <a:pt x="6574227" y="1079443"/>
                </a:lnTo>
                <a:cubicBezTo>
                  <a:pt x="6667286" y="1064861"/>
                  <a:pt x="6705257" y="1035691"/>
                  <a:pt x="6854021" y="1035636"/>
                </a:cubicBezTo>
                <a:cubicBezTo>
                  <a:pt x="6879865" y="1037973"/>
                  <a:pt x="6930821" y="1029650"/>
                  <a:pt x="7052593" y="1061699"/>
                </a:cubicBezTo>
                <a:cubicBezTo>
                  <a:pt x="7080161" y="1068944"/>
                  <a:pt x="7106541" y="1074415"/>
                  <a:pt x="7132043" y="1078441"/>
                </a:cubicBezTo>
                <a:lnTo>
                  <a:pt x="7157917" y="1081258"/>
                </a:lnTo>
                <a:lnTo>
                  <a:pt x="7130399" y="1071968"/>
                </a:lnTo>
                <a:cubicBezTo>
                  <a:pt x="7037230" y="1028296"/>
                  <a:pt x="7000997" y="940951"/>
                  <a:pt x="6854094" y="940951"/>
                </a:cubicBezTo>
                <a:close/>
                <a:moveTo>
                  <a:pt x="2953308" y="940951"/>
                </a:moveTo>
                <a:cubicBezTo>
                  <a:pt x="2799680" y="940951"/>
                  <a:pt x="2769645" y="1032691"/>
                  <a:pt x="2666133" y="1076115"/>
                </a:cubicBezTo>
                <a:lnTo>
                  <a:pt x="2646491" y="1081299"/>
                </a:lnTo>
                <a:lnTo>
                  <a:pt x="2673440" y="1079443"/>
                </a:lnTo>
                <a:cubicBezTo>
                  <a:pt x="2766500" y="1064861"/>
                  <a:pt x="2804471" y="1035691"/>
                  <a:pt x="2953235" y="1035636"/>
                </a:cubicBezTo>
                <a:cubicBezTo>
                  <a:pt x="2979078" y="1037973"/>
                  <a:pt x="3030036" y="1029650"/>
                  <a:pt x="3151806" y="1061699"/>
                </a:cubicBezTo>
                <a:cubicBezTo>
                  <a:pt x="3179374" y="1068944"/>
                  <a:pt x="3205754" y="1074415"/>
                  <a:pt x="3231256" y="1078441"/>
                </a:cubicBezTo>
                <a:lnTo>
                  <a:pt x="3257130" y="1081258"/>
                </a:lnTo>
                <a:lnTo>
                  <a:pt x="3229612" y="1071968"/>
                </a:lnTo>
                <a:cubicBezTo>
                  <a:pt x="3136443" y="1028296"/>
                  <a:pt x="3100210" y="940951"/>
                  <a:pt x="2953308" y="940951"/>
                </a:cubicBezTo>
                <a:close/>
                <a:moveTo>
                  <a:pt x="9217164" y="933503"/>
                </a:moveTo>
                <a:cubicBezTo>
                  <a:pt x="9106947" y="933503"/>
                  <a:pt x="9058726" y="985106"/>
                  <a:pt x="9002055" y="1030258"/>
                </a:cubicBezTo>
                <a:lnTo>
                  <a:pt x="8954866" y="1061302"/>
                </a:lnTo>
                <a:lnTo>
                  <a:pt x="9018137" y="1029578"/>
                </a:lnTo>
                <a:cubicBezTo>
                  <a:pt x="9067579" y="1000376"/>
                  <a:pt x="9117405" y="971175"/>
                  <a:pt x="9217238" y="971175"/>
                </a:cubicBezTo>
                <a:cubicBezTo>
                  <a:pt x="9316925" y="971175"/>
                  <a:pt x="9366641" y="1000376"/>
                  <a:pt x="9415982" y="1029578"/>
                </a:cubicBezTo>
                <a:lnTo>
                  <a:pt x="9479924" y="1061698"/>
                </a:lnTo>
                <a:lnTo>
                  <a:pt x="9432044" y="1030172"/>
                </a:lnTo>
                <a:cubicBezTo>
                  <a:pt x="9375487" y="985060"/>
                  <a:pt x="9327382" y="933503"/>
                  <a:pt x="9217164" y="933503"/>
                </a:cubicBezTo>
                <a:close/>
                <a:moveTo>
                  <a:pt x="5270200" y="933503"/>
                </a:moveTo>
                <a:cubicBezTo>
                  <a:pt x="5159983" y="933503"/>
                  <a:pt x="5111762" y="985106"/>
                  <a:pt x="5055091" y="1030258"/>
                </a:cubicBezTo>
                <a:lnTo>
                  <a:pt x="5007902" y="1061302"/>
                </a:lnTo>
                <a:lnTo>
                  <a:pt x="5071173" y="1029578"/>
                </a:lnTo>
                <a:cubicBezTo>
                  <a:pt x="5120616" y="1000376"/>
                  <a:pt x="5170441" y="971175"/>
                  <a:pt x="5270274" y="971175"/>
                </a:cubicBezTo>
                <a:cubicBezTo>
                  <a:pt x="5369960" y="971175"/>
                  <a:pt x="5419677" y="1000376"/>
                  <a:pt x="5469018" y="1029578"/>
                </a:cubicBezTo>
                <a:lnTo>
                  <a:pt x="5532959" y="1061698"/>
                </a:lnTo>
                <a:lnTo>
                  <a:pt x="5485081" y="1030172"/>
                </a:lnTo>
                <a:cubicBezTo>
                  <a:pt x="5428523" y="985060"/>
                  <a:pt x="5380418" y="933503"/>
                  <a:pt x="5270200" y="933503"/>
                </a:cubicBezTo>
                <a:close/>
                <a:moveTo>
                  <a:pt x="1369412" y="933503"/>
                </a:moveTo>
                <a:cubicBezTo>
                  <a:pt x="1259195" y="933503"/>
                  <a:pt x="1210975" y="985106"/>
                  <a:pt x="1154303" y="1030258"/>
                </a:cubicBezTo>
                <a:lnTo>
                  <a:pt x="1107117" y="1061301"/>
                </a:lnTo>
                <a:lnTo>
                  <a:pt x="1170385" y="1029578"/>
                </a:lnTo>
                <a:cubicBezTo>
                  <a:pt x="1219827" y="1000376"/>
                  <a:pt x="1269652" y="971175"/>
                  <a:pt x="1369485" y="971175"/>
                </a:cubicBezTo>
                <a:cubicBezTo>
                  <a:pt x="1469172" y="971175"/>
                  <a:pt x="1518888" y="1000376"/>
                  <a:pt x="1568229" y="1029578"/>
                </a:cubicBezTo>
                <a:lnTo>
                  <a:pt x="1632175" y="1061700"/>
                </a:lnTo>
                <a:lnTo>
                  <a:pt x="1584293" y="1030172"/>
                </a:lnTo>
                <a:cubicBezTo>
                  <a:pt x="1527735" y="985060"/>
                  <a:pt x="1479630" y="933503"/>
                  <a:pt x="1369412" y="933503"/>
                </a:cubicBezTo>
                <a:close/>
                <a:moveTo>
                  <a:pt x="11591402" y="933139"/>
                </a:moveTo>
                <a:cubicBezTo>
                  <a:pt x="11481143" y="933139"/>
                  <a:pt x="11432905" y="984741"/>
                  <a:pt x="11376212" y="1029894"/>
                </a:cubicBezTo>
                <a:lnTo>
                  <a:pt x="11329247" y="1060779"/>
                </a:lnTo>
                <a:lnTo>
                  <a:pt x="11392073" y="1029286"/>
                </a:lnTo>
                <a:cubicBezTo>
                  <a:pt x="11441524" y="1000084"/>
                  <a:pt x="11491349" y="970883"/>
                  <a:pt x="11591182" y="970883"/>
                </a:cubicBezTo>
                <a:cubicBezTo>
                  <a:pt x="11690906" y="970883"/>
                  <a:pt x="11740640" y="999975"/>
                  <a:pt x="11790009" y="1029067"/>
                </a:cubicBezTo>
                <a:lnTo>
                  <a:pt x="11853415" y="1060778"/>
                </a:lnTo>
                <a:lnTo>
                  <a:pt x="11806362" y="1029807"/>
                </a:lnTo>
                <a:cubicBezTo>
                  <a:pt x="11749783" y="984695"/>
                  <a:pt x="11701660" y="933139"/>
                  <a:pt x="11591402" y="933139"/>
                </a:cubicBezTo>
                <a:close/>
                <a:moveTo>
                  <a:pt x="7644436" y="933139"/>
                </a:moveTo>
                <a:cubicBezTo>
                  <a:pt x="7534177" y="933139"/>
                  <a:pt x="7485939" y="984741"/>
                  <a:pt x="7429246" y="1029894"/>
                </a:cubicBezTo>
                <a:lnTo>
                  <a:pt x="7382282" y="1060779"/>
                </a:lnTo>
                <a:lnTo>
                  <a:pt x="7445108" y="1029286"/>
                </a:lnTo>
                <a:cubicBezTo>
                  <a:pt x="7494559" y="1000084"/>
                  <a:pt x="7544384" y="970883"/>
                  <a:pt x="7644217" y="970883"/>
                </a:cubicBezTo>
                <a:cubicBezTo>
                  <a:pt x="7775104" y="970883"/>
                  <a:pt x="7819877" y="1020998"/>
                  <a:pt x="7890735" y="1055453"/>
                </a:cubicBezTo>
                <a:lnTo>
                  <a:pt x="7907366" y="1060777"/>
                </a:lnTo>
                <a:lnTo>
                  <a:pt x="7862944" y="1032618"/>
                </a:lnTo>
                <a:cubicBezTo>
                  <a:pt x="7804795" y="986866"/>
                  <a:pt x="7756992" y="933139"/>
                  <a:pt x="7644436" y="933139"/>
                </a:cubicBezTo>
                <a:close/>
                <a:moveTo>
                  <a:pt x="3743651" y="933139"/>
                </a:moveTo>
                <a:cubicBezTo>
                  <a:pt x="3633392" y="933139"/>
                  <a:pt x="3585153" y="984741"/>
                  <a:pt x="3528460" y="1029894"/>
                </a:cubicBezTo>
                <a:lnTo>
                  <a:pt x="3481496" y="1060779"/>
                </a:lnTo>
                <a:lnTo>
                  <a:pt x="3544322" y="1029286"/>
                </a:lnTo>
                <a:cubicBezTo>
                  <a:pt x="3593772" y="1000084"/>
                  <a:pt x="3643598" y="970883"/>
                  <a:pt x="3743430" y="970883"/>
                </a:cubicBezTo>
                <a:cubicBezTo>
                  <a:pt x="3874317" y="970883"/>
                  <a:pt x="3919091" y="1020998"/>
                  <a:pt x="3989948" y="1055453"/>
                </a:cubicBezTo>
                <a:lnTo>
                  <a:pt x="4006581" y="1060777"/>
                </a:lnTo>
                <a:lnTo>
                  <a:pt x="3962158" y="1032618"/>
                </a:lnTo>
                <a:cubicBezTo>
                  <a:pt x="3904010" y="986866"/>
                  <a:pt x="3856205" y="933139"/>
                  <a:pt x="3743651" y="933139"/>
                </a:cubicBezTo>
                <a:close/>
                <a:moveTo>
                  <a:pt x="8425801" y="922189"/>
                </a:moveTo>
                <a:cubicBezTo>
                  <a:pt x="8350820" y="922189"/>
                  <a:pt x="8304553" y="947747"/>
                  <a:pt x="8264787" y="979296"/>
                </a:cubicBezTo>
                <a:lnTo>
                  <a:pt x="8230345" y="1008842"/>
                </a:lnTo>
                <a:lnTo>
                  <a:pt x="8245191" y="998009"/>
                </a:lnTo>
                <a:cubicBezTo>
                  <a:pt x="8289239" y="965406"/>
                  <a:pt x="8338384" y="936425"/>
                  <a:pt x="8425801" y="936425"/>
                </a:cubicBezTo>
                <a:cubicBezTo>
                  <a:pt x="8475754" y="936425"/>
                  <a:pt x="8513191" y="945888"/>
                  <a:pt x="8544316" y="960081"/>
                </a:cubicBezTo>
                <a:lnTo>
                  <a:pt x="8624300" y="1011697"/>
                </a:lnTo>
                <a:lnTo>
                  <a:pt x="8584330" y="977441"/>
                </a:lnTo>
                <a:cubicBezTo>
                  <a:pt x="8545128" y="946745"/>
                  <a:pt x="8499252" y="922189"/>
                  <a:pt x="8425801" y="922189"/>
                </a:cubicBezTo>
                <a:close/>
                <a:moveTo>
                  <a:pt x="4478836" y="922189"/>
                </a:moveTo>
                <a:cubicBezTo>
                  <a:pt x="4403855" y="922189"/>
                  <a:pt x="4357588" y="947747"/>
                  <a:pt x="4317823" y="979296"/>
                </a:cubicBezTo>
                <a:lnTo>
                  <a:pt x="4283381" y="1008842"/>
                </a:lnTo>
                <a:lnTo>
                  <a:pt x="4298227" y="998009"/>
                </a:lnTo>
                <a:cubicBezTo>
                  <a:pt x="4342274" y="965406"/>
                  <a:pt x="4391419" y="936425"/>
                  <a:pt x="4478836" y="936425"/>
                </a:cubicBezTo>
                <a:cubicBezTo>
                  <a:pt x="4528789" y="936425"/>
                  <a:pt x="4566228" y="945888"/>
                  <a:pt x="4597353" y="960081"/>
                </a:cubicBezTo>
                <a:lnTo>
                  <a:pt x="4677336" y="1011698"/>
                </a:lnTo>
                <a:lnTo>
                  <a:pt x="4637366" y="977441"/>
                </a:lnTo>
                <a:cubicBezTo>
                  <a:pt x="4598165" y="946745"/>
                  <a:pt x="4552288" y="922189"/>
                  <a:pt x="4478836" y="922189"/>
                </a:cubicBezTo>
                <a:close/>
                <a:moveTo>
                  <a:pt x="578049" y="922189"/>
                </a:moveTo>
                <a:cubicBezTo>
                  <a:pt x="504598" y="922189"/>
                  <a:pt x="458702" y="946715"/>
                  <a:pt x="419478" y="977372"/>
                </a:cubicBezTo>
                <a:lnTo>
                  <a:pt x="379075" y="1011937"/>
                </a:lnTo>
                <a:lnTo>
                  <a:pt x="459492" y="960083"/>
                </a:lnTo>
                <a:cubicBezTo>
                  <a:pt x="490640" y="945888"/>
                  <a:pt x="528096" y="936425"/>
                  <a:pt x="578049" y="936425"/>
                </a:cubicBezTo>
                <a:cubicBezTo>
                  <a:pt x="628002" y="936425"/>
                  <a:pt x="665440" y="945888"/>
                  <a:pt x="696565" y="960081"/>
                </a:cubicBezTo>
                <a:lnTo>
                  <a:pt x="776550" y="1011699"/>
                </a:lnTo>
                <a:lnTo>
                  <a:pt x="736579" y="977441"/>
                </a:lnTo>
                <a:cubicBezTo>
                  <a:pt x="697377" y="946745"/>
                  <a:pt x="651500" y="922189"/>
                  <a:pt x="578049" y="922189"/>
                </a:cubicBezTo>
                <a:close/>
                <a:moveTo>
                  <a:pt x="10008602" y="916420"/>
                </a:moveTo>
                <a:cubicBezTo>
                  <a:pt x="9898425" y="916420"/>
                  <a:pt x="9850338" y="973382"/>
                  <a:pt x="9793710" y="1023224"/>
                </a:cubicBezTo>
                <a:lnTo>
                  <a:pt x="9784960" y="1029579"/>
                </a:lnTo>
                <a:lnTo>
                  <a:pt x="9809209" y="1014246"/>
                </a:lnTo>
                <a:cubicBezTo>
                  <a:pt x="9858578" y="977489"/>
                  <a:pt x="9908403" y="940732"/>
                  <a:pt x="10008455" y="940732"/>
                </a:cubicBezTo>
                <a:cubicBezTo>
                  <a:pt x="10108434" y="940732"/>
                  <a:pt x="10158277" y="977453"/>
                  <a:pt x="10207647" y="1014174"/>
                </a:cubicBezTo>
                <a:lnTo>
                  <a:pt x="10236812" y="1032603"/>
                </a:lnTo>
                <a:lnTo>
                  <a:pt x="10223511" y="1022964"/>
                </a:lnTo>
                <a:cubicBezTo>
                  <a:pt x="10166889" y="973243"/>
                  <a:pt x="10118779" y="916420"/>
                  <a:pt x="10008602" y="916420"/>
                </a:cubicBezTo>
                <a:close/>
                <a:moveTo>
                  <a:pt x="6061637" y="916420"/>
                </a:moveTo>
                <a:cubicBezTo>
                  <a:pt x="5951460" y="916420"/>
                  <a:pt x="5903373" y="973382"/>
                  <a:pt x="5846746" y="1023224"/>
                </a:cubicBezTo>
                <a:lnTo>
                  <a:pt x="5837992" y="1029581"/>
                </a:lnTo>
                <a:lnTo>
                  <a:pt x="5862244" y="1014246"/>
                </a:lnTo>
                <a:cubicBezTo>
                  <a:pt x="5911613" y="977489"/>
                  <a:pt x="5961438" y="940732"/>
                  <a:pt x="6061489" y="940732"/>
                </a:cubicBezTo>
                <a:cubicBezTo>
                  <a:pt x="6161468" y="940732"/>
                  <a:pt x="6211312" y="977453"/>
                  <a:pt x="6260681" y="1014174"/>
                </a:cubicBezTo>
                <a:lnTo>
                  <a:pt x="6289844" y="1032602"/>
                </a:lnTo>
                <a:lnTo>
                  <a:pt x="6276545" y="1022964"/>
                </a:lnTo>
                <a:cubicBezTo>
                  <a:pt x="6219923" y="973243"/>
                  <a:pt x="6171813" y="916420"/>
                  <a:pt x="6061637" y="916420"/>
                </a:cubicBezTo>
                <a:close/>
                <a:moveTo>
                  <a:pt x="2160850" y="916420"/>
                </a:moveTo>
                <a:cubicBezTo>
                  <a:pt x="2050673" y="916420"/>
                  <a:pt x="2002586" y="973382"/>
                  <a:pt x="1945958" y="1023224"/>
                </a:cubicBezTo>
                <a:lnTo>
                  <a:pt x="1937203" y="1029582"/>
                </a:lnTo>
                <a:lnTo>
                  <a:pt x="1961457" y="1014246"/>
                </a:lnTo>
                <a:cubicBezTo>
                  <a:pt x="2010826" y="977489"/>
                  <a:pt x="2060651" y="940732"/>
                  <a:pt x="2160703" y="940732"/>
                </a:cubicBezTo>
                <a:cubicBezTo>
                  <a:pt x="2260683" y="940732"/>
                  <a:pt x="2310526" y="977453"/>
                  <a:pt x="2359895" y="1014174"/>
                </a:cubicBezTo>
                <a:lnTo>
                  <a:pt x="2389052" y="1032598"/>
                </a:lnTo>
                <a:lnTo>
                  <a:pt x="2375759" y="1022964"/>
                </a:lnTo>
                <a:cubicBezTo>
                  <a:pt x="2319137" y="973243"/>
                  <a:pt x="2271027" y="916420"/>
                  <a:pt x="2160850" y="916420"/>
                </a:cubicBezTo>
                <a:close/>
                <a:moveTo>
                  <a:pt x="8425801" y="898607"/>
                </a:moveTo>
                <a:cubicBezTo>
                  <a:pt x="8350932" y="898607"/>
                  <a:pt x="8304712" y="927610"/>
                  <a:pt x="8264954" y="963411"/>
                </a:cubicBezTo>
                <a:lnTo>
                  <a:pt x="8234547" y="993004"/>
                </a:lnTo>
                <a:lnTo>
                  <a:pt x="8245019" y="984193"/>
                </a:lnTo>
                <a:cubicBezTo>
                  <a:pt x="8289119" y="946574"/>
                  <a:pt x="8338352" y="913136"/>
                  <a:pt x="8425801" y="913136"/>
                </a:cubicBezTo>
                <a:cubicBezTo>
                  <a:pt x="8500758" y="913136"/>
                  <a:pt x="8547606" y="937693"/>
                  <a:pt x="8587211" y="968389"/>
                </a:cubicBezTo>
                <a:lnTo>
                  <a:pt x="8617601" y="994052"/>
                </a:lnTo>
                <a:lnTo>
                  <a:pt x="8583894" y="961228"/>
                </a:lnTo>
                <a:cubicBezTo>
                  <a:pt x="8544828" y="926438"/>
                  <a:pt x="8499143" y="898607"/>
                  <a:pt x="8425801" y="898607"/>
                </a:cubicBezTo>
                <a:close/>
                <a:moveTo>
                  <a:pt x="4478836" y="898607"/>
                </a:moveTo>
                <a:cubicBezTo>
                  <a:pt x="4403967" y="898607"/>
                  <a:pt x="4357747" y="927610"/>
                  <a:pt x="4317990" y="963411"/>
                </a:cubicBezTo>
                <a:lnTo>
                  <a:pt x="4287586" y="993001"/>
                </a:lnTo>
                <a:lnTo>
                  <a:pt x="4298055" y="984193"/>
                </a:lnTo>
                <a:cubicBezTo>
                  <a:pt x="4342155" y="946574"/>
                  <a:pt x="4391388" y="913136"/>
                  <a:pt x="4478836" y="913136"/>
                </a:cubicBezTo>
                <a:cubicBezTo>
                  <a:pt x="4553793" y="913136"/>
                  <a:pt x="4600641" y="937693"/>
                  <a:pt x="4640246" y="968389"/>
                </a:cubicBezTo>
                <a:lnTo>
                  <a:pt x="4670640" y="994055"/>
                </a:lnTo>
                <a:lnTo>
                  <a:pt x="4636930" y="961228"/>
                </a:lnTo>
                <a:cubicBezTo>
                  <a:pt x="4597863" y="926438"/>
                  <a:pt x="4552178" y="898607"/>
                  <a:pt x="4478836" y="898607"/>
                </a:cubicBezTo>
                <a:close/>
                <a:moveTo>
                  <a:pt x="578049" y="898607"/>
                </a:moveTo>
                <a:cubicBezTo>
                  <a:pt x="504708" y="898607"/>
                  <a:pt x="458859" y="926438"/>
                  <a:pt x="419645" y="961228"/>
                </a:cubicBezTo>
                <a:lnTo>
                  <a:pt x="383304" y="996501"/>
                </a:lnTo>
                <a:lnTo>
                  <a:pt x="416577" y="968412"/>
                </a:lnTo>
                <a:cubicBezTo>
                  <a:pt x="456213" y="937703"/>
                  <a:pt x="503092" y="913136"/>
                  <a:pt x="578049" y="913136"/>
                </a:cubicBezTo>
                <a:cubicBezTo>
                  <a:pt x="653006" y="913136"/>
                  <a:pt x="699854" y="937693"/>
                  <a:pt x="739459" y="968389"/>
                </a:cubicBezTo>
                <a:lnTo>
                  <a:pt x="769851" y="994054"/>
                </a:lnTo>
                <a:lnTo>
                  <a:pt x="736142" y="961228"/>
                </a:lnTo>
                <a:cubicBezTo>
                  <a:pt x="697076" y="926438"/>
                  <a:pt x="651391" y="898607"/>
                  <a:pt x="578049" y="898607"/>
                </a:cubicBezTo>
                <a:close/>
                <a:moveTo>
                  <a:pt x="7098574" y="892347"/>
                </a:moveTo>
                <a:lnTo>
                  <a:pt x="7112390" y="931434"/>
                </a:lnTo>
                <a:lnTo>
                  <a:pt x="7118609" y="946019"/>
                </a:lnTo>
                <a:close/>
                <a:moveTo>
                  <a:pt x="11045536" y="892338"/>
                </a:moveTo>
                <a:lnTo>
                  <a:pt x="11059356" y="931434"/>
                </a:lnTo>
                <a:lnTo>
                  <a:pt x="11065576" y="946023"/>
                </a:lnTo>
                <a:close/>
                <a:moveTo>
                  <a:pt x="3197772" y="892301"/>
                </a:moveTo>
                <a:lnTo>
                  <a:pt x="3211605" y="931434"/>
                </a:lnTo>
                <a:lnTo>
                  <a:pt x="3217830" y="946036"/>
                </a:lnTo>
                <a:close/>
                <a:moveTo>
                  <a:pt x="9217676" y="886928"/>
                </a:moveTo>
                <a:cubicBezTo>
                  <a:pt x="9107992" y="886928"/>
                  <a:pt x="9059705" y="953245"/>
                  <a:pt x="9002873" y="1011285"/>
                </a:cubicBezTo>
                <a:lnTo>
                  <a:pt x="8954664" y="1051944"/>
                </a:lnTo>
                <a:lnTo>
                  <a:pt x="8980055" y="1036249"/>
                </a:lnTo>
                <a:cubicBezTo>
                  <a:pt x="9045461" y="988484"/>
                  <a:pt x="9092309" y="924788"/>
                  <a:pt x="9217238" y="924743"/>
                </a:cubicBezTo>
                <a:cubicBezTo>
                  <a:pt x="9342166" y="924743"/>
                  <a:pt x="9388871" y="988422"/>
                  <a:pt x="9454152" y="1036181"/>
                </a:cubicBezTo>
                <a:lnTo>
                  <a:pt x="9483015" y="1054049"/>
                </a:lnTo>
                <a:lnTo>
                  <a:pt x="9432327" y="1011229"/>
                </a:lnTo>
                <a:cubicBezTo>
                  <a:pt x="9375653" y="953221"/>
                  <a:pt x="9327525" y="886928"/>
                  <a:pt x="9217676" y="886928"/>
                </a:cubicBezTo>
                <a:close/>
                <a:moveTo>
                  <a:pt x="5270712" y="886928"/>
                </a:moveTo>
                <a:cubicBezTo>
                  <a:pt x="5161028" y="886928"/>
                  <a:pt x="5112741" y="953245"/>
                  <a:pt x="5055908" y="1011285"/>
                </a:cubicBezTo>
                <a:lnTo>
                  <a:pt x="5007699" y="1051945"/>
                </a:lnTo>
                <a:lnTo>
                  <a:pt x="5033093" y="1036249"/>
                </a:lnTo>
                <a:cubicBezTo>
                  <a:pt x="5098498" y="988484"/>
                  <a:pt x="5145345" y="924788"/>
                  <a:pt x="5270274" y="924743"/>
                </a:cubicBezTo>
                <a:cubicBezTo>
                  <a:pt x="5395202" y="924743"/>
                  <a:pt x="5441907" y="988422"/>
                  <a:pt x="5507188" y="1036181"/>
                </a:cubicBezTo>
                <a:lnTo>
                  <a:pt x="5536052" y="1054050"/>
                </a:lnTo>
                <a:lnTo>
                  <a:pt x="5485362" y="1011229"/>
                </a:lnTo>
                <a:cubicBezTo>
                  <a:pt x="5428688" y="953221"/>
                  <a:pt x="5380560" y="886928"/>
                  <a:pt x="5270712" y="886928"/>
                </a:cubicBezTo>
                <a:close/>
                <a:moveTo>
                  <a:pt x="1369924" y="886928"/>
                </a:moveTo>
                <a:cubicBezTo>
                  <a:pt x="1260239" y="886928"/>
                  <a:pt x="1211952" y="953245"/>
                  <a:pt x="1155120" y="1011285"/>
                </a:cubicBezTo>
                <a:lnTo>
                  <a:pt x="1106909" y="1051946"/>
                </a:lnTo>
                <a:lnTo>
                  <a:pt x="1132304" y="1036249"/>
                </a:lnTo>
                <a:cubicBezTo>
                  <a:pt x="1197709" y="988484"/>
                  <a:pt x="1244557" y="924788"/>
                  <a:pt x="1369485" y="924743"/>
                </a:cubicBezTo>
                <a:cubicBezTo>
                  <a:pt x="1494413" y="924743"/>
                  <a:pt x="1541119" y="988422"/>
                  <a:pt x="1606400" y="1036181"/>
                </a:cubicBezTo>
                <a:lnTo>
                  <a:pt x="1635265" y="1054051"/>
                </a:lnTo>
                <a:lnTo>
                  <a:pt x="1584574" y="1011229"/>
                </a:lnTo>
                <a:cubicBezTo>
                  <a:pt x="1527900" y="953221"/>
                  <a:pt x="1479772" y="886928"/>
                  <a:pt x="1369924" y="886928"/>
                </a:cubicBezTo>
                <a:close/>
                <a:moveTo>
                  <a:pt x="11591329" y="886636"/>
                </a:moveTo>
                <a:cubicBezTo>
                  <a:pt x="11481399" y="886636"/>
                  <a:pt x="11433142" y="952953"/>
                  <a:pt x="11376371" y="1010993"/>
                </a:cubicBezTo>
                <a:lnTo>
                  <a:pt x="11327104" y="1052586"/>
                </a:lnTo>
                <a:lnTo>
                  <a:pt x="11354133" y="1035885"/>
                </a:lnTo>
                <a:cubicBezTo>
                  <a:pt x="11419563" y="988119"/>
                  <a:pt x="11466428" y="924423"/>
                  <a:pt x="11591402" y="924377"/>
                </a:cubicBezTo>
                <a:cubicBezTo>
                  <a:pt x="11716376" y="924377"/>
                  <a:pt x="11763098" y="988056"/>
                  <a:pt x="11828404" y="1035816"/>
                </a:cubicBezTo>
                <a:lnTo>
                  <a:pt x="11854863" y="1052191"/>
                </a:lnTo>
                <a:lnTo>
                  <a:pt x="11806022" y="1010937"/>
                </a:lnTo>
                <a:cubicBezTo>
                  <a:pt x="11749354" y="952930"/>
                  <a:pt x="11701259" y="886636"/>
                  <a:pt x="11591329" y="886636"/>
                </a:cubicBezTo>
                <a:close/>
                <a:moveTo>
                  <a:pt x="7644363" y="886636"/>
                </a:moveTo>
                <a:cubicBezTo>
                  <a:pt x="7534433" y="886636"/>
                  <a:pt x="7486176" y="952953"/>
                  <a:pt x="7429405" y="1010993"/>
                </a:cubicBezTo>
                <a:lnTo>
                  <a:pt x="7380138" y="1052586"/>
                </a:lnTo>
                <a:lnTo>
                  <a:pt x="7407167" y="1035885"/>
                </a:lnTo>
                <a:cubicBezTo>
                  <a:pt x="7472597" y="988119"/>
                  <a:pt x="7519463" y="924423"/>
                  <a:pt x="7644436" y="924377"/>
                </a:cubicBezTo>
                <a:cubicBezTo>
                  <a:pt x="7769410" y="924377"/>
                  <a:pt x="7816133" y="988056"/>
                  <a:pt x="7881438" y="1035816"/>
                </a:cubicBezTo>
                <a:lnTo>
                  <a:pt x="7912014" y="1054738"/>
                </a:lnTo>
                <a:lnTo>
                  <a:pt x="7862610" y="1014551"/>
                </a:lnTo>
                <a:cubicBezTo>
                  <a:pt x="7804365" y="955721"/>
                  <a:pt x="7756583" y="886636"/>
                  <a:pt x="7644363" y="886636"/>
                </a:cubicBezTo>
                <a:close/>
                <a:moveTo>
                  <a:pt x="3743577" y="886636"/>
                </a:moveTo>
                <a:cubicBezTo>
                  <a:pt x="3633648" y="886636"/>
                  <a:pt x="3585390" y="952953"/>
                  <a:pt x="3528619" y="1010993"/>
                </a:cubicBezTo>
                <a:lnTo>
                  <a:pt x="3479352" y="1052586"/>
                </a:lnTo>
                <a:lnTo>
                  <a:pt x="3506382" y="1035885"/>
                </a:lnTo>
                <a:cubicBezTo>
                  <a:pt x="3571813" y="988119"/>
                  <a:pt x="3618677" y="924423"/>
                  <a:pt x="3743651" y="924377"/>
                </a:cubicBezTo>
                <a:cubicBezTo>
                  <a:pt x="3874872" y="924377"/>
                  <a:pt x="3919822" y="994583"/>
                  <a:pt x="3990599" y="1042850"/>
                </a:cubicBezTo>
                <a:lnTo>
                  <a:pt x="4011103" y="1054637"/>
                </a:lnTo>
                <a:lnTo>
                  <a:pt x="3961823" y="1014551"/>
                </a:lnTo>
                <a:cubicBezTo>
                  <a:pt x="3903579" y="955721"/>
                  <a:pt x="3855797" y="886636"/>
                  <a:pt x="3743577" y="886636"/>
                </a:cubicBezTo>
                <a:close/>
                <a:moveTo>
                  <a:pt x="10008747" y="884154"/>
                </a:moveTo>
                <a:cubicBezTo>
                  <a:pt x="9898898" y="884154"/>
                  <a:pt x="9850724" y="951326"/>
                  <a:pt x="9793958" y="1010101"/>
                </a:cubicBezTo>
                <a:lnTo>
                  <a:pt x="9764732" y="1035074"/>
                </a:lnTo>
                <a:lnTo>
                  <a:pt x="9770869" y="1030891"/>
                </a:lnTo>
                <a:cubicBezTo>
                  <a:pt x="9836334" y="978234"/>
                  <a:pt x="9883628" y="908025"/>
                  <a:pt x="10008602" y="908025"/>
                </a:cubicBezTo>
                <a:cubicBezTo>
                  <a:pt x="10133576" y="908025"/>
                  <a:pt x="10180412" y="978206"/>
                  <a:pt x="10245767" y="1030823"/>
                </a:cubicBezTo>
                <a:lnTo>
                  <a:pt x="10255724" y="1037608"/>
                </a:lnTo>
                <a:lnTo>
                  <a:pt x="10223497" y="1010057"/>
                </a:lnTo>
                <a:cubicBezTo>
                  <a:pt x="10166769" y="951302"/>
                  <a:pt x="10118595" y="884154"/>
                  <a:pt x="10008747" y="884154"/>
                </a:cubicBezTo>
                <a:close/>
                <a:moveTo>
                  <a:pt x="6061782" y="884154"/>
                </a:moveTo>
                <a:cubicBezTo>
                  <a:pt x="5951934" y="884154"/>
                  <a:pt x="5903760" y="951326"/>
                  <a:pt x="5846993" y="1010101"/>
                </a:cubicBezTo>
                <a:lnTo>
                  <a:pt x="5817769" y="1035073"/>
                </a:lnTo>
                <a:lnTo>
                  <a:pt x="5823905" y="1030891"/>
                </a:lnTo>
                <a:cubicBezTo>
                  <a:pt x="5889370" y="978234"/>
                  <a:pt x="5936663" y="908025"/>
                  <a:pt x="6061637" y="908025"/>
                </a:cubicBezTo>
                <a:cubicBezTo>
                  <a:pt x="6186610" y="908025"/>
                  <a:pt x="6233446" y="978206"/>
                  <a:pt x="6298801" y="1030823"/>
                </a:cubicBezTo>
                <a:lnTo>
                  <a:pt x="6308758" y="1037608"/>
                </a:lnTo>
                <a:lnTo>
                  <a:pt x="6276532" y="1010057"/>
                </a:lnTo>
                <a:cubicBezTo>
                  <a:pt x="6219804" y="951302"/>
                  <a:pt x="6171630" y="884154"/>
                  <a:pt x="6061782" y="884154"/>
                </a:cubicBezTo>
                <a:close/>
                <a:moveTo>
                  <a:pt x="2160997" y="884154"/>
                </a:moveTo>
                <a:cubicBezTo>
                  <a:pt x="2051147" y="884154"/>
                  <a:pt x="2002973" y="951326"/>
                  <a:pt x="1946206" y="1010101"/>
                </a:cubicBezTo>
                <a:lnTo>
                  <a:pt x="1916982" y="1035073"/>
                </a:lnTo>
                <a:lnTo>
                  <a:pt x="1923117" y="1030891"/>
                </a:lnTo>
                <a:cubicBezTo>
                  <a:pt x="1988583" y="978234"/>
                  <a:pt x="2035876" y="908025"/>
                  <a:pt x="2160850" y="908025"/>
                </a:cubicBezTo>
                <a:cubicBezTo>
                  <a:pt x="2285824" y="908025"/>
                  <a:pt x="2332661" y="978206"/>
                  <a:pt x="2398016" y="1030823"/>
                </a:cubicBezTo>
                <a:lnTo>
                  <a:pt x="2407977" y="1037612"/>
                </a:lnTo>
                <a:lnTo>
                  <a:pt x="2375747" y="1010057"/>
                </a:lnTo>
                <a:cubicBezTo>
                  <a:pt x="2319019" y="951302"/>
                  <a:pt x="2270845" y="884154"/>
                  <a:pt x="2160997" y="884154"/>
                </a:cubicBezTo>
                <a:close/>
                <a:moveTo>
                  <a:pt x="8425947" y="875246"/>
                </a:moveTo>
                <a:cubicBezTo>
                  <a:pt x="8351329" y="875246"/>
                  <a:pt x="8305137" y="907673"/>
                  <a:pt x="8265320" y="947700"/>
                </a:cubicBezTo>
                <a:lnTo>
                  <a:pt x="8241944" y="973076"/>
                </a:lnTo>
                <a:lnTo>
                  <a:pt x="8244850" y="970303"/>
                </a:lnTo>
                <a:cubicBezTo>
                  <a:pt x="8288948" y="927670"/>
                  <a:pt x="8338224" y="889774"/>
                  <a:pt x="8425801" y="889774"/>
                </a:cubicBezTo>
                <a:cubicBezTo>
                  <a:pt x="8500867" y="889774"/>
                  <a:pt x="8547774" y="917616"/>
                  <a:pt x="8587397" y="952418"/>
                </a:cubicBezTo>
                <a:lnTo>
                  <a:pt x="8612402" y="976356"/>
                </a:lnTo>
                <a:lnTo>
                  <a:pt x="8583790" y="945259"/>
                </a:lnTo>
                <a:cubicBezTo>
                  <a:pt x="8544686" y="906363"/>
                  <a:pt x="8499042" y="875246"/>
                  <a:pt x="8425947" y="875246"/>
                </a:cubicBezTo>
                <a:close/>
                <a:moveTo>
                  <a:pt x="4478983" y="875246"/>
                </a:moveTo>
                <a:cubicBezTo>
                  <a:pt x="4404367" y="875246"/>
                  <a:pt x="4358172" y="907673"/>
                  <a:pt x="4318356" y="947700"/>
                </a:cubicBezTo>
                <a:lnTo>
                  <a:pt x="4294983" y="973072"/>
                </a:lnTo>
                <a:lnTo>
                  <a:pt x="4297885" y="970303"/>
                </a:lnTo>
                <a:cubicBezTo>
                  <a:pt x="4341983" y="927670"/>
                  <a:pt x="4391259" y="889774"/>
                  <a:pt x="4478836" y="889774"/>
                </a:cubicBezTo>
                <a:cubicBezTo>
                  <a:pt x="4553903" y="889774"/>
                  <a:pt x="4600810" y="917616"/>
                  <a:pt x="4640434" y="952418"/>
                </a:cubicBezTo>
                <a:lnTo>
                  <a:pt x="4665436" y="976354"/>
                </a:lnTo>
                <a:lnTo>
                  <a:pt x="4636827" y="945259"/>
                </a:lnTo>
                <a:cubicBezTo>
                  <a:pt x="4597723" y="906363"/>
                  <a:pt x="4552078" y="875246"/>
                  <a:pt x="4478983" y="875246"/>
                </a:cubicBezTo>
                <a:close/>
                <a:moveTo>
                  <a:pt x="578195" y="875246"/>
                </a:moveTo>
                <a:cubicBezTo>
                  <a:pt x="505100" y="875246"/>
                  <a:pt x="459282" y="906363"/>
                  <a:pt x="420014" y="945259"/>
                </a:cubicBezTo>
                <a:lnTo>
                  <a:pt x="390535" y="977176"/>
                </a:lnTo>
                <a:lnTo>
                  <a:pt x="416411" y="952418"/>
                </a:lnTo>
                <a:cubicBezTo>
                  <a:pt x="456056" y="917616"/>
                  <a:pt x="502983" y="889774"/>
                  <a:pt x="578049" y="889774"/>
                </a:cubicBezTo>
                <a:cubicBezTo>
                  <a:pt x="653116" y="889774"/>
                  <a:pt x="700023" y="917616"/>
                  <a:pt x="739646" y="952418"/>
                </a:cubicBezTo>
                <a:lnTo>
                  <a:pt x="764649" y="976353"/>
                </a:lnTo>
                <a:lnTo>
                  <a:pt x="736039" y="945259"/>
                </a:lnTo>
                <a:cubicBezTo>
                  <a:pt x="696935" y="906363"/>
                  <a:pt x="651291" y="875246"/>
                  <a:pt x="578195" y="875246"/>
                </a:cubicBezTo>
                <a:close/>
                <a:moveTo>
                  <a:pt x="8426020" y="851958"/>
                </a:moveTo>
                <a:cubicBezTo>
                  <a:pt x="8351514" y="851958"/>
                  <a:pt x="8305444" y="887787"/>
                  <a:pt x="8265711" y="932013"/>
                </a:cubicBezTo>
                <a:lnTo>
                  <a:pt x="8248496" y="952695"/>
                </a:lnTo>
                <a:lnTo>
                  <a:pt x="8279269" y="922322"/>
                </a:lnTo>
                <a:cubicBezTo>
                  <a:pt x="8315893" y="890309"/>
                  <a:pt x="8360094" y="866485"/>
                  <a:pt x="8425801" y="866485"/>
                </a:cubicBezTo>
                <a:cubicBezTo>
                  <a:pt x="8500895" y="866485"/>
                  <a:pt x="8547900" y="897602"/>
                  <a:pt x="8587603" y="936498"/>
                </a:cubicBezTo>
                <a:lnTo>
                  <a:pt x="8606190" y="956349"/>
                </a:lnTo>
                <a:lnTo>
                  <a:pt x="8583685" y="929316"/>
                </a:lnTo>
                <a:cubicBezTo>
                  <a:pt x="8544602" y="886339"/>
                  <a:pt x="8499006" y="851958"/>
                  <a:pt x="8426020" y="851958"/>
                </a:cubicBezTo>
                <a:close/>
                <a:moveTo>
                  <a:pt x="4479056" y="851958"/>
                </a:moveTo>
                <a:cubicBezTo>
                  <a:pt x="4404550" y="851958"/>
                  <a:pt x="4358480" y="887787"/>
                  <a:pt x="4318747" y="932013"/>
                </a:cubicBezTo>
                <a:lnTo>
                  <a:pt x="4301533" y="952693"/>
                </a:lnTo>
                <a:lnTo>
                  <a:pt x="4332303" y="922322"/>
                </a:lnTo>
                <a:cubicBezTo>
                  <a:pt x="4368928" y="890309"/>
                  <a:pt x="4413130" y="866485"/>
                  <a:pt x="4478836" y="866485"/>
                </a:cubicBezTo>
                <a:cubicBezTo>
                  <a:pt x="4553931" y="866485"/>
                  <a:pt x="4600936" y="897602"/>
                  <a:pt x="4640638" y="936498"/>
                </a:cubicBezTo>
                <a:lnTo>
                  <a:pt x="4659223" y="956347"/>
                </a:lnTo>
                <a:lnTo>
                  <a:pt x="4636721" y="929316"/>
                </a:lnTo>
                <a:cubicBezTo>
                  <a:pt x="4597638" y="886339"/>
                  <a:pt x="4552042" y="851958"/>
                  <a:pt x="4479056" y="851958"/>
                </a:cubicBezTo>
                <a:close/>
                <a:moveTo>
                  <a:pt x="578269" y="851958"/>
                </a:moveTo>
                <a:cubicBezTo>
                  <a:pt x="505283" y="851958"/>
                  <a:pt x="459585" y="886339"/>
                  <a:pt x="420401" y="929316"/>
                </a:cubicBezTo>
                <a:lnTo>
                  <a:pt x="399365" y="954524"/>
                </a:lnTo>
                <a:lnTo>
                  <a:pt x="416245" y="936498"/>
                </a:lnTo>
                <a:cubicBezTo>
                  <a:pt x="455951" y="897602"/>
                  <a:pt x="502956" y="866485"/>
                  <a:pt x="578050" y="866485"/>
                </a:cubicBezTo>
                <a:cubicBezTo>
                  <a:pt x="653143" y="866485"/>
                  <a:pt x="700149" y="897602"/>
                  <a:pt x="739851" y="936498"/>
                </a:cubicBezTo>
                <a:lnTo>
                  <a:pt x="758434" y="956345"/>
                </a:lnTo>
                <a:lnTo>
                  <a:pt x="735933" y="929316"/>
                </a:lnTo>
                <a:cubicBezTo>
                  <a:pt x="696850" y="886339"/>
                  <a:pt x="651255" y="851958"/>
                  <a:pt x="578269" y="851958"/>
                </a:cubicBezTo>
                <a:close/>
                <a:moveTo>
                  <a:pt x="10008747" y="851521"/>
                </a:moveTo>
                <a:cubicBezTo>
                  <a:pt x="9935734" y="851521"/>
                  <a:pt x="9889967" y="885964"/>
                  <a:pt x="9850727" y="929018"/>
                </a:cubicBezTo>
                <a:lnTo>
                  <a:pt x="9794522" y="996408"/>
                </a:lnTo>
                <a:lnTo>
                  <a:pt x="9808890" y="981578"/>
                </a:lnTo>
                <a:cubicBezTo>
                  <a:pt x="9858377" y="928486"/>
                  <a:pt x="9908477" y="875394"/>
                  <a:pt x="10008602" y="875394"/>
                </a:cubicBezTo>
                <a:cubicBezTo>
                  <a:pt x="10133758" y="875394"/>
                  <a:pt x="10180748" y="958322"/>
                  <a:pt x="10246069" y="1020517"/>
                </a:cubicBezTo>
                <a:lnTo>
                  <a:pt x="10253023" y="1026125"/>
                </a:lnTo>
                <a:lnTo>
                  <a:pt x="10223279" y="996827"/>
                </a:lnTo>
                <a:cubicBezTo>
                  <a:pt x="10166459" y="929018"/>
                  <a:pt x="10118267" y="851521"/>
                  <a:pt x="10008747" y="851521"/>
                </a:cubicBezTo>
                <a:close/>
                <a:moveTo>
                  <a:pt x="6061782" y="851521"/>
                </a:moveTo>
                <a:cubicBezTo>
                  <a:pt x="5988769" y="851521"/>
                  <a:pt x="5943002" y="885964"/>
                  <a:pt x="5903764" y="929018"/>
                </a:cubicBezTo>
                <a:lnTo>
                  <a:pt x="5847563" y="996402"/>
                </a:lnTo>
                <a:lnTo>
                  <a:pt x="5861925" y="981578"/>
                </a:lnTo>
                <a:cubicBezTo>
                  <a:pt x="5911412" y="928486"/>
                  <a:pt x="5961512" y="875394"/>
                  <a:pt x="6061637" y="875394"/>
                </a:cubicBezTo>
                <a:cubicBezTo>
                  <a:pt x="6186792" y="875394"/>
                  <a:pt x="6233783" y="958322"/>
                  <a:pt x="6299103" y="1020517"/>
                </a:cubicBezTo>
                <a:lnTo>
                  <a:pt x="6306056" y="1026124"/>
                </a:lnTo>
                <a:lnTo>
                  <a:pt x="6276313" y="996827"/>
                </a:lnTo>
                <a:cubicBezTo>
                  <a:pt x="6219493" y="929018"/>
                  <a:pt x="6171301" y="851521"/>
                  <a:pt x="6061782" y="851521"/>
                </a:cubicBezTo>
                <a:close/>
                <a:moveTo>
                  <a:pt x="2160997" y="851521"/>
                </a:moveTo>
                <a:cubicBezTo>
                  <a:pt x="2087983" y="851521"/>
                  <a:pt x="2042216" y="885964"/>
                  <a:pt x="2002976" y="929018"/>
                </a:cubicBezTo>
                <a:lnTo>
                  <a:pt x="1946775" y="996403"/>
                </a:lnTo>
                <a:lnTo>
                  <a:pt x="1961138" y="981578"/>
                </a:lnTo>
                <a:cubicBezTo>
                  <a:pt x="2010626" y="928486"/>
                  <a:pt x="2060725" y="875394"/>
                  <a:pt x="2160850" y="875394"/>
                </a:cubicBezTo>
                <a:cubicBezTo>
                  <a:pt x="2286007" y="875394"/>
                  <a:pt x="2332997" y="958322"/>
                  <a:pt x="2398318" y="1020517"/>
                </a:cubicBezTo>
                <a:lnTo>
                  <a:pt x="2405275" y="1026128"/>
                </a:lnTo>
                <a:lnTo>
                  <a:pt x="2375528" y="996827"/>
                </a:lnTo>
                <a:cubicBezTo>
                  <a:pt x="2318709" y="929018"/>
                  <a:pt x="2270517" y="851521"/>
                  <a:pt x="2160997" y="851521"/>
                </a:cubicBezTo>
                <a:close/>
                <a:moveTo>
                  <a:pt x="9217238" y="840350"/>
                </a:moveTo>
                <a:cubicBezTo>
                  <a:pt x="9107677" y="840350"/>
                  <a:pt x="9059536" y="921404"/>
                  <a:pt x="9002730" y="992339"/>
                </a:cubicBezTo>
                <a:lnTo>
                  <a:pt x="8956901" y="1039563"/>
                </a:lnTo>
                <a:lnTo>
                  <a:pt x="8979626" y="1021495"/>
                </a:lnTo>
                <a:cubicBezTo>
                  <a:pt x="9045096" y="960068"/>
                  <a:pt x="9092355" y="878167"/>
                  <a:pt x="9217238" y="878167"/>
                </a:cubicBezTo>
                <a:cubicBezTo>
                  <a:pt x="9342166" y="878167"/>
                  <a:pt x="9389213" y="960039"/>
                  <a:pt x="9454555" y="1021444"/>
                </a:cubicBezTo>
                <a:lnTo>
                  <a:pt x="9478439" y="1040457"/>
                </a:lnTo>
                <a:lnTo>
                  <a:pt x="9431689" y="992283"/>
                </a:lnTo>
                <a:cubicBezTo>
                  <a:pt x="9374916" y="921381"/>
                  <a:pt x="9326799" y="840350"/>
                  <a:pt x="9217238" y="840350"/>
                </a:cubicBezTo>
                <a:close/>
                <a:moveTo>
                  <a:pt x="5270276" y="840350"/>
                </a:moveTo>
                <a:cubicBezTo>
                  <a:pt x="5160714" y="840350"/>
                  <a:pt x="5112574" y="921404"/>
                  <a:pt x="5055768" y="992339"/>
                </a:cubicBezTo>
                <a:lnTo>
                  <a:pt x="5009944" y="1039558"/>
                </a:lnTo>
                <a:lnTo>
                  <a:pt x="5032661" y="1021495"/>
                </a:lnTo>
                <a:cubicBezTo>
                  <a:pt x="5098133" y="960068"/>
                  <a:pt x="5145392" y="878167"/>
                  <a:pt x="5270274" y="878167"/>
                </a:cubicBezTo>
                <a:cubicBezTo>
                  <a:pt x="5395202" y="878167"/>
                  <a:pt x="5442249" y="960039"/>
                  <a:pt x="5507591" y="1021444"/>
                </a:cubicBezTo>
                <a:lnTo>
                  <a:pt x="5531473" y="1040455"/>
                </a:lnTo>
                <a:lnTo>
                  <a:pt x="5484725" y="992283"/>
                </a:lnTo>
                <a:cubicBezTo>
                  <a:pt x="5427953" y="921381"/>
                  <a:pt x="5379835" y="840350"/>
                  <a:pt x="5270276" y="840350"/>
                </a:cubicBezTo>
                <a:close/>
                <a:moveTo>
                  <a:pt x="1369486" y="840350"/>
                </a:moveTo>
                <a:cubicBezTo>
                  <a:pt x="1259925" y="840350"/>
                  <a:pt x="1211785" y="921404"/>
                  <a:pt x="1154979" y="992339"/>
                </a:cubicBezTo>
                <a:lnTo>
                  <a:pt x="1109155" y="1039557"/>
                </a:lnTo>
                <a:lnTo>
                  <a:pt x="1131874" y="1021495"/>
                </a:lnTo>
                <a:cubicBezTo>
                  <a:pt x="1197344" y="960068"/>
                  <a:pt x="1244602" y="878167"/>
                  <a:pt x="1369485" y="878167"/>
                </a:cubicBezTo>
                <a:cubicBezTo>
                  <a:pt x="1494414" y="878167"/>
                  <a:pt x="1541461" y="960039"/>
                  <a:pt x="1606803" y="1021444"/>
                </a:cubicBezTo>
                <a:lnTo>
                  <a:pt x="1630686" y="1040455"/>
                </a:lnTo>
                <a:lnTo>
                  <a:pt x="1583937" y="992283"/>
                </a:lnTo>
                <a:cubicBezTo>
                  <a:pt x="1527164" y="921381"/>
                  <a:pt x="1479047" y="840350"/>
                  <a:pt x="1369486" y="840350"/>
                </a:cubicBezTo>
                <a:close/>
                <a:moveTo>
                  <a:pt x="11591621" y="839766"/>
                </a:moveTo>
                <a:cubicBezTo>
                  <a:pt x="11482020" y="839766"/>
                  <a:pt x="11433838" y="920843"/>
                  <a:pt x="11377004" y="991786"/>
                </a:cubicBezTo>
                <a:lnTo>
                  <a:pt x="11330402" y="1039787"/>
                </a:lnTo>
                <a:lnTo>
                  <a:pt x="11353763" y="1021203"/>
                </a:lnTo>
                <a:cubicBezTo>
                  <a:pt x="11419158" y="959776"/>
                  <a:pt x="11466218" y="877875"/>
                  <a:pt x="11591329" y="877875"/>
                </a:cubicBezTo>
                <a:cubicBezTo>
                  <a:pt x="11716440" y="877875"/>
                  <a:pt x="11763413" y="959719"/>
                  <a:pt x="11828727" y="1021103"/>
                </a:cubicBezTo>
                <a:lnTo>
                  <a:pt x="11854355" y="1041501"/>
                </a:lnTo>
                <a:lnTo>
                  <a:pt x="11806078" y="991742"/>
                </a:lnTo>
                <a:cubicBezTo>
                  <a:pt x="11749312" y="920820"/>
                  <a:pt x="11701222" y="839766"/>
                  <a:pt x="11591621" y="839766"/>
                </a:cubicBezTo>
                <a:close/>
                <a:moveTo>
                  <a:pt x="7644655" y="839766"/>
                </a:moveTo>
                <a:cubicBezTo>
                  <a:pt x="7535054" y="839766"/>
                  <a:pt x="7486872" y="920843"/>
                  <a:pt x="7430038" y="991786"/>
                </a:cubicBezTo>
                <a:lnTo>
                  <a:pt x="7383437" y="1039787"/>
                </a:lnTo>
                <a:lnTo>
                  <a:pt x="7406798" y="1021203"/>
                </a:lnTo>
                <a:cubicBezTo>
                  <a:pt x="7472193" y="959776"/>
                  <a:pt x="7519252" y="877875"/>
                  <a:pt x="7644363" y="877875"/>
                </a:cubicBezTo>
                <a:cubicBezTo>
                  <a:pt x="7775729" y="877875"/>
                  <a:pt x="7820949" y="968108"/>
                  <a:pt x="7891708" y="1030144"/>
                </a:cubicBezTo>
                <a:lnTo>
                  <a:pt x="7912111" y="1045232"/>
                </a:lnTo>
                <a:lnTo>
                  <a:pt x="7862672" y="996161"/>
                </a:lnTo>
                <a:cubicBezTo>
                  <a:pt x="7804324" y="924232"/>
                  <a:pt x="7756541" y="839766"/>
                  <a:pt x="7644655" y="839766"/>
                </a:cubicBezTo>
                <a:close/>
                <a:moveTo>
                  <a:pt x="3743869" y="839766"/>
                </a:moveTo>
                <a:cubicBezTo>
                  <a:pt x="3634269" y="839766"/>
                  <a:pt x="3586086" y="920843"/>
                  <a:pt x="3529252" y="991786"/>
                </a:cubicBezTo>
                <a:lnTo>
                  <a:pt x="3482652" y="1039787"/>
                </a:lnTo>
                <a:lnTo>
                  <a:pt x="3506011" y="1021203"/>
                </a:lnTo>
                <a:cubicBezTo>
                  <a:pt x="3571407" y="959776"/>
                  <a:pt x="3618467" y="877875"/>
                  <a:pt x="3743577" y="877875"/>
                </a:cubicBezTo>
                <a:cubicBezTo>
                  <a:pt x="3874942" y="877875"/>
                  <a:pt x="3920162" y="968108"/>
                  <a:pt x="3990921" y="1030144"/>
                </a:cubicBezTo>
                <a:lnTo>
                  <a:pt x="4011326" y="1045233"/>
                </a:lnTo>
                <a:lnTo>
                  <a:pt x="3961886" y="996161"/>
                </a:lnTo>
                <a:cubicBezTo>
                  <a:pt x="3903537" y="924232"/>
                  <a:pt x="3855754" y="839766"/>
                  <a:pt x="3743869" y="839766"/>
                </a:cubicBezTo>
                <a:close/>
                <a:moveTo>
                  <a:pt x="10800330" y="837505"/>
                </a:moveTo>
                <a:cubicBezTo>
                  <a:pt x="10654468" y="837505"/>
                  <a:pt x="10616935" y="983202"/>
                  <a:pt x="10522835" y="1056082"/>
                </a:cubicBezTo>
                <a:lnTo>
                  <a:pt x="10493854" y="1072280"/>
                </a:lnTo>
                <a:lnTo>
                  <a:pt x="10520224" y="1063257"/>
                </a:lnTo>
                <a:cubicBezTo>
                  <a:pt x="10612472" y="1019543"/>
                  <a:pt x="10650033" y="932116"/>
                  <a:pt x="10800111" y="932116"/>
                </a:cubicBezTo>
                <a:cubicBezTo>
                  <a:pt x="10949861" y="932116"/>
                  <a:pt x="10986805" y="1019461"/>
                  <a:pt x="11078551" y="1063134"/>
                </a:cubicBezTo>
                <a:lnTo>
                  <a:pt x="11106069" y="1072586"/>
                </a:lnTo>
                <a:lnTo>
                  <a:pt x="11076470" y="1055990"/>
                </a:lnTo>
                <a:cubicBezTo>
                  <a:pt x="10982863" y="983161"/>
                  <a:pt x="10946192" y="837505"/>
                  <a:pt x="10800330" y="837505"/>
                </a:cubicBezTo>
                <a:close/>
                <a:moveTo>
                  <a:pt x="6853364" y="837505"/>
                </a:moveTo>
                <a:cubicBezTo>
                  <a:pt x="6707502" y="837505"/>
                  <a:pt x="6669969" y="983202"/>
                  <a:pt x="6575869" y="1056082"/>
                </a:cubicBezTo>
                <a:lnTo>
                  <a:pt x="6546887" y="1072281"/>
                </a:lnTo>
                <a:lnTo>
                  <a:pt x="6573258" y="1063257"/>
                </a:lnTo>
                <a:cubicBezTo>
                  <a:pt x="6665507" y="1019543"/>
                  <a:pt x="6703067" y="932116"/>
                  <a:pt x="6853145" y="932116"/>
                </a:cubicBezTo>
                <a:cubicBezTo>
                  <a:pt x="7002895" y="932116"/>
                  <a:pt x="7039839" y="1019461"/>
                  <a:pt x="7131585" y="1063134"/>
                </a:cubicBezTo>
                <a:lnTo>
                  <a:pt x="7159104" y="1072586"/>
                </a:lnTo>
                <a:lnTo>
                  <a:pt x="7129505" y="1055990"/>
                </a:lnTo>
                <a:cubicBezTo>
                  <a:pt x="7035897" y="983161"/>
                  <a:pt x="6999227" y="837505"/>
                  <a:pt x="6853364" y="837505"/>
                </a:cubicBezTo>
                <a:close/>
                <a:moveTo>
                  <a:pt x="2952579" y="837505"/>
                </a:moveTo>
                <a:cubicBezTo>
                  <a:pt x="2806716" y="837505"/>
                  <a:pt x="2769183" y="983202"/>
                  <a:pt x="2675082" y="1056082"/>
                </a:cubicBezTo>
                <a:lnTo>
                  <a:pt x="2646102" y="1072280"/>
                </a:lnTo>
                <a:lnTo>
                  <a:pt x="2672471" y="1063257"/>
                </a:lnTo>
                <a:cubicBezTo>
                  <a:pt x="2764720" y="1019543"/>
                  <a:pt x="2802280" y="932116"/>
                  <a:pt x="2952358" y="932116"/>
                </a:cubicBezTo>
                <a:cubicBezTo>
                  <a:pt x="3102108" y="932116"/>
                  <a:pt x="3139053" y="1019461"/>
                  <a:pt x="3230798" y="1063134"/>
                </a:cubicBezTo>
                <a:lnTo>
                  <a:pt x="3258318" y="1072586"/>
                </a:lnTo>
                <a:lnTo>
                  <a:pt x="3228718" y="1055990"/>
                </a:lnTo>
                <a:cubicBezTo>
                  <a:pt x="3135111" y="983161"/>
                  <a:pt x="3098441" y="837505"/>
                  <a:pt x="2952579" y="837505"/>
                </a:cubicBezTo>
                <a:close/>
                <a:moveTo>
                  <a:pt x="10008674" y="819033"/>
                </a:moveTo>
                <a:cubicBezTo>
                  <a:pt x="9935579" y="819033"/>
                  <a:pt x="9889833" y="858044"/>
                  <a:pt x="9850639" y="906809"/>
                </a:cubicBezTo>
                <a:lnTo>
                  <a:pt x="9802563" y="972190"/>
                </a:lnTo>
                <a:lnTo>
                  <a:pt x="9808397" y="965261"/>
                </a:lnTo>
                <a:cubicBezTo>
                  <a:pt x="9858067" y="904010"/>
                  <a:pt x="9908513" y="842760"/>
                  <a:pt x="10008602" y="842760"/>
                </a:cubicBezTo>
                <a:cubicBezTo>
                  <a:pt x="10108690" y="842760"/>
                  <a:pt x="10158935" y="903992"/>
                  <a:pt x="10208496" y="965224"/>
                </a:cubicBezTo>
                <a:lnTo>
                  <a:pt x="10217205" y="975582"/>
                </a:lnTo>
                <a:lnTo>
                  <a:pt x="10166656" y="906809"/>
                </a:lnTo>
                <a:cubicBezTo>
                  <a:pt x="10127485" y="858044"/>
                  <a:pt x="10081770" y="819033"/>
                  <a:pt x="10008674" y="819033"/>
                </a:cubicBezTo>
                <a:close/>
                <a:moveTo>
                  <a:pt x="6061709" y="819033"/>
                </a:moveTo>
                <a:cubicBezTo>
                  <a:pt x="5988615" y="819033"/>
                  <a:pt x="5942869" y="858044"/>
                  <a:pt x="5903675" y="906809"/>
                </a:cubicBezTo>
                <a:lnTo>
                  <a:pt x="5855598" y="972190"/>
                </a:lnTo>
                <a:lnTo>
                  <a:pt x="5861432" y="965261"/>
                </a:lnTo>
                <a:cubicBezTo>
                  <a:pt x="5911103" y="904010"/>
                  <a:pt x="5961548" y="842760"/>
                  <a:pt x="6061637" y="842760"/>
                </a:cubicBezTo>
                <a:cubicBezTo>
                  <a:pt x="6161724" y="842760"/>
                  <a:pt x="6211969" y="903992"/>
                  <a:pt x="6261530" y="965224"/>
                </a:cubicBezTo>
                <a:lnTo>
                  <a:pt x="6270234" y="975575"/>
                </a:lnTo>
                <a:lnTo>
                  <a:pt x="6219690" y="906809"/>
                </a:lnTo>
                <a:cubicBezTo>
                  <a:pt x="6180519" y="858044"/>
                  <a:pt x="6134804" y="819033"/>
                  <a:pt x="6061709" y="819033"/>
                </a:cubicBezTo>
                <a:close/>
                <a:moveTo>
                  <a:pt x="2160924" y="819033"/>
                </a:moveTo>
                <a:cubicBezTo>
                  <a:pt x="2087828" y="819033"/>
                  <a:pt x="2042081" y="858044"/>
                  <a:pt x="2002888" y="906809"/>
                </a:cubicBezTo>
                <a:lnTo>
                  <a:pt x="1954806" y="972196"/>
                </a:lnTo>
                <a:lnTo>
                  <a:pt x="1960646" y="965261"/>
                </a:lnTo>
                <a:cubicBezTo>
                  <a:pt x="2010315" y="904010"/>
                  <a:pt x="2060761" y="842760"/>
                  <a:pt x="2160851" y="842760"/>
                </a:cubicBezTo>
                <a:cubicBezTo>
                  <a:pt x="2260940" y="842760"/>
                  <a:pt x="2311184" y="903992"/>
                  <a:pt x="2360745" y="965224"/>
                </a:cubicBezTo>
                <a:lnTo>
                  <a:pt x="2369452" y="975579"/>
                </a:lnTo>
                <a:lnTo>
                  <a:pt x="2318905" y="906809"/>
                </a:lnTo>
                <a:cubicBezTo>
                  <a:pt x="2279734" y="858044"/>
                  <a:pt x="2234019" y="819033"/>
                  <a:pt x="2160924" y="819033"/>
                </a:cubicBezTo>
                <a:close/>
                <a:moveTo>
                  <a:pt x="9217238" y="793775"/>
                </a:moveTo>
                <a:cubicBezTo>
                  <a:pt x="9132216" y="793806"/>
                  <a:pt x="9084223" y="851758"/>
                  <a:pt x="9040339" y="916944"/>
                </a:cubicBezTo>
                <a:lnTo>
                  <a:pt x="8976369" y="1009627"/>
                </a:lnTo>
                <a:lnTo>
                  <a:pt x="8979318" y="1006756"/>
                </a:lnTo>
                <a:cubicBezTo>
                  <a:pt x="9044688" y="931684"/>
                  <a:pt x="9091935" y="831589"/>
                  <a:pt x="9217092" y="831589"/>
                </a:cubicBezTo>
                <a:cubicBezTo>
                  <a:pt x="9342248" y="831589"/>
                  <a:pt x="9389381" y="931656"/>
                  <a:pt x="9454701" y="1006706"/>
                </a:cubicBezTo>
                <a:lnTo>
                  <a:pt x="9459191" y="1011077"/>
                </a:lnTo>
                <a:lnTo>
                  <a:pt x="9394171" y="916854"/>
                </a:lnTo>
                <a:cubicBezTo>
                  <a:pt x="9350281" y="851673"/>
                  <a:pt x="9302260" y="793743"/>
                  <a:pt x="9217238" y="793775"/>
                </a:cubicBezTo>
                <a:close/>
                <a:moveTo>
                  <a:pt x="5270276" y="793775"/>
                </a:moveTo>
                <a:cubicBezTo>
                  <a:pt x="5185252" y="793806"/>
                  <a:pt x="5137260" y="851758"/>
                  <a:pt x="5093375" y="916944"/>
                </a:cubicBezTo>
                <a:lnTo>
                  <a:pt x="5029405" y="1009627"/>
                </a:lnTo>
                <a:lnTo>
                  <a:pt x="5032354" y="1006756"/>
                </a:lnTo>
                <a:cubicBezTo>
                  <a:pt x="5097725" y="931684"/>
                  <a:pt x="5144972" y="831589"/>
                  <a:pt x="5270129" y="831589"/>
                </a:cubicBezTo>
                <a:cubicBezTo>
                  <a:pt x="5395284" y="831589"/>
                  <a:pt x="5442417" y="931656"/>
                  <a:pt x="5507737" y="1006706"/>
                </a:cubicBezTo>
                <a:lnTo>
                  <a:pt x="5512227" y="1011077"/>
                </a:lnTo>
                <a:lnTo>
                  <a:pt x="5447208" y="916854"/>
                </a:lnTo>
                <a:cubicBezTo>
                  <a:pt x="5403317" y="851673"/>
                  <a:pt x="5355297" y="793743"/>
                  <a:pt x="5270276" y="793775"/>
                </a:cubicBezTo>
                <a:close/>
                <a:moveTo>
                  <a:pt x="1369486" y="793775"/>
                </a:moveTo>
                <a:cubicBezTo>
                  <a:pt x="1284464" y="793806"/>
                  <a:pt x="1236471" y="851758"/>
                  <a:pt x="1192587" y="916944"/>
                </a:cubicBezTo>
                <a:lnTo>
                  <a:pt x="1128618" y="1009626"/>
                </a:lnTo>
                <a:lnTo>
                  <a:pt x="1131566" y="1006756"/>
                </a:lnTo>
                <a:cubicBezTo>
                  <a:pt x="1196936" y="931684"/>
                  <a:pt x="1244183" y="831589"/>
                  <a:pt x="1369340" y="831589"/>
                </a:cubicBezTo>
                <a:cubicBezTo>
                  <a:pt x="1494496" y="831589"/>
                  <a:pt x="1541629" y="931656"/>
                  <a:pt x="1606949" y="1006706"/>
                </a:cubicBezTo>
                <a:lnTo>
                  <a:pt x="1611440" y="1011077"/>
                </a:lnTo>
                <a:lnTo>
                  <a:pt x="1546420" y="916854"/>
                </a:lnTo>
                <a:cubicBezTo>
                  <a:pt x="1502529" y="851673"/>
                  <a:pt x="1454508" y="793743"/>
                  <a:pt x="1369486" y="793775"/>
                </a:cubicBezTo>
                <a:close/>
                <a:moveTo>
                  <a:pt x="11591621" y="793556"/>
                </a:moveTo>
                <a:cubicBezTo>
                  <a:pt x="11506502" y="793556"/>
                  <a:pt x="11458498" y="851503"/>
                  <a:pt x="11414619" y="916701"/>
                </a:cubicBezTo>
                <a:lnTo>
                  <a:pt x="11351084" y="1008795"/>
                </a:lnTo>
                <a:lnTo>
                  <a:pt x="11353761" y="1006191"/>
                </a:lnTo>
                <a:cubicBezTo>
                  <a:pt x="11419155" y="931134"/>
                  <a:pt x="11466419" y="831050"/>
                  <a:pt x="11591621" y="831005"/>
                </a:cubicBezTo>
                <a:cubicBezTo>
                  <a:pt x="11716823" y="830959"/>
                  <a:pt x="11763973" y="931037"/>
                  <a:pt x="11829300" y="1006102"/>
                </a:cubicBezTo>
                <a:lnTo>
                  <a:pt x="11831818" y="1008555"/>
                </a:lnTo>
                <a:lnTo>
                  <a:pt x="11768510" y="916695"/>
                </a:lnTo>
                <a:cubicBezTo>
                  <a:pt x="11724688" y="851503"/>
                  <a:pt x="11676739" y="793556"/>
                  <a:pt x="11591621" y="793556"/>
                </a:cubicBezTo>
                <a:close/>
                <a:moveTo>
                  <a:pt x="7644655" y="793556"/>
                </a:moveTo>
                <a:cubicBezTo>
                  <a:pt x="7559537" y="793556"/>
                  <a:pt x="7511532" y="851503"/>
                  <a:pt x="7467653" y="916701"/>
                </a:cubicBezTo>
                <a:lnTo>
                  <a:pt x="7404118" y="1008795"/>
                </a:lnTo>
                <a:lnTo>
                  <a:pt x="7406795" y="1006191"/>
                </a:lnTo>
                <a:cubicBezTo>
                  <a:pt x="7472189" y="931134"/>
                  <a:pt x="7519453" y="831050"/>
                  <a:pt x="7644655" y="831005"/>
                </a:cubicBezTo>
                <a:cubicBezTo>
                  <a:pt x="7732297" y="830973"/>
                  <a:pt x="7781693" y="880002"/>
                  <a:pt x="7825850" y="935169"/>
                </a:cubicBezTo>
                <a:lnTo>
                  <a:pt x="7882253" y="1004782"/>
                </a:lnTo>
                <a:lnTo>
                  <a:pt x="7821545" y="916695"/>
                </a:lnTo>
                <a:cubicBezTo>
                  <a:pt x="7777722" y="851504"/>
                  <a:pt x="7729773" y="793556"/>
                  <a:pt x="7644655" y="793556"/>
                </a:cubicBezTo>
                <a:close/>
                <a:moveTo>
                  <a:pt x="3743869" y="793556"/>
                </a:moveTo>
                <a:cubicBezTo>
                  <a:pt x="3658752" y="793556"/>
                  <a:pt x="3610747" y="851503"/>
                  <a:pt x="3566867" y="916701"/>
                </a:cubicBezTo>
                <a:lnTo>
                  <a:pt x="3503333" y="1008794"/>
                </a:lnTo>
                <a:lnTo>
                  <a:pt x="3506009" y="1006191"/>
                </a:lnTo>
                <a:cubicBezTo>
                  <a:pt x="3571404" y="931134"/>
                  <a:pt x="3618668" y="831050"/>
                  <a:pt x="3743869" y="831005"/>
                </a:cubicBezTo>
                <a:cubicBezTo>
                  <a:pt x="3831510" y="830973"/>
                  <a:pt x="3880907" y="880002"/>
                  <a:pt x="3925063" y="935169"/>
                </a:cubicBezTo>
                <a:lnTo>
                  <a:pt x="3981466" y="1004781"/>
                </a:lnTo>
                <a:lnTo>
                  <a:pt x="3920758" y="916695"/>
                </a:lnTo>
                <a:cubicBezTo>
                  <a:pt x="3876936" y="851504"/>
                  <a:pt x="3828988" y="793556"/>
                  <a:pt x="3743869" y="793556"/>
                </a:cubicBezTo>
                <a:close/>
                <a:moveTo>
                  <a:pt x="10008674" y="786181"/>
                </a:moveTo>
                <a:cubicBezTo>
                  <a:pt x="9923524" y="786181"/>
                  <a:pt x="9875488" y="845568"/>
                  <a:pt x="9831613" y="912378"/>
                </a:cubicBezTo>
                <a:lnTo>
                  <a:pt x="9793226" y="969428"/>
                </a:lnTo>
                <a:lnTo>
                  <a:pt x="9808360" y="949053"/>
                </a:lnTo>
                <a:cubicBezTo>
                  <a:pt x="9857976" y="879699"/>
                  <a:pt x="9908367" y="810345"/>
                  <a:pt x="10008528" y="810345"/>
                </a:cubicBezTo>
                <a:cubicBezTo>
                  <a:pt x="10108690" y="810345"/>
                  <a:pt x="10158917" y="879699"/>
                  <a:pt x="10208459" y="949053"/>
                </a:cubicBezTo>
                <a:lnTo>
                  <a:pt x="10227687" y="974962"/>
                </a:lnTo>
                <a:lnTo>
                  <a:pt x="10185600" y="912378"/>
                </a:lnTo>
                <a:cubicBezTo>
                  <a:pt x="10141777" y="845568"/>
                  <a:pt x="10093825" y="786181"/>
                  <a:pt x="10008674" y="786181"/>
                </a:cubicBezTo>
                <a:close/>
                <a:moveTo>
                  <a:pt x="6061709" y="786181"/>
                </a:moveTo>
                <a:cubicBezTo>
                  <a:pt x="5976560" y="786181"/>
                  <a:pt x="5928524" y="845568"/>
                  <a:pt x="5884649" y="912378"/>
                </a:cubicBezTo>
                <a:lnTo>
                  <a:pt x="5846263" y="969425"/>
                </a:lnTo>
                <a:lnTo>
                  <a:pt x="5861395" y="949053"/>
                </a:lnTo>
                <a:cubicBezTo>
                  <a:pt x="5911011" y="879699"/>
                  <a:pt x="5961401" y="810345"/>
                  <a:pt x="6061562" y="810345"/>
                </a:cubicBezTo>
                <a:cubicBezTo>
                  <a:pt x="6161724" y="810345"/>
                  <a:pt x="6211951" y="879699"/>
                  <a:pt x="6261493" y="949053"/>
                </a:cubicBezTo>
                <a:lnTo>
                  <a:pt x="6280725" y="974966"/>
                </a:lnTo>
                <a:lnTo>
                  <a:pt x="6238635" y="912378"/>
                </a:lnTo>
                <a:cubicBezTo>
                  <a:pt x="6194812" y="845568"/>
                  <a:pt x="6146860" y="786181"/>
                  <a:pt x="6061709" y="786181"/>
                </a:cubicBezTo>
                <a:close/>
                <a:moveTo>
                  <a:pt x="2160924" y="786181"/>
                </a:moveTo>
                <a:cubicBezTo>
                  <a:pt x="2075773" y="786181"/>
                  <a:pt x="2027736" y="845568"/>
                  <a:pt x="1983862" y="912378"/>
                </a:cubicBezTo>
                <a:lnTo>
                  <a:pt x="1945479" y="969421"/>
                </a:lnTo>
                <a:lnTo>
                  <a:pt x="1960608" y="949053"/>
                </a:lnTo>
                <a:cubicBezTo>
                  <a:pt x="2010223" y="879699"/>
                  <a:pt x="2060615" y="810345"/>
                  <a:pt x="2160777" y="810345"/>
                </a:cubicBezTo>
                <a:cubicBezTo>
                  <a:pt x="2260939" y="810345"/>
                  <a:pt x="2311166" y="879699"/>
                  <a:pt x="2360708" y="949053"/>
                </a:cubicBezTo>
                <a:lnTo>
                  <a:pt x="2379939" y="974966"/>
                </a:lnTo>
                <a:lnTo>
                  <a:pt x="2337850" y="912378"/>
                </a:lnTo>
                <a:cubicBezTo>
                  <a:pt x="2294027" y="845568"/>
                  <a:pt x="2246074" y="786181"/>
                  <a:pt x="2160924" y="786181"/>
                </a:cubicBezTo>
                <a:close/>
                <a:moveTo>
                  <a:pt x="10008528" y="753329"/>
                </a:moveTo>
                <a:cubicBezTo>
                  <a:pt x="9923506" y="753329"/>
                  <a:pt x="9875569" y="819004"/>
                  <a:pt x="9831730" y="892888"/>
                </a:cubicBezTo>
                <a:lnTo>
                  <a:pt x="9811978" y="926824"/>
                </a:lnTo>
                <a:lnTo>
                  <a:pt x="9846290" y="875664"/>
                </a:lnTo>
                <a:cubicBezTo>
                  <a:pt x="9886179" y="821124"/>
                  <a:pt x="9933407" y="777493"/>
                  <a:pt x="10008528" y="777493"/>
                </a:cubicBezTo>
                <a:cubicBezTo>
                  <a:pt x="10083649" y="777493"/>
                  <a:pt x="10130713" y="821114"/>
                  <a:pt x="10170462" y="875640"/>
                </a:cubicBezTo>
                <a:lnTo>
                  <a:pt x="10207588" y="931166"/>
                </a:lnTo>
                <a:lnTo>
                  <a:pt x="10185309" y="892888"/>
                </a:lnTo>
                <a:cubicBezTo>
                  <a:pt x="10141474" y="819004"/>
                  <a:pt x="10093551" y="753329"/>
                  <a:pt x="10008528" y="753329"/>
                </a:cubicBezTo>
                <a:close/>
                <a:moveTo>
                  <a:pt x="6061562" y="753329"/>
                </a:moveTo>
                <a:cubicBezTo>
                  <a:pt x="5976541" y="753329"/>
                  <a:pt x="5928605" y="819004"/>
                  <a:pt x="5884765" y="892888"/>
                </a:cubicBezTo>
                <a:lnTo>
                  <a:pt x="5865012" y="926827"/>
                </a:lnTo>
                <a:lnTo>
                  <a:pt x="5899325" y="875664"/>
                </a:lnTo>
                <a:cubicBezTo>
                  <a:pt x="5939215" y="821124"/>
                  <a:pt x="5986442" y="777493"/>
                  <a:pt x="6061562" y="777493"/>
                </a:cubicBezTo>
                <a:cubicBezTo>
                  <a:pt x="6136683" y="777493"/>
                  <a:pt x="6183747" y="821114"/>
                  <a:pt x="6223496" y="875640"/>
                </a:cubicBezTo>
                <a:lnTo>
                  <a:pt x="6260620" y="931162"/>
                </a:lnTo>
                <a:lnTo>
                  <a:pt x="6238343" y="892888"/>
                </a:lnTo>
                <a:cubicBezTo>
                  <a:pt x="6194508" y="819004"/>
                  <a:pt x="6146585" y="753329"/>
                  <a:pt x="6061562" y="753329"/>
                </a:cubicBezTo>
                <a:close/>
                <a:moveTo>
                  <a:pt x="2160778" y="753329"/>
                </a:moveTo>
                <a:cubicBezTo>
                  <a:pt x="2075755" y="753329"/>
                  <a:pt x="2027818" y="819004"/>
                  <a:pt x="1983979" y="892888"/>
                </a:cubicBezTo>
                <a:lnTo>
                  <a:pt x="1964226" y="926825"/>
                </a:lnTo>
                <a:lnTo>
                  <a:pt x="1998539" y="875664"/>
                </a:lnTo>
                <a:cubicBezTo>
                  <a:pt x="2038427" y="821124"/>
                  <a:pt x="2085655" y="777493"/>
                  <a:pt x="2160778" y="777493"/>
                </a:cubicBezTo>
                <a:cubicBezTo>
                  <a:pt x="2235899" y="777493"/>
                  <a:pt x="2282963" y="821114"/>
                  <a:pt x="2322712" y="875640"/>
                </a:cubicBezTo>
                <a:lnTo>
                  <a:pt x="2359838" y="931166"/>
                </a:lnTo>
                <a:lnTo>
                  <a:pt x="2337559" y="892888"/>
                </a:lnTo>
                <a:cubicBezTo>
                  <a:pt x="2293724" y="819004"/>
                  <a:pt x="2245801" y="753329"/>
                  <a:pt x="2160778" y="753329"/>
                </a:cubicBezTo>
                <a:close/>
                <a:moveTo>
                  <a:pt x="9217238" y="747417"/>
                </a:moveTo>
                <a:cubicBezTo>
                  <a:pt x="9111199" y="747417"/>
                  <a:pt x="9062932" y="851912"/>
                  <a:pt x="9008067" y="946610"/>
                </a:cubicBezTo>
                <a:lnTo>
                  <a:pt x="8984530" y="984247"/>
                </a:lnTo>
                <a:lnTo>
                  <a:pt x="9017116" y="936388"/>
                </a:lnTo>
                <a:cubicBezTo>
                  <a:pt x="9066740" y="860702"/>
                  <a:pt x="9117113" y="785015"/>
                  <a:pt x="9217238" y="785015"/>
                </a:cubicBezTo>
                <a:cubicBezTo>
                  <a:pt x="9342394" y="785015"/>
                  <a:pt x="9389784" y="903275"/>
                  <a:pt x="9455136" y="991971"/>
                </a:cubicBezTo>
                <a:lnTo>
                  <a:pt x="9456023" y="992991"/>
                </a:lnTo>
                <a:lnTo>
                  <a:pt x="9426824" y="946402"/>
                </a:lnTo>
                <a:cubicBezTo>
                  <a:pt x="9371849" y="851803"/>
                  <a:pt x="9323277" y="747417"/>
                  <a:pt x="9217238" y="747417"/>
                </a:cubicBezTo>
                <a:close/>
                <a:moveTo>
                  <a:pt x="5270276" y="747417"/>
                </a:moveTo>
                <a:cubicBezTo>
                  <a:pt x="5164237" y="747417"/>
                  <a:pt x="5115970" y="851912"/>
                  <a:pt x="5061104" y="946610"/>
                </a:cubicBezTo>
                <a:lnTo>
                  <a:pt x="5037567" y="984246"/>
                </a:lnTo>
                <a:lnTo>
                  <a:pt x="5070151" y="936388"/>
                </a:lnTo>
                <a:cubicBezTo>
                  <a:pt x="5119777" y="860702"/>
                  <a:pt x="5170149" y="785015"/>
                  <a:pt x="5270276" y="785015"/>
                </a:cubicBezTo>
                <a:cubicBezTo>
                  <a:pt x="5395430" y="785015"/>
                  <a:pt x="5442821" y="903275"/>
                  <a:pt x="5508172" y="991971"/>
                </a:cubicBezTo>
                <a:lnTo>
                  <a:pt x="5509059" y="992991"/>
                </a:lnTo>
                <a:lnTo>
                  <a:pt x="5479861" y="946402"/>
                </a:lnTo>
                <a:cubicBezTo>
                  <a:pt x="5424886" y="851803"/>
                  <a:pt x="5376314" y="747417"/>
                  <a:pt x="5270276" y="747417"/>
                </a:cubicBezTo>
                <a:close/>
                <a:moveTo>
                  <a:pt x="1369486" y="747417"/>
                </a:moveTo>
                <a:cubicBezTo>
                  <a:pt x="1263448" y="747417"/>
                  <a:pt x="1215181" y="851912"/>
                  <a:pt x="1160316" y="946610"/>
                </a:cubicBezTo>
                <a:lnTo>
                  <a:pt x="1136782" y="984243"/>
                </a:lnTo>
                <a:lnTo>
                  <a:pt x="1169364" y="936388"/>
                </a:lnTo>
                <a:cubicBezTo>
                  <a:pt x="1218988" y="860702"/>
                  <a:pt x="1269361" y="785015"/>
                  <a:pt x="1369486" y="785015"/>
                </a:cubicBezTo>
                <a:cubicBezTo>
                  <a:pt x="1494642" y="785015"/>
                  <a:pt x="1542032" y="903275"/>
                  <a:pt x="1607384" y="991971"/>
                </a:cubicBezTo>
                <a:lnTo>
                  <a:pt x="1608269" y="992988"/>
                </a:lnTo>
                <a:lnTo>
                  <a:pt x="1579072" y="946402"/>
                </a:lnTo>
                <a:cubicBezTo>
                  <a:pt x="1524097" y="851803"/>
                  <a:pt x="1475525" y="747417"/>
                  <a:pt x="1369486" y="747417"/>
                </a:cubicBezTo>
                <a:close/>
                <a:moveTo>
                  <a:pt x="11591548" y="746979"/>
                </a:moveTo>
                <a:cubicBezTo>
                  <a:pt x="11485469" y="746979"/>
                  <a:pt x="11437119" y="851474"/>
                  <a:pt x="11382222" y="946172"/>
                </a:cubicBezTo>
                <a:lnTo>
                  <a:pt x="11356301" y="987607"/>
                </a:lnTo>
                <a:lnTo>
                  <a:pt x="11391289" y="936205"/>
                </a:lnTo>
                <a:cubicBezTo>
                  <a:pt x="11440923" y="860500"/>
                  <a:pt x="11491350" y="784795"/>
                  <a:pt x="11591621" y="784795"/>
                </a:cubicBezTo>
                <a:cubicBezTo>
                  <a:pt x="11716960" y="784795"/>
                  <a:pt x="11764161" y="903056"/>
                  <a:pt x="11829454" y="991752"/>
                </a:cubicBezTo>
                <a:lnTo>
                  <a:pt x="11829606" y="991928"/>
                </a:lnTo>
                <a:lnTo>
                  <a:pt x="11800951" y="946131"/>
                </a:lnTo>
                <a:cubicBezTo>
                  <a:pt x="11746042" y="851452"/>
                  <a:pt x="11697626" y="746979"/>
                  <a:pt x="11591548" y="746979"/>
                </a:cubicBezTo>
                <a:close/>
                <a:moveTo>
                  <a:pt x="7644582" y="746979"/>
                </a:moveTo>
                <a:cubicBezTo>
                  <a:pt x="7538504" y="746979"/>
                  <a:pt x="7490153" y="851474"/>
                  <a:pt x="7435256" y="946172"/>
                </a:cubicBezTo>
                <a:lnTo>
                  <a:pt x="7409336" y="987606"/>
                </a:lnTo>
                <a:lnTo>
                  <a:pt x="7444323" y="936205"/>
                </a:lnTo>
                <a:cubicBezTo>
                  <a:pt x="7493957" y="860500"/>
                  <a:pt x="7544384" y="784795"/>
                  <a:pt x="7644655" y="784795"/>
                </a:cubicBezTo>
                <a:cubicBezTo>
                  <a:pt x="7732393" y="784795"/>
                  <a:pt x="7781843" y="842743"/>
                  <a:pt x="7826012" y="907934"/>
                </a:cubicBezTo>
                <a:lnTo>
                  <a:pt x="7868781" y="970320"/>
                </a:lnTo>
                <a:lnTo>
                  <a:pt x="7813019" y="875071"/>
                </a:lnTo>
                <a:cubicBezTo>
                  <a:pt x="7771265" y="805745"/>
                  <a:pt x="7724141" y="746979"/>
                  <a:pt x="7644582" y="746979"/>
                </a:cubicBezTo>
                <a:close/>
                <a:moveTo>
                  <a:pt x="3743798" y="746979"/>
                </a:moveTo>
                <a:cubicBezTo>
                  <a:pt x="3637720" y="746979"/>
                  <a:pt x="3589368" y="851474"/>
                  <a:pt x="3534471" y="946172"/>
                </a:cubicBezTo>
                <a:lnTo>
                  <a:pt x="3508555" y="987599"/>
                </a:lnTo>
                <a:lnTo>
                  <a:pt x="3543537" y="936205"/>
                </a:lnTo>
                <a:cubicBezTo>
                  <a:pt x="3593172" y="860500"/>
                  <a:pt x="3643598" y="784795"/>
                  <a:pt x="3743869" y="784795"/>
                </a:cubicBezTo>
                <a:cubicBezTo>
                  <a:pt x="3831607" y="784795"/>
                  <a:pt x="3881057" y="842743"/>
                  <a:pt x="3925226" y="907934"/>
                </a:cubicBezTo>
                <a:lnTo>
                  <a:pt x="3971896" y="976011"/>
                </a:lnTo>
                <a:lnTo>
                  <a:pt x="3953199" y="946131"/>
                </a:lnTo>
                <a:cubicBezTo>
                  <a:pt x="3898291" y="851452"/>
                  <a:pt x="3849875" y="746979"/>
                  <a:pt x="3743798" y="746979"/>
                </a:cubicBezTo>
                <a:close/>
                <a:moveTo>
                  <a:pt x="10800476" y="733692"/>
                </a:moveTo>
                <a:cubicBezTo>
                  <a:pt x="10651799" y="733692"/>
                  <a:pt x="10616268" y="946247"/>
                  <a:pt x="10517515" y="1045915"/>
                </a:cubicBezTo>
                <a:lnTo>
                  <a:pt x="10502184" y="1057356"/>
                </a:lnTo>
                <a:lnTo>
                  <a:pt x="10519632" y="1047353"/>
                </a:lnTo>
                <a:cubicBezTo>
                  <a:pt x="10611596" y="974483"/>
                  <a:pt x="10650197" y="828743"/>
                  <a:pt x="10800330" y="828743"/>
                </a:cubicBezTo>
                <a:cubicBezTo>
                  <a:pt x="10950353" y="828743"/>
                  <a:pt x="10988064" y="974400"/>
                  <a:pt x="11079591" y="1047228"/>
                </a:cubicBezTo>
                <a:lnTo>
                  <a:pt x="11098536" y="1058122"/>
                </a:lnTo>
                <a:lnTo>
                  <a:pt x="11082094" y="1045819"/>
                </a:lnTo>
                <a:cubicBezTo>
                  <a:pt x="10983805" y="946204"/>
                  <a:pt x="10949377" y="733692"/>
                  <a:pt x="10800476" y="733692"/>
                </a:cubicBezTo>
                <a:close/>
                <a:moveTo>
                  <a:pt x="6853510" y="733692"/>
                </a:moveTo>
                <a:cubicBezTo>
                  <a:pt x="6704833" y="733692"/>
                  <a:pt x="6669302" y="946247"/>
                  <a:pt x="6570550" y="1045915"/>
                </a:cubicBezTo>
                <a:lnTo>
                  <a:pt x="6555219" y="1057356"/>
                </a:lnTo>
                <a:lnTo>
                  <a:pt x="6572666" y="1047353"/>
                </a:lnTo>
                <a:cubicBezTo>
                  <a:pt x="6664631" y="974483"/>
                  <a:pt x="6703232" y="828743"/>
                  <a:pt x="6853364" y="828743"/>
                </a:cubicBezTo>
                <a:cubicBezTo>
                  <a:pt x="7003388" y="828743"/>
                  <a:pt x="7041099" y="974400"/>
                  <a:pt x="7132625" y="1047228"/>
                </a:cubicBezTo>
                <a:lnTo>
                  <a:pt x="7151569" y="1058121"/>
                </a:lnTo>
                <a:lnTo>
                  <a:pt x="7135128" y="1045819"/>
                </a:lnTo>
                <a:cubicBezTo>
                  <a:pt x="7036839" y="946204"/>
                  <a:pt x="7002411" y="733692"/>
                  <a:pt x="6853510" y="733692"/>
                </a:cubicBezTo>
                <a:close/>
                <a:moveTo>
                  <a:pt x="2952725" y="733692"/>
                </a:moveTo>
                <a:cubicBezTo>
                  <a:pt x="2804047" y="733692"/>
                  <a:pt x="2768516" y="946247"/>
                  <a:pt x="2669764" y="1045915"/>
                </a:cubicBezTo>
                <a:lnTo>
                  <a:pt x="2654435" y="1057354"/>
                </a:lnTo>
                <a:lnTo>
                  <a:pt x="2671879" y="1047353"/>
                </a:lnTo>
                <a:cubicBezTo>
                  <a:pt x="2763844" y="974483"/>
                  <a:pt x="2802445" y="828743"/>
                  <a:pt x="2952579" y="828743"/>
                </a:cubicBezTo>
                <a:cubicBezTo>
                  <a:pt x="3102602" y="828743"/>
                  <a:pt x="3140312" y="974400"/>
                  <a:pt x="3231839" y="1047228"/>
                </a:cubicBezTo>
                <a:lnTo>
                  <a:pt x="3250785" y="1058122"/>
                </a:lnTo>
                <a:lnTo>
                  <a:pt x="3234341" y="1045819"/>
                </a:lnTo>
                <a:cubicBezTo>
                  <a:pt x="3136053" y="946204"/>
                  <a:pt x="3101625" y="733692"/>
                  <a:pt x="2952725" y="733692"/>
                </a:cubicBezTo>
                <a:close/>
                <a:moveTo>
                  <a:pt x="9217238" y="700547"/>
                </a:moveTo>
                <a:cubicBezTo>
                  <a:pt x="9110960" y="700547"/>
                  <a:pt x="9062737" y="818972"/>
                  <a:pt x="9007949" y="926294"/>
                </a:cubicBezTo>
                <a:lnTo>
                  <a:pt x="8990865" y="957299"/>
                </a:lnTo>
                <a:lnTo>
                  <a:pt x="9016869" y="913100"/>
                </a:lnTo>
                <a:cubicBezTo>
                  <a:pt x="9066357" y="825769"/>
                  <a:pt x="9116675" y="738438"/>
                  <a:pt x="9217238" y="738438"/>
                </a:cubicBezTo>
                <a:cubicBezTo>
                  <a:pt x="9317801" y="738438"/>
                  <a:pt x="9368210" y="825769"/>
                  <a:pt x="9417725" y="913100"/>
                </a:cubicBezTo>
                <a:lnTo>
                  <a:pt x="9448153" y="964809"/>
                </a:lnTo>
                <a:lnTo>
                  <a:pt x="9426882" y="926252"/>
                </a:lnTo>
                <a:cubicBezTo>
                  <a:pt x="9372000" y="818950"/>
                  <a:pt x="9323515" y="700547"/>
                  <a:pt x="9217238" y="700547"/>
                </a:cubicBezTo>
                <a:close/>
                <a:moveTo>
                  <a:pt x="5270276" y="700547"/>
                </a:moveTo>
                <a:cubicBezTo>
                  <a:pt x="5163998" y="700547"/>
                  <a:pt x="5115775" y="818972"/>
                  <a:pt x="5060986" y="926294"/>
                </a:cubicBezTo>
                <a:lnTo>
                  <a:pt x="5043904" y="957294"/>
                </a:lnTo>
                <a:lnTo>
                  <a:pt x="5069906" y="913100"/>
                </a:lnTo>
                <a:cubicBezTo>
                  <a:pt x="5119394" y="825769"/>
                  <a:pt x="5169711" y="738438"/>
                  <a:pt x="5270276" y="738438"/>
                </a:cubicBezTo>
                <a:cubicBezTo>
                  <a:pt x="5370838" y="738438"/>
                  <a:pt x="5421247" y="825769"/>
                  <a:pt x="5470762" y="913100"/>
                </a:cubicBezTo>
                <a:lnTo>
                  <a:pt x="5501191" y="964813"/>
                </a:lnTo>
                <a:lnTo>
                  <a:pt x="5479919" y="926252"/>
                </a:lnTo>
                <a:cubicBezTo>
                  <a:pt x="5425038" y="818950"/>
                  <a:pt x="5376553" y="700547"/>
                  <a:pt x="5270276" y="700547"/>
                </a:cubicBezTo>
                <a:close/>
                <a:moveTo>
                  <a:pt x="1369486" y="700547"/>
                </a:moveTo>
                <a:cubicBezTo>
                  <a:pt x="1263208" y="700547"/>
                  <a:pt x="1214986" y="818972"/>
                  <a:pt x="1160198" y="926294"/>
                </a:cubicBezTo>
                <a:lnTo>
                  <a:pt x="1143109" y="957307"/>
                </a:lnTo>
                <a:lnTo>
                  <a:pt x="1169118" y="913100"/>
                </a:lnTo>
                <a:cubicBezTo>
                  <a:pt x="1218605" y="825769"/>
                  <a:pt x="1268923" y="738438"/>
                  <a:pt x="1369486" y="738438"/>
                </a:cubicBezTo>
                <a:cubicBezTo>
                  <a:pt x="1470049" y="738438"/>
                  <a:pt x="1520458" y="825769"/>
                  <a:pt x="1569973" y="913100"/>
                </a:cubicBezTo>
                <a:lnTo>
                  <a:pt x="1600407" y="964821"/>
                </a:lnTo>
                <a:lnTo>
                  <a:pt x="1579131" y="926252"/>
                </a:lnTo>
                <a:cubicBezTo>
                  <a:pt x="1524249" y="818950"/>
                  <a:pt x="1475764" y="700547"/>
                  <a:pt x="1369486" y="700547"/>
                </a:cubicBezTo>
                <a:close/>
                <a:moveTo>
                  <a:pt x="11591548" y="700474"/>
                </a:moveTo>
                <a:cubicBezTo>
                  <a:pt x="11485390" y="700474"/>
                  <a:pt x="11437243" y="818877"/>
                  <a:pt x="11382440" y="926179"/>
                </a:cubicBezTo>
                <a:lnTo>
                  <a:pt x="11369554" y="949547"/>
                </a:lnTo>
                <a:lnTo>
                  <a:pt x="11391116" y="912953"/>
                </a:lnTo>
                <a:cubicBezTo>
                  <a:pt x="11440685" y="825622"/>
                  <a:pt x="11491094" y="738291"/>
                  <a:pt x="11591548" y="738291"/>
                </a:cubicBezTo>
                <a:cubicBezTo>
                  <a:pt x="11692001" y="738291"/>
                  <a:pt x="11742447" y="825622"/>
                  <a:pt x="11792026" y="912944"/>
                </a:cubicBezTo>
                <a:lnTo>
                  <a:pt x="11813945" y="950138"/>
                </a:lnTo>
                <a:lnTo>
                  <a:pt x="11800733" y="926179"/>
                </a:lnTo>
                <a:cubicBezTo>
                  <a:pt x="11745918" y="818877"/>
                  <a:pt x="11697706" y="700474"/>
                  <a:pt x="11591548" y="700474"/>
                </a:cubicBezTo>
                <a:close/>
                <a:moveTo>
                  <a:pt x="7644582" y="700474"/>
                </a:moveTo>
                <a:cubicBezTo>
                  <a:pt x="7538424" y="700474"/>
                  <a:pt x="7490277" y="818877"/>
                  <a:pt x="7435474" y="926179"/>
                </a:cubicBezTo>
                <a:lnTo>
                  <a:pt x="7422595" y="949535"/>
                </a:lnTo>
                <a:lnTo>
                  <a:pt x="7444150" y="912953"/>
                </a:lnTo>
                <a:cubicBezTo>
                  <a:pt x="7493719" y="825622"/>
                  <a:pt x="7544129" y="738291"/>
                  <a:pt x="7644582" y="738291"/>
                </a:cubicBezTo>
                <a:cubicBezTo>
                  <a:pt x="7738758" y="738291"/>
                  <a:pt x="7788981" y="815047"/>
                  <a:pt x="7835742" y="896592"/>
                </a:cubicBezTo>
                <a:lnTo>
                  <a:pt x="7868628" y="953753"/>
                </a:lnTo>
                <a:lnTo>
                  <a:pt x="7812886" y="845645"/>
                </a:lnTo>
                <a:cubicBezTo>
                  <a:pt x="7771225" y="767076"/>
                  <a:pt x="7724201" y="700474"/>
                  <a:pt x="7644582" y="700474"/>
                </a:cubicBezTo>
                <a:close/>
                <a:moveTo>
                  <a:pt x="3743798" y="700474"/>
                </a:moveTo>
                <a:cubicBezTo>
                  <a:pt x="3637640" y="700474"/>
                  <a:pt x="3589493" y="818877"/>
                  <a:pt x="3534689" y="926179"/>
                </a:cubicBezTo>
                <a:lnTo>
                  <a:pt x="3521809" y="949537"/>
                </a:lnTo>
                <a:lnTo>
                  <a:pt x="3543365" y="912953"/>
                </a:lnTo>
                <a:cubicBezTo>
                  <a:pt x="3592935" y="825622"/>
                  <a:pt x="3643344" y="738291"/>
                  <a:pt x="3743798" y="738291"/>
                </a:cubicBezTo>
                <a:cubicBezTo>
                  <a:pt x="3861516" y="738291"/>
                  <a:pt x="3910560" y="858222"/>
                  <a:pt x="3970011" y="957525"/>
                </a:cubicBezTo>
                <a:lnTo>
                  <a:pt x="3971446" y="959664"/>
                </a:lnTo>
                <a:lnTo>
                  <a:pt x="3952981" y="926179"/>
                </a:lnTo>
                <a:cubicBezTo>
                  <a:pt x="3898167" y="818877"/>
                  <a:pt x="3849956" y="700474"/>
                  <a:pt x="3743798" y="700474"/>
                </a:cubicBezTo>
                <a:close/>
                <a:moveTo>
                  <a:pt x="11591548" y="653971"/>
                </a:moveTo>
                <a:cubicBezTo>
                  <a:pt x="11506940" y="653971"/>
                  <a:pt x="11459097" y="738664"/>
                  <a:pt x="11415202" y="833943"/>
                </a:cubicBezTo>
                <a:lnTo>
                  <a:pt x="11383404" y="904249"/>
                </a:lnTo>
                <a:lnTo>
                  <a:pt x="11390951" y="889701"/>
                </a:lnTo>
                <a:cubicBezTo>
                  <a:pt x="11440430" y="790707"/>
                  <a:pt x="11490802" y="691714"/>
                  <a:pt x="11591548" y="691714"/>
                </a:cubicBezTo>
                <a:cubicBezTo>
                  <a:pt x="11692293" y="691714"/>
                  <a:pt x="11742684" y="790689"/>
                  <a:pt x="11792163" y="889664"/>
                </a:cubicBezTo>
                <a:lnTo>
                  <a:pt x="11799344" y="903505"/>
                </a:lnTo>
                <a:lnTo>
                  <a:pt x="11767888" y="833943"/>
                </a:lnTo>
                <a:cubicBezTo>
                  <a:pt x="11723998" y="738664"/>
                  <a:pt x="11676155" y="653971"/>
                  <a:pt x="11591548" y="653971"/>
                </a:cubicBezTo>
                <a:close/>
                <a:moveTo>
                  <a:pt x="9217311" y="653971"/>
                </a:moveTo>
                <a:cubicBezTo>
                  <a:pt x="9132735" y="653971"/>
                  <a:pt x="9084910" y="738678"/>
                  <a:pt x="9041031" y="833973"/>
                </a:cubicBezTo>
                <a:lnTo>
                  <a:pt x="9009950" y="902729"/>
                </a:lnTo>
                <a:lnTo>
                  <a:pt x="9016678" y="889774"/>
                </a:lnTo>
                <a:cubicBezTo>
                  <a:pt x="9066211" y="790780"/>
                  <a:pt x="9116639" y="691787"/>
                  <a:pt x="9217238" y="691787"/>
                </a:cubicBezTo>
                <a:cubicBezTo>
                  <a:pt x="9317838" y="691787"/>
                  <a:pt x="9368210" y="790780"/>
                  <a:pt x="9417698" y="889774"/>
                </a:cubicBezTo>
                <a:lnTo>
                  <a:pt x="9433460" y="920152"/>
                </a:lnTo>
                <a:lnTo>
                  <a:pt x="9426569" y="906230"/>
                </a:lnTo>
                <a:cubicBezTo>
                  <a:pt x="9371545" y="786303"/>
                  <a:pt x="9323030" y="653971"/>
                  <a:pt x="9217311" y="653971"/>
                </a:cubicBezTo>
                <a:close/>
                <a:moveTo>
                  <a:pt x="7644582" y="653971"/>
                </a:moveTo>
                <a:cubicBezTo>
                  <a:pt x="7559975" y="653971"/>
                  <a:pt x="7512132" y="738664"/>
                  <a:pt x="7468236" y="833943"/>
                </a:cubicBezTo>
                <a:lnTo>
                  <a:pt x="7436437" y="904252"/>
                </a:lnTo>
                <a:lnTo>
                  <a:pt x="7443985" y="889701"/>
                </a:lnTo>
                <a:cubicBezTo>
                  <a:pt x="7493464" y="790707"/>
                  <a:pt x="7543837" y="691714"/>
                  <a:pt x="7644582" y="691714"/>
                </a:cubicBezTo>
                <a:cubicBezTo>
                  <a:pt x="7739031" y="691714"/>
                  <a:pt x="7789223" y="778704"/>
                  <a:pt x="7835897" y="871130"/>
                </a:cubicBezTo>
                <a:lnTo>
                  <a:pt x="7853164" y="905219"/>
                </a:lnTo>
                <a:lnTo>
                  <a:pt x="7821510" y="835220"/>
                </a:lnTo>
                <a:cubicBezTo>
                  <a:pt x="7777459" y="739422"/>
                  <a:pt x="7729567" y="653971"/>
                  <a:pt x="7644582" y="653971"/>
                </a:cubicBezTo>
                <a:close/>
                <a:moveTo>
                  <a:pt x="5270347" y="653971"/>
                </a:moveTo>
                <a:cubicBezTo>
                  <a:pt x="5185774" y="653971"/>
                  <a:pt x="5137947" y="738678"/>
                  <a:pt x="5094068" y="833973"/>
                </a:cubicBezTo>
                <a:lnTo>
                  <a:pt x="5062988" y="902726"/>
                </a:lnTo>
                <a:lnTo>
                  <a:pt x="5069714" y="889774"/>
                </a:lnTo>
                <a:cubicBezTo>
                  <a:pt x="5119249" y="790780"/>
                  <a:pt x="5169675" y="691787"/>
                  <a:pt x="5270276" y="691787"/>
                </a:cubicBezTo>
                <a:cubicBezTo>
                  <a:pt x="5370874" y="691787"/>
                  <a:pt x="5421247" y="790780"/>
                  <a:pt x="5470734" y="889774"/>
                </a:cubicBezTo>
                <a:lnTo>
                  <a:pt x="5486512" y="920182"/>
                </a:lnTo>
                <a:lnTo>
                  <a:pt x="5479606" y="906230"/>
                </a:lnTo>
                <a:cubicBezTo>
                  <a:pt x="5424582" y="786303"/>
                  <a:pt x="5376067" y="653971"/>
                  <a:pt x="5270347" y="653971"/>
                </a:cubicBezTo>
                <a:close/>
                <a:moveTo>
                  <a:pt x="3743798" y="653971"/>
                </a:moveTo>
                <a:cubicBezTo>
                  <a:pt x="3659190" y="653971"/>
                  <a:pt x="3611348" y="738664"/>
                  <a:pt x="3567452" y="833943"/>
                </a:cubicBezTo>
                <a:lnTo>
                  <a:pt x="3535657" y="904241"/>
                </a:lnTo>
                <a:lnTo>
                  <a:pt x="3543200" y="889701"/>
                </a:lnTo>
                <a:cubicBezTo>
                  <a:pt x="3592679" y="790707"/>
                  <a:pt x="3643052" y="691714"/>
                  <a:pt x="3743798" y="691714"/>
                </a:cubicBezTo>
                <a:cubicBezTo>
                  <a:pt x="3838246" y="691714"/>
                  <a:pt x="3888439" y="778704"/>
                  <a:pt x="3935113" y="871130"/>
                </a:cubicBezTo>
                <a:lnTo>
                  <a:pt x="3952277" y="905018"/>
                </a:lnTo>
                <a:lnTo>
                  <a:pt x="3920137" y="833943"/>
                </a:lnTo>
                <a:cubicBezTo>
                  <a:pt x="3876247" y="738664"/>
                  <a:pt x="3828404" y="653971"/>
                  <a:pt x="3743798" y="653971"/>
                </a:cubicBezTo>
                <a:close/>
                <a:moveTo>
                  <a:pt x="1369559" y="653971"/>
                </a:moveTo>
                <a:cubicBezTo>
                  <a:pt x="1284984" y="653971"/>
                  <a:pt x="1237159" y="738678"/>
                  <a:pt x="1193280" y="833973"/>
                </a:cubicBezTo>
                <a:lnTo>
                  <a:pt x="1162202" y="902722"/>
                </a:lnTo>
                <a:lnTo>
                  <a:pt x="1168926" y="889774"/>
                </a:lnTo>
                <a:cubicBezTo>
                  <a:pt x="1218459" y="790780"/>
                  <a:pt x="1268887" y="691787"/>
                  <a:pt x="1369486" y="691787"/>
                </a:cubicBezTo>
                <a:cubicBezTo>
                  <a:pt x="1470086" y="691787"/>
                  <a:pt x="1520458" y="790780"/>
                  <a:pt x="1569946" y="889774"/>
                </a:cubicBezTo>
                <a:lnTo>
                  <a:pt x="1585723" y="920181"/>
                </a:lnTo>
                <a:lnTo>
                  <a:pt x="1578818" y="906230"/>
                </a:lnTo>
                <a:cubicBezTo>
                  <a:pt x="1523794" y="786303"/>
                  <a:pt x="1475279" y="653971"/>
                  <a:pt x="1369559" y="653971"/>
                </a:cubicBezTo>
                <a:close/>
                <a:moveTo>
                  <a:pt x="10800403" y="630173"/>
                </a:moveTo>
                <a:cubicBezTo>
                  <a:pt x="10652341" y="630229"/>
                  <a:pt x="10616740" y="903479"/>
                  <a:pt x="10517953" y="1031562"/>
                </a:cubicBezTo>
                <a:lnTo>
                  <a:pt x="10513330" y="1035994"/>
                </a:lnTo>
                <a:lnTo>
                  <a:pt x="10519593" y="1030955"/>
                </a:lnTo>
                <a:cubicBezTo>
                  <a:pt x="10611291" y="928967"/>
                  <a:pt x="10649686" y="724985"/>
                  <a:pt x="10800476" y="724930"/>
                </a:cubicBezTo>
                <a:cubicBezTo>
                  <a:pt x="10951485" y="724930"/>
                  <a:pt x="10988744" y="928858"/>
                  <a:pt x="11079983" y="1030822"/>
                </a:cubicBezTo>
                <a:lnTo>
                  <a:pt x="11088167" y="1037425"/>
                </a:lnTo>
                <a:lnTo>
                  <a:pt x="11081975" y="1031480"/>
                </a:lnTo>
                <a:cubicBezTo>
                  <a:pt x="10983424" y="903383"/>
                  <a:pt x="10948465" y="630116"/>
                  <a:pt x="10800403" y="630173"/>
                </a:cubicBezTo>
                <a:close/>
                <a:moveTo>
                  <a:pt x="6853437" y="630173"/>
                </a:moveTo>
                <a:cubicBezTo>
                  <a:pt x="6705374" y="630229"/>
                  <a:pt x="6669775" y="903479"/>
                  <a:pt x="6570988" y="1031562"/>
                </a:cubicBezTo>
                <a:lnTo>
                  <a:pt x="6566367" y="1035991"/>
                </a:lnTo>
                <a:lnTo>
                  <a:pt x="6572627" y="1030955"/>
                </a:lnTo>
                <a:cubicBezTo>
                  <a:pt x="6664325" y="928967"/>
                  <a:pt x="6702721" y="724985"/>
                  <a:pt x="6853510" y="724930"/>
                </a:cubicBezTo>
                <a:cubicBezTo>
                  <a:pt x="7004519" y="724930"/>
                  <a:pt x="7041778" y="928858"/>
                  <a:pt x="7133018" y="1030822"/>
                </a:cubicBezTo>
                <a:lnTo>
                  <a:pt x="7141202" y="1037426"/>
                </a:lnTo>
                <a:lnTo>
                  <a:pt x="7135010" y="1031480"/>
                </a:lnTo>
                <a:cubicBezTo>
                  <a:pt x="7036459" y="903383"/>
                  <a:pt x="7001499" y="630116"/>
                  <a:pt x="6853437" y="630173"/>
                </a:cubicBezTo>
                <a:close/>
                <a:moveTo>
                  <a:pt x="2952651" y="630173"/>
                </a:moveTo>
                <a:cubicBezTo>
                  <a:pt x="2804589" y="630229"/>
                  <a:pt x="2768988" y="903479"/>
                  <a:pt x="2670202" y="1031562"/>
                </a:cubicBezTo>
                <a:lnTo>
                  <a:pt x="2665577" y="1035995"/>
                </a:lnTo>
                <a:lnTo>
                  <a:pt x="2671842" y="1030955"/>
                </a:lnTo>
                <a:cubicBezTo>
                  <a:pt x="2763539" y="928967"/>
                  <a:pt x="2801935" y="724985"/>
                  <a:pt x="2952725" y="724930"/>
                </a:cubicBezTo>
                <a:cubicBezTo>
                  <a:pt x="3103733" y="724930"/>
                  <a:pt x="3140992" y="928858"/>
                  <a:pt x="3232231" y="1030822"/>
                </a:cubicBezTo>
                <a:lnTo>
                  <a:pt x="3240417" y="1037428"/>
                </a:lnTo>
                <a:lnTo>
                  <a:pt x="3234223" y="1031480"/>
                </a:lnTo>
                <a:cubicBezTo>
                  <a:pt x="3135672" y="903383"/>
                  <a:pt x="3100713" y="630116"/>
                  <a:pt x="2952651" y="630173"/>
                </a:cubicBezTo>
                <a:close/>
                <a:moveTo>
                  <a:pt x="11591474" y="607321"/>
                </a:moveTo>
                <a:cubicBezTo>
                  <a:pt x="11506932" y="607321"/>
                  <a:pt x="11459083" y="700943"/>
                  <a:pt x="11415173" y="806268"/>
                </a:cubicBezTo>
                <a:lnTo>
                  <a:pt x="11391085" y="865118"/>
                </a:lnTo>
                <a:lnTo>
                  <a:pt x="11428719" y="785213"/>
                </a:lnTo>
                <a:cubicBezTo>
                  <a:pt x="11468699" y="707433"/>
                  <a:pt x="11516126" y="645210"/>
                  <a:pt x="11591548" y="645210"/>
                </a:cubicBezTo>
                <a:cubicBezTo>
                  <a:pt x="11692111" y="645210"/>
                  <a:pt x="11742703" y="755829"/>
                  <a:pt x="11792327" y="866449"/>
                </a:cubicBezTo>
                <a:lnTo>
                  <a:pt x="11792394" y="866591"/>
                </a:lnTo>
                <a:lnTo>
                  <a:pt x="11767713" y="806268"/>
                </a:lnTo>
                <a:cubicBezTo>
                  <a:pt x="11723825" y="700943"/>
                  <a:pt x="11676018" y="607321"/>
                  <a:pt x="11591474" y="607321"/>
                </a:cubicBezTo>
                <a:close/>
                <a:moveTo>
                  <a:pt x="9217164" y="607321"/>
                </a:moveTo>
                <a:cubicBezTo>
                  <a:pt x="9132653" y="607321"/>
                  <a:pt x="9084822" y="700943"/>
                  <a:pt x="9040922" y="806268"/>
                </a:cubicBezTo>
                <a:lnTo>
                  <a:pt x="9015042" y="869510"/>
                </a:lnTo>
                <a:lnTo>
                  <a:pt x="9016449" y="866485"/>
                </a:lnTo>
                <a:cubicBezTo>
                  <a:pt x="9066065" y="755848"/>
                  <a:pt x="9116638" y="645210"/>
                  <a:pt x="9217164" y="645210"/>
                </a:cubicBezTo>
                <a:cubicBezTo>
                  <a:pt x="9317691" y="645210"/>
                  <a:pt x="9368265" y="755848"/>
                  <a:pt x="9417880" y="866485"/>
                </a:cubicBezTo>
                <a:lnTo>
                  <a:pt x="9419999" y="871041"/>
                </a:lnTo>
                <a:lnTo>
                  <a:pt x="9393478" y="806268"/>
                </a:lnTo>
                <a:cubicBezTo>
                  <a:pt x="9349549" y="700943"/>
                  <a:pt x="9301675" y="607321"/>
                  <a:pt x="9217164" y="607321"/>
                </a:cubicBezTo>
                <a:close/>
                <a:moveTo>
                  <a:pt x="7644509" y="607321"/>
                </a:moveTo>
                <a:cubicBezTo>
                  <a:pt x="7559966" y="607321"/>
                  <a:pt x="7512117" y="700943"/>
                  <a:pt x="7468207" y="806268"/>
                </a:cubicBezTo>
                <a:lnTo>
                  <a:pt x="7444121" y="865115"/>
                </a:lnTo>
                <a:lnTo>
                  <a:pt x="7481753" y="785213"/>
                </a:lnTo>
                <a:cubicBezTo>
                  <a:pt x="7521734" y="707433"/>
                  <a:pt x="7569160" y="645210"/>
                  <a:pt x="7644582" y="645210"/>
                </a:cubicBezTo>
                <a:cubicBezTo>
                  <a:pt x="7738860" y="645210"/>
                  <a:pt x="7789218" y="742434"/>
                  <a:pt x="7836034" y="845734"/>
                </a:cubicBezTo>
                <a:lnTo>
                  <a:pt x="7844776" y="864971"/>
                </a:lnTo>
                <a:lnTo>
                  <a:pt x="7821335" y="807679"/>
                </a:lnTo>
                <a:cubicBezTo>
                  <a:pt x="7777286" y="701781"/>
                  <a:pt x="7729430" y="607321"/>
                  <a:pt x="7644509" y="607321"/>
                </a:cubicBezTo>
                <a:close/>
                <a:moveTo>
                  <a:pt x="5270202" y="607321"/>
                </a:moveTo>
                <a:cubicBezTo>
                  <a:pt x="5185690" y="607321"/>
                  <a:pt x="5137860" y="700943"/>
                  <a:pt x="5093959" y="806268"/>
                </a:cubicBezTo>
                <a:lnTo>
                  <a:pt x="5068079" y="869513"/>
                </a:lnTo>
                <a:lnTo>
                  <a:pt x="5069486" y="866485"/>
                </a:lnTo>
                <a:cubicBezTo>
                  <a:pt x="5119102" y="755848"/>
                  <a:pt x="5169675" y="645210"/>
                  <a:pt x="5270202" y="645210"/>
                </a:cubicBezTo>
                <a:cubicBezTo>
                  <a:pt x="5370728" y="645210"/>
                  <a:pt x="5421302" y="755848"/>
                  <a:pt x="5470917" y="866485"/>
                </a:cubicBezTo>
                <a:lnTo>
                  <a:pt x="5473037" y="871045"/>
                </a:lnTo>
                <a:lnTo>
                  <a:pt x="5446515" y="806268"/>
                </a:lnTo>
                <a:cubicBezTo>
                  <a:pt x="5402586" y="700943"/>
                  <a:pt x="5354712" y="607321"/>
                  <a:pt x="5270202" y="607321"/>
                </a:cubicBezTo>
                <a:close/>
                <a:moveTo>
                  <a:pt x="3743724" y="607321"/>
                </a:moveTo>
                <a:cubicBezTo>
                  <a:pt x="3659181" y="607321"/>
                  <a:pt x="3611333" y="700943"/>
                  <a:pt x="3567423" y="806268"/>
                </a:cubicBezTo>
                <a:lnTo>
                  <a:pt x="3543338" y="865112"/>
                </a:lnTo>
                <a:lnTo>
                  <a:pt x="3580969" y="785213"/>
                </a:lnTo>
                <a:cubicBezTo>
                  <a:pt x="3620950" y="707433"/>
                  <a:pt x="3668376" y="645210"/>
                  <a:pt x="3743798" y="645210"/>
                </a:cubicBezTo>
                <a:cubicBezTo>
                  <a:pt x="3838074" y="645210"/>
                  <a:pt x="3888432" y="742434"/>
                  <a:pt x="3935248" y="845734"/>
                </a:cubicBezTo>
                <a:lnTo>
                  <a:pt x="3943887" y="864744"/>
                </a:lnTo>
                <a:lnTo>
                  <a:pt x="3919961" y="806268"/>
                </a:lnTo>
                <a:cubicBezTo>
                  <a:pt x="3876075" y="700943"/>
                  <a:pt x="3828267" y="607321"/>
                  <a:pt x="3743724" y="607321"/>
                </a:cubicBezTo>
                <a:close/>
                <a:moveTo>
                  <a:pt x="1369413" y="607321"/>
                </a:moveTo>
                <a:cubicBezTo>
                  <a:pt x="1284902" y="607321"/>
                  <a:pt x="1237071" y="700943"/>
                  <a:pt x="1193171" y="806268"/>
                </a:cubicBezTo>
                <a:lnTo>
                  <a:pt x="1167294" y="869504"/>
                </a:lnTo>
                <a:lnTo>
                  <a:pt x="1168698" y="866485"/>
                </a:lnTo>
                <a:cubicBezTo>
                  <a:pt x="1218313" y="755848"/>
                  <a:pt x="1268887" y="645210"/>
                  <a:pt x="1369413" y="645210"/>
                </a:cubicBezTo>
                <a:cubicBezTo>
                  <a:pt x="1469940" y="645210"/>
                  <a:pt x="1520513" y="755848"/>
                  <a:pt x="1570129" y="866485"/>
                </a:cubicBezTo>
                <a:lnTo>
                  <a:pt x="1572250" y="871045"/>
                </a:lnTo>
                <a:lnTo>
                  <a:pt x="1545727" y="806268"/>
                </a:lnTo>
                <a:cubicBezTo>
                  <a:pt x="1501798" y="700943"/>
                  <a:pt x="1453925" y="607321"/>
                  <a:pt x="1369413" y="607321"/>
                </a:cubicBezTo>
                <a:close/>
                <a:moveTo>
                  <a:pt x="10800622" y="526579"/>
                </a:moveTo>
                <a:cubicBezTo>
                  <a:pt x="10673951" y="526579"/>
                  <a:pt x="10629747" y="771812"/>
                  <a:pt x="10557297" y="940410"/>
                </a:cubicBezTo>
                <a:lnTo>
                  <a:pt x="10519926" y="1013470"/>
                </a:lnTo>
                <a:lnTo>
                  <a:pt x="10561321" y="940106"/>
                </a:lnTo>
                <a:cubicBezTo>
                  <a:pt x="10626756" y="803522"/>
                  <a:pt x="10674654" y="621411"/>
                  <a:pt x="10800403" y="621411"/>
                </a:cubicBezTo>
                <a:cubicBezTo>
                  <a:pt x="10951302" y="621411"/>
                  <a:pt x="10989314" y="883610"/>
                  <a:pt x="11080444" y="1014710"/>
                </a:cubicBezTo>
                <a:lnTo>
                  <a:pt x="11081903" y="1016523"/>
                </a:lnTo>
                <a:lnTo>
                  <a:pt x="11043142" y="940410"/>
                </a:lnTo>
                <a:cubicBezTo>
                  <a:pt x="10971057" y="771812"/>
                  <a:pt x="10927293" y="526579"/>
                  <a:pt x="10800622" y="526579"/>
                </a:cubicBezTo>
                <a:close/>
                <a:moveTo>
                  <a:pt x="6853656" y="526579"/>
                </a:moveTo>
                <a:cubicBezTo>
                  <a:pt x="6726985" y="526579"/>
                  <a:pt x="6682782" y="771812"/>
                  <a:pt x="6610332" y="940410"/>
                </a:cubicBezTo>
                <a:lnTo>
                  <a:pt x="6572962" y="1013466"/>
                </a:lnTo>
                <a:lnTo>
                  <a:pt x="6614355" y="940106"/>
                </a:lnTo>
                <a:cubicBezTo>
                  <a:pt x="6679791" y="803522"/>
                  <a:pt x="6727688" y="621411"/>
                  <a:pt x="6853437" y="621411"/>
                </a:cubicBezTo>
                <a:cubicBezTo>
                  <a:pt x="7004337" y="621411"/>
                  <a:pt x="7042349" y="883610"/>
                  <a:pt x="7133478" y="1014710"/>
                </a:cubicBezTo>
                <a:lnTo>
                  <a:pt x="7134937" y="1016523"/>
                </a:lnTo>
                <a:lnTo>
                  <a:pt x="7096177" y="940410"/>
                </a:lnTo>
                <a:cubicBezTo>
                  <a:pt x="7024091" y="771812"/>
                  <a:pt x="6980328" y="526579"/>
                  <a:pt x="6853656" y="526579"/>
                </a:cubicBezTo>
                <a:close/>
                <a:moveTo>
                  <a:pt x="2952870" y="526579"/>
                </a:moveTo>
                <a:cubicBezTo>
                  <a:pt x="2826200" y="526579"/>
                  <a:pt x="2781997" y="771812"/>
                  <a:pt x="2709546" y="940410"/>
                </a:cubicBezTo>
                <a:lnTo>
                  <a:pt x="2672176" y="1013466"/>
                </a:lnTo>
                <a:lnTo>
                  <a:pt x="2713569" y="940106"/>
                </a:lnTo>
                <a:cubicBezTo>
                  <a:pt x="2779004" y="803522"/>
                  <a:pt x="2826901" y="621411"/>
                  <a:pt x="2952651" y="621411"/>
                </a:cubicBezTo>
                <a:cubicBezTo>
                  <a:pt x="3103550" y="621411"/>
                  <a:pt x="3141563" y="883610"/>
                  <a:pt x="3232692" y="1014710"/>
                </a:cubicBezTo>
                <a:lnTo>
                  <a:pt x="3234154" y="1016527"/>
                </a:lnTo>
                <a:lnTo>
                  <a:pt x="3195392" y="940410"/>
                </a:lnTo>
                <a:cubicBezTo>
                  <a:pt x="3123306" y="771812"/>
                  <a:pt x="3079542" y="526579"/>
                  <a:pt x="2952870" y="526579"/>
                </a:cubicBezTo>
                <a:close/>
                <a:moveTo>
                  <a:pt x="10800622" y="422988"/>
                </a:moveTo>
                <a:cubicBezTo>
                  <a:pt x="10674190" y="422988"/>
                  <a:pt x="10629912" y="712992"/>
                  <a:pt x="10557423" y="912370"/>
                </a:cubicBezTo>
                <a:lnTo>
                  <a:pt x="10530270" y="975119"/>
                </a:lnTo>
                <a:lnTo>
                  <a:pt x="10561526" y="907327"/>
                </a:lnTo>
                <a:cubicBezTo>
                  <a:pt x="10626861" y="740394"/>
                  <a:pt x="10674645" y="517817"/>
                  <a:pt x="10800622" y="517817"/>
                </a:cubicBezTo>
                <a:cubicBezTo>
                  <a:pt x="10926599" y="517817"/>
                  <a:pt x="10974012" y="740251"/>
                  <a:pt x="11038999" y="907077"/>
                </a:cubicBezTo>
                <a:lnTo>
                  <a:pt x="11073891" y="983077"/>
                </a:lnTo>
                <a:lnTo>
                  <a:pt x="11043447" y="912402"/>
                </a:lnTo>
                <a:cubicBezTo>
                  <a:pt x="10971269" y="713024"/>
                  <a:pt x="10927054" y="422988"/>
                  <a:pt x="10800622" y="422988"/>
                </a:cubicBezTo>
                <a:close/>
                <a:moveTo>
                  <a:pt x="6853656" y="422988"/>
                </a:moveTo>
                <a:cubicBezTo>
                  <a:pt x="6727225" y="422988"/>
                  <a:pt x="6682947" y="712992"/>
                  <a:pt x="6610458" y="912370"/>
                </a:cubicBezTo>
                <a:lnTo>
                  <a:pt x="6583311" y="975104"/>
                </a:lnTo>
                <a:lnTo>
                  <a:pt x="6614560" y="907327"/>
                </a:lnTo>
                <a:cubicBezTo>
                  <a:pt x="6679895" y="740394"/>
                  <a:pt x="6727679" y="517817"/>
                  <a:pt x="6853656" y="517817"/>
                </a:cubicBezTo>
                <a:cubicBezTo>
                  <a:pt x="6979634" y="517817"/>
                  <a:pt x="7027047" y="740251"/>
                  <a:pt x="7092033" y="907077"/>
                </a:cubicBezTo>
                <a:lnTo>
                  <a:pt x="7126914" y="983053"/>
                </a:lnTo>
                <a:lnTo>
                  <a:pt x="7096481" y="912402"/>
                </a:lnTo>
                <a:cubicBezTo>
                  <a:pt x="7024303" y="713024"/>
                  <a:pt x="6980088" y="422988"/>
                  <a:pt x="6853656" y="422988"/>
                </a:cubicBezTo>
                <a:close/>
                <a:moveTo>
                  <a:pt x="2952870" y="422988"/>
                </a:moveTo>
                <a:cubicBezTo>
                  <a:pt x="2826439" y="422988"/>
                  <a:pt x="2782161" y="712992"/>
                  <a:pt x="2709672" y="912370"/>
                </a:cubicBezTo>
                <a:lnTo>
                  <a:pt x="2682536" y="975082"/>
                </a:lnTo>
                <a:lnTo>
                  <a:pt x="2713774" y="907327"/>
                </a:lnTo>
                <a:cubicBezTo>
                  <a:pt x="2779110" y="740394"/>
                  <a:pt x="2826893" y="517817"/>
                  <a:pt x="2952870" y="517817"/>
                </a:cubicBezTo>
                <a:cubicBezTo>
                  <a:pt x="3078847" y="517817"/>
                  <a:pt x="3126261" y="740251"/>
                  <a:pt x="3191248" y="907077"/>
                </a:cubicBezTo>
                <a:lnTo>
                  <a:pt x="3226143" y="983084"/>
                </a:lnTo>
                <a:lnTo>
                  <a:pt x="3195696" y="912402"/>
                </a:lnTo>
                <a:cubicBezTo>
                  <a:pt x="3123518" y="713024"/>
                  <a:pt x="3079302" y="422988"/>
                  <a:pt x="2952870" y="422988"/>
                </a:cubicBezTo>
                <a:close/>
                <a:moveTo>
                  <a:pt x="10800549" y="319468"/>
                </a:moveTo>
                <a:cubicBezTo>
                  <a:pt x="10689377" y="319509"/>
                  <a:pt x="10641969" y="575695"/>
                  <a:pt x="10583451" y="793846"/>
                </a:cubicBezTo>
                <a:lnTo>
                  <a:pt x="10558141" y="881834"/>
                </a:lnTo>
                <a:lnTo>
                  <a:pt x="10555630" y="889079"/>
                </a:lnTo>
                <a:lnTo>
                  <a:pt x="10531619" y="953249"/>
                </a:lnTo>
                <a:lnTo>
                  <a:pt x="10540935" y="931490"/>
                </a:lnTo>
                <a:lnTo>
                  <a:pt x="10555630" y="889079"/>
                </a:lnTo>
                <a:lnTo>
                  <a:pt x="10557474" y="884152"/>
                </a:lnTo>
                <a:lnTo>
                  <a:pt x="10558141" y="881834"/>
                </a:lnTo>
                <a:lnTo>
                  <a:pt x="10568428" y="852144"/>
                </a:lnTo>
                <a:cubicBezTo>
                  <a:pt x="10630185" y="657937"/>
                  <a:pt x="10679237" y="414226"/>
                  <a:pt x="10800622" y="414226"/>
                </a:cubicBezTo>
                <a:cubicBezTo>
                  <a:pt x="10926736" y="414226"/>
                  <a:pt x="10974286" y="677269"/>
                  <a:pt x="11039249" y="874551"/>
                </a:cubicBezTo>
                <a:lnTo>
                  <a:pt x="11041824" y="881836"/>
                </a:lnTo>
                <a:lnTo>
                  <a:pt x="11008368" y="762363"/>
                </a:lnTo>
                <a:cubicBezTo>
                  <a:pt x="10953858" y="551783"/>
                  <a:pt x="10906428" y="319428"/>
                  <a:pt x="10800549" y="319468"/>
                </a:cubicBezTo>
                <a:close/>
                <a:moveTo>
                  <a:pt x="6853583" y="319468"/>
                </a:moveTo>
                <a:cubicBezTo>
                  <a:pt x="6742411" y="319509"/>
                  <a:pt x="6695004" y="575695"/>
                  <a:pt x="6636486" y="793846"/>
                </a:cubicBezTo>
                <a:lnTo>
                  <a:pt x="6611178" y="881825"/>
                </a:lnTo>
                <a:lnTo>
                  <a:pt x="6608658" y="889098"/>
                </a:lnTo>
                <a:lnTo>
                  <a:pt x="6584653" y="953250"/>
                </a:lnTo>
                <a:lnTo>
                  <a:pt x="6593969" y="931490"/>
                </a:lnTo>
                <a:lnTo>
                  <a:pt x="6608658" y="889098"/>
                </a:lnTo>
                <a:lnTo>
                  <a:pt x="6610509" y="884152"/>
                </a:lnTo>
                <a:lnTo>
                  <a:pt x="6611178" y="881825"/>
                </a:lnTo>
                <a:lnTo>
                  <a:pt x="6621463" y="852144"/>
                </a:lnTo>
                <a:cubicBezTo>
                  <a:pt x="6683220" y="657937"/>
                  <a:pt x="6732271" y="414226"/>
                  <a:pt x="6853656" y="414226"/>
                </a:cubicBezTo>
                <a:cubicBezTo>
                  <a:pt x="6979771" y="414226"/>
                  <a:pt x="7027320" y="677269"/>
                  <a:pt x="7092283" y="874551"/>
                </a:cubicBezTo>
                <a:lnTo>
                  <a:pt x="7094857" y="881833"/>
                </a:lnTo>
                <a:lnTo>
                  <a:pt x="7061402" y="762363"/>
                </a:lnTo>
                <a:cubicBezTo>
                  <a:pt x="7006893" y="551783"/>
                  <a:pt x="6959462" y="319428"/>
                  <a:pt x="6853583" y="319468"/>
                </a:cubicBezTo>
                <a:close/>
                <a:moveTo>
                  <a:pt x="2952798" y="319468"/>
                </a:moveTo>
                <a:cubicBezTo>
                  <a:pt x="2841626" y="319509"/>
                  <a:pt x="2794218" y="575695"/>
                  <a:pt x="2735701" y="793846"/>
                </a:cubicBezTo>
                <a:lnTo>
                  <a:pt x="2710393" y="881825"/>
                </a:lnTo>
                <a:lnTo>
                  <a:pt x="2707873" y="889098"/>
                </a:lnTo>
                <a:lnTo>
                  <a:pt x="2683868" y="953250"/>
                </a:lnTo>
                <a:lnTo>
                  <a:pt x="2693184" y="931490"/>
                </a:lnTo>
                <a:lnTo>
                  <a:pt x="2707873" y="889098"/>
                </a:lnTo>
                <a:lnTo>
                  <a:pt x="2709723" y="884152"/>
                </a:lnTo>
                <a:lnTo>
                  <a:pt x="2710393" y="881825"/>
                </a:lnTo>
                <a:lnTo>
                  <a:pt x="2720677" y="852144"/>
                </a:lnTo>
                <a:cubicBezTo>
                  <a:pt x="2782435" y="657937"/>
                  <a:pt x="2831486" y="414226"/>
                  <a:pt x="2952870" y="414226"/>
                </a:cubicBezTo>
                <a:cubicBezTo>
                  <a:pt x="3078985" y="414226"/>
                  <a:pt x="3126534" y="677269"/>
                  <a:pt x="3191498" y="874551"/>
                </a:cubicBezTo>
                <a:lnTo>
                  <a:pt x="3194076" y="881845"/>
                </a:lnTo>
                <a:lnTo>
                  <a:pt x="3160618" y="762363"/>
                </a:lnTo>
                <a:cubicBezTo>
                  <a:pt x="3106109" y="551783"/>
                  <a:pt x="3058678" y="319428"/>
                  <a:pt x="2952798" y="319468"/>
                </a:cubicBezTo>
                <a:close/>
                <a:moveTo>
                  <a:pt x="10800476" y="215873"/>
                </a:moveTo>
                <a:cubicBezTo>
                  <a:pt x="10695196" y="215913"/>
                  <a:pt x="10647164" y="479265"/>
                  <a:pt x="10592140" y="717919"/>
                </a:cubicBezTo>
                <a:lnTo>
                  <a:pt x="10565775" y="823731"/>
                </a:lnTo>
                <a:lnTo>
                  <a:pt x="10598775" y="699160"/>
                </a:lnTo>
                <a:cubicBezTo>
                  <a:pt x="10648445" y="504897"/>
                  <a:pt x="10699329" y="310633"/>
                  <a:pt x="10800549" y="310633"/>
                </a:cubicBezTo>
                <a:cubicBezTo>
                  <a:pt x="10927074" y="310633"/>
                  <a:pt x="10974378" y="614141"/>
                  <a:pt x="11039207" y="841773"/>
                </a:cubicBezTo>
                <a:lnTo>
                  <a:pt x="11040820" y="847049"/>
                </a:lnTo>
                <a:lnTo>
                  <a:pt x="11008710" y="717828"/>
                </a:lnTo>
                <a:cubicBezTo>
                  <a:pt x="10953810" y="479170"/>
                  <a:pt x="10905756" y="215833"/>
                  <a:pt x="10800476" y="215873"/>
                </a:cubicBezTo>
                <a:close/>
                <a:moveTo>
                  <a:pt x="6853511" y="215873"/>
                </a:moveTo>
                <a:cubicBezTo>
                  <a:pt x="6748231" y="215913"/>
                  <a:pt x="6700198" y="479265"/>
                  <a:pt x="6645175" y="717919"/>
                </a:cubicBezTo>
                <a:lnTo>
                  <a:pt x="6618813" y="823719"/>
                </a:lnTo>
                <a:lnTo>
                  <a:pt x="6651810" y="699160"/>
                </a:lnTo>
                <a:cubicBezTo>
                  <a:pt x="6701480" y="504897"/>
                  <a:pt x="6752363" y="310633"/>
                  <a:pt x="6853583" y="310633"/>
                </a:cubicBezTo>
                <a:cubicBezTo>
                  <a:pt x="6980108" y="310633"/>
                  <a:pt x="7027413" y="614141"/>
                  <a:pt x="7092241" y="841773"/>
                </a:cubicBezTo>
                <a:lnTo>
                  <a:pt x="7093854" y="847046"/>
                </a:lnTo>
                <a:lnTo>
                  <a:pt x="7061745" y="717828"/>
                </a:lnTo>
                <a:cubicBezTo>
                  <a:pt x="7006845" y="479170"/>
                  <a:pt x="6958791" y="215833"/>
                  <a:pt x="6853511" y="215873"/>
                </a:cubicBezTo>
                <a:close/>
                <a:moveTo>
                  <a:pt x="2952725" y="215873"/>
                </a:moveTo>
                <a:cubicBezTo>
                  <a:pt x="2847446" y="215913"/>
                  <a:pt x="2799413" y="479265"/>
                  <a:pt x="2744390" y="717919"/>
                </a:cubicBezTo>
                <a:lnTo>
                  <a:pt x="2718033" y="823698"/>
                </a:lnTo>
                <a:lnTo>
                  <a:pt x="2751024" y="699160"/>
                </a:lnTo>
                <a:cubicBezTo>
                  <a:pt x="2800695" y="504897"/>
                  <a:pt x="2851578" y="310633"/>
                  <a:pt x="2952798" y="310633"/>
                </a:cubicBezTo>
                <a:cubicBezTo>
                  <a:pt x="3079324" y="310633"/>
                  <a:pt x="3126628" y="614141"/>
                  <a:pt x="3191456" y="841773"/>
                </a:cubicBezTo>
                <a:lnTo>
                  <a:pt x="3193070" y="847052"/>
                </a:lnTo>
                <a:lnTo>
                  <a:pt x="3160960" y="717828"/>
                </a:lnTo>
                <a:cubicBezTo>
                  <a:pt x="3106060" y="479170"/>
                  <a:pt x="3058005" y="215833"/>
                  <a:pt x="2952725" y="215873"/>
                </a:cubicBezTo>
                <a:close/>
                <a:moveTo>
                  <a:pt x="10800403" y="112281"/>
                </a:moveTo>
                <a:cubicBezTo>
                  <a:pt x="10695003" y="112281"/>
                  <a:pt x="10647025" y="406618"/>
                  <a:pt x="10592065" y="673361"/>
                </a:cubicBezTo>
                <a:lnTo>
                  <a:pt x="10580966" y="723198"/>
                </a:lnTo>
                <a:lnTo>
                  <a:pt x="10598657" y="647473"/>
                </a:lnTo>
                <a:cubicBezTo>
                  <a:pt x="10648299" y="427329"/>
                  <a:pt x="10699183" y="207185"/>
                  <a:pt x="10800476" y="207185"/>
                </a:cubicBezTo>
                <a:cubicBezTo>
                  <a:pt x="10901769" y="207185"/>
                  <a:pt x="10952415" y="427311"/>
                  <a:pt x="11001821" y="647436"/>
                </a:cubicBezTo>
                <a:lnTo>
                  <a:pt x="11016573" y="710873"/>
                </a:lnTo>
                <a:lnTo>
                  <a:pt x="11008247" y="673361"/>
                </a:lnTo>
                <a:cubicBezTo>
                  <a:pt x="10953496" y="406618"/>
                  <a:pt x="10905803" y="112281"/>
                  <a:pt x="10800403" y="112281"/>
                </a:cubicBezTo>
                <a:close/>
                <a:moveTo>
                  <a:pt x="6853437" y="112281"/>
                </a:moveTo>
                <a:cubicBezTo>
                  <a:pt x="6748038" y="112281"/>
                  <a:pt x="6700060" y="406618"/>
                  <a:pt x="6645100" y="673361"/>
                </a:cubicBezTo>
                <a:lnTo>
                  <a:pt x="6634013" y="723145"/>
                </a:lnTo>
                <a:lnTo>
                  <a:pt x="6651691" y="647473"/>
                </a:lnTo>
                <a:cubicBezTo>
                  <a:pt x="6701334" y="427329"/>
                  <a:pt x="6752218" y="207185"/>
                  <a:pt x="6853511" y="207185"/>
                </a:cubicBezTo>
                <a:cubicBezTo>
                  <a:pt x="6954804" y="207185"/>
                  <a:pt x="7005450" y="427311"/>
                  <a:pt x="7054855" y="647436"/>
                </a:cubicBezTo>
                <a:lnTo>
                  <a:pt x="7069601" y="710845"/>
                </a:lnTo>
                <a:lnTo>
                  <a:pt x="7061282" y="673361"/>
                </a:lnTo>
                <a:cubicBezTo>
                  <a:pt x="7006530" y="406618"/>
                  <a:pt x="6958837" y="112281"/>
                  <a:pt x="6853437" y="112281"/>
                </a:cubicBezTo>
                <a:close/>
                <a:moveTo>
                  <a:pt x="2952653" y="112281"/>
                </a:moveTo>
                <a:cubicBezTo>
                  <a:pt x="2847253" y="112281"/>
                  <a:pt x="2799275" y="406618"/>
                  <a:pt x="2744315" y="673361"/>
                </a:cubicBezTo>
                <a:lnTo>
                  <a:pt x="2733237" y="723107"/>
                </a:lnTo>
                <a:lnTo>
                  <a:pt x="2750906" y="647473"/>
                </a:lnTo>
                <a:cubicBezTo>
                  <a:pt x="2800548" y="427329"/>
                  <a:pt x="2851432" y="207185"/>
                  <a:pt x="2952725" y="207185"/>
                </a:cubicBezTo>
                <a:cubicBezTo>
                  <a:pt x="3054019" y="207185"/>
                  <a:pt x="3104665" y="427311"/>
                  <a:pt x="3154070" y="647436"/>
                </a:cubicBezTo>
                <a:lnTo>
                  <a:pt x="3168833" y="710917"/>
                </a:lnTo>
                <a:lnTo>
                  <a:pt x="3160497" y="673361"/>
                </a:lnTo>
                <a:cubicBezTo>
                  <a:pt x="3105746" y="406618"/>
                  <a:pt x="3058052" y="112281"/>
                  <a:pt x="2952653" y="112281"/>
                </a:cubicBezTo>
                <a:close/>
                <a:moveTo>
                  <a:pt x="10800403" y="8688"/>
                </a:moveTo>
                <a:cubicBezTo>
                  <a:pt x="10709650" y="8688"/>
                  <a:pt x="10661742" y="247698"/>
                  <a:pt x="10615452" y="501645"/>
                </a:cubicBezTo>
                <a:lnTo>
                  <a:pt x="10594924" y="612758"/>
                </a:lnTo>
                <a:lnTo>
                  <a:pt x="10598510" y="595603"/>
                </a:lnTo>
                <a:cubicBezTo>
                  <a:pt x="10648171" y="349561"/>
                  <a:pt x="10699110" y="103519"/>
                  <a:pt x="10800403" y="103519"/>
                </a:cubicBezTo>
                <a:cubicBezTo>
                  <a:pt x="10901696" y="103519"/>
                  <a:pt x="10952361" y="349561"/>
                  <a:pt x="11001784" y="595603"/>
                </a:cubicBezTo>
                <a:lnTo>
                  <a:pt x="11006778" y="619595"/>
                </a:lnTo>
                <a:lnTo>
                  <a:pt x="10984926" y="501645"/>
                </a:lnTo>
                <a:cubicBezTo>
                  <a:pt x="10938501" y="247698"/>
                  <a:pt x="10890506" y="8688"/>
                  <a:pt x="10800403" y="8688"/>
                </a:cubicBezTo>
                <a:close/>
                <a:moveTo>
                  <a:pt x="6853437" y="8688"/>
                </a:moveTo>
                <a:cubicBezTo>
                  <a:pt x="6762684" y="8688"/>
                  <a:pt x="6714776" y="247698"/>
                  <a:pt x="6668486" y="501645"/>
                </a:cubicBezTo>
                <a:lnTo>
                  <a:pt x="6647955" y="612777"/>
                </a:lnTo>
                <a:lnTo>
                  <a:pt x="6651545" y="595603"/>
                </a:lnTo>
                <a:cubicBezTo>
                  <a:pt x="6701206" y="349561"/>
                  <a:pt x="6752144" y="103519"/>
                  <a:pt x="6853437" y="103519"/>
                </a:cubicBezTo>
                <a:cubicBezTo>
                  <a:pt x="6954730" y="103519"/>
                  <a:pt x="7005395" y="349561"/>
                  <a:pt x="7054819" y="595603"/>
                </a:cubicBezTo>
                <a:lnTo>
                  <a:pt x="7059815" y="619611"/>
                </a:lnTo>
                <a:lnTo>
                  <a:pt x="7037960" y="501645"/>
                </a:lnTo>
                <a:cubicBezTo>
                  <a:pt x="6991536" y="247698"/>
                  <a:pt x="6943540" y="8688"/>
                  <a:pt x="6853437" y="8688"/>
                </a:cubicBezTo>
                <a:close/>
                <a:moveTo>
                  <a:pt x="2952653" y="8688"/>
                </a:moveTo>
                <a:cubicBezTo>
                  <a:pt x="2861900" y="8688"/>
                  <a:pt x="2813992" y="247698"/>
                  <a:pt x="2767702" y="501645"/>
                </a:cubicBezTo>
                <a:lnTo>
                  <a:pt x="2747173" y="612762"/>
                </a:lnTo>
                <a:lnTo>
                  <a:pt x="2750760" y="595603"/>
                </a:lnTo>
                <a:cubicBezTo>
                  <a:pt x="2800421" y="349561"/>
                  <a:pt x="2851360" y="103519"/>
                  <a:pt x="2952653" y="103519"/>
                </a:cubicBezTo>
                <a:cubicBezTo>
                  <a:pt x="3053946" y="103519"/>
                  <a:pt x="3104610" y="349561"/>
                  <a:pt x="3154034" y="595603"/>
                </a:cubicBezTo>
                <a:lnTo>
                  <a:pt x="3159032" y="619617"/>
                </a:lnTo>
                <a:lnTo>
                  <a:pt x="3137176" y="501645"/>
                </a:lnTo>
                <a:cubicBezTo>
                  <a:pt x="3090752" y="247698"/>
                  <a:pt x="3042756" y="8688"/>
                  <a:pt x="2952653" y="8688"/>
                </a:cubicBezTo>
                <a:close/>
                <a:moveTo>
                  <a:pt x="2952944" y="0"/>
                </a:moveTo>
                <a:cubicBezTo>
                  <a:pt x="3142801" y="0"/>
                  <a:pt x="3155245" y="956040"/>
                  <a:pt x="3314382" y="1075545"/>
                </a:cubicBezTo>
                <a:lnTo>
                  <a:pt x="3338851" y="1084368"/>
                </a:lnTo>
                <a:lnTo>
                  <a:pt x="3364080" y="1084368"/>
                </a:lnTo>
                <a:lnTo>
                  <a:pt x="3387246" y="1079697"/>
                </a:lnTo>
                <a:lnTo>
                  <a:pt x="3410416" y="1067981"/>
                </a:lnTo>
                <a:cubicBezTo>
                  <a:pt x="3543954" y="976473"/>
                  <a:pt x="3567374" y="598634"/>
                  <a:pt x="3744016" y="598634"/>
                </a:cubicBezTo>
                <a:cubicBezTo>
                  <a:pt x="3920659" y="598634"/>
                  <a:pt x="3943289" y="976473"/>
                  <a:pt x="4077379" y="1067981"/>
                </a:cubicBezTo>
                <a:lnTo>
                  <a:pt x="4100722" y="1079731"/>
                </a:lnTo>
                <a:lnTo>
                  <a:pt x="4115057" y="1082615"/>
                </a:lnTo>
                <a:lnTo>
                  <a:pt x="4148072" y="1077252"/>
                </a:lnTo>
                <a:cubicBezTo>
                  <a:pt x="4281408" y="1030441"/>
                  <a:pt x="4303965" y="843197"/>
                  <a:pt x="4479056" y="843197"/>
                </a:cubicBezTo>
                <a:cubicBezTo>
                  <a:pt x="4654149" y="843197"/>
                  <a:pt x="4676761" y="1030441"/>
                  <a:pt x="4810114" y="1077252"/>
                </a:cubicBezTo>
                <a:lnTo>
                  <a:pt x="4853922" y="1084368"/>
                </a:lnTo>
                <a:lnTo>
                  <a:pt x="4891364" y="1084368"/>
                </a:lnTo>
                <a:lnTo>
                  <a:pt x="4913523" y="1079903"/>
                </a:lnTo>
                <a:lnTo>
                  <a:pt x="4937168" y="1067981"/>
                </a:lnTo>
                <a:cubicBezTo>
                  <a:pt x="5071050" y="976473"/>
                  <a:pt x="5093851" y="598634"/>
                  <a:pt x="5270494" y="598634"/>
                </a:cubicBezTo>
                <a:cubicBezTo>
                  <a:pt x="5447136" y="598634"/>
                  <a:pt x="5469655" y="976473"/>
                  <a:pt x="5603715" y="1067981"/>
                </a:cubicBezTo>
                <a:lnTo>
                  <a:pt x="5627732" y="1080072"/>
                </a:lnTo>
                <a:lnTo>
                  <a:pt x="5649044" y="1084368"/>
                </a:lnTo>
                <a:lnTo>
                  <a:pt x="5682249" y="1084368"/>
                </a:lnTo>
                <a:lnTo>
                  <a:pt x="5712611" y="1078074"/>
                </a:lnTo>
                <a:lnTo>
                  <a:pt x="5751564" y="1059680"/>
                </a:lnTo>
                <a:lnTo>
                  <a:pt x="5755831" y="1056735"/>
                </a:lnTo>
                <a:lnTo>
                  <a:pt x="5797838" y="1014994"/>
                </a:lnTo>
                <a:cubicBezTo>
                  <a:pt x="5877928" y="914275"/>
                  <a:pt x="5920645" y="744642"/>
                  <a:pt x="6061855" y="744642"/>
                </a:cubicBezTo>
                <a:cubicBezTo>
                  <a:pt x="6203066" y="744642"/>
                  <a:pt x="6245277" y="914275"/>
                  <a:pt x="6325448" y="1014994"/>
                </a:cubicBezTo>
                <a:lnTo>
                  <a:pt x="6368740" y="1057920"/>
                </a:lnTo>
                <a:lnTo>
                  <a:pt x="6370159" y="1058896"/>
                </a:lnTo>
                <a:lnTo>
                  <a:pt x="6411151" y="1078172"/>
                </a:lnTo>
                <a:lnTo>
                  <a:pt x="6441210" y="1084368"/>
                </a:lnTo>
                <a:lnTo>
                  <a:pt x="6467119" y="1084368"/>
                </a:lnTo>
                <a:lnTo>
                  <a:pt x="6491844" y="1075545"/>
                </a:lnTo>
                <a:cubicBezTo>
                  <a:pt x="6652486" y="956040"/>
                  <a:pt x="6662573" y="0"/>
                  <a:pt x="6853729" y="0"/>
                </a:cubicBezTo>
                <a:cubicBezTo>
                  <a:pt x="7043586" y="0"/>
                  <a:pt x="7056029" y="956040"/>
                  <a:pt x="7215167" y="1075545"/>
                </a:cubicBezTo>
                <a:lnTo>
                  <a:pt x="7239636" y="1084368"/>
                </a:lnTo>
                <a:lnTo>
                  <a:pt x="7264865" y="1084368"/>
                </a:lnTo>
                <a:lnTo>
                  <a:pt x="7288032" y="1079697"/>
                </a:lnTo>
                <a:lnTo>
                  <a:pt x="7311202" y="1067981"/>
                </a:lnTo>
                <a:cubicBezTo>
                  <a:pt x="7444739" y="976473"/>
                  <a:pt x="7468159" y="598634"/>
                  <a:pt x="7644801" y="598634"/>
                </a:cubicBezTo>
                <a:cubicBezTo>
                  <a:pt x="7821444" y="598634"/>
                  <a:pt x="7844075" y="976473"/>
                  <a:pt x="7978165" y="1067981"/>
                </a:cubicBezTo>
                <a:lnTo>
                  <a:pt x="8001507" y="1079731"/>
                </a:lnTo>
                <a:lnTo>
                  <a:pt x="8024555" y="1084368"/>
                </a:lnTo>
                <a:lnTo>
                  <a:pt x="8051225" y="1084368"/>
                </a:lnTo>
                <a:lnTo>
                  <a:pt x="8095034" y="1077252"/>
                </a:lnTo>
                <a:cubicBezTo>
                  <a:pt x="8228372" y="1030441"/>
                  <a:pt x="8250929" y="843197"/>
                  <a:pt x="8426020" y="843197"/>
                </a:cubicBezTo>
                <a:cubicBezTo>
                  <a:pt x="8601111" y="843197"/>
                  <a:pt x="8623724" y="1030441"/>
                  <a:pt x="8757077" y="1077252"/>
                </a:cubicBezTo>
                <a:lnTo>
                  <a:pt x="8800885" y="1084368"/>
                </a:lnTo>
                <a:lnTo>
                  <a:pt x="8838328" y="1084368"/>
                </a:lnTo>
                <a:lnTo>
                  <a:pt x="8860485" y="1079904"/>
                </a:lnTo>
                <a:lnTo>
                  <a:pt x="8884132" y="1067981"/>
                </a:lnTo>
                <a:cubicBezTo>
                  <a:pt x="9018014" y="976473"/>
                  <a:pt x="9040813" y="598634"/>
                  <a:pt x="9217457" y="598634"/>
                </a:cubicBezTo>
                <a:cubicBezTo>
                  <a:pt x="9394100" y="598634"/>
                  <a:pt x="9416618" y="976473"/>
                  <a:pt x="9550679" y="1067981"/>
                </a:cubicBezTo>
                <a:lnTo>
                  <a:pt x="9574695" y="1080072"/>
                </a:lnTo>
                <a:lnTo>
                  <a:pt x="9596008" y="1084368"/>
                </a:lnTo>
                <a:lnTo>
                  <a:pt x="9629214" y="1084368"/>
                </a:lnTo>
                <a:lnTo>
                  <a:pt x="9659573" y="1078074"/>
                </a:lnTo>
                <a:lnTo>
                  <a:pt x="9698530" y="1059679"/>
                </a:lnTo>
                <a:lnTo>
                  <a:pt x="9702794" y="1056736"/>
                </a:lnTo>
                <a:lnTo>
                  <a:pt x="9744801" y="1014994"/>
                </a:lnTo>
                <a:cubicBezTo>
                  <a:pt x="9824892" y="914275"/>
                  <a:pt x="9867609" y="744642"/>
                  <a:pt x="10008821" y="744642"/>
                </a:cubicBezTo>
                <a:cubicBezTo>
                  <a:pt x="10150032" y="744642"/>
                  <a:pt x="10192243" y="914275"/>
                  <a:pt x="10272414" y="1014994"/>
                </a:cubicBezTo>
                <a:lnTo>
                  <a:pt x="10315706" y="1057920"/>
                </a:lnTo>
                <a:lnTo>
                  <a:pt x="10317125" y="1058896"/>
                </a:lnTo>
                <a:lnTo>
                  <a:pt x="10358117" y="1078172"/>
                </a:lnTo>
                <a:lnTo>
                  <a:pt x="10388176" y="1084368"/>
                </a:lnTo>
                <a:lnTo>
                  <a:pt x="10414084" y="1084368"/>
                </a:lnTo>
                <a:lnTo>
                  <a:pt x="10438810" y="1075545"/>
                </a:lnTo>
                <a:cubicBezTo>
                  <a:pt x="10599452" y="956040"/>
                  <a:pt x="10609539" y="0"/>
                  <a:pt x="10800695" y="0"/>
                </a:cubicBezTo>
                <a:cubicBezTo>
                  <a:pt x="10990551" y="0"/>
                  <a:pt x="11002994" y="956040"/>
                  <a:pt x="11162132" y="1075545"/>
                </a:cubicBezTo>
                <a:lnTo>
                  <a:pt x="11186602" y="1084368"/>
                </a:lnTo>
                <a:lnTo>
                  <a:pt x="11211830" y="1084368"/>
                </a:lnTo>
                <a:lnTo>
                  <a:pt x="11234996" y="1079697"/>
                </a:lnTo>
                <a:lnTo>
                  <a:pt x="11258167" y="1067981"/>
                </a:lnTo>
                <a:cubicBezTo>
                  <a:pt x="11391703" y="976473"/>
                  <a:pt x="11415124" y="598634"/>
                  <a:pt x="11591767" y="598634"/>
                </a:cubicBezTo>
                <a:cubicBezTo>
                  <a:pt x="11768410" y="598634"/>
                  <a:pt x="11791040" y="976473"/>
                  <a:pt x="11925129" y="1067981"/>
                </a:cubicBezTo>
                <a:lnTo>
                  <a:pt x="11948473" y="1079731"/>
                </a:lnTo>
                <a:lnTo>
                  <a:pt x="11971518" y="1084368"/>
                </a:lnTo>
                <a:lnTo>
                  <a:pt x="12239996" y="1084368"/>
                </a:lnTo>
                <a:lnTo>
                  <a:pt x="12239996" y="1098093"/>
                </a:lnTo>
                <a:lnTo>
                  <a:pt x="11973336" y="1098093"/>
                </a:lnTo>
                <a:lnTo>
                  <a:pt x="11949389" y="1102917"/>
                </a:lnTo>
                <a:lnTo>
                  <a:pt x="11924873" y="1115281"/>
                </a:lnTo>
                <a:cubicBezTo>
                  <a:pt x="11791048" y="1206789"/>
                  <a:pt x="11768684" y="1584628"/>
                  <a:pt x="11591913" y="1584628"/>
                </a:cubicBezTo>
                <a:cubicBezTo>
                  <a:pt x="11415142" y="1584628"/>
                  <a:pt x="11392213" y="1206789"/>
                  <a:pt x="11258153" y="1115281"/>
                </a:cubicBezTo>
                <a:lnTo>
                  <a:pt x="11234694" y="1103468"/>
                </a:lnTo>
                <a:lnTo>
                  <a:pt x="11208014" y="1098093"/>
                </a:lnTo>
                <a:lnTo>
                  <a:pt x="11188887" y="1098093"/>
                </a:lnTo>
                <a:lnTo>
                  <a:pt x="11186744" y="1098717"/>
                </a:lnTo>
                <a:lnTo>
                  <a:pt x="11161628" y="1107717"/>
                </a:lnTo>
                <a:cubicBezTo>
                  <a:pt x="11001723" y="1227222"/>
                  <a:pt x="10992724" y="2183261"/>
                  <a:pt x="10801498" y="2183261"/>
                </a:cubicBezTo>
                <a:lnTo>
                  <a:pt x="10801498" y="2183698"/>
                </a:lnTo>
                <a:cubicBezTo>
                  <a:pt x="10611711" y="2183698"/>
                  <a:pt x="10597539" y="1227659"/>
                  <a:pt x="10438185" y="1108154"/>
                </a:cubicBezTo>
                <a:lnTo>
                  <a:pt x="10410488" y="1098174"/>
                </a:lnTo>
                <a:lnTo>
                  <a:pt x="10410240" y="1098093"/>
                </a:lnTo>
                <a:lnTo>
                  <a:pt x="10394920" y="1098093"/>
                </a:lnTo>
                <a:lnTo>
                  <a:pt x="10357079" y="1105917"/>
                </a:lnTo>
                <a:lnTo>
                  <a:pt x="10318876" y="1123914"/>
                </a:lnTo>
                <a:lnTo>
                  <a:pt x="10313989" y="1127285"/>
                </a:lnTo>
                <a:lnTo>
                  <a:pt x="10277401" y="1162502"/>
                </a:lnTo>
                <a:cubicBezTo>
                  <a:pt x="10194002" y="1262283"/>
                  <a:pt x="10152994" y="1439057"/>
                  <a:pt x="10008893" y="1439057"/>
                </a:cubicBezTo>
                <a:cubicBezTo>
                  <a:pt x="9865002" y="1439057"/>
                  <a:pt x="9823602" y="1262283"/>
                  <a:pt x="9739992" y="1162502"/>
                </a:cubicBezTo>
                <a:lnTo>
                  <a:pt x="9704120" y="1128042"/>
                </a:lnTo>
                <a:lnTo>
                  <a:pt x="9697434" y="1123442"/>
                </a:lnTo>
                <a:lnTo>
                  <a:pt x="9661237" y="1106404"/>
                </a:lnTo>
                <a:lnTo>
                  <a:pt x="9620960" y="1098093"/>
                </a:lnTo>
                <a:lnTo>
                  <a:pt x="9605272" y="1098093"/>
                </a:lnTo>
                <a:lnTo>
                  <a:pt x="9572480" y="1104709"/>
                </a:lnTo>
                <a:lnTo>
                  <a:pt x="9550656" y="1115718"/>
                </a:lnTo>
                <a:cubicBezTo>
                  <a:pt x="9416870" y="1207226"/>
                  <a:pt x="9394465" y="1585065"/>
                  <a:pt x="9217822" y="1585065"/>
                </a:cubicBezTo>
                <a:cubicBezTo>
                  <a:pt x="9041115" y="1585065"/>
                  <a:pt x="9018195" y="1207226"/>
                  <a:pt x="8884185" y="1115718"/>
                </a:cubicBezTo>
                <a:lnTo>
                  <a:pt x="8864470" y="1105786"/>
                </a:lnTo>
                <a:lnTo>
                  <a:pt x="8863007" y="1105106"/>
                </a:lnTo>
                <a:lnTo>
                  <a:pt x="8828201" y="1098093"/>
                </a:lnTo>
                <a:lnTo>
                  <a:pt x="8813056" y="1098093"/>
                </a:lnTo>
                <a:lnTo>
                  <a:pt x="8765596" y="1105061"/>
                </a:lnTo>
                <a:lnTo>
                  <a:pt x="8757041" y="1106450"/>
                </a:lnTo>
                <a:cubicBezTo>
                  <a:pt x="8623705" y="1153276"/>
                  <a:pt x="8601722" y="1340584"/>
                  <a:pt x="8426312" y="1340648"/>
                </a:cubicBezTo>
                <a:cubicBezTo>
                  <a:pt x="8251349" y="1340648"/>
                  <a:pt x="8228584" y="1153572"/>
                  <a:pt x="8095241" y="1106802"/>
                </a:cubicBezTo>
                <a:lnTo>
                  <a:pt x="8086071" y="1105314"/>
                </a:lnTo>
                <a:lnTo>
                  <a:pt x="8036866" y="1098093"/>
                </a:lnTo>
                <a:lnTo>
                  <a:pt x="8026369" y="1098093"/>
                </a:lnTo>
                <a:lnTo>
                  <a:pt x="8002425" y="1102917"/>
                </a:lnTo>
                <a:lnTo>
                  <a:pt x="7978332" y="1115067"/>
                </a:lnTo>
                <a:lnTo>
                  <a:pt x="7977873" y="1115317"/>
                </a:lnTo>
                <a:lnTo>
                  <a:pt x="7932428" y="1161721"/>
                </a:lnTo>
                <a:cubicBezTo>
                  <a:pt x="7836079" y="1295345"/>
                  <a:pt x="7799622" y="1584628"/>
                  <a:pt x="7644947" y="1584628"/>
                </a:cubicBezTo>
                <a:cubicBezTo>
                  <a:pt x="7468176" y="1584628"/>
                  <a:pt x="7445248" y="1206789"/>
                  <a:pt x="7311188" y="1115281"/>
                </a:cubicBezTo>
                <a:lnTo>
                  <a:pt x="7287727" y="1103468"/>
                </a:lnTo>
                <a:lnTo>
                  <a:pt x="7261049" y="1098093"/>
                </a:lnTo>
                <a:lnTo>
                  <a:pt x="7241921" y="1098093"/>
                </a:lnTo>
                <a:lnTo>
                  <a:pt x="7239781" y="1098717"/>
                </a:lnTo>
                <a:lnTo>
                  <a:pt x="7214662" y="1107717"/>
                </a:lnTo>
                <a:cubicBezTo>
                  <a:pt x="7054757" y="1227222"/>
                  <a:pt x="7045758" y="2183261"/>
                  <a:pt x="6854532" y="2183261"/>
                </a:cubicBezTo>
                <a:lnTo>
                  <a:pt x="6854532" y="2183698"/>
                </a:lnTo>
                <a:cubicBezTo>
                  <a:pt x="6664745" y="2183698"/>
                  <a:pt x="6650573" y="1227659"/>
                  <a:pt x="6491219" y="1108154"/>
                </a:cubicBezTo>
                <a:lnTo>
                  <a:pt x="6463518" y="1098173"/>
                </a:lnTo>
                <a:lnTo>
                  <a:pt x="6463274" y="1098093"/>
                </a:lnTo>
                <a:lnTo>
                  <a:pt x="6447954" y="1098093"/>
                </a:lnTo>
                <a:lnTo>
                  <a:pt x="6410113" y="1105917"/>
                </a:lnTo>
                <a:lnTo>
                  <a:pt x="6371910" y="1123914"/>
                </a:lnTo>
                <a:lnTo>
                  <a:pt x="6367024" y="1127284"/>
                </a:lnTo>
                <a:lnTo>
                  <a:pt x="6330436" y="1162502"/>
                </a:lnTo>
                <a:cubicBezTo>
                  <a:pt x="6247037" y="1262283"/>
                  <a:pt x="6206029" y="1439057"/>
                  <a:pt x="6061929" y="1439057"/>
                </a:cubicBezTo>
                <a:cubicBezTo>
                  <a:pt x="5918037" y="1439057"/>
                  <a:pt x="5876637" y="1262283"/>
                  <a:pt x="5793028" y="1162502"/>
                </a:cubicBezTo>
                <a:lnTo>
                  <a:pt x="5757160" y="1128046"/>
                </a:lnTo>
                <a:lnTo>
                  <a:pt x="5750465" y="1123439"/>
                </a:lnTo>
                <a:lnTo>
                  <a:pt x="5714275" y="1106405"/>
                </a:lnTo>
                <a:lnTo>
                  <a:pt x="5673995" y="1098093"/>
                </a:lnTo>
                <a:lnTo>
                  <a:pt x="5658307" y="1098093"/>
                </a:lnTo>
                <a:lnTo>
                  <a:pt x="5625517" y="1104708"/>
                </a:lnTo>
                <a:lnTo>
                  <a:pt x="5603692" y="1115718"/>
                </a:lnTo>
                <a:cubicBezTo>
                  <a:pt x="5469907" y="1207226"/>
                  <a:pt x="5447501" y="1585065"/>
                  <a:pt x="5270859" y="1585065"/>
                </a:cubicBezTo>
                <a:cubicBezTo>
                  <a:pt x="5094151" y="1585065"/>
                  <a:pt x="5071231" y="1207226"/>
                  <a:pt x="4937221" y="1115718"/>
                </a:cubicBezTo>
                <a:lnTo>
                  <a:pt x="4917501" y="1105785"/>
                </a:lnTo>
                <a:lnTo>
                  <a:pt x="4916044" y="1105106"/>
                </a:lnTo>
                <a:lnTo>
                  <a:pt x="4881235" y="1098093"/>
                </a:lnTo>
                <a:lnTo>
                  <a:pt x="4866092" y="1098093"/>
                </a:lnTo>
                <a:lnTo>
                  <a:pt x="4818633" y="1105061"/>
                </a:lnTo>
                <a:lnTo>
                  <a:pt x="4810077" y="1106450"/>
                </a:lnTo>
                <a:cubicBezTo>
                  <a:pt x="4676741" y="1153276"/>
                  <a:pt x="4654758" y="1340584"/>
                  <a:pt x="4479348" y="1340648"/>
                </a:cubicBezTo>
                <a:cubicBezTo>
                  <a:pt x="4304384" y="1340648"/>
                  <a:pt x="4281620" y="1153572"/>
                  <a:pt x="4148279" y="1106802"/>
                </a:cubicBezTo>
                <a:lnTo>
                  <a:pt x="4139160" y="1105322"/>
                </a:lnTo>
                <a:lnTo>
                  <a:pt x="4110544" y="1101123"/>
                </a:lnTo>
                <a:lnTo>
                  <a:pt x="4101641" y="1102916"/>
                </a:lnTo>
                <a:lnTo>
                  <a:pt x="4077498" y="1115091"/>
                </a:lnTo>
                <a:lnTo>
                  <a:pt x="4077091" y="1115313"/>
                </a:lnTo>
                <a:lnTo>
                  <a:pt x="4031643" y="1161721"/>
                </a:lnTo>
                <a:cubicBezTo>
                  <a:pt x="3935294" y="1295345"/>
                  <a:pt x="3898836" y="1584628"/>
                  <a:pt x="3744161" y="1584628"/>
                </a:cubicBezTo>
                <a:cubicBezTo>
                  <a:pt x="3567392" y="1584628"/>
                  <a:pt x="3544464" y="1206789"/>
                  <a:pt x="3410403" y="1115281"/>
                </a:cubicBezTo>
                <a:lnTo>
                  <a:pt x="3386945" y="1103469"/>
                </a:lnTo>
                <a:lnTo>
                  <a:pt x="3360261" y="1098093"/>
                </a:lnTo>
                <a:lnTo>
                  <a:pt x="3341133" y="1098093"/>
                </a:lnTo>
                <a:lnTo>
                  <a:pt x="3339009" y="1098712"/>
                </a:lnTo>
                <a:lnTo>
                  <a:pt x="3313878" y="1107717"/>
                </a:lnTo>
                <a:cubicBezTo>
                  <a:pt x="3153973" y="1227222"/>
                  <a:pt x="3144973" y="2183261"/>
                  <a:pt x="2953747" y="2183261"/>
                </a:cubicBezTo>
                <a:lnTo>
                  <a:pt x="2953747" y="2183698"/>
                </a:lnTo>
                <a:cubicBezTo>
                  <a:pt x="2763960" y="2183698"/>
                  <a:pt x="2749788" y="1227659"/>
                  <a:pt x="2590435" y="1108154"/>
                </a:cubicBezTo>
                <a:lnTo>
                  <a:pt x="2562779" y="1098189"/>
                </a:lnTo>
                <a:lnTo>
                  <a:pt x="2562485" y="1098093"/>
                </a:lnTo>
                <a:lnTo>
                  <a:pt x="2547166" y="1098093"/>
                </a:lnTo>
                <a:lnTo>
                  <a:pt x="2509334" y="1105915"/>
                </a:lnTo>
                <a:lnTo>
                  <a:pt x="2471112" y="1123921"/>
                </a:lnTo>
                <a:lnTo>
                  <a:pt x="2466250" y="1127274"/>
                </a:lnTo>
                <a:lnTo>
                  <a:pt x="2429651" y="1162502"/>
                </a:lnTo>
                <a:cubicBezTo>
                  <a:pt x="2346252" y="1262283"/>
                  <a:pt x="2305244" y="1439057"/>
                  <a:pt x="2161143" y="1439057"/>
                </a:cubicBezTo>
                <a:cubicBezTo>
                  <a:pt x="2017251" y="1439057"/>
                  <a:pt x="1975851" y="1262283"/>
                  <a:pt x="1892241" y="1162502"/>
                </a:cubicBezTo>
                <a:lnTo>
                  <a:pt x="1856378" y="1128051"/>
                </a:lnTo>
                <a:lnTo>
                  <a:pt x="1849671" y="1123436"/>
                </a:lnTo>
                <a:lnTo>
                  <a:pt x="1813491" y="1106406"/>
                </a:lnTo>
                <a:lnTo>
                  <a:pt x="1773205" y="1098093"/>
                </a:lnTo>
                <a:lnTo>
                  <a:pt x="1757519" y="1098093"/>
                </a:lnTo>
                <a:lnTo>
                  <a:pt x="1724732" y="1104708"/>
                </a:lnTo>
                <a:lnTo>
                  <a:pt x="1702906" y="1115718"/>
                </a:lnTo>
                <a:cubicBezTo>
                  <a:pt x="1569119" y="1207226"/>
                  <a:pt x="1546713" y="1585065"/>
                  <a:pt x="1370071" y="1585065"/>
                </a:cubicBezTo>
                <a:cubicBezTo>
                  <a:pt x="1193364" y="1585065"/>
                  <a:pt x="1170443" y="1207226"/>
                  <a:pt x="1036434" y="1115718"/>
                </a:cubicBezTo>
                <a:lnTo>
                  <a:pt x="1016741" y="1105798"/>
                </a:lnTo>
                <a:lnTo>
                  <a:pt x="1015254" y="1105106"/>
                </a:lnTo>
                <a:lnTo>
                  <a:pt x="980447" y="1098093"/>
                </a:lnTo>
                <a:lnTo>
                  <a:pt x="965303" y="1098093"/>
                </a:lnTo>
                <a:lnTo>
                  <a:pt x="917873" y="1105057"/>
                </a:lnTo>
                <a:lnTo>
                  <a:pt x="909290" y="1106450"/>
                </a:lnTo>
                <a:cubicBezTo>
                  <a:pt x="775954" y="1153276"/>
                  <a:pt x="753972" y="1340584"/>
                  <a:pt x="578561" y="1340648"/>
                </a:cubicBezTo>
                <a:cubicBezTo>
                  <a:pt x="403598" y="1340648"/>
                  <a:pt x="380834" y="1153572"/>
                  <a:pt x="247490" y="1106802"/>
                </a:cubicBezTo>
                <a:lnTo>
                  <a:pt x="238355" y="1105320"/>
                </a:lnTo>
                <a:lnTo>
                  <a:pt x="189111" y="1098093"/>
                </a:lnTo>
                <a:lnTo>
                  <a:pt x="0" y="1098093"/>
                </a:lnTo>
                <a:lnTo>
                  <a:pt x="0" y="1084368"/>
                </a:lnTo>
                <a:lnTo>
                  <a:pt x="203476" y="1084368"/>
                </a:lnTo>
                <a:lnTo>
                  <a:pt x="247282" y="1077252"/>
                </a:lnTo>
                <a:cubicBezTo>
                  <a:pt x="380621" y="1030441"/>
                  <a:pt x="403178" y="843197"/>
                  <a:pt x="578269" y="843197"/>
                </a:cubicBezTo>
                <a:cubicBezTo>
                  <a:pt x="753360" y="843197"/>
                  <a:pt x="775973" y="1030441"/>
                  <a:pt x="909326" y="1077252"/>
                </a:cubicBezTo>
                <a:lnTo>
                  <a:pt x="953135" y="1084368"/>
                </a:lnTo>
                <a:lnTo>
                  <a:pt x="990577" y="1084368"/>
                </a:lnTo>
                <a:lnTo>
                  <a:pt x="1012735" y="1079903"/>
                </a:lnTo>
                <a:lnTo>
                  <a:pt x="1036381" y="1067981"/>
                </a:lnTo>
                <a:cubicBezTo>
                  <a:pt x="1170263" y="976473"/>
                  <a:pt x="1193063" y="598634"/>
                  <a:pt x="1369705" y="598634"/>
                </a:cubicBezTo>
                <a:cubicBezTo>
                  <a:pt x="1546348" y="598634"/>
                  <a:pt x="1568866" y="976473"/>
                  <a:pt x="1702927" y="1067981"/>
                </a:cubicBezTo>
                <a:lnTo>
                  <a:pt x="1726944" y="1080072"/>
                </a:lnTo>
                <a:lnTo>
                  <a:pt x="1748256" y="1084368"/>
                </a:lnTo>
                <a:lnTo>
                  <a:pt x="1781462" y="1084368"/>
                </a:lnTo>
                <a:lnTo>
                  <a:pt x="1811823" y="1078074"/>
                </a:lnTo>
                <a:lnTo>
                  <a:pt x="1850777" y="1059679"/>
                </a:lnTo>
                <a:lnTo>
                  <a:pt x="1855044" y="1056735"/>
                </a:lnTo>
                <a:lnTo>
                  <a:pt x="1897050" y="1014994"/>
                </a:lnTo>
                <a:cubicBezTo>
                  <a:pt x="1977141" y="914275"/>
                  <a:pt x="2019858" y="744642"/>
                  <a:pt x="2161071" y="744642"/>
                </a:cubicBezTo>
                <a:cubicBezTo>
                  <a:pt x="2302282" y="744642"/>
                  <a:pt x="2344493" y="914275"/>
                  <a:pt x="2424664" y="1014994"/>
                </a:cubicBezTo>
                <a:lnTo>
                  <a:pt x="2467956" y="1057920"/>
                </a:lnTo>
                <a:lnTo>
                  <a:pt x="2469374" y="1058896"/>
                </a:lnTo>
                <a:lnTo>
                  <a:pt x="2510366" y="1078172"/>
                </a:lnTo>
                <a:lnTo>
                  <a:pt x="2540425" y="1084368"/>
                </a:lnTo>
                <a:lnTo>
                  <a:pt x="2566334" y="1084368"/>
                </a:lnTo>
                <a:lnTo>
                  <a:pt x="2591059" y="1075545"/>
                </a:lnTo>
                <a:cubicBezTo>
                  <a:pt x="2751701" y="956040"/>
                  <a:pt x="2761789" y="0"/>
                  <a:pt x="2952944" y="0"/>
                </a:cubicBezTo>
                <a:close/>
              </a:path>
            </a:pathLst>
          </a:custGeom>
          <a:gradFill>
            <a:gsLst>
              <a:gs pos="0">
                <a:schemeClr val="accent1"/>
              </a:gs>
              <a:gs pos="18000">
                <a:schemeClr val="accent2"/>
              </a:gs>
              <a:gs pos="37000">
                <a:schemeClr val="accent3"/>
              </a:gs>
              <a:gs pos="58000">
                <a:schemeClr val="accent4"/>
              </a:gs>
              <a:gs pos="80000">
                <a:schemeClr val="accent5"/>
              </a:gs>
              <a:gs pos="100000">
                <a:schemeClr val="accent6"/>
              </a:gs>
            </a:gsLst>
            <a:lin ang="10800025"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sz="1800">
              <a:latin typeface="Calibri"/>
              <a:ea typeface="Calibri"/>
              <a:cs typeface="Calibri"/>
              <a:sym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5 Timeline">
  <p:cSld name="CUSTOM_14">
    <p:spTree>
      <p:nvGrpSpPr>
        <p:cNvPr id="124" name="Shape 124"/>
        <p:cNvGrpSpPr/>
        <p:nvPr/>
      </p:nvGrpSpPr>
      <p:grpSpPr>
        <a:xfrm>
          <a:off x="0" y="0"/>
          <a:ext cx="0" cy="0"/>
          <a:chOff x="0" y="0"/>
          <a:chExt cx="0" cy="0"/>
        </a:xfrm>
      </p:grpSpPr>
      <p:sp>
        <p:nvSpPr>
          <p:cNvPr id="125" name="Google Shape;125;p18"/>
          <p:cNvSpPr txBox="1"/>
          <p:nvPr>
            <p:ph idx="1" type="subTitle"/>
          </p:nvPr>
        </p:nvSpPr>
        <p:spPr>
          <a:xfrm>
            <a:off x="415600" y="2137300"/>
            <a:ext cx="1997700" cy="606900"/>
          </a:xfrm>
          <a:prstGeom prst="rect">
            <a:avLst/>
          </a:prstGeom>
        </p:spPr>
        <p:txBody>
          <a:bodyPr anchorCtr="0" anchor="t" bIns="121900" lIns="121900" spcFirstLastPara="1" rIns="121900" wrap="square" tIns="121900">
            <a:noAutofit/>
          </a:bodyPr>
          <a:lstStyle>
            <a:lvl1pPr lvl="0" rtl="0" algn="ctr">
              <a:spcBef>
                <a:spcPts val="0"/>
              </a:spcBef>
              <a:spcAft>
                <a:spcPts val="0"/>
              </a:spcAft>
              <a:buSzPts val="2200"/>
              <a:buNone/>
              <a:defRPr b="1" sz="4500"/>
            </a:lvl1pPr>
            <a:lvl2pPr lvl="1" rtl="0" algn="ctr">
              <a:spcBef>
                <a:spcPts val="2100"/>
              </a:spcBef>
              <a:spcAft>
                <a:spcPts val="0"/>
              </a:spcAft>
              <a:buSzPts val="2200"/>
              <a:buNone/>
              <a:defRPr b="1" sz="2200"/>
            </a:lvl2pPr>
            <a:lvl3pPr lvl="2" rtl="0" algn="ctr">
              <a:spcBef>
                <a:spcPts val="2100"/>
              </a:spcBef>
              <a:spcAft>
                <a:spcPts val="0"/>
              </a:spcAft>
              <a:buSzPts val="2200"/>
              <a:buNone/>
              <a:defRPr b="1" sz="2200"/>
            </a:lvl3pPr>
            <a:lvl4pPr lvl="3" rtl="0" algn="ctr">
              <a:spcBef>
                <a:spcPts val="2100"/>
              </a:spcBef>
              <a:spcAft>
                <a:spcPts val="0"/>
              </a:spcAft>
              <a:buSzPts val="2200"/>
              <a:buNone/>
              <a:defRPr b="1" sz="2200"/>
            </a:lvl4pPr>
            <a:lvl5pPr lvl="4" rtl="0" algn="ctr">
              <a:spcBef>
                <a:spcPts val="2100"/>
              </a:spcBef>
              <a:spcAft>
                <a:spcPts val="0"/>
              </a:spcAft>
              <a:buSzPts val="2200"/>
              <a:buNone/>
              <a:defRPr b="1" sz="2200"/>
            </a:lvl5pPr>
            <a:lvl6pPr lvl="5" rtl="0" algn="ctr">
              <a:spcBef>
                <a:spcPts val="2100"/>
              </a:spcBef>
              <a:spcAft>
                <a:spcPts val="0"/>
              </a:spcAft>
              <a:buSzPts val="2200"/>
              <a:buNone/>
              <a:defRPr b="1" sz="2200"/>
            </a:lvl6pPr>
            <a:lvl7pPr lvl="6" rtl="0" algn="ctr">
              <a:spcBef>
                <a:spcPts val="2100"/>
              </a:spcBef>
              <a:spcAft>
                <a:spcPts val="0"/>
              </a:spcAft>
              <a:buSzPts val="2200"/>
              <a:buNone/>
              <a:defRPr b="1" sz="2200"/>
            </a:lvl7pPr>
            <a:lvl8pPr lvl="7" rtl="0" algn="ctr">
              <a:spcBef>
                <a:spcPts val="2100"/>
              </a:spcBef>
              <a:spcAft>
                <a:spcPts val="0"/>
              </a:spcAft>
              <a:buSzPts val="2200"/>
              <a:buNone/>
              <a:defRPr b="1" sz="2200"/>
            </a:lvl8pPr>
            <a:lvl9pPr lvl="8" rtl="0" algn="ctr">
              <a:spcBef>
                <a:spcPts val="2100"/>
              </a:spcBef>
              <a:spcAft>
                <a:spcPts val="2100"/>
              </a:spcAft>
              <a:buSzPts val="2200"/>
              <a:buNone/>
              <a:defRPr b="1" sz="2200"/>
            </a:lvl9pPr>
          </a:lstStyle>
          <a:p/>
        </p:txBody>
      </p:sp>
      <p:sp>
        <p:nvSpPr>
          <p:cNvPr id="126" name="Google Shape;126;p18"/>
          <p:cNvSpPr txBox="1"/>
          <p:nvPr>
            <p:ph idx="2" type="subTitle"/>
          </p:nvPr>
        </p:nvSpPr>
        <p:spPr>
          <a:xfrm>
            <a:off x="2775377" y="2137300"/>
            <a:ext cx="1997700" cy="606900"/>
          </a:xfrm>
          <a:prstGeom prst="rect">
            <a:avLst/>
          </a:prstGeom>
        </p:spPr>
        <p:txBody>
          <a:bodyPr anchorCtr="0" anchor="t" bIns="121900" lIns="121900" spcFirstLastPara="1" rIns="121900" wrap="square" tIns="121900">
            <a:noAutofit/>
          </a:bodyPr>
          <a:lstStyle>
            <a:lvl1pPr lvl="0" rtl="0" algn="ctr">
              <a:spcBef>
                <a:spcPts val="0"/>
              </a:spcBef>
              <a:spcAft>
                <a:spcPts val="0"/>
              </a:spcAft>
              <a:buSzPts val="2200"/>
              <a:buNone/>
              <a:defRPr b="1" sz="4500"/>
            </a:lvl1pPr>
            <a:lvl2pPr lvl="1" rtl="0" algn="ctr">
              <a:spcBef>
                <a:spcPts val="2100"/>
              </a:spcBef>
              <a:spcAft>
                <a:spcPts val="0"/>
              </a:spcAft>
              <a:buSzPts val="2200"/>
              <a:buNone/>
              <a:defRPr b="1" sz="2200"/>
            </a:lvl2pPr>
            <a:lvl3pPr lvl="2" rtl="0" algn="ctr">
              <a:spcBef>
                <a:spcPts val="2100"/>
              </a:spcBef>
              <a:spcAft>
                <a:spcPts val="0"/>
              </a:spcAft>
              <a:buSzPts val="2200"/>
              <a:buNone/>
              <a:defRPr b="1" sz="2200"/>
            </a:lvl3pPr>
            <a:lvl4pPr lvl="3" rtl="0" algn="ctr">
              <a:spcBef>
                <a:spcPts val="2100"/>
              </a:spcBef>
              <a:spcAft>
                <a:spcPts val="0"/>
              </a:spcAft>
              <a:buSzPts val="2200"/>
              <a:buNone/>
              <a:defRPr b="1" sz="2200"/>
            </a:lvl4pPr>
            <a:lvl5pPr lvl="4" rtl="0" algn="ctr">
              <a:spcBef>
                <a:spcPts val="2100"/>
              </a:spcBef>
              <a:spcAft>
                <a:spcPts val="0"/>
              </a:spcAft>
              <a:buSzPts val="2200"/>
              <a:buNone/>
              <a:defRPr b="1" sz="2200"/>
            </a:lvl5pPr>
            <a:lvl6pPr lvl="5" rtl="0" algn="ctr">
              <a:spcBef>
                <a:spcPts val="2100"/>
              </a:spcBef>
              <a:spcAft>
                <a:spcPts val="0"/>
              </a:spcAft>
              <a:buSzPts val="2200"/>
              <a:buNone/>
              <a:defRPr b="1" sz="2200"/>
            </a:lvl6pPr>
            <a:lvl7pPr lvl="6" rtl="0" algn="ctr">
              <a:spcBef>
                <a:spcPts val="2100"/>
              </a:spcBef>
              <a:spcAft>
                <a:spcPts val="0"/>
              </a:spcAft>
              <a:buSzPts val="2200"/>
              <a:buNone/>
              <a:defRPr b="1" sz="2200"/>
            </a:lvl7pPr>
            <a:lvl8pPr lvl="7" rtl="0" algn="ctr">
              <a:spcBef>
                <a:spcPts val="2100"/>
              </a:spcBef>
              <a:spcAft>
                <a:spcPts val="0"/>
              </a:spcAft>
              <a:buSzPts val="2200"/>
              <a:buNone/>
              <a:defRPr b="1" sz="2200"/>
            </a:lvl8pPr>
            <a:lvl9pPr lvl="8" rtl="0" algn="ctr">
              <a:spcBef>
                <a:spcPts val="2100"/>
              </a:spcBef>
              <a:spcAft>
                <a:spcPts val="2100"/>
              </a:spcAft>
              <a:buSzPts val="2200"/>
              <a:buNone/>
              <a:defRPr b="1" sz="2200"/>
            </a:lvl9pPr>
          </a:lstStyle>
          <a:p/>
        </p:txBody>
      </p:sp>
      <p:sp>
        <p:nvSpPr>
          <p:cNvPr id="127" name="Google Shape;127;p18"/>
          <p:cNvSpPr txBox="1"/>
          <p:nvPr>
            <p:ph idx="3" type="subTitle"/>
          </p:nvPr>
        </p:nvSpPr>
        <p:spPr>
          <a:xfrm>
            <a:off x="5135153" y="2163800"/>
            <a:ext cx="1997700" cy="606900"/>
          </a:xfrm>
          <a:prstGeom prst="rect">
            <a:avLst/>
          </a:prstGeom>
        </p:spPr>
        <p:txBody>
          <a:bodyPr anchorCtr="0" anchor="t" bIns="121900" lIns="121900" spcFirstLastPara="1" rIns="121900" wrap="square" tIns="121900">
            <a:noAutofit/>
          </a:bodyPr>
          <a:lstStyle>
            <a:lvl1pPr lvl="0" rtl="0" algn="ctr">
              <a:spcBef>
                <a:spcPts val="0"/>
              </a:spcBef>
              <a:spcAft>
                <a:spcPts val="0"/>
              </a:spcAft>
              <a:buSzPts val="2200"/>
              <a:buNone/>
              <a:defRPr b="1" sz="4500"/>
            </a:lvl1pPr>
            <a:lvl2pPr lvl="1" rtl="0" algn="ctr">
              <a:spcBef>
                <a:spcPts val="2100"/>
              </a:spcBef>
              <a:spcAft>
                <a:spcPts val="0"/>
              </a:spcAft>
              <a:buSzPts val="2200"/>
              <a:buNone/>
              <a:defRPr b="1" sz="2200"/>
            </a:lvl2pPr>
            <a:lvl3pPr lvl="2" rtl="0" algn="ctr">
              <a:spcBef>
                <a:spcPts val="2100"/>
              </a:spcBef>
              <a:spcAft>
                <a:spcPts val="0"/>
              </a:spcAft>
              <a:buSzPts val="2200"/>
              <a:buNone/>
              <a:defRPr b="1" sz="2200"/>
            </a:lvl3pPr>
            <a:lvl4pPr lvl="3" rtl="0" algn="ctr">
              <a:spcBef>
                <a:spcPts val="2100"/>
              </a:spcBef>
              <a:spcAft>
                <a:spcPts val="0"/>
              </a:spcAft>
              <a:buSzPts val="2200"/>
              <a:buNone/>
              <a:defRPr b="1" sz="2200"/>
            </a:lvl4pPr>
            <a:lvl5pPr lvl="4" rtl="0" algn="ctr">
              <a:spcBef>
                <a:spcPts val="2100"/>
              </a:spcBef>
              <a:spcAft>
                <a:spcPts val="0"/>
              </a:spcAft>
              <a:buSzPts val="2200"/>
              <a:buNone/>
              <a:defRPr b="1" sz="2200"/>
            </a:lvl5pPr>
            <a:lvl6pPr lvl="5" rtl="0" algn="ctr">
              <a:spcBef>
                <a:spcPts val="2100"/>
              </a:spcBef>
              <a:spcAft>
                <a:spcPts val="0"/>
              </a:spcAft>
              <a:buSzPts val="2200"/>
              <a:buNone/>
              <a:defRPr b="1" sz="2200"/>
            </a:lvl6pPr>
            <a:lvl7pPr lvl="6" rtl="0" algn="ctr">
              <a:spcBef>
                <a:spcPts val="2100"/>
              </a:spcBef>
              <a:spcAft>
                <a:spcPts val="0"/>
              </a:spcAft>
              <a:buSzPts val="2200"/>
              <a:buNone/>
              <a:defRPr b="1" sz="2200"/>
            </a:lvl7pPr>
            <a:lvl8pPr lvl="7" rtl="0" algn="ctr">
              <a:spcBef>
                <a:spcPts val="2100"/>
              </a:spcBef>
              <a:spcAft>
                <a:spcPts val="0"/>
              </a:spcAft>
              <a:buSzPts val="2200"/>
              <a:buNone/>
              <a:defRPr b="1" sz="2200"/>
            </a:lvl8pPr>
            <a:lvl9pPr lvl="8" rtl="0" algn="ctr">
              <a:spcBef>
                <a:spcPts val="2100"/>
              </a:spcBef>
              <a:spcAft>
                <a:spcPts val="2100"/>
              </a:spcAft>
              <a:buSzPts val="2200"/>
              <a:buNone/>
              <a:defRPr b="1" sz="2200"/>
            </a:lvl9pPr>
          </a:lstStyle>
          <a:p/>
        </p:txBody>
      </p:sp>
      <p:sp>
        <p:nvSpPr>
          <p:cNvPr id="128" name="Google Shape;128;p18"/>
          <p:cNvSpPr txBox="1"/>
          <p:nvPr>
            <p:ph idx="4" type="subTitle"/>
          </p:nvPr>
        </p:nvSpPr>
        <p:spPr>
          <a:xfrm>
            <a:off x="7494930" y="2163800"/>
            <a:ext cx="1997700" cy="606900"/>
          </a:xfrm>
          <a:prstGeom prst="rect">
            <a:avLst/>
          </a:prstGeom>
        </p:spPr>
        <p:txBody>
          <a:bodyPr anchorCtr="0" anchor="t" bIns="121900" lIns="121900" spcFirstLastPara="1" rIns="121900" wrap="square" tIns="121900">
            <a:noAutofit/>
          </a:bodyPr>
          <a:lstStyle>
            <a:lvl1pPr lvl="0" rtl="0" algn="ctr">
              <a:spcBef>
                <a:spcPts val="0"/>
              </a:spcBef>
              <a:spcAft>
                <a:spcPts val="0"/>
              </a:spcAft>
              <a:buSzPts val="2200"/>
              <a:buNone/>
              <a:defRPr b="1" sz="4500"/>
            </a:lvl1pPr>
            <a:lvl2pPr lvl="1" rtl="0" algn="ctr">
              <a:spcBef>
                <a:spcPts val="2100"/>
              </a:spcBef>
              <a:spcAft>
                <a:spcPts val="0"/>
              </a:spcAft>
              <a:buSzPts val="2200"/>
              <a:buNone/>
              <a:defRPr b="1" sz="2200"/>
            </a:lvl2pPr>
            <a:lvl3pPr lvl="2" rtl="0" algn="ctr">
              <a:spcBef>
                <a:spcPts val="2100"/>
              </a:spcBef>
              <a:spcAft>
                <a:spcPts val="0"/>
              </a:spcAft>
              <a:buSzPts val="2200"/>
              <a:buNone/>
              <a:defRPr b="1" sz="2200"/>
            </a:lvl3pPr>
            <a:lvl4pPr lvl="3" rtl="0" algn="ctr">
              <a:spcBef>
                <a:spcPts val="2100"/>
              </a:spcBef>
              <a:spcAft>
                <a:spcPts val="0"/>
              </a:spcAft>
              <a:buSzPts val="2200"/>
              <a:buNone/>
              <a:defRPr b="1" sz="2200"/>
            </a:lvl4pPr>
            <a:lvl5pPr lvl="4" rtl="0" algn="ctr">
              <a:spcBef>
                <a:spcPts val="2100"/>
              </a:spcBef>
              <a:spcAft>
                <a:spcPts val="0"/>
              </a:spcAft>
              <a:buSzPts val="2200"/>
              <a:buNone/>
              <a:defRPr b="1" sz="2200"/>
            </a:lvl5pPr>
            <a:lvl6pPr lvl="5" rtl="0" algn="ctr">
              <a:spcBef>
                <a:spcPts val="2100"/>
              </a:spcBef>
              <a:spcAft>
                <a:spcPts val="0"/>
              </a:spcAft>
              <a:buSzPts val="2200"/>
              <a:buNone/>
              <a:defRPr b="1" sz="2200"/>
            </a:lvl6pPr>
            <a:lvl7pPr lvl="6" rtl="0" algn="ctr">
              <a:spcBef>
                <a:spcPts val="2100"/>
              </a:spcBef>
              <a:spcAft>
                <a:spcPts val="0"/>
              </a:spcAft>
              <a:buSzPts val="2200"/>
              <a:buNone/>
              <a:defRPr b="1" sz="2200"/>
            </a:lvl7pPr>
            <a:lvl8pPr lvl="7" rtl="0" algn="ctr">
              <a:spcBef>
                <a:spcPts val="2100"/>
              </a:spcBef>
              <a:spcAft>
                <a:spcPts val="0"/>
              </a:spcAft>
              <a:buSzPts val="2200"/>
              <a:buNone/>
              <a:defRPr b="1" sz="2200"/>
            </a:lvl8pPr>
            <a:lvl9pPr lvl="8" rtl="0" algn="ctr">
              <a:spcBef>
                <a:spcPts val="2100"/>
              </a:spcBef>
              <a:spcAft>
                <a:spcPts val="2100"/>
              </a:spcAft>
              <a:buSzPts val="2200"/>
              <a:buNone/>
              <a:defRPr b="1" sz="2200"/>
            </a:lvl9pPr>
          </a:lstStyle>
          <a:p/>
        </p:txBody>
      </p:sp>
      <p:sp>
        <p:nvSpPr>
          <p:cNvPr id="129" name="Google Shape;129;p18"/>
          <p:cNvSpPr txBox="1"/>
          <p:nvPr>
            <p:ph idx="5" type="subTitle"/>
          </p:nvPr>
        </p:nvSpPr>
        <p:spPr>
          <a:xfrm>
            <a:off x="9854707" y="2137300"/>
            <a:ext cx="1997700" cy="606900"/>
          </a:xfrm>
          <a:prstGeom prst="rect">
            <a:avLst/>
          </a:prstGeom>
        </p:spPr>
        <p:txBody>
          <a:bodyPr anchorCtr="0" anchor="t" bIns="121900" lIns="121900" spcFirstLastPara="1" rIns="121900" wrap="square" tIns="121900">
            <a:noAutofit/>
          </a:bodyPr>
          <a:lstStyle>
            <a:lvl1pPr lvl="0" rtl="0" algn="ctr">
              <a:spcBef>
                <a:spcPts val="0"/>
              </a:spcBef>
              <a:spcAft>
                <a:spcPts val="0"/>
              </a:spcAft>
              <a:buSzPts val="2200"/>
              <a:buNone/>
              <a:defRPr b="1" sz="4500"/>
            </a:lvl1pPr>
            <a:lvl2pPr lvl="1" rtl="0" algn="ctr">
              <a:spcBef>
                <a:spcPts val="2100"/>
              </a:spcBef>
              <a:spcAft>
                <a:spcPts val="0"/>
              </a:spcAft>
              <a:buSzPts val="2200"/>
              <a:buNone/>
              <a:defRPr b="1" sz="2200"/>
            </a:lvl2pPr>
            <a:lvl3pPr lvl="2" rtl="0" algn="ctr">
              <a:spcBef>
                <a:spcPts val="2100"/>
              </a:spcBef>
              <a:spcAft>
                <a:spcPts val="0"/>
              </a:spcAft>
              <a:buSzPts val="2200"/>
              <a:buNone/>
              <a:defRPr b="1" sz="2200"/>
            </a:lvl3pPr>
            <a:lvl4pPr lvl="3" rtl="0" algn="ctr">
              <a:spcBef>
                <a:spcPts val="2100"/>
              </a:spcBef>
              <a:spcAft>
                <a:spcPts val="0"/>
              </a:spcAft>
              <a:buSzPts val="2200"/>
              <a:buNone/>
              <a:defRPr b="1" sz="2200"/>
            </a:lvl4pPr>
            <a:lvl5pPr lvl="4" rtl="0" algn="ctr">
              <a:spcBef>
                <a:spcPts val="2100"/>
              </a:spcBef>
              <a:spcAft>
                <a:spcPts val="0"/>
              </a:spcAft>
              <a:buSzPts val="2200"/>
              <a:buNone/>
              <a:defRPr b="1" sz="2200"/>
            </a:lvl5pPr>
            <a:lvl6pPr lvl="5" rtl="0" algn="ctr">
              <a:spcBef>
                <a:spcPts val="2100"/>
              </a:spcBef>
              <a:spcAft>
                <a:spcPts val="0"/>
              </a:spcAft>
              <a:buSzPts val="2200"/>
              <a:buNone/>
              <a:defRPr b="1" sz="2200"/>
            </a:lvl6pPr>
            <a:lvl7pPr lvl="6" rtl="0" algn="ctr">
              <a:spcBef>
                <a:spcPts val="2100"/>
              </a:spcBef>
              <a:spcAft>
                <a:spcPts val="0"/>
              </a:spcAft>
              <a:buSzPts val="2200"/>
              <a:buNone/>
              <a:defRPr b="1" sz="2200"/>
            </a:lvl7pPr>
            <a:lvl8pPr lvl="7" rtl="0" algn="ctr">
              <a:spcBef>
                <a:spcPts val="2100"/>
              </a:spcBef>
              <a:spcAft>
                <a:spcPts val="0"/>
              </a:spcAft>
              <a:buSzPts val="2200"/>
              <a:buNone/>
              <a:defRPr b="1" sz="2200"/>
            </a:lvl8pPr>
            <a:lvl9pPr lvl="8" rtl="0" algn="ctr">
              <a:spcBef>
                <a:spcPts val="2100"/>
              </a:spcBef>
              <a:spcAft>
                <a:spcPts val="2100"/>
              </a:spcAft>
              <a:buSzPts val="2200"/>
              <a:buNone/>
              <a:defRPr b="1" sz="2200"/>
            </a:lvl9pPr>
          </a:lstStyle>
          <a:p/>
        </p:txBody>
      </p:sp>
      <p:sp>
        <p:nvSpPr>
          <p:cNvPr id="130" name="Google Shape;130;p18"/>
          <p:cNvSpPr txBox="1"/>
          <p:nvPr>
            <p:ph type="title"/>
          </p:nvPr>
        </p:nvSpPr>
        <p:spPr>
          <a:xfrm>
            <a:off x="415600" y="811177"/>
            <a:ext cx="11360700" cy="763500"/>
          </a:xfrm>
          <a:prstGeom prst="rect">
            <a:avLst/>
          </a:prstGeom>
        </p:spPr>
        <p:txBody>
          <a:bodyPr anchorCtr="0" anchor="t" bIns="121900" lIns="121900" spcFirstLastPara="1" rIns="121900" wrap="square" tIns="121900">
            <a:noAutofit/>
          </a:bodyPr>
          <a:lstStyle>
            <a:lvl1pPr indent="0" lvl="0" marL="0" marR="0" rtl="0" algn="ctr">
              <a:lnSpc>
                <a:spcPct val="100000"/>
              </a:lnSpc>
              <a:spcBef>
                <a:spcPts val="0"/>
              </a:spcBef>
              <a:spcAft>
                <a:spcPts val="0"/>
              </a:spcAft>
              <a:buClr>
                <a:schemeClr val="dk1"/>
              </a:buClr>
              <a:buSzPts val="4000"/>
              <a:buFont typeface="Aldrich"/>
              <a:buNone/>
              <a:defRPr/>
            </a:lvl1pPr>
            <a:lvl2pPr lvl="1"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p:txBody>
      </p:sp>
      <p:sp>
        <p:nvSpPr>
          <p:cNvPr id="131" name="Google Shape;131;p18"/>
          <p:cNvSpPr txBox="1"/>
          <p:nvPr>
            <p:ph idx="6" type="body"/>
          </p:nvPr>
        </p:nvSpPr>
        <p:spPr>
          <a:xfrm>
            <a:off x="415600" y="3543425"/>
            <a:ext cx="1997700" cy="2330100"/>
          </a:xfrm>
          <a:prstGeom prst="rect">
            <a:avLst/>
          </a:prstGeom>
        </p:spPr>
        <p:txBody>
          <a:bodyPr anchorCtr="0" anchor="t" bIns="121900" lIns="121900" spcFirstLastPara="1" rIns="121900" wrap="square" tIns="121900">
            <a:noAutofit/>
          </a:bodyPr>
          <a:lstStyle>
            <a:lvl1pPr indent="-330200" lvl="0" marL="457200">
              <a:spcBef>
                <a:spcPts val="0"/>
              </a:spcBef>
              <a:spcAft>
                <a:spcPts val="0"/>
              </a:spcAft>
              <a:buSzPts val="1600"/>
              <a:buChar char="●"/>
              <a:defRPr sz="1600"/>
            </a:lvl1pPr>
            <a:lvl2pPr indent="-330200" lvl="1" marL="914400">
              <a:spcBef>
                <a:spcPts val="2100"/>
              </a:spcBef>
              <a:spcAft>
                <a:spcPts val="0"/>
              </a:spcAft>
              <a:buSzPts val="1600"/>
              <a:buChar char="○"/>
              <a:defRPr sz="1600"/>
            </a:lvl2pPr>
            <a:lvl3pPr indent="-330200" lvl="2" marL="1371600">
              <a:spcBef>
                <a:spcPts val="2100"/>
              </a:spcBef>
              <a:spcAft>
                <a:spcPts val="0"/>
              </a:spcAft>
              <a:buSzPts val="1600"/>
              <a:buChar char="■"/>
              <a:defRPr sz="1600"/>
            </a:lvl3pPr>
            <a:lvl4pPr indent="-330200" lvl="3" marL="1828800">
              <a:spcBef>
                <a:spcPts val="2100"/>
              </a:spcBef>
              <a:spcAft>
                <a:spcPts val="0"/>
              </a:spcAft>
              <a:buSzPts val="1600"/>
              <a:buChar char="●"/>
              <a:defRPr sz="1600"/>
            </a:lvl4pPr>
            <a:lvl5pPr indent="-330200" lvl="4" marL="2286000">
              <a:spcBef>
                <a:spcPts val="2100"/>
              </a:spcBef>
              <a:spcAft>
                <a:spcPts val="0"/>
              </a:spcAft>
              <a:buSzPts val="1600"/>
              <a:buChar char="○"/>
              <a:defRPr sz="1600"/>
            </a:lvl5pPr>
            <a:lvl6pPr indent="-330200" lvl="5" marL="2743200">
              <a:spcBef>
                <a:spcPts val="2100"/>
              </a:spcBef>
              <a:spcAft>
                <a:spcPts val="0"/>
              </a:spcAft>
              <a:buSzPts val="1600"/>
              <a:buChar char="■"/>
              <a:defRPr sz="1600"/>
            </a:lvl6pPr>
            <a:lvl7pPr indent="-330200" lvl="6" marL="3200400">
              <a:spcBef>
                <a:spcPts val="2100"/>
              </a:spcBef>
              <a:spcAft>
                <a:spcPts val="0"/>
              </a:spcAft>
              <a:buSzPts val="1600"/>
              <a:buChar char="●"/>
              <a:defRPr sz="1600"/>
            </a:lvl7pPr>
            <a:lvl8pPr indent="-330200" lvl="7" marL="3657600">
              <a:spcBef>
                <a:spcPts val="2100"/>
              </a:spcBef>
              <a:spcAft>
                <a:spcPts val="0"/>
              </a:spcAft>
              <a:buSzPts val="1600"/>
              <a:buChar char="○"/>
              <a:defRPr sz="1600"/>
            </a:lvl8pPr>
            <a:lvl9pPr indent="-330200" lvl="8" marL="4114800">
              <a:spcBef>
                <a:spcPts val="2100"/>
              </a:spcBef>
              <a:spcAft>
                <a:spcPts val="2100"/>
              </a:spcAft>
              <a:buSzPts val="1600"/>
              <a:buChar char="■"/>
              <a:defRPr sz="1600"/>
            </a:lvl9pPr>
          </a:lstStyle>
          <a:p/>
        </p:txBody>
      </p:sp>
      <p:sp>
        <p:nvSpPr>
          <p:cNvPr id="132" name="Google Shape;132;p18"/>
          <p:cNvSpPr txBox="1"/>
          <p:nvPr>
            <p:ph idx="7" type="body"/>
          </p:nvPr>
        </p:nvSpPr>
        <p:spPr>
          <a:xfrm>
            <a:off x="2775375" y="3543425"/>
            <a:ext cx="1997700" cy="2330100"/>
          </a:xfrm>
          <a:prstGeom prst="rect">
            <a:avLst/>
          </a:prstGeom>
        </p:spPr>
        <p:txBody>
          <a:bodyPr anchorCtr="0" anchor="t" bIns="121900" lIns="121900" spcFirstLastPara="1" rIns="121900" wrap="square" tIns="121900">
            <a:noAutofit/>
          </a:bodyPr>
          <a:lstStyle>
            <a:lvl1pPr indent="-330200" lvl="0" marL="457200" rtl="0">
              <a:spcBef>
                <a:spcPts val="0"/>
              </a:spcBef>
              <a:spcAft>
                <a:spcPts val="0"/>
              </a:spcAft>
              <a:buSzPts val="1600"/>
              <a:buChar char="●"/>
              <a:defRPr sz="1600"/>
            </a:lvl1pPr>
            <a:lvl2pPr indent="-330200" lvl="1" marL="914400" rtl="0">
              <a:spcBef>
                <a:spcPts val="2100"/>
              </a:spcBef>
              <a:spcAft>
                <a:spcPts val="0"/>
              </a:spcAft>
              <a:buSzPts val="1600"/>
              <a:buChar char="○"/>
              <a:defRPr sz="1600"/>
            </a:lvl2pPr>
            <a:lvl3pPr indent="-330200" lvl="2" marL="1371600" rtl="0">
              <a:spcBef>
                <a:spcPts val="2100"/>
              </a:spcBef>
              <a:spcAft>
                <a:spcPts val="0"/>
              </a:spcAft>
              <a:buSzPts val="1600"/>
              <a:buChar char="■"/>
              <a:defRPr sz="1600"/>
            </a:lvl3pPr>
            <a:lvl4pPr indent="-330200" lvl="3" marL="1828800" rtl="0">
              <a:spcBef>
                <a:spcPts val="2100"/>
              </a:spcBef>
              <a:spcAft>
                <a:spcPts val="0"/>
              </a:spcAft>
              <a:buSzPts val="1600"/>
              <a:buChar char="●"/>
              <a:defRPr sz="1600"/>
            </a:lvl4pPr>
            <a:lvl5pPr indent="-330200" lvl="4" marL="2286000" rtl="0">
              <a:spcBef>
                <a:spcPts val="2100"/>
              </a:spcBef>
              <a:spcAft>
                <a:spcPts val="0"/>
              </a:spcAft>
              <a:buSzPts val="1600"/>
              <a:buChar char="○"/>
              <a:defRPr sz="1600"/>
            </a:lvl5pPr>
            <a:lvl6pPr indent="-330200" lvl="5" marL="2743200" rtl="0">
              <a:spcBef>
                <a:spcPts val="2100"/>
              </a:spcBef>
              <a:spcAft>
                <a:spcPts val="0"/>
              </a:spcAft>
              <a:buSzPts val="1600"/>
              <a:buChar char="■"/>
              <a:defRPr sz="1600"/>
            </a:lvl6pPr>
            <a:lvl7pPr indent="-330200" lvl="6" marL="3200400" rtl="0">
              <a:spcBef>
                <a:spcPts val="2100"/>
              </a:spcBef>
              <a:spcAft>
                <a:spcPts val="0"/>
              </a:spcAft>
              <a:buSzPts val="1600"/>
              <a:buChar char="●"/>
              <a:defRPr sz="1600"/>
            </a:lvl7pPr>
            <a:lvl8pPr indent="-330200" lvl="7" marL="3657600" rtl="0">
              <a:spcBef>
                <a:spcPts val="2100"/>
              </a:spcBef>
              <a:spcAft>
                <a:spcPts val="0"/>
              </a:spcAft>
              <a:buSzPts val="1600"/>
              <a:buChar char="○"/>
              <a:defRPr sz="1600"/>
            </a:lvl8pPr>
            <a:lvl9pPr indent="-330200" lvl="8" marL="4114800" rtl="0">
              <a:spcBef>
                <a:spcPts val="2100"/>
              </a:spcBef>
              <a:spcAft>
                <a:spcPts val="2100"/>
              </a:spcAft>
              <a:buSzPts val="1600"/>
              <a:buChar char="■"/>
              <a:defRPr sz="1600"/>
            </a:lvl9pPr>
          </a:lstStyle>
          <a:p/>
        </p:txBody>
      </p:sp>
      <p:sp>
        <p:nvSpPr>
          <p:cNvPr id="133" name="Google Shape;133;p18"/>
          <p:cNvSpPr txBox="1"/>
          <p:nvPr>
            <p:ph idx="8" type="body"/>
          </p:nvPr>
        </p:nvSpPr>
        <p:spPr>
          <a:xfrm>
            <a:off x="5135150" y="3543425"/>
            <a:ext cx="1997700" cy="2330100"/>
          </a:xfrm>
          <a:prstGeom prst="rect">
            <a:avLst/>
          </a:prstGeom>
        </p:spPr>
        <p:txBody>
          <a:bodyPr anchorCtr="0" anchor="t" bIns="121900" lIns="121900" spcFirstLastPara="1" rIns="121900" wrap="square" tIns="121900">
            <a:noAutofit/>
          </a:bodyPr>
          <a:lstStyle>
            <a:lvl1pPr indent="-330200" lvl="0" marL="457200" rtl="0">
              <a:spcBef>
                <a:spcPts val="0"/>
              </a:spcBef>
              <a:spcAft>
                <a:spcPts val="0"/>
              </a:spcAft>
              <a:buSzPts val="1600"/>
              <a:buChar char="●"/>
              <a:defRPr sz="1600"/>
            </a:lvl1pPr>
            <a:lvl2pPr indent="-330200" lvl="1" marL="914400" rtl="0">
              <a:spcBef>
                <a:spcPts val="2100"/>
              </a:spcBef>
              <a:spcAft>
                <a:spcPts val="0"/>
              </a:spcAft>
              <a:buSzPts val="1600"/>
              <a:buChar char="○"/>
              <a:defRPr sz="1600"/>
            </a:lvl2pPr>
            <a:lvl3pPr indent="-330200" lvl="2" marL="1371600" rtl="0">
              <a:spcBef>
                <a:spcPts val="2100"/>
              </a:spcBef>
              <a:spcAft>
                <a:spcPts val="0"/>
              </a:spcAft>
              <a:buSzPts val="1600"/>
              <a:buChar char="■"/>
              <a:defRPr sz="1600"/>
            </a:lvl3pPr>
            <a:lvl4pPr indent="-330200" lvl="3" marL="1828800" rtl="0">
              <a:spcBef>
                <a:spcPts val="2100"/>
              </a:spcBef>
              <a:spcAft>
                <a:spcPts val="0"/>
              </a:spcAft>
              <a:buSzPts val="1600"/>
              <a:buChar char="●"/>
              <a:defRPr sz="1600"/>
            </a:lvl4pPr>
            <a:lvl5pPr indent="-330200" lvl="4" marL="2286000" rtl="0">
              <a:spcBef>
                <a:spcPts val="2100"/>
              </a:spcBef>
              <a:spcAft>
                <a:spcPts val="0"/>
              </a:spcAft>
              <a:buSzPts val="1600"/>
              <a:buChar char="○"/>
              <a:defRPr sz="1600"/>
            </a:lvl5pPr>
            <a:lvl6pPr indent="-330200" lvl="5" marL="2743200" rtl="0">
              <a:spcBef>
                <a:spcPts val="2100"/>
              </a:spcBef>
              <a:spcAft>
                <a:spcPts val="0"/>
              </a:spcAft>
              <a:buSzPts val="1600"/>
              <a:buChar char="■"/>
              <a:defRPr sz="1600"/>
            </a:lvl6pPr>
            <a:lvl7pPr indent="-330200" lvl="6" marL="3200400" rtl="0">
              <a:spcBef>
                <a:spcPts val="2100"/>
              </a:spcBef>
              <a:spcAft>
                <a:spcPts val="0"/>
              </a:spcAft>
              <a:buSzPts val="1600"/>
              <a:buChar char="●"/>
              <a:defRPr sz="1600"/>
            </a:lvl7pPr>
            <a:lvl8pPr indent="-330200" lvl="7" marL="3657600" rtl="0">
              <a:spcBef>
                <a:spcPts val="2100"/>
              </a:spcBef>
              <a:spcAft>
                <a:spcPts val="0"/>
              </a:spcAft>
              <a:buSzPts val="1600"/>
              <a:buChar char="○"/>
              <a:defRPr sz="1600"/>
            </a:lvl8pPr>
            <a:lvl9pPr indent="-330200" lvl="8" marL="4114800" rtl="0">
              <a:spcBef>
                <a:spcPts val="2100"/>
              </a:spcBef>
              <a:spcAft>
                <a:spcPts val="2100"/>
              </a:spcAft>
              <a:buSzPts val="1600"/>
              <a:buChar char="■"/>
              <a:defRPr sz="1600"/>
            </a:lvl9pPr>
          </a:lstStyle>
          <a:p/>
        </p:txBody>
      </p:sp>
      <p:sp>
        <p:nvSpPr>
          <p:cNvPr id="134" name="Google Shape;134;p18"/>
          <p:cNvSpPr txBox="1"/>
          <p:nvPr>
            <p:ph idx="9" type="body"/>
          </p:nvPr>
        </p:nvSpPr>
        <p:spPr>
          <a:xfrm>
            <a:off x="7494925" y="3543425"/>
            <a:ext cx="1997700" cy="2330100"/>
          </a:xfrm>
          <a:prstGeom prst="rect">
            <a:avLst/>
          </a:prstGeom>
        </p:spPr>
        <p:txBody>
          <a:bodyPr anchorCtr="0" anchor="t" bIns="121900" lIns="121900" spcFirstLastPara="1" rIns="121900" wrap="square" tIns="121900">
            <a:noAutofit/>
          </a:bodyPr>
          <a:lstStyle>
            <a:lvl1pPr indent="-330200" lvl="0" marL="457200" rtl="0">
              <a:spcBef>
                <a:spcPts val="0"/>
              </a:spcBef>
              <a:spcAft>
                <a:spcPts val="0"/>
              </a:spcAft>
              <a:buSzPts val="1600"/>
              <a:buChar char="●"/>
              <a:defRPr sz="1600"/>
            </a:lvl1pPr>
            <a:lvl2pPr indent="-330200" lvl="1" marL="914400" rtl="0">
              <a:spcBef>
                <a:spcPts val="2100"/>
              </a:spcBef>
              <a:spcAft>
                <a:spcPts val="0"/>
              </a:spcAft>
              <a:buSzPts val="1600"/>
              <a:buChar char="○"/>
              <a:defRPr sz="1600"/>
            </a:lvl2pPr>
            <a:lvl3pPr indent="-330200" lvl="2" marL="1371600" rtl="0">
              <a:spcBef>
                <a:spcPts val="2100"/>
              </a:spcBef>
              <a:spcAft>
                <a:spcPts val="0"/>
              </a:spcAft>
              <a:buSzPts val="1600"/>
              <a:buChar char="■"/>
              <a:defRPr sz="1600"/>
            </a:lvl3pPr>
            <a:lvl4pPr indent="-330200" lvl="3" marL="1828800" rtl="0">
              <a:spcBef>
                <a:spcPts val="2100"/>
              </a:spcBef>
              <a:spcAft>
                <a:spcPts val="0"/>
              </a:spcAft>
              <a:buSzPts val="1600"/>
              <a:buChar char="●"/>
              <a:defRPr sz="1600"/>
            </a:lvl4pPr>
            <a:lvl5pPr indent="-330200" lvl="4" marL="2286000" rtl="0">
              <a:spcBef>
                <a:spcPts val="2100"/>
              </a:spcBef>
              <a:spcAft>
                <a:spcPts val="0"/>
              </a:spcAft>
              <a:buSzPts val="1600"/>
              <a:buChar char="○"/>
              <a:defRPr sz="1600"/>
            </a:lvl5pPr>
            <a:lvl6pPr indent="-330200" lvl="5" marL="2743200" rtl="0">
              <a:spcBef>
                <a:spcPts val="2100"/>
              </a:spcBef>
              <a:spcAft>
                <a:spcPts val="0"/>
              </a:spcAft>
              <a:buSzPts val="1600"/>
              <a:buChar char="■"/>
              <a:defRPr sz="1600"/>
            </a:lvl6pPr>
            <a:lvl7pPr indent="-330200" lvl="6" marL="3200400" rtl="0">
              <a:spcBef>
                <a:spcPts val="2100"/>
              </a:spcBef>
              <a:spcAft>
                <a:spcPts val="0"/>
              </a:spcAft>
              <a:buSzPts val="1600"/>
              <a:buChar char="●"/>
              <a:defRPr sz="1600"/>
            </a:lvl7pPr>
            <a:lvl8pPr indent="-330200" lvl="7" marL="3657600" rtl="0">
              <a:spcBef>
                <a:spcPts val="2100"/>
              </a:spcBef>
              <a:spcAft>
                <a:spcPts val="0"/>
              </a:spcAft>
              <a:buSzPts val="1600"/>
              <a:buChar char="○"/>
              <a:defRPr sz="1600"/>
            </a:lvl8pPr>
            <a:lvl9pPr indent="-330200" lvl="8" marL="4114800" rtl="0">
              <a:spcBef>
                <a:spcPts val="2100"/>
              </a:spcBef>
              <a:spcAft>
                <a:spcPts val="2100"/>
              </a:spcAft>
              <a:buSzPts val="1600"/>
              <a:buChar char="■"/>
              <a:defRPr sz="1600"/>
            </a:lvl9pPr>
          </a:lstStyle>
          <a:p/>
        </p:txBody>
      </p:sp>
      <p:sp>
        <p:nvSpPr>
          <p:cNvPr id="135" name="Google Shape;135;p18"/>
          <p:cNvSpPr txBox="1"/>
          <p:nvPr>
            <p:ph idx="13" type="body"/>
          </p:nvPr>
        </p:nvSpPr>
        <p:spPr>
          <a:xfrm>
            <a:off x="9854700" y="3543425"/>
            <a:ext cx="1997700" cy="2330100"/>
          </a:xfrm>
          <a:prstGeom prst="rect">
            <a:avLst/>
          </a:prstGeom>
        </p:spPr>
        <p:txBody>
          <a:bodyPr anchorCtr="0" anchor="t" bIns="121900" lIns="121900" spcFirstLastPara="1" rIns="121900" wrap="square" tIns="121900">
            <a:noAutofit/>
          </a:bodyPr>
          <a:lstStyle>
            <a:lvl1pPr indent="-330200" lvl="0" marL="457200" rtl="0">
              <a:spcBef>
                <a:spcPts val="0"/>
              </a:spcBef>
              <a:spcAft>
                <a:spcPts val="0"/>
              </a:spcAft>
              <a:buSzPts val="1600"/>
              <a:buChar char="●"/>
              <a:defRPr sz="1600"/>
            </a:lvl1pPr>
            <a:lvl2pPr indent="-330200" lvl="1" marL="914400" rtl="0">
              <a:spcBef>
                <a:spcPts val="2100"/>
              </a:spcBef>
              <a:spcAft>
                <a:spcPts val="0"/>
              </a:spcAft>
              <a:buSzPts val="1600"/>
              <a:buChar char="○"/>
              <a:defRPr sz="1600"/>
            </a:lvl2pPr>
            <a:lvl3pPr indent="-330200" lvl="2" marL="1371600" rtl="0">
              <a:spcBef>
                <a:spcPts val="2100"/>
              </a:spcBef>
              <a:spcAft>
                <a:spcPts val="0"/>
              </a:spcAft>
              <a:buSzPts val="1600"/>
              <a:buChar char="■"/>
              <a:defRPr sz="1600"/>
            </a:lvl3pPr>
            <a:lvl4pPr indent="-330200" lvl="3" marL="1828800" rtl="0">
              <a:spcBef>
                <a:spcPts val="2100"/>
              </a:spcBef>
              <a:spcAft>
                <a:spcPts val="0"/>
              </a:spcAft>
              <a:buSzPts val="1600"/>
              <a:buChar char="●"/>
              <a:defRPr sz="1600"/>
            </a:lvl4pPr>
            <a:lvl5pPr indent="-330200" lvl="4" marL="2286000" rtl="0">
              <a:spcBef>
                <a:spcPts val="2100"/>
              </a:spcBef>
              <a:spcAft>
                <a:spcPts val="0"/>
              </a:spcAft>
              <a:buSzPts val="1600"/>
              <a:buChar char="○"/>
              <a:defRPr sz="1600"/>
            </a:lvl5pPr>
            <a:lvl6pPr indent="-330200" lvl="5" marL="2743200" rtl="0">
              <a:spcBef>
                <a:spcPts val="2100"/>
              </a:spcBef>
              <a:spcAft>
                <a:spcPts val="0"/>
              </a:spcAft>
              <a:buSzPts val="1600"/>
              <a:buChar char="■"/>
              <a:defRPr sz="1600"/>
            </a:lvl6pPr>
            <a:lvl7pPr indent="-330200" lvl="6" marL="3200400" rtl="0">
              <a:spcBef>
                <a:spcPts val="2100"/>
              </a:spcBef>
              <a:spcAft>
                <a:spcPts val="0"/>
              </a:spcAft>
              <a:buSzPts val="1600"/>
              <a:buChar char="●"/>
              <a:defRPr sz="1600"/>
            </a:lvl7pPr>
            <a:lvl8pPr indent="-330200" lvl="7" marL="3657600" rtl="0">
              <a:spcBef>
                <a:spcPts val="2100"/>
              </a:spcBef>
              <a:spcAft>
                <a:spcPts val="0"/>
              </a:spcAft>
              <a:buSzPts val="1600"/>
              <a:buChar char="○"/>
              <a:defRPr sz="1600"/>
            </a:lvl8pPr>
            <a:lvl9pPr indent="-330200" lvl="8" marL="4114800" rtl="0">
              <a:spcBef>
                <a:spcPts val="2100"/>
              </a:spcBef>
              <a:spcAft>
                <a:spcPts val="2100"/>
              </a:spcAft>
              <a:buSzPts val="1600"/>
              <a:buChar char="■"/>
              <a:defRPr sz="1600"/>
            </a:lvl9pPr>
          </a:lstStyle>
          <a:p/>
        </p:txBody>
      </p:sp>
      <p:sp>
        <p:nvSpPr>
          <p:cNvPr id="136" name="Google Shape;136;p18"/>
          <p:cNvSpPr/>
          <p:nvPr/>
        </p:nvSpPr>
        <p:spPr>
          <a:xfrm flipH="1">
            <a:off x="-23996" y="2158800"/>
            <a:ext cx="12239996" cy="2183698"/>
          </a:xfrm>
          <a:custGeom>
            <a:rect b="b" l="l" r="r" t="t"/>
            <a:pathLst>
              <a:path extrusionOk="0" h="2183698" w="12239996">
                <a:moveTo>
                  <a:pt x="10801280" y="1872976"/>
                </a:moveTo>
                <a:lnTo>
                  <a:pt x="10801352" y="1872993"/>
                </a:lnTo>
                <a:lnTo>
                  <a:pt x="10801206" y="1872993"/>
                </a:lnTo>
                <a:close/>
                <a:moveTo>
                  <a:pt x="6854314" y="1872976"/>
                </a:moveTo>
                <a:lnTo>
                  <a:pt x="6854387" y="1872993"/>
                </a:lnTo>
                <a:lnTo>
                  <a:pt x="6854240" y="1872993"/>
                </a:lnTo>
                <a:close/>
                <a:moveTo>
                  <a:pt x="2953527" y="1872976"/>
                </a:moveTo>
                <a:lnTo>
                  <a:pt x="2953599" y="1872993"/>
                </a:lnTo>
                <a:lnTo>
                  <a:pt x="2953453" y="1872993"/>
                </a:lnTo>
                <a:close/>
                <a:moveTo>
                  <a:pt x="2748143" y="1572853"/>
                </a:moveTo>
                <a:lnTo>
                  <a:pt x="2764183" y="1658677"/>
                </a:lnTo>
                <a:cubicBezTo>
                  <a:pt x="2812405" y="1920950"/>
                  <a:pt x="2860980" y="2174499"/>
                  <a:pt x="2953747" y="2174499"/>
                </a:cubicBezTo>
                <a:cubicBezTo>
                  <a:pt x="3047220" y="2174499"/>
                  <a:pt x="3094765" y="1920950"/>
                  <a:pt x="3141905" y="1658677"/>
                </a:cubicBezTo>
                <a:lnTo>
                  <a:pt x="3155900" y="1582114"/>
                </a:lnTo>
                <a:lnTo>
                  <a:pt x="3154697" y="1587920"/>
                </a:lnTo>
                <a:cubicBezTo>
                  <a:pt x="3105465" y="1833989"/>
                  <a:pt x="3054928" y="2080068"/>
                  <a:pt x="2953671" y="2080104"/>
                </a:cubicBezTo>
                <a:cubicBezTo>
                  <a:pt x="2852305" y="2080104"/>
                  <a:pt x="2801202" y="1834118"/>
                  <a:pt x="2751350" y="1588131"/>
                </a:cubicBezTo>
                <a:close/>
                <a:moveTo>
                  <a:pt x="10595859" y="1572671"/>
                </a:moveTo>
                <a:lnTo>
                  <a:pt x="10611933" y="1658677"/>
                </a:lnTo>
                <a:cubicBezTo>
                  <a:pt x="10660155" y="1920950"/>
                  <a:pt x="10708730" y="2174499"/>
                  <a:pt x="10801498" y="2174499"/>
                </a:cubicBezTo>
                <a:cubicBezTo>
                  <a:pt x="10894971" y="2174499"/>
                  <a:pt x="10942516" y="1920950"/>
                  <a:pt x="10989655" y="1658677"/>
                </a:cubicBezTo>
                <a:lnTo>
                  <a:pt x="11003622" y="1582271"/>
                </a:lnTo>
                <a:lnTo>
                  <a:pt x="11002451" y="1587920"/>
                </a:lnTo>
                <a:cubicBezTo>
                  <a:pt x="10953219" y="1833989"/>
                  <a:pt x="10902682" y="2080068"/>
                  <a:pt x="10801426" y="2080104"/>
                </a:cubicBezTo>
                <a:cubicBezTo>
                  <a:pt x="10700059" y="2080104"/>
                  <a:pt x="10648957" y="1834118"/>
                  <a:pt x="10599104" y="1588131"/>
                </a:cubicBezTo>
                <a:close/>
                <a:moveTo>
                  <a:pt x="6648891" y="1572663"/>
                </a:moveTo>
                <a:lnTo>
                  <a:pt x="6664967" y="1658677"/>
                </a:lnTo>
                <a:cubicBezTo>
                  <a:pt x="6713189" y="1920950"/>
                  <a:pt x="6761764" y="2174499"/>
                  <a:pt x="6854532" y="2174499"/>
                </a:cubicBezTo>
                <a:cubicBezTo>
                  <a:pt x="6948005" y="2174499"/>
                  <a:pt x="6995550" y="1920950"/>
                  <a:pt x="7042689" y="1658677"/>
                </a:cubicBezTo>
                <a:lnTo>
                  <a:pt x="7056656" y="1582271"/>
                </a:lnTo>
                <a:lnTo>
                  <a:pt x="7055485" y="1587920"/>
                </a:lnTo>
                <a:cubicBezTo>
                  <a:pt x="7006253" y="1833989"/>
                  <a:pt x="6955716" y="2080068"/>
                  <a:pt x="6854460" y="2080104"/>
                </a:cubicBezTo>
                <a:cubicBezTo>
                  <a:pt x="6753094" y="2080104"/>
                  <a:pt x="6701991" y="1834118"/>
                  <a:pt x="6652138" y="1588131"/>
                </a:cubicBezTo>
                <a:close/>
                <a:moveTo>
                  <a:pt x="11023668" y="1440923"/>
                </a:moveTo>
                <a:lnTo>
                  <a:pt x="11020364" y="1454429"/>
                </a:lnTo>
                <a:cubicBezTo>
                  <a:pt x="10964547" y="1698248"/>
                  <a:pt x="10915015" y="1976908"/>
                  <a:pt x="10801060" y="1976949"/>
                </a:cubicBezTo>
                <a:lnTo>
                  <a:pt x="10801425" y="1976584"/>
                </a:lnTo>
                <a:cubicBezTo>
                  <a:pt x="10687553" y="1976584"/>
                  <a:pt x="10637110" y="1698011"/>
                  <a:pt x="10580466" y="1454260"/>
                </a:cubicBezTo>
                <a:lnTo>
                  <a:pt x="10577733" y="1443245"/>
                </a:lnTo>
                <a:lnTo>
                  <a:pt x="10606660" y="1579407"/>
                </a:lnTo>
                <a:cubicBezTo>
                  <a:pt x="10656494" y="1825412"/>
                  <a:pt x="10705060" y="2071417"/>
                  <a:pt x="10801426" y="2071417"/>
                </a:cubicBezTo>
                <a:cubicBezTo>
                  <a:pt x="10897462" y="2071417"/>
                  <a:pt x="10945389" y="1825357"/>
                  <a:pt x="10994621" y="1579279"/>
                </a:cubicBezTo>
                <a:close/>
                <a:moveTo>
                  <a:pt x="3175915" y="1440923"/>
                </a:moveTo>
                <a:lnTo>
                  <a:pt x="3172611" y="1454429"/>
                </a:lnTo>
                <a:cubicBezTo>
                  <a:pt x="3116793" y="1698248"/>
                  <a:pt x="3067261" y="1976908"/>
                  <a:pt x="2953305" y="1976949"/>
                </a:cubicBezTo>
                <a:lnTo>
                  <a:pt x="2953671" y="1976584"/>
                </a:lnTo>
                <a:cubicBezTo>
                  <a:pt x="2839799" y="1976584"/>
                  <a:pt x="2789356" y="1698011"/>
                  <a:pt x="2732712" y="1454260"/>
                </a:cubicBezTo>
                <a:lnTo>
                  <a:pt x="2729980" y="1443249"/>
                </a:lnTo>
                <a:lnTo>
                  <a:pt x="2758906" y="1579407"/>
                </a:lnTo>
                <a:cubicBezTo>
                  <a:pt x="2808740" y="1825412"/>
                  <a:pt x="2857306" y="2071417"/>
                  <a:pt x="2953671" y="2071417"/>
                </a:cubicBezTo>
                <a:cubicBezTo>
                  <a:pt x="3049708" y="2071417"/>
                  <a:pt x="3097636" y="1825357"/>
                  <a:pt x="3146868" y="1579279"/>
                </a:cubicBezTo>
                <a:close/>
                <a:moveTo>
                  <a:pt x="7076705" y="1440915"/>
                </a:moveTo>
                <a:lnTo>
                  <a:pt x="7073399" y="1454429"/>
                </a:lnTo>
                <a:cubicBezTo>
                  <a:pt x="7017581" y="1698248"/>
                  <a:pt x="6968049" y="1976908"/>
                  <a:pt x="6854094" y="1976949"/>
                </a:cubicBezTo>
                <a:lnTo>
                  <a:pt x="6854459" y="1976584"/>
                </a:lnTo>
                <a:cubicBezTo>
                  <a:pt x="6740587" y="1976584"/>
                  <a:pt x="6690144" y="1698011"/>
                  <a:pt x="6633501" y="1454260"/>
                </a:cubicBezTo>
                <a:lnTo>
                  <a:pt x="6630767" y="1443244"/>
                </a:lnTo>
                <a:lnTo>
                  <a:pt x="6659694" y="1579407"/>
                </a:lnTo>
                <a:cubicBezTo>
                  <a:pt x="6709529" y="1825412"/>
                  <a:pt x="6758095" y="2071417"/>
                  <a:pt x="6854460" y="2071417"/>
                </a:cubicBezTo>
                <a:cubicBezTo>
                  <a:pt x="6950497" y="2071417"/>
                  <a:pt x="6998424" y="1825357"/>
                  <a:pt x="7047656" y="1579279"/>
                </a:cubicBezTo>
                <a:close/>
                <a:moveTo>
                  <a:pt x="6609438" y="1325880"/>
                </a:moveTo>
                <a:lnTo>
                  <a:pt x="6618278" y="1357474"/>
                </a:lnTo>
                <a:lnTo>
                  <a:pt x="6621974" y="1371339"/>
                </a:lnTo>
                <a:lnTo>
                  <a:pt x="6645061" y="1466251"/>
                </a:lnTo>
                <a:cubicBezTo>
                  <a:pt x="6700346" y="1704877"/>
                  <a:pt x="6748694" y="1968189"/>
                  <a:pt x="6854094" y="1968189"/>
                </a:cubicBezTo>
                <a:cubicBezTo>
                  <a:pt x="6950460" y="1968189"/>
                  <a:pt x="6998369" y="1748027"/>
                  <a:pt x="7047510" y="1527856"/>
                </a:cubicBezTo>
                <a:lnTo>
                  <a:pt x="7082764" y="1377305"/>
                </a:lnTo>
                <a:lnTo>
                  <a:pt x="7078424" y="1392636"/>
                </a:lnTo>
                <a:cubicBezTo>
                  <a:pt x="7070685" y="1421771"/>
                  <a:pt x="7063153" y="1451519"/>
                  <a:pt x="7055659" y="1481108"/>
                </a:cubicBezTo>
                <a:cubicBezTo>
                  <a:pt x="7010944" y="1657412"/>
                  <a:pt x="6968632" y="1825165"/>
                  <a:pt x="6890185" y="1864398"/>
                </a:cubicBezTo>
                <a:lnTo>
                  <a:pt x="6854314" y="1872976"/>
                </a:lnTo>
                <a:lnTo>
                  <a:pt x="6818663" y="1864269"/>
                </a:lnTo>
                <a:cubicBezTo>
                  <a:pt x="6741976" y="1825264"/>
                  <a:pt x="6697707" y="1661470"/>
                  <a:pt x="6654967" y="1495101"/>
                </a:cubicBezTo>
                <a:lnTo>
                  <a:pt x="6621974" y="1371339"/>
                </a:lnTo>
                <a:lnTo>
                  <a:pt x="6620756" y="1366333"/>
                </a:lnTo>
                <a:lnTo>
                  <a:pt x="6618278" y="1357474"/>
                </a:lnTo>
                <a:lnTo>
                  <a:pt x="6611593" y="1332398"/>
                </a:lnTo>
                <a:close/>
                <a:moveTo>
                  <a:pt x="10556401" y="1325873"/>
                </a:moveTo>
                <a:lnTo>
                  <a:pt x="10565273" y="1357582"/>
                </a:lnTo>
                <a:lnTo>
                  <a:pt x="10568925" y="1371283"/>
                </a:lnTo>
                <a:lnTo>
                  <a:pt x="10592026" y="1466251"/>
                </a:lnTo>
                <a:cubicBezTo>
                  <a:pt x="10647312" y="1704877"/>
                  <a:pt x="10695660" y="1968189"/>
                  <a:pt x="10801060" y="1968189"/>
                </a:cubicBezTo>
                <a:cubicBezTo>
                  <a:pt x="10897425" y="1968189"/>
                  <a:pt x="10945334" y="1748027"/>
                  <a:pt x="10994475" y="1527856"/>
                </a:cubicBezTo>
                <a:lnTo>
                  <a:pt x="11029732" y="1377295"/>
                </a:lnTo>
                <a:lnTo>
                  <a:pt x="11025389" y="1392636"/>
                </a:lnTo>
                <a:cubicBezTo>
                  <a:pt x="11017650" y="1421771"/>
                  <a:pt x="11010118" y="1451519"/>
                  <a:pt x="11002624" y="1481108"/>
                </a:cubicBezTo>
                <a:cubicBezTo>
                  <a:pt x="10957910" y="1657412"/>
                  <a:pt x="10915598" y="1825165"/>
                  <a:pt x="10837151" y="1864398"/>
                </a:cubicBezTo>
                <a:lnTo>
                  <a:pt x="10801280" y="1872976"/>
                </a:lnTo>
                <a:lnTo>
                  <a:pt x="10765628" y="1864269"/>
                </a:lnTo>
                <a:cubicBezTo>
                  <a:pt x="10688941" y="1825264"/>
                  <a:pt x="10644673" y="1661470"/>
                  <a:pt x="10601933" y="1495101"/>
                </a:cubicBezTo>
                <a:lnTo>
                  <a:pt x="10568925" y="1371283"/>
                </a:lnTo>
                <a:lnTo>
                  <a:pt x="10567721" y="1366333"/>
                </a:lnTo>
                <a:lnTo>
                  <a:pt x="10565273" y="1357582"/>
                </a:lnTo>
                <a:lnTo>
                  <a:pt x="10558559" y="1332398"/>
                </a:lnTo>
                <a:close/>
                <a:moveTo>
                  <a:pt x="2708643" y="1325859"/>
                </a:moveTo>
                <a:lnTo>
                  <a:pt x="2717520" y="1357586"/>
                </a:lnTo>
                <a:lnTo>
                  <a:pt x="2721171" y="1371280"/>
                </a:lnTo>
                <a:lnTo>
                  <a:pt x="2744272" y="1466251"/>
                </a:lnTo>
                <a:cubicBezTo>
                  <a:pt x="2799557" y="1704877"/>
                  <a:pt x="2847906" y="1968189"/>
                  <a:pt x="2953305" y="1968189"/>
                </a:cubicBezTo>
                <a:cubicBezTo>
                  <a:pt x="3049671" y="1968189"/>
                  <a:pt x="3097580" y="1748027"/>
                  <a:pt x="3146721" y="1527856"/>
                </a:cubicBezTo>
                <a:lnTo>
                  <a:pt x="3181974" y="1377313"/>
                </a:lnTo>
                <a:lnTo>
                  <a:pt x="3177636" y="1392636"/>
                </a:lnTo>
                <a:cubicBezTo>
                  <a:pt x="3169897" y="1421771"/>
                  <a:pt x="3162365" y="1451519"/>
                  <a:pt x="3154871" y="1481108"/>
                </a:cubicBezTo>
                <a:cubicBezTo>
                  <a:pt x="3110156" y="1657412"/>
                  <a:pt x="3067845" y="1825165"/>
                  <a:pt x="2989398" y="1864398"/>
                </a:cubicBezTo>
                <a:lnTo>
                  <a:pt x="2953527" y="1872976"/>
                </a:lnTo>
                <a:lnTo>
                  <a:pt x="2917875" y="1864269"/>
                </a:lnTo>
                <a:cubicBezTo>
                  <a:pt x="2841188" y="1825264"/>
                  <a:pt x="2796919" y="1661470"/>
                  <a:pt x="2754179" y="1495101"/>
                </a:cubicBezTo>
                <a:lnTo>
                  <a:pt x="2721171" y="1371280"/>
                </a:lnTo>
                <a:lnTo>
                  <a:pt x="2719967" y="1366333"/>
                </a:lnTo>
                <a:lnTo>
                  <a:pt x="2717520" y="1357586"/>
                </a:lnTo>
                <a:lnTo>
                  <a:pt x="2710805" y="1332398"/>
                </a:lnTo>
                <a:close/>
                <a:moveTo>
                  <a:pt x="9421027" y="1311852"/>
                </a:moveTo>
                <a:lnTo>
                  <a:pt x="9418282" y="1317770"/>
                </a:lnTo>
                <a:cubicBezTo>
                  <a:pt x="9368794" y="1428435"/>
                  <a:pt x="9318348" y="1539109"/>
                  <a:pt x="9217822" y="1539145"/>
                </a:cubicBezTo>
                <a:cubicBezTo>
                  <a:pt x="9117368" y="1539145"/>
                  <a:pt x="9066667" y="1428562"/>
                  <a:pt x="9016924" y="1317979"/>
                </a:cubicBezTo>
                <a:lnTo>
                  <a:pt x="9014199" y="1312138"/>
                </a:lnTo>
                <a:lnTo>
                  <a:pt x="9022081" y="1329950"/>
                </a:lnTo>
                <a:cubicBezTo>
                  <a:pt x="9072087" y="1452826"/>
                  <a:pt x="9120840" y="1576305"/>
                  <a:pt x="9217822" y="1576305"/>
                </a:cubicBezTo>
                <a:cubicBezTo>
                  <a:pt x="9314621" y="1576305"/>
                  <a:pt x="9363190" y="1452826"/>
                  <a:pt x="9413040" y="1329950"/>
                </a:cubicBezTo>
                <a:close/>
                <a:moveTo>
                  <a:pt x="5474103" y="1311764"/>
                </a:moveTo>
                <a:lnTo>
                  <a:pt x="5471316" y="1317770"/>
                </a:lnTo>
                <a:cubicBezTo>
                  <a:pt x="5421829" y="1428435"/>
                  <a:pt x="5371383" y="1539109"/>
                  <a:pt x="5270856" y="1539145"/>
                </a:cubicBezTo>
                <a:cubicBezTo>
                  <a:pt x="5170403" y="1539145"/>
                  <a:pt x="5119702" y="1428562"/>
                  <a:pt x="5069959" y="1317979"/>
                </a:cubicBezTo>
                <a:lnTo>
                  <a:pt x="5067263" y="1312200"/>
                </a:lnTo>
                <a:lnTo>
                  <a:pt x="5075118" y="1329950"/>
                </a:lnTo>
                <a:cubicBezTo>
                  <a:pt x="5125124" y="1452826"/>
                  <a:pt x="5173876" y="1576305"/>
                  <a:pt x="5270859" y="1576305"/>
                </a:cubicBezTo>
                <a:cubicBezTo>
                  <a:pt x="5367658" y="1576305"/>
                  <a:pt x="5416226" y="1452826"/>
                  <a:pt x="5466077" y="1329950"/>
                </a:cubicBezTo>
                <a:close/>
                <a:moveTo>
                  <a:pt x="1573351" y="1311683"/>
                </a:moveTo>
                <a:lnTo>
                  <a:pt x="1570527" y="1317770"/>
                </a:lnTo>
                <a:cubicBezTo>
                  <a:pt x="1521039" y="1428435"/>
                  <a:pt x="1470594" y="1539109"/>
                  <a:pt x="1370067" y="1539145"/>
                </a:cubicBezTo>
                <a:cubicBezTo>
                  <a:pt x="1269614" y="1539145"/>
                  <a:pt x="1218912" y="1428562"/>
                  <a:pt x="1169169" y="1317979"/>
                </a:cubicBezTo>
                <a:lnTo>
                  <a:pt x="1166498" y="1312253"/>
                </a:lnTo>
                <a:lnTo>
                  <a:pt x="1174330" y="1329950"/>
                </a:lnTo>
                <a:cubicBezTo>
                  <a:pt x="1224336" y="1452826"/>
                  <a:pt x="1273088" y="1576305"/>
                  <a:pt x="1370071" y="1576305"/>
                </a:cubicBezTo>
                <a:cubicBezTo>
                  <a:pt x="1466870" y="1576305"/>
                  <a:pt x="1515439" y="1452826"/>
                  <a:pt x="1565289" y="1329950"/>
                </a:cubicBezTo>
                <a:close/>
                <a:moveTo>
                  <a:pt x="11803900" y="1291754"/>
                </a:moveTo>
                <a:lnTo>
                  <a:pt x="11792300" y="1316747"/>
                </a:lnTo>
                <a:cubicBezTo>
                  <a:pt x="11742795" y="1427412"/>
                  <a:pt x="11692331" y="1538086"/>
                  <a:pt x="11591768" y="1538122"/>
                </a:cubicBezTo>
                <a:cubicBezTo>
                  <a:pt x="11491278" y="1538122"/>
                  <a:pt x="11440576" y="1427540"/>
                  <a:pt x="11390833" y="1316957"/>
                </a:cubicBezTo>
                <a:lnTo>
                  <a:pt x="11384623" y="1303647"/>
                </a:lnTo>
                <a:lnTo>
                  <a:pt x="11396071" y="1329512"/>
                </a:lnTo>
                <a:cubicBezTo>
                  <a:pt x="11446087" y="1452387"/>
                  <a:pt x="11494857" y="1575866"/>
                  <a:pt x="11591913" y="1575866"/>
                </a:cubicBezTo>
                <a:cubicBezTo>
                  <a:pt x="11688969" y="1575866"/>
                  <a:pt x="11737481" y="1452387"/>
                  <a:pt x="11787258" y="1329512"/>
                </a:cubicBezTo>
                <a:close/>
                <a:moveTo>
                  <a:pt x="3962901" y="1276436"/>
                </a:moveTo>
                <a:lnTo>
                  <a:pt x="3935240" y="1337470"/>
                </a:lnTo>
                <a:cubicBezTo>
                  <a:pt x="3888536" y="1440814"/>
                  <a:pt x="3838291" y="1538088"/>
                  <a:pt x="3744013" y="1538122"/>
                </a:cubicBezTo>
                <a:cubicBezTo>
                  <a:pt x="3643523" y="1538122"/>
                  <a:pt x="3592822" y="1427540"/>
                  <a:pt x="3543078" y="1316957"/>
                </a:cubicBezTo>
                <a:lnTo>
                  <a:pt x="3536957" y="1303838"/>
                </a:lnTo>
                <a:lnTo>
                  <a:pt x="3548321" y="1329512"/>
                </a:lnTo>
                <a:cubicBezTo>
                  <a:pt x="3598337" y="1452387"/>
                  <a:pt x="3647107" y="1575866"/>
                  <a:pt x="3744161" y="1575866"/>
                </a:cubicBezTo>
                <a:cubicBezTo>
                  <a:pt x="3841217" y="1575866"/>
                  <a:pt x="3889730" y="1452387"/>
                  <a:pt x="3939507" y="1329512"/>
                </a:cubicBezTo>
                <a:close/>
                <a:moveTo>
                  <a:pt x="7103750" y="1275694"/>
                </a:moveTo>
                <a:lnTo>
                  <a:pt x="7102125" y="1279602"/>
                </a:lnTo>
                <a:cubicBezTo>
                  <a:pt x="7032062" y="1479007"/>
                  <a:pt x="6986638" y="1769059"/>
                  <a:pt x="6854313" y="1769107"/>
                </a:cubicBezTo>
                <a:lnTo>
                  <a:pt x="6854313" y="1769472"/>
                </a:lnTo>
                <a:cubicBezTo>
                  <a:pt x="6721797" y="1769472"/>
                  <a:pt x="6675365" y="1479531"/>
                  <a:pt x="6604548" y="1280196"/>
                </a:cubicBezTo>
                <a:lnTo>
                  <a:pt x="6603612" y="1277967"/>
                </a:lnTo>
                <a:lnTo>
                  <a:pt x="6621099" y="1333193"/>
                </a:lnTo>
                <a:cubicBezTo>
                  <a:pt x="6687932" y="1560782"/>
                  <a:pt x="6733702" y="1864233"/>
                  <a:pt x="6854387" y="1864233"/>
                </a:cubicBezTo>
                <a:cubicBezTo>
                  <a:pt x="6974844" y="1864233"/>
                  <a:pt x="7019701" y="1560696"/>
                  <a:pt x="7085793" y="1333026"/>
                </a:cubicBezTo>
                <a:close/>
                <a:moveTo>
                  <a:pt x="3202963" y="1275692"/>
                </a:moveTo>
                <a:lnTo>
                  <a:pt x="3201337" y="1279602"/>
                </a:lnTo>
                <a:cubicBezTo>
                  <a:pt x="3131274" y="1479007"/>
                  <a:pt x="3085850" y="1769059"/>
                  <a:pt x="2953525" y="1769107"/>
                </a:cubicBezTo>
                <a:lnTo>
                  <a:pt x="2953525" y="1769472"/>
                </a:lnTo>
                <a:cubicBezTo>
                  <a:pt x="2821010" y="1769472"/>
                  <a:pt x="2774577" y="1479531"/>
                  <a:pt x="2703761" y="1280196"/>
                </a:cubicBezTo>
                <a:lnTo>
                  <a:pt x="2702820" y="1277956"/>
                </a:lnTo>
                <a:lnTo>
                  <a:pt x="2720310" y="1333193"/>
                </a:lnTo>
                <a:cubicBezTo>
                  <a:pt x="2787144" y="1560782"/>
                  <a:pt x="2832914" y="1864233"/>
                  <a:pt x="2953599" y="1864233"/>
                </a:cubicBezTo>
                <a:cubicBezTo>
                  <a:pt x="3074056" y="1864233"/>
                  <a:pt x="3118913" y="1560696"/>
                  <a:pt x="3185005" y="1333026"/>
                </a:cubicBezTo>
                <a:close/>
                <a:moveTo>
                  <a:pt x="11050717" y="1275690"/>
                </a:moveTo>
                <a:lnTo>
                  <a:pt x="11049090" y="1279602"/>
                </a:lnTo>
                <a:cubicBezTo>
                  <a:pt x="10979027" y="1479007"/>
                  <a:pt x="10933603" y="1769059"/>
                  <a:pt x="10801279" y="1769107"/>
                </a:cubicBezTo>
                <a:lnTo>
                  <a:pt x="10801279" y="1769472"/>
                </a:lnTo>
                <a:cubicBezTo>
                  <a:pt x="10668763" y="1769472"/>
                  <a:pt x="10622330" y="1479531"/>
                  <a:pt x="10551514" y="1280196"/>
                </a:cubicBezTo>
                <a:lnTo>
                  <a:pt x="10550577" y="1277965"/>
                </a:lnTo>
                <a:lnTo>
                  <a:pt x="10568064" y="1333193"/>
                </a:lnTo>
                <a:cubicBezTo>
                  <a:pt x="10634897" y="1560782"/>
                  <a:pt x="10680668" y="1864233"/>
                  <a:pt x="10801352" y="1864233"/>
                </a:cubicBezTo>
                <a:cubicBezTo>
                  <a:pt x="10921809" y="1864233"/>
                  <a:pt x="10966667" y="1560696"/>
                  <a:pt x="11032759" y="1333026"/>
                </a:cubicBezTo>
                <a:close/>
                <a:moveTo>
                  <a:pt x="7864913" y="1273737"/>
                </a:moveTo>
                <a:lnTo>
                  <a:pt x="7836029" y="1337470"/>
                </a:lnTo>
                <a:cubicBezTo>
                  <a:pt x="7789325" y="1440814"/>
                  <a:pt x="7739080" y="1538088"/>
                  <a:pt x="7644802" y="1538122"/>
                </a:cubicBezTo>
                <a:cubicBezTo>
                  <a:pt x="7544312" y="1538122"/>
                  <a:pt x="7493610" y="1427540"/>
                  <a:pt x="7443867" y="1316957"/>
                </a:cubicBezTo>
                <a:lnTo>
                  <a:pt x="7437670" y="1303676"/>
                </a:lnTo>
                <a:lnTo>
                  <a:pt x="7449106" y="1329512"/>
                </a:lnTo>
                <a:cubicBezTo>
                  <a:pt x="7499122" y="1452387"/>
                  <a:pt x="7547892" y="1575866"/>
                  <a:pt x="7644947" y="1575866"/>
                </a:cubicBezTo>
                <a:cubicBezTo>
                  <a:pt x="7742437" y="1575866"/>
                  <a:pt x="7790948" y="1451282"/>
                  <a:pt x="7840960" y="1327866"/>
                </a:cubicBezTo>
                <a:close/>
                <a:moveTo>
                  <a:pt x="1157601" y="1272450"/>
                </a:moveTo>
                <a:lnTo>
                  <a:pt x="1174919" y="1309219"/>
                </a:lnTo>
                <a:cubicBezTo>
                  <a:pt x="1224662" y="1419802"/>
                  <a:pt x="1273446" y="1530384"/>
                  <a:pt x="1370067" y="1530384"/>
                </a:cubicBezTo>
                <a:cubicBezTo>
                  <a:pt x="1466725" y="1530384"/>
                  <a:pt x="1515254" y="1419747"/>
                  <a:pt x="1564751" y="1309100"/>
                </a:cubicBezTo>
                <a:lnTo>
                  <a:pt x="1581586" y="1273168"/>
                </a:lnTo>
                <a:lnTo>
                  <a:pt x="1561071" y="1313096"/>
                </a:lnTo>
                <a:cubicBezTo>
                  <a:pt x="1514528" y="1405567"/>
                  <a:pt x="1464482" y="1492607"/>
                  <a:pt x="1370067" y="1492641"/>
                </a:cubicBezTo>
                <a:cubicBezTo>
                  <a:pt x="1275790" y="1492641"/>
                  <a:pt x="1225512" y="1405683"/>
                  <a:pt x="1178714" y="1313291"/>
                </a:cubicBezTo>
                <a:close/>
                <a:moveTo>
                  <a:pt x="5058388" y="1272446"/>
                </a:moveTo>
                <a:lnTo>
                  <a:pt x="5075708" y="1309219"/>
                </a:lnTo>
                <a:cubicBezTo>
                  <a:pt x="5125451" y="1419802"/>
                  <a:pt x="5174235" y="1530384"/>
                  <a:pt x="5270856" y="1530384"/>
                </a:cubicBezTo>
                <a:cubicBezTo>
                  <a:pt x="5367514" y="1530384"/>
                  <a:pt x="5416043" y="1419747"/>
                  <a:pt x="5465540" y="1309100"/>
                </a:cubicBezTo>
                <a:lnTo>
                  <a:pt x="5482364" y="1273191"/>
                </a:lnTo>
                <a:lnTo>
                  <a:pt x="5461860" y="1313096"/>
                </a:lnTo>
                <a:cubicBezTo>
                  <a:pt x="5415317" y="1405567"/>
                  <a:pt x="5365271" y="1492607"/>
                  <a:pt x="5270856" y="1492641"/>
                </a:cubicBezTo>
                <a:cubicBezTo>
                  <a:pt x="5176579" y="1492641"/>
                  <a:pt x="5126301" y="1405683"/>
                  <a:pt x="5079503" y="1313291"/>
                </a:cubicBezTo>
                <a:close/>
                <a:moveTo>
                  <a:pt x="9005352" y="1272444"/>
                </a:moveTo>
                <a:lnTo>
                  <a:pt x="9022673" y="1309219"/>
                </a:lnTo>
                <a:cubicBezTo>
                  <a:pt x="9072416" y="1419802"/>
                  <a:pt x="9121201" y="1530384"/>
                  <a:pt x="9217822" y="1530384"/>
                </a:cubicBezTo>
                <a:cubicBezTo>
                  <a:pt x="9314480" y="1530384"/>
                  <a:pt x="9363009" y="1419747"/>
                  <a:pt x="9412505" y="1309100"/>
                </a:cubicBezTo>
                <a:lnTo>
                  <a:pt x="9429342" y="1273164"/>
                </a:lnTo>
                <a:lnTo>
                  <a:pt x="9408825" y="1313096"/>
                </a:lnTo>
                <a:cubicBezTo>
                  <a:pt x="9362282" y="1405567"/>
                  <a:pt x="9312236" y="1492607"/>
                  <a:pt x="9217822" y="1492641"/>
                </a:cubicBezTo>
                <a:cubicBezTo>
                  <a:pt x="9123544" y="1492641"/>
                  <a:pt x="9073266" y="1405683"/>
                  <a:pt x="9026468" y="1313291"/>
                </a:cubicBezTo>
                <a:close/>
                <a:moveTo>
                  <a:pt x="3955453" y="1271594"/>
                </a:moveTo>
                <a:lnTo>
                  <a:pt x="3952057" y="1277642"/>
                </a:lnTo>
                <a:cubicBezTo>
                  <a:pt x="3899962" y="1381754"/>
                  <a:pt x="3849903" y="1491907"/>
                  <a:pt x="3743648" y="1491984"/>
                </a:cubicBezTo>
                <a:cubicBezTo>
                  <a:pt x="3649370" y="1491984"/>
                  <a:pt x="3599076" y="1405027"/>
                  <a:pt x="3552261" y="1312634"/>
                </a:cubicBezTo>
                <a:lnTo>
                  <a:pt x="3537204" y="1283519"/>
                </a:lnTo>
                <a:lnTo>
                  <a:pt x="3548828" y="1308197"/>
                </a:lnTo>
                <a:cubicBezTo>
                  <a:pt x="3598571" y="1418779"/>
                  <a:pt x="3647356" y="1529362"/>
                  <a:pt x="3744013" y="1529362"/>
                </a:cubicBezTo>
                <a:cubicBezTo>
                  <a:pt x="3849772" y="1529362"/>
                  <a:pt x="3897934" y="1397008"/>
                  <a:pt x="3952761" y="1277050"/>
                </a:cubicBezTo>
                <a:close/>
                <a:moveTo>
                  <a:pt x="7858754" y="1267123"/>
                </a:moveTo>
                <a:lnTo>
                  <a:pt x="7852845" y="1277642"/>
                </a:lnTo>
                <a:cubicBezTo>
                  <a:pt x="7800751" y="1381754"/>
                  <a:pt x="7750691" y="1491907"/>
                  <a:pt x="7644436" y="1491984"/>
                </a:cubicBezTo>
                <a:cubicBezTo>
                  <a:pt x="7550158" y="1491984"/>
                  <a:pt x="7499865" y="1405027"/>
                  <a:pt x="7453050" y="1312634"/>
                </a:cubicBezTo>
                <a:lnTo>
                  <a:pt x="7437988" y="1283510"/>
                </a:lnTo>
                <a:lnTo>
                  <a:pt x="7449616" y="1308197"/>
                </a:lnTo>
                <a:cubicBezTo>
                  <a:pt x="7499359" y="1418779"/>
                  <a:pt x="7548144" y="1529362"/>
                  <a:pt x="7644802" y="1529362"/>
                </a:cubicBezTo>
                <a:cubicBezTo>
                  <a:pt x="7741496" y="1529362"/>
                  <a:pt x="7790043" y="1418725"/>
                  <a:pt x="7839558" y="1308078"/>
                </a:cubicBezTo>
                <a:close/>
                <a:moveTo>
                  <a:pt x="1967879" y="1262031"/>
                </a:moveTo>
                <a:lnTo>
                  <a:pt x="2016276" y="1340271"/>
                </a:lnTo>
                <a:cubicBezTo>
                  <a:pt x="2052732" y="1391410"/>
                  <a:pt x="2096097" y="1429858"/>
                  <a:pt x="2161143" y="1429858"/>
                </a:cubicBezTo>
                <a:cubicBezTo>
                  <a:pt x="2226141" y="1429858"/>
                  <a:pt x="2269432" y="1391361"/>
                  <a:pt x="2305812" y="1340156"/>
                </a:cubicBezTo>
                <a:lnTo>
                  <a:pt x="2352395" y="1264586"/>
                </a:lnTo>
                <a:lnTo>
                  <a:pt x="2323189" y="1308322"/>
                </a:lnTo>
                <a:cubicBezTo>
                  <a:pt x="2283447" y="1362884"/>
                  <a:pt x="2236343" y="1406543"/>
                  <a:pt x="2161139" y="1406570"/>
                </a:cubicBezTo>
                <a:cubicBezTo>
                  <a:pt x="2085909" y="1406570"/>
                  <a:pt x="2038756" y="1362959"/>
                  <a:pt x="1998954" y="1308446"/>
                </a:cubicBezTo>
                <a:close/>
                <a:moveTo>
                  <a:pt x="5868642" y="1261992"/>
                </a:moveTo>
                <a:lnTo>
                  <a:pt x="5917063" y="1340271"/>
                </a:lnTo>
                <a:cubicBezTo>
                  <a:pt x="5953518" y="1391410"/>
                  <a:pt x="5996883" y="1429858"/>
                  <a:pt x="6061929" y="1429858"/>
                </a:cubicBezTo>
                <a:cubicBezTo>
                  <a:pt x="6126926" y="1429858"/>
                  <a:pt x="6170218" y="1391361"/>
                  <a:pt x="6206596" y="1340156"/>
                </a:cubicBezTo>
                <a:lnTo>
                  <a:pt x="6253125" y="1264674"/>
                </a:lnTo>
                <a:lnTo>
                  <a:pt x="6223978" y="1308322"/>
                </a:lnTo>
                <a:cubicBezTo>
                  <a:pt x="6184236" y="1362884"/>
                  <a:pt x="6137132" y="1406543"/>
                  <a:pt x="6061928" y="1406570"/>
                </a:cubicBezTo>
                <a:cubicBezTo>
                  <a:pt x="5986698" y="1406570"/>
                  <a:pt x="5939545" y="1362959"/>
                  <a:pt x="5899743" y="1308446"/>
                </a:cubicBezTo>
                <a:close/>
                <a:moveTo>
                  <a:pt x="9815586" y="1261960"/>
                </a:moveTo>
                <a:lnTo>
                  <a:pt x="9864027" y="1340271"/>
                </a:lnTo>
                <a:cubicBezTo>
                  <a:pt x="9900482" y="1391410"/>
                  <a:pt x="9943847" y="1429858"/>
                  <a:pt x="10008893" y="1429858"/>
                </a:cubicBezTo>
                <a:cubicBezTo>
                  <a:pt x="10073890" y="1429858"/>
                  <a:pt x="10117181" y="1391361"/>
                  <a:pt x="10153560" y="1340156"/>
                </a:cubicBezTo>
                <a:lnTo>
                  <a:pt x="10200075" y="1264698"/>
                </a:lnTo>
                <a:lnTo>
                  <a:pt x="10170943" y="1308322"/>
                </a:lnTo>
                <a:cubicBezTo>
                  <a:pt x="10131202" y="1362884"/>
                  <a:pt x="10084097" y="1406543"/>
                  <a:pt x="10008894" y="1406570"/>
                </a:cubicBezTo>
                <a:cubicBezTo>
                  <a:pt x="9933663" y="1406570"/>
                  <a:pt x="9886511" y="1362959"/>
                  <a:pt x="9846709" y="1308446"/>
                </a:cubicBezTo>
                <a:close/>
                <a:moveTo>
                  <a:pt x="11811799" y="1254150"/>
                </a:moveTo>
                <a:lnTo>
                  <a:pt x="11810274" y="1256934"/>
                </a:lnTo>
                <a:cubicBezTo>
                  <a:pt x="11754141" y="1366578"/>
                  <a:pt x="11704740" y="1491902"/>
                  <a:pt x="11591402" y="1491984"/>
                </a:cubicBezTo>
                <a:cubicBezTo>
                  <a:pt x="11497124" y="1491984"/>
                  <a:pt x="11446830" y="1405027"/>
                  <a:pt x="11400015" y="1312634"/>
                </a:cubicBezTo>
                <a:lnTo>
                  <a:pt x="11384958" y="1283519"/>
                </a:lnTo>
                <a:lnTo>
                  <a:pt x="11396582" y="1308197"/>
                </a:lnTo>
                <a:cubicBezTo>
                  <a:pt x="11446325" y="1418779"/>
                  <a:pt x="11495110" y="1529362"/>
                  <a:pt x="11591768" y="1529362"/>
                </a:cubicBezTo>
                <a:cubicBezTo>
                  <a:pt x="11688462" y="1529362"/>
                  <a:pt x="11737009" y="1418725"/>
                  <a:pt x="11786524" y="1308078"/>
                </a:cubicBezTo>
                <a:close/>
                <a:moveTo>
                  <a:pt x="3210886" y="1231474"/>
                </a:moveTo>
                <a:lnTo>
                  <a:pt x="3200955" y="1251660"/>
                </a:lnTo>
                <a:cubicBezTo>
                  <a:pt x="3130885" y="1420394"/>
                  <a:pt x="3085730" y="1665832"/>
                  <a:pt x="2953453" y="1665880"/>
                </a:cubicBezTo>
                <a:cubicBezTo>
                  <a:pt x="2821177" y="1665880"/>
                  <a:pt x="2774701" y="1420647"/>
                  <a:pt x="2703826" y="1252049"/>
                </a:cubicBezTo>
                <a:lnTo>
                  <a:pt x="2697588" y="1239496"/>
                </a:lnTo>
                <a:lnTo>
                  <a:pt x="2699254" y="1243251"/>
                </a:lnTo>
                <a:cubicBezTo>
                  <a:pt x="2778452" y="1442134"/>
                  <a:pt x="2820872" y="1760346"/>
                  <a:pt x="2953525" y="1760346"/>
                </a:cubicBezTo>
                <a:cubicBezTo>
                  <a:pt x="3086028" y="1760346"/>
                  <a:pt x="3127366" y="1442030"/>
                  <a:pt x="3205784" y="1243083"/>
                </a:cubicBezTo>
                <a:close/>
                <a:moveTo>
                  <a:pt x="7111680" y="1231463"/>
                </a:moveTo>
                <a:lnTo>
                  <a:pt x="7101743" y="1251660"/>
                </a:lnTo>
                <a:cubicBezTo>
                  <a:pt x="7031673" y="1420394"/>
                  <a:pt x="6986518" y="1665832"/>
                  <a:pt x="6854241" y="1665880"/>
                </a:cubicBezTo>
                <a:cubicBezTo>
                  <a:pt x="6721965" y="1665880"/>
                  <a:pt x="6675489" y="1420647"/>
                  <a:pt x="6604614" y="1252049"/>
                </a:cubicBezTo>
                <a:lnTo>
                  <a:pt x="6598375" y="1239496"/>
                </a:lnTo>
                <a:lnTo>
                  <a:pt x="6600042" y="1243251"/>
                </a:lnTo>
                <a:cubicBezTo>
                  <a:pt x="6679241" y="1442134"/>
                  <a:pt x="6721661" y="1760346"/>
                  <a:pt x="6854313" y="1760346"/>
                </a:cubicBezTo>
                <a:cubicBezTo>
                  <a:pt x="6986816" y="1760346"/>
                  <a:pt x="7028154" y="1442030"/>
                  <a:pt x="7106573" y="1243083"/>
                </a:cubicBezTo>
                <a:close/>
                <a:moveTo>
                  <a:pt x="11058646" y="1231460"/>
                </a:moveTo>
                <a:lnTo>
                  <a:pt x="11048708" y="1251660"/>
                </a:lnTo>
                <a:cubicBezTo>
                  <a:pt x="10978638" y="1420394"/>
                  <a:pt x="10933483" y="1665832"/>
                  <a:pt x="10801206" y="1665880"/>
                </a:cubicBezTo>
                <a:cubicBezTo>
                  <a:pt x="10668929" y="1665880"/>
                  <a:pt x="10622453" y="1420647"/>
                  <a:pt x="10551579" y="1252049"/>
                </a:cubicBezTo>
                <a:lnTo>
                  <a:pt x="10545349" y="1239512"/>
                </a:lnTo>
                <a:lnTo>
                  <a:pt x="10547007" y="1243251"/>
                </a:lnTo>
                <a:cubicBezTo>
                  <a:pt x="10626207" y="1442134"/>
                  <a:pt x="10668627" y="1760346"/>
                  <a:pt x="10801279" y="1760346"/>
                </a:cubicBezTo>
                <a:cubicBezTo>
                  <a:pt x="10933782" y="1760346"/>
                  <a:pt x="10975120" y="1442030"/>
                  <a:pt x="11053538" y="1243083"/>
                </a:cubicBezTo>
                <a:close/>
                <a:moveTo>
                  <a:pt x="2365138" y="1229626"/>
                </a:moveTo>
                <a:lnTo>
                  <a:pt x="2351718" y="1247905"/>
                </a:lnTo>
                <a:cubicBezTo>
                  <a:pt x="2305160" y="1312719"/>
                  <a:pt x="2255246" y="1373765"/>
                  <a:pt x="2161140" y="1373936"/>
                </a:cubicBezTo>
                <a:cubicBezTo>
                  <a:pt x="2067306" y="1373936"/>
                  <a:pt x="2017169" y="1312981"/>
                  <a:pt x="1970364" y="1248216"/>
                </a:cubicBezTo>
                <a:lnTo>
                  <a:pt x="1957374" y="1230621"/>
                </a:lnTo>
                <a:lnTo>
                  <a:pt x="1965516" y="1242785"/>
                </a:lnTo>
                <a:cubicBezTo>
                  <a:pt x="2015094" y="1320297"/>
                  <a:pt x="2063898" y="1397809"/>
                  <a:pt x="2161139" y="1397809"/>
                </a:cubicBezTo>
                <a:cubicBezTo>
                  <a:pt x="2258198" y="1397809"/>
                  <a:pt x="2306929" y="1320224"/>
                  <a:pt x="2356453" y="1242630"/>
                </a:cubicBezTo>
                <a:close/>
                <a:moveTo>
                  <a:pt x="10212896" y="1229621"/>
                </a:moveTo>
                <a:lnTo>
                  <a:pt x="10199472" y="1247905"/>
                </a:lnTo>
                <a:cubicBezTo>
                  <a:pt x="10152914" y="1312719"/>
                  <a:pt x="10103000" y="1373765"/>
                  <a:pt x="10008894" y="1373936"/>
                </a:cubicBezTo>
                <a:cubicBezTo>
                  <a:pt x="9915061" y="1373936"/>
                  <a:pt x="9864923" y="1312981"/>
                  <a:pt x="9818118" y="1248216"/>
                </a:cubicBezTo>
                <a:lnTo>
                  <a:pt x="9805135" y="1230631"/>
                </a:lnTo>
                <a:lnTo>
                  <a:pt x="9813270" y="1242785"/>
                </a:lnTo>
                <a:cubicBezTo>
                  <a:pt x="9862849" y="1320297"/>
                  <a:pt x="9911653" y="1397809"/>
                  <a:pt x="10008894" y="1397809"/>
                </a:cubicBezTo>
                <a:cubicBezTo>
                  <a:pt x="10105953" y="1397809"/>
                  <a:pt x="10154683" y="1320224"/>
                  <a:pt x="10204207" y="1242630"/>
                </a:cubicBezTo>
                <a:close/>
                <a:moveTo>
                  <a:pt x="6265930" y="1229621"/>
                </a:moveTo>
                <a:lnTo>
                  <a:pt x="6252506" y="1247905"/>
                </a:lnTo>
                <a:cubicBezTo>
                  <a:pt x="6205949" y="1312719"/>
                  <a:pt x="6156035" y="1373765"/>
                  <a:pt x="6061929" y="1373936"/>
                </a:cubicBezTo>
                <a:cubicBezTo>
                  <a:pt x="5968095" y="1373936"/>
                  <a:pt x="5917958" y="1312981"/>
                  <a:pt x="5871153" y="1248216"/>
                </a:cubicBezTo>
                <a:lnTo>
                  <a:pt x="5858163" y="1230621"/>
                </a:lnTo>
                <a:lnTo>
                  <a:pt x="5866305" y="1242785"/>
                </a:lnTo>
                <a:cubicBezTo>
                  <a:pt x="5915884" y="1320297"/>
                  <a:pt x="5964687" y="1397809"/>
                  <a:pt x="6061928" y="1397809"/>
                </a:cubicBezTo>
                <a:cubicBezTo>
                  <a:pt x="6158987" y="1397809"/>
                  <a:pt x="6207717" y="1320224"/>
                  <a:pt x="6257241" y="1242630"/>
                </a:cubicBezTo>
                <a:close/>
                <a:moveTo>
                  <a:pt x="4660195" y="1227645"/>
                </a:moveTo>
                <a:lnTo>
                  <a:pt x="4641041" y="1248144"/>
                </a:lnTo>
                <a:cubicBezTo>
                  <a:pt x="4601395" y="1287063"/>
                  <a:pt x="4554441" y="1318207"/>
                  <a:pt x="4479347" y="1318234"/>
                </a:cubicBezTo>
                <a:cubicBezTo>
                  <a:pt x="4413784" y="1318234"/>
                  <a:pt x="4369616" y="1294434"/>
                  <a:pt x="4332980" y="1262453"/>
                </a:cubicBezTo>
                <a:lnTo>
                  <a:pt x="4300506" y="1230455"/>
                </a:lnTo>
                <a:lnTo>
                  <a:pt x="4304218" y="1234965"/>
                </a:lnTo>
                <a:cubicBezTo>
                  <a:pt x="4347581" y="1286568"/>
                  <a:pt x="4395497" y="1331887"/>
                  <a:pt x="4479348" y="1331887"/>
                </a:cubicBezTo>
                <a:cubicBezTo>
                  <a:pt x="4561612" y="1331887"/>
                  <a:pt x="4609170" y="1288347"/>
                  <a:pt x="4651717" y="1237998"/>
                </a:cubicBezTo>
                <a:close/>
                <a:moveTo>
                  <a:pt x="397069" y="1227146"/>
                </a:moveTo>
                <a:lnTo>
                  <a:pt x="406092" y="1238116"/>
                </a:lnTo>
                <a:cubicBezTo>
                  <a:pt x="448766" y="1288399"/>
                  <a:pt x="496421" y="1331887"/>
                  <a:pt x="578561" y="1331887"/>
                </a:cubicBezTo>
                <a:cubicBezTo>
                  <a:pt x="660824" y="1331887"/>
                  <a:pt x="708382" y="1288347"/>
                  <a:pt x="750929" y="1237998"/>
                </a:cubicBezTo>
                <a:lnTo>
                  <a:pt x="759418" y="1227632"/>
                </a:lnTo>
                <a:lnTo>
                  <a:pt x="740252" y="1248144"/>
                </a:lnTo>
                <a:cubicBezTo>
                  <a:pt x="700606" y="1287063"/>
                  <a:pt x="653651" y="1318207"/>
                  <a:pt x="578557" y="1318234"/>
                </a:cubicBezTo>
                <a:cubicBezTo>
                  <a:pt x="503628" y="1318234"/>
                  <a:pt x="456643" y="1287148"/>
                  <a:pt x="416910" y="1248291"/>
                </a:cubicBezTo>
                <a:close/>
                <a:moveTo>
                  <a:pt x="8991232" y="1227066"/>
                </a:moveTo>
                <a:lnTo>
                  <a:pt x="9022125" y="1285930"/>
                </a:lnTo>
                <a:cubicBezTo>
                  <a:pt x="9071722" y="1384869"/>
                  <a:pt x="9120434" y="1483808"/>
                  <a:pt x="9217457" y="1483808"/>
                </a:cubicBezTo>
                <a:cubicBezTo>
                  <a:pt x="9314406" y="1483808"/>
                  <a:pt x="9362936" y="1384815"/>
                  <a:pt x="9412368" y="1285812"/>
                </a:cubicBezTo>
                <a:lnTo>
                  <a:pt x="9440087" y="1232797"/>
                </a:lnTo>
                <a:lnTo>
                  <a:pt x="9436480" y="1238598"/>
                </a:lnTo>
                <a:cubicBezTo>
                  <a:pt x="9380247" y="1335359"/>
                  <a:pt x="9330759" y="1445952"/>
                  <a:pt x="9217749" y="1445993"/>
                </a:cubicBezTo>
                <a:cubicBezTo>
                  <a:pt x="9105026" y="1445993"/>
                  <a:pt x="9055155" y="1335511"/>
                  <a:pt x="8998597" y="1238839"/>
                </a:cubicBezTo>
                <a:close/>
                <a:moveTo>
                  <a:pt x="1143474" y="1227059"/>
                </a:moveTo>
                <a:lnTo>
                  <a:pt x="1174371" y="1285930"/>
                </a:lnTo>
                <a:cubicBezTo>
                  <a:pt x="1223968" y="1384869"/>
                  <a:pt x="1272680" y="1483808"/>
                  <a:pt x="1369703" y="1483808"/>
                </a:cubicBezTo>
                <a:cubicBezTo>
                  <a:pt x="1466652" y="1483808"/>
                  <a:pt x="1515182" y="1384815"/>
                  <a:pt x="1564614" y="1285812"/>
                </a:cubicBezTo>
                <a:lnTo>
                  <a:pt x="1592333" y="1232798"/>
                </a:lnTo>
                <a:lnTo>
                  <a:pt x="1588726" y="1238598"/>
                </a:lnTo>
                <a:cubicBezTo>
                  <a:pt x="1532493" y="1335359"/>
                  <a:pt x="1483005" y="1445952"/>
                  <a:pt x="1369995" y="1445993"/>
                </a:cubicBezTo>
                <a:cubicBezTo>
                  <a:pt x="1257272" y="1445993"/>
                  <a:pt x="1207401" y="1335511"/>
                  <a:pt x="1150844" y="1238839"/>
                </a:cubicBezTo>
                <a:close/>
                <a:moveTo>
                  <a:pt x="5044262" y="1227057"/>
                </a:moveTo>
                <a:lnTo>
                  <a:pt x="5075160" y="1285930"/>
                </a:lnTo>
                <a:cubicBezTo>
                  <a:pt x="5124757" y="1384869"/>
                  <a:pt x="5173469" y="1483808"/>
                  <a:pt x="5270491" y="1483808"/>
                </a:cubicBezTo>
                <a:cubicBezTo>
                  <a:pt x="5367441" y="1483808"/>
                  <a:pt x="5415971" y="1384815"/>
                  <a:pt x="5465403" y="1285812"/>
                </a:cubicBezTo>
                <a:lnTo>
                  <a:pt x="5493119" y="1232801"/>
                </a:lnTo>
                <a:lnTo>
                  <a:pt x="5489516" y="1238598"/>
                </a:lnTo>
                <a:cubicBezTo>
                  <a:pt x="5433282" y="1335359"/>
                  <a:pt x="5383794" y="1445952"/>
                  <a:pt x="5270783" y="1445993"/>
                </a:cubicBezTo>
                <a:cubicBezTo>
                  <a:pt x="5158061" y="1445993"/>
                  <a:pt x="5108190" y="1335511"/>
                  <a:pt x="5051633" y="1238839"/>
                </a:cubicBezTo>
                <a:close/>
                <a:moveTo>
                  <a:pt x="8244193" y="1226474"/>
                </a:moveTo>
                <a:lnTo>
                  <a:pt x="8251182" y="1234965"/>
                </a:lnTo>
                <a:cubicBezTo>
                  <a:pt x="8294546" y="1286568"/>
                  <a:pt x="8342461" y="1331887"/>
                  <a:pt x="8426312" y="1331887"/>
                </a:cubicBezTo>
                <a:cubicBezTo>
                  <a:pt x="8508575" y="1331887"/>
                  <a:pt x="8556133" y="1288347"/>
                  <a:pt x="8598680" y="1237998"/>
                </a:cubicBezTo>
                <a:lnTo>
                  <a:pt x="8607149" y="1227657"/>
                </a:lnTo>
                <a:lnTo>
                  <a:pt x="8588006" y="1248144"/>
                </a:lnTo>
                <a:cubicBezTo>
                  <a:pt x="8548360" y="1287063"/>
                  <a:pt x="8501406" y="1318207"/>
                  <a:pt x="8426312" y="1318234"/>
                </a:cubicBezTo>
                <a:cubicBezTo>
                  <a:pt x="8351383" y="1318234"/>
                  <a:pt x="8304398" y="1287148"/>
                  <a:pt x="8264665" y="1248291"/>
                </a:cubicBezTo>
                <a:close/>
                <a:moveTo>
                  <a:pt x="11363866" y="1224165"/>
                </a:moveTo>
                <a:lnTo>
                  <a:pt x="11395998" y="1285346"/>
                </a:lnTo>
                <a:cubicBezTo>
                  <a:pt x="11445632" y="1384285"/>
                  <a:pt x="11494380" y="1483223"/>
                  <a:pt x="11591402" y="1483223"/>
                </a:cubicBezTo>
                <a:cubicBezTo>
                  <a:pt x="11688388" y="1483223"/>
                  <a:pt x="11736917" y="1384212"/>
                  <a:pt x="11786350" y="1285191"/>
                </a:cubicBezTo>
                <a:lnTo>
                  <a:pt x="11814952" y="1230477"/>
                </a:lnTo>
                <a:lnTo>
                  <a:pt x="11810463" y="1237693"/>
                </a:lnTo>
                <a:cubicBezTo>
                  <a:pt x="11754202" y="1334434"/>
                  <a:pt x="11704672" y="1445003"/>
                  <a:pt x="11591621" y="1445043"/>
                </a:cubicBezTo>
                <a:cubicBezTo>
                  <a:pt x="11478775" y="1445043"/>
                  <a:pt x="11428966" y="1334561"/>
                  <a:pt x="11372447" y="1237889"/>
                </a:cubicBezTo>
                <a:close/>
                <a:moveTo>
                  <a:pt x="7416899" y="1224163"/>
                </a:moveTo>
                <a:lnTo>
                  <a:pt x="7449032" y="1285346"/>
                </a:lnTo>
                <a:cubicBezTo>
                  <a:pt x="7498666" y="1384285"/>
                  <a:pt x="7547414" y="1483223"/>
                  <a:pt x="7644436" y="1483223"/>
                </a:cubicBezTo>
                <a:cubicBezTo>
                  <a:pt x="7741422" y="1483223"/>
                  <a:pt x="7789951" y="1384212"/>
                  <a:pt x="7839384" y="1285191"/>
                </a:cubicBezTo>
                <a:lnTo>
                  <a:pt x="7866249" y="1233800"/>
                </a:lnTo>
                <a:lnTo>
                  <a:pt x="7817871" y="1316867"/>
                </a:lnTo>
                <a:cubicBezTo>
                  <a:pt x="7775748" y="1386218"/>
                  <a:pt x="7727088" y="1445013"/>
                  <a:pt x="7644655" y="1445043"/>
                </a:cubicBezTo>
                <a:cubicBezTo>
                  <a:pt x="7531809" y="1445043"/>
                  <a:pt x="7482000" y="1334561"/>
                  <a:pt x="7425481" y="1237889"/>
                </a:cubicBezTo>
                <a:close/>
                <a:moveTo>
                  <a:pt x="3516109" y="1224159"/>
                </a:moveTo>
                <a:lnTo>
                  <a:pt x="3548244" y="1285346"/>
                </a:lnTo>
                <a:cubicBezTo>
                  <a:pt x="3597877" y="1384285"/>
                  <a:pt x="3646626" y="1483223"/>
                  <a:pt x="3743648" y="1483223"/>
                </a:cubicBezTo>
                <a:cubicBezTo>
                  <a:pt x="3849726" y="1483223"/>
                  <a:pt x="3897836" y="1364777"/>
                  <a:pt x="3952563" y="1257423"/>
                </a:cubicBezTo>
                <a:lnTo>
                  <a:pt x="3969954" y="1225824"/>
                </a:lnTo>
                <a:lnTo>
                  <a:pt x="3966235" y="1231666"/>
                </a:lnTo>
                <a:cubicBezTo>
                  <a:pt x="3908484" y="1329779"/>
                  <a:pt x="3859274" y="1445002"/>
                  <a:pt x="3743867" y="1445043"/>
                </a:cubicBezTo>
                <a:cubicBezTo>
                  <a:pt x="3631021" y="1445043"/>
                  <a:pt x="3581212" y="1334561"/>
                  <a:pt x="3524693" y="1237889"/>
                </a:cubicBezTo>
                <a:close/>
                <a:moveTo>
                  <a:pt x="768105" y="1205512"/>
                </a:moveTo>
                <a:lnTo>
                  <a:pt x="719287" y="1249010"/>
                </a:lnTo>
                <a:cubicBezTo>
                  <a:pt x="683775" y="1275604"/>
                  <a:pt x="640798" y="1294946"/>
                  <a:pt x="578265" y="1294946"/>
                </a:cubicBezTo>
                <a:cubicBezTo>
                  <a:pt x="515778" y="1294946"/>
                  <a:pt x="472783" y="1275626"/>
                  <a:pt x="437237" y="1249060"/>
                </a:cubicBezTo>
                <a:lnTo>
                  <a:pt x="391030" y="1207981"/>
                </a:lnTo>
                <a:lnTo>
                  <a:pt x="420451" y="1239531"/>
                </a:lnTo>
                <a:cubicBezTo>
                  <a:pt x="459712" y="1278388"/>
                  <a:pt x="505517" y="1309474"/>
                  <a:pt x="578557" y="1309474"/>
                </a:cubicBezTo>
                <a:cubicBezTo>
                  <a:pt x="651707" y="1309474"/>
                  <a:pt x="697447" y="1278347"/>
                  <a:pt x="736607" y="1239435"/>
                </a:cubicBezTo>
                <a:close/>
                <a:moveTo>
                  <a:pt x="8987051" y="1203565"/>
                </a:moveTo>
                <a:lnTo>
                  <a:pt x="9022253" y="1262643"/>
                </a:lnTo>
                <a:cubicBezTo>
                  <a:pt x="9071960" y="1349938"/>
                  <a:pt x="9120836" y="1437232"/>
                  <a:pt x="9217749" y="1437232"/>
                </a:cubicBezTo>
                <a:cubicBezTo>
                  <a:pt x="9314808" y="1437232"/>
                  <a:pt x="9363392" y="1349865"/>
                  <a:pt x="9412825" y="1262497"/>
                </a:cubicBezTo>
                <a:lnTo>
                  <a:pt x="9446399" y="1205816"/>
                </a:lnTo>
                <a:lnTo>
                  <a:pt x="9436412" y="1219719"/>
                </a:lnTo>
                <a:cubicBezTo>
                  <a:pt x="9380104" y="1303577"/>
                  <a:pt x="9330585" y="1399414"/>
                  <a:pt x="9217822" y="1399414"/>
                </a:cubicBezTo>
                <a:cubicBezTo>
                  <a:pt x="9105181" y="1399414"/>
                  <a:pt x="9055393" y="1303669"/>
                  <a:pt x="8998839" y="1219893"/>
                </a:cubicBezTo>
                <a:close/>
                <a:moveTo>
                  <a:pt x="1139297" y="1203565"/>
                </a:moveTo>
                <a:lnTo>
                  <a:pt x="1174499" y="1262643"/>
                </a:lnTo>
                <a:cubicBezTo>
                  <a:pt x="1224206" y="1349938"/>
                  <a:pt x="1273082" y="1437232"/>
                  <a:pt x="1369995" y="1437232"/>
                </a:cubicBezTo>
                <a:cubicBezTo>
                  <a:pt x="1467053" y="1437232"/>
                  <a:pt x="1515638" y="1349865"/>
                  <a:pt x="1565071" y="1262497"/>
                </a:cubicBezTo>
                <a:lnTo>
                  <a:pt x="1598644" y="1205817"/>
                </a:lnTo>
                <a:lnTo>
                  <a:pt x="1588658" y="1219719"/>
                </a:lnTo>
                <a:cubicBezTo>
                  <a:pt x="1532351" y="1303577"/>
                  <a:pt x="1482831" y="1399414"/>
                  <a:pt x="1370068" y="1399414"/>
                </a:cubicBezTo>
                <a:cubicBezTo>
                  <a:pt x="1257427" y="1399414"/>
                  <a:pt x="1207639" y="1303669"/>
                  <a:pt x="1151085" y="1219893"/>
                </a:cubicBezTo>
                <a:close/>
                <a:moveTo>
                  <a:pt x="5040083" y="1203562"/>
                </a:moveTo>
                <a:lnTo>
                  <a:pt x="5075288" y="1262643"/>
                </a:lnTo>
                <a:cubicBezTo>
                  <a:pt x="5124994" y="1349938"/>
                  <a:pt x="5173870" y="1437232"/>
                  <a:pt x="5270783" y="1437232"/>
                </a:cubicBezTo>
                <a:cubicBezTo>
                  <a:pt x="5367842" y="1437232"/>
                  <a:pt x="5416426" y="1349865"/>
                  <a:pt x="5465860" y="1262497"/>
                </a:cubicBezTo>
                <a:lnTo>
                  <a:pt x="5499433" y="1205818"/>
                </a:lnTo>
                <a:lnTo>
                  <a:pt x="5489447" y="1219719"/>
                </a:lnTo>
                <a:cubicBezTo>
                  <a:pt x="5433139" y="1303577"/>
                  <a:pt x="5383620" y="1399414"/>
                  <a:pt x="5270857" y="1399414"/>
                </a:cubicBezTo>
                <a:cubicBezTo>
                  <a:pt x="5158216" y="1399414"/>
                  <a:pt x="5108428" y="1303669"/>
                  <a:pt x="5051874" y="1219893"/>
                </a:cubicBezTo>
                <a:close/>
                <a:moveTo>
                  <a:pt x="8233196" y="1202810"/>
                </a:moveTo>
                <a:lnTo>
                  <a:pt x="8249026" y="1219563"/>
                </a:lnTo>
                <a:cubicBezTo>
                  <a:pt x="8292956" y="1267163"/>
                  <a:pt x="8341098" y="1309474"/>
                  <a:pt x="8426312" y="1309474"/>
                </a:cubicBezTo>
                <a:cubicBezTo>
                  <a:pt x="8499462" y="1309474"/>
                  <a:pt x="8545201" y="1278347"/>
                  <a:pt x="8584361" y="1239435"/>
                </a:cubicBezTo>
                <a:lnTo>
                  <a:pt x="8615862" y="1205509"/>
                </a:lnTo>
                <a:lnTo>
                  <a:pt x="8567041" y="1249010"/>
                </a:lnTo>
                <a:cubicBezTo>
                  <a:pt x="8531529" y="1275604"/>
                  <a:pt x="8488553" y="1294946"/>
                  <a:pt x="8426020" y="1294946"/>
                </a:cubicBezTo>
                <a:cubicBezTo>
                  <a:pt x="8332290" y="1294946"/>
                  <a:pt x="8282415" y="1251475"/>
                  <a:pt x="8235756" y="1205288"/>
                </a:cubicBezTo>
                <a:close/>
                <a:moveTo>
                  <a:pt x="11822222" y="1201783"/>
                </a:moveTo>
                <a:lnTo>
                  <a:pt x="11810198" y="1218528"/>
                </a:lnTo>
                <a:cubicBezTo>
                  <a:pt x="11753929" y="1302374"/>
                  <a:pt x="11704476" y="1398206"/>
                  <a:pt x="11591548" y="1398247"/>
                </a:cubicBezTo>
                <a:cubicBezTo>
                  <a:pt x="11478908" y="1398247"/>
                  <a:pt x="11429119" y="1302479"/>
                  <a:pt x="11372552" y="1218682"/>
                </a:cubicBezTo>
                <a:lnTo>
                  <a:pt x="11360750" y="1202335"/>
                </a:lnTo>
                <a:lnTo>
                  <a:pt x="11396116" y="1261694"/>
                </a:lnTo>
                <a:cubicBezTo>
                  <a:pt x="11445814" y="1348989"/>
                  <a:pt x="11494672" y="1436283"/>
                  <a:pt x="11591621" y="1436283"/>
                </a:cubicBezTo>
                <a:cubicBezTo>
                  <a:pt x="11688753" y="1436283"/>
                  <a:pt x="11737355" y="1348934"/>
                  <a:pt x="11786797" y="1261576"/>
                </a:cubicBezTo>
                <a:close/>
                <a:moveTo>
                  <a:pt x="7875389" y="1201560"/>
                </a:moveTo>
                <a:lnTo>
                  <a:pt x="7866758" y="1213305"/>
                </a:lnTo>
                <a:cubicBezTo>
                  <a:pt x="7808996" y="1298339"/>
                  <a:pt x="7759863" y="1398205"/>
                  <a:pt x="7644582" y="1398247"/>
                </a:cubicBezTo>
                <a:cubicBezTo>
                  <a:pt x="7531942" y="1398247"/>
                  <a:pt x="7482153" y="1302479"/>
                  <a:pt x="7425587" y="1218682"/>
                </a:cubicBezTo>
                <a:lnTo>
                  <a:pt x="7413782" y="1202332"/>
                </a:lnTo>
                <a:lnTo>
                  <a:pt x="7449150" y="1261694"/>
                </a:lnTo>
                <a:cubicBezTo>
                  <a:pt x="7498848" y="1348989"/>
                  <a:pt x="7547706" y="1436283"/>
                  <a:pt x="7644655" y="1436283"/>
                </a:cubicBezTo>
                <a:cubicBezTo>
                  <a:pt x="7741787" y="1436283"/>
                  <a:pt x="7790390" y="1348934"/>
                  <a:pt x="7839832" y="1261576"/>
                </a:cubicBezTo>
                <a:close/>
                <a:moveTo>
                  <a:pt x="4283304" y="1199713"/>
                </a:moveTo>
                <a:lnTo>
                  <a:pt x="4302060" y="1219563"/>
                </a:lnTo>
                <a:cubicBezTo>
                  <a:pt x="4345990" y="1267163"/>
                  <a:pt x="4394133" y="1309474"/>
                  <a:pt x="4479347" y="1309474"/>
                </a:cubicBezTo>
                <a:cubicBezTo>
                  <a:pt x="4552497" y="1309474"/>
                  <a:pt x="4598236" y="1278347"/>
                  <a:pt x="4637396" y="1239435"/>
                </a:cubicBezTo>
                <a:lnTo>
                  <a:pt x="4668897" y="1205509"/>
                </a:lnTo>
                <a:lnTo>
                  <a:pt x="4620076" y="1249010"/>
                </a:lnTo>
                <a:cubicBezTo>
                  <a:pt x="4584564" y="1275604"/>
                  <a:pt x="4541587" y="1294946"/>
                  <a:pt x="4479054" y="1294946"/>
                </a:cubicBezTo>
                <a:cubicBezTo>
                  <a:pt x="4413443" y="1294946"/>
                  <a:pt x="4369322" y="1273646"/>
                  <a:pt x="4332749" y="1245023"/>
                </a:cubicBezTo>
                <a:close/>
                <a:moveTo>
                  <a:pt x="3978305" y="1196519"/>
                </a:moveTo>
                <a:lnTo>
                  <a:pt x="3965970" y="1213305"/>
                </a:lnTo>
                <a:cubicBezTo>
                  <a:pt x="3908207" y="1298339"/>
                  <a:pt x="3859075" y="1398205"/>
                  <a:pt x="3743795" y="1398247"/>
                </a:cubicBezTo>
                <a:cubicBezTo>
                  <a:pt x="3631154" y="1398247"/>
                  <a:pt x="3581365" y="1302479"/>
                  <a:pt x="3524799" y="1218682"/>
                </a:cubicBezTo>
                <a:lnTo>
                  <a:pt x="3512993" y="1202330"/>
                </a:lnTo>
                <a:lnTo>
                  <a:pt x="3548362" y="1261694"/>
                </a:lnTo>
                <a:cubicBezTo>
                  <a:pt x="3598060" y="1348989"/>
                  <a:pt x="3646918" y="1436283"/>
                  <a:pt x="3743867" y="1436283"/>
                </a:cubicBezTo>
                <a:cubicBezTo>
                  <a:pt x="3850105" y="1436283"/>
                  <a:pt x="3898288" y="1331788"/>
                  <a:pt x="3953012" y="1237078"/>
                </a:cubicBezTo>
                <a:close/>
                <a:moveTo>
                  <a:pt x="9789377" y="1195190"/>
                </a:moveTo>
                <a:lnTo>
                  <a:pt x="9812804" y="1226468"/>
                </a:lnTo>
                <a:cubicBezTo>
                  <a:pt x="9862465" y="1295822"/>
                  <a:pt x="9911396" y="1365176"/>
                  <a:pt x="10008528" y="1365176"/>
                </a:cubicBezTo>
                <a:cubicBezTo>
                  <a:pt x="10105952" y="1365176"/>
                  <a:pt x="10154609" y="1295822"/>
                  <a:pt x="10204006" y="1226468"/>
                </a:cubicBezTo>
                <a:lnTo>
                  <a:pt x="10223502" y="1200309"/>
                </a:lnTo>
                <a:lnTo>
                  <a:pt x="10170579" y="1263689"/>
                </a:lnTo>
                <a:cubicBezTo>
                  <a:pt x="10130886" y="1306769"/>
                  <a:pt x="10083888" y="1341232"/>
                  <a:pt x="10008821" y="1341232"/>
                </a:cubicBezTo>
                <a:cubicBezTo>
                  <a:pt x="9896344" y="1341232"/>
                  <a:pt x="9846720" y="1263781"/>
                  <a:pt x="9790200" y="1196012"/>
                </a:cubicBezTo>
                <a:close/>
                <a:moveTo>
                  <a:pt x="5842412" y="1195190"/>
                </a:moveTo>
                <a:lnTo>
                  <a:pt x="5865839" y="1226468"/>
                </a:lnTo>
                <a:cubicBezTo>
                  <a:pt x="5915500" y="1295822"/>
                  <a:pt x="5964431" y="1365176"/>
                  <a:pt x="6061562" y="1365176"/>
                </a:cubicBezTo>
                <a:cubicBezTo>
                  <a:pt x="6158986" y="1365176"/>
                  <a:pt x="6207644" y="1295822"/>
                  <a:pt x="6257040" y="1226468"/>
                </a:cubicBezTo>
                <a:lnTo>
                  <a:pt x="6276535" y="1200311"/>
                </a:lnTo>
                <a:lnTo>
                  <a:pt x="6223613" y="1263689"/>
                </a:lnTo>
                <a:cubicBezTo>
                  <a:pt x="6183920" y="1306769"/>
                  <a:pt x="6136922" y="1341232"/>
                  <a:pt x="6061855" y="1341232"/>
                </a:cubicBezTo>
                <a:cubicBezTo>
                  <a:pt x="5949379" y="1341232"/>
                  <a:pt x="5899755" y="1263781"/>
                  <a:pt x="5843236" y="1196012"/>
                </a:cubicBezTo>
                <a:close/>
                <a:moveTo>
                  <a:pt x="1941622" y="1195189"/>
                </a:moveTo>
                <a:lnTo>
                  <a:pt x="1965050" y="1226468"/>
                </a:lnTo>
                <a:cubicBezTo>
                  <a:pt x="2014711" y="1295822"/>
                  <a:pt x="2063642" y="1365176"/>
                  <a:pt x="2160774" y="1365176"/>
                </a:cubicBezTo>
                <a:cubicBezTo>
                  <a:pt x="2258199" y="1365176"/>
                  <a:pt x="2306856" y="1295822"/>
                  <a:pt x="2356252" y="1226468"/>
                </a:cubicBezTo>
                <a:lnTo>
                  <a:pt x="2375753" y="1200303"/>
                </a:lnTo>
                <a:lnTo>
                  <a:pt x="2322824" y="1263689"/>
                </a:lnTo>
                <a:cubicBezTo>
                  <a:pt x="2283132" y="1306769"/>
                  <a:pt x="2236133" y="1341232"/>
                  <a:pt x="2161067" y="1341232"/>
                </a:cubicBezTo>
                <a:cubicBezTo>
                  <a:pt x="2048590" y="1341232"/>
                  <a:pt x="1998966" y="1263781"/>
                  <a:pt x="1942447" y="1196012"/>
                </a:cubicBezTo>
                <a:close/>
                <a:moveTo>
                  <a:pt x="11343128" y="1191055"/>
                </a:moveTo>
                <a:lnTo>
                  <a:pt x="11343581" y="1191722"/>
                </a:lnTo>
                <a:lnTo>
                  <a:pt x="11343305" y="1191280"/>
                </a:lnTo>
                <a:close/>
                <a:moveTo>
                  <a:pt x="7396160" y="1191052"/>
                </a:moveTo>
                <a:lnTo>
                  <a:pt x="7396621" y="1191730"/>
                </a:lnTo>
                <a:lnTo>
                  <a:pt x="7396339" y="1191280"/>
                </a:lnTo>
                <a:close/>
                <a:moveTo>
                  <a:pt x="3495369" y="1191049"/>
                </a:moveTo>
                <a:lnTo>
                  <a:pt x="3495836" y="1191736"/>
                </a:lnTo>
                <a:lnTo>
                  <a:pt x="3495551" y="1191280"/>
                </a:lnTo>
                <a:close/>
                <a:moveTo>
                  <a:pt x="1139873" y="1189150"/>
                </a:moveTo>
                <a:lnTo>
                  <a:pt x="1174381" y="1239390"/>
                </a:lnTo>
                <a:cubicBezTo>
                  <a:pt x="1224060" y="1315059"/>
                  <a:pt x="1272973" y="1390727"/>
                  <a:pt x="1370068" y="1390727"/>
                </a:cubicBezTo>
                <a:cubicBezTo>
                  <a:pt x="1467236" y="1390727"/>
                  <a:pt x="1515894" y="1315004"/>
                  <a:pt x="1565336" y="1239280"/>
                </a:cubicBezTo>
                <a:lnTo>
                  <a:pt x="1599515" y="1189260"/>
                </a:lnTo>
                <a:lnTo>
                  <a:pt x="1588413" y="1200899"/>
                </a:lnTo>
                <a:cubicBezTo>
                  <a:pt x="1532065" y="1271849"/>
                  <a:pt x="1482595" y="1352945"/>
                  <a:pt x="1369995" y="1352986"/>
                </a:cubicBezTo>
                <a:cubicBezTo>
                  <a:pt x="1257601" y="1352986"/>
                  <a:pt x="1207897" y="1271978"/>
                  <a:pt x="1151318" y="1201096"/>
                </a:cubicBezTo>
                <a:close/>
                <a:moveTo>
                  <a:pt x="8987625" y="1189148"/>
                </a:moveTo>
                <a:lnTo>
                  <a:pt x="9022134" y="1239390"/>
                </a:lnTo>
                <a:cubicBezTo>
                  <a:pt x="9071814" y="1315059"/>
                  <a:pt x="9120726" y="1390727"/>
                  <a:pt x="9217822" y="1390727"/>
                </a:cubicBezTo>
                <a:cubicBezTo>
                  <a:pt x="9314990" y="1390727"/>
                  <a:pt x="9363647" y="1315004"/>
                  <a:pt x="9413089" y="1239280"/>
                </a:cubicBezTo>
                <a:lnTo>
                  <a:pt x="9447266" y="1189263"/>
                </a:lnTo>
                <a:lnTo>
                  <a:pt x="9436167" y="1200899"/>
                </a:lnTo>
                <a:cubicBezTo>
                  <a:pt x="9379819" y="1271849"/>
                  <a:pt x="9330349" y="1352945"/>
                  <a:pt x="9217749" y="1352986"/>
                </a:cubicBezTo>
                <a:cubicBezTo>
                  <a:pt x="9105355" y="1352986"/>
                  <a:pt x="9055651" y="1271978"/>
                  <a:pt x="8999073" y="1201096"/>
                </a:cubicBezTo>
                <a:close/>
                <a:moveTo>
                  <a:pt x="5040660" y="1189148"/>
                </a:moveTo>
                <a:lnTo>
                  <a:pt x="5075169" y="1239390"/>
                </a:lnTo>
                <a:cubicBezTo>
                  <a:pt x="5124848" y="1315059"/>
                  <a:pt x="5173761" y="1390727"/>
                  <a:pt x="5270857" y="1390727"/>
                </a:cubicBezTo>
                <a:cubicBezTo>
                  <a:pt x="5368025" y="1390727"/>
                  <a:pt x="5416681" y="1315004"/>
                  <a:pt x="5466124" y="1239280"/>
                </a:cubicBezTo>
                <a:lnTo>
                  <a:pt x="5500301" y="1189264"/>
                </a:lnTo>
                <a:lnTo>
                  <a:pt x="5489201" y="1200899"/>
                </a:lnTo>
                <a:cubicBezTo>
                  <a:pt x="5432853" y="1271849"/>
                  <a:pt x="5383383" y="1352945"/>
                  <a:pt x="5270783" y="1352986"/>
                </a:cubicBezTo>
                <a:cubicBezTo>
                  <a:pt x="5158389" y="1352986"/>
                  <a:pt x="5108686" y="1271978"/>
                  <a:pt x="5052107" y="1201096"/>
                </a:cubicBezTo>
                <a:close/>
                <a:moveTo>
                  <a:pt x="11822260" y="1186277"/>
                </a:moveTo>
                <a:lnTo>
                  <a:pt x="11772568" y="1247679"/>
                </a:lnTo>
                <a:cubicBezTo>
                  <a:pt x="11728449" y="1302867"/>
                  <a:pt x="11679085" y="1351931"/>
                  <a:pt x="11591475" y="1351963"/>
                </a:cubicBezTo>
                <a:cubicBezTo>
                  <a:pt x="11478834" y="1351963"/>
                  <a:pt x="11429231" y="1270955"/>
                  <a:pt x="11372722" y="1200073"/>
                </a:cubicBezTo>
                <a:lnTo>
                  <a:pt x="11361767" y="1188632"/>
                </a:lnTo>
                <a:lnTo>
                  <a:pt x="11395824" y="1238186"/>
                </a:lnTo>
                <a:cubicBezTo>
                  <a:pt x="11445522" y="1313837"/>
                  <a:pt x="11494453" y="1389487"/>
                  <a:pt x="11591548" y="1389487"/>
                </a:cubicBezTo>
                <a:cubicBezTo>
                  <a:pt x="11688790" y="1389487"/>
                  <a:pt x="11737447" y="1313764"/>
                  <a:pt x="11786888" y="1238040"/>
                </a:cubicBezTo>
                <a:close/>
                <a:moveTo>
                  <a:pt x="380828" y="1186028"/>
                </a:moveTo>
                <a:lnTo>
                  <a:pt x="382122" y="1187265"/>
                </a:lnTo>
                <a:cubicBezTo>
                  <a:pt x="431619" y="1236726"/>
                  <a:pt x="480550" y="1286186"/>
                  <a:pt x="578265" y="1286186"/>
                </a:cubicBezTo>
                <a:cubicBezTo>
                  <a:pt x="651580" y="1286186"/>
                  <a:pt x="697370" y="1258334"/>
                  <a:pt x="736527" y="1223515"/>
                </a:cubicBezTo>
                <a:lnTo>
                  <a:pt x="771033" y="1190244"/>
                </a:lnTo>
                <a:lnTo>
                  <a:pt x="768569" y="1192354"/>
                </a:lnTo>
                <a:cubicBezTo>
                  <a:pt x="722018" y="1233148"/>
                  <a:pt x="672288" y="1271552"/>
                  <a:pt x="578557" y="1271586"/>
                </a:cubicBezTo>
                <a:cubicBezTo>
                  <a:pt x="484861" y="1271586"/>
                  <a:pt x="435053" y="1233248"/>
                  <a:pt x="388424" y="1192515"/>
                </a:cubicBezTo>
                <a:close/>
                <a:moveTo>
                  <a:pt x="6580509" y="1183517"/>
                </a:moveTo>
                <a:lnTo>
                  <a:pt x="6620629" y="1267861"/>
                </a:lnTo>
                <a:cubicBezTo>
                  <a:pt x="6687518" y="1434686"/>
                  <a:pt x="6733693" y="1657120"/>
                  <a:pt x="6854241" y="1657120"/>
                </a:cubicBezTo>
                <a:cubicBezTo>
                  <a:pt x="6975063" y="1657120"/>
                  <a:pt x="7020142" y="1434515"/>
                  <a:pt x="7086154" y="1267543"/>
                </a:cubicBezTo>
                <a:lnTo>
                  <a:pt x="7125444" y="1183928"/>
                </a:lnTo>
                <a:lnTo>
                  <a:pt x="7101695" y="1223353"/>
                </a:lnTo>
                <a:cubicBezTo>
                  <a:pt x="7031480" y="1361414"/>
                  <a:pt x="6986158" y="1562239"/>
                  <a:pt x="6854313" y="1562287"/>
                </a:cubicBezTo>
                <a:lnTo>
                  <a:pt x="6854240" y="1562287"/>
                </a:lnTo>
                <a:cubicBezTo>
                  <a:pt x="6722251" y="1562287"/>
                  <a:pt x="6675811" y="1361573"/>
                  <a:pt x="6604865" y="1223582"/>
                </a:cubicBezTo>
                <a:close/>
                <a:moveTo>
                  <a:pt x="10527474" y="1183515"/>
                </a:moveTo>
                <a:lnTo>
                  <a:pt x="10567595" y="1267861"/>
                </a:lnTo>
                <a:cubicBezTo>
                  <a:pt x="10634484" y="1434686"/>
                  <a:pt x="10680658" y="1657120"/>
                  <a:pt x="10801206" y="1657120"/>
                </a:cubicBezTo>
                <a:cubicBezTo>
                  <a:pt x="10922028" y="1657120"/>
                  <a:pt x="10967108" y="1434515"/>
                  <a:pt x="11033120" y="1267543"/>
                </a:cubicBezTo>
                <a:lnTo>
                  <a:pt x="11072411" y="1183926"/>
                </a:lnTo>
                <a:lnTo>
                  <a:pt x="11048661" y="1223353"/>
                </a:lnTo>
                <a:cubicBezTo>
                  <a:pt x="10978446" y="1361414"/>
                  <a:pt x="10933125" y="1562239"/>
                  <a:pt x="10801279" y="1562287"/>
                </a:cubicBezTo>
                <a:lnTo>
                  <a:pt x="10801206" y="1562287"/>
                </a:lnTo>
                <a:cubicBezTo>
                  <a:pt x="10669217" y="1562287"/>
                  <a:pt x="10622777" y="1361573"/>
                  <a:pt x="10551831" y="1223582"/>
                </a:cubicBezTo>
                <a:close/>
                <a:moveTo>
                  <a:pt x="2679718" y="1183512"/>
                </a:moveTo>
                <a:lnTo>
                  <a:pt x="2719841" y="1267861"/>
                </a:lnTo>
                <a:cubicBezTo>
                  <a:pt x="2786730" y="1434686"/>
                  <a:pt x="2832905" y="1657120"/>
                  <a:pt x="2953453" y="1657120"/>
                </a:cubicBezTo>
                <a:cubicBezTo>
                  <a:pt x="3074275" y="1657120"/>
                  <a:pt x="3119355" y="1434515"/>
                  <a:pt x="3185366" y="1267543"/>
                </a:cubicBezTo>
                <a:lnTo>
                  <a:pt x="3224658" y="1183925"/>
                </a:lnTo>
                <a:lnTo>
                  <a:pt x="3200907" y="1223353"/>
                </a:lnTo>
                <a:cubicBezTo>
                  <a:pt x="3130692" y="1361414"/>
                  <a:pt x="3085371" y="1562239"/>
                  <a:pt x="2953526" y="1562287"/>
                </a:cubicBezTo>
                <a:lnTo>
                  <a:pt x="2953452" y="1562287"/>
                </a:lnTo>
                <a:cubicBezTo>
                  <a:pt x="2821463" y="1562287"/>
                  <a:pt x="2775023" y="1361573"/>
                  <a:pt x="2704078" y="1223582"/>
                </a:cubicBezTo>
                <a:close/>
                <a:moveTo>
                  <a:pt x="7878321" y="1183443"/>
                </a:moveTo>
                <a:lnTo>
                  <a:pt x="7866434" y="1195457"/>
                </a:lnTo>
                <a:cubicBezTo>
                  <a:pt x="7808601" y="1267413"/>
                  <a:pt x="7759497" y="1351921"/>
                  <a:pt x="7644509" y="1351963"/>
                </a:cubicBezTo>
                <a:cubicBezTo>
                  <a:pt x="7531869" y="1351963"/>
                  <a:pt x="7482265" y="1270955"/>
                  <a:pt x="7425756" y="1200073"/>
                </a:cubicBezTo>
                <a:lnTo>
                  <a:pt x="7414803" y="1188633"/>
                </a:lnTo>
                <a:lnTo>
                  <a:pt x="7448858" y="1238186"/>
                </a:lnTo>
                <a:cubicBezTo>
                  <a:pt x="7498556" y="1313837"/>
                  <a:pt x="7547487" y="1389487"/>
                  <a:pt x="7644582" y="1389487"/>
                </a:cubicBezTo>
                <a:cubicBezTo>
                  <a:pt x="7729669" y="1389487"/>
                  <a:pt x="7777558" y="1331511"/>
                  <a:pt x="7821322" y="1266288"/>
                </a:cubicBezTo>
                <a:close/>
                <a:moveTo>
                  <a:pt x="5840745" y="1180394"/>
                </a:moveTo>
                <a:lnTo>
                  <a:pt x="5865967" y="1210117"/>
                </a:lnTo>
                <a:cubicBezTo>
                  <a:pt x="5915610" y="1271295"/>
                  <a:pt x="5964577" y="1332472"/>
                  <a:pt x="6061855" y="1332472"/>
                </a:cubicBezTo>
                <a:cubicBezTo>
                  <a:pt x="6159243" y="1332472"/>
                  <a:pt x="6208064" y="1271222"/>
                  <a:pt x="6257561" y="1209962"/>
                </a:cubicBezTo>
                <a:lnTo>
                  <a:pt x="6282408" y="1180558"/>
                </a:lnTo>
                <a:lnTo>
                  <a:pt x="6280043" y="1182614"/>
                </a:lnTo>
                <a:cubicBezTo>
                  <a:pt x="6223766" y="1241417"/>
                  <a:pt x="6174537" y="1308630"/>
                  <a:pt x="6061855" y="1308671"/>
                </a:cubicBezTo>
                <a:cubicBezTo>
                  <a:pt x="5949461" y="1308671"/>
                  <a:pt x="5900011" y="1241546"/>
                  <a:pt x="5843537" y="1182811"/>
                </a:cubicBezTo>
                <a:close/>
                <a:moveTo>
                  <a:pt x="1939955" y="1180393"/>
                </a:moveTo>
                <a:lnTo>
                  <a:pt x="1965178" y="1210117"/>
                </a:lnTo>
                <a:cubicBezTo>
                  <a:pt x="2014821" y="1271295"/>
                  <a:pt x="2063789" y="1332472"/>
                  <a:pt x="2161067" y="1332472"/>
                </a:cubicBezTo>
                <a:cubicBezTo>
                  <a:pt x="2258454" y="1332472"/>
                  <a:pt x="2307276" y="1271222"/>
                  <a:pt x="2356773" y="1209962"/>
                </a:cubicBezTo>
                <a:lnTo>
                  <a:pt x="2381621" y="1180558"/>
                </a:lnTo>
                <a:lnTo>
                  <a:pt x="2379254" y="1182614"/>
                </a:lnTo>
                <a:cubicBezTo>
                  <a:pt x="2322978" y="1241417"/>
                  <a:pt x="2273749" y="1308630"/>
                  <a:pt x="2161067" y="1308671"/>
                </a:cubicBezTo>
                <a:cubicBezTo>
                  <a:pt x="2048672" y="1308671"/>
                  <a:pt x="1999222" y="1241546"/>
                  <a:pt x="1942749" y="1182811"/>
                </a:cubicBezTo>
                <a:close/>
                <a:moveTo>
                  <a:pt x="9787708" y="1180392"/>
                </a:moveTo>
                <a:lnTo>
                  <a:pt x="9812932" y="1210117"/>
                </a:lnTo>
                <a:cubicBezTo>
                  <a:pt x="9862575" y="1271295"/>
                  <a:pt x="9911542" y="1332472"/>
                  <a:pt x="10008821" y="1332472"/>
                </a:cubicBezTo>
                <a:cubicBezTo>
                  <a:pt x="10106208" y="1332472"/>
                  <a:pt x="10155030" y="1271222"/>
                  <a:pt x="10204526" y="1209962"/>
                </a:cubicBezTo>
                <a:lnTo>
                  <a:pt x="10229376" y="1180557"/>
                </a:lnTo>
                <a:lnTo>
                  <a:pt x="10227008" y="1182614"/>
                </a:lnTo>
                <a:cubicBezTo>
                  <a:pt x="10170731" y="1241417"/>
                  <a:pt x="10121503" y="1308630"/>
                  <a:pt x="10008821" y="1308671"/>
                </a:cubicBezTo>
                <a:cubicBezTo>
                  <a:pt x="9896426" y="1308671"/>
                  <a:pt x="9846976" y="1241546"/>
                  <a:pt x="9790503" y="1182811"/>
                </a:cubicBezTo>
                <a:close/>
                <a:moveTo>
                  <a:pt x="4273727" y="1179317"/>
                </a:moveTo>
                <a:lnTo>
                  <a:pt x="4301542" y="1205716"/>
                </a:lnTo>
                <a:cubicBezTo>
                  <a:pt x="4345403" y="1248318"/>
                  <a:pt x="4393554" y="1286186"/>
                  <a:pt x="4479054" y="1286186"/>
                </a:cubicBezTo>
                <a:cubicBezTo>
                  <a:pt x="4552369" y="1286186"/>
                  <a:pt x="4598160" y="1258334"/>
                  <a:pt x="4637316" y="1223515"/>
                </a:cubicBezTo>
                <a:lnTo>
                  <a:pt x="4671822" y="1190244"/>
                </a:lnTo>
                <a:lnTo>
                  <a:pt x="4669358" y="1192354"/>
                </a:lnTo>
                <a:cubicBezTo>
                  <a:pt x="4622807" y="1233148"/>
                  <a:pt x="4573077" y="1271552"/>
                  <a:pt x="4479346" y="1271586"/>
                </a:cubicBezTo>
                <a:cubicBezTo>
                  <a:pt x="4380966" y="1271586"/>
                  <a:pt x="4330972" y="1229319"/>
                  <a:pt x="4282238" y="1186391"/>
                </a:cubicBezTo>
                <a:close/>
                <a:moveTo>
                  <a:pt x="8967785" y="1177422"/>
                </a:moveTo>
                <a:lnTo>
                  <a:pt x="8973989" y="1185474"/>
                </a:lnTo>
                <a:lnTo>
                  <a:pt x="8969676" y="1179500"/>
                </a:lnTo>
                <a:close/>
                <a:moveTo>
                  <a:pt x="1120030" y="1177421"/>
                </a:moveTo>
                <a:lnTo>
                  <a:pt x="1126236" y="1185475"/>
                </a:lnTo>
                <a:lnTo>
                  <a:pt x="1121922" y="1179500"/>
                </a:lnTo>
                <a:close/>
                <a:moveTo>
                  <a:pt x="5020818" y="1177419"/>
                </a:moveTo>
                <a:lnTo>
                  <a:pt x="5027030" y="1185482"/>
                </a:lnTo>
                <a:lnTo>
                  <a:pt x="5022712" y="1179500"/>
                </a:lnTo>
                <a:close/>
                <a:moveTo>
                  <a:pt x="3981698" y="1177389"/>
                </a:moveTo>
                <a:lnTo>
                  <a:pt x="3924814" y="1247679"/>
                </a:lnTo>
                <a:cubicBezTo>
                  <a:pt x="3880695" y="1302867"/>
                  <a:pt x="3831330" y="1351931"/>
                  <a:pt x="3743721" y="1351963"/>
                </a:cubicBezTo>
                <a:cubicBezTo>
                  <a:pt x="3631081" y="1351963"/>
                  <a:pt x="3581477" y="1270955"/>
                  <a:pt x="3524968" y="1200073"/>
                </a:cubicBezTo>
                <a:lnTo>
                  <a:pt x="3514014" y="1188632"/>
                </a:lnTo>
                <a:lnTo>
                  <a:pt x="3548070" y="1238186"/>
                </a:lnTo>
                <a:cubicBezTo>
                  <a:pt x="3597768" y="1313837"/>
                  <a:pt x="3646699" y="1389487"/>
                  <a:pt x="3743795" y="1389487"/>
                </a:cubicBezTo>
                <a:cubicBezTo>
                  <a:pt x="3828881" y="1389487"/>
                  <a:pt x="3876769" y="1331511"/>
                  <a:pt x="3920534" y="1266288"/>
                </a:cubicBezTo>
                <a:close/>
                <a:moveTo>
                  <a:pt x="11341163" y="1175842"/>
                </a:moveTo>
                <a:lnTo>
                  <a:pt x="11348429" y="1185271"/>
                </a:lnTo>
                <a:lnTo>
                  <a:pt x="11343381" y="1178280"/>
                </a:lnTo>
                <a:close/>
                <a:moveTo>
                  <a:pt x="7394195" y="1175840"/>
                </a:moveTo>
                <a:lnTo>
                  <a:pt x="7401470" y="1185279"/>
                </a:lnTo>
                <a:lnTo>
                  <a:pt x="7396416" y="1178280"/>
                </a:lnTo>
                <a:close/>
                <a:moveTo>
                  <a:pt x="3493406" y="1175838"/>
                </a:moveTo>
                <a:lnTo>
                  <a:pt x="3500686" y="1185285"/>
                </a:lnTo>
                <a:lnTo>
                  <a:pt x="3495628" y="1178280"/>
                </a:lnTo>
                <a:close/>
                <a:moveTo>
                  <a:pt x="11841868" y="1175189"/>
                </a:moveTo>
                <a:lnTo>
                  <a:pt x="11839226" y="1178104"/>
                </a:lnTo>
                <a:lnTo>
                  <a:pt x="11833331" y="1186313"/>
                </a:lnTo>
                <a:close/>
                <a:moveTo>
                  <a:pt x="8214107" y="1173067"/>
                </a:moveTo>
                <a:lnTo>
                  <a:pt x="8248508" y="1205716"/>
                </a:lnTo>
                <a:cubicBezTo>
                  <a:pt x="8292369" y="1248318"/>
                  <a:pt x="8340519" y="1286186"/>
                  <a:pt x="8426020" y="1286186"/>
                </a:cubicBezTo>
                <a:cubicBezTo>
                  <a:pt x="8499334" y="1286186"/>
                  <a:pt x="8545125" y="1258334"/>
                  <a:pt x="8584281" y="1223515"/>
                </a:cubicBezTo>
                <a:lnTo>
                  <a:pt x="8618786" y="1190245"/>
                </a:lnTo>
                <a:lnTo>
                  <a:pt x="8616324" y="1192354"/>
                </a:lnTo>
                <a:cubicBezTo>
                  <a:pt x="8569773" y="1233148"/>
                  <a:pt x="8520043" y="1271552"/>
                  <a:pt x="8426312" y="1271586"/>
                </a:cubicBezTo>
                <a:cubicBezTo>
                  <a:pt x="8351356" y="1271586"/>
                  <a:pt x="8304487" y="1247050"/>
                  <a:pt x="8264864" y="1216380"/>
                </a:cubicBezTo>
                <a:close/>
                <a:moveTo>
                  <a:pt x="7897829" y="1171375"/>
                </a:moveTo>
                <a:lnTo>
                  <a:pt x="7896705" y="1172554"/>
                </a:lnTo>
                <a:lnTo>
                  <a:pt x="7891751" y="1179296"/>
                </a:lnTo>
                <a:close/>
                <a:moveTo>
                  <a:pt x="784044" y="1167567"/>
                </a:moveTo>
                <a:lnTo>
                  <a:pt x="739845" y="1200384"/>
                </a:lnTo>
                <a:cubicBezTo>
                  <a:pt x="700301" y="1227023"/>
                  <a:pt x="653515" y="1248342"/>
                  <a:pt x="578558" y="1248369"/>
                </a:cubicBezTo>
                <a:cubicBezTo>
                  <a:pt x="503573" y="1248369"/>
                  <a:pt x="456760" y="1227098"/>
                  <a:pt x="417193" y="1200508"/>
                </a:cubicBezTo>
                <a:lnTo>
                  <a:pt x="372875" y="1167678"/>
                </a:lnTo>
                <a:lnTo>
                  <a:pt x="382250" y="1175586"/>
                </a:lnTo>
                <a:cubicBezTo>
                  <a:pt x="431729" y="1219206"/>
                  <a:pt x="480696" y="1262825"/>
                  <a:pt x="578557" y="1262825"/>
                </a:cubicBezTo>
                <a:cubicBezTo>
                  <a:pt x="676383" y="1262825"/>
                  <a:pt x="725278" y="1219151"/>
                  <a:pt x="774701" y="1175467"/>
                </a:cubicBezTo>
                <a:close/>
                <a:moveTo>
                  <a:pt x="4272142" y="1167133"/>
                </a:moveTo>
                <a:lnTo>
                  <a:pt x="4301667" y="1191858"/>
                </a:lnTo>
                <a:cubicBezTo>
                  <a:pt x="4345524" y="1229429"/>
                  <a:pt x="4393718" y="1262825"/>
                  <a:pt x="4479346" y="1262825"/>
                </a:cubicBezTo>
                <a:cubicBezTo>
                  <a:pt x="4577172" y="1262825"/>
                  <a:pt x="4626066" y="1219151"/>
                  <a:pt x="4675490" y="1175467"/>
                </a:cubicBezTo>
                <a:lnTo>
                  <a:pt x="4684834" y="1167566"/>
                </a:lnTo>
                <a:lnTo>
                  <a:pt x="4640634" y="1200384"/>
                </a:lnTo>
                <a:cubicBezTo>
                  <a:pt x="4601091" y="1227023"/>
                  <a:pt x="4554304" y="1248342"/>
                  <a:pt x="4479347" y="1248369"/>
                </a:cubicBezTo>
                <a:cubicBezTo>
                  <a:pt x="4380931" y="1248369"/>
                  <a:pt x="4331041" y="1211726"/>
                  <a:pt x="4282372" y="1174510"/>
                </a:cubicBezTo>
                <a:close/>
                <a:moveTo>
                  <a:pt x="9785481" y="1165840"/>
                </a:moveTo>
                <a:lnTo>
                  <a:pt x="9812750" y="1193689"/>
                </a:lnTo>
                <a:cubicBezTo>
                  <a:pt x="9862320" y="1246617"/>
                  <a:pt x="9911287" y="1299545"/>
                  <a:pt x="10008821" y="1299545"/>
                </a:cubicBezTo>
                <a:cubicBezTo>
                  <a:pt x="10106500" y="1299545"/>
                  <a:pt x="10155303" y="1246453"/>
                  <a:pt x="10204718" y="1193352"/>
                </a:cubicBezTo>
                <a:lnTo>
                  <a:pt x="10230740" y="1166610"/>
                </a:lnTo>
                <a:lnTo>
                  <a:pt x="10226762" y="1169531"/>
                </a:lnTo>
                <a:cubicBezTo>
                  <a:pt x="10170472" y="1219280"/>
                  <a:pt x="10121337" y="1276144"/>
                  <a:pt x="10008820" y="1276185"/>
                </a:cubicBezTo>
                <a:cubicBezTo>
                  <a:pt x="9896344" y="1276185"/>
                  <a:pt x="9847113" y="1219385"/>
                  <a:pt x="9790729" y="1169685"/>
                </a:cubicBezTo>
                <a:close/>
                <a:moveTo>
                  <a:pt x="5838515" y="1165839"/>
                </a:moveTo>
                <a:lnTo>
                  <a:pt x="5865784" y="1193689"/>
                </a:lnTo>
                <a:cubicBezTo>
                  <a:pt x="5915354" y="1246617"/>
                  <a:pt x="5964322" y="1299545"/>
                  <a:pt x="6061855" y="1299545"/>
                </a:cubicBezTo>
                <a:cubicBezTo>
                  <a:pt x="6159535" y="1299545"/>
                  <a:pt x="6208338" y="1246453"/>
                  <a:pt x="6257752" y="1193352"/>
                </a:cubicBezTo>
                <a:lnTo>
                  <a:pt x="6283775" y="1166609"/>
                </a:lnTo>
                <a:lnTo>
                  <a:pt x="6279796" y="1169531"/>
                </a:lnTo>
                <a:cubicBezTo>
                  <a:pt x="6223506" y="1219280"/>
                  <a:pt x="6174372" y="1276144"/>
                  <a:pt x="6061854" y="1276185"/>
                </a:cubicBezTo>
                <a:cubicBezTo>
                  <a:pt x="5949379" y="1276185"/>
                  <a:pt x="5900147" y="1219385"/>
                  <a:pt x="5843764" y="1169685"/>
                </a:cubicBezTo>
                <a:close/>
                <a:moveTo>
                  <a:pt x="1937726" y="1165839"/>
                </a:moveTo>
                <a:lnTo>
                  <a:pt x="1964996" y="1193689"/>
                </a:lnTo>
                <a:cubicBezTo>
                  <a:pt x="2014566" y="1246617"/>
                  <a:pt x="2063533" y="1299545"/>
                  <a:pt x="2161067" y="1299545"/>
                </a:cubicBezTo>
                <a:cubicBezTo>
                  <a:pt x="2258746" y="1299545"/>
                  <a:pt x="2307549" y="1246453"/>
                  <a:pt x="2356964" y="1193352"/>
                </a:cubicBezTo>
                <a:lnTo>
                  <a:pt x="2382986" y="1166610"/>
                </a:lnTo>
                <a:lnTo>
                  <a:pt x="2379009" y="1169531"/>
                </a:lnTo>
                <a:cubicBezTo>
                  <a:pt x="2322718" y="1219280"/>
                  <a:pt x="2273584" y="1276144"/>
                  <a:pt x="2161067" y="1276185"/>
                </a:cubicBezTo>
                <a:cubicBezTo>
                  <a:pt x="2048591" y="1276185"/>
                  <a:pt x="1999359" y="1219385"/>
                  <a:pt x="1942975" y="1169685"/>
                </a:cubicBezTo>
                <a:close/>
                <a:moveTo>
                  <a:pt x="8213382" y="1162337"/>
                </a:moveTo>
                <a:lnTo>
                  <a:pt x="8248632" y="1191858"/>
                </a:lnTo>
                <a:cubicBezTo>
                  <a:pt x="8292489" y="1229429"/>
                  <a:pt x="8340683" y="1262825"/>
                  <a:pt x="8426312" y="1262825"/>
                </a:cubicBezTo>
                <a:cubicBezTo>
                  <a:pt x="8524138" y="1262825"/>
                  <a:pt x="8573032" y="1219151"/>
                  <a:pt x="8622456" y="1175467"/>
                </a:cubicBezTo>
                <a:lnTo>
                  <a:pt x="8631803" y="1167563"/>
                </a:lnTo>
                <a:lnTo>
                  <a:pt x="8587599" y="1200384"/>
                </a:lnTo>
                <a:cubicBezTo>
                  <a:pt x="8548055" y="1227023"/>
                  <a:pt x="8501269" y="1248342"/>
                  <a:pt x="8426312" y="1248369"/>
                </a:cubicBezTo>
                <a:cubicBezTo>
                  <a:pt x="8349766" y="1248369"/>
                  <a:pt x="8302576" y="1226202"/>
                  <a:pt x="8262483" y="1198840"/>
                </a:cubicBezTo>
                <a:close/>
                <a:moveTo>
                  <a:pt x="11842872" y="1162105"/>
                </a:moveTo>
                <a:lnTo>
                  <a:pt x="11838937" y="1165670"/>
                </a:lnTo>
                <a:lnTo>
                  <a:pt x="11830565" y="1176014"/>
                </a:lnTo>
                <a:close/>
                <a:moveTo>
                  <a:pt x="7139954" y="1160212"/>
                </a:moveTo>
                <a:lnTo>
                  <a:pt x="7139392" y="1160772"/>
                </a:lnTo>
                <a:lnTo>
                  <a:pt x="7137980" y="1163117"/>
                </a:lnTo>
                <a:close/>
                <a:moveTo>
                  <a:pt x="11086921" y="1160211"/>
                </a:moveTo>
                <a:lnTo>
                  <a:pt x="11086358" y="1160772"/>
                </a:lnTo>
                <a:lnTo>
                  <a:pt x="11084943" y="1163122"/>
                </a:lnTo>
                <a:close/>
                <a:moveTo>
                  <a:pt x="3239168" y="1160211"/>
                </a:moveTo>
                <a:lnTo>
                  <a:pt x="3238604" y="1160772"/>
                </a:lnTo>
                <a:lnTo>
                  <a:pt x="3237189" y="1163122"/>
                </a:lnTo>
                <a:close/>
                <a:moveTo>
                  <a:pt x="6565868" y="1160068"/>
                </a:moveTo>
                <a:lnTo>
                  <a:pt x="6569270" y="1165030"/>
                </a:lnTo>
                <a:lnTo>
                  <a:pt x="6566841" y="1161033"/>
                </a:lnTo>
                <a:close/>
                <a:moveTo>
                  <a:pt x="10512833" y="1160067"/>
                </a:moveTo>
                <a:lnTo>
                  <a:pt x="10516239" y="1165034"/>
                </a:lnTo>
                <a:lnTo>
                  <a:pt x="10513807" y="1161033"/>
                </a:lnTo>
                <a:close/>
                <a:moveTo>
                  <a:pt x="2665078" y="1160066"/>
                </a:moveTo>
                <a:lnTo>
                  <a:pt x="2668489" y="1165039"/>
                </a:lnTo>
                <a:lnTo>
                  <a:pt x="2666053" y="1161033"/>
                </a:lnTo>
                <a:close/>
                <a:moveTo>
                  <a:pt x="2388982" y="1149919"/>
                </a:moveTo>
                <a:lnTo>
                  <a:pt x="2378803" y="1156038"/>
                </a:lnTo>
                <a:cubicBezTo>
                  <a:pt x="2322597" y="1196752"/>
                  <a:pt x="2273699" y="1243292"/>
                  <a:pt x="2161140" y="1243333"/>
                </a:cubicBezTo>
                <a:cubicBezTo>
                  <a:pt x="2048745" y="1243333"/>
                  <a:pt x="1999619" y="1196858"/>
                  <a:pt x="1943247" y="1156192"/>
                </a:cubicBezTo>
                <a:lnTo>
                  <a:pt x="1932841" y="1149956"/>
                </a:lnTo>
                <a:lnTo>
                  <a:pt x="1964832" y="1177703"/>
                </a:lnTo>
                <a:cubicBezTo>
                  <a:pt x="2014310" y="1222564"/>
                  <a:pt x="2063241" y="1267424"/>
                  <a:pt x="2161067" y="1267424"/>
                </a:cubicBezTo>
                <a:cubicBezTo>
                  <a:pt x="2258929" y="1267424"/>
                  <a:pt x="2307787" y="1222509"/>
                  <a:pt x="2357184" y="1177584"/>
                </a:cubicBezTo>
                <a:close/>
                <a:moveTo>
                  <a:pt x="10236736" y="1149918"/>
                </a:moveTo>
                <a:lnTo>
                  <a:pt x="10226556" y="1156038"/>
                </a:lnTo>
                <a:cubicBezTo>
                  <a:pt x="10170350" y="1196752"/>
                  <a:pt x="10121453" y="1243292"/>
                  <a:pt x="10008894" y="1243333"/>
                </a:cubicBezTo>
                <a:cubicBezTo>
                  <a:pt x="9896499" y="1243333"/>
                  <a:pt x="9847372" y="1196858"/>
                  <a:pt x="9791000" y="1156192"/>
                </a:cubicBezTo>
                <a:lnTo>
                  <a:pt x="9780597" y="1149958"/>
                </a:lnTo>
                <a:lnTo>
                  <a:pt x="9812586" y="1177703"/>
                </a:lnTo>
                <a:cubicBezTo>
                  <a:pt x="9862064" y="1222564"/>
                  <a:pt x="9910995" y="1267424"/>
                  <a:pt x="10008820" y="1267424"/>
                </a:cubicBezTo>
                <a:cubicBezTo>
                  <a:pt x="10106683" y="1267424"/>
                  <a:pt x="10155541" y="1222509"/>
                  <a:pt x="10204937" y="1177584"/>
                </a:cubicBezTo>
                <a:close/>
                <a:moveTo>
                  <a:pt x="6289771" y="1149918"/>
                </a:moveTo>
                <a:lnTo>
                  <a:pt x="6279590" y="1156038"/>
                </a:lnTo>
                <a:cubicBezTo>
                  <a:pt x="6223384" y="1196752"/>
                  <a:pt x="6174487" y="1243292"/>
                  <a:pt x="6061929" y="1243333"/>
                </a:cubicBezTo>
                <a:cubicBezTo>
                  <a:pt x="5949535" y="1243333"/>
                  <a:pt x="5900408" y="1196858"/>
                  <a:pt x="5844036" y="1156192"/>
                </a:cubicBezTo>
                <a:lnTo>
                  <a:pt x="5833630" y="1149956"/>
                </a:lnTo>
                <a:lnTo>
                  <a:pt x="5865621" y="1177703"/>
                </a:lnTo>
                <a:cubicBezTo>
                  <a:pt x="5915099" y="1222564"/>
                  <a:pt x="5964030" y="1267424"/>
                  <a:pt x="6061854" y="1267424"/>
                </a:cubicBezTo>
                <a:cubicBezTo>
                  <a:pt x="6159717" y="1267424"/>
                  <a:pt x="6208575" y="1222509"/>
                  <a:pt x="6257971" y="1177584"/>
                </a:cubicBezTo>
                <a:close/>
                <a:moveTo>
                  <a:pt x="1111355" y="1145750"/>
                </a:moveTo>
                <a:lnTo>
                  <a:pt x="1135959" y="1169208"/>
                </a:lnTo>
                <a:cubicBezTo>
                  <a:pt x="1202331" y="1244215"/>
                  <a:pt x="1248535" y="1344225"/>
                  <a:pt x="1369995" y="1344225"/>
                </a:cubicBezTo>
                <a:cubicBezTo>
                  <a:pt x="1491547" y="1344225"/>
                  <a:pt x="1537385" y="1244130"/>
                  <a:pt x="1603542" y="1169058"/>
                </a:cubicBezTo>
                <a:lnTo>
                  <a:pt x="1627266" y="1146364"/>
                </a:lnTo>
                <a:lnTo>
                  <a:pt x="1617277" y="1153761"/>
                </a:lnTo>
                <a:cubicBezTo>
                  <a:pt x="1546521" y="1215861"/>
                  <a:pt x="1501195" y="1306189"/>
                  <a:pt x="1370068" y="1306189"/>
                </a:cubicBezTo>
                <a:cubicBezTo>
                  <a:pt x="1238941" y="1306189"/>
                  <a:pt x="1193426" y="1215987"/>
                  <a:pt x="1122499" y="1153973"/>
                </a:cubicBezTo>
                <a:close/>
                <a:moveTo>
                  <a:pt x="5012143" y="1145750"/>
                </a:moveTo>
                <a:lnTo>
                  <a:pt x="5036748" y="1169208"/>
                </a:lnTo>
                <a:cubicBezTo>
                  <a:pt x="5103119" y="1244215"/>
                  <a:pt x="5149323" y="1344225"/>
                  <a:pt x="5270783" y="1344225"/>
                </a:cubicBezTo>
                <a:cubicBezTo>
                  <a:pt x="5392335" y="1344225"/>
                  <a:pt x="5438174" y="1244130"/>
                  <a:pt x="5504331" y="1169058"/>
                </a:cubicBezTo>
                <a:lnTo>
                  <a:pt x="5528053" y="1146365"/>
                </a:lnTo>
                <a:lnTo>
                  <a:pt x="5518066" y="1153761"/>
                </a:lnTo>
                <a:cubicBezTo>
                  <a:pt x="5447310" y="1215861"/>
                  <a:pt x="5401983" y="1306189"/>
                  <a:pt x="5270856" y="1306189"/>
                </a:cubicBezTo>
                <a:cubicBezTo>
                  <a:pt x="5139730" y="1306189"/>
                  <a:pt x="5094215" y="1215987"/>
                  <a:pt x="5023288" y="1153973"/>
                </a:cubicBezTo>
                <a:close/>
                <a:moveTo>
                  <a:pt x="8959108" y="1145749"/>
                </a:moveTo>
                <a:lnTo>
                  <a:pt x="8983712" y="1169208"/>
                </a:lnTo>
                <a:cubicBezTo>
                  <a:pt x="9050085" y="1244215"/>
                  <a:pt x="9096288" y="1344225"/>
                  <a:pt x="9217749" y="1344225"/>
                </a:cubicBezTo>
                <a:cubicBezTo>
                  <a:pt x="9339300" y="1344225"/>
                  <a:pt x="9385139" y="1244130"/>
                  <a:pt x="9451296" y="1169058"/>
                </a:cubicBezTo>
                <a:lnTo>
                  <a:pt x="9475019" y="1146365"/>
                </a:lnTo>
                <a:lnTo>
                  <a:pt x="9465031" y="1153761"/>
                </a:lnTo>
                <a:cubicBezTo>
                  <a:pt x="9394275" y="1215861"/>
                  <a:pt x="9348948" y="1306189"/>
                  <a:pt x="9217821" y="1306189"/>
                </a:cubicBezTo>
                <a:cubicBezTo>
                  <a:pt x="9086695" y="1306189"/>
                  <a:pt x="9041180" y="1215987"/>
                  <a:pt x="8970253" y="1153973"/>
                </a:cubicBezTo>
                <a:close/>
                <a:moveTo>
                  <a:pt x="7386821" y="1145726"/>
                </a:moveTo>
                <a:lnTo>
                  <a:pt x="7410386" y="1168185"/>
                </a:lnTo>
                <a:cubicBezTo>
                  <a:pt x="7476783" y="1243193"/>
                  <a:pt x="7523003" y="1343203"/>
                  <a:pt x="7644509" y="1343203"/>
                </a:cubicBezTo>
                <a:cubicBezTo>
                  <a:pt x="7766152" y="1343203"/>
                  <a:pt x="7811940" y="1243108"/>
                  <a:pt x="7878081" y="1168018"/>
                </a:cubicBezTo>
                <a:lnTo>
                  <a:pt x="7900468" y="1146594"/>
                </a:lnTo>
                <a:lnTo>
                  <a:pt x="7891793" y="1153015"/>
                </a:lnTo>
                <a:cubicBezTo>
                  <a:pt x="7821027" y="1215099"/>
                  <a:pt x="7775731" y="1305411"/>
                  <a:pt x="7644509" y="1305459"/>
                </a:cubicBezTo>
                <a:cubicBezTo>
                  <a:pt x="7513334" y="1305459"/>
                  <a:pt x="7467866" y="1215226"/>
                  <a:pt x="7396935" y="1153190"/>
                </a:cubicBezTo>
                <a:close/>
                <a:moveTo>
                  <a:pt x="11333786" y="1145726"/>
                </a:moveTo>
                <a:lnTo>
                  <a:pt x="11357351" y="1168185"/>
                </a:lnTo>
                <a:cubicBezTo>
                  <a:pt x="11423748" y="1243193"/>
                  <a:pt x="11469969" y="1343203"/>
                  <a:pt x="11591475" y="1343203"/>
                </a:cubicBezTo>
                <a:cubicBezTo>
                  <a:pt x="11713118" y="1343203"/>
                  <a:pt x="11758905" y="1243108"/>
                  <a:pt x="11825047" y="1168018"/>
                </a:cubicBezTo>
                <a:lnTo>
                  <a:pt x="11847433" y="1146595"/>
                </a:lnTo>
                <a:lnTo>
                  <a:pt x="11838759" y="1153015"/>
                </a:lnTo>
                <a:cubicBezTo>
                  <a:pt x="11767993" y="1215099"/>
                  <a:pt x="11722697" y="1305411"/>
                  <a:pt x="11591474" y="1305459"/>
                </a:cubicBezTo>
                <a:cubicBezTo>
                  <a:pt x="11460300" y="1305459"/>
                  <a:pt x="11414831" y="1215226"/>
                  <a:pt x="11343900" y="1153190"/>
                </a:cubicBezTo>
                <a:close/>
                <a:moveTo>
                  <a:pt x="3486033" y="1145726"/>
                </a:moveTo>
                <a:lnTo>
                  <a:pt x="3509598" y="1168185"/>
                </a:lnTo>
                <a:cubicBezTo>
                  <a:pt x="3575994" y="1243193"/>
                  <a:pt x="3622215" y="1343203"/>
                  <a:pt x="3743721" y="1343203"/>
                </a:cubicBezTo>
                <a:cubicBezTo>
                  <a:pt x="3871447" y="1343203"/>
                  <a:pt x="3915541" y="1232848"/>
                  <a:pt x="3987379" y="1156958"/>
                </a:cubicBezTo>
                <a:lnTo>
                  <a:pt x="3995903" y="1149390"/>
                </a:lnTo>
                <a:lnTo>
                  <a:pt x="3991006" y="1153015"/>
                </a:lnTo>
                <a:cubicBezTo>
                  <a:pt x="3920240" y="1215099"/>
                  <a:pt x="3874944" y="1305411"/>
                  <a:pt x="3743722" y="1305459"/>
                </a:cubicBezTo>
                <a:cubicBezTo>
                  <a:pt x="3612546" y="1305459"/>
                  <a:pt x="3567078" y="1215226"/>
                  <a:pt x="3496147" y="1153190"/>
                </a:cubicBezTo>
                <a:close/>
                <a:moveTo>
                  <a:pt x="4705586" y="1144578"/>
                </a:moveTo>
                <a:lnTo>
                  <a:pt x="4696925" y="1149108"/>
                </a:lnTo>
                <a:cubicBezTo>
                  <a:pt x="4640585" y="1184608"/>
                  <a:pt x="4591577" y="1225187"/>
                  <a:pt x="4479346" y="1225228"/>
                </a:cubicBezTo>
                <a:cubicBezTo>
                  <a:pt x="4413951" y="1225228"/>
                  <a:pt x="4369998" y="1211450"/>
                  <a:pt x="4333526" y="1192935"/>
                </a:cubicBezTo>
                <a:lnTo>
                  <a:pt x="4266509" y="1152622"/>
                </a:lnTo>
                <a:lnTo>
                  <a:pt x="4301538" y="1178084"/>
                </a:lnTo>
                <a:cubicBezTo>
                  <a:pt x="4345358" y="1210656"/>
                  <a:pt x="4393558" y="1239609"/>
                  <a:pt x="4479347" y="1239609"/>
                </a:cubicBezTo>
                <a:cubicBezTo>
                  <a:pt x="4577428" y="1239609"/>
                  <a:pt x="4626359" y="1201738"/>
                  <a:pt x="4675746" y="1163858"/>
                </a:cubicBezTo>
                <a:close/>
                <a:moveTo>
                  <a:pt x="8652554" y="1144576"/>
                </a:moveTo>
                <a:lnTo>
                  <a:pt x="8643890" y="1149108"/>
                </a:lnTo>
                <a:cubicBezTo>
                  <a:pt x="8587550" y="1184608"/>
                  <a:pt x="8538542" y="1225187"/>
                  <a:pt x="8426312" y="1225228"/>
                </a:cubicBezTo>
                <a:cubicBezTo>
                  <a:pt x="8351575" y="1225228"/>
                  <a:pt x="8304843" y="1207232"/>
                  <a:pt x="8265278" y="1184736"/>
                </a:cubicBezTo>
                <a:lnTo>
                  <a:pt x="8210207" y="1150247"/>
                </a:lnTo>
                <a:lnTo>
                  <a:pt x="8248504" y="1178084"/>
                </a:lnTo>
                <a:cubicBezTo>
                  <a:pt x="8292323" y="1210656"/>
                  <a:pt x="8340524" y="1239609"/>
                  <a:pt x="8426312" y="1239609"/>
                </a:cubicBezTo>
                <a:cubicBezTo>
                  <a:pt x="8524393" y="1239609"/>
                  <a:pt x="8573324" y="1201738"/>
                  <a:pt x="8622711" y="1163858"/>
                </a:cubicBezTo>
                <a:close/>
                <a:moveTo>
                  <a:pt x="804801" y="1144575"/>
                </a:moveTo>
                <a:lnTo>
                  <a:pt x="796136" y="1149108"/>
                </a:lnTo>
                <a:cubicBezTo>
                  <a:pt x="739796" y="1184608"/>
                  <a:pt x="690788" y="1225187"/>
                  <a:pt x="578558" y="1225228"/>
                </a:cubicBezTo>
                <a:cubicBezTo>
                  <a:pt x="466452" y="1225228"/>
                  <a:pt x="417359" y="1184736"/>
                  <a:pt x="360948" y="1149305"/>
                </a:cubicBezTo>
                <a:lnTo>
                  <a:pt x="352682" y="1144994"/>
                </a:lnTo>
                <a:lnTo>
                  <a:pt x="382141" y="1163977"/>
                </a:lnTo>
                <a:cubicBezTo>
                  <a:pt x="431565" y="1201793"/>
                  <a:pt x="480514" y="1239609"/>
                  <a:pt x="578558" y="1239609"/>
                </a:cubicBezTo>
                <a:cubicBezTo>
                  <a:pt x="676639" y="1239609"/>
                  <a:pt x="725570" y="1201738"/>
                  <a:pt x="774957" y="1163858"/>
                </a:cubicBezTo>
                <a:close/>
                <a:moveTo>
                  <a:pt x="3243657" y="1141897"/>
                </a:moveTo>
                <a:lnTo>
                  <a:pt x="3238075" y="1146213"/>
                </a:lnTo>
                <a:cubicBezTo>
                  <a:pt x="3142665" y="1245851"/>
                  <a:pt x="3107003" y="1458420"/>
                  <a:pt x="2953015" y="1458476"/>
                </a:cubicBezTo>
                <a:lnTo>
                  <a:pt x="2953381" y="1458695"/>
                </a:lnTo>
                <a:cubicBezTo>
                  <a:pt x="2799338" y="1458695"/>
                  <a:pt x="2762549" y="1246226"/>
                  <a:pt x="2666516" y="1146630"/>
                </a:cubicBezTo>
                <a:lnTo>
                  <a:pt x="2662065" y="1143209"/>
                </a:lnTo>
                <a:lnTo>
                  <a:pt x="2676349" y="1160290"/>
                </a:lnTo>
                <a:cubicBezTo>
                  <a:pt x="2770938" y="1291369"/>
                  <a:pt x="2808540" y="1553527"/>
                  <a:pt x="2953526" y="1553527"/>
                </a:cubicBezTo>
                <a:cubicBezTo>
                  <a:pt x="3098512" y="1553527"/>
                  <a:pt x="3134759" y="1291246"/>
                  <a:pt x="3228577" y="1160074"/>
                </a:cubicBezTo>
                <a:close/>
                <a:moveTo>
                  <a:pt x="11091411" y="1141897"/>
                </a:moveTo>
                <a:lnTo>
                  <a:pt x="11085828" y="1146213"/>
                </a:lnTo>
                <a:cubicBezTo>
                  <a:pt x="10990419" y="1245851"/>
                  <a:pt x="10954756" y="1458420"/>
                  <a:pt x="10800768" y="1458476"/>
                </a:cubicBezTo>
                <a:lnTo>
                  <a:pt x="10801133" y="1458695"/>
                </a:lnTo>
                <a:cubicBezTo>
                  <a:pt x="10647090" y="1458695"/>
                  <a:pt x="10610302" y="1246226"/>
                  <a:pt x="10514269" y="1146630"/>
                </a:cubicBezTo>
                <a:lnTo>
                  <a:pt x="10509817" y="1143208"/>
                </a:lnTo>
                <a:lnTo>
                  <a:pt x="10524102" y="1160290"/>
                </a:lnTo>
                <a:cubicBezTo>
                  <a:pt x="10618691" y="1291369"/>
                  <a:pt x="10656293" y="1553527"/>
                  <a:pt x="10801279" y="1553527"/>
                </a:cubicBezTo>
                <a:cubicBezTo>
                  <a:pt x="10946265" y="1553527"/>
                  <a:pt x="10982512" y="1291246"/>
                  <a:pt x="11076331" y="1160074"/>
                </a:cubicBezTo>
                <a:close/>
                <a:moveTo>
                  <a:pt x="7144446" y="1141896"/>
                </a:moveTo>
                <a:lnTo>
                  <a:pt x="7138863" y="1146213"/>
                </a:lnTo>
                <a:cubicBezTo>
                  <a:pt x="7043452" y="1245851"/>
                  <a:pt x="7007791" y="1458420"/>
                  <a:pt x="6853803" y="1458476"/>
                </a:cubicBezTo>
                <a:lnTo>
                  <a:pt x="6854167" y="1458695"/>
                </a:lnTo>
                <a:cubicBezTo>
                  <a:pt x="6700124" y="1458695"/>
                  <a:pt x="6663336" y="1246226"/>
                  <a:pt x="6567303" y="1146630"/>
                </a:cubicBezTo>
                <a:lnTo>
                  <a:pt x="6562852" y="1143209"/>
                </a:lnTo>
                <a:lnTo>
                  <a:pt x="6577136" y="1160290"/>
                </a:lnTo>
                <a:cubicBezTo>
                  <a:pt x="6671725" y="1291369"/>
                  <a:pt x="6709327" y="1553527"/>
                  <a:pt x="6854313" y="1553527"/>
                </a:cubicBezTo>
                <a:cubicBezTo>
                  <a:pt x="6999300" y="1553527"/>
                  <a:pt x="7035546" y="1291246"/>
                  <a:pt x="7129365" y="1160074"/>
                </a:cubicBezTo>
                <a:close/>
                <a:moveTo>
                  <a:pt x="809894" y="1133342"/>
                </a:moveTo>
                <a:lnTo>
                  <a:pt x="778370" y="1148646"/>
                </a:lnTo>
                <a:cubicBezTo>
                  <a:pt x="729311" y="1174709"/>
                  <a:pt x="678574" y="1201647"/>
                  <a:pt x="578558" y="1201647"/>
                </a:cubicBezTo>
                <a:cubicBezTo>
                  <a:pt x="466986" y="1201647"/>
                  <a:pt x="417595" y="1168524"/>
                  <a:pt x="360951" y="1139540"/>
                </a:cubicBezTo>
                <a:lnTo>
                  <a:pt x="348664" y="1134313"/>
                </a:lnTo>
                <a:lnTo>
                  <a:pt x="381986" y="1152480"/>
                </a:lnTo>
                <a:cubicBezTo>
                  <a:pt x="431455" y="1184474"/>
                  <a:pt x="480513" y="1216468"/>
                  <a:pt x="578558" y="1216468"/>
                </a:cubicBezTo>
                <a:cubicBezTo>
                  <a:pt x="676712" y="1216468"/>
                  <a:pt x="725716" y="1184420"/>
                  <a:pt x="775122" y="1152362"/>
                </a:cubicBezTo>
                <a:close/>
                <a:moveTo>
                  <a:pt x="8657651" y="1133340"/>
                </a:moveTo>
                <a:lnTo>
                  <a:pt x="8626124" y="1148646"/>
                </a:lnTo>
                <a:cubicBezTo>
                  <a:pt x="8577065" y="1174709"/>
                  <a:pt x="8526328" y="1201647"/>
                  <a:pt x="8426312" y="1201647"/>
                </a:cubicBezTo>
                <a:cubicBezTo>
                  <a:pt x="8361229" y="1201647"/>
                  <a:pt x="8317304" y="1190376"/>
                  <a:pt x="8280755" y="1175230"/>
                </a:cubicBezTo>
                <a:lnTo>
                  <a:pt x="8207637" y="1139382"/>
                </a:lnTo>
                <a:lnTo>
                  <a:pt x="8248368" y="1164415"/>
                </a:lnTo>
                <a:cubicBezTo>
                  <a:pt x="8292239" y="1191973"/>
                  <a:pt x="8340523" y="1216468"/>
                  <a:pt x="8426312" y="1216468"/>
                </a:cubicBezTo>
                <a:cubicBezTo>
                  <a:pt x="8524466" y="1216468"/>
                  <a:pt x="8573470" y="1184420"/>
                  <a:pt x="8622876" y="1152362"/>
                </a:cubicBezTo>
                <a:close/>
                <a:moveTo>
                  <a:pt x="4710686" y="1133340"/>
                </a:moveTo>
                <a:lnTo>
                  <a:pt x="4679158" y="1148646"/>
                </a:lnTo>
                <a:cubicBezTo>
                  <a:pt x="4630100" y="1174709"/>
                  <a:pt x="4579363" y="1201647"/>
                  <a:pt x="4479347" y="1201647"/>
                </a:cubicBezTo>
                <a:cubicBezTo>
                  <a:pt x="4414263" y="1201647"/>
                  <a:pt x="4370338" y="1190376"/>
                  <a:pt x="4333790" y="1175230"/>
                </a:cubicBezTo>
                <a:lnTo>
                  <a:pt x="4260671" y="1139382"/>
                </a:lnTo>
                <a:lnTo>
                  <a:pt x="4301403" y="1164415"/>
                </a:lnTo>
                <a:cubicBezTo>
                  <a:pt x="4345273" y="1191973"/>
                  <a:pt x="4393558" y="1216468"/>
                  <a:pt x="4479346" y="1216468"/>
                </a:cubicBezTo>
                <a:cubicBezTo>
                  <a:pt x="4577500" y="1216468"/>
                  <a:pt x="4626504" y="1184420"/>
                  <a:pt x="4675910" y="1152362"/>
                </a:cubicBezTo>
                <a:close/>
                <a:moveTo>
                  <a:pt x="9478717" y="1132914"/>
                </a:moveTo>
                <a:lnTo>
                  <a:pt x="9464635" y="1141017"/>
                </a:lnTo>
                <a:cubicBezTo>
                  <a:pt x="9393909" y="1189311"/>
                  <a:pt x="9349069" y="1259565"/>
                  <a:pt x="9217895" y="1259613"/>
                </a:cubicBezTo>
                <a:cubicBezTo>
                  <a:pt x="9086816" y="1259613"/>
                  <a:pt x="9041632" y="1189470"/>
                  <a:pt x="8970741" y="1141247"/>
                </a:cubicBezTo>
                <a:lnTo>
                  <a:pt x="8956721" y="1133204"/>
                </a:lnTo>
                <a:lnTo>
                  <a:pt x="8983653" y="1154251"/>
                </a:lnTo>
                <a:cubicBezTo>
                  <a:pt x="9049894" y="1215613"/>
                  <a:pt x="9096024" y="1297428"/>
                  <a:pt x="9217895" y="1297428"/>
                </a:cubicBezTo>
                <a:cubicBezTo>
                  <a:pt x="9339720" y="1297428"/>
                  <a:pt x="9385604" y="1215527"/>
                  <a:pt x="9451686" y="1154101"/>
                </a:cubicBezTo>
                <a:close/>
                <a:moveTo>
                  <a:pt x="5531753" y="1132914"/>
                </a:moveTo>
                <a:lnTo>
                  <a:pt x="5517670" y="1141017"/>
                </a:lnTo>
                <a:cubicBezTo>
                  <a:pt x="5446944" y="1189311"/>
                  <a:pt x="5402104" y="1259565"/>
                  <a:pt x="5270930" y="1259613"/>
                </a:cubicBezTo>
                <a:cubicBezTo>
                  <a:pt x="5139851" y="1259613"/>
                  <a:pt x="5094667" y="1189470"/>
                  <a:pt x="5023776" y="1141247"/>
                </a:cubicBezTo>
                <a:lnTo>
                  <a:pt x="5009756" y="1133204"/>
                </a:lnTo>
                <a:lnTo>
                  <a:pt x="5036688" y="1154251"/>
                </a:lnTo>
                <a:cubicBezTo>
                  <a:pt x="5102929" y="1215613"/>
                  <a:pt x="5149059" y="1297428"/>
                  <a:pt x="5270930" y="1297428"/>
                </a:cubicBezTo>
                <a:cubicBezTo>
                  <a:pt x="5392755" y="1297428"/>
                  <a:pt x="5438639" y="1215527"/>
                  <a:pt x="5504721" y="1154101"/>
                </a:cubicBezTo>
                <a:close/>
                <a:moveTo>
                  <a:pt x="1630964" y="1132914"/>
                </a:moveTo>
                <a:lnTo>
                  <a:pt x="1616881" y="1141017"/>
                </a:lnTo>
                <a:cubicBezTo>
                  <a:pt x="1546156" y="1189311"/>
                  <a:pt x="1501316" y="1259565"/>
                  <a:pt x="1370141" y="1259613"/>
                </a:cubicBezTo>
                <a:cubicBezTo>
                  <a:pt x="1239062" y="1259613"/>
                  <a:pt x="1193879" y="1189470"/>
                  <a:pt x="1122987" y="1141247"/>
                </a:cubicBezTo>
                <a:lnTo>
                  <a:pt x="1108966" y="1133203"/>
                </a:lnTo>
                <a:lnTo>
                  <a:pt x="1135899" y="1154251"/>
                </a:lnTo>
                <a:cubicBezTo>
                  <a:pt x="1202140" y="1215613"/>
                  <a:pt x="1248270" y="1297428"/>
                  <a:pt x="1370141" y="1297428"/>
                </a:cubicBezTo>
                <a:cubicBezTo>
                  <a:pt x="1491966" y="1297428"/>
                  <a:pt x="1537850" y="1215527"/>
                  <a:pt x="1603932" y="1154101"/>
                </a:cubicBezTo>
                <a:close/>
                <a:moveTo>
                  <a:pt x="4005168" y="1131593"/>
                </a:moveTo>
                <a:lnTo>
                  <a:pt x="3990334" y="1140122"/>
                </a:lnTo>
                <a:cubicBezTo>
                  <a:pt x="3919582" y="1188394"/>
                  <a:pt x="3874726" y="1258616"/>
                  <a:pt x="3743503" y="1258664"/>
                </a:cubicBezTo>
                <a:cubicBezTo>
                  <a:pt x="3612377" y="1258664"/>
                  <a:pt x="3567207" y="1188521"/>
                  <a:pt x="3496290" y="1140298"/>
                </a:cubicBezTo>
                <a:lnTo>
                  <a:pt x="3482536" y="1132411"/>
                </a:lnTo>
                <a:lnTo>
                  <a:pt x="3509468" y="1153470"/>
                </a:lnTo>
                <a:cubicBezTo>
                  <a:pt x="3575675" y="1214854"/>
                  <a:pt x="3621714" y="1296698"/>
                  <a:pt x="3743722" y="1296698"/>
                </a:cubicBezTo>
                <a:cubicBezTo>
                  <a:pt x="3871734" y="1296698"/>
                  <a:pt x="3915927" y="1206402"/>
                  <a:pt x="3987696" y="1144303"/>
                </a:cubicBezTo>
                <a:close/>
                <a:moveTo>
                  <a:pt x="7905957" y="1131592"/>
                </a:moveTo>
                <a:lnTo>
                  <a:pt x="7891122" y="1140122"/>
                </a:lnTo>
                <a:cubicBezTo>
                  <a:pt x="7820370" y="1188394"/>
                  <a:pt x="7775513" y="1258616"/>
                  <a:pt x="7644290" y="1258664"/>
                </a:cubicBezTo>
                <a:cubicBezTo>
                  <a:pt x="7513164" y="1258664"/>
                  <a:pt x="7467995" y="1188521"/>
                  <a:pt x="7397078" y="1140298"/>
                </a:cubicBezTo>
                <a:lnTo>
                  <a:pt x="7383325" y="1132412"/>
                </a:lnTo>
                <a:lnTo>
                  <a:pt x="7410256" y="1153470"/>
                </a:lnTo>
                <a:cubicBezTo>
                  <a:pt x="7476463" y="1214854"/>
                  <a:pt x="7522501" y="1296698"/>
                  <a:pt x="7644509" y="1296698"/>
                </a:cubicBezTo>
                <a:cubicBezTo>
                  <a:pt x="7772522" y="1296698"/>
                  <a:pt x="7816714" y="1206402"/>
                  <a:pt x="7888484" y="1144303"/>
                </a:cubicBezTo>
                <a:close/>
                <a:moveTo>
                  <a:pt x="11853697" y="1131147"/>
                </a:moveTo>
                <a:lnTo>
                  <a:pt x="11838087" y="1140122"/>
                </a:lnTo>
                <a:cubicBezTo>
                  <a:pt x="11767335" y="1188394"/>
                  <a:pt x="11722478" y="1258616"/>
                  <a:pt x="11591256" y="1258664"/>
                </a:cubicBezTo>
                <a:cubicBezTo>
                  <a:pt x="11460129" y="1258664"/>
                  <a:pt x="11414960" y="1188521"/>
                  <a:pt x="11344043" y="1140298"/>
                </a:cubicBezTo>
                <a:lnTo>
                  <a:pt x="11330290" y="1132412"/>
                </a:lnTo>
                <a:lnTo>
                  <a:pt x="11357221" y="1153470"/>
                </a:lnTo>
                <a:cubicBezTo>
                  <a:pt x="11423429" y="1214854"/>
                  <a:pt x="11469467" y="1296698"/>
                  <a:pt x="11591474" y="1296698"/>
                </a:cubicBezTo>
                <a:cubicBezTo>
                  <a:pt x="11713391" y="1296698"/>
                  <a:pt x="11759281" y="1214797"/>
                  <a:pt x="11825372" y="1153353"/>
                </a:cubicBezTo>
                <a:close/>
                <a:moveTo>
                  <a:pt x="4259354" y="1129262"/>
                </a:moveTo>
                <a:lnTo>
                  <a:pt x="4283695" y="1141053"/>
                </a:lnTo>
                <a:cubicBezTo>
                  <a:pt x="4331879" y="1166532"/>
                  <a:pt x="4381741" y="1192887"/>
                  <a:pt x="4479492" y="1192887"/>
                </a:cubicBezTo>
                <a:cubicBezTo>
                  <a:pt x="4577063" y="1192887"/>
                  <a:pt x="4626341" y="1166679"/>
                  <a:pt x="4676029" y="1140461"/>
                </a:cubicBezTo>
                <a:lnTo>
                  <a:pt x="4698382" y="1130501"/>
                </a:lnTo>
                <a:lnTo>
                  <a:pt x="4678940" y="1137186"/>
                </a:lnTo>
                <a:cubicBezTo>
                  <a:pt x="4629444" y="1157408"/>
                  <a:pt x="4578779" y="1178141"/>
                  <a:pt x="4479055" y="1178141"/>
                </a:cubicBezTo>
                <a:cubicBezTo>
                  <a:pt x="4414377" y="1178141"/>
                  <a:pt x="4370538" y="1169377"/>
                  <a:pt x="4333943" y="1157601"/>
                </a:cubicBezTo>
                <a:close/>
                <a:moveTo>
                  <a:pt x="357448" y="1128720"/>
                </a:moveTo>
                <a:lnTo>
                  <a:pt x="382908" y="1141053"/>
                </a:lnTo>
                <a:cubicBezTo>
                  <a:pt x="431090" y="1166532"/>
                  <a:pt x="480952" y="1192887"/>
                  <a:pt x="578704" y="1192887"/>
                </a:cubicBezTo>
                <a:cubicBezTo>
                  <a:pt x="676274" y="1192887"/>
                  <a:pt x="725552" y="1166679"/>
                  <a:pt x="775240" y="1140461"/>
                </a:cubicBezTo>
                <a:lnTo>
                  <a:pt x="797592" y="1130502"/>
                </a:lnTo>
                <a:lnTo>
                  <a:pt x="778151" y="1137186"/>
                </a:lnTo>
                <a:cubicBezTo>
                  <a:pt x="728655" y="1157408"/>
                  <a:pt x="677990" y="1178141"/>
                  <a:pt x="578266" y="1178141"/>
                </a:cubicBezTo>
                <a:cubicBezTo>
                  <a:pt x="467391" y="1178141"/>
                  <a:pt x="417752" y="1152386"/>
                  <a:pt x="360874" y="1129850"/>
                </a:cubicBezTo>
                <a:close/>
                <a:moveTo>
                  <a:pt x="8200989" y="1127331"/>
                </a:moveTo>
                <a:lnTo>
                  <a:pt x="8230661" y="1141053"/>
                </a:lnTo>
                <a:cubicBezTo>
                  <a:pt x="8278844" y="1166532"/>
                  <a:pt x="8328706" y="1192887"/>
                  <a:pt x="8426458" y="1192887"/>
                </a:cubicBezTo>
                <a:cubicBezTo>
                  <a:pt x="8524028" y="1192887"/>
                  <a:pt x="8573305" y="1166679"/>
                  <a:pt x="8622994" y="1140461"/>
                </a:cubicBezTo>
                <a:lnTo>
                  <a:pt x="8645345" y="1130502"/>
                </a:lnTo>
                <a:lnTo>
                  <a:pt x="8625905" y="1137186"/>
                </a:lnTo>
                <a:cubicBezTo>
                  <a:pt x="8576409" y="1157408"/>
                  <a:pt x="8525744" y="1178141"/>
                  <a:pt x="8426020" y="1178141"/>
                </a:cubicBezTo>
                <a:cubicBezTo>
                  <a:pt x="8315145" y="1178141"/>
                  <a:pt x="8265506" y="1152386"/>
                  <a:pt x="8208628" y="1129850"/>
                </a:cubicBezTo>
                <a:close/>
                <a:moveTo>
                  <a:pt x="9755560" y="1125594"/>
                </a:moveTo>
                <a:lnTo>
                  <a:pt x="9812458" y="1161167"/>
                </a:lnTo>
                <a:cubicBezTo>
                  <a:pt x="9861918" y="1197869"/>
                  <a:pt x="9910922" y="1234572"/>
                  <a:pt x="10008966" y="1234572"/>
                </a:cubicBezTo>
                <a:cubicBezTo>
                  <a:pt x="10107193" y="1234572"/>
                  <a:pt x="10156014" y="1197815"/>
                  <a:pt x="10205301" y="1161048"/>
                </a:cubicBezTo>
                <a:lnTo>
                  <a:pt x="10257958" y="1127979"/>
                </a:lnTo>
                <a:lnTo>
                  <a:pt x="10226294" y="1142767"/>
                </a:lnTo>
                <a:cubicBezTo>
                  <a:pt x="10170016" y="1174446"/>
                  <a:pt x="10121134" y="1210660"/>
                  <a:pt x="10008821" y="1210701"/>
                </a:cubicBezTo>
                <a:cubicBezTo>
                  <a:pt x="9878125" y="1210701"/>
                  <a:pt x="9833135" y="1161497"/>
                  <a:pt x="9762168" y="1127669"/>
                </a:cubicBezTo>
                <a:close/>
                <a:moveTo>
                  <a:pt x="5808594" y="1125594"/>
                </a:moveTo>
                <a:lnTo>
                  <a:pt x="5865492" y="1161167"/>
                </a:lnTo>
                <a:cubicBezTo>
                  <a:pt x="5914953" y="1197869"/>
                  <a:pt x="5963956" y="1234572"/>
                  <a:pt x="6062001" y="1234572"/>
                </a:cubicBezTo>
                <a:cubicBezTo>
                  <a:pt x="6160228" y="1234572"/>
                  <a:pt x="6209050" y="1197815"/>
                  <a:pt x="6258336" y="1161048"/>
                </a:cubicBezTo>
                <a:lnTo>
                  <a:pt x="6310993" y="1127979"/>
                </a:lnTo>
                <a:lnTo>
                  <a:pt x="6279328" y="1142767"/>
                </a:lnTo>
                <a:cubicBezTo>
                  <a:pt x="6223050" y="1174446"/>
                  <a:pt x="6174168" y="1210660"/>
                  <a:pt x="6061856" y="1210701"/>
                </a:cubicBezTo>
                <a:cubicBezTo>
                  <a:pt x="5931161" y="1210701"/>
                  <a:pt x="5886171" y="1161497"/>
                  <a:pt x="5815203" y="1127669"/>
                </a:cubicBezTo>
                <a:close/>
                <a:moveTo>
                  <a:pt x="1907805" y="1125593"/>
                </a:moveTo>
                <a:lnTo>
                  <a:pt x="1964704" y="1161167"/>
                </a:lnTo>
                <a:cubicBezTo>
                  <a:pt x="2014165" y="1197869"/>
                  <a:pt x="2063169" y="1234572"/>
                  <a:pt x="2161214" y="1234572"/>
                </a:cubicBezTo>
                <a:cubicBezTo>
                  <a:pt x="2259440" y="1234572"/>
                  <a:pt x="2308262" y="1197815"/>
                  <a:pt x="2357548" y="1161048"/>
                </a:cubicBezTo>
                <a:lnTo>
                  <a:pt x="2410206" y="1127978"/>
                </a:lnTo>
                <a:lnTo>
                  <a:pt x="2378540" y="1142767"/>
                </a:lnTo>
                <a:cubicBezTo>
                  <a:pt x="2322262" y="1174446"/>
                  <a:pt x="2273380" y="1210660"/>
                  <a:pt x="2161068" y="1210701"/>
                </a:cubicBezTo>
                <a:cubicBezTo>
                  <a:pt x="2030372" y="1210701"/>
                  <a:pt x="1985382" y="1161497"/>
                  <a:pt x="1914414" y="1127669"/>
                </a:cubicBezTo>
                <a:close/>
                <a:moveTo>
                  <a:pt x="1109483" y="1123506"/>
                </a:moveTo>
                <a:lnTo>
                  <a:pt x="1135391" y="1139296"/>
                </a:lnTo>
                <a:cubicBezTo>
                  <a:pt x="1201428" y="1187012"/>
                  <a:pt x="1247404" y="1250633"/>
                  <a:pt x="1369776" y="1250633"/>
                </a:cubicBezTo>
                <a:cubicBezTo>
                  <a:pt x="1492241" y="1250633"/>
                  <a:pt x="1537937" y="1186926"/>
                  <a:pt x="1603805" y="1139146"/>
                </a:cubicBezTo>
                <a:lnTo>
                  <a:pt x="1627938" y="1124390"/>
                </a:lnTo>
                <a:lnTo>
                  <a:pt x="1587528" y="1143668"/>
                </a:lnTo>
                <a:cubicBezTo>
                  <a:pt x="1531290" y="1176006"/>
                  <a:pt x="1482453" y="1212964"/>
                  <a:pt x="1370141" y="1212964"/>
                </a:cubicBezTo>
                <a:cubicBezTo>
                  <a:pt x="1258035" y="1212964"/>
                  <a:pt x="1208965" y="1176144"/>
                  <a:pt x="1152548" y="1143927"/>
                </a:cubicBezTo>
                <a:close/>
                <a:moveTo>
                  <a:pt x="8957234" y="1123505"/>
                </a:moveTo>
                <a:lnTo>
                  <a:pt x="8983144" y="1139296"/>
                </a:lnTo>
                <a:cubicBezTo>
                  <a:pt x="9049181" y="1187012"/>
                  <a:pt x="9095157" y="1250633"/>
                  <a:pt x="9217530" y="1250633"/>
                </a:cubicBezTo>
                <a:cubicBezTo>
                  <a:pt x="9339994" y="1250633"/>
                  <a:pt x="9385690" y="1186926"/>
                  <a:pt x="9451559" y="1139146"/>
                </a:cubicBezTo>
                <a:lnTo>
                  <a:pt x="9475695" y="1124388"/>
                </a:lnTo>
                <a:lnTo>
                  <a:pt x="9435281" y="1143668"/>
                </a:lnTo>
                <a:cubicBezTo>
                  <a:pt x="9379043" y="1176006"/>
                  <a:pt x="9330207" y="1212964"/>
                  <a:pt x="9217895" y="1212964"/>
                </a:cubicBezTo>
                <a:cubicBezTo>
                  <a:pt x="9105788" y="1212964"/>
                  <a:pt x="9056718" y="1176144"/>
                  <a:pt x="9000302" y="1143927"/>
                </a:cubicBezTo>
                <a:close/>
                <a:moveTo>
                  <a:pt x="5010268" y="1123505"/>
                </a:moveTo>
                <a:lnTo>
                  <a:pt x="5036179" y="1139296"/>
                </a:lnTo>
                <a:cubicBezTo>
                  <a:pt x="5102216" y="1187012"/>
                  <a:pt x="5148192" y="1250633"/>
                  <a:pt x="5270565" y="1250633"/>
                </a:cubicBezTo>
                <a:cubicBezTo>
                  <a:pt x="5393029" y="1250633"/>
                  <a:pt x="5438726" y="1186926"/>
                  <a:pt x="5504594" y="1139146"/>
                </a:cubicBezTo>
                <a:lnTo>
                  <a:pt x="5528727" y="1124389"/>
                </a:lnTo>
                <a:lnTo>
                  <a:pt x="5488316" y="1143668"/>
                </a:lnTo>
                <a:cubicBezTo>
                  <a:pt x="5432078" y="1176006"/>
                  <a:pt x="5383242" y="1212964"/>
                  <a:pt x="5270930" y="1212964"/>
                </a:cubicBezTo>
                <a:cubicBezTo>
                  <a:pt x="5158823" y="1212964"/>
                  <a:pt x="5109753" y="1176144"/>
                  <a:pt x="5053337" y="1143927"/>
                </a:cubicBezTo>
                <a:close/>
                <a:moveTo>
                  <a:pt x="4697749" y="1121063"/>
                </a:moveTo>
                <a:lnTo>
                  <a:pt x="4678576" y="1125797"/>
                </a:lnTo>
                <a:cubicBezTo>
                  <a:pt x="4614310" y="1146464"/>
                  <a:pt x="4547059" y="1156334"/>
                  <a:pt x="4479566" y="1154998"/>
                </a:cubicBezTo>
                <a:cubicBezTo>
                  <a:pt x="4405814" y="1154998"/>
                  <a:pt x="4359237" y="1146785"/>
                  <a:pt x="4319530" y="1136519"/>
                </a:cubicBezTo>
                <a:lnTo>
                  <a:pt x="4260434" y="1121201"/>
                </a:lnTo>
                <a:lnTo>
                  <a:pt x="4283186" y="1129009"/>
                </a:lnTo>
                <a:cubicBezTo>
                  <a:pt x="4331440" y="1148866"/>
                  <a:pt x="4381376" y="1169380"/>
                  <a:pt x="4479273" y="1169380"/>
                </a:cubicBezTo>
                <a:cubicBezTo>
                  <a:pt x="4576662" y="1169380"/>
                  <a:pt x="4626195" y="1148976"/>
                  <a:pt x="4676057" y="1128571"/>
                </a:cubicBezTo>
                <a:close/>
                <a:moveTo>
                  <a:pt x="796962" y="1121063"/>
                </a:moveTo>
                <a:lnTo>
                  <a:pt x="777787" y="1125797"/>
                </a:lnTo>
                <a:cubicBezTo>
                  <a:pt x="713521" y="1146464"/>
                  <a:pt x="646270" y="1156334"/>
                  <a:pt x="578777" y="1154998"/>
                </a:cubicBezTo>
                <a:cubicBezTo>
                  <a:pt x="505025" y="1154998"/>
                  <a:pt x="458448" y="1146785"/>
                  <a:pt x="418741" y="1136519"/>
                </a:cubicBezTo>
                <a:lnTo>
                  <a:pt x="359641" y="1121199"/>
                </a:lnTo>
                <a:lnTo>
                  <a:pt x="382397" y="1129009"/>
                </a:lnTo>
                <a:cubicBezTo>
                  <a:pt x="430652" y="1148866"/>
                  <a:pt x="480587" y="1169380"/>
                  <a:pt x="578485" y="1169380"/>
                </a:cubicBezTo>
                <a:cubicBezTo>
                  <a:pt x="675873" y="1169380"/>
                  <a:pt x="725406" y="1148976"/>
                  <a:pt x="775268" y="1128571"/>
                </a:cubicBezTo>
                <a:close/>
                <a:moveTo>
                  <a:pt x="8644716" y="1121063"/>
                </a:moveTo>
                <a:lnTo>
                  <a:pt x="8625540" y="1125797"/>
                </a:lnTo>
                <a:cubicBezTo>
                  <a:pt x="8561275" y="1146464"/>
                  <a:pt x="8494024" y="1156334"/>
                  <a:pt x="8426531" y="1154998"/>
                </a:cubicBezTo>
                <a:cubicBezTo>
                  <a:pt x="8352779" y="1154998"/>
                  <a:pt x="8306202" y="1146785"/>
                  <a:pt x="8266495" y="1136519"/>
                </a:cubicBezTo>
                <a:lnTo>
                  <a:pt x="8211198" y="1122185"/>
                </a:lnTo>
                <a:lnTo>
                  <a:pt x="8230151" y="1129009"/>
                </a:lnTo>
                <a:cubicBezTo>
                  <a:pt x="8278406" y="1148866"/>
                  <a:pt x="8328341" y="1169380"/>
                  <a:pt x="8426239" y="1169380"/>
                </a:cubicBezTo>
                <a:cubicBezTo>
                  <a:pt x="8523627" y="1169380"/>
                  <a:pt x="8573160" y="1148976"/>
                  <a:pt x="8623022" y="1128571"/>
                </a:cubicBezTo>
                <a:close/>
                <a:moveTo>
                  <a:pt x="11327876" y="1120954"/>
                </a:moveTo>
                <a:lnTo>
                  <a:pt x="11356784" y="1138565"/>
                </a:lnTo>
                <a:cubicBezTo>
                  <a:pt x="11422845" y="1186282"/>
                  <a:pt x="11468837" y="1249904"/>
                  <a:pt x="11591256" y="1249904"/>
                </a:cubicBezTo>
                <a:cubicBezTo>
                  <a:pt x="11713766" y="1249904"/>
                  <a:pt x="11759507" y="1186196"/>
                  <a:pt x="11825403" y="1138416"/>
                </a:cubicBezTo>
                <a:lnTo>
                  <a:pt x="11850128" y="1123302"/>
                </a:lnTo>
                <a:lnTo>
                  <a:pt x="11809416" y="1142719"/>
                </a:lnTo>
                <a:cubicBezTo>
                  <a:pt x="11753157" y="1175057"/>
                  <a:pt x="11704298" y="1212015"/>
                  <a:pt x="11591986" y="1212015"/>
                </a:cubicBezTo>
                <a:cubicBezTo>
                  <a:pt x="11479920" y="1212015"/>
                  <a:pt x="11430822" y="1175195"/>
                  <a:pt x="11374359" y="1142978"/>
                </a:cubicBezTo>
                <a:close/>
                <a:moveTo>
                  <a:pt x="7380907" y="1120952"/>
                </a:moveTo>
                <a:lnTo>
                  <a:pt x="7409818" y="1138565"/>
                </a:lnTo>
                <a:cubicBezTo>
                  <a:pt x="7475879" y="1186282"/>
                  <a:pt x="7521871" y="1249904"/>
                  <a:pt x="7644290" y="1249904"/>
                </a:cubicBezTo>
                <a:cubicBezTo>
                  <a:pt x="7766800" y="1249904"/>
                  <a:pt x="7812542" y="1186196"/>
                  <a:pt x="7878438" y="1138416"/>
                </a:cubicBezTo>
                <a:lnTo>
                  <a:pt x="7902875" y="1123478"/>
                </a:lnTo>
                <a:lnTo>
                  <a:pt x="7891523" y="1127127"/>
                </a:lnTo>
                <a:cubicBezTo>
                  <a:pt x="7820715" y="1161711"/>
                  <a:pt x="7776051" y="1212015"/>
                  <a:pt x="7645020" y="1212015"/>
                </a:cubicBezTo>
                <a:cubicBezTo>
                  <a:pt x="7532954" y="1212015"/>
                  <a:pt x="7483856" y="1175195"/>
                  <a:pt x="7427394" y="1142978"/>
                </a:cubicBezTo>
                <a:close/>
                <a:moveTo>
                  <a:pt x="3480120" y="1120952"/>
                </a:moveTo>
                <a:lnTo>
                  <a:pt x="3509030" y="1138565"/>
                </a:lnTo>
                <a:cubicBezTo>
                  <a:pt x="3575092" y="1186282"/>
                  <a:pt x="3621084" y="1249904"/>
                  <a:pt x="3743503" y="1249904"/>
                </a:cubicBezTo>
                <a:cubicBezTo>
                  <a:pt x="3872138" y="1249904"/>
                  <a:pt x="3916137" y="1179667"/>
                  <a:pt x="3987697" y="1131378"/>
                </a:cubicBezTo>
                <a:lnTo>
                  <a:pt x="4001026" y="1123819"/>
                </a:lnTo>
                <a:lnTo>
                  <a:pt x="3990736" y="1127127"/>
                </a:lnTo>
                <a:cubicBezTo>
                  <a:pt x="3919928" y="1161711"/>
                  <a:pt x="3875263" y="1212015"/>
                  <a:pt x="3744233" y="1212015"/>
                </a:cubicBezTo>
                <a:cubicBezTo>
                  <a:pt x="3632167" y="1212015"/>
                  <a:pt x="3583069" y="1175195"/>
                  <a:pt x="3526607" y="1142978"/>
                </a:cubicBezTo>
                <a:close/>
                <a:moveTo>
                  <a:pt x="2641997" y="1117569"/>
                </a:moveTo>
                <a:lnTo>
                  <a:pt x="2675767" y="1143886"/>
                </a:lnTo>
                <a:cubicBezTo>
                  <a:pt x="2770072" y="1245829"/>
                  <a:pt x="2807153" y="1449716"/>
                  <a:pt x="2953015" y="1449716"/>
                </a:cubicBezTo>
                <a:cubicBezTo>
                  <a:pt x="3098604" y="1449716"/>
                  <a:pt x="3134714" y="1245748"/>
                  <a:pt x="3228457" y="1143732"/>
                </a:cubicBezTo>
                <a:lnTo>
                  <a:pt x="3256206" y="1121990"/>
                </a:lnTo>
                <a:lnTo>
                  <a:pt x="3238635" y="1131672"/>
                </a:lnTo>
                <a:cubicBezTo>
                  <a:pt x="3142991" y="1202863"/>
                  <a:pt x="3107246" y="1354737"/>
                  <a:pt x="2953818" y="1354737"/>
                </a:cubicBezTo>
                <a:lnTo>
                  <a:pt x="2953307" y="1355102"/>
                </a:lnTo>
                <a:cubicBezTo>
                  <a:pt x="2852270" y="1355102"/>
                  <a:pt x="2801021" y="1288450"/>
                  <a:pt x="2751451" y="1223695"/>
                </a:cubicBezTo>
                <a:cubicBezTo>
                  <a:pt x="2723075" y="1186737"/>
                  <a:pt x="2695577" y="1150933"/>
                  <a:pt x="2659732" y="1126680"/>
                </a:cubicBezTo>
                <a:close/>
                <a:moveTo>
                  <a:pt x="10489749" y="1117569"/>
                </a:moveTo>
                <a:lnTo>
                  <a:pt x="10523519" y="1143886"/>
                </a:lnTo>
                <a:cubicBezTo>
                  <a:pt x="10617825" y="1245829"/>
                  <a:pt x="10654906" y="1449716"/>
                  <a:pt x="10800768" y="1449716"/>
                </a:cubicBezTo>
                <a:cubicBezTo>
                  <a:pt x="10946356" y="1449716"/>
                  <a:pt x="10982466" y="1245748"/>
                  <a:pt x="11076210" y="1143732"/>
                </a:cubicBezTo>
                <a:lnTo>
                  <a:pt x="11103957" y="1121991"/>
                </a:lnTo>
                <a:lnTo>
                  <a:pt x="11086389" y="1131672"/>
                </a:lnTo>
                <a:cubicBezTo>
                  <a:pt x="10990745" y="1202863"/>
                  <a:pt x="10954999" y="1354737"/>
                  <a:pt x="10801571" y="1354737"/>
                </a:cubicBezTo>
                <a:lnTo>
                  <a:pt x="10801060" y="1355102"/>
                </a:lnTo>
                <a:cubicBezTo>
                  <a:pt x="10700023" y="1355102"/>
                  <a:pt x="10648774" y="1288450"/>
                  <a:pt x="10599204" y="1223695"/>
                </a:cubicBezTo>
                <a:cubicBezTo>
                  <a:pt x="10570828" y="1186737"/>
                  <a:pt x="10543330" y="1150933"/>
                  <a:pt x="10507484" y="1126680"/>
                </a:cubicBezTo>
                <a:close/>
                <a:moveTo>
                  <a:pt x="6542784" y="1117569"/>
                </a:moveTo>
                <a:lnTo>
                  <a:pt x="6576554" y="1143886"/>
                </a:lnTo>
                <a:cubicBezTo>
                  <a:pt x="6670859" y="1245829"/>
                  <a:pt x="6707941" y="1449716"/>
                  <a:pt x="6853803" y="1449716"/>
                </a:cubicBezTo>
                <a:cubicBezTo>
                  <a:pt x="6999391" y="1449716"/>
                  <a:pt x="7035501" y="1245748"/>
                  <a:pt x="7129245" y="1143732"/>
                </a:cubicBezTo>
                <a:lnTo>
                  <a:pt x="7156992" y="1121991"/>
                </a:lnTo>
                <a:lnTo>
                  <a:pt x="7139423" y="1131672"/>
                </a:lnTo>
                <a:cubicBezTo>
                  <a:pt x="7043779" y="1202863"/>
                  <a:pt x="7008033" y="1354737"/>
                  <a:pt x="6854605" y="1354737"/>
                </a:cubicBezTo>
                <a:lnTo>
                  <a:pt x="6854094" y="1355102"/>
                </a:lnTo>
                <a:cubicBezTo>
                  <a:pt x="6753057" y="1355102"/>
                  <a:pt x="6701808" y="1288450"/>
                  <a:pt x="6652238" y="1223695"/>
                </a:cubicBezTo>
                <a:cubicBezTo>
                  <a:pt x="6623862" y="1186737"/>
                  <a:pt x="6596364" y="1150933"/>
                  <a:pt x="6560519" y="1126680"/>
                </a:cubicBezTo>
                <a:close/>
                <a:moveTo>
                  <a:pt x="9754376" y="1116710"/>
                </a:moveTo>
                <a:lnTo>
                  <a:pt x="9811746" y="1144632"/>
                </a:lnTo>
                <a:cubicBezTo>
                  <a:pt x="9861207" y="1173177"/>
                  <a:pt x="9910302" y="1201721"/>
                  <a:pt x="10008456" y="1201721"/>
                </a:cubicBezTo>
                <a:cubicBezTo>
                  <a:pt x="10106756" y="1201721"/>
                  <a:pt x="10155778" y="1173122"/>
                  <a:pt x="10205156" y="1144513"/>
                </a:cubicBezTo>
                <a:lnTo>
                  <a:pt x="10257911" y="1118740"/>
                </a:lnTo>
                <a:lnTo>
                  <a:pt x="10226374" y="1129195"/>
                </a:lnTo>
                <a:cubicBezTo>
                  <a:pt x="10169538" y="1151832"/>
                  <a:pt x="10119900" y="1177703"/>
                  <a:pt x="10008821" y="1177703"/>
                </a:cubicBezTo>
                <a:cubicBezTo>
                  <a:pt x="9879467" y="1177703"/>
                  <a:pt x="9833523" y="1142585"/>
                  <a:pt x="9762112" y="1118441"/>
                </a:cubicBezTo>
                <a:close/>
                <a:moveTo>
                  <a:pt x="5807410" y="1116709"/>
                </a:moveTo>
                <a:lnTo>
                  <a:pt x="5864781" y="1144632"/>
                </a:lnTo>
                <a:cubicBezTo>
                  <a:pt x="5914241" y="1173177"/>
                  <a:pt x="5963337" y="1201721"/>
                  <a:pt x="6061491" y="1201721"/>
                </a:cubicBezTo>
                <a:cubicBezTo>
                  <a:pt x="6159790" y="1201721"/>
                  <a:pt x="6208812" y="1173122"/>
                  <a:pt x="6258190" y="1144513"/>
                </a:cubicBezTo>
                <a:lnTo>
                  <a:pt x="6310946" y="1118740"/>
                </a:lnTo>
                <a:lnTo>
                  <a:pt x="6279408" y="1129195"/>
                </a:lnTo>
                <a:cubicBezTo>
                  <a:pt x="6222572" y="1151832"/>
                  <a:pt x="6172935" y="1177703"/>
                  <a:pt x="6061855" y="1177703"/>
                </a:cubicBezTo>
                <a:cubicBezTo>
                  <a:pt x="5932501" y="1177703"/>
                  <a:pt x="5886558" y="1142585"/>
                  <a:pt x="5815148" y="1118441"/>
                </a:cubicBezTo>
                <a:close/>
                <a:moveTo>
                  <a:pt x="1906621" y="1116709"/>
                </a:moveTo>
                <a:lnTo>
                  <a:pt x="1963993" y="1144632"/>
                </a:lnTo>
                <a:cubicBezTo>
                  <a:pt x="2013453" y="1173177"/>
                  <a:pt x="2062548" y="1201721"/>
                  <a:pt x="2160703" y="1201721"/>
                </a:cubicBezTo>
                <a:cubicBezTo>
                  <a:pt x="2259003" y="1201721"/>
                  <a:pt x="2308025" y="1173122"/>
                  <a:pt x="2357403" y="1144513"/>
                </a:cubicBezTo>
                <a:lnTo>
                  <a:pt x="2410159" y="1118740"/>
                </a:lnTo>
                <a:lnTo>
                  <a:pt x="2378621" y="1129195"/>
                </a:lnTo>
                <a:cubicBezTo>
                  <a:pt x="2321784" y="1151832"/>
                  <a:pt x="2272147" y="1177703"/>
                  <a:pt x="2161068" y="1177703"/>
                </a:cubicBezTo>
                <a:cubicBezTo>
                  <a:pt x="2031713" y="1177703"/>
                  <a:pt x="1985770" y="1142585"/>
                  <a:pt x="1914359" y="1118441"/>
                </a:cubicBezTo>
                <a:close/>
                <a:moveTo>
                  <a:pt x="7380840" y="1111649"/>
                </a:moveTo>
                <a:lnTo>
                  <a:pt x="7448256" y="1145070"/>
                </a:lnTo>
                <a:cubicBezTo>
                  <a:pt x="7497734" y="1174162"/>
                  <a:pt x="7546830" y="1203254"/>
                  <a:pt x="7645020" y="1203254"/>
                </a:cubicBezTo>
                <a:cubicBezTo>
                  <a:pt x="7743357" y="1203254"/>
                  <a:pt x="7792288" y="1174053"/>
                  <a:pt x="7841602" y="1144851"/>
                </a:cubicBezTo>
                <a:lnTo>
                  <a:pt x="7907470" y="1111989"/>
                </a:lnTo>
                <a:lnTo>
                  <a:pt x="7805480" y="1143748"/>
                </a:lnTo>
                <a:cubicBezTo>
                  <a:pt x="7765860" y="1156041"/>
                  <a:pt x="7719238" y="1165876"/>
                  <a:pt x="7645020" y="1165876"/>
                </a:cubicBezTo>
                <a:cubicBezTo>
                  <a:pt x="7571104" y="1165876"/>
                  <a:pt x="7524485" y="1156072"/>
                  <a:pt x="7484775" y="1143817"/>
                </a:cubicBezTo>
                <a:close/>
                <a:moveTo>
                  <a:pt x="11327805" y="1111648"/>
                </a:moveTo>
                <a:lnTo>
                  <a:pt x="11395222" y="1145070"/>
                </a:lnTo>
                <a:cubicBezTo>
                  <a:pt x="11444700" y="1174162"/>
                  <a:pt x="11493795" y="1203254"/>
                  <a:pt x="11591986" y="1203254"/>
                </a:cubicBezTo>
                <a:cubicBezTo>
                  <a:pt x="11690322" y="1203254"/>
                  <a:pt x="11739253" y="1174053"/>
                  <a:pt x="11788567" y="1144851"/>
                </a:cubicBezTo>
                <a:lnTo>
                  <a:pt x="11854436" y="1111989"/>
                </a:lnTo>
                <a:lnTo>
                  <a:pt x="11752446" y="1143748"/>
                </a:lnTo>
                <a:cubicBezTo>
                  <a:pt x="11712826" y="1156041"/>
                  <a:pt x="11666204" y="1165876"/>
                  <a:pt x="11591986" y="1165876"/>
                </a:cubicBezTo>
                <a:cubicBezTo>
                  <a:pt x="11518070" y="1165876"/>
                  <a:pt x="11471451" y="1156072"/>
                  <a:pt x="11431741" y="1143817"/>
                </a:cubicBezTo>
                <a:close/>
                <a:moveTo>
                  <a:pt x="5537175" y="1111105"/>
                </a:moveTo>
                <a:lnTo>
                  <a:pt x="5430714" y="1144276"/>
                </a:lnTo>
                <a:cubicBezTo>
                  <a:pt x="5391107" y="1156581"/>
                  <a:pt x="5344508" y="1166433"/>
                  <a:pt x="5270346" y="1166460"/>
                </a:cubicBezTo>
                <a:cubicBezTo>
                  <a:pt x="5196429" y="1166460"/>
                  <a:pt x="5149811" y="1156646"/>
                  <a:pt x="5110106" y="1144378"/>
                </a:cubicBezTo>
                <a:lnTo>
                  <a:pt x="5006053" y="1112132"/>
                </a:lnTo>
                <a:lnTo>
                  <a:pt x="5074385" y="1146020"/>
                </a:lnTo>
                <a:cubicBezTo>
                  <a:pt x="5123846" y="1175112"/>
                  <a:pt x="5172921" y="1204204"/>
                  <a:pt x="5271075" y="1204204"/>
                </a:cubicBezTo>
                <a:cubicBezTo>
                  <a:pt x="5369412" y="1204204"/>
                  <a:pt x="5418343" y="1175003"/>
                  <a:pt x="5467648" y="1145801"/>
                </a:cubicBezTo>
                <a:close/>
                <a:moveTo>
                  <a:pt x="1636386" y="1111105"/>
                </a:moveTo>
                <a:lnTo>
                  <a:pt x="1529926" y="1144276"/>
                </a:lnTo>
                <a:cubicBezTo>
                  <a:pt x="1490319" y="1156581"/>
                  <a:pt x="1443721" y="1166433"/>
                  <a:pt x="1369558" y="1166460"/>
                </a:cubicBezTo>
                <a:cubicBezTo>
                  <a:pt x="1295641" y="1166460"/>
                  <a:pt x="1249022" y="1156646"/>
                  <a:pt x="1209316" y="1144378"/>
                </a:cubicBezTo>
                <a:lnTo>
                  <a:pt x="1105265" y="1112132"/>
                </a:lnTo>
                <a:lnTo>
                  <a:pt x="1173596" y="1146020"/>
                </a:lnTo>
                <a:cubicBezTo>
                  <a:pt x="1223056" y="1175112"/>
                  <a:pt x="1272133" y="1204204"/>
                  <a:pt x="1370287" y="1204204"/>
                </a:cubicBezTo>
                <a:cubicBezTo>
                  <a:pt x="1468624" y="1204204"/>
                  <a:pt x="1517555" y="1175003"/>
                  <a:pt x="1566860" y="1145801"/>
                </a:cubicBezTo>
                <a:close/>
                <a:moveTo>
                  <a:pt x="9484141" y="1111104"/>
                </a:moveTo>
                <a:lnTo>
                  <a:pt x="9377678" y="1144276"/>
                </a:lnTo>
                <a:cubicBezTo>
                  <a:pt x="9338071" y="1156581"/>
                  <a:pt x="9291473" y="1166433"/>
                  <a:pt x="9217311" y="1166460"/>
                </a:cubicBezTo>
                <a:cubicBezTo>
                  <a:pt x="9143394" y="1166460"/>
                  <a:pt x="9096776" y="1156646"/>
                  <a:pt x="9057070" y="1144378"/>
                </a:cubicBezTo>
                <a:lnTo>
                  <a:pt x="8953018" y="1112132"/>
                </a:lnTo>
                <a:lnTo>
                  <a:pt x="9021349" y="1146020"/>
                </a:lnTo>
                <a:cubicBezTo>
                  <a:pt x="9070810" y="1175112"/>
                  <a:pt x="9119886" y="1204204"/>
                  <a:pt x="9218040" y="1204204"/>
                </a:cubicBezTo>
                <a:cubicBezTo>
                  <a:pt x="9316377" y="1204204"/>
                  <a:pt x="9365308" y="1175003"/>
                  <a:pt x="9414613" y="1145801"/>
                </a:cubicBezTo>
                <a:close/>
                <a:moveTo>
                  <a:pt x="10254801" y="1111102"/>
                </a:moveTo>
                <a:lnTo>
                  <a:pt x="10169088" y="1129807"/>
                </a:lnTo>
                <a:cubicBezTo>
                  <a:pt x="10129507" y="1138429"/>
                  <a:pt x="10082956" y="1145335"/>
                  <a:pt x="10008821" y="1145362"/>
                </a:cubicBezTo>
                <a:cubicBezTo>
                  <a:pt x="9941656" y="1146515"/>
                  <a:pt x="9874668" y="1138229"/>
                  <a:pt x="9809811" y="1120759"/>
                </a:cubicBezTo>
                <a:lnTo>
                  <a:pt x="9764105" y="1111637"/>
                </a:lnTo>
                <a:lnTo>
                  <a:pt x="9813023" y="1128425"/>
                </a:lnTo>
                <a:cubicBezTo>
                  <a:pt x="9861279" y="1148355"/>
                  <a:pt x="9911214" y="1168869"/>
                  <a:pt x="10009113" y="1168869"/>
                </a:cubicBezTo>
                <a:cubicBezTo>
                  <a:pt x="10034883" y="1165292"/>
                  <a:pt x="10084671" y="1178287"/>
                  <a:pt x="10205420" y="1128352"/>
                </a:cubicBezTo>
                <a:close/>
                <a:moveTo>
                  <a:pt x="6307836" y="1111102"/>
                </a:moveTo>
                <a:lnTo>
                  <a:pt x="6222122" y="1129807"/>
                </a:lnTo>
                <a:cubicBezTo>
                  <a:pt x="6182541" y="1138429"/>
                  <a:pt x="6135991" y="1145335"/>
                  <a:pt x="6061855" y="1145362"/>
                </a:cubicBezTo>
                <a:cubicBezTo>
                  <a:pt x="5994690" y="1146515"/>
                  <a:pt x="5927702" y="1138229"/>
                  <a:pt x="5862846" y="1120759"/>
                </a:cubicBezTo>
                <a:lnTo>
                  <a:pt x="5817139" y="1111637"/>
                </a:lnTo>
                <a:lnTo>
                  <a:pt x="5866059" y="1128425"/>
                </a:lnTo>
                <a:cubicBezTo>
                  <a:pt x="5914314" y="1148355"/>
                  <a:pt x="5964248" y="1168869"/>
                  <a:pt x="6062147" y="1168869"/>
                </a:cubicBezTo>
                <a:cubicBezTo>
                  <a:pt x="6087917" y="1165292"/>
                  <a:pt x="6137705" y="1178287"/>
                  <a:pt x="6258454" y="1128352"/>
                </a:cubicBezTo>
                <a:close/>
                <a:moveTo>
                  <a:pt x="2407050" y="1111102"/>
                </a:moveTo>
                <a:lnTo>
                  <a:pt x="2321335" y="1129807"/>
                </a:lnTo>
                <a:cubicBezTo>
                  <a:pt x="2281754" y="1138429"/>
                  <a:pt x="2235204" y="1145335"/>
                  <a:pt x="2161068" y="1145362"/>
                </a:cubicBezTo>
                <a:cubicBezTo>
                  <a:pt x="2093903" y="1146515"/>
                  <a:pt x="2026914" y="1138229"/>
                  <a:pt x="1962059" y="1120759"/>
                </a:cubicBezTo>
                <a:lnTo>
                  <a:pt x="1916351" y="1111636"/>
                </a:lnTo>
                <a:lnTo>
                  <a:pt x="1965270" y="1128425"/>
                </a:lnTo>
                <a:cubicBezTo>
                  <a:pt x="2013525" y="1148355"/>
                  <a:pt x="2063460" y="1168869"/>
                  <a:pt x="2161360" y="1168869"/>
                </a:cubicBezTo>
                <a:cubicBezTo>
                  <a:pt x="2187130" y="1165292"/>
                  <a:pt x="2236918" y="1178287"/>
                  <a:pt x="2357668" y="1128352"/>
                </a:cubicBezTo>
                <a:close/>
                <a:moveTo>
                  <a:pt x="3258907" y="1110944"/>
                </a:moveTo>
                <a:lnTo>
                  <a:pt x="3238148" y="1117769"/>
                </a:lnTo>
                <a:cubicBezTo>
                  <a:pt x="3142099" y="1160479"/>
                  <a:pt x="3107001" y="1251599"/>
                  <a:pt x="2953965" y="1251655"/>
                </a:cubicBezTo>
                <a:lnTo>
                  <a:pt x="2953161" y="1251582"/>
                </a:lnTo>
                <a:cubicBezTo>
                  <a:pt x="2800348" y="1251582"/>
                  <a:pt x="2763891" y="1160561"/>
                  <a:pt x="2667290" y="1117894"/>
                </a:cubicBezTo>
                <a:lnTo>
                  <a:pt x="2646733" y="1111168"/>
                </a:lnTo>
                <a:lnTo>
                  <a:pt x="2676087" y="1127565"/>
                </a:lnTo>
                <a:cubicBezTo>
                  <a:pt x="2770203" y="1200394"/>
                  <a:pt x="2808011" y="1346050"/>
                  <a:pt x="2953818" y="1346050"/>
                </a:cubicBezTo>
                <a:cubicBezTo>
                  <a:pt x="3099735" y="1346050"/>
                  <a:pt x="3136008" y="1200311"/>
                  <a:pt x="3229568" y="1127411"/>
                </a:cubicBezTo>
                <a:close/>
                <a:moveTo>
                  <a:pt x="7159696" y="1110943"/>
                </a:moveTo>
                <a:lnTo>
                  <a:pt x="7138936" y="1117769"/>
                </a:lnTo>
                <a:cubicBezTo>
                  <a:pt x="7042886" y="1160479"/>
                  <a:pt x="7007788" y="1251599"/>
                  <a:pt x="6854751" y="1251655"/>
                </a:cubicBezTo>
                <a:lnTo>
                  <a:pt x="6853948" y="1251582"/>
                </a:lnTo>
                <a:cubicBezTo>
                  <a:pt x="6701135" y="1251582"/>
                  <a:pt x="6664677" y="1160561"/>
                  <a:pt x="6568076" y="1117894"/>
                </a:cubicBezTo>
                <a:lnTo>
                  <a:pt x="6547521" y="1111169"/>
                </a:lnTo>
                <a:lnTo>
                  <a:pt x="6576874" y="1127565"/>
                </a:lnTo>
                <a:cubicBezTo>
                  <a:pt x="6670991" y="1200394"/>
                  <a:pt x="6708798" y="1346050"/>
                  <a:pt x="6854605" y="1346050"/>
                </a:cubicBezTo>
                <a:cubicBezTo>
                  <a:pt x="7000521" y="1346050"/>
                  <a:pt x="7036796" y="1200311"/>
                  <a:pt x="7130355" y="1127411"/>
                </a:cubicBezTo>
                <a:close/>
                <a:moveTo>
                  <a:pt x="11106662" y="1110943"/>
                </a:moveTo>
                <a:lnTo>
                  <a:pt x="11085901" y="1117769"/>
                </a:lnTo>
                <a:cubicBezTo>
                  <a:pt x="10989852" y="1160479"/>
                  <a:pt x="10954754" y="1251599"/>
                  <a:pt x="10801717" y="1251655"/>
                </a:cubicBezTo>
                <a:lnTo>
                  <a:pt x="10800914" y="1251582"/>
                </a:lnTo>
                <a:cubicBezTo>
                  <a:pt x="10648100" y="1251582"/>
                  <a:pt x="10611643" y="1160561"/>
                  <a:pt x="10515042" y="1117894"/>
                </a:cubicBezTo>
                <a:lnTo>
                  <a:pt x="10494487" y="1111169"/>
                </a:lnTo>
                <a:lnTo>
                  <a:pt x="10523840" y="1127565"/>
                </a:lnTo>
                <a:cubicBezTo>
                  <a:pt x="10617957" y="1200394"/>
                  <a:pt x="10655764" y="1346050"/>
                  <a:pt x="10801571" y="1346050"/>
                </a:cubicBezTo>
                <a:cubicBezTo>
                  <a:pt x="10947487" y="1346050"/>
                  <a:pt x="10983762" y="1200311"/>
                  <a:pt x="11077321" y="1127411"/>
                </a:cubicBezTo>
                <a:close/>
                <a:moveTo>
                  <a:pt x="4702821" y="1110612"/>
                </a:moveTo>
                <a:lnTo>
                  <a:pt x="4677700" y="1114116"/>
                </a:lnTo>
                <a:cubicBezTo>
                  <a:pt x="4557535" y="1135360"/>
                  <a:pt x="4477377" y="1131710"/>
                  <a:pt x="4478764" y="1131710"/>
                </a:cubicBezTo>
                <a:cubicBezTo>
                  <a:pt x="4404847" y="1131710"/>
                  <a:pt x="4358371" y="1126813"/>
                  <a:pt x="4318815" y="1120692"/>
                </a:cubicBezTo>
                <a:lnTo>
                  <a:pt x="4262812" y="1112009"/>
                </a:lnTo>
                <a:lnTo>
                  <a:pt x="4283403" y="1117036"/>
                </a:lnTo>
                <a:cubicBezTo>
                  <a:pt x="4346822" y="1137566"/>
                  <a:pt x="4413214" y="1147435"/>
                  <a:pt x="4479858" y="1146238"/>
                </a:cubicBezTo>
                <a:cubicBezTo>
                  <a:pt x="4577501" y="1146238"/>
                  <a:pt x="4627089" y="1131638"/>
                  <a:pt x="4676914" y="1117037"/>
                </a:cubicBezTo>
                <a:close/>
                <a:moveTo>
                  <a:pt x="802032" y="1110612"/>
                </a:moveTo>
                <a:lnTo>
                  <a:pt x="776912" y="1114116"/>
                </a:lnTo>
                <a:cubicBezTo>
                  <a:pt x="656747" y="1135360"/>
                  <a:pt x="576589" y="1131710"/>
                  <a:pt x="577975" y="1131710"/>
                </a:cubicBezTo>
                <a:cubicBezTo>
                  <a:pt x="504058" y="1131710"/>
                  <a:pt x="457583" y="1126813"/>
                  <a:pt x="418026" y="1120692"/>
                </a:cubicBezTo>
                <a:lnTo>
                  <a:pt x="362022" y="1112009"/>
                </a:lnTo>
                <a:lnTo>
                  <a:pt x="382615" y="1117036"/>
                </a:lnTo>
                <a:cubicBezTo>
                  <a:pt x="446034" y="1137566"/>
                  <a:pt x="512424" y="1147435"/>
                  <a:pt x="579069" y="1146238"/>
                </a:cubicBezTo>
                <a:cubicBezTo>
                  <a:pt x="676712" y="1146238"/>
                  <a:pt x="726300" y="1131638"/>
                  <a:pt x="776126" y="1117037"/>
                </a:cubicBezTo>
                <a:close/>
                <a:moveTo>
                  <a:pt x="8649787" y="1110612"/>
                </a:moveTo>
                <a:lnTo>
                  <a:pt x="8624664" y="1114116"/>
                </a:lnTo>
                <a:cubicBezTo>
                  <a:pt x="8504499" y="1135360"/>
                  <a:pt x="8424341" y="1131710"/>
                  <a:pt x="8425728" y="1131710"/>
                </a:cubicBezTo>
                <a:cubicBezTo>
                  <a:pt x="8351812" y="1131710"/>
                  <a:pt x="8305337" y="1126813"/>
                  <a:pt x="8265780" y="1120692"/>
                </a:cubicBezTo>
                <a:lnTo>
                  <a:pt x="8209777" y="1112009"/>
                </a:lnTo>
                <a:lnTo>
                  <a:pt x="8230369" y="1117036"/>
                </a:lnTo>
                <a:cubicBezTo>
                  <a:pt x="8293788" y="1137566"/>
                  <a:pt x="8360178" y="1147435"/>
                  <a:pt x="8426823" y="1146238"/>
                </a:cubicBezTo>
                <a:cubicBezTo>
                  <a:pt x="8524466" y="1146238"/>
                  <a:pt x="8574054" y="1131638"/>
                  <a:pt x="8623879" y="1117037"/>
                </a:cubicBezTo>
                <a:close/>
                <a:moveTo>
                  <a:pt x="4025647" y="1106631"/>
                </a:moveTo>
                <a:lnTo>
                  <a:pt x="4023134" y="1106866"/>
                </a:lnTo>
                <a:cubicBezTo>
                  <a:pt x="3930722" y="1126536"/>
                  <a:pt x="3892668" y="1165876"/>
                  <a:pt x="3744233" y="1165876"/>
                </a:cubicBezTo>
                <a:cubicBezTo>
                  <a:pt x="3670316" y="1165876"/>
                  <a:pt x="3623697" y="1156072"/>
                  <a:pt x="3583987" y="1143817"/>
                </a:cubicBezTo>
                <a:lnTo>
                  <a:pt x="3480051" y="1111648"/>
                </a:lnTo>
                <a:lnTo>
                  <a:pt x="3547468" y="1145070"/>
                </a:lnTo>
                <a:cubicBezTo>
                  <a:pt x="3596946" y="1174162"/>
                  <a:pt x="3646043" y="1203254"/>
                  <a:pt x="3744233" y="1203254"/>
                </a:cubicBezTo>
                <a:cubicBezTo>
                  <a:pt x="3873300" y="1203254"/>
                  <a:pt x="3917257" y="1152950"/>
                  <a:pt x="3988678" y="1118365"/>
                </a:cubicBezTo>
                <a:close/>
                <a:moveTo>
                  <a:pt x="11106442" y="1101993"/>
                </a:moveTo>
                <a:lnTo>
                  <a:pt x="11078952" y="1103892"/>
                </a:lnTo>
                <a:cubicBezTo>
                  <a:pt x="10986454" y="1118474"/>
                  <a:pt x="10949495" y="1147644"/>
                  <a:pt x="10800841" y="1147698"/>
                </a:cubicBezTo>
                <a:lnTo>
                  <a:pt x="10800694" y="1147990"/>
                </a:lnTo>
                <a:cubicBezTo>
                  <a:pt x="10676587" y="1147990"/>
                  <a:pt x="10632274" y="1128480"/>
                  <a:pt x="10566918" y="1113250"/>
                </a:cubicBezTo>
                <a:lnTo>
                  <a:pt x="10501278" y="1104599"/>
                </a:lnTo>
                <a:lnTo>
                  <a:pt x="10514092" y="1107963"/>
                </a:lnTo>
                <a:cubicBezTo>
                  <a:pt x="10618109" y="1151298"/>
                  <a:pt x="10649147" y="1242895"/>
                  <a:pt x="10801498" y="1242895"/>
                </a:cubicBezTo>
                <a:cubicBezTo>
                  <a:pt x="10948565" y="1242895"/>
                  <a:pt x="10984592" y="1155428"/>
                  <a:pt x="11077741" y="1111694"/>
                </a:cubicBezTo>
                <a:close/>
                <a:moveTo>
                  <a:pt x="7159476" y="1101993"/>
                </a:moveTo>
                <a:lnTo>
                  <a:pt x="7131987" y="1103892"/>
                </a:lnTo>
                <a:cubicBezTo>
                  <a:pt x="7039488" y="1118474"/>
                  <a:pt x="7002530" y="1147644"/>
                  <a:pt x="6853875" y="1147698"/>
                </a:cubicBezTo>
                <a:lnTo>
                  <a:pt x="6853729" y="1147990"/>
                </a:lnTo>
                <a:cubicBezTo>
                  <a:pt x="6729622" y="1147990"/>
                  <a:pt x="6685309" y="1128480"/>
                  <a:pt x="6619952" y="1113250"/>
                </a:cubicBezTo>
                <a:lnTo>
                  <a:pt x="6554313" y="1104599"/>
                </a:lnTo>
                <a:lnTo>
                  <a:pt x="6567126" y="1107963"/>
                </a:lnTo>
                <a:cubicBezTo>
                  <a:pt x="6671144" y="1151298"/>
                  <a:pt x="6702182" y="1242895"/>
                  <a:pt x="6854532" y="1242895"/>
                </a:cubicBezTo>
                <a:cubicBezTo>
                  <a:pt x="7001599" y="1242895"/>
                  <a:pt x="7037627" y="1155428"/>
                  <a:pt x="7130775" y="1111694"/>
                </a:cubicBezTo>
                <a:close/>
                <a:moveTo>
                  <a:pt x="3258690" y="1101992"/>
                </a:moveTo>
                <a:lnTo>
                  <a:pt x="3231200" y="1103892"/>
                </a:lnTo>
                <a:cubicBezTo>
                  <a:pt x="3138702" y="1118474"/>
                  <a:pt x="3101743" y="1147644"/>
                  <a:pt x="2953089" y="1147698"/>
                </a:cubicBezTo>
                <a:lnTo>
                  <a:pt x="2952943" y="1147990"/>
                </a:lnTo>
                <a:cubicBezTo>
                  <a:pt x="2828836" y="1147990"/>
                  <a:pt x="2784522" y="1128480"/>
                  <a:pt x="2719166" y="1113250"/>
                </a:cubicBezTo>
                <a:lnTo>
                  <a:pt x="2653526" y="1104599"/>
                </a:lnTo>
                <a:lnTo>
                  <a:pt x="2666340" y="1107963"/>
                </a:lnTo>
                <a:cubicBezTo>
                  <a:pt x="2770357" y="1151298"/>
                  <a:pt x="2801395" y="1242895"/>
                  <a:pt x="2953746" y="1242895"/>
                </a:cubicBezTo>
                <a:cubicBezTo>
                  <a:pt x="3100813" y="1242895"/>
                  <a:pt x="3136840" y="1155428"/>
                  <a:pt x="3229988" y="1111694"/>
                </a:cubicBezTo>
                <a:close/>
                <a:moveTo>
                  <a:pt x="9756732" y="1100802"/>
                </a:moveTo>
                <a:lnTo>
                  <a:pt x="9812440" y="1112291"/>
                </a:lnTo>
                <a:cubicBezTo>
                  <a:pt x="9941569" y="1145362"/>
                  <a:pt x="10076948" y="1145362"/>
                  <a:pt x="10206077" y="1112291"/>
                </a:cubicBezTo>
                <a:lnTo>
                  <a:pt x="10257845" y="1101186"/>
                </a:lnTo>
                <a:lnTo>
                  <a:pt x="10206880" y="1104188"/>
                </a:lnTo>
                <a:cubicBezTo>
                  <a:pt x="10100988" y="1112948"/>
                  <a:pt x="10020638" y="1114009"/>
                  <a:pt x="9950442" y="1111913"/>
                </a:cubicBezTo>
                <a:close/>
                <a:moveTo>
                  <a:pt x="5809767" y="1100802"/>
                </a:moveTo>
                <a:lnTo>
                  <a:pt x="5865475" y="1112291"/>
                </a:lnTo>
                <a:cubicBezTo>
                  <a:pt x="5994603" y="1145362"/>
                  <a:pt x="6129982" y="1145362"/>
                  <a:pt x="6259111" y="1112291"/>
                </a:cubicBezTo>
                <a:lnTo>
                  <a:pt x="6310879" y="1101186"/>
                </a:lnTo>
                <a:lnTo>
                  <a:pt x="6259914" y="1104188"/>
                </a:lnTo>
                <a:cubicBezTo>
                  <a:pt x="6154022" y="1112948"/>
                  <a:pt x="6073673" y="1114009"/>
                  <a:pt x="6003477" y="1111913"/>
                </a:cubicBezTo>
                <a:close/>
                <a:moveTo>
                  <a:pt x="1908978" y="1100801"/>
                </a:moveTo>
                <a:lnTo>
                  <a:pt x="1964686" y="1112291"/>
                </a:lnTo>
                <a:cubicBezTo>
                  <a:pt x="2093816" y="1145362"/>
                  <a:pt x="2229195" y="1145362"/>
                  <a:pt x="2358325" y="1112291"/>
                </a:cubicBezTo>
                <a:lnTo>
                  <a:pt x="2410093" y="1101186"/>
                </a:lnTo>
                <a:lnTo>
                  <a:pt x="2359128" y="1104188"/>
                </a:lnTo>
                <a:cubicBezTo>
                  <a:pt x="2253236" y="1112948"/>
                  <a:pt x="2172886" y="1114009"/>
                  <a:pt x="2102691" y="1111913"/>
                </a:cubicBezTo>
                <a:close/>
                <a:moveTo>
                  <a:pt x="8196346" y="1100738"/>
                </a:moveTo>
                <a:lnTo>
                  <a:pt x="8229348" y="1105575"/>
                </a:lnTo>
                <a:cubicBezTo>
                  <a:pt x="8348198" y="1126527"/>
                  <a:pt x="8427918" y="1122949"/>
                  <a:pt x="8426458" y="1122949"/>
                </a:cubicBezTo>
                <a:cubicBezTo>
                  <a:pt x="8525013" y="1122949"/>
                  <a:pt x="8574474" y="1114207"/>
                  <a:pt x="8624016" y="1105456"/>
                </a:cubicBezTo>
                <a:lnTo>
                  <a:pt x="8651071" y="1101410"/>
                </a:lnTo>
                <a:lnTo>
                  <a:pt x="8624007" y="1102217"/>
                </a:lnTo>
                <a:cubicBezTo>
                  <a:pt x="8518526" y="1108459"/>
                  <a:pt x="8438258" y="1109219"/>
                  <a:pt x="8368016" y="1107730"/>
                </a:cubicBezTo>
                <a:close/>
                <a:moveTo>
                  <a:pt x="348592" y="1100738"/>
                </a:moveTo>
                <a:lnTo>
                  <a:pt x="381595" y="1105575"/>
                </a:lnTo>
                <a:cubicBezTo>
                  <a:pt x="500445" y="1126527"/>
                  <a:pt x="580166" y="1122949"/>
                  <a:pt x="578706" y="1122949"/>
                </a:cubicBezTo>
                <a:cubicBezTo>
                  <a:pt x="677260" y="1122949"/>
                  <a:pt x="726721" y="1114207"/>
                  <a:pt x="776263" y="1105456"/>
                </a:cubicBezTo>
                <a:lnTo>
                  <a:pt x="803318" y="1101410"/>
                </a:lnTo>
                <a:lnTo>
                  <a:pt x="776254" y="1102217"/>
                </a:lnTo>
                <a:cubicBezTo>
                  <a:pt x="670772" y="1108459"/>
                  <a:pt x="590504" y="1109219"/>
                  <a:pt x="520263" y="1107730"/>
                </a:cubicBezTo>
                <a:close/>
                <a:moveTo>
                  <a:pt x="4249376" y="1100737"/>
                </a:moveTo>
                <a:lnTo>
                  <a:pt x="4282383" y="1105575"/>
                </a:lnTo>
                <a:cubicBezTo>
                  <a:pt x="4401233" y="1126527"/>
                  <a:pt x="4480955" y="1122949"/>
                  <a:pt x="4479492" y="1122949"/>
                </a:cubicBezTo>
                <a:cubicBezTo>
                  <a:pt x="4578049" y="1122949"/>
                  <a:pt x="4627509" y="1114207"/>
                  <a:pt x="4677051" y="1105456"/>
                </a:cubicBezTo>
                <a:lnTo>
                  <a:pt x="4704106" y="1101410"/>
                </a:lnTo>
                <a:lnTo>
                  <a:pt x="4677043" y="1102217"/>
                </a:lnTo>
                <a:cubicBezTo>
                  <a:pt x="4571561" y="1108459"/>
                  <a:pt x="4491293" y="1109219"/>
                  <a:pt x="4421052" y="1107730"/>
                </a:cubicBezTo>
                <a:close/>
                <a:moveTo>
                  <a:pt x="5542427" y="1100485"/>
                </a:moveTo>
                <a:lnTo>
                  <a:pt x="5429999" y="1112177"/>
                </a:lnTo>
                <a:cubicBezTo>
                  <a:pt x="5390351" y="1116296"/>
                  <a:pt x="5343824" y="1119591"/>
                  <a:pt x="5269907" y="1119591"/>
                </a:cubicBezTo>
                <a:cubicBezTo>
                  <a:pt x="5153649" y="1119591"/>
                  <a:pt x="5096505" y="1109864"/>
                  <a:pt x="5022889" y="1102828"/>
                </a:cubicBezTo>
                <a:lnTo>
                  <a:pt x="5001751" y="1101712"/>
                </a:lnTo>
                <a:lnTo>
                  <a:pt x="5074549" y="1123095"/>
                </a:lnTo>
                <a:cubicBezTo>
                  <a:pt x="5137078" y="1147406"/>
                  <a:pt x="5203781" y="1159160"/>
                  <a:pt x="5270857" y="1157700"/>
                </a:cubicBezTo>
                <a:cubicBezTo>
                  <a:pt x="5296482" y="1154633"/>
                  <a:pt x="5346635" y="1165656"/>
                  <a:pt x="5467311" y="1122949"/>
                </a:cubicBezTo>
                <a:close/>
                <a:moveTo>
                  <a:pt x="1641639" y="1100485"/>
                </a:moveTo>
                <a:lnTo>
                  <a:pt x="1529211" y="1112177"/>
                </a:lnTo>
                <a:cubicBezTo>
                  <a:pt x="1489563" y="1116296"/>
                  <a:pt x="1443036" y="1119591"/>
                  <a:pt x="1369120" y="1119591"/>
                </a:cubicBezTo>
                <a:cubicBezTo>
                  <a:pt x="1252861" y="1119591"/>
                  <a:pt x="1195717" y="1109864"/>
                  <a:pt x="1122102" y="1102828"/>
                </a:cubicBezTo>
                <a:lnTo>
                  <a:pt x="1100963" y="1101712"/>
                </a:lnTo>
                <a:lnTo>
                  <a:pt x="1173762" y="1123095"/>
                </a:lnTo>
                <a:cubicBezTo>
                  <a:pt x="1236289" y="1147406"/>
                  <a:pt x="1302993" y="1159160"/>
                  <a:pt x="1370069" y="1157700"/>
                </a:cubicBezTo>
                <a:cubicBezTo>
                  <a:pt x="1395694" y="1154633"/>
                  <a:pt x="1445847" y="1165656"/>
                  <a:pt x="1566522" y="1122949"/>
                </a:cubicBezTo>
                <a:close/>
                <a:moveTo>
                  <a:pt x="9489392" y="1100484"/>
                </a:moveTo>
                <a:lnTo>
                  <a:pt x="9376963" y="1112177"/>
                </a:lnTo>
                <a:cubicBezTo>
                  <a:pt x="9337315" y="1116296"/>
                  <a:pt x="9290789" y="1119591"/>
                  <a:pt x="9216872" y="1119591"/>
                </a:cubicBezTo>
                <a:cubicBezTo>
                  <a:pt x="9100614" y="1119591"/>
                  <a:pt x="9043470" y="1109864"/>
                  <a:pt x="8969854" y="1102828"/>
                </a:cubicBezTo>
                <a:lnTo>
                  <a:pt x="8948716" y="1101712"/>
                </a:lnTo>
                <a:lnTo>
                  <a:pt x="9021514" y="1123095"/>
                </a:lnTo>
                <a:cubicBezTo>
                  <a:pt x="9084042" y="1147406"/>
                  <a:pt x="9150746" y="1159160"/>
                  <a:pt x="9217822" y="1157700"/>
                </a:cubicBezTo>
                <a:cubicBezTo>
                  <a:pt x="9243446" y="1154633"/>
                  <a:pt x="9293600" y="1165656"/>
                  <a:pt x="9414276" y="1122949"/>
                </a:cubicBezTo>
                <a:close/>
                <a:moveTo>
                  <a:pt x="11870817" y="1099260"/>
                </a:moveTo>
                <a:lnTo>
                  <a:pt x="11869947" y="1099287"/>
                </a:lnTo>
                <a:cubicBezTo>
                  <a:pt x="11777233" y="1105840"/>
                  <a:pt x="11739618" y="1118954"/>
                  <a:pt x="11591620" y="1119008"/>
                </a:cubicBezTo>
                <a:cubicBezTo>
                  <a:pt x="11517621" y="1119036"/>
                  <a:pt x="11471074" y="1115778"/>
                  <a:pt x="11431460" y="1111695"/>
                </a:cubicBezTo>
                <a:lnTo>
                  <a:pt x="11319877" y="1100153"/>
                </a:lnTo>
                <a:lnTo>
                  <a:pt x="11394565" y="1122293"/>
                </a:lnTo>
                <a:cubicBezTo>
                  <a:pt x="11444390" y="1139741"/>
                  <a:pt x="11494015" y="1157189"/>
                  <a:pt x="11591767" y="1157189"/>
                </a:cubicBezTo>
                <a:cubicBezTo>
                  <a:pt x="11617464" y="1154122"/>
                  <a:pt x="11667618" y="1165146"/>
                  <a:pt x="11788293" y="1122439"/>
                </a:cubicBezTo>
                <a:close/>
                <a:moveTo>
                  <a:pt x="7923851" y="1099260"/>
                </a:moveTo>
                <a:lnTo>
                  <a:pt x="7922981" y="1099287"/>
                </a:lnTo>
                <a:cubicBezTo>
                  <a:pt x="7830267" y="1105840"/>
                  <a:pt x="7792652" y="1118953"/>
                  <a:pt x="7644655" y="1119008"/>
                </a:cubicBezTo>
                <a:cubicBezTo>
                  <a:pt x="7570656" y="1119036"/>
                  <a:pt x="7524109" y="1115778"/>
                  <a:pt x="7484494" y="1111695"/>
                </a:cubicBezTo>
                <a:lnTo>
                  <a:pt x="7372911" y="1100153"/>
                </a:lnTo>
                <a:lnTo>
                  <a:pt x="7447599" y="1122293"/>
                </a:lnTo>
                <a:cubicBezTo>
                  <a:pt x="7497424" y="1139741"/>
                  <a:pt x="7547049" y="1157189"/>
                  <a:pt x="7644801" y="1157189"/>
                </a:cubicBezTo>
                <a:cubicBezTo>
                  <a:pt x="7670498" y="1154122"/>
                  <a:pt x="7720653" y="1165146"/>
                  <a:pt x="7841327" y="1122439"/>
                </a:cubicBezTo>
                <a:close/>
                <a:moveTo>
                  <a:pt x="4023065" y="1099260"/>
                </a:moveTo>
                <a:lnTo>
                  <a:pt x="4022195" y="1099287"/>
                </a:lnTo>
                <a:cubicBezTo>
                  <a:pt x="3929481" y="1105840"/>
                  <a:pt x="3891865" y="1118953"/>
                  <a:pt x="3743869" y="1119008"/>
                </a:cubicBezTo>
                <a:cubicBezTo>
                  <a:pt x="3669871" y="1119036"/>
                  <a:pt x="3623324" y="1115778"/>
                  <a:pt x="3583708" y="1111695"/>
                </a:cubicBezTo>
                <a:lnTo>
                  <a:pt x="3472125" y="1100153"/>
                </a:lnTo>
                <a:lnTo>
                  <a:pt x="3546812" y="1122293"/>
                </a:lnTo>
                <a:cubicBezTo>
                  <a:pt x="3596638" y="1139741"/>
                  <a:pt x="3646262" y="1157189"/>
                  <a:pt x="3744014" y="1157189"/>
                </a:cubicBezTo>
                <a:cubicBezTo>
                  <a:pt x="3769711" y="1154122"/>
                  <a:pt x="3819866" y="1165146"/>
                  <a:pt x="3940541" y="1122439"/>
                </a:cubicBezTo>
                <a:close/>
                <a:moveTo>
                  <a:pt x="11388067" y="1098093"/>
                </a:moveTo>
                <a:lnTo>
                  <a:pt x="11466164" y="1105256"/>
                </a:lnTo>
                <a:cubicBezTo>
                  <a:pt x="11552874" y="1112292"/>
                  <a:pt x="11648272" y="1115175"/>
                  <a:pt x="11788878" y="1098566"/>
                </a:cubicBezTo>
                <a:lnTo>
                  <a:pt x="11796907" y="1098093"/>
                </a:lnTo>
                <a:close/>
                <a:moveTo>
                  <a:pt x="10528545" y="1098093"/>
                </a:moveTo>
                <a:lnTo>
                  <a:pt x="10603730" y="1113241"/>
                </a:lnTo>
                <a:cubicBezTo>
                  <a:pt x="10722361" y="1144121"/>
                  <a:pt x="10802374" y="1139084"/>
                  <a:pt x="10800841" y="1138938"/>
                </a:cubicBezTo>
                <a:cubicBezTo>
                  <a:pt x="10898776" y="1138938"/>
                  <a:pt x="10948054" y="1125980"/>
                  <a:pt x="10997551" y="1113013"/>
                </a:cubicBezTo>
                <a:lnTo>
                  <a:pt x="11064890" y="1098093"/>
                </a:lnTo>
                <a:close/>
                <a:moveTo>
                  <a:pt x="9857867" y="1098093"/>
                </a:moveTo>
                <a:lnTo>
                  <a:pt x="9947175" y="1102908"/>
                </a:lnTo>
                <a:cubicBezTo>
                  <a:pt x="9989259" y="1103949"/>
                  <a:pt x="10028292" y="1103750"/>
                  <a:pt x="10064920" y="1102810"/>
                </a:cubicBezTo>
                <a:lnTo>
                  <a:pt x="10152514" y="1098093"/>
                </a:lnTo>
                <a:close/>
                <a:moveTo>
                  <a:pt x="9007169" y="1098093"/>
                </a:moveTo>
                <a:lnTo>
                  <a:pt x="9019980" y="1099224"/>
                </a:lnTo>
                <a:cubicBezTo>
                  <a:pt x="9197854" y="1120103"/>
                  <a:pt x="9294585" y="1110868"/>
                  <a:pt x="9397375" y="1100574"/>
                </a:cubicBezTo>
                <a:lnTo>
                  <a:pt x="9430769" y="1098093"/>
                </a:lnTo>
                <a:close/>
                <a:moveTo>
                  <a:pt x="8429507" y="1098093"/>
                </a:moveTo>
                <a:lnTo>
                  <a:pt x="8466818" y="1098926"/>
                </a:lnTo>
                <a:lnTo>
                  <a:pt x="8490163" y="1098093"/>
                </a:lnTo>
                <a:close/>
                <a:moveTo>
                  <a:pt x="7441101" y="1098093"/>
                </a:moveTo>
                <a:lnTo>
                  <a:pt x="7519198" y="1105256"/>
                </a:lnTo>
                <a:cubicBezTo>
                  <a:pt x="7605908" y="1112292"/>
                  <a:pt x="7701306" y="1115175"/>
                  <a:pt x="7841912" y="1098566"/>
                </a:cubicBezTo>
                <a:lnTo>
                  <a:pt x="7849942" y="1098093"/>
                </a:lnTo>
                <a:lnTo>
                  <a:pt x="7643132" y="1098093"/>
                </a:lnTo>
                <a:close/>
                <a:moveTo>
                  <a:pt x="6581579" y="1098093"/>
                </a:moveTo>
                <a:lnTo>
                  <a:pt x="6656764" y="1113241"/>
                </a:lnTo>
                <a:cubicBezTo>
                  <a:pt x="6775395" y="1144121"/>
                  <a:pt x="6855408" y="1139084"/>
                  <a:pt x="6853875" y="1138938"/>
                </a:cubicBezTo>
                <a:cubicBezTo>
                  <a:pt x="6951810" y="1138938"/>
                  <a:pt x="7001088" y="1125980"/>
                  <a:pt x="7050585" y="1113013"/>
                </a:cubicBezTo>
                <a:lnTo>
                  <a:pt x="7117925" y="1098093"/>
                </a:lnTo>
                <a:close/>
                <a:moveTo>
                  <a:pt x="5910902" y="1098093"/>
                </a:moveTo>
                <a:lnTo>
                  <a:pt x="6000210" y="1102908"/>
                </a:lnTo>
                <a:cubicBezTo>
                  <a:pt x="6042293" y="1103949"/>
                  <a:pt x="6081327" y="1103750"/>
                  <a:pt x="6117954" y="1102810"/>
                </a:cubicBezTo>
                <a:lnTo>
                  <a:pt x="6205549" y="1098093"/>
                </a:lnTo>
                <a:close/>
                <a:moveTo>
                  <a:pt x="5060206" y="1098093"/>
                </a:moveTo>
                <a:lnTo>
                  <a:pt x="5073017" y="1099224"/>
                </a:lnTo>
                <a:cubicBezTo>
                  <a:pt x="5250890" y="1120103"/>
                  <a:pt x="5347621" y="1110868"/>
                  <a:pt x="5450410" y="1100574"/>
                </a:cubicBezTo>
                <a:lnTo>
                  <a:pt x="5483805" y="1098093"/>
                </a:lnTo>
                <a:close/>
                <a:moveTo>
                  <a:pt x="4482543" y="1098093"/>
                </a:moveTo>
                <a:lnTo>
                  <a:pt x="4519854" y="1098926"/>
                </a:lnTo>
                <a:lnTo>
                  <a:pt x="4543199" y="1098093"/>
                </a:lnTo>
                <a:close/>
                <a:moveTo>
                  <a:pt x="3540315" y="1098093"/>
                </a:moveTo>
                <a:lnTo>
                  <a:pt x="3618412" y="1105256"/>
                </a:lnTo>
                <a:cubicBezTo>
                  <a:pt x="3705121" y="1112292"/>
                  <a:pt x="3800520" y="1115175"/>
                  <a:pt x="3941125" y="1098566"/>
                </a:cubicBezTo>
                <a:lnTo>
                  <a:pt x="3949156" y="1098093"/>
                </a:lnTo>
                <a:lnTo>
                  <a:pt x="3799081" y="1098093"/>
                </a:lnTo>
                <a:close/>
                <a:moveTo>
                  <a:pt x="2680793" y="1098093"/>
                </a:moveTo>
                <a:lnTo>
                  <a:pt x="2755978" y="1113241"/>
                </a:lnTo>
                <a:cubicBezTo>
                  <a:pt x="2874609" y="1144121"/>
                  <a:pt x="2954622" y="1139084"/>
                  <a:pt x="2953089" y="1138938"/>
                </a:cubicBezTo>
                <a:cubicBezTo>
                  <a:pt x="3051024" y="1138938"/>
                  <a:pt x="3100302" y="1125980"/>
                  <a:pt x="3149798" y="1113013"/>
                </a:cubicBezTo>
                <a:lnTo>
                  <a:pt x="3217138" y="1098093"/>
                </a:lnTo>
                <a:close/>
                <a:moveTo>
                  <a:pt x="2010114" y="1098093"/>
                </a:moveTo>
                <a:lnTo>
                  <a:pt x="2099423" y="1102908"/>
                </a:lnTo>
                <a:cubicBezTo>
                  <a:pt x="2141506" y="1103949"/>
                  <a:pt x="2180539" y="1103750"/>
                  <a:pt x="2217167" y="1102810"/>
                </a:cubicBezTo>
                <a:lnTo>
                  <a:pt x="2304762" y="1098093"/>
                </a:lnTo>
                <a:close/>
                <a:moveTo>
                  <a:pt x="1159417" y="1098093"/>
                </a:moveTo>
                <a:lnTo>
                  <a:pt x="1172228" y="1099224"/>
                </a:lnTo>
                <a:cubicBezTo>
                  <a:pt x="1350102" y="1120103"/>
                  <a:pt x="1446833" y="1110868"/>
                  <a:pt x="1549622" y="1100574"/>
                </a:cubicBezTo>
                <a:lnTo>
                  <a:pt x="1583016" y="1098093"/>
                </a:lnTo>
                <a:close/>
                <a:moveTo>
                  <a:pt x="581754" y="1098093"/>
                </a:moveTo>
                <a:lnTo>
                  <a:pt x="619065" y="1098926"/>
                </a:lnTo>
                <a:lnTo>
                  <a:pt x="642410" y="1098093"/>
                </a:lnTo>
                <a:close/>
                <a:moveTo>
                  <a:pt x="9993405" y="1079672"/>
                </a:moveTo>
                <a:lnTo>
                  <a:pt x="9894082" y="1084368"/>
                </a:lnTo>
                <a:lnTo>
                  <a:pt x="10146995" y="1084368"/>
                </a:lnTo>
                <a:lnTo>
                  <a:pt x="10133967" y="1083527"/>
                </a:lnTo>
                <a:cubicBezTo>
                  <a:pt x="10090849" y="1081063"/>
                  <a:pt x="10045573" y="1079329"/>
                  <a:pt x="9993405" y="1079672"/>
                </a:cubicBezTo>
                <a:close/>
                <a:moveTo>
                  <a:pt x="6046440" y="1079672"/>
                </a:moveTo>
                <a:lnTo>
                  <a:pt x="5947117" y="1084368"/>
                </a:lnTo>
                <a:lnTo>
                  <a:pt x="6200029" y="1084368"/>
                </a:lnTo>
                <a:lnTo>
                  <a:pt x="6187002" y="1083527"/>
                </a:lnTo>
                <a:cubicBezTo>
                  <a:pt x="6143884" y="1081063"/>
                  <a:pt x="6098608" y="1079329"/>
                  <a:pt x="6046440" y="1079672"/>
                </a:cubicBezTo>
                <a:close/>
                <a:moveTo>
                  <a:pt x="2145653" y="1079672"/>
                </a:moveTo>
                <a:lnTo>
                  <a:pt x="2046329" y="1084368"/>
                </a:lnTo>
                <a:lnTo>
                  <a:pt x="2299243" y="1084368"/>
                </a:lnTo>
                <a:lnTo>
                  <a:pt x="2286216" y="1083527"/>
                </a:lnTo>
                <a:cubicBezTo>
                  <a:pt x="2243098" y="1081063"/>
                  <a:pt x="2197821" y="1079329"/>
                  <a:pt x="2145653" y="1079672"/>
                </a:cubicBezTo>
                <a:close/>
                <a:moveTo>
                  <a:pt x="9218333" y="1073234"/>
                </a:moveTo>
                <a:cubicBezTo>
                  <a:pt x="9158342" y="1073234"/>
                  <a:pt x="9114394" y="1075698"/>
                  <a:pt x="9076414" y="1079054"/>
                </a:cubicBezTo>
                <a:lnTo>
                  <a:pt x="9025943" y="1084368"/>
                </a:lnTo>
                <a:lnTo>
                  <a:pt x="9410341" y="1084368"/>
                </a:lnTo>
                <a:lnTo>
                  <a:pt x="9359367" y="1079372"/>
                </a:lnTo>
                <a:cubicBezTo>
                  <a:pt x="9318727" y="1075857"/>
                  <a:pt x="9274108" y="1073234"/>
                  <a:pt x="9218333" y="1073234"/>
                </a:cubicBezTo>
                <a:close/>
                <a:moveTo>
                  <a:pt x="5271369" y="1073234"/>
                </a:moveTo>
                <a:cubicBezTo>
                  <a:pt x="5211378" y="1073234"/>
                  <a:pt x="5167430" y="1075698"/>
                  <a:pt x="5129449" y="1079054"/>
                </a:cubicBezTo>
                <a:lnTo>
                  <a:pt x="5078979" y="1084368"/>
                </a:lnTo>
                <a:lnTo>
                  <a:pt x="5463377" y="1084368"/>
                </a:lnTo>
                <a:lnTo>
                  <a:pt x="5412404" y="1079372"/>
                </a:lnTo>
                <a:cubicBezTo>
                  <a:pt x="5371763" y="1075857"/>
                  <a:pt x="5327143" y="1073234"/>
                  <a:pt x="5271369" y="1073234"/>
                </a:cubicBezTo>
                <a:close/>
                <a:moveTo>
                  <a:pt x="1370581" y="1073234"/>
                </a:moveTo>
                <a:cubicBezTo>
                  <a:pt x="1310590" y="1073234"/>
                  <a:pt x="1266641" y="1075698"/>
                  <a:pt x="1228662" y="1079054"/>
                </a:cubicBezTo>
                <a:lnTo>
                  <a:pt x="1178190" y="1084368"/>
                </a:lnTo>
                <a:lnTo>
                  <a:pt x="1562588" y="1084368"/>
                </a:lnTo>
                <a:lnTo>
                  <a:pt x="1511615" y="1079372"/>
                </a:lnTo>
                <a:cubicBezTo>
                  <a:pt x="1470974" y="1075857"/>
                  <a:pt x="1426356" y="1073234"/>
                  <a:pt x="1370581" y="1073234"/>
                </a:cubicBezTo>
                <a:close/>
                <a:moveTo>
                  <a:pt x="7589383" y="1073024"/>
                </a:moveTo>
                <a:lnTo>
                  <a:pt x="7447762" y="1084368"/>
                </a:lnTo>
                <a:lnTo>
                  <a:pt x="7643132" y="1084368"/>
                </a:lnTo>
                <a:lnTo>
                  <a:pt x="7835851" y="1084368"/>
                </a:lnTo>
                <a:lnTo>
                  <a:pt x="7703226" y="1073327"/>
                </a:lnTo>
                <a:cubicBezTo>
                  <a:pt x="7668583" y="1071823"/>
                  <a:pt x="7631335" y="1071450"/>
                  <a:pt x="7589383" y="1073024"/>
                </a:cubicBezTo>
                <a:close/>
                <a:moveTo>
                  <a:pt x="3688597" y="1073024"/>
                </a:moveTo>
                <a:lnTo>
                  <a:pt x="3546977" y="1084368"/>
                </a:lnTo>
                <a:lnTo>
                  <a:pt x="3799081" y="1084368"/>
                </a:lnTo>
                <a:lnTo>
                  <a:pt x="3935064" y="1084368"/>
                </a:lnTo>
                <a:lnTo>
                  <a:pt x="3802439" y="1073327"/>
                </a:lnTo>
                <a:cubicBezTo>
                  <a:pt x="3767797" y="1071823"/>
                  <a:pt x="3730549" y="1071450"/>
                  <a:pt x="3688597" y="1073024"/>
                </a:cubicBezTo>
                <a:close/>
                <a:moveTo>
                  <a:pt x="11576811" y="1072069"/>
                </a:moveTo>
                <a:lnTo>
                  <a:pt x="11394809" y="1084368"/>
                </a:lnTo>
                <a:lnTo>
                  <a:pt x="11789249" y="1084368"/>
                </a:lnTo>
                <a:lnTo>
                  <a:pt x="11716623" y="1077605"/>
                </a:lnTo>
                <a:cubicBezTo>
                  <a:pt x="11673824" y="1074069"/>
                  <a:pt x="11628876" y="1071580"/>
                  <a:pt x="11576811" y="1072069"/>
                </a:cubicBezTo>
                <a:close/>
                <a:moveTo>
                  <a:pt x="8426896" y="1061846"/>
                </a:moveTo>
                <a:cubicBezTo>
                  <a:pt x="8328852" y="1061846"/>
                  <a:pt x="8279027" y="1070570"/>
                  <a:pt x="8229020" y="1079302"/>
                </a:cubicBezTo>
                <a:lnTo>
                  <a:pt x="8198159" y="1083869"/>
                </a:lnTo>
                <a:lnTo>
                  <a:pt x="8369532" y="1076697"/>
                </a:lnTo>
                <a:cubicBezTo>
                  <a:pt x="8438397" y="1075170"/>
                  <a:pt x="8517440" y="1075898"/>
                  <a:pt x="8623934" y="1082140"/>
                </a:cubicBezTo>
                <a:lnTo>
                  <a:pt x="8649907" y="1083107"/>
                </a:lnTo>
                <a:lnTo>
                  <a:pt x="8623989" y="1079257"/>
                </a:lnTo>
                <a:cubicBezTo>
                  <a:pt x="8574401" y="1070551"/>
                  <a:pt x="8524941" y="1061846"/>
                  <a:pt x="8426896" y="1061846"/>
                </a:cubicBezTo>
                <a:close/>
                <a:moveTo>
                  <a:pt x="4479931" y="1061846"/>
                </a:moveTo>
                <a:cubicBezTo>
                  <a:pt x="4406398" y="1061846"/>
                  <a:pt x="4359989" y="1066753"/>
                  <a:pt x="4320283" y="1072890"/>
                </a:cubicBezTo>
                <a:lnTo>
                  <a:pt x="4248363" y="1083988"/>
                </a:lnTo>
                <a:lnTo>
                  <a:pt x="4422567" y="1076697"/>
                </a:lnTo>
                <a:cubicBezTo>
                  <a:pt x="4491432" y="1075170"/>
                  <a:pt x="4570475" y="1075898"/>
                  <a:pt x="4676968" y="1082140"/>
                </a:cubicBezTo>
                <a:lnTo>
                  <a:pt x="4702942" y="1083108"/>
                </a:lnTo>
                <a:lnTo>
                  <a:pt x="4677024" y="1079257"/>
                </a:lnTo>
                <a:cubicBezTo>
                  <a:pt x="4627436" y="1070551"/>
                  <a:pt x="4577976" y="1061846"/>
                  <a:pt x="4479931" y="1061846"/>
                </a:cubicBezTo>
                <a:close/>
                <a:moveTo>
                  <a:pt x="579143" y="1061846"/>
                </a:moveTo>
                <a:cubicBezTo>
                  <a:pt x="481099" y="1061846"/>
                  <a:pt x="431274" y="1070570"/>
                  <a:pt x="381266" y="1079302"/>
                </a:cubicBezTo>
                <a:lnTo>
                  <a:pt x="351447" y="1083715"/>
                </a:lnTo>
                <a:lnTo>
                  <a:pt x="455666" y="1078855"/>
                </a:lnTo>
                <a:cubicBezTo>
                  <a:pt x="540999" y="1075296"/>
                  <a:pt x="634188" y="1073818"/>
                  <a:pt x="776181" y="1082140"/>
                </a:cubicBezTo>
                <a:lnTo>
                  <a:pt x="802155" y="1083108"/>
                </a:lnTo>
                <a:lnTo>
                  <a:pt x="776237" y="1079257"/>
                </a:lnTo>
                <a:cubicBezTo>
                  <a:pt x="726649" y="1070551"/>
                  <a:pt x="677188" y="1061846"/>
                  <a:pt x="579143" y="1061846"/>
                </a:cubicBezTo>
                <a:close/>
                <a:moveTo>
                  <a:pt x="10008893" y="1047463"/>
                </a:moveTo>
                <a:cubicBezTo>
                  <a:pt x="9911068" y="1047463"/>
                  <a:pt x="9861407" y="1059728"/>
                  <a:pt x="9811554" y="1071993"/>
                </a:cubicBezTo>
                <a:lnTo>
                  <a:pt x="9760181" y="1082693"/>
                </a:lnTo>
                <a:lnTo>
                  <a:pt x="9861636" y="1076246"/>
                </a:lnTo>
                <a:cubicBezTo>
                  <a:pt x="9907692" y="1073485"/>
                  <a:pt x="9955856" y="1071336"/>
                  <a:pt x="10009405" y="1071336"/>
                </a:cubicBezTo>
                <a:cubicBezTo>
                  <a:pt x="10107449" y="1071336"/>
                  <a:pt x="10157073" y="1075388"/>
                  <a:pt x="10206652" y="1079439"/>
                </a:cubicBezTo>
                <a:lnTo>
                  <a:pt x="10257680" y="1082976"/>
                </a:lnTo>
                <a:lnTo>
                  <a:pt x="10205639" y="1071847"/>
                </a:lnTo>
                <a:cubicBezTo>
                  <a:pt x="10087738" y="1042645"/>
                  <a:pt x="10007506" y="1047391"/>
                  <a:pt x="10008893" y="1047463"/>
                </a:cubicBezTo>
                <a:close/>
                <a:moveTo>
                  <a:pt x="6061929" y="1047463"/>
                </a:moveTo>
                <a:cubicBezTo>
                  <a:pt x="5964103" y="1047463"/>
                  <a:pt x="5914442" y="1059728"/>
                  <a:pt x="5864589" y="1071993"/>
                </a:cubicBezTo>
                <a:lnTo>
                  <a:pt x="5813216" y="1082693"/>
                </a:lnTo>
                <a:lnTo>
                  <a:pt x="5914671" y="1076246"/>
                </a:lnTo>
                <a:cubicBezTo>
                  <a:pt x="5960727" y="1073485"/>
                  <a:pt x="6008891" y="1071336"/>
                  <a:pt x="6062439" y="1071336"/>
                </a:cubicBezTo>
                <a:cubicBezTo>
                  <a:pt x="6160483" y="1071336"/>
                  <a:pt x="6210108" y="1075388"/>
                  <a:pt x="6259686" y="1079439"/>
                </a:cubicBezTo>
                <a:lnTo>
                  <a:pt x="6310714" y="1082976"/>
                </a:lnTo>
                <a:lnTo>
                  <a:pt x="6258673" y="1071847"/>
                </a:lnTo>
                <a:cubicBezTo>
                  <a:pt x="6140772" y="1042645"/>
                  <a:pt x="6060541" y="1047391"/>
                  <a:pt x="6061929" y="1047463"/>
                </a:cubicBezTo>
                <a:close/>
                <a:moveTo>
                  <a:pt x="2161142" y="1047463"/>
                </a:moveTo>
                <a:cubicBezTo>
                  <a:pt x="2063316" y="1047463"/>
                  <a:pt x="2013654" y="1059728"/>
                  <a:pt x="1963801" y="1071993"/>
                </a:cubicBezTo>
                <a:lnTo>
                  <a:pt x="1912429" y="1082693"/>
                </a:lnTo>
                <a:lnTo>
                  <a:pt x="2013882" y="1076246"/>
                </a:lnTo>
                <a:cubicBezTo>
                  <a:pt x="2059939" y="1073485"/>
                  <a:pt x="2108104" y="1071336"/>
                  <a:pt x="2161653" y="1071336"/>
                </a:cubicBezTo>
                <a:cubicBezTo>
                  <a:pt x="2259697" y="1071336"/>
                  <a:pt x="2309321" y="1075388"/>
                  <a:pt x="2358900" y="1079439"/>
                </a:cubicBezTo>
                <a:lnTo>
                  <a:pt x="2409927" y="1082976"/>
                </a:lnTo>
                <a:lnTo>
                  <a:pt x="2357887" y="1071847"/>
                </a:lnTo>
                <a:cubicBezTo>
                  <a:pt x="2239986" y="1042645"/>
                  <a:pt x="2159754" y="1047391"/>
                  <a:pt x="2161142" y="1047463"/>
                </a:cubicBezTo>
                <a:close/>
                <a:moveTo>
                  <a:pt x="10801279" y="1044398"/>
                </a:moveTo>
                <a:cubicBezTo>
                  <a:pt x="10703272" y="1044398"/>
                  <a:pt x="10653501" y="1057374"/>
                  <a:pt x="10603539" y="1070350"/>
                </a:cubicBezTo>
                <a:lnTo>
                  <a:pt x="10539792" y="1084368"/>
                </a:lnTo>
                <a:lnTo>
                  <a:pt x="11070163" y="1084368"/>
                </a:lnTo>
                <a:lnTo>
                  <a:pt x="11043881" y="1081182"/>
                </a:lnTo>
                <a:cubicBezTo>
                  <a:pt x="10972565" y="1065587"/>
                  <a:pt x="10919217" y="1044398"/>
                  <a:pt x="10801279" y="1044398"/>
                </a:cubicBezTo>
                <a:close/>
                <a:moveTo>
                  <a:pt x="6854313" y="1044398"/>
                </a:moveTo>
                <a:cubicBezTo>
                  <a:pt x="6756306" y="1044398"/>
                  <a:pt x="6706535" y="1057374"/>
                  <a:pt x="6656573" y="1070350"/>
                </a:cubicBezTo>
                <a:lnTo>
                  <a:pt x="6592827" y="1084368"/>
                </a:lnTo>
                <a:lnTo>
                  <a:pt x="7123198" y="1084368"/>
                </a:lnTo>
                <a:lnTo>
                  <a:pt x="7096915" y="1081182"/>
                </a:lnTo>
                <a:cubicBezTo>
                  <a:pt x="7025599" y="1065587"/>
                  <a:pt x="6972251" y="1044398"/>
                  <a:pt x="6854313" y="1044398"/>
                </a:cubicBezTo>
                <a:close/>
                <a:moveTo>
                  <a:pt x="2953527" y="1044398"/>
                </a:moveTo>
                <a:cubicBezTo>
                  <a:pt x="2855519" y="1044398"/>
                  <a:pt x="2805749" y="1057374"/>
                  <a:pt x="2755787" y="1070350"/>
                </a:cubicBezTo>
                <a:lnTo>
                  <a:pt x="2692040" y="1084368"/>
                </a:lnTo>
                <a:lnTo>
                  <a:pt x="3222411" y="1084368"/>
                </a:lnTo>
                <a:lnTo>
                  <a:pt x="3196129" y="1081182"/>
                </a:lnTo>
                <a:cubicBezTo>
                  <a:pt x="3124813" y="1065587"/>
                  <a:pt x="3071465" y="1044398"/>
                  <a:pt x="2953527" y="1044398"/>
                </a:cubicBezTo>
                <a:close/>
                <a:moveTo>
                  <a:pt x="8425874" y="1038703"/>
                </a:moveTo>
                <a:cubicBezTo>
                  <a:pt x="8400322" y="1041186"/>
                  <a:pt x="8350096" y="1032060"/>
                  <a:pt x="8228764" y="1067905"/>
                </a:cubicBezTo>
                <a:lnTo>
                  <a:pt x="8202770" y="1073912"/>
                </a:lnTo>
                <a:lnTo>
                  <a:pt x="8265579" y="1064131"/>
                </a:lnTo>
                <a:cubicBezTo>
                  <a:pt x="8305164" y="1057974"/>
                  <a:pt x="8351711" y="1053039"/>
                  <a:pt x="8425874" y="1053011"/>
                </a:cubicBezTo>
                <a:cubicBezTo>
                  <a:pt x="8492483" y="1052201"/>
                  <a:pt x="8559004" y="1058071"/>
                  <a:pt x="8624445" y="1070533"/>
                </a:cubicBezTo>
                <a:lnTo>
                  <a:pt x="8644866" y="1073437"/>
                </a:lnTo>
                <a:lnTo>
                  <a:pt x="8622328" y="1067905"/>
                </a:lnTo>
                <a:cubicBezTo>
                  <a:pt x="8558916" y="1047333"/>
                  <a:pt x="8492527" y="1037462"/>
                  <a:pt x="8425874" y="1038703"/>
                </a:cubicBezTo>
                <a:close/>
                <a:moveTo>
                  <a:pt x="4478910" y="1038703"/>
                </a:moveTo>
                <a:cubicBezTo>
                  <a:pt x="4453358" y="1041186"/>
                  <a:pt x="4403132" y="1032060"/>
                  <a:pt x="4281799" y="1067905"/>
                </a:cubicBezTo>
                <a:lnTo>
                  <a:pt x="4255805" y="1073912"/>
                </a:lnTo>
                <a:lnTo>
                  <a:pt x="4318613" y="1064131"/>
                </a:lnTo>
                <a:cubicBezTo>
                  <a:pt x="4358199" y="1057974"/>
                  <a:pt x="4404746" y="1053039"/>
                  <a:pt x="4478909" y="1053011"/>
                </a:cubicBezTo>
                <a:cubicBezTo>
                  <a:pt x="4545518" y="1052201"/>
                  <a:pt x="4612040" y="1058071"/>
                  <a:pt x="4677480" y="1070533"/>
                </a:cubicBezTo>
                <a:lnTo>
                  <a:pt x="4697902" y="1073437"/>
                </a:lnTo>
                <a:lnTo>
                  <a:pt x="4675363" y="1067905"/>
                </a:lnTo>
                <a:cubicBezTo>
                  <a:pt x="4611952" y="1047333"/>
                  <a:pt x="4545562" y="1037462"/>
                  <a:pt x="4478910" y="1038703"/>
                </a:cubicBezTo>
                <a:close/>
                <a:moveTo>
                  <a:pt x="578122" y="1038703"/>
                </a:moveTo>
                <a:cubicBezTo>
                  <a:pt x="552570" y="1041186"/>
                  <a:pt x="502343" y="1032060"/>
                  <a:pt x="381011" y="1067905"/>
                </a:cubicBezTo>
                <a:lnTo>
                  <a:pt x="350723" y="1074904"/>
                </a:lnTo>
                <a:lnTo>
                  <a:pt x="379797" y="1070560"/>
                </a:lnTo>
                <a:cubicBezTo>
                  <a:pt x="429449" y="1061808"/>
                  <a:pt x="479237" y="1053048"/>
                  <a:pt x="578121" y="1053011"/>
                </a:cubicBezTo>
                <a:cubicBezTo>
                  <a:pt x="644730" y="1052201"/>
                  <a:pt x="711252" y="1058071"/>
                  <a:pt x="776692" y="1070533"/>
                </a:cubicBezTo>
                <a:lnTo>
                  <a:pt x="797114" y="1073437"/>
                </a:lnTo>
                <a:lnTo>
                  <a:pt x="774575" y="1067905"/>
                </a:lnTo>
                <a:cubicBezTo>
                  <a:pt x="711164" y="1047333"/>
                  <a:pt x="644774" y="1037462"/>
                  <a:pt x="578122" y="1038703"/>
                </a:cubicBezTo>
                <a:close/>
                <a:moveTo>
                  <a:pt x="9217749" y="1026731"/>
                </a:moveTo>
                <a:cubicBezTo>
                  <a:pt x="9119851" y="1026731"/>
                  <a:pt x="9070317" y="1044215"/>
                  <a:pt x="9020538" y="1061699"/>
                </a:cubicBezTo>
                <a:lnTo>
                  <a:pt x="8956036" y="1080860"/>
                </a:lnTo>
                <a:lnTo>
                  <a:pt x="9054585" y="1073726"/>
                </a:lnTo>
                <a:cubicBezTo>
                  <a:pt x="9156718" y="1064126"/>
                  <a:pt x="9247243" y="1056333"/>
                  <a:pt x="9415590" y="1076154"/>
                </a:cubicBezTo>
                <a:lnTo>
                  <a:pt x="9478780" y="1080542"/>
                </a:lnTo>
                <a:lnTo>
                  <a:pt x="9413838" y="1061407"/>
                </a:lnTo>
                <a:cubicBezTo>
                  <a:pt x="9351397" y="1037053"/>
                  <a:pt x="9284759" y="1025270"/>
                  <a:pt x="9217749" y="1026731"/>
                </a:cubicBezTo>
                <a:close/>
                <a:moveTo>
                  <a:pt x="5270784" y="1026731"/>
                </a:moveTo>
                <a:cubicBezTo>
                  <a:pt x="5172886" y="1026731"/>
                  <a:pt x="5123353" y="1044215"/>
                  <a:pt x="5073574" y="1061699"/>
                </a:cubicBezTo>
                <a:lnTo>
                  <a:pt x="5009072" y="1080860"/>
                </a:lnTo>
                <a:lnTo>
                  <a:pt x="5107621" y="1073726"/>
                </a:lnTo>
                <a:cubicBezTo>
                  <a:pt x="5209752" y="1064126"/>
                  <a:pt x="5300278" y="1056333"/>
                  <a:pt x="5468625" y="1076154"/>
                </a:cubicBezTo>
                <a:lnTo>
                  <a:pt x="5531815" y="1080542"/>
                </a:lnTo>
                <a:lnTo>
                  <a:pt x="5466874" y="1061407"/>
                </a:lnTo>
                <a:cubicBezTo>
                  <a:pt x="5404434" y="1037053"/>
                  <a:pt x="5337795" y="1025270"/>
                  <a:pt x="5270784" y="1026731"/>
                </a:cubicBezTo>
                <a:close/>
                <a:moveTo>
                  <a:pt x="1369996" y="1026731"/>
                </a:moveTo>
                <a:cubicBezTo>
                  <a:pt x="1272098" y="1026731"/>
                  <a:pt x="1222564" y="1044215"/>
                  <a:pt x="1172785" y="1061699"/>
                </a:cubicBezTo>
                <a:lnTo>
                  <a:pt x="1108283" y="1080860"/>
                </a:lnTo>
                <a:lnTo>
                  <a:pt x="1206832" y="1073726"/>
                </a:lnTo>
                <a:cubicBezTo>
                  <a:pt x="1308965" y="1064126"/>
                  <a:pt x="1399490" y="1056333"/>
                  <a:pt x="1567837" y="1076154"/>
                </a:cubicBezTo>
                <a:lnTo>
                  <a:pt x="1631027" y="1080542"/>
                </a:lnTo>
                <a:lnTo>
                  <a:pt x="1566085" y="1061407"/>
                </a:lnTo>
                <a:cubicBezTo>
                  <a:pt x="1503645" y="1037053"/>
                  <a:pt x="1437006" y="1025270"/>
                  <a:pt x="1369996" y="1026731"/>
                </a:cubicBezTo>
                <a:close/>
                <a:moveTo>
                  <a:pt x="11591694" y="1026292"/>
                </a:moveTo>
                <a:cubicBezTo>
                  <a:pt x="11493795" y="1026292"/>
                  <a:pt x="11444262" y="1043777"/>
                  <a:pt x="11394474" y="1061261"/>
                </a:cubicBezTo>
                <a:lnTo>
                  <a:pt x="11325778" y="1081663"/>
                </a:lnTo>
                <a:lnTo>
                  <a:pt x="11434650" y="1071821"/>
                </a:lnTo>
                <a:cubicBezTo>
                  <a:pt x="11483671" y="1067512"/>
                  <a:pt x="11535408" y="1064035"/>
                  <a:pt x="11592351" y="1064035"/>
                </a:cubicBezTo>
                <a:cubicBezTo>
                  <a:pt x="11690907" y="1064035"/>
                  <a:pt x="11740403" y="1069820"/>
                  <a:pt x="11789891" y="1075606"/>
                </a:cubicBezTo>
                <a:lnTo>
                  <a:pt x="11860907" y="1082636"/>
                </a:lnTo>
                <a:lnTo>
                  <a:pt x="11788705" y="1061188"/>
                </a:lnTo>
                <a:cubicBezTo>
                  <a:pt x="11738998" y="1043740"/>
                  <a:pt x="11689483" y="1026292"/>
                  <a:pt x="11591694" y="1026292"/>
                </a:cubicBezTo>
                <a:close/>
                <a:moveTo>
                  <a:pt x="7644728" y="1026292"/>
                </a:moveTo>
                <a:cubicBezTo>
                  <a:pt x="7546830" y="1026292"/>
                  <a:pt x="7497296" y="1043777"/>
                  <a:pt x="7447508" y="1061261"/>
                </a:cubicBezTo>
                <a:lnTo>
                  <a:pt x="7378812" y="1081663"/>
                </a:lnTo>
                <a:lnTo>
                  <a:pt x="7487684" y="1071821"/>
                </a:lnTo>
                <a:cubicBezTo>
                  <a:pt x="7536705" y="1067512"/>
                  <a:pt x="7588442" y="1064035"/>
                  <a:pt x="7645385" y="1064035"/>
                </a:cubicBezTo>
                <a:cubicBezTo>
                  <a:pt x="7743941" y="1064035"/>
                  <a:pt x="7793438" y="1069820"/>
                  <a:pt x="7842926" y="1075606"/>
                </a:cubicBezTo>
                <a:lnTo>
                  <a:pt x="7914464" y="1082688"/>
                </a:lnTo>
                <a:lnTo>
                  <a:pt x="7803738" y="1048374"/>
                </a:lnTo>
                <a:cubicBezTo>
                  <a:pt x="7764258" y="1036106"/>
                  <a:pt x="7718070" y="1026292"/>
                  <a:pt x="7644728" y="1026292"/>
                </a:cubicBezTo>
                <a:close/>
                <a:moveTo>
                  <a:pt x="3743941" y="1026292"/>
                </a:moveTo>
                <a:cubicBezTo>
                  <a:pt x="3646043" y="1026292"/>
                  <a:pt x="3596511" y="1043777"/>
                  <a:pt x="3546722" y="1061261"/>
                </a:cubicBezTo>
                <a:lnTo>
                  <a:pt x="3478026" y="1081663"/>
                </a:lnTo>
                <a:lnTo>
                  <a:pt x="3586898" y="1071821"/>
                </a:lnTo>
                <a:cubicBezTo>
                  <a:pt x="3635919" y="1067512"/>
                  <a:pt x="3687656" y="1064035"/>
                  <a:pt x="3744599" y="1064035"/>
                </a:cubicBezTo>
                <a:cubicBezTo>
                  <a:pt x="3818515" y="1064035"/>
                  <a:pt x="3864836" y="1067289"/>
                  <a:pt x="3904255" y="1071357"/>
                </a:cubicBezTo>
                <a:lnTo>
                  <a:pt x="4013497" y="1082632"/>
                </a:lnTo>
                <a:lnTo>
                  <a:pt x="3902950" y="1048374"/>
                </a:lnTo>
                <a:cubicBezTo>
                  <a:pt x="3863470" y="1036106"/>
                  <a:pt x="3817283" y="1026292"/>
                  <a:pt x="3743941" y="1026292"/>
                </a:cubicBezTo>
                <a:close/>
                <a:moveTo>
                  <a:pt x="8425874" y="1015121"/>
                </a:moveTo>
                <a:cubicBezTo>
                  <a:pt x="8400322" y="1018698"/>
                  <a:pt x="8350388" y="1005850"/>
                  <a:pt x="8229566" y="1055566"/>
                </a:cubicBezTo>
                <a:lnTo>
                  <a:pt x="8209764" y="1062485"/>
                </a:lnTo>
                <a:lnTo>
                  <a:pt x="8265470" y="1048057"/>
                </a:lnTo>
                <a:cubicBezTo>
                  <a:pt x="8305243" y="1037791"/>
                  <a:pt x="8351930" y="1029578"/>
                  <a:pt x="8425874" y="1029578"/>
                </a:cubicBezTo>
                <a:cubicBezTo>
                  <a:pt x="8452156" y="1032133"/>
                  <a:pt x="8502309" y="1022716"/>
                  <a:pt x="8624883" y="1058780"/>
                </a:cubicBezTo>
                <a:lnTo>
                  <a:pt x="8636990" y="1061623"/>
                </a:lnTo>
                <a:lnTo>
                  <a:pt x="8584719" y="1040899"/>
                </a:lnTo>
                <a:cubicBezTo>
                  <a:pt x="8545170" y="1026578"/>
                  <a:pt x="8498996" y="1015121"/>
                  <a:pt x="8425874" y="1015121"/>
                </a:cubicBezTo>
                <a:close/>
                <a:moveTo>
                  <a:pt x="4478909" y="1015121"/>
                </a:moveTo>
                <a:cubicBezTo>
                  <a:pt x="4453358" y="1018698"/>
                  <a:pt x="4403423" y="1005850"/>
                  <a:pt x="4282600" y="1055566"/>
                </a:cubicBezTo>
                <a:lnTo>
                  <a:pt x="4267352" y="1061305"/>
                </a:lnTo>
                <a:lnTo>
                  <a:pt x="4318505" y="1048057"/>
                </a:lnTo>
                <a:cubicBezTo>
                  <a:pt x="4358278" y="1037791"/>
                  <a:pt x="4404966" y="1029578"/>
                  <a:pt x="4478910" y="1029578"/>
                </a:cubicBezTo>
                <a:cubicBezTo>
                  <a:pt x="4505192" y="1032133"/>
                  <a:pt x="4555345" y="1022716"/>
                  <a:pt x="4677918" y="1058780"/>
                </a:cubicBezTo>
                <a:lnTo>
                  <a:pt x="4690025" y="1061623"/>
                </a:lnTo>
                <a:lnTo>
                  <a:pt x="4637754" y="1040899"/>
                </a:lnTo>
                <a:cubicBezTo>
                  <a:pt x="4598206" y="1026578"/>
                  <a:pt x="4552032" y="1015121"/>
                  <a:pt x="4478909" y="1015121"/>
                </a:cubicBezTo>
                <a:close/>
                <a:moveTo>
                  <a:pt x="578122" y="1015121"/>
                </a:moveTo>
                <a:cubicBezTo>
                  <a:pt x="552571" y="1018698"/>
                  <a:pt x="502636" y="1005850"/>
                  <a:pt x="381814" y="1055566"/>
                </a:cubicBezTo>
                <a:lnTo>
                  <a:pt x="355603" y="1064723"/>
                </a:lnTo>
                <a:lnTo>
                  <a:pt x="379496" y="1058779"/>
                </a:lnTo>
                <a:cubicBezTo>
                  <a:pt x="429394" y="1044179"/>
                  <a:pt x="479530" y="1029578"/>
                  <a:pt x="578122" y="1029578"/>
                </a:cubicBezTo>
                <a:cubicBezTo>
                  <a:pt x="604403" y="1032133"/>
                  <a:pt x="654556" y="1022716"/>
                  <a:pt x="777130" y="1058780"/>
                </a:cubicBezTo>
                <a:lnTo>
                  <a:pt x="789238" y="1061623"/>
                </a:lnTo>
                <a:lnTo>
                  <a:pt x="736967" y="1040899"/>
                </a:lnTo>
                <a:cubicBezTo>
                  <a:pt x="697419" y="1026578"/>
                  <a:pt x="651245" y="1015121"/>
                  <a:pt x="578122" y="1015121"/>
                </a:cubicBezTo>
                <a:close/>
                <a:moveTo>
                  <a:pt x="10008310" y="1014977"/>
                </a:moveTo>
                <a:cubicBezTo>
                  <a:pt x="9898749" y="1014977"/>
                  <a:pt x="9849638" y="1040825"/>
                  <a:pt x="9792516" y="1063442"/>
                </a:cubicBezTo>
                <a:lnTo>
                  <a:pt x="9763766" y="1072880"/>
                </a:lnTo>
                <a:lnTo>
                  <a:pt x="9809939" y="1063223"/>
                </a:lnTo>
                <a:cubicBezTo>
                  <a:pt x="9859782" y="1050949"/>
                  <a:pt x="9909826" y="1038666"/>
                  <a:pt x="10008455" y="1038630"/>
                </a:cubicBezTo>
                <a:cubicBezTo>
                  <a:pt x="10107011" y="1038630"/>
                  <a:pt x="10156836" y="1050858"/>
                  <a:pt x="10206497" y="1063086"/>
                </a:cubicBezTo>
                <a:lnTo>
                  <a:pt x="10257553" y="1073758"/>
                </a:lnTo>
                <a:lnTo>
                  <a:pt x="10204325" y="1055422"/>
                </a:lnTo>
                <a:cubicBezTo>
                  <a:pt x="10156070" y="1035564"/>
                  <a:pt x="10106280" y="1014977"/>
                  <a:pt x="10008310" y="1014977"/>
                </a:cubicBezTo>
                <a:close/>
                <a:moveTo>
                  <a:pt x="6061344" y="1014977"/>
                </a:moveTo>
                <a:cubicBezTo>
                  <a:pt x="5951784" y="1014977"/>
                  <a:pt x="5902673" y="1040825"/>
                  <a:pt x="5845552" y="1063442"/>
                </a:cubicBezTo>
                <a:lnTo>
                  <a:pt x="5816801" y="1072880"/>
                </a:lnTo>
                <a:lnTo>
                  <a:pt x="5862975" y="1063223"/>
                </a:lnTo>
                <a:cubicBezTo>
                  <a:pt x="5912818" y="1050949"/>
                  <a:pt x="5962861" y="1038666"/>
                  <a:pt x="6061489" y="1038630"/>
                </a:cubicBezTo>
                <a:cubicBezTo>
                  <a:pt x="6160045" y="1038630"/>
                  <a:pt x="6209870" y="1050858"/>
                  <a:pt x="6259531" y="1063086"/>
                </a:cubicBezTo>
                <a:lnTo>
                  <a:pt x="6310587" y="1073758"/>
                </a:lnTo>
                <a:lnTo>
                  <a:pt x="6257359" y="1055422"/>
                </a:lnTo>
                <a:cubicBezTo>
                  <a:pt x="6209104" y="1035564"/>
                  <a:pt x="6159315" y="1014977"/>
                  <a:pt x="6061344" y="1014977"/>
                </a:cubicBezTo>
                <a:close/>
                <a:moveTo>
                  <a:pt x="2160558" y="1014977"/>
                </a:moveTo>
                <a:cubicBezTo>
                  <a:pt x="2050996" y="1014977"/>
                  <a:pt x="2001885" y="1040825"/>
                  <a:pt x="1944763" y="1063442"/>
                </a:cubicBezTo>
                <a:lnTo>
                  <a:pt x="1916013" y="1072880"/>
                </a:lnTo>
                <a:lnTo>
                  <a:pt x="1962187" y="1063223"/>
                </a:lnTo>
                <a:cubicBezTo>
                  <a:pt x="2012030" y="1050949"/>
                  <a:pt x="2062074" y="1038666"/>
                  <a:pt x="2160703" y="1038630"/>
                </a:cubicBezTo>
                <a:cubicBezTo>
                  <a:pt x="2259258" y="1038630"/>
                  <a:pt x="2309084" y="1050858"/>
                  <a:pt x="2358745" y="1063086"/>
                </a:cubicBezTo>
                <a:lnTo>
                  <a:pt x="2409801" y="1073758"/>
                </a:lnTo>
                <a:lnTo>
                  <a:pt x="2356573" y="1055422"/>
                </a:lnTo>
                <a:cubicBezTo>
                  <a:pt x="2308318" y="1035564"/>
                  <a:pt x="2258529" y="1014977"/>
                  <a:pt x="2160558" y="1014977"/>
                </a:cubicBezTo>
                <a:close/>
                <a:moveTo>
                  <a:pt x="9773897" y="1006238"/>
                </a:moveTo>
                <a:lnTo>
                  <a:pt x="9769231" y="1011447"/>
                </a:lnTo>
                <a:lnTo>
                  <a:pt x="9770526" y="1010242"/>
                </a:lnTo>
                <a:close/>
                <a:moveTo>
                  <a:pt x="5826934" y="1006236"/>
                </a:moveTo>
                <a:lnTo>
                  <a:pt x="5822265" y="1011448"/>
                </a:lnTo>
                <a:lnTo>
                  <a:pt x="5823562" y="1010242"/>
                </a:lnTo>
                <a:close/>
                <a:moveTo>
                  <a:pt x="1926155" y="1006226"/>
                </a:moveTo>
                <a:lnTo>
                  <a:pt x="1921476" y="1011451"/>
                </a:lnTo>
                <a:lnTo>
                  <a:pt x="1922775" y="1010242"/>
                </a:lnTo>
                <a:close/>
                <a:moveTo>
                  <a:pt x="6289963" y="999038"/>
                </a:moveTo>
                <a:lnTo>
                  <a:pt x="6299340" y="1010191"/>
                </a:lnTo>
                <a:lnTo>
                  <a:pt x="6303036" y="1013630"/>
                </a:lnTo>
                <a:close/>
                <a:moveTo>
                  <a:pt x="2389170" y="999029"/>
                </a:moveTo>
                <a:lnTo>
                  <a:pt x="2398555" y="1010191"/>
                </a:lnTo>
                <a:lnTo>
                  <a:pt x="2402254" y="1013633"/>
                </a:lnTo>
                <a:close/>
                <a:moveTo>
                  <a:pt x="10236917" y="999025"/>
                </a:moveTo>
                <a:lnTo>
                  <a:pt x="10246306" y="1010191"/>
                </a:lnTo>
                <a:lnTo>
                  <a:pt x="10250006" y="1013634"/>
                </a:lnTo>
                <a:close/>
                <a:moveTo>
                  <a:pt x="5845964" y="998053"/>
                </a:moveTo>
                <a:lnTo>
                  <a:pt x="5818342" y="1025252"/>
                </a:lnTo>
                <a:lnTo>
                  <a:pt x="5824152" y="1020567"/>
                </a:lnTo>
                <a:close/>
                <a:moveTo>
                  <a:pt x="1945178" y="998051"/>
                </a:moveTo>
                <a:lnTo>
                  <a:pt x="1917553" y="1025254"/>
                </a:lnTo>
                <a:lnTo>
                  <a:pt x="1923364" y="1020567"/>
                </a:lnTo>
                <a:close/>
                <a:moveTo>
                  <a:pt x="9792945" y="998036"/>
                </a:moveTo>
                <a:lnTo>
                  <a:pt x="9765302" y="1025256"/>
                </a:lnTo>
                <a:lnTo>
                  <a:pt x="9771116" y="1020567"/>
                </a:lnTo>
                <a:close/>
                <a:moveTo>
                  <a:pt x="8426385" y="991834"/>
                </a:moveTo>
                <a:cubicBezTo>
                  <a:pt x="8401053" y="996360"/>
                  <a:pt x="8350826" y="979935"/>
                  <a:pt x="8230443" y="1043740"/>
                </a:cubicBezTo>
                <a:lnTo>
                  <a:pt x="8210021" y="1053520"/>
                </a:lnTo>
                <a:lnTo>
                  <a:pt x="8245780" y="1039589"/>
                </a:lnTo>
                <a:cubicBezTo>
                  <a:pt x="8290197" y="1022019"/>
                  <a:pt x="8339479" y="1006393"/>
                  <a:pt x="8425874" y="1006361"/>
                </a:cubicBezTo>
                <a:cubicBezTo>
                  <a:pt x="8450476" y="1009792"/>
                  <a:pt x="8502820" y="996944"/>
                  <a:pt x="8625321" y="1047462"/>
                </a:cubicBezTo>
                <a:lnTo>
                  <a:pt x="8636838" y="1051473"/>
                </a:lnTo>
                <a:lnTo>
                  <a:pt x="8585108" y="1024981"/>
                </a:lnTo>
                <a:cubicBezTo>
                  <a:pt x="8545737" y="1006566"/>
                  <a:pt x="8499700" y="991834"/>
                  <a:pt x="8426385" y="991834"/>
                </a:cubicBezTo>
                <a:close/>
                <a:moveTo>
                  <a:pt x="4479421" y="991834"/>
                </a:moveTo>
                <a:cubicBezTo>
                  <a:pt x="4454088" y="996360"/>
                  <a:pt x="4403861" y="979935"/>
                  <a:pt x="4283478" y="1043740"/>
                </a:cubicBezTo>
                <a:lnTo>
                  <a:pt x="4263058" y="1053519"/>
                </a:lnTo>
                <a:lnTo>
                  <a:pt x="4298814" y="1039589"/>
                </a:lnTo>
                <a:cubicBezTo>
                  <a:pt x="4343232" y="1022019"/>
                  <a:pt x="4392515" y="1006393"/>
                  <a:pt x="4478909" y="1006361"/>
                </a:cubicBezTo>
                <a:cubicBezTo>
                  <a:pt x="4503512" y="1009792"/>
                  <a:pt x="4555855" y="996944"/>
                  <a:pt x="4678356" y="1047462"/>
                </a:cubicBezTo>
                <a:lnTo>
                  <a:pt x="4689876" y="1051473"/>
                </a:lnTo>
                <a:lnTo>
                  <a:pt x="4638144" y="1024981"/>
                </a:lnTo>
                <a:cubicBezTo>
                  <a:pt x="4598773" y="1006566"/>
                  <a:pt x="4552735" y="991834"/>
                  <a:pt x="4479421" y="991834"/>
                </a:cubicBezTo>
                <a:close/>
                <a:moveTo>
                  <a:pt x="578633" y="991834"/>
                </a:moveTo>
                <a:cubicBezTo>
                  <a:pt x="553301" y="996360"/>
                  <a:pt x="503074" y="979935"/>
                  <a:pt x="382691" y="1043740"/>
                </a:cubicBezTo>
                <a:lnTo>
                  <a:pt x="359771" y="1053951"/>
                </a:lnTo>
                <a:lnTo>
                  <a:pt x="379195" y="1047198"/>
                </a:lnTo>
                <a:cubicBezTo>
                  <a:pt x="429120" y="1026802"/>
                  <a:pt x="479384" y="1006397"/>
                  <a:pt x="578122" y="1006361"/>
                </a:cubicBezTo>
                <a:cubicBezTo>
                  <a:pt x="602725" y="1009792"/>
                  <a:pt x="655067" y="996944"/>
                  <a:pt x="777569" y="1047462"/>
                </a:cubicBezTo>
                <a:lnTo>
                  <a:pt x="789085" y="1051472"/>
                </a:lnTo>
                <a:lnTo>
                  <a:pt x="737356" y="1024981"/>
                </a:lnTo>
                <a:cubicBezTo>
                  <a:pt x="697984" y="1006566"/>
                  <a:pt x="651947" y="991834"/>
                  <a:pt x="578633" y="991834"/>
                </a:cubicBezTo>
                <a:close/>
                <a:moveTo>
                  <a:pt x="10008382" y="982124"/>
                </a:moveTo>
                <a:cubicBezTo>
                  <a:pt x="9897754" y="982124"/>
                  <a:pt x="9849493" y="1018297"/>
                  <a:pt x="9792916" y="1049948"/>
                </a:cubicBezTo>
                <a:lnTo>
                  <a:pt x="9768034" y="1061447"/>
                </a:lnTo>
                <a:lnTo>
                  <a:pt x="9808862" y="1047391"/>
                </a:lnTo>
                <a:cubicBezTo>
                  <a:pt x="9857921" y="1027169"/>
                  <a:pt x="9908659" y="1006217"/>
                  <a:pt x="10008455" y="1006217"/>
                </a:cubicBezTo>
                <a:cubicBezTo>
                  <a:pt x="10107011" y="1006217"/>
                  <a:pt x="10157073" y="1026622"/>
                  <a:pt x="10206880" y="1047026"/>
                </a:cubicBezTo>
                <a:lnTo>
                  <a:pt x="10244839" y="1060248"/>
                </a:lnTo>
                <a:lnTo>
                  <a:pt x="10203960" y="1038629"/>
                </a:lnTo>
                <a:cubicBezTo>
                  <a:pt x="10153661" y="1009427"/>
                  <a:pt x="10106135" y="982124"/>
                  <a:pt x="10008382" y="982124"/>
                </a:cubicBezTo>
                <a:close/>
                <a:moveTo>
                  <a:pt x="6061416" y="982124"/>
                </a:moveTo>
                <a:cubicBezTo>
                  <a:pt x="5950789" y="982124"/>
                  <a:pt x="5902528" y="1018297"/>
                  <a:pt x="5845951" y="1049948"/>
                </a:cubicBezTo>
                <a:lnTo>
                  <a:pt x="5821068" y="1061447"/>
                </a:lnTo>
                <a:lnTo>
                  <a:pt x="5861897" y="1047391"/>
                </a:lnTo>
                <a:cubicBezTo>
                  <a:pt x="5910956" y="1027169"/>
                  <a:pt x="5961694" y="1006217"/>
                  <a:pt x="6061489" y="1006217"/>
                </a:cubicBezTo>
                <a:cubicBezTo>
                  <a:pt x="6160045" y="1006217"/>
                  <a:pt x="6210107" y="1026622"/>
                  <a:pt x="6259914" y="1047026"/>
                </a:cubicBezTo>
                <a:lnTo>
                  <a:pt x="6297873" y="1060248"/>
                </a:lnTo>
                <a:lnTo>
                  <a:pt x="6256994" y="1038629"/>
                </a:lnTo>
                <a:cubicBezTo>
                  <a:pt x="6206695" y="1009427"/>
                  <a:pt x="6159169" y="982124"/>
                  <a:pt x="6061416" y="982124"/>
                </a:cubicBezTo>
                <a:close/>
                <a:moveTo>
                  <a:pt x="2160631" y="982124"/>
                </a:moveTo>
                <a:cubicBezTo>
                  <a:pt x="2050002" y="982124"/>
                  <a:pt x="2001740" y="1018297"/>
                  <a:pt x="1945163" y="1049948"/>
                </a:cubicBezTo>
                <a:lnTo>
                  <a:pt x="1920280" y="1061447"/>
                </a:lnTo>
                <a:lnTo>
                  <a:pt x="1961110" y="1047391"/>
                </a:lnTo>
                <a:cubicBezTo>
                  <a:pt x="2010169" y="1027169"/>
                  <a:pt x="2060907" y="1006217"/>
                  <a:pt x="2160704" y="1006217"/>
                </a:cubicBezTo>
                <a:cubicBezTo>
                  <a:pt x="2259259" y="1006217"/>
                  <a:pt x="2309322" y="1026622"/>
                  <a:pt x="2359128" y="1047026"/>
                </a:cubicBezTo>
                <a:lnTo>
                  <a:pt x="2397089" y="1060249"/>
                </a:lnTo>
                <a:lnTo>
                  <a:pt x="2356209" y="1038629"/>
                </a:lnTo>
                <a:cubicBezTo>
                  <a:pt x="2305909" y="1009427"/>
                  <a:pt x="2258383" y="982124"/>
                  <a:pt x="2160631" y="982124"/>
                </a:cubicBezTo>
                <a:close/>
                <a:moveTo>
                  <a:pt x="9217238" y="980300"/>
                </a:moveTo>
                <a:cubicBezTo>
                  <a:pt x="9106609" y="980300"/>
                  <a:pt x="9058325" y="1017258"/>
                  <a:pt x="9001728" y="1049596"/>
                </a:cubicBezTo>
                <a:lnTo>
                  <a:pt x="8953528" y="1072348"/>
                </a:lnTo>
                <a:lnTo>
                  <a:pt x="9018767" y="1052893"/>
                </a:lnTo>
                <a:cubicBezTo>
                  <a:pt x="9068547" y="1035417"/>
                  <a:pt x="9118573" y="1017933"/>
                  <a:pt x="9217457" y="1017897"/>
                </a:cubicBezTo>
                <a:cubicBezTo>
                  <a:pt x="9316012" y="1017897"/>
                  <a:pt x="9365911" y="1035363"/>
                  <a:pt x="9415617" y="1052829"/>
                </a:cubicBezTo>
                <a:lnTo>
                  <a:pt x="9481588" y="1072516"/>
                </a:lnTo>
                <a:lnTo>
                  <a:pt x="9432385" y="1049337"/>
                </a:lnTo>
                <a:cubicBezTo>
                  <a:pt x="9375891" y="1017120"/>
                  <a:pt x="9327702" y="980300"/>
                  <a:pt x="9217238" y="980300"/>
                </a:cubicBezTo>
                <a:close/>
                <a:moveTo>
                  <a:pt x="5270274" y="980300"/>
                </a:moveTo>
                <a:cubicBezTo>
                  <a:pt x="5159645" y="980300"/>
                  <a:pt x="5111361" y="1017258"/>
                  <a:pt x="5054763" y="1049596"/>
                </a:cubicBezTo>
                <a:lnTo>
                  <a:pt x="5006563" y="1072348"/>
                </a:lnTo>
                <a:lnTo>
                  <a:pt x="5071802" y="1052893"/>
                </a:lnTo>
                <a:cubicBezTo>
                  <a:pt x="5121582" y="1035417"/>
                  <a:pt x="5171609" y="1017933"/>
                  <a:pt x="5270492" y="1017897"/>
                </a:cubicBezTo>
                <a:cubicBezTo>
                  <a:pt x="5369048" y="1017897"/>
                  <a:pt x="5418946" y="1035363"/>
                  <a:pt x="5468653" y="1052829"/>
                </a:cubicBezTo>
                <a:lnTo>
                  <a:pt x="5534625" y="1072517"/>
                </a:lnTo>
                <a:lnTo>
                  <a:pt x="5485421" y="1049337"/>
                </a:lnTo>
                <a:cubicBezTo>
                  <a:pt x="5428928" y="1017120"/>
                  <a:pt x="5380738" y="980300"/>
                  <a:pt x="5270274" y="980300"/>
                </a:cubicBezTo>
                <a:close/>
                <a:moveTo>
                  <a:pt x="1369485" y="980300"/>
                </a:moveTo>
                <a:cubicBezTo>
                  <a:pt x="1258857" y="980300"/>
                  <a:pt x="1210572" y="1017258"/>
                  <a:pt x="1153975" y="1049596"/>
                </a:cubicBezTo>
                <a:lnTo>
                  <a:pt x="1105776" y="1072348"/>
                </a:lnTo>
                <a:lnTo>
                  <a:pt x="1171014" y="1052893"/>
                </a:lnTo>
                <a:cubicBezTo>
                  <a:pt x="1220794" y="1035417"/>
                  <a:pt x="1270820" y="1017933"/>
                  <a:pt x="1369704" y="1017897"/>
                </a:cubicBezTo>
                <a:cubicBezTo>
                  <a:pt x="1468260" y="1017897"/>
                  <a:pt x="1518158" y="1035363"/>
                  <a:pt x="1567864" y="1052829"/>
                </a:cubicBezTo>
                <a:lnTo>
                  <a:pt x="1633836" y="1072517"/>
                </a:lnTo>
                <a:lnTo>
                  <a:pt x="1584633" y="1049337"/>
                </a:lnTo>
                <a:cubicBezTo>
                  <a:pt x="1528139" y="1017120"/>
                  <a:pt x="1479950" y="980300"/>
                  <a:pt x="1369485" y="980300"/>
                </a:cubicBezTo>
                <a:close/>
                <a:moveTo>
                  <a:pt x="11591182" y="979643"/>
                </a:moveTo>
                <a:cubicBezTo>
                  <a:pt x="11480554" y="979643"/>
                  <a:pt x="11432293" y="1016486"/>
                  <a:pt x="11375689" y="1048788"/>
                </a:cubicBezTo>
                <a:lnTo>
                  <a:pt x="11327656" y="1071453"/>
                </a:lnTo>
                <a:lnTo>
                  <a:pt x="11391370" y="1052720"/>
                </a:lnTo>
                <a:cubicBezTo>
                  <a:pt x="11455169" y="1027877"/>
                  <a:pt x="11523252" y="1015918"/>
                  <a:pt x="11591694" y="1017532"/>
                </a:cubicBezTo>
                <a:cubicBezTo>
                  <a:pt x="11690249" y="1017532"/>
                  <a:pt x="11740147" y="1034980"/>
                  <a:pt x="11789854" y="1052428"/>
                </a:cubicBezTo>
                <a:lnTo>
                  <a:pt x="11856735" y="1072366"/>
                </a:lnTo>
                <a:lnTo>
                  <a:pt x="11806422" y="1048680"/>
                </a:lnTo>
                <a:cubicBezTo>
                  <a:pt x="11749895" y="1016463"/>
                  <a:pt x="11701688" y="979643"/>
                  <a:pt x="11591182" y="979643"/>
                </a:cubicBezTo>
                <a:close/>
                <a:moveTo>
                  <a:pt x="7644217" y="979643"/>
                </a:moveTo>
                <a:cubicBezTo>
                  <a:pt x="7533589" y="979643"/>
                  <a:pt x="7485327" y="1016486"/>
                  <a:pt x="7428724" y="1048788"/>
                </a:cubicBezTo>
                <a:lnTo>
                  <a:pt x="7380691" y="1071453"/>
                </a:lnTo>
                <a:lnTo>
                  <a:pt x="7444405" y="1052720"/>
                </a:lnTo>
                <a:cubicBezTo>
                  <a:pt x="7508203" y="1027877"/>
                  <a:pt x="7576286" y="1015918"/>
                  <a:pt x="7644728" y="1017532"/>
                </a:cubicBezTo>
                <a:cubicBezTo>
                  <a:pt x="7792561" y="1017532"/>
                  <a:pt x="7830915" y="1056790"/>
                  <a:pt x="7923362" y="1076419"/>
                </a:cubicBezTo>
                <a:lnTo>
                  <a:pt x="7929006" y="1076947"/>
                </a:lnTo>
                <a:lnTo>
                  <a:pt x="7888741" y="1064214"/>
                </a:lnTo>
                <a:cubicBezTo>
                  <a:pt x="7817268" y="1029759"/>
                  <a:pt x="7773140" y="979643"/>
                  <a:pt x="7644217" y="979643"/>
                </a:cubicBezTo>
                <a:close/>
                <a:moveTo>
                  <a:pt x="3743430" y="979643"/>
                </a:moveTo>
                <a:cubicBezTo>
                  <a:pt x="3632803" y="979643"/>
                  <a:pt x="3584540" y="1016486"/>
                  <a:pt x="3527938" y="1048788"/>
                </a:cubicBezTo>
                <a:lnTo>
                  <a:pt x="3479905" y="1071453"/>
                </a:lnTo>
                <a:lnTo>
                  <a:pt x="3543619" y="1052720"/>
                </a:lnTo>
                <a:cubicBezTo>
                  <a:pt x="3607416" y="1027877"/>
                  <a:pt x="3675500" y="1015918"/>
                  <a:pt x="3743941" y="1017532"/>
                </a:cubicBezTo>
                <a:cubicBezTo>
                  <a:pt x="3891774" y="1017532"/>
                  <a:pt x="3930128" y="1056790"/>
                  <a:pt x="4022576" y="1076419"/>
                </a:cubicBezTo>
                <a:lnTo>
                  <a:pt x="4028219" y="1076947"/>
                </a:lnTo>
                <a:lnTo>
                  <a:pt x="3987954" y="1064214"/>
                </a:lnTo>
                <a:cubicBezTo>
                  <a:pt x="3916481" y="1029759"/>
                  <a:pt x="3872353" y="979643"/>
                  <a:pt x="3743430" y="979643"/>
                </a:cubicBezTo>
                <a:close/>
                <a:moveTo>
                  <a:pt x="8425874" y="968545"/>
                </a:moveTo>
                <a:cubicBezTo>
                  <a:pt x="8361461" y="968545"/>
                  <a:pt x="8318175" y="982331"/>
                  <a:pt x="8282041" y="1000860"/>
                </a:cubicBezTo>
                <a:lnTo>
                  <a:pt x="8216657" y="1040227"/>
                </a:lnTo>
                <a:lnTo>
                  <a:pt x="8245564" y="1025714"/>
                </a:lnTo>
                <a:cubicBezTo>
                  <a:pt x="8289871" y="1003140"/>
                  <a:pt x="8339128" y="983074"/>
                  <a:pt x="8425874" y="983074"/>
                </a:cubicBezTo>
                <a:cubicBezTo>
                  <a:pt x="8451572" y="987673"/>
                  <a:pt x="8502893" y="970882"/>
                  <a:pt x="8625686" y="1035929"/>
                </a:cubicBezTo>
                <a:lnTo>
                  <a:pt x="8631893" y="1038711"/>
                </a:lnTo>
                <a:lnTo>
                  <a:pt x="8584708" y="1009060"/>
                </a:lnTo>
                <a:cubicBezTo>
                  <a:pt x="8545468" y="986552"/>
                  <a:pt x="8499489" y="968545"/>
                  <a:pt x="8425874" y="968545"/>
                </a:cubicBezTo>
                <a:close/>
                <a:moveTo>
                  <a:pt x="4478909" y="968545"/>
                </a:moveTo>
                <a:cubicBezTo>
                  <a:pt x="4414497" y="968545"/>
                  <a:pt x="4371210" y="982331"/>
                  <a:pt x="4335077" y="1000860"/>
                </a:cubicBezTo>
                <a:lnTo>
                  <a:pt x="4269694" y="1040227"/>
                </a:lnTo>
                <a:lnTo>
                  <a:pt x="4298600" y="1025714"/>
                </a:lnTo>
                <a:cubicBezTo>
                  <a:pt x="4342907" y="1003140"/>
                  <a:pt x="4392162" y="983074"/>
                  <a:pt x="4478909" y="983074"/>
                </a:cubicBezTo>
                <a:cubicBezTo>
                  <a:pt x="4504607" y="987673"/>
                  <a:pt x="4555929" y="970882"/>
                  <a:pt x="4678721" y="1035929"/>
                </a:cubicBezTo>
                <a:lnTo>
                  <a:pt x="4684930" y="1038712"/>
                </a:lnTo>
                <a:lnTo>
                  <a:pt x="4637743" y="1009060"/>
                </a:lnTo>
                <a:cubicBezTo>
                  <a:pt x="4598504" y="986552"/>
                  <a:pt x="4552525" y="968545"/>
                  <a:pt x="4478909" y="968545"/>
                </a:cubicBezTo>
                <a:close/>
                <a:moveTo>
                  <a:pt x="578122" y="968545"/>
                </a:moveTo>
                <a:cubicBezTo>
                  <a:pt x="504506" y="968545"/>
                  <a:pt x="458486" y="986552"/>
                  <a:pt x="419200" y="1009064"/>
                </a:cubicBezTo>
                <a:lnTo>
                  <a:pt x="372297" y="1038508"/>
                </a:lnTo>
                <a:lnTo>
                  <a:pt x="379031" y="1035491"/>
                </a:lnTo>
                <a:cubicBezTo>
                  <a:pt x="428811" y="1009282"/>
                  <a:pt x="478983" y="983074"/>
                  <a:pt x="578123" y="983074"/>
                </a:cubicBezTo>
                <a:cubicBezTo>
                  <a:pt x="603820" y="987673"/>
                  <a:pt x="655141" y="970882"/>
                  <a:pt x="777934" y="1035929"/>
                </a:cubicBezTo>
                <a:lnTo>
                  <a:pt x="784141" y="1038711"/>
                </a:lnTo>
                <a:lnTo>
                  <a:pt x="736955" y="1009060"/>
                </a:lnTo>
                <a:cubicBezTo>
                  <a:pt x="697716" y="986552"/>
                  <a:pt x="651737" y="968545"/>
                  <a:pt x="578122" y="968545"/>
                </a:cubicBezTo>
                <a:close/>
                <a:moveTo>
                  <a:pt x="10008894" y="949492"/>
                </a:moveTo>
                <a:cubicBezTo>
                  <a:pt x="9898389" y="949492"/>
                  <a:pt x="9850297" y="995990"/>
                  <a:pt x="9793753" y="1036676"/>
                </a:cubicBezTo>
                <a:lnTo>
                  <a:pt x="9778477" y="1045748"/>
                </a:lnTo>
                <a:lnTo>
                  <a:pt x="9809392" y="1030562"/>
                </a:lnTo>
                <a:cubicBezTo>
                  <a:pt x="9858815" y="1001962"/>
                  <a:pt x="9908622" y="973363"/>
                  <a:pt x="10008455" y="973363"/>
                </a:cubicBezTo>
                <a:cubicBezTo>
                  <a:pt x="10108178" y="973363"/>
                  <a:pt x="10157949" y="1001926"/>
                  <a:pt x="10207345" y="1030488"/>
                </a:cubicBezTo>
                <a:lnTo>
                  <a:pt x="10243050" y="1048014"/>
                </a:lnTo>
                <a:lnTo>
                  <a:pt x="10223897" y="1036633"/>
                </a:lnTo>
                <a:cubicBezTo>
                  <a:pt x="10167434" y="995967"/>
                  <a:pt x="10119440" y="949492"/>
                  <a:pt x="10008894" y="949492"/>
                </a:cubicBezTo>
                <a:close/>
                <a:moveTo>
                  <a:pt x="6061929" y="949492"/>
                </a:moveTo>
                <a:cubicBezTo>
                  <a:pt x="5951424" y="949492"/>
                  <a:pt x="5903332" y="995990"/>
                  <a:pt x="5846788" y="1036676"/>
                </a:cubicBezTo>
                <a:lnTo>
                  <a:pt x="5831509" y="1045750"/>
                </a:lnTo>
                <a:lnTo>
                  <a:pt x="5862428" y="1030562"/>
                </a:lnTo>
                <a:cubicBezTo>
                  <a:pt x="5911851" y="1001962"/>
                  <a:pt x="5961657" y="973363"/>
                  <a:pt x="6061489" y="973363"/>
                </a:cubicBezTo>
                <a:cubicBezTo>
                  <a:pt x="6161213" y="973363"/>
                  <a:pt x="6210983" y="1001926"/>
                  <a:pt x="6260380" y="1030488"/>
                </a:cubicBezTo>
                <a:lnTo>
                  <a:pt x="6296086" y="1048015"/>
                </a:lnTo>
                <a:lnTo>
                  <a:pt x="6276931" y="1036633"/>
                </a:lnTo>
                <a:cubicBezTo>
                  <a:pt x="6220468" y="995967"/>
                  <a:pt x="6172474" y="949492"/>
                  <a:pt x="6061929" y="949492"/>
                </a:cubicBezTo>
                <a:close/>
                <a:moveTo>
                  <a:pt x="2161142" y="949492"/>
                </a:moveTo>
                <a:cubicBezTo>
                  <a:pt x="2050636" y="949492"/>
                  <a:pt x="2002544" y="995990"/>
                  <a:pt x="1946001" y="1036676"/>
                </a:cubicBezTo>
                <a:lnTo>
                  <a:pt x="1930724" y="1045749"/>
                </a:lnTo>
                <a:lnTo>
                  <a:pt x="1961639" y="1030562"/>
                </a:lnTo>
                <a:cubicBezTo>
                  <a:pt x="2011063" y="1001962"/>
                  <a:pt x="2060870" y="973363"/>
                  <a:pt x="2160703" y="973363"/>
                </a:cubicBezTo>
                <a:cubicBezTo>
                  <a:pt x="2260427" y="973363"/>
                  <a:pt x="2310198" y="1001926"/>
                  <a:pt x="2359594" y="1030488"/>
                </a:cubicBezTo>
                <a:lnTo>
                  <a:pt x="2395301" y="1048015"/>
                </a:lnTo>
                <a:lnTo>
                  <a:pt x="2376146" y="1036633"/>
                </a:lnTo>
                <a:cubicBezTo>
                  <a:pt x="2319683" y="995967"/>
                  <a:pt x="2271689" y="949492"/>
                  <a:pt x="2161142" y="949492"/>
                </a:cubicBezTo>
                <a:close/>
                <a:moveTo>
                  <a:pt x="8426020" y="945185"/>
                </a:moveTo>
                <a:cubicBezTo>
                  <a:pt x="8328560" y="945185"/>
                  <a:pt x="8281107" y="981687"/>
                  <a:pt x="8230808" y="1020014"/>
                </a:cubicBezTo>
                <a:lnTo>
                  <a:pt x="8219157" y="1028099"/>
                </a:lnTo>
                <a:lnTo>
                  <a:pt x="8245413" y="1011896"/>
                </a:lnTo>
                <a:cubicBezTo>
                  <a:pt x="8289461" y="984307"/>
                  <a:pt x="8338543" y="959784"/>
                  <a:pt x="8425801" y="959784"/>
                </a:cubicBezTo>
                <a:cubicBezTo>
                  <a:pt x="8525524" y="959784"/>
                  <a:pt x="8575350" y="991796"/>
                  <a:pt x="8624774" y="1023809"/>
                </a:cubicBezTo>
                <a:lnTo>
                  <a:pt x="8627954" y="1025558"/>
                </a:lnTo>
                <a:lnTo>
                  <a:pt x="8584313" y="993069"/>
                </a:lnTo>
                <a:cubicBezTo>
                  <a:pt x="8545211" y="966467"/>
                  <a:pt x="8499444" y="945185"/>
                  <a:pt x="8426020" y="945185"/>
                </a:cubicBezTo>
                <a:close/>
                <a:moveTo>
                  <a:pt x="4479056" y="945185"/>
                </a:moveTo>
                <a:cubicBezTo>
                  <a:pt x="4381596" y="945185"/>
                  <a:pt x="4334142" y="981687"/>
                  <a:pt x="4283844" y="1020014"/>
                </a:cubicBezTo>
                <a:lnTo>
                  <a:pt x="4272192" y="1028099"/>
                </a:lnTo>
                <a:lnTo>
                  <a:pt x="4298448" y="1011896"/>
                </a:lnTo>
                <a:cubicBezTo>
                  <a:pt x="4342496" y="984307"/>
                  <a:pt x="4391578" y="959784"/>
                  <a:pt x="4478836" y="959784"/>
                </a:cubicBezTo>
                <a:cubicBezTo>
                  <a:pt x="4578560" y="959784"/>
                  <a:pt x="4628385" y="991796"/>
                  <a:pt x="4677809" y="1023809"/>
                </a:cubicBezTo>
                <a:lnTo>
                  <a:pt x="4680992" y="1025559"/>
                </a:lnTo>
                <a:lnTo>
                  <a:pt x="4637348" y="993069"/>
                </a:lnTo>
                <a:cubicBezTo>
                  <a:pt x="4598247" y="966467"/>
                  <a:pt x="4552480" y="945185"/>
                  <a:pt x="4479056" y="945185"/>
                </a:cubicBezTo>
                <a:close/>
                <a:moveTo>
                  <a:pt x="578268" y="945185"/>
                </a:moveTo>
                <a:cubicBezTo>
                  <a:pt x="480808" y="945185"/>
                  <a:pt x="433355" y="981687"/>
                  <a:pt x="383056" y="1020014"/>
                </a:cubicBezTo>
                <a:lnTo>
                  <a:pt x="366248" y="1030854"/>
                </a:lnTo>
                <a:lnTo>
                  <a:pt x="378994" y="1023845"/>
                </a:lnTo>
                <a:cubicBezTo>
                  <a:pt x="428464" y="991815"/>
                  <a:pt x="478325" y="959784"/>
                  <a:pt x="578049" y="959784"/>
                </a:cubicBezTo>
                <a:cubicBezTo>
                  <a:pt x="677772" y="959784"/>
                  <a:pt x="727598" y="991796"/>
                  <a:pt x="777021" y="1023809"/>
                </a:cubicBezTo>
                <a:lnTo>
                  <a:pt x="780203" y="1025559"/>
                </a:lnTo>
                <a:lnTo>
                  <a:pt x="736561" y="993069"/>
                </a:lnTo>
                <a:cubicBezTo>
                  <a:pt x="697459" y="966467"/>
                  <a:pt x="651692" y="945185"/>
                  <a:pt x="578268" y="945185"/>
                </a:cubicBezTo>
                <a:close/>
                <a:moveTo>
                  <a:pt x="10801060" y="940951"/>
                </a:moveTo>
                <a:cubicBezTo>
                  <a:pt x="10647433" y="940951"/>
                  <a:pt x="10617398" y="1032691"/>
                  <a:pt x="10513885" y="1076115"/>
                </a:cubicBezTo>
                <a:lnTo>
                  <a:pt x="10494244" y="1081299"/>
                </a:lnTo>
                <a:lnTo>
                  <a:pt x="10521193" y="1079443"/>
                </a:lnTo>
                <a:cubicBezTo>
                  <a:pt x="10614252" y="1064861"/>
                  <a:pt x="10652223" y="1035691"/>
                  <a:pt x="10800987" y="1035636"/>
                </a:cubicBezTo>
                <a:cubicBezTo>
                  <a:pt x="10826831" y="1037973"/>
                  <a:pt x="10877787" y="1029650"/>
                  <a:pt x="10999559" y="1061699"/>
                </a:cubicBezTo>
                <a:cubicBezTo>
                  <a:pt x="11027127" y="1068944"/>
                  <a:pt x="11053506" y="1074415"/>
                  <a:pt x="11079009" y="1078441"/>
                </a:cubicBezTo>
                <a:lnTo>
                  <a:pt x="11104883" y="1081258"/>
                </a:lnTo>
                <a:lnTo>
                  <a:pt x="11077365" y="1071968"/>
                </a:lnTo>
                <a:cubicBezTo>
                  <a:pt x="10984195" y="1028296"/>
                  <a:pt x="10947962" y="940951"/>
                  <a:pt x="10801060" y="940951"/>
                </a:cubicBezTo>
                <a:close/>
                <a:moveTo>
                  <a:pt x="6854094" y="940951"/>
                </a:moveTo>
                <a:cubicBezTo>
                  <a:pt x="6700467" y="940951"/>
                  <a:pt x="6670432" y="1032691"/>
                  <a:pt x="6566920" y="1076115"/>
                </a:cubicBezTo>
                <a:lnTo>
                  <a:pt x="6547278" y="1081299"/>
                </a:lnTo>
                <a:lnTo>
                  <a:pt x="6574227" y="1079443"/>
                </a:lnTo>
                <a:cubicBezTo>
                  <a:pt x="6667286" y="1064861"/>
                  <a:pt x="6705257" y="1035691"/>
                  <a:pt x="6854021" y="1035636"/>
                </a:cubicBezTo>
                <a:cubicBezTo>
                  <a:pt x="6879865" y="1037973"/>
                  <a:pt x="6930821" y="1029650"/>
                  <a:pt x="7052593" y="1061699"/>
                </a:cubicBezTo>
                <a:cubicBezTo>
                  <a:pt x="7080161" y="1068944"/>
                  <a:pt x="7106541" y="1074415"/>
                  <a:pt x="7132043" y="1078441"/>
                </a:cubicBezTo>
                <a:lnTo>
                  <a:pt x="7157917" y="1081258"/>
                </a:lnTo>
                <a:lnTo>
                  <a:pt x="7130399" y="1071968"/>
                </a:lnTo>
                <a:cubicBezTo>
                  <a:pt x="7037230" y="1028296"/>
                  <a:pt x="7000997" y="940951"/>
                  <a:pt x="6854094" y="940951"/>
                </a:cubicBezTo>
                <a:close/>
                <a:moveTo>
                  <a:pt x="2953308" y="940951"/>
                </a:moveTo>
                <a:cubicBezTo>
                  <a:pt x="2799680" y="940951"/>
                  <a:pt x="2769645" y="1032691"/>
                  <a:pt x="2666133" y="1076115"/>
                </a:cubicBezTo>
                <a:lnTo>
                  <a:pt x="2646491" y="1081299"/>
                </a:lnTo>
                <a:lnTo>
                  <a:pt x="2673440" y="1079443"/>
                </a:lnTo>
                <a:cubicBezTo>
                  <a:pt x="2766500" y="1064861"/>
                  <a:pt x="2804471" y="1035691"/>
                  <a:pt x="2953235" y="1035636"/>
                </a:cubicBezTo>
                <a:cubicBezTo>
                  <a:pt x="2979078" y="1037973"/>
                  <a:pt x="3030036" y="1029650"/>
                  <a:pt x="3151806" y="1061699"/>
                </a:cubicBezTo>
                <a:cubicBezTo>
                  <a:pt x="3179374" y="1068944"/>
                  <a:pt x="3205754" y="1074415"/>
                  <a:pt x="3231256" y="1078441"/>
                </a:cubicBezTo>
                <a:lnTo>
                  <a:pt x="3257130" y="1081258"/>
                </a:lnTo>
                <a:lnTo>
                  <a:pt x="3229612" y="1071968"/>
                </a:lnTo>
                <a:cubicBezTo>
                  <a:pt x="3136443" y="1028296"/>
                  <a:pt x="3100210" y="940951"/>
                  <a:pt x="2953308" y="940951"/>
                </a:cubicBezTo>
                <a:close/>
                <a:moveTo>
                  <a:pt x="9217164" y="933503"/>
                </a:moveTo>
                <a:cubicBezTo>
                  <a:pt x="9106947" y="933503"/>
                  <a:pt x="9058726" y="985106"/>
                  <a:pt x="9002055" y="1030258"/>
                </a:cubicBezTo>
                <a:lnTo>
                  <a:pt x="8954866" y="1061302"/>
                </a:lnTo>
                <a:lnTo>
                  <a:pt x="9018137" y="1029578"/>
                </a:lnTo>
                <a:cubicBezTo>
                  <a:pt x="9067579" y="1000376"/>
                  <a:pt x="9117405" y="971175"/>
                  <a:pt x="9217238" y="971175"/>
                </a:cubicBezTo>
                <a:cubicBezTo>
                  <a:pt x="9316925" y="971175"/>
                  <a:pt x="9366641" y="1000376"/>
                  <a:pt x="9415982" y="1029578"/>
                </a:cubicBezTo>
                <a:lnTo>
                  <a:pt x="9479924" y="1061698"/>
                </a:lnTo>
                <a:lnTo>
                  <a:pt x="9432044" y="1030172"/>
                </a:lnTo>
                <a:cubicBezTo>
                  <a:pt x="9375487" y="985060"/>
                  <a:pt x="9327382" y="933503"/>
                  <a:pt x="9217164" y="933503"/>
                </a:cubicBezTo>
                <a:close/>
                <a:moveTo>
                  <a:pt x="5270200" y="933503"/>
                </a:moveTo>
                <a:cubicBezTo>
                  <a:pt x="5159983" y="933503"/>
                  <a:pt x="5111762" y="985106"/>
                  <a:pt x="5055091" y="1030258"/>
                </a:cubicBezTo>
                <a:lnTo>
                  <a:pt x="5007902" y="1061302"/>
                </a:lnTo>
                <a:lnTo>
                  <a:pt x="5071173" y="1029578"/>
                </a:lnTo>
                <a:cubicBezTo>
                  <a:pt x="5120616" y="1000376"/>
                  <a:pt x="5170441" y="971175"/>
                  <a:pt x="5270274" y="971175"/>
                </a:cubicBezTo>
                <a:cubicBezTo>
                  <a:pt x="5369960" y="971175"/>
                  <a:pt x="5419677" y="1000376"/>
                  <a:pt x="5469018" y="1029578"/>
                </a:cubicBezTo>
                <a:lnTo>
                  <a:pt x="5532959" y="1061698"/>
                </a:lnTo>
                <a:lnTo>
                  <a:pt x="5485081" y="1030172"/>
                </a:lnTo>
                <a:cubicBezTo>
                  <a:pt x="5428523" y="985060"/>
                  <a:pt x="5380418" y="933503"/>
                  <a:pt x="5270200" y="933503"/>
                </a:cubicBezTo>
                <a:close/>
                <a:moveTo>
                  <a:pt x="1369412" y="933503"/>
                </a:moveTo>
                <a:cubicBezTo>
                  <a:pt x="1259195" y="933503"/>
                  <a:pt x="1210975" y="985106"/>
                  <a:pt x="1154303" y="1030258"/>
                </a:cubicBezTo>
                <a:lnTo>
                  <a:pt x="1107117" y="1061301"/>
                </a:lnTo>
                <a:lnTo>
                  <a:pt x="1170385" y="1029578"/>
                </a:lnTo>
                <a:cubicBezTo>
                  <a:pt x="1219827" y="1000376"/>
                  <a:pt x="1269652" y="971175"/>
                  <a:pt x="1369485" y="971175"/>
                </a:cubicBezTo>
                <a:cubicBezTo>
                  <a:pt x="1469172" y="971175"/>
                  <a:pt x="1518888" y="1000376"/>
                  <a:pt x="1568229" y="1029578"/>
                </a:cubicBezTo>
                <a:lnTo>
                  <a:pt x="1632175" y="1061700"/>
                </a:lnTo>
                <a:lnTo>
                  <a:pt x="1584293" y="1030172"/>
                </a:lnTo>
                <a:cubicBezTo>
                  <a:pt x="1527735" y="985060"/>
                  <a:pt x="1479630" y="933503"/>
                  <a:pt x="1369412" y="933503"/>
                </a:cubicBezTo>
                <a:close/>
                <a:moveTo>
                  <a:pt x="11591402" y="933139"/>
                </a:moveTo>
                <a:cubicBezTo>
                  <a:pt x="11481143" y="933139"/>
                  <a:pt x="11432905" y="984741"/>
                  <a:pt x="11376212" y="1029894"/>
                </a:cubicBezTo>
                <a:lnTo>
                  <a:pt x="11329247" y="1060779"/>
                </a:lnTo>
                <a:lnTo>
                  <a:pt x="11392073" y="1029286"/>
                </a:lnTo>
                <a:cubicBezTo>
                  <a:pt x="11441524" y="1000084"/>
                  <a:pt x="11491349" y="970883"/>
                  <a:pt x="11591182" y="970883"/>
                </a:cubicBezTo>
                <a:cubicBezTo>
                  <a:pt x="11690906" y="970883"/>
                  <a:pt x="11740640" y="999975"/>
                  <a:pt x="11790009" y="1029067"/>
                </a:cubicBezTo>
                <a:lnTo>
                  <a:pt x="11853415" y="1060778"/>
                </a:lnTo>
                <a:lnTo>
                  <a:pt x="11806362" y="1029807"/>
                </a:lnTo>
                <a:cubicBezTo>
                  <a:pt x="11749783" y="984695"/>
                  <a:pt x="11701660" y="933139"/>
                  <a:pt x="11591402" y="933139"/>
                </a:cubicBezTo>
                <a:close/>
                <a:moveTo>
                  <a:pt x="7644436" y="933139"/>
                </a:moveTo>
                <a:cubicBezTo>
                  <a:pt x="7534177" y="933139"/>
                  <a:pt x="7485939" y="984741"/>
                  <a:pt x="7429246" y="1029894"/>
                </a:cubicBezTo>
                <a:lnTo>
                  <a:pt x="7382282" y="1060779"/>
                </a:lnTo>
                <a:lnTo>
                  <a:pt x="7445108" y="1029286"/>
                </a:lnTo>
                <a:cubicBezTo>
                  <a:pt x="7494559" y="1000084"/>
                  <a:pt x="7544384" y="970883"/>
                  <a:pt x="7644217" y="970883"/>
                </a:cubicBezTo>
                <a:cubicBezTo>
                  <a:pt x="7775104" y="970883"/>
                  <a:pt x="7819877" y="1020998"/>
                  <a:pt x="7890735" y="1055453"/>
                </a:cubicBezTo>
                <a:lnTo>
                  <a:pt x="7907366" y="1060777"/>
                </a:lnTo>
                <a:lnTo>
                  <a:pt x="7862944" y="1032618"/>
                </a:lnTo>
                <a:cubicBezTo>
                  <a:pt x="7804795" y="986866"/>
                  <a:pt x="7756992" y="933139"/>
                  <a:pt x="7644436" y="933139"/>
                </a:cubicBezTo>
                <a:close/>
                <a:moveTo>
                  <a:pt x="3743651" y="933139"/>
                </a:moveTo>
                <a:cubicBezTo>
                  <a:pt x="3633392" y="933139"/>
                  <a:pt x="3585153" y="984741"/>
                  <a:pt x="3528460" y="1029894"/>
                </a:cubicBezTo>
                <a:lnTo>
                  <a:pt x="3481496" y="1060779"/>
                </a:lnTo>
                <a:lnTo>
                  <a:pt x="3544322" y="1029286"/>
                </a:lnTo>
                <a:cubicBezTo>
                  <a:pt x="3593772" y="1000084"/>
                  <a:pt x="3643598" y="970883"/>
                  <a:pt x="3743430" y="970883"/>
                </a:cubicBezTo>
                <a:cubicBezTo>
                  <a:pt x="3874317" y="970883"/>
                  <a:pt x="3919091" y="1020998"/>
                  <a:pt x="3989948" y="1055453"/>
                </a:cubicBezTo>
                <a:lnTo>
                  <a:pt x="4006581" y="1060777"/>
                </a:lnTo>
                <a:lnTo>
                  <a:pt x="3962158" y="1032618"/>
                </a:lnTo>
                <a:cubicBezTo>
                  <a:pt x="3904010" y="986866"/>
                  <a:pt x="3856205" y="933139"/>
                  <a:pt x="3743651" y="933139"/>
                </a:cubicBezTo>
                <a:close/>
                <a:moveTo>
                  <a:pt x="8425801" y="922189"/>
                </a:moveTo>
                <a:cubicBezTo>
                  <a:pt x="8350820" y="922189"/>
                  <a:pt x="8304553" y="947747"/>
                  <a:pt x="8264787" y="979296"/>
                </a:cubicBezTo>
                <a:lnTo>
                  <a:pt x="8230345" y="1008842"/>
                </a:lnTo>
                <a:lnTo>
                  <a:pt x="8245191" y="998009"/>
                </a:lnTo>
                <a:cubicBezTo>
                  <a:pt x="8289239" y="965406"/>
                  <a:pt x="8338384" y="936425"/>
                  <a:pt x="8425801" y="936425"/>
                </a:cubicBezTo>
                <a:cubicBezTo>
                  <a:pt x="8475754" y="936425"/>
                  <a:pt x="8513191" y="945888"/>
                  <a:pt x="8544316" y="960081"/>
                </a:cubicBezTo>
                <a:lnTo>
                  <a:pt x="8624300" y="1011697"/>
                </a:lnTo>
                <a:lnTo>
                  <a:pt x="8584330" y="977441"/>
                </a:lnTo>
                <a:cubicBezTo>
                  <a:pt x="8545128" y="946745"/>
                  <a:pt x="8499252" y="922189"/>
                  <a:pt x="8425801" y="922189"/>
                </a:cubicBezTo>
                <a:close/>
                <a:moveTo>
                  <a:pt x="4478836" y="922189"/>
                </a:moveTo>
                <a:cubicBezTo>
                  <a:pt x="4403855" y="922189"/>
                  <a:pt x="4357588" y="947747"/>
                  <a:pt x="4317823" y="979296"/>
                </a:cubicBezTo>
                <a:lnTo>
                  <a:pt x="4283381" y="1008842"/>
                </a:lnTo>
                <a:lnTo>
                  <a:pt x="4298227" y="998009"/>
                </a:lnTo>
                <a:cubicBezTo>
                  <a:pt x="4342274" y="965406"/>
                  <a:pt x="4391419" y="936425"/>
                  <a:pt x="4478836" y="936425"/>
                </a:cubicBezTo>
                <a:cubicBezTo>
                  <a:pt x="4528789" y="936425"/>
                  <a:pt x="4566228" y="945888"/>
                  <a:pt x="4597353" y="960081"/>
                </a:cubicBezTo>
                <a:lnTo>
                  <a:pt x="4677336" y="1011698"/>
                </a:lnTo>
                <a:lnTo>
                  <a:pt x="4637366" y="977441"/>
                </a:lnTo>
                <a:cubicBezTo>
                  <a:pt x="4598165" y="946745"/>
                  <a:pt x="4552288" y="922189"/>
                  <a:pt x="4478836" y="922189"/>
                </a:cubicBezTo>
                <a:close/>
                <a:moveTo>
                  <a:pt x="578049" y="922189"/>
                </a:moveTo>
                <a:cubicBezTo>
                  <a:pt x="504598" y="922189"/>
                  <a:pt x="458702" y="946715"/>
                  <a:pt x="419478" y="977372"/>
                </a:cubicBezTo>
                <a:lnTo>
                  <a:pt x="379075" y="1011937"/>
                </a:lnTo>
                <a:lnTo>
                  <a:pt x="459492" y="960083"/>
                </a:lnTo>
                <a:cubicBezTo>
                  <a:pt x="490640" y="945888"/>
                  <a:pt x="528096" y="936425"/>
                  <a:pt x="578049" y="936425"/>
                </a:cubicBezTo>
                <a:cubicBezTo>
                  <a:pt x="628002" y="936425"/>
                  <a:pt x="665440" y="945888"/>
                  <a:pt x="696565" y="960081"/>
                </a:cubicBezTo>
                <a:lnTo>
                  <a:pt x="776550" y="1011699"/>
                </a:lnTo>
                <a:lnTo>
                  <a:pt x="736579" y="977441"/>
                </a:lnTo>
                <a:cubicBezTo>
                  <a:pt x="697377" y="946745"/>
                  <a:pt x="651500" y="922189"/>
                  <a:pt x="578049" y="922189"/>
                </a:cubicBezTo>
                <a:close/>
                <a:moveTo>
                  <a:pt x="10008602" y="916420"/>
                </a:moveTo>
                <a:cubicBezTo>
                  <a:pt x="9898425" y="916420"/>
                  <a:pt x="9850338" y="973382"/>
                  <a:pt x="9793710" y="1023224"/>
                </a:cubicBezTo>
                <a:lnTo>
                  <a:pt x="9784960" y="1029579"/>
                </a:lnTo>
                <a:lnTo>
                  <a:pt x="9809209" y="1014246"/>
                </a:lnTo>
                <a:cubicBezTo>
                  <a:pt x="9858578" y="977489"/>
                  <a:pt x="9908403" y="940732"/>
                  <a:pt x="10008455" y="940732"/>
                </a:cubicBezTo>
                <a:cubicBezTo>
                  <a:pt x="10108434" y="940732"/>
                  <a:pt x="10158277" y="977453"/>
                  <a:pt x="10207647" y="1014174"/>
                </a:cubicBezTo>
                <a:lnTo>
                  <a:pt x="10236812" y="1032603"/>
                </a:lnTo>
                <a:lnTo>
                  <a:pt x="10223511" y="1022964"/>
                </a:lnTo>
                <a:cubicBezTo>
                  <a:pt x="10166889" y="973243"/>
                  <a:pt x="10118779" y="916420"/>
                  <a:pt x="10008602" y="916420"/>
                </a:cubicBezTo>
                <a:close/>
                <a:moveTo>
                  <a:pt x="6061637" y="916420"/>
                </a:moveTo>
                <a:cubicBezTo>
                  <a:pt x="5951460" y="916420"/>
                  <a:pt x="5903373" y="973382"/>
                  <a:pt x="5846746" y="1023224"/>
                </a:cubicBezTo>
                <a:lnTo>
                  <a:pt x="5837992" y="1029581"/>
                </a:lnTo>
                <a:lnTo>
                  <a:pt x="5862244" y="1014246"/>
                </a:lnTo>
                <a:cubicBezTo>
                  <a:pt x="5911613" y="977489"/>
                  <a:pt x="5961438" y="940732"/>
                  <a:pt x="6061489" y="940732"/>
                </a:cubicBezTo>
                <a:cubicBezTo>
                  <a:pt x="6161468" y="940732"/>
                  <a:pt x="6211312" y="977453"/>
                  <a:pt x="6260681" y="1014174"/>
                </a:cubicBezTo>
                <a:lnTo>
                  <a:pt x="6289844" y="1032602"/>
                </a:lnTo>
                <a:lnTo>
                  <a:pt x="6276545" y="1022964"/>
                </a:lnTo>
                <a:cubicBezTo>
                  <a:pt x="6219923" y="973243"/>
                  <a:pt x="6171813" y="916420"/>
                  <a:pt x="6061637" y="916420"/>
                </a:cubicBezTo>
                <a:close/>
                <a:moveTo>
                  <a:pt x="2160850" y="916420"/>
                </a:moveTo>
                <a:cubicBezTo>
                  <a:pt x="2050673" y="916420"/>
                  <a:pt x="2002586" y="973382"/>
                  <a:pt x="1945958" y="1023224"/>
                </a:cubicBezTo>
                <a:lnTo>
                  <a:pt x="1937203" y="1029582"/>
                </a:lnTo>
                <a:lnTo>
                  <a:pt x="1961457" y="1014246"/>
                </a:lnTo>
                <a:cubicBezTo>
                  <a:pt x="2010826" y="977489"/>
                  <a:pt x="2060651" y="940732"/>
                  <a:pt x="2160703" y="940732"/>
                </a:cubicBezTo>
                <a:cubicBezTo>
                  <a:pt x="2260683" y="940732"/>
                  <a:pt x="2310526" y="977453"/>
                  <a:pt x="2359895" y="1014174"/>
                </a:cubicBezTo>
                <a:lnTo>
                  <a:pt x="2389052" y="1032598"/>
                </a:lnTo>
                <a:lnTo>
                  <a:pt x="2375759" y="1022964"/>
                </a:lnTo>
                <a:cubicBezTo>
                  <a:pt x="2319137" y="973243"/>
                  <a:pt x="2271027" y="916420"/>
                  <a:pt x="2160850" y="916420"/>
                </a:cubicBezTo>
                <a:close/>
                <a:moveTo>
                  <a:pt x="8425801" y="898607"/>
                </a:moveTo>
                <a:cubicBezTo>
                  <a:pt x="8350932" y="898607"/>
                  <a:pt x="8304712" y="927610"/>
                  <a:pt x="8264954" y="963411"/>
                </a:cubicBezTo>
                <a:lnTo>
                  <a:pt x="8234547" y="993004"/>
                </a:lnTo>
                <a:lnTo>
                  <a:pt x="8245019" y="984193"/>
                </a:lnTo>
                <a:cubicBezTo>
                  <a:pt x="8289119" y="946574"/>
                  <a:pt x="8338352" y="913136"/>
                  <a:pt x="8425801" y="913136"/>
                </a:cubicBezTo>
                <a:cubicBezTo>
                  <a:pt x="8500758" y="913136"/>
                  <a:pt x="8547606" y="937693"/>
                  <a:pt x="8587211" y="968389"/>
                </a:cubicBezTo>
                <a:lnTo>
                  <a:pt x="8617601" y="994052"/>
                </a:lnTo>
                <a:lnTo>
                  <a:pt x="8583894" y="961228"/>
                </a:lnTo>
                <a:cubicBezTo>
                  <a:pt x="8544828" y="926438"/>
                  <a:pt x="8499143" y="898607"/>
                  <a:pt x="8425801" y="898607"/>
                </a:cubicBezTo>
                <a:close/>
                <a:moveTo>
                  <a:pt x="4478836" y="898607"/>
                </a:moveTo>
                <a:cubicBezTo>
                  <a:pt x="4403967" y="898607"/>
                  <a:pt x="4357747" y="927610"/>
                  <a:pt x="4317990" y="963411"/>
                </a:cubicBezTo>
                <a:lnTo>
                  <a:pt x="4287586" y="993001"/>
                </a:lnTo>
                <a:lnTo>
                  <a:pt x="4298055" y="984193"/>
                </a:lnTo>
                <a:cubicBezTo>
                  <a:pt x="4342155" y="946574"/>
                  <a:pt x="4391388" y="913136"/>
                  <a:pt x="4478836" y="913136"/>
                </a:cubicBezTo>
                <a:cubicBezTo>
                  <a:pt x="4553793" y="913136"/>
                  <a:pt x="4600641" y="937693"/>
                  <a:pt x="4640246" y="968389"/>
                </a:cubicBezTo>
                <a:lnTo>
                  <a:pt x="4670640" y="994055"/>
                </a:lnTo>
                <a:lnTo>
                  <a:pt x="4636930" y="961228"/>
                </a:lnTo>
                <a:cubicBezTo>
                  <a:pt x="4597863" y="926438"/>
                  <a:pt x="4552178" y="898607"/>
                  <a:pt x="4478836" y="898607"/>
                </a:cubicBezTo>
                <a:close/>
                <a:moveTo>
                  <a:pt x="578049" y="898607"/>
                </a:moveTo>
                <a:cubicBezTo>
                  <a:pt x="504708" y="898607"/>
                  <a:pt x="458859" y="926438"/>
                  <a:pt x="419645" y="961228"/>
                </a:cubicBezTo>
                <a:lnTo>
                  <a:pt x="383304" y="996501"/>
                </a:lnTo>
                <a:lnTo>
                  <a:pt x="416577" y="968412"/>
                </a:lnTo>
                <a:cubicBezTo>
                  <a:pt x="456213" y="937703"/>
                  <a:pt x="503092" y="913136"/>
                  <a:pt x="578049" y="913136"/>
                </a:cubicBezTo>
                <a:cubicBezTo>
                  <a:pt x="653006" y="913136"/>
                  <a:pt x="699854" y="937693"/>
                  <a:pt x="739459" y="968389"/>
                </a:cubicBezTo>
                <a:lnTo>
                  <a:pt x="769851" y="994054"/>
                </a:lnTo>
                <a:lnTo>
                  <a:pt x="736142" y="961228"/>
                </a:lnTo>
                <a:cubicBezTo>
                  <a:pt x="697076" y="926438"/>
                  <a:pt x="651391" y="898607"/>
                  <a:pt x="578049" y="898607"/>
                </a:cubicBezTo>
                <a:close/>
                <a:moveTo>
                  <a:pt x="7098574" y="892347"/>
                </a:moveTo>
                <a:lnTo>
                  <a:pt x="7112390" y="931434"/>
                </a:lnTo>
                <a:lnTo>
                  <a:pt x="7118609" y="946019"/>
                </a:lnTo>
                <a:close/>
                <a:moveTo>
                  <a:pt x="11045536" y="892338"/>
                </a:moveTo>
                <a:lnTo>
                  <a:pt x="11059356" y="931434"/>
                </a:lnTo>
                <a:lnTo>
                  <a:pt x="11065576" y="946023"/>
                </a:lnTo>
                <a:close/>
                <a:moveTo>
                  <a:pt x="3197772" y="892301"/>
                </a:moveTo>
                <a:lnTo>
                  <a:pt x="3211605" y="931434"/>
                </a:lnTo>
                <a:lnTo>
                  <a:pt x="3217830" y="946036"/>
                </a:lnTo>
                <a:close/>
                <a:moveTo>
                  <a:pt x="9217676" y="886928"/>
                </a:moveTo>
                <a:cubicBezTo>
                  <a:pt x="9107992" y="886928"/>
                  <a:pt x="9059705" y="953245"/>
                  <a:pt x="9002873" y="1011285"/>
                </a:cubicBezTo>
                <a:lnTo>
                  <a:pt x="8954664" y="1051944"/>
                </a:lnTo>
                <a:lnTo>
                  <a:pt x="8980055" y="1036249"/>
                </a:lnTo>
                <a:cubicBezTo>
                  <a:pt x="9045461" y="988484"/>
                  <a:pt x="9092309" y="924788"/>
                  <a:pt x="9217238" y="924743"/>
                </a:cubicBezTo>
                <a:cubicBezTo>
                  <a:pt x="9342166" y="924743"/>
                  <a:pt x="9388871" y="988422"/>
                  <a:pt x="9454152" y="1036181"/>
                </a:cubicBezTo>
                <a:lnTo>
                  <a:pt x="9483015" y="1054049"/>
                </a:lnTo>
                <a:lnTo>
                  <a:pt x="9432327" y="1011229"/>
                </a:lnTo>
                <a:cubicBezTo>
                  <a:pt x="9375653" y="953221"/>
                  <a:pt x="9327525" y="886928"/>
                  <a:pt x="9217676" y="886928"/>
                </a:cubicBezTo>
                <a:close/>
                <a:moveTo>
                  <a:pt x="5270712" y="886928"/>
                </a:moveTo>
                <a:cubicBezTo>
                  <a:pt x="5161028" y="886928"/>
                  <a:pt x="5112741" y="953245"/>
                  <a:pt x="5055908" y="1011285"/>
                </a:cubicBezTo>
                <a:lnTo>
                  <a:pt x="5007699" y="1051945"/>
                </a:lnTo>
                <a:lnTo>
                  <a:pt x="5033093" y="1036249"/>
                </a:lnTo>
                <a:cubicBezTo>
                  <a:pt x="5098498" y="988484"/>
                  <a:pt x="5145345" y="924788"/>
                  <a:pt x="5270274" y="924743"/>
                </a:cubicBezTo>
                <a:cubicBezTo>
                  <a:pt x="5395202" y="924743"/>
                  <a:pt x="5441907" y="988422"/>
                  <a:pt x="5507188" y="1036181"/>
                </a:cubicBezTo>
                <a:lnTo>
                  <a:pt x="5536052" y="1054050"/>
                </a:lnTo>
                <a:lnTo>
                  <a:pt x="5485362" y="1011229"/>
                </a:lnTo>
                <a:cubicBezTo>
                  <a:pt x="5428688" y="953221"/>
                  <a:pt x="5380560" y="886928"/>
                  <a:pt x="5270712" y="886928"/>
                </a:cubicBezTo>
                <a:close/>
                <a:moveTo>
                  <a:pt x="1369924" y="886928"/>
                </a:moveTo>
                <a:cubicBezTo>
                  <a:pt x="1260239" y="886928"/>
                  <a:pt x="1211952" y="953245"/>
                  <a:pt x="1155120" y="1011285"/>
                </a:cubicBezTo>
                <a:lnTo>
                  <a:pt x="1106909" y="1051946"/>
                </a:lnTo>
                <a:lnTo>
                  <a:pt x="1132304" y="1036249"/>
                </a:lnTo>
                <a:cubicBezTo>
                  <a:pt x="1197709" y="988484"/>
                  <a:pt x="1244557" y="924788"/>
                  <a:pt x="1369485" y="924743"/>
                </a:cubicBezTo>
                <a:cubicBezTo>
                  <a:pt x="1494413" y="924743"/>
                  <a:pt x="1541119" y="988422"/>
                  <a:pt x="1606400" y="1036181"/>
                </a:cubicBezTo>
                <a:lnTo>
                  <a:pt x="1635265" y="1054051"/>
                </a:lnTo>
                <a:lnTo>
                  <a:pt x="1584574" y="1011229"/>
                </a:lnTo>
                <a:cubicBezTo>
                  <a:pt x="1527900" y="953221"/>
                  <a:pt x="1479772" y="886928"/>
                  <a:pt x="1369924" y="886928"/>
                </a:cubicBezTo>
                <a:close/>
                <a:moveTo>
                  <a:pt x="11591329" y="886636"/>
                </a:moveTo>
                <a:cubicBezTo>
                  <a:pt x="11481399" y="886636"/>
                  <a:pt x="11433142" y="952953"/>
                  <a:pt x="11376371" y="1010993"/>
                </a:cubicBezTo>
                <a:lnTo>
                  <a:pt x="11327104" y="1052586"/>
                </a:lnTo>
                <a:lnTo>
                  <a:pt x="11354133" y="1035885"/>
                </a:lnTo>
                <a:cubicBezTo>
                  <a:pt x="11419563" y="988119"/>
                  <a:pt x="11466428" y="924423"/>
                  <a:pt x="11591402" y="924377"/>
                </a:cubicBezTo>
                <a:cubicBezTo>
                  <a:pt x="11716376" y="924377"/>
                  <a:pt x="11763098" y="988056"/>
                  <a:pt x="11828404" y="1035816"/>
                </a:cubicBezTo>
                <a:lnTo>
                  <a:pt x="11854863" y="1052191"/>
                </a:lnTo>
                <a:lnTo>
                  <a:pt x="11806022" y="1010937"/>
                </a:lnTo>
                <a:cubicBezTo>
                  <a:pt x="11749354" y="952930"/>
                  <a:pt x="11701259" y="886636"/>
                  <a:pt x="11591329" y="886636"/>
                </a:cubicBezTo>
                <a:close/>
                <a:moveTo>
                  <a:pt x="7644363" y="886636"/>
                </a:moveTo>
                <a:cubicBezTo>
                  <a:pt x="7534433" y="886636"/>
                  <a:pt x="7486176" y="952953"/>
                  <a:pt x="7429405" y="1010993"/>
                </a:cubicBezTo>
                <a:lnTo>
                  <a:pt x="7380138" y="1052586"/>
                </a:lnTo>
                <a:lnTo>
                  <a:pt x="7407167" y="1035885"/>
                </a:lnTo>
                <a:cubicBezTo>
                  <a:pt x="7472597" y="988119"/>
                  <a:pt x="7519463" y="924423"/>
                  <a:pt x="7644436" y="924377"/>
                </a:cubicBezTo>
                <a:cubicBezTo>
                  <a:pt x="7769410" y="924377"/>
                  <a:pt x="7816133" y="988056"/>
                  <a:pt x="7881438" y="1035816"/>
                </a:cubicBezTo>
                <a:lnTo>
                  <a:pt x="7912014" y="1054738"/>
                </a:lnTo>
                <a:lnTo>
                  <a:pt x="7862610" y="1014551"/>
                </a:lnTo>
                <a:cubicBezTo>
                  <a:pt x="7804365" y="955721"/>
                  <a:pt x="7756583" y="886636"/>
                  <a:pt x="7644363" y="886636"/>
                </a:cubicBezTo>
                <a:close/>
                <a:moveTo>
                  <a:pt x="3743577" y="886636"/>
                </a:moveTo>
                <a:cubicBezTo>
                  <a:pt x="3633648" y="886636"/>
                  <a:pt x="3585390" y="952953"/>
                  <a:pt x="3528619" y="1010993"/>
                </a:cubicBezTo>
                <a:lnTo>
                  <a:pt x="3479352" y="1052586"/>
                </a:lnTo>
                <a:lnTo>
                  <a:pt x="3506382" y="1035885"/>
                </a:lnTo>
                <a:cubicBezTo>
                  <a:pt x="3571813" y="988119"/>
                  <a:pt x="3618677" y="924423"/>
                  <a:pt x="3743651" y="924377"/>
                </a:cubicBezTo>
                <a:cubicBezTo>
                  <a:pt x="3874872" y="924377"/>
                  <a:pt x="3919822" y="994583"/>
                  <a:pt x="3990599" y="1042850"/>
                </a:cubicBezTo>
                <a:lnTo>
                  <a:pt x="4011103" y="1054637"/>
                </a:lnTo>
                <a:lnTo>
                  <a:pt x="3961823" y="1014551"/>
                </a:lnTo>
                <a:cubicBezTo>
                  <a:pt x="3903579" y="955721"/>
                  <a:pt x="3855797" y="886636"/>
                  <a:pt x="3743577" y="886636"/>
                </a:cubicBezTo>
                <a:close/>
                <a:moveTo>
                  <a:pt x="10008747" y="884154"/>
                </a:moveTo>
                <a:cubicBezTo>
                  <a:pt x="9898898" y="884154"/>
                  <a:pt x="9850724" y="951326"/>
                  <a:pt x="9793958" y="1010101"/>
                </a:cubicBezTo>
                <a:lnTo>
                  <a:pt x="9764732" y="1035074"/>
                </a:lnTo>
                <a:lnTo>
                  <a:pt x="9770869" y="1030891"/>
                </a:lnTo>
                <a:cubicBezTo>
                  <a:pt x="9836334" y="978234"/>
                  <a:pt x="9883628" y="908025"/>
                  <a:pt x="10008602" y="908025"/>
                </a:cubicBezTo>
                <a:cubicBezTo>
                  <a:pt x="10133576" y="908025"/>
                  <a:pt x="10180412" y="978206"/>
                  <a:pt x="10245767" y="1030823"/>
                </a:cubicBezTo>
                <a:lnTo>
                  <a:pt x="10255724" y="1037608"/>
                </a:lnTo>
                <a:lnTo>
                  <a:pt x="10223497" y="1010057"/>
                </a:lnTo>
                <a:cubicBezTo>
                  <a:pt x="10166769" y="951302"/>
                  <a:pt x="10118595" y="884154"/>
                  <a:pt x="10008747" y="884154"/>
                </a:cubicBezTo>
                <a:close/>
                <a:moveTo>
                  <a:pt x="6061782" y="884154"/>
                </a:moveTo>
                <a:cubicBezTo>
                  <a:pt x="5951934" y="884154"/>
                  <a:pt x="5903760" y="951326"/>
                  <a:pt x="5846993" y="1010101"/>
                </a:cubicBezTo>
                <a:lnTo>
                  <a:pt x="5817769" y="1035073"/>
                </a:lnTo>
                <a:lnTo>
                  <a:pt x="5823905" y="1030891"/>
                </a:lnTo>
                <a:cubicBezTo>
                  <a:pt x="5889370" y="978234"/>
                  <a:pt x="5936663" y="908025"/>
                  <a:pt x="6061637" y="908025"/>
                </a:cubicBezTo>
                <a:cubicBezTo>
                  <a:pt x="6186610" y="908025"/>
                  <a:pt x="6233446" y="978206"/>
                  <a:pt x="6298801" y="1030823"/>
                </a:cubicBezTo>
                <a:lnTo>
                  <a:pt x="6308758" y="1037608"/>
                </a:lnTo>
                <a:lnTo>
                  <a:pt x="6276532" y="1010057"/>
                </a:lnTo>
                <a:cubicBezTo>
                  <a:pt x="6219804" y="951302"/>
                  <a:pt x="6171630" y="884154"/>
                  <a:pt x="6061782" y="884154"/>
                </a:cubicBezTo>
                <a:close/>
                <a:moveTo>
                  <a:pt x="2160997" y="884154"/>
                </a:moveTo>
                <a:cubicBezTo>
                  <a:pt x="2051147" y="884154"/>
                  <a:pt x="2002973" y="951326"/>
                  <a:pt x="1946206" y="1010101"/>
                </a:cubicBezTo>
                <a:lnTo>
                  <a:pt x="1916982" y="1035073"/>
                </a:lnTo>
                <a:lnTo>
                  <a:pt x="1923117" y="1030891"/>
                </a:lnTo>
                <a:cubicBezTo>
                  <a:pt x="1988583" y="978234"/>
                  <a:pt x="2035876" y="908025"/>
                  <a:pt x="2160850" y="908025"/>
                </a:cubicBezTo>
                <a:cubicBezTo>
                  <a:pt x="2285824" y="908025"/>
                  <a:pt x="2332661" y="978206"/>
                  <a:pt x="2398016" y="1030823"/>
                </a:cubicBezTo>
                <a:lnTo>
                  <a:pt x="2407977" y="1037612"/>
                </a:lnTo>
                <a:lnTo>
                  <a:pt x="2375747" y="1010057"/>
                </a:lnTo>
                <a:cubicBezTo>
                  <a:pt x="2319019" y="951302"/>
                  <a:pt x="2270845" y="884154"/>
                  <a:pt x="2160997" y="884154"/>
                </a:cubicBezTo>
                <a:close/>
                <a:moveTo>
                  <a:pt x="8425947" y="875246"/>
                </a:moveTo>
                <a:cubicBezTo>
                  <a:pt x="8351329" y="875246"/>
                  <a:pt x="8305137" y="907673"/>
                  <a:pt x="8265320" y="947700"/>
                </a:cubicBezTo>
                <a:lnTo>
                  <a:pt x="8241944" y="973076"/>
                </a:lnTo>
                <a:lnTo>
                  <a:pt x="8244850" y="970303"/>
                </a:lnTo>
                <a:cubicBezTo>
                  <a:pt x="8288948" y="927670"/>
                  <a:pt x="8338224" y="889774"/>
                  <a:pt x="8425801" y="889774"/>
                </a:cubicBezTo>
                <a:cubicBezTo>
                  <a:pt x="8500867" y="889774"/>
                  <a:pt x="8547774" y="917616"/>
                  <a:pt x="8587397" y="952418"/>
                </a:cubicBezTo>
                <a:lnTo>
                  <a:pt x="8612402" y="976356"/>
                </a:lnTo>
                <a:lnTo>
                  <a:pt x="8583790" y="945259"/>
                </a:lnTo>
                <a:cubicBezTo>
                  <a:pt x="8544686" y="906363"/>
                  <a:pt x="8499042" y="875246"/>
                  <a:pt x="8425947" y="875246"/>
                </a:cubicBezTo>
                <a:close/>
                <a:moveTo>
                  <a:pt x="4478983" y="875246"/>
                </a:moveTo>
                <a:cubicBezTo>
                  <a:pt x="4404367" y="875246"/>
                  <a:pt x="4358172" y="907673"/>
                  <a:pt x="4318356" y="947700"/>
                </a:cubicBezTo>
                <a:lnTo>
                  <a:pt x="4294983" y="973072"/>
                </a:lnTo>
                <a:lnTo>
                  <a:pt x="4297885" y="970303"/>
                </a:lnTo>
                <a:cubicBezTo>
                  <a:pt x="4341983" y="927670"/>
                  <a:pt x="4391259" y="889774"/>
                  <a:pt x="4478836" y="889774"/>
                </a:cubicBezTo>
                <a:cubicBezTo>
                  <a:pt x="4553903" y="889774"/>
                  <a:pt x="4600810" y="917616"/>
                  <a:pt x="4640434" y="952418"/>
                </a:cubicBezTo>
                <a:lnTo>
                  <a:pt x="4665436" y="976354"/>
                </a:lnTo>
                <a:lnTo>
                  <a:pt x="4636827" y="945259"/>
                </a:lnTo>
                <a:cubicBezTo>
                  <a:pt x="4597723" y="906363"/>
                  <a:pt x="4552078" y="875246"/>
                  <a:pt x="4478983" y="875246"/>
                </a:cubicBezTo>
                <a:close/>
                <a:moveTo>
                  <a:pt x="578195" y="875246"/>
                </a:moveTo>
                <a:cubicBezTo>
                  <a:pt x="505100" y="875246"/>
                  <a:pt x="459282" y="906363"/>
                  <a:pt x="420014" y="945259"/>
                </a:cubicBezTo>
                <a:lnTo>
                  <a:pt x="390535" y="977176"/>
                </a:lnTo>
                <a:lnTo>
                  <a:pt x="416411" y="952418"/>
                </a:lnTo>
                <a:cubicBezTo>
                  <a:pt x="456056" y="917616"/>
                  <a:pt x="502983" y="889774"/>
                  <a:pt x="578049" y="889774"/>
                </a:cubicBezTo>
                <a:cubicBezTo>
                  <a:pt x="653116" y="889774"/>
                  <a:pt x="700023" y="917616"/>
                  <a:pt x="739646" y="952418"/>
                </a:cubicBezTo>
                <a:lnTo>
                  <a:pt x="764649" y="976353"/>
                </a:lnTo>
                <a:lnTo>
                  <a:pt x="736039" y="945259"/>
                </a:lnTo>
                <a:cubicBezTo>
                  <a:pt x="696935" y="906363"/>
                  <a:pt x="651291" y="875246"/>
                  <a:pt x="578195" y="875246"/>
                </a:cubicBezTo>
                <a:close/>
                <a:moveTo>
                  <a:pt x="8426020" y="851958"/>
                </a:moveTo>
                <a:cubicBezTo>
                  <a:pt x="8351514" y="851958"/>
                  <a:pt x="8305444" y="887787"/>
                  <a:pt x="8265711" y="932013"/>
                </a:cubicBezTo>
                <a:lnTo>
                  <a:pt x="8248496" y="952695"/>
                </a:lnTo>
                <a:lnTo>
                  <a:pt x="8279269" y="922322"/>
                </a:lnTo>
                <a:cubicBezTo>
                  <a:pt x="8315893" y="890309"/>
                  <a:pt x="8360094" y="866485"/>
                  <a:pt x="8425801" y="866485"/>
                </a:cubicBezTo>
                <a:cubicBezTo>
                  <a:pt x="8500895" y="866485"/>
                  <a:pt x="8547900" y="897602"/>
                  <a:pt x="8587603" y="936498"/>
                </a:cubicBezTo>
                <a:lnTo>
                  <a:pt x="8606190" y="956349"/>
                </a:lnTo>
                <a:lnTo>
                  <a:pt x="8583685" y="929316"/>
                </a:lnTo>
                <a:cubicBezTo>
                  <a:pt x="8544602" y="886339"/>
                  <a:pt x="8499006" y="851958"/>
                  <a:pt x="8426020" y="851958"/>
                </a:cubicBezTo>
                <a:close/>
                <a:moveTo>
                  <a:pt x="4479056" y="851958"/>
                </a:moveTo>
                <a:cubicBezTo>
                  <a:pt x="4404550" y="851958"/>
                  <a:pt x="4358480" y="887787"/>
                  <a:pt x="4318747" y="932013"/>
                </a:cubicBezTo>
                <a:lnTo>
                  <a:pt x="4301533" y="952693"/>
                </a:lnTo>
                <a:lnTo>
                  <a:pt x="4332303" y="922322"/>
                </a:lnTo>
                <a:cubicBezTo>
                  <a:pt x="4368928" y="890309"/>
                  <a:pt x="4413130" y="866485"/>
                  <a:pt x="4478836" y="866485"/>
                </a:cubicBezTo>
                <a:cubicBezTo>
                  <a:pt x="4553931" y="866485"/>
                  <a:pt x="4600936" y="897602"/>
                  <a:pt x="4640638" y="936498"/>
                </a:cubicBezTo>
                <a:lnTo>
                  <a:pt x="4659223" y="956347"/>
                </a:lnTo>
                <a:lnTo>
                  <a:pt x="4636721" y="929316"/>
                </a:lnTo>
                <a:cubicBezTo>
                  <a:pt x="4597638" y="886339"/>
                  <a:pt x="4552042" y="851958"/>
                  <a:pt x="4479056" y="851958"/>
                </a:cubicBezTo>
                <a:close/>
                <a:moveTo>
                  <a:pt x="578269" y="851958"/>
                </a:moveTo>
                <a:cubicBezTo>
                  <a:pt x="505283" y="851958"/>
                  <a:pt x="459585" y="886339"/>
                  <a:pt x="420401" y="929316"/>
                </a:cubicBezTo>
                <a:lnTo>
                  <a:pt x="399365" y="954524"/>
                </a:lnTo>
                <a:lnTo>
                  <a:pt x="416245" y="936498"/>
                </a:lnTo>
                <a:cubicBezTo>
                  <a:pt x="455951" y="897602"/>
                  <a:pt x="502956" y="866485"/>
                  <a:pt x="578050" y="866485"/>
                </a:cubicBezTo>
                <a:cubicBezTo>
                  <a:pt x="653143" y="866485"/>
                  <a:pt x="700149" y="897602"/>
                  <a:pt x="739851" y="936498"/>
                </a:cubicBezTo>
                <a:lnTo>
                  <a:pt x="758434" y="956345"/>
                </a:lnTo>
                <a:lnTo>
                  <a:pt x="735933" y="929316"/>
                </a:lnTo>
                <a:cubicBezTo>
                  <a:pt x="696850" y="886339"/>
                  <a:pt x="651255" y="851958"/>
                  <a:pt x="578269" y="851958"/>
                </a:cubicBezTo>
                <a:close/>
                <a:moveTo>
                  <a:pt x="10008747" y="851521"/>
                </a:moveTo>
                <a:cubicBezTo>
                  <a:pt x="9935734" y="851521"/>
                  <a:pt x="9889967" y="885964"/>
                  <a:pt x="9850727" y="929018"/>
                </a:cubicBezTo>
                <a:lnTo>
                  <a:pt x="9794522" y="996408"/>
                </a:lnTo>
                <a:lnTo>
                  <a:pt x="9808890" y="981578"/>
                </a:lnTo>
                <a:cubicBezTo>
                  <a:pt x="9858377" y="928486"/>
                  <a:pt x="9908477" y="875394"/>
                  <a:pt x="10008602" y="875394"/>
                </a:cubicBezTo>
                <a:cubicBezTo>
                  <a:pt x="10133758" y="875394"/>
                  <a:pt x="10180748" y="958322"/>
                  <a:pt x="10246069" y="1020517"/>
                </a:cubicBezTo>
                <a:lnTo>
                  <a:pt x="10253023" y="1026125"/>
                </a:lnTo>
                <a:lnTo>
                  <a:pt x="10223279" y="996827"/>
                </a:lnTo>
                <a:cubicBezTo>
                  <a:pt x="10166459" y="929018"/>
                  <a:pt x="10118267" y="851521"/>
                  <a:pt x="10008747" y="851521"/>
                </a:cubicBezTo>
                <a:close/>
                <a:moveTo>
                  <a:pt x="6061782" y="851521"/>
                </a:moveTo>
                <a:cubicBezTo>
                  <a:pt x="5988769" y="851521"/>
                  <a:pt x="5943002" y="885964"/>
                  <a:pt x="5903764" y="929018"/>
                </a:cubicBezTo>
                <a:lnTo>
                  <a:pt x="5847563" y="996402"/>
                </a:lnTo>
                <a:lnTo>
                  <a:pt x="5861925" y="981578"/>
                </a:lnTo>
                <a:cubicBezTo>
                  <a:pt x="5911412" y="928486"/>
                  <a:pt x="5961512" y="875394"/>
                  <a:pt x="6061637" y="875394"/>
                </a:cubicBezTo>
                <a:cubicBezTo>
                  <a:pt x="6186792" y="875394"/>
                  <a:pt x="6233783" y="958322"/>
                  <a:pt x="6299103" y="1020517"/>
                </a:cubicBezTo>
                <a:lnTo>
                  <a:pt x="6306056" y="1026124"/>
                </a:lnTo>
                <a:lnTo>
                  <a:pt x="6276313" y="996827"/>
                </a:lnTo>
                <a:cubicBezTo>
                  <a:pt x="6219493" y="929018"/>
                  <a:pt x="6171301" y="851521"/>
                  <a:pt x="6061782" y="851521"/>
                </a:cubicBezTo>
                <a:close/>
                <a:moveTo>
                  <a:pt x="2160997" y="851521"/>
                </a:moveTo>
                <a:cubicBezTo>
                  <a:pt x="2087983" y="851521"/>
                  <a:pt x="2042216" y="885964"/>
                  <a:pt x="2002976" y="929018"/>
                </a:cubicBezTo>
                <a:lnTo>
                  <a:pt x="1946775" y="996403"/>
                </a:lnTo>
                <a:lnTo>
                  <a:pt x="1961138" y="981578"/>
                </a:lnTo>
                <a:cubicBezTo>
                  <a:pt x="2010626" y="928486"/>
                  <a:pt x="2060725" y="875394"/>
                  <a:pt x="2160850" y="875394"/>
                </a:cubicBezTo>
                <a:cubicBezTo>
                  <a:pt x="2286007" y="875394"/>
                  <a:pt x="2332997" y="958322"/>
                  <a:pt x="2398318" y="1020517"/>
                </a:cubicBezTo>
                <a:lnTo>
                  <a:pt x="2405275" y="1026128"/>
                </a:lnTo>
                <a:lnTo>
                  <a:pt x="2375528" y="996827"/>
                </a:lnTo>
                <a:cubicBezTo>
                  <a:pt x="2318709" y="929018"/>
                  <a:pt x="2270517" y="851521"/>
                  <a:pt x="2160997" y="851521"/>
                </a:cubicBezTo>
                <a:close/>
                <a:moveTo>
                  <a:pt x="9217238" y="840350"/>
                </a:moveTo>
                <a:cubicBezTo>
                  <a:pt x="9107677" y="840350"/>
                  <a:pt x="9059536" y="921404"/>
                  <a:pt x="9002730" y="992339"/>
                </a:cubicBezTo>
                <a:lnTo>
                  <a:pt x="8956901" y="1039563"/>
                </a:lnTo>
                <a:lnTo>
                  <a:pt x="8979626" y="1021495"/>
                </a:lnTo>
                <a:cubicBezTo>
                  <a:pt x="9045096" y="960068"/>
                  <a:pt x="9092355" y="878167"/>
                  <a:pt x="9217238" y="878167"/>
                </a:cubicBezTo>
                <a:cubicBezTo>
                  <a:pt x="9342166" y="878167"/>
                  <a:pt x="9389213" y="960039"/>
                  <a:pt x="9454555" y="1021444"/>
                </a:cubicBezTo>
                <a:lnTo>
                  <a:pt x="9478439" y="1040457"/>
                </a:lnTo>
                <a:lnTo>
                  <a:pt x="9431689" y="992283"/>
                </a:lnTo>
                <a:cubicBezTo>
                  <a:pt x="9374916" y="921381"/>
                  <a:pt x="9326799" y="840350"/>
                  <a:pt x="9217238" y="840350"/>
                </a:cubicBezTo>
                <a:close/>
                <a:moveTo>
                  <a:pt x="5270276" y="840350"/>
                </a:moveTo>
                <a:cubicBezTo>
                  <a:pt x="5160714" y="840350"/>
                  <a:pt x="5112574" y="921404"/>
                  <a:pt x="5055768" y="992339"/>
                </a:cubicBezTo>
                <a:lnTo>
                  <a:pt x="5009944" y="1039558"/>
                </a:lnTo>
                <a:lnTo>
                  <a:pt x="5032661" y="1021495"/>
                </a:lnTo>
                <a:cubicBezTo>
                  <a:pt x="5098133" y="960068"/>
                  <a:pt x="5145392" y="878167"/>
                  <a:pt x="5270274" y="878167"/>
                </a:cubicBezTo>
                <a:cubicBezTo>
                  <a:pt x="5395202" y="878167"/>
                  <a:pt x="5442249" y="960039"/>
                  <a:pt x="5507591" y="1021444"/>
                </a:cubicBezTo>
                <a:lnTo>
                  <a:pt x="5531473" y="1040455"/>
                </a:lnTo>
                <a:lnTo>
                  <a:pt x="5484725" y="992283"/>
                </a:lnTo>
                <a:cubicBezTo>
                  <a:pt x="5427953" y="921381"/>
                  <a:pt x="5379835" y="840350"/>
                  <a:pt x="5270276" y="840350"/>
                </a:cubicBezTo>
                <a:close/>
                <a:moveTo>
                  <a:pt x="1369486" y="840350"/>
                </a:moveTo>
                <a:cubicBezTo>
                  <a:pt x="1259925" y="840350"/>
                  <a:pt x="1211785" y="921404"/>
                  <a:pt x="1154979" y="992339"/>
                </a:cubicBezTo>
                <a:lnTo>
                  <a:pt x="1109155" y="1039557"/>
                </a:lnTo>
                <a:lnTo>
                  <a:pt x="1131874" y="1021495"/>
                </a:lnTo>
                <a:cubicBezTo>
                  <a:pt x="1197344" y="960068"/>
                  <a:pt x="1244602" y="878167"/>
                  <a:pt x="1369485" y="878167"/>
                </a:cubicBezTo>
                <a:cubicBezTo>
                  <a:pt x="1494414" y="878167"/>
                  <a:pt x="1541461" y="960039"/>
                  <a:pt x="1606803" y="1021444"/>
                </a:cubicBezTo>
                <a:lnTo>
                  <a:pt x="1630686" y="1040455"/>
                </a:lnTo>
                <a:lnTo>
                  <a:pt x="1583937" y="992283"/>
                </a:lnTo>
                <a:cubicBezTo>
                  <a:pt x="1527164" y="921381"/>
                  <a:pt x="1479047" y="840350"/>
                  <a:pt x="1369486" y="840350"/>
                </a:cubicBezTo>
                <a:close/>
                <a:moveTo>
                  <a:pt x="11591621" y="839766"/>
                </a:moveTo>
                <a:cubicBezTo>
                  <a:pt x="11482020" y="839766"/>
                  <a:pt x="11433838" y="920843"/>
                  <a:pt x="11377004" y="991786"/>
                </a:cubicBezTo>
                <a:lnTo>
                  <a:pt x="11330402" y="1039787"/>
                </a:lnTo>
                <a:lnTo>
                  <a:pt x="11353763" y="1021203"/>
                </a:lnTo>
                <a:cubicBezTo>
                  <a:pt x="11419158" y="959776"/>
                  <a:pt x="11466218" y="877875"/>
                  <a:pt x="11591329" y="877875"/>
                </a:cubicBezTo>
                <a:cubicBezTo>
                  <a:pt x="11716440" y="877875"/>
                  <a:pt x="11763413" y="959719"/>
                  <a:pt x="11828727" y="1021103"/>
                </a:cubicBezTo>
                <a:lnTo>
                  <a:pt x="11854355" y="1041501"/>
                </a:lnTo>
                <a:lnTo>
                  <a:pt x="11806078" y="991742"/>
                </a:lnTo>
                <a:cubicBezTo>
                  <a:pt x="11749312" y="920820"/>
                  <a:pt x="11701222" y="839766"/>
                  <a:pt x="11591621" y="839766"/>
                </a:cubicBezTo>
                <a:close/>
                <a:moveTo>
                  <a:pt x="7644655" y="839766"/>
                </a:moveTo>
                <a:cubicBezTo>
                  <a:pt x="7535054" y="839766"/>
                  <a:pt x="7486872" y="920843"/>
                  <a:pt x="7430038" y="991786"/>
                </a:cubicBezTo>
                <a:lnTo>
                  <a:pt x="7383437" y="1039787"/>
                </a:lnTo>
                <a:lnTo>
                  <a:pt x="7406798" y="1021203"/>
                </a:lnTo>
                <a:cubicBezTo>
                  <a:pt x="7472193" y="959776"/>
                  <a:pt x="7519252" y="877875"/>
                  <a:pt x="7644363" y="877875"/>
                </a:cubicBezTo>
                <a:cubicBezTo>
                  <a:pt x="7775729" y="877875"/>
                  <a:pt x="7820949" y="968108"/>
                  <a:pt x="7891708" y="1030144"/>
                </a:cubicBezTo>
                <a:lnTo>
                  <a:pt x="7912111" y="1045232"/>
                </a:lnTo>
                <a:lnTo>
                  <a:pt x="7862672" y="996161"/>
                </a:lnTo>
                <a:cubicBezTo>
                  <a:pt x="7804324" y="924232"/>
                  <a:pt x="7756541" y="839766"/>
                  <a:pt x="7644655" y="839766"/>
                </a:cubicBezTo>
                <a:close/>
                <a:moveTo>
                  <a:pt x="3743869" y="839766"/>
                </a:moveTo>
                <a:cubicBezTo>
                  <a:pt x="3634269" y="839766"/>
                  <a:pt x="3586086" y="920843"/>
                  <a:pt x="3529252" y="991786"/>
                </a:cubicBezTo>
                <a:lnTo>
                  <a:pt x="3482652" y="1039787"/>
                </a:lnTo>
                <a:lnTo>
                  <a:pt x="3506011" y="1021203"/>
                </a:lnTo>
                <a:cubicBezTo>
                  <a:pt x="3571407" y="959776"/>
                  <a:pt x="3618467" y="877875"/>
                  <a:pt x="3743577" y="877875"/>
                </a:cubicBezTo>
                <a:cubicBezTo>
                  <a:pt x="3874942" y="877875"/>
                  <a:pt x="3920162" y="968108"/>
                  <a:pt x="3990921" y="1030144"/>
                </a:cubicBezTo>
                <a:lnTo>
                  <a:pt x="4011326" y="1045233"/>
                </a:lnTo>
                <a:lnTo>
                  <a:pt x="3961886" y="996161"/>
                </a:lnTo>
                <a:cubicBezTo>
                  <a:pt x="3903537" y="924232"/>
                  <a:pt x="3855754" y="839766"/>
                  <a:pt x="3743869" y="839766"/>
                </a:cubicBezTo>
                <a:close/>
                <a:moveTo>
                  <a:pt x="10800330" y="837505"/>
                </a:moveTo>
                <a:cubicBezTo>
                  <a:pt x="10654468" y="837505"/>
                  <a:pt x="10616935" y="983202"/>
                  <a:pt x="10522835" y="1056082"/>
                </a:cubicBezTo>
                <a:lnTo>
                  <a:pt x="10493854" y="1072280"/>
                </a:lnTo>
                <a:lnTo>
                  <a:pt x="10520224" y="1063257"/>
                </a:lnTo>
                <a:cubicBezTo>
                  <a:pt x="10612472" y="1019543"/>
                  <a:pt x="10650033" y="932116"/>
                  <a:pt x="10800111" y="932116"/>
                </a:cubicBezTo>
                <a:cubicBezTo>
                  <a:pt x="10949861" y="932116"/>
                  <a:pt x="10986805" y="1019461"/>
                  <a:pt x="11078551" y="1063134"/>
                </a:cubicBezTo>
                <a:lnTo>
                  <a:pt x="11106069" y="1072586"/>
                </a:lnTo>
                <a:lnTo>
                  <a:pt x="11076470" y="1055990"/>
                </a:lnTo>
                <a:cubicBezTo>
                  <a:pt x="10982863" y="983161"/>
                  <a:pt x="10946192" y="837505"/>
                  <a:pt x="10800330" y="837505"/>
                </a:cubicBezTo>
                <a:close/>
                <a:moveTo>
                  <a:pt x="6853364" y="837505"/>
                </a:moveTo>
                <a:cubicBezTo>
                  <a:pt x="6707502" y="837505"/>
                  <a:pt x="6669969" y="983202"/>
                  <a:pt x="6575869" y="1056082"/>
                </a:cubicBezTo>
                <a:lnTo>
                  <a:pt x="6546887" y="1072281"/>
                </a:lnTo>
                <a:lnTo>
                  <a:pt x="6573258" y="1063257"/>
                </a:lnTo>
                <a:cubicBezTo>
                  <a:pt x="6665507" y="1019543"/>
                  <a:pt x="6703067" y="932116"/>
                  <a:pt x="6853145" y="932116"/>
                </a:cubicBezTo>
                <a:cubicBezTo>
                  <a:pt x="7002895" y="932116"/>
                  <a:pt x="7039839" y="1019461"/>
                  <a:pt x="7131585" y="1063134"/>
                </a:cubicBezTo>
                <a:lnTo>
                  <a:pt x="7159104" y="1072586"/>
                </a:lnTo>
                <a:lnTo>
                  <a:pt x="7129505" y="1055990"/>
                </a:lnTo>
                <a:cubicBezTo>
                  <a:pt x="7035897" y="983161"/>
                  <a:pt x="6999227" y="837505"/>
                  <a:pt x="6853364" y="837505"/>
                </a:cubicBezTo>
                <a:close/>
                <a:moveTo>
                  <a:pt x="2952579" y="837505"/>
                </a:moveTo>
                <a:cubicBezTo>
                  <a:pt x="2806716" y="837505"/>
                  <a:pt x="2769183" y="983202"/>
                  <a:pt x="2675082" y="1056082"/>
                </a:cubicBezTo>
                <a:lnTo>
                  <a:pt x="2646102" y="1072280"/>
                </a:lnTo>
                <a:lnTo>
                  <a:pt x="2672471" y="1063257"/>
                </a:lnTo>
                <a:cubicBezTo>
                  <a:pt x="2764720" y="1019543"/>
                  <a:pt x="2802280" y="932116"/>
                  <a:pt x="2952358" y="932116"/>
                </a:cubicBezTo>
                <a:cubicBezTo>
                  <a:pt x="3102108" y="932116"/>
                  <a:pt x="3139053" y="1019461"/>
                  <a:pt x="3230798" y="1063134"/>
                </a:cubicBezTo>
                <a:lnTo>
                  <a:pt x="3258318" y="1072586"/>
                </a:lnTo>
                <a:lnTo>
                  <a:pt x="3228718" y="1055990"/>
                </a:lnTo>
                <a:cubicBezTo>
                  <a:pt x="3135111" y="983161"/>
                  <a:pt x="3098441" y="837505"/>
                  <a:pt x="2952579" y="837505"/>
                </a:cubicBezTo>
                <a:close/>
                <a:moveTo>
                  <a:pt x="10008674" y="819033"/>
                </a:moveTo>
                <a:cubicBezTo>
                  <a:pt x="9935579" y="819033"/>
                  <a:pt x="9889833" y="858044"/>
                  <a:pt x="9850639" y="906809"/>
                </a:cubicBezTo>
                <a:lnTo>
                  <a:pt x="9802563" y="972190"/>
                </a:lnTo>
                <a:lnTo>
                  <a:pt x="9808397" y="965261"/>
                </a:lnTo>
                <a:cubicBezTo>
                  <a:pt x="9858067" y="904010"/>
                  <a:pt x="9908513" y="842760"/>
                  <a:pt x="10008602" y="842760"/>
                </a:cubicBezTo>
                <a:cubicBezTo>
                  <a:pt x="10108690" y="842760"/>
                  <a:pt x="10158935" y="903992"/>
                  <a:pt x="10208496" y="965224"/>
                </a:cubicBezTo>
                <a:lnTo>
                  <a:pt x="10217205" y="975582"/>
                </a:lnTo>
                <a:lnTo>
                  <a:pt x="10166656" y="906809"/>
                </a:lnTo>
                <a:cubicBezTo>
                  <a:pt x="10127485" y="858044"/>
                  <a:pt x="10081770" y="819033"/>
                  <a:pt x="10008674" y="819033"/>
                </a:cubicBezTo>
                <a:close/>
                <a:moveTo>
                  <a:pt x="6061709" y="819033"/>
                </a:moveTo>
                <a:cubicBezTo>
                  <a:pt x="5988615" y="819033"/>
                  <a:pt x="5942869" y="858044"/>
                  <a:pt x="5903675" y="906809"/>
                </a:cubicBezTo>
                <a:lnTo>
                  <a:pt x="5855598" y="972190"/>
                </a:lnTo>
                <a:lnTo>
                  <a:pt x="5861432" y="965261"/>
                </a:lnTo>
                <a:cubicBezTo>
                  <a:pt x="5911103" y="904010"/>
                  <a:pt x="5961548" y="842760"/>
                  <a:pt x="6061637" y="842760"/>
                </a:cubicBezTo>
                <a:cubicBezTo>
                  <a:pt x="6161724" y="842760"/>
                  <a:pt x="6211969" y="903992"/>
                  <a:pt x="6261530" y="965224"/>
                </a:cubicBezTo>
                <a:lnTo>
                  <a:pt x="6270234" y="975575"/>
                </a:lnTo>
                <a:lnTo>
                  <a:pt x="6219690" y="906809"/>
                </a:lnTo>
                <a:cubicBezTo>
                  <a:pt x="6180519" y="858044"/>
                  <a:pt x="6134804" y="819033"/>
                  <a:pt x="6061709" y="819033"/>
                </a:cubicBezTo>
                <a:close/>
                <a:moveTo>
                  <a:pt x="2160924" y="819033"/>
                </a:moveTo>
                <a:cubicBezTo>
                  <a:pt x="2087828" y="819033"/>
                  <a:pt x="2042081" y="858044"/>
                  <a:pt x="2002888" y="906809"/>
                </a:cubicBezTo>
                <a:lnTo>
                  <a:pt x="1954806" y="972196"/>
                </a:lnTo>
                <a:lnTo>
                  <a:pt x="1960646" y="965261"/>
                </a:lnTo>
                <a:cubicBezTo>
                  <a:pt x="2010315" y="904010"/>
                  <a:pt x="2060761" y="842760"/>
                  <a:pt x="2160851" y="842760"/>
                </a:cubicBezTo>
                <a:cubicBezTo>
                  <a:pt x="2260940" y="842760"/>
                  <a:pt x="2311184" y="903992"/>
                  <a:pt x="2360745" y="965224"/>
                </a:cubicBezTo>
                <a:lnTo>
                  <a:pt x="2369452" y="975579"/>
                </a:lnTo>
                <a:lnTo>
                  <a:pt x="2318905" y="906809"/>
                </a:lnTo>
                <a:cubicBezTo>
                  <a:pt x="2279734" y="858044"/>
                  <a:pt x="2234019" y="819033"/>
                  <a:pt x="2160924" y="819033"/>
                </a:cubicBezTo>
                <a:close/>
                <a:moveTo>
                  <a:pt x="9217238" y="793775"/>
                </a:moveTo>
                <a:cubicBezTo>
                  <a:pt x="9132216" y="793806"/>
                  <a:pt x="9084223" y="851758"/>
                  <a:pt x="9040339" y="916944"/>
                </a:cubicBezTo>
                <a:lnTo>
                  <a:pt x="8976369" y="1009627"/>
                </a:lnTo>
                <a:lnTo>
                  <a:pt x="8979318" y="1006756"/>
                </a:lnTo>
                <a:cubicBezTo>
                  <a:pt x="9044688" y="931684"/>
                  <a:pt x="9091935" y="831589"/>
                  <a:pt x="9217092" y="831589"/>
                </a:cubicBezTo>
                <a:cubicBezTo>
                  <a:pt x="9342248" y="831589"/>
                  <a:pt x="9389381" y="931656"/>
                  <a:pt x="9454701" y="1006706"/>
                </a:cubicBezTo>
                <a:lnTo>
                  <a:pt x="9459191" y="1011077"/>
                </a:lnTo>
                <a:lnTo>
                  <a:pt x="9394171" y="916854"/>
                </a:lnTo>
                <a:cubicBezTo>
                  <a:pt x="9350281" y="851673"/>
                  <a:pt x="9302260" y="793743"/>
                  <a:pt x="9217238" y="793775"/>
                </a:cubicBezTo>
                <a:close/>
                <a:moveTo>
                  <a:pt x="5270276" y="793775"/>
                </a:moveTo>
                <a:cubicBezTo>
                  <a:pt x="5185252" y="793806"/>
                  <a:pt x="5137260" y="851758"/>
                  <a:pt x="5093375" y="916944"/>
                </a:cubicBezTo>
                <a:lnTo>
                  <a:pt x="5029405" y="1009627"/>
                </a:lnTo>
                <a:lnTo>
                  <a:pt x="5032354" y="1006756"/>
                </a:lnTo>
                <a:cubicBezTo>
                  <a:pt x="5097725" y="931684"/>
                  <a:pt x="5144972" y="831589"/>
                  <a:pt x="5270129" y="831589"/>
                </a:cubicBezTo>
                <a:cubicBezTo>
                  <a:pt x="5395284" y="831589"/>
                  <a:pt x="5442417" y="931656"/>
                  <a:pt x="5507737" y="1006706"/>
                </a:cubicBezTo>
                <a:lnTo>
                  <a:pt x="5512227" y="1011077"/>
                </a:lnTo>
                <a:lnTo>
                  <a:pt x="5447208" y="916854"/>
                </a:lnTo>
                <a:cubicBezTo>
                  <a:pt x="5403317" y="851673"/>
                  <a:pt x="5355297" y="793743"/>
                  <a:pt x="5270276" y="793775"/>
                </a:cubicBezTo>
                <a:close/>
                <a:moveTo>
                  <a:pt x="1369486" y="793775"/>
                </a:moveTo>
                <a:cubicBezTo>
                  <a:pt x="1284464" y="793806"/>
                  <a:pt x="1236471" y="851758"/>
                  <a:pt x="1192587" y="916944"/>
                </a:cubicBezTo>
                <a:lnTo>
                  <a:pt x="1128618" y="1009626"/>
                </a:lnTo>
                <a:lnTo>
                  <a:pt x="1131566" y="1006756"/>
                </a:lnTo>
                <a:cubicBezTo>
                  <a:pt x="1196936" y="931684"/>
                  <a:pt x="1244183" y="831589"/>
                  <a:pt x="1369340" y="831589"/>
                </a:cubicBezTo>
                <a:cubicBezTo>
                  <a:pt x="1494496" y="831589"/>
                  <a:pt x="1541629" y="931656"/>
                  <a:pt x="1606949" y="1006706"/>
                </a:cubicBezTo>
                <a:lnTo>
                  <a:pt x="1611440" y="1011077"/>
                </a:lnTo>
                <a:lnTo>
                  <a:pt x="1546420" y="916854"/>
                </a:lnTo>
                <a:cubicBezTo>
                  <a:pt x="1502529" y="851673"/>
                  <a:pt x="1454508" y="793743"/>
                  <a:pt x="1369486" y="793775"/>
                </a:cubicBezTo>
                <a:close/>
                <a:moveTo>
                  <a:pt x="11591621" y="793556"/>
                </a:moveTo>
                <a:cubicBezTo>
                  <a:pt x="11506502" y="793556"/>
                  <a:pt x="11458498" y="851503"/>
                  <a:pt x="11414619" y="916701"/>
                </a:cubicBezTo>
                <a:lnTo>
                  <a:pt x="11351084" y="1008795"/>
                </a:lnTo>
                <a:lnTo>
                  <a:pt x="11353761" y="1006191"/>
                </a:lnTo>
                <a:cubicBezTo>
                  <a:pt x="11419155" y="931134"/>
                  <a:pt x="11466419" y="831050"/>
                  <a:pt x="11591621" y="831005"/>
                </a:cubicBezTo>
                <a:cubicBezTo>
                  <a:pt x="11716823" y="830959"/>
                  <a:pt x="11763973" y="931037"/>
                  <a:pt x="11829300" y="1006102"/>
                </a:cubicBezTo>
                <a:lnTo>
                  <a:pt x="11831818" y="1008555"/>
                </a:lnTo>
                <a:lnTo>
                  <a:pt x="11768510" y="916695"/>
                </a:lnTo>
                <a:cubicBezTo>
                  <a:pt x="11724688" y="851503"/>
                  <a:pt x="11676739" y="793556"/>
                  <a:pt x="11591621" y="793556"/>
                </a:cubicBezTo>
                <a:close/>
                <a:moveTo>
                  <a:pt x="7644655" y="793556"/>
                </a:moveTo>
                <a:cubicBezTo>
                  <a:pt x="7559537" y="793556"/>
                  <a:pt x="7511532" y="851503"/>
                  <a:pt x="7467653" y="916701"/>
                </a:cubicBezTo>
                <a:lnTo>
                  <a:pt x="7404118" y="1008795"/>
                </a:lnTo>
                <a:lnTo>
                  <a:pt x="7406795" y="1006191"/>
                </a:lnTo>
                <a:cubicBezTo>
                  <a:pt x="7472189" y="931134"/>
                  <a:pt x="7519453" y="831050"/>
                  <a:pt x="7644655" y="831005"/>
                </a:cubicBezTo>
                <a:cubicBezTo>
                  <a:pt x="7732297" y="830973"/>
                  <a:pt x="7781693" y="880002"/>
                  <a:pt x="7825850" y="935169"/>
                </a:cubicBezTo>
                <a:lnTo>
                  <a:pt x="7882253" y="1004782"/>
                </a:lnTo>
                <a:lnTo>
                  <a:pt x="7821545" y="916695"/>
                </a:lnTo>
                <a:cubicBezTo>
                  <a:pt x="7777722" y="851504"/>
                  <a:pt x="7729773" y="793556"/>
                  <a:pt x="7644655" y="793556"/>
                </a:cubicBezTo>
                <a:close/>
                <a:moveTo>
                  <a:pt x="3743869" y="793556"/>
                </a:moveTo>
                <a:cubicBezTo>
                  <a:pt x="3658752" y="793556"/>
                  <a:pt x="3610747" y="851503"/>
                  <a:pt x="3566867" y="916701"/>
                </a:cubicBezTo>
                <a:lnTo>
                  <a:pt x="3503333" y="1008794"/>
                </a:lnTo>
                <a:lnTo>
                  <a:pt x="3506009" y="1006191"/>
                </a:lnTo>
                <a:cubicBezTo>
                  <a:pt x="3571404" y="931134"/>
                  <a:pt x="3618668" y="831050"/>
                  <a:pt x="3743869" y="831005"/>
                </a:cubicBezTo>
                <a:cubicBezTo>
                  <a:pt x="3831510" y="830973"/>
                  <a:pt x="3880907" y="880002"/>
                  <a:pt x="3925063" y="935169"/>
                </a:cubicBezTo>
                <a:lnTo>
                  <a:pt x="3981466" y="1004781"/>
                </a:lnTo>
                <a:lnTo>
                  <a:pt x="3920758" y="916695"/>
                </a:lnTo>
                <a:cubicBezTo>
                  <a:pt x="3876936" y="851504"/>
                  <a:pt x="3828988" y="793556"/>
                  <a:pt x="3743869" y="793556"/>
                </a:cubicBezTo>
                <a:close/>
                <a:moveTo>
                  <a:pt x="10008674" y="786181"/>
                </a:moveTo>
                <a:cubicBezTo>
                  <a:pt x="9923524" y="786181"/>
                  <a:pt x="9875488" y="845568"/>
                  <a:pt x="9831613" y="912378"/>
                </a:cubicBezTo>
                <a:lnTo>
                  <a:pt x="9793226" y="969428"/>
                </a:lnTo>
                <a:lnTo>
                  <a:pt x="9808360" y="949053"/>
                </a:lnTo>
                <a:cubicBezTo>
                  <a:pt x="9857976" y="879699"/>
                  <a:pt x="9908367" y="810345"/>
                  <a:pt x="10008528" y="810345"/>
                </a:cubicBezTo>
                <a:cubicBezTo>
                  <a:pt x="10108690" y="810345"/>
                  <a:pt x="10158917" y="879699"/>
                  <a:pt x="10208459" y="949053"/>
                </a:cubicBezTo>
                <a:lnTo>
                  <a:pt x="10227687" y="974962"/>
                </a:lnTo>
                <a:lnTo>
                  <a:pt x="10185600" y="912378"/>
                </a:lnTo>
                <a:cubicBezTo>
                  <a:pt x="10141777" y="845568"/>
                  <a:pt x="10093825" y="786181"/>
                  <a:pt x="10008674" y="786181"/>
                </a:cubicBezTo>
                <a:close/>
                <a:moveTo>
                  <a:pt x="6061709" y="786181"/>
                </a:moveTo>
                <a:cubicBezTo>
                  <a:pt x="5976560" y="786181"/>
                  <a:pt x="5928524" y="845568"/>
                  <a:pt x="5884649" y="912378"/>
                </a:cubicBezTo>
                <a:lnTo>
                  <a:pt x="5846263" y="969425"/>
                </a:lnTo>
                <a:lnTo>
                  <a:pt x="5861395" y="949053"/>
                </a:lnTo>
                <a:cubicBezTo>
                  <a:pt x="5911011" y="879699"/>
                  <a:pt x="5961401" y="810345"/>
                  <a:pt x="6061562" y="810345"/>
                </a:cubicBezTo>
                <a:cubicBezTo>
                  <a:pt x="6161724" y="810345"/>
                  <a:pt x="6211951" y="879699"/>
                  <a:pt x="6261493" y="949053"/>
                </a:cubicBezTo>
                <a:lnTo>
                  <a:pt x="6280725" y="974966"/>
                </a:lnTo>
                <a:lnTo>
                  <a:pt x="6238635" y="912378"/>
                </a:lnTo>
                <a:cubicBezTo>
                  <a:pt x="6194812" y="845568"/>
                  <a:pt x="6146860" y="786181"/>
                  <a:pt x="6061709" y="786181"/>
                </a:cubicBezTo>
                <a:close/>
                <a:moveTo>
                  <a:pt x="2160924" y="786181"/>
                </a:moveTo>
                <a:cubicBezTo>
                  <a:pt x="2075773" y="786181"/>
                  <a:pt x="2027736" y="845568"/>
                  <a:pt x="1983862" y="912378"/>
                </a:cubicBezTo>
                <a:lnTo>
                  <a:pt x="1945479" y="969421"/>
                </a:lnTo>
                <a:lnTo>
                  <a:pt x="1960608" y="949053"/>
                </a:lnTo>
                <a:cubicBezTo>
                  <a:pt x="2010223" y="879699"/>
                  <a:pt x="2060615" y="810345"/>
                  <a:pt x="2160777" y="810345"/>
                </a:cubicBezTo>
                <a:cubicBezTo>
                  <a:pt x="2260939" y="810345"/>
                  <a:pt x="2311166" y="879699"/>
                  <a:pt x="2360708" y="949053"/>
                </a:cubicBezTo>
                <a:lnTo>
                  <a:pt x="2379939" y="974966"/>
                </a:lnTo>
                <a:lnTo>
                  <a:pt x="2337850" y="912378"/>
                </a:lnTo>
                <a:cubicBezTo>
                  <a:pt x="2294027" y="845568"/>
                  <a:pt x="2246074" y="786181"/>
                  <a:pt x="2160924" y="786181"/>
                </a:cubicBezTo>
                <a:close/>
                <a:moveTo>
                  <a:pt x="10008528" y="753329"/>
                </a:moveTo>
                <a:cubicBezTo>
                  <a:pt x="9923506" y="753329"/>
                  <a:pt x="9875569" y="819004"/>
                  <a:pt x="9831730" y="892888"/>
                </a:cubicBezTo>
                <a:lnTo>
                  <a:pt x="9811978" y="926824"/>
                </a:lnTo>
                <a:lnTo>
                  <a:pt x="9846290" y="875664"/>
                </a:lnTo>
                <a:cubicBezTo>
                  <a:pt x="9886179" y="821124"/>
                  <a:pt x="9933407" y="777493"/>
                  <a:pt x="10008528" y="777493"/>
                </a:cubicBezTo>
                <a:cubicBezTo>
                  <a:pt x="10083649" y="777493"/>
                  <a:pt x="10130713" y="821114"/>
                  <a:pt x="10170462" y="875640"/>
                </a:cubicBezTo>
                <a:lnTo>
                  <a:pt x="10207588" y="931166"/>
                </a:lnTo>
                <a:lnTo>
                  <a:pt x="10185309" y="892888"/>
                </a:lnTo>
                <a:cubicBezTo>
                  <a:pt x="10141474" y="819004"/>
                  <a:pt x="10093551" y="753329"/>
                  <a:pt x="10008528" y="753329"/>
                </a:cubicBezTo>
                <a:close/>
                <a:moveTo>
                  <a:pt x="6061562" y="753329"/>
                </a:moveTo>
                <a:cubicBezTo>
                  <a:pt x="5976541" y="753329"/>
                  <a:pt x="5928605" y="819004"/>
                  <a:pt x="5884765" y="892888"/>
                </a:cubicBezTo>
                <a:lnTo>
                  <a:pt x="5865012" y="926827"/>
                </a:lnTo>
                <a:lnTo>
                  <a:pt x="5899325" y="875664"/>
                </a:lnTo>
                <a:cubicBezTo>
                  <a:pt x="5939215" y="821124"/>
                  <a:pt x="5986442" y="777493"/>
                  <a:pt x="6061562" y="777493"/>
                </a:cubicBezTo>
                <a:cubicBezTo>
                  <a:pt x="6136683" y="777493"/>
                  <a:pt x="6183747" y="821114"/>
                  <a:pt x="6223496" y="875640"/>
                </a:cubicBezTo>
                <a:lnTo>
                  <a:pt x="6260620" y="931162"/>
                </a:lnTo>
                <a:lnTo>
                  <a:pt x="6238343" y="892888"/>
                </a:lnTo>
                <a:cubicBezTo>
                  <a:pt x="6194508" y="819004"/>
                  <a:pt x="6146585" y="753329"/>
                  <a:pt x="6061562" y="753329"/>
                </a:cubicBezTo>
                <a:close/>
                <a:moveTo>
                  <a:pt x="2160778" y="753329"/>
                </a:moveTo>
                <a:cubicBezTo>
                  <a:pt x="2075755" y="753329"/>
                  <a:pt x="2027818" y="819004"/>
                  <a:pt x="1983979" y="892888"/>
                </a:cubicBezTo>
                <a:lnTo>
                  <a:pt x="1964226" y="926825"/>
                </a:lnTo>
                <a:lnTo>
                  <a:pt x="1998539" y="875664"/>
                </a:lnTo>
                <a:cubicBezTo>
                  <a:pt x="2038427" y="821124"/>
                  <a:pt x="2085655" y="777493"/>
                  <a:pt x="2160778" y="777493"/>
                </a:cubicBezTo>
                <a:cubicBezTo>
                  <a:pt x="2235899" y="777493"/>
                  <a:pt x="2282963" y="821114"/>
                  <a:pt x="2322712" y="875640"/>
                </a:cubicBezTo>
                <a:lnTo>
                  <a:pt x="2359838" y="931166"/>
                </a:lnTo>
                <a:lnTo>
                  <a:pt x="2337559" y="892888"/>
                </a:lnTo>
                <a:cubicBezTo>
                  <a:pt x="2293724" y="819004"/>
                  <a:pt x="2245801" y="753329"/>
                  <a:pt x="2160778" y="753329"/>
                </a:cubicBezTo>
                <a:close/>
                <a:moveTo>
                  <a:pt x="9217238" y="747417"/>
                </a:moveTo>
                <a:cubicBezTo>
                  <a:pt x="9111199" y="747417"/>
                  <a:pt x="9062932" y="851912"/>
                  <a:pt x="9008067" y="946610"/>
                </a:cubicBezTo>
                <a:lnTo>
                  <a:pt x="8984530" y="984247"/>
                </a:lnTo>
                <a:lnTo>
                  <a:pt x="9017116" y="936388"/>
                </a:lnTo>
                <a:cubicBezTo>
                  <a:pt x="9066740" y="860702"/>
                  <a:pt x="9117113" y="785015"/>
                  <a:pt x="9217238" y="785015"/>
                </a:cubicBezTo>
                <a:cubicBezTo>
                  <a:pt x="9342394" y="785015"/>
                  <a:pt x="9389784" y="903275"/>
                  <a:pt x="9455136" y="991971"/>
                </a:cubicBezTo>
                <a:lnTo>
                  <a:pt x="9456023" y="992991"/>
                </a:lnTo>
                <a:lnTo>
                  <a:pt x="9426824" y="946402"/>
                </a:lnTo>
                <a:cubicBezTo>
                  <a:pt x="9371849" y="851803"/>
                  <a:pt x="9323277" y="747417"/>
                  <a:pt x="9217238" y="747417"/>
                </a:cubicBezTo>
                <a:close/>
                <a:moveTo>
                  <a:pt x="5270276" y="747417"/>
                </a:moveTo>
                <a:cubicBezTo>
                  <a:pt x="5164237" y="747417"/>
                  <a:pt x="5115970" y="851912"/>
                  <a:pt x="5061104" y="946610"/>
                </a:cubicBezTo>
                <a:lnTo>
                  <a:pt x="5037567" y="984246"/>
                </a:lnTo>
                <a:lnTo>
                  <a:pt x="5070151" y="936388"/>
                </a:lnTo>
                <a:cubicBezTo>
                  <a:pt x="5119777" y="860702"/>
                  <a:pt x="5170149" y="785015"/>
                  <a:pt x="5270276" y="785015"/>
                </a:cubicBezTo>
                <a:cubicBezTo>
                  <a:pt x="5395430" y="785015"/>
                  <a:pt x="5442821" y="903275"/>
                  <a:pt x="5508172" y="991971"/>
                </a:cubicBezTo>
                <a:lnTo>
                  <a:pt x="5509059" y="992991"/>
                </a:lnTo>
                <a:lnTo>
                  <a:pt x="5479861" y="946402"/>
                </a:lnTo>
                <a:cubicBezTo>
                  <a:pt x="5424886" y="851803"/>
                  <a:pt x="5376314" y="747417"/>
                  <a:pt x="5270276" y="747417"/>
                </a:cubicBezTo>
                <a:close/>
                <a:moveTo>
                  <a:pt x="1369486" y="747417"/>
                </a:moveTo>
                <a:cubicBezTo>
                  <a:pt x="1263448" y="747417"/>
                  <a:pt x="1215181" y="851912"/>
                  <a:pt x="1160316" y="946610"/>
                </a:cubicBezTo>
                <a:lnTo>
                  <a:pt x="1136782" y="984243"/>
                </a:lnTo>
                <a:lnTo>
                  <a:pt x="1169364" y="936388"/>
                </a:lnTo>
                <a:cubicBezTo>
                  <a:pt x="1218988" y="860702"/>
                  <a:pt x="1269361" y="785015"/>
                  <a:pt x="1369486" y="785015"/>
                </a:cubicBezTo>
                <a:cubicBezTo>
                  <a:pt x="1494642" y="785015"/>
                  <a:pt x="1542032" y="903275"/>
                  <a:pt x="1607384" y="991971"/>
                </a:cubicBezTo>
                <a:lnTo>
                  <a:pt x="1608269" y="992988"/>
                </a:lnTo>
                <a:lnTo>
                  <a:pt x="1579072" y="946402"/>
                </a:lnTo>
                <a:cubicBezTo>
                  <a:pt x="1524097" y="851803"/>
                  <a:pt x="1475525" y="747417"/>
                  <a:pt x="1369486" y="747417"/>
                </a:cubicBezTo>
                <a:close/>
                <a:moveTo>
                  <a:pt x="11591548" y="746979"/>
                </a:moveTo>
                <a:cubicBezTo>
                  <a:pt x="11485469" y="746979"/>
                  <a:pt x="11437119" y="851474"/>
                  <a:pt x="11382222" y="946172"/>
                </a:cubicBezTo>
                <a:lnTo>
                  <a:pt x="11356301" y="987607"/>
                </a:lnTo>
                <a:lnTo>
                  <a:pt x="11391289" y="936205"/>
                </a:lnTo>
                <a:cubicBezTo>
                  <a:pt x="11440923" y="860500"/>
                  <a:pt x="11491350" y="784795"/>
                  <a:pt x="11591621" y="784795"/>
                </a:cubicBezTo>
                <a:cubicBezTo>
                  <a:pt x="11716960" y="784795"/>
                  <a:pt x="11764161" y="903056"/>
                  <a:pt x="11829454" y="991752"/>
                </a:cubicBezTo>
                <a:lnTo>
                  <a:pt x="11829606" y="991928"/>
                </a:lnTo>
                <a:lnTo>
                  <a:pt x="11800951" y="946131"/>
                </a:lnTo>
                <a:cubicBezTo>
                  <a:pt x="11746042" y="851452"/>
                  <a:pt x="11697626" y="746979"/>
                  <a:pt x="11591548" y="746979"/>
                </a:cubicBezTo>
                <a:close/>
                <a:moveTo>
                  <a:pt x="7644582" y="746979"/>
                </a:moveTo>
                <a:cubicBezTo>
                  <a:pt x="7538504" y="746979"/>
                  <a:pt x="7490153" y="851474"/>
                  <a:pt x="7435256" y="946172"/>
                </a:cubicBezTo>
                <a:lnTo>
                  <a:pt x="7409336" y="987606"/>
                </a:lnTo>
                <a:lnTo>
                  <a:pt x="7444323" y="936205"/>
                </a:lnTo>
                <a:cubicBezTo>
                  <a:pt x="7493957" y="860500"/>
                  <a:pt x="7544384" y="784795"/>
                  <a:pt x="7644655" y="784795"/>
                </a:cubicBezTo>
                <a:cubicBezTo>
                  <a:pt x="7732393" y="784795"/>
                  <a:pt x="7781843" y="842743"/>
                  <a:pt x="7826012" y="907934"/>
                </a:cubicBezTo>
                <a:lnTo>
                  <a:pt x="7868781" y="970320"/>
                </a:lnTo>
                <a:lnTo>
                  <a:pt x="7813019" y="875071"/>
                </a:lnTo>
                <a:cubicBezTo>
                  <a:pt x="7771265" y="805745"/>
                  <a:pt x="7724141" y="746979"/>
                  <a:pt x="7644582" y="746979"/>
                </a:cubicBezTo>
                <a:close/>
                <a:moveTo>
                  <a:pt x="3743798" y="746979"/>
                </a:moveTo>
                <a:cubicBezTo>
                  <a:pt x="3637720" y="746979"/>
                  <a:pt x="3589368" y="851474"/>
                  <a:pt x="3534471" y="946172"/>
                </a:cubicBezTo>
                <a:lnTo>
                  <a:pt x="3508555" y="987599"/>
                </a:lnTo>
                <a:lnTo>
                  <a:pt x="3543537" y="936205"/>
                </a:lnTo>
                <a:cubicBezTo>
                  <a:pt x="3593172" y="860500"/>
                  <a:pt x="3643598" y="784795"/>
                  <a:pt x="3743869" y="784795"/>
                </a:cubicBezTo>
                <a:cubicBezTo>
                  <a:pt x="3831607" y="784795"/>
                  <a:pt x="3881057" y="842743"/>
                  <a:pt x="3925226" y="907934"/>
                </a:cubicBezTo>
                <a:lnTo>
                  <a:pt x="3971896" y="976011"/>
                </a:lnTo>
                <a:lnTo>
                  <a:pt x="3953199" y="946131"/>
                </a:lnTo>
                <a:cubicBezTo>
                  <a:pt x="3898291" y="851452"/>
                  <a:pt x="3849875" y="746979"/>
                  <a:pt x="3743798" y="746979"/>
                </a:cubicBezTo>
                <a:close/>
                <a:moveTo>
                  <a:pt x="10800476" y="733692"/>
                </a:moveTo>
                <a:cubicBezTo>
                  <a:pt x="10651799" y="733692"/>
                  <a:pt x="10616268" y="946247"/>
                  <a:pt x="10517515" y="1045915"/>
                </a:cubicBezTo>
                <a:lnTo>
                  <a:pt x="10502184" y="1057356"/>
                </a:lnTo>
                <a:lnTo>
                  <a:pt x="10519632" y="1047353"/>
                </a:lnTo>
                <a:cubicBezTo>
                  <a:pt x="10611596" y="974483"/>
                  <a:pt x="10650197" y="828743"/>
                  <a:pt x="10800330" y="828743"/>
                </a:cubicBezTo>
                <a:cubicBezTo>
                  <a:pt x="10950353" y="828743"/>
                  <a:pt x="10988064" y="974400"/>
                  <a:pt x="11079591" y="1047228"/>
                </a:cubicBezTo>
                <a:lnTo>
                  <a:pt x="11098536" y="1058122"/>
                </a:lnTo>
                <a:lnTo>
                  <a:pt x="11082094" y="1045819"/>
                </a:lnTo>
                <a:cubicBezTo>
                  <a:pt x="10983805" y="946204"/>
                  <a:pt x="10949377" y="733692"/>
                  <a:pt x="10800476" y="733692"/>
                </a:cubicBezTo>
                <a:close/>
                <a:moveTo>
                  <a:pt x="6853510" y="733692"/>
                </a:moveTo>
                <a:cubicBezTo>
                  <a:pt x="6704833" y="733692"/>
                  <a:pt x="6669302" y="946247"/>
                  <a:pt x="6570550" y="1045915"/>
                </a:cubicBezTo>
                <a:lnTo>
                  <a:pt x="6555219" y="1057356"/>
                </a:lnTo>
                <a:lnTo>
                  <a:pt x="6572666" y="1047353"/>
                </a:lnTo>
                <a:cubicBezTo>
                  <a:pt x="6664631" y="974483"/>
                  <a:pt x="6703232" y="828743"/>
                  <a:pt x="6853364" y="828743"/>
                </a:cubicBezTo>
                <a:cubicBezTo>
                  <a:pt x="7003388" y="828743"/>
                  <a:pt x="7041099" y="974400"/>
                  <a:pt x="7132625" y="1047228"/>
                </a:cubicBezTo>
                <a:lnTo>
                  <a:pt x="7151569" y="1058121"/>
                </a:lnTo>
                <a:lnTo>
                  <a:pt x="7135128" y="1045819"/>
                </a:lnTo>
                <a:cubicBezTo>
                  <a:pt x="7036839" y="946204"/>
                  <a:pt x="7002411" y="733692"/>
                  <a:pt x="6853510" y="733692"/>
                </a:cubicBezTo>
                <a:close/>
                <a:moveTo>
                  <a:pt x="2952725" y="733692"/>
                </a:moveTo>
                <a:cubicBezTo>
                  <a:pt x="2804047" y="733692"/>
                  <a:pt x="2768516" y="946247"/>
                  <a:pt x="2669764" y="1045915"/>
                </a:cubicBezTo>
                <a:lnTo>
                  <a:pt x="2654435" y="1057354"/>
                </a:lnTo>
                <a:lnTo>
                  <a:pt x="2671879" y="1047353"/>
                </a:lnTo>
                <a:cubicBezTo>
                  <a:pt x="2763844" y="974483"/>
                  <a:pt x="2802445" y="828743"/>
                  <a:pt x="2952579" y="828743"/>
                </a:cubicBezTo>
                <a:cubicBezTo>
                  <a:pt x="3102602" y="828743"/>
                  <a:pt x="3140312" y="974400"/>
                  <a:pt x="3231839" y="1047228"/>
                </a:cubicBezTo>
                <a:lnTo>
                  <a:pt x="3250785" y="1058122"/>
                </a:lnTo>
                <a:lnTo>
                  <a:pt x="3234341" y="1045819"/>
                </a:lnTo>
                <a:cubicBezTo>
                  <a:pt x="3136053" y="946204"/>
                  <a:pt x="3101625" y="733692"/>
                  <a:pt x="2952725" y="733692"/>
                </a:cubicBezTo>
                <a:close/>
                <a:moveTo>
                  <a:pt x="9217238" y="700547"/>
                </a:moveTo>
                <a:cubicBezTo>
                  <a:pt x="9110960" y="700547"/>
                  <a:pt x="9062737" y="818972"/>
                  <a:pt x="9007949" y="926294"/>
                </a:cubicBezTo>
                <a:lnTo>
                  <a:pt x="8990865" y="957299"/>
                </a:lnTo>
                <a:lnTo>
                  <a:pt x="9016869" y="913100"/>
                </a:lnTo>
                <a:cubicBezTo>
                  <a:pt x="9066357" y="825769"/>
                  <a:pt x="9116675" y="738438"/>
                  <a:pt x="9217238" y="738438"/>
                </a:cubicBezTo>
                <a:cubicBezTo>
                  <a:pt x="9317801" y="738438"/>
                  <a:pt x="9368210" y="825769"/>
                  <a:pt x="9417725" y="913100"/>
                </a:cubicBezTo>
                <a:lnTo>
                  <a:pt x="9448153" y="964809"/>
                </a:lnTo>
                <a:lnTo>
                  <a:pt x="9426882" y="926252"/>
                </a:lnTo>
                <a:cubicBezTo>
                  <a:pt x="9372000" y="818950"/>
                  <a:pt x="9323515" y="700547"/>
                  <a:pt x="9217238" y="700547"/>
                </a:cubicBezTo>
                <a:close/>
                <a:moveTo>
                  <a:pt x="5270276" y="700547"/>
                </a:moveTo>
                <a:cubicBezTo>
                  <a:pt x="5163998" y="700547"/>
                  <a:pt x="5115775" y="818972"/>
                  <a:pt x="5060986" y="926294"/>
                </a:cubicBezTo>
                <a:lnTo>
                  <a:pt x="5043904" y="957294"/>
                </a:lnTo>
                <a:lnTo>
                  <a:pt x="5069906" y="913100"/>
                </a:lnTo>
                <a:cubicBezTo>
                  <a:pt x="5119394" y="825769"/>
                  <a:pt x="5169711" y="738438"/>
                  <a:pt x="5270276" y="738438"/>
                </a:cubicBezTo>
                <a:cubicBezTo>
                  <a:pt x="5370838" y="738438"/>
                  <a:pt x="5421247" y="825769"/>
                  <a:pt x="5470762" y="913100"/>
                </a:cubicBezTo>
                <a:lnTo>
                  <a:pt x="5501191" y="964813"/>
                </a:lnTo>
                <a:lnTo>
                  <a:pt x="5479919" y="926252"/>
                </a:lnTo>
                <a:cubicBezTo>
                  <a:pt x="5425038" y="818950"/>
                  <a:pt x="5376553" y="700547"/>
                  <a:pt x="5270276" y="700547"/>
                </a:cubicBezTo>
                <a:close/>
                <a:moveTo>
                  <a:pt x="1369486" y="700547"/>
                </a:moveTo>
                <a:cubicBezTo>
                  <a:pt x="1263208" y="700547"/>
                  <a:pt x="1214986" y="818972"/>
                  <a:pt x="1160198" y="926294"/>
                </a:cubicBezTo>
                <a:lnTo>
                  <a:pt x="1143109" y="957307"/>
                </a:lnTo>
                <a:lnTo>
                  <a:pt x="1169118" y="913100"/>
                </a:lnTo>
                <a:cubicBezTo>
                  <a:pt x="1218605" y="825769"/>
                  <a:pt x="1268923" y="738438"/>
                  <a:pt x="1369486" y="738438"/>
                </a:cubicBezTo>
                <a:cubicBezTo>
                  <a:pt x="1470049" y="738438"/>
                  <a:pt x="1520458" y="825769"/>
                  <a:pt x="1569973" y="913100"/>
                </a:cubicBezTo>
                <a:lnTo>
                  <a:pt x="1600407" y="964821"/>
                </a:lnTo>
                <a:lnTo>
                  <a:pt x="1579131" y="926252"/>
                </a:lnTo>
                <a:cubicBezTo>
                  <a:pt x="1524249" y="818950"/>
                  <a:pt x="1475764" y="700547"/>
                  <a:pt x="1369486" y="700547"/>
                </a:cubicBezTo>
                <a:close/>
                <a:moveTo>
                  <a:pt x="11591548" y="700474"/>
                </a:moveTo>
                <a:cubicBezTo>
                  <a:pt x="11485390" y="700474"/>
                  <a:pt x="11437243" y="818877"/>
                  <a:pt x="11382440" y="926179"/>
                </a:cubicBezTo>
                <a:lnTo>
                  <a:pt x="11369554" y="949547"/>
                </a:lnTo>
                <a:lnTo>
                  <a:pt x="11391116" y="912953"/>
                </a:lnTo>
                <a:cubicBezTo>
                  <a:pt x="11440685" y="825622"/>
                  <a:pt x="11491094" y="738291"/>
                  <a:pt x="11591548" y="738291"/>
                </a:cubicBezTo>
                <a:cubicBezTo>
                  <a:pt x="11692001" y="738291"/>
                  <a:pt x="11742447" y="825622"/>
                  <a:pt x="11792026" y="912944"/>
                </a:cubicBezTo>
                <a:lnTo>
                  <a:pt x="11813945" y="950138"/>
                </a:lnTo>
                <a:lnTo>
                  <a:pt x="11800733" y="926179"/>
                </a:lnTo>
                <a:cubicBezTo>
                  <a:pt x="11745918" y="818877"/>
                  <a:pt x="11697706" y="700474"/>
                  <a:pt x="11591548" y="700474"/>
                </a:cubicBezTo>
                <a:close/>
                <a:moveTo>
                  <a:pt x="7644582" y="700474"/>
                </a:moveTo>
                <a:cubicBezTo>
                  <a:pt x="7538424" y="700474"/>
                  <a:pt x="7490277" y="818877"/>
                  <a:pt x="7435474" y="926179"/>
                </a:cubicBezTo>
                <a:lnTo>
                  <a:pt x="7422595" y="949535"/>
                </a:lnTo>
                <a:lnTo>
                  <a:pt x="7444150" y="912953"/>
                </a:lnTo>
                <a:cubicBezTo>
                  <a:pt x="7493719" y="825622"/>
                  <a:pt x="7544129" y="738291"/>
                  <a:pt x="7644582" y="738291"/>
                </a:cubicBezTo>
                <a:cubicBezTo>
                  <a:pt x="7738758" y="738291"/>
                  <a:pt x="7788981" y="815047"/>
                  <a:pt x="7835742" y="896592"/>
                </a:cubicBezTo>
                <a:lnTo>
                  <a:pt x="7868628" y="953753"/>
                </a:lnTo>
                <a:lnTo>
                  <a:pt x="7812886" y="845645"/>
                </a:lnTo>
                <a:cubicBezTo>
                  <a:pt x="7771225" y="767076"/>
                  <a:pt x="7724201" y="700474"/>
                  <a:pt x="7644582" y="700474"/>
                </a:cubicBezTo>
                <a:close/>
                <a:moveTo>
                  <a:pt x="3743798" y="700474"/>
                </a:moveTo>
                <a:cubicBezTo>
                  <a:pt x="3637640" y="700474"/>
                  <a:pt x="3589493" y="818877"/>
                  <a:pt x="3534689" y="926179"/>
                </a:cubicBezTo>
                <a:lnTo>
                  <a:pt x="3521809" y="949537"/>
                </a:lnTo>
                <a:lnTo>
                  <a:pt x="3543365" y="912953"/>
                </a:lnTo>
                <a:cubicBezTo>
                  <a:pt x="3592935" y="825622"/>
                  <a:pt x="3643344" y="738291"/>
                  <a:pt x="3743798" y="738291"/>
                </a:cubicBezTo>
                <a:cubicBezTo>
                  <a:pt x="3861516" y="738291"/>
                  <a:pt x="3910560" y="858222"/>
                  <a:pt x="3970011" y="957525"/>
                </a:cubicBezTo>
                <a:lnTo>
                  <a:pt x="3971446" y="959664"/>
                </a:lnTo>
                <a:lnTo>
                  <a:pt x="3952981" y="926179"/>
                </a:lnTo>
                <a:cubicBezTo>
                  <a:pt x="3898167" y="818877"/>
                  <a:pt x="3849956" y="700474"/>
                  <a:pt x="3743798" y="700474"/>
                </a:cubicBezTo>
                <a:close/>
                <a:moveTo>
                  <a:pt x="11591548" y="653971"/>
                </a:moveTo>
                <a:cubicBezTo>
                  <a:pt x="11506940" y="653971"/>
                  <a:pt x="11459097" y="738664"/>
                  <a:pt x="11415202" y="833943"/>
                </a:cubicBezTo>
                <a:lnTo>
                  <a:pt x="11383404" y="904249"/>
                </a:lnTo>
                <a:lnTo>
                  <a:pt x="11390951" y="889701"/>
                </a:lnTo>
                <a:cubicBezTo>
                  <a:pt x="11440430" y="790707"/>
                  <a:pt x="11490802" y="691714"/>
                  <a:pt x="11591548" y="691714"/>
                </a:cubicBezTo>
                <a:cubicBezTo>
                  <a:pt x="11692293" y="691714"/>
                  <a:pt x="11742684" y="790689"/>
                  <a:pt x="11792163" y="889664"/>
                </a:cubicBezTo>
                <a:lnTo>
                  <a:pt x="11799344" y="903505"/>
                </a:lnTo>
                <a:lnTo>
                  <a:pt x="11767888" y="833943"/>
                </a:lnTo>
                <a:cubicBezTo>
                  <a:pt x="11723998" y="738664"/>
                  <a:pt x="11676155" y="653971"/>
                  <a:pt x="11591548" y="653971"/>
                </a:cubicBezTo>
                <a:close/>
                <a:moveTo>
                  <a:pt x="9217311" y="653971"/>
                </a:moveTo>
                <a:cubicBezTo>
                  <a:pt x="9132735" y="653971"/>
                  <a:pt x="9084910" y="738678"/>
                  <a:pt x="9041031" y="833973"/>
                </a:cubicBezTo>
                <a:lnTo>
                  <a:pt x="9009950" y="902729"/>
                </a:lnTo>
                <a:lnTo>
                  <a:pt x="9016678" y="889774"/>
                </a:lnTo>
                <a:cubicBezTo>
                  <a:pt x="9066211" y="790780"/>
                  <a:pt x="9116639" y="691787"/>
                  <a:pt x="9217238" y="691787"/>
                </a:cubicBezTo>
                <a:cubicBezTo>
                  <a:pt x="9317838" y="691787"/>
                  <a:pt x="9368210" y="790780"/>
                  <a:pt x="9417698" y="889774"/>
                </a:cubicBezTo>
                <a:lnTo>
                  <a:pt x="9433460" y="920152"/>
                </a:lnTo>
                <a:lnTo>
                  <a:pt x="9426569" y="906230"/>
                </a:lnTo>
                <a:cubicBezTo>
                  <a:pt x="9371545" y="786303"/>
                  <a:pt x="9323030" y="653971"/>
                  <a:pt x="9217311" y="653971"/>
                </a:cubicBezTo>
                <a:close/>
                <a:moveTo>
                  <a:pt x="7644582" y="653971"/>
                </a:moveTo>
                <a:cubicBezTo>
                  <a:pt x="7559975" y="653971"/>
                  <a:pt x="7512132" y="738664"/>
                  <a:pt x="7468236" y="833943"/>
                </a:cubicBezTo>
                <a:lnTo>
                  <a:pt x="7436437" y="904252"/>
                </a:lnTo>
                <a:lnTo>
                  <a:pt x="7443985" y="889701"/>
                </a:lnTo>
                <a:cubicBezTo>
                  <a:pt x="7493464" y="790707"/>
                  <a:pt x="7543837" y="691714"/>
                  <a:pt x="7644582" y="691714"/>
                </a:cubicBezTo>
                <a:cubicBezTo>
                  <a:pt x="7739031" y="691714"/>
                  <a:pt x="7789223" y="778704"/>
                  <a:pt x="7835897" y="871130"/>
                </a:cubicBezTo>
                <a:lnTo>
                  <a:pt x="7853164" y="905219"/>
                </a:lnTo>
                <a:lnTo>
                  <a:pt x="7821510" y="835220"/>
                </a:lnTo>
                <a:cubicBezTo>
                  <a:pt x="7777459" y="739422"/>
                  <a:pt x="7729567" y="653971"/>
                  <a:pt x="7644582" y="653971"/>
                </a:cubicBezTo>
                <a:close/>
                <a:moveTo>
                  <a:pt x="5270347" y="653971"/>
                </a:moveTo>
                <a:cubicBezTo>
                  <a:pt x="5185774" y="653971"/>
                  <a:pt x="5137947" y="738678"/>
                  <a:pt x="5094068" y="833973"/>
                </a:cubicBezTo>
                <a:lnTo>
                  <a:pt x="5062988" y="902726"/>
                </a:lnTo>
                <a:lnTo>
                  <a:pt x="5069714" y="889774"/>
                </a:lnTo>
                <a:cubicBezTo>
                  <a:pt x="5119249" y="790780"/>
                  <a:pt x="5169675" y="691787"/>
                  <a:pt x="5270276" y="691787"/>
                </a:cubicBezTo>
                <a:cubicBezTo>
                  <a:pt x="5370874" y="691787"/>
                  <a:pt x="5421247" y="790780"/>
                  <a:pt x="5470734" y="889774"/>
                </a:cubicBezTo>
                <a:lnTo>
                  <a:pt x="5486512" y="920182"/>
                </a:lnTo>
                <a:lnTo>
                  <a:pt x="5479606" y="906230"/>
                </a:lnTo>
                <a:cubicBezTo>
                  <a:pt x="5424582" y="786303"/>
                  <a:pt x="5376067" y="653971"/>
                  <a:pt x="5270347" y="653971"/>
                </a:cubicBezTo>
                <a:close/>
                <a:moveTo>
                  <a:pt x="3743798" y="653971"/>
                </a:moveTo>
                <a:cubicBezTo>
                  <a:pt x="3659190" y="653971"/>
                  <a:pt x="3611348" y="738664"/>
                  <a:pt x="3567452" y="833943"/>
                </a:cubicBezTo>
                <a:lnTo>
                  <a:pt x="3535657" y="904241"/>
                </a:lnTo>
                <a:lnTo>
                  <a:pt x="3543200" y="889701"/>
                </a:lnTo>
                <a:cubicBezTo>
                  <a:pt x="3592679" y="790707"/>
                  <a:pt x="3643052" y="691714"/>
                  <a:pt x="3743798" y="691714"/>
                </a:cubicBezTo>
                <a:cubicBezTo>
                  <a:pt x="3838246" y="691714"/>
                  <a:pt x="3888439" y="778704"/>
                  <a:pt x="3935113" y="871130"/>
                </a:cubicBezTo>
                <a:lnTo>
                  <a:pt x="3952277" y="905018"/>
                </a:lnTo>
                <a:lnTo>
                  <a:pt x="3920137" y="833943"/>
                </a:lnTo>
                <a:cubicBezTo>
                  <a:pt x="3876247" y="738664"/>
                  <a:pt x="3828404" y="653971"/>
                  <a:pt x="3743798" y="653971"/>
                </a:cubicBezTo>
                <a:close/>
                <a:moveTo>
                  <a:pt x="1369559" y="653971"/>
                </a:moveTo>
                <a:cubicBezTo>
                  <a:pt x="1284984" y="653971"/>
                  <a:pt x="1237159" y="738678"/>
                  <a:pt x="1193280" y="833973"/>
                </a:cubicBezTo>
                <a:lnTo>
                  <a:pt x="1162202" y="902722"/>
                </a:lnTo>
                <a:lnTo>
                  <a:pt x="1168926" y="889774"/>
                </a:lnTo>
                <a:cubicBezTo>
                  <a:pt x="1218459" y="790780"/>
                  <a:pt x="1268887" y="691787"/>
                  <a:pt x="1369486" y="691787"/>
                </a:cubicBezTo>
                <a:cubicBezTo>
                  <a:pt x="1470086" y="691787"/>
                  <a:pt x="1520458" y="790780"/>
                  <a:pt x="1569946" y="889774"/>
                </a:cubicBezTo>
                <a:lnTo>
                  <a:pt x="1585723" y="920181"/>
                </a:lnTo>
                <a:lnTo>
                  <a:pt x="1578818" y="906230"/>
                </a:lnTo>
                <a:cubicBezTo>
                  <a:pt x="1523794" y="786303"/>
                  <a:pt x="1475279" y="653971"/>
                  <a:pt x="1369559" y="653971"/>
                </a:cubicBezTo>
                <a:close/>
                <a:moveTo>
                  <a:pt x="10800403" y="630173"/>
                </a:moveTo>
                <a:cubicBezTo>
                  <a:pt x="10652341" y="630229"/>
                  <a:pt x="10616740" y="903479"/>
                  <a:pt x="10517953" y="1031562"/>
                </a:cubicBezTo>
                <a:lnTo>
                  <a:pt x="10513330" y="1035994"/>
                </a:lnTo>
                <a:lnTo>
                  <a:pt x="10519593" y="1030955"/>
                </a:lnTo>
                <a:cubicBezTo>
                  <a:pt x="10611291" y="928967"/>
                  <a:pt x="10649686" y="724985"/>
                  <a:pt x="10800476" y="724930"/>
                </a:cubicBezTo>
                <a:cubicBezTo>
                  <a:pt x="10951485" y="724930"/>
                  <a:pt x="10988744" y="928858"/>
                  <a:pt x="11079983" y="1030822"/>
                </a:cubicBezTo>
                <a:lnTo>
                  <a:pt x="11088167" y="1037425"/>
                </a:lnTo>
                <a:lnTo>
                  <a:pt x="11081975" y="1031480"/>
                </a:lnTo>
                <a:cubicBezTo>
                  <a:pt x="10983424" y="903383"/>
                  <a:pt x="10948465" y="630116"/>
                  <a:pt x="10800403" y="630173"/>
                </a:cubicBezTo>
                <a:close/>
                <a:moveTo>
                  <a:pt x="6853437" y="630173"/>
                </a:moveTo>
                <a:cubicBezTo>
                  <a:pt x="6705374" y="630229"/>
                  <a:pt x="6669775" y="903479"/>
                  <a:pt x="6570988" y="1031562"/>
                </a:cubicBezTo>
                <a:lnTo>
                  <a:pt x="6566367" y="1035991"/>
                </a:lnTo>
                <a:lnTo>
                  <a:pt x="6572627" y="1030955"/>
                </a:lnTo>
                <a:cubicBezTo>
                  <a:pt x="6664325" y="928967"/>
                  <a:pt x="6702721" y="724985"/>
                  <a:pt x="6853510" y="724930"/>
                </a:cubicBezTo>
                <a:cubicBezTo>
                  <a:pt x="7004519" y="724930"/>
                  <a:pt x="7041778" y="928858"/>
                  <a:pt x="7133018" y="1030822"/>
                </a:cubicBezTo>
                <a:lnTo>
                  <a:pt x="7141202" y="1037426"/>
                </a:lnTo>
                <a:lnTo>
                  <a:pt x="7135010" y="1031480"/>
                </a:lnTo>
                <a:cubicBezTo>
                  <a:pt x="7036459" y="903383"/>
                  <a:pt x="7001499" y="630116"/>
                  <a:pt x="6853437" y="630173"/>
                </a:cubicBezTo>
                <a:close/>
                <a:moveTo>
                  <a:pt x="2952651" y="630173"/>
                </a:moveTo>
                <a:cubicBezTo>
                  <a:pt x="2804589" y="630229"/>
                  <a:pt x="2768988" y="903479"/>
                  <a:pt x="2670202" y="1031562"/>
                </a:cubicBezTo>
                <a:lnTo>
                  <a:pt x="2665577" y="1035995"/>
                </a:lnTo>
                <a:lnTo>
                  <a:pt x="2671842" y="1030955"/>
                </a:lnTo>
                <a:cubicBezTo>
                  <a:pt x="2763539" y="928967"/>
                  <a:pt x="2801935" y="724985"/>
                  <a:pt x="2952725" y="724930"/>
                </a:cubicBezTo>
                <a:cubicBezTo>
                  <a:pt x="3103733" y="724930"/>
                  <a:pt x="3140992" y="928858"/>
                  <a:pt x="3232231" y="1030822"/>
                </a:cubicBezTo>
                <a:lnTo>
                  <a:pt x="3240417" y="1037428"/>
                </a:lnTo>
                <a:lnTo>
                  <a:pt x="3234223" y="1031480"/>
                </a:lnTo>
                <a:cubicBezTo>
                  <a:pt x="3135672" y="903383"/>
                  <a:pt x="3100713" y="630116"/>
                  <a:pt x="2952651" y="630173"/>
                </a:cubicBezTo>
                <a:close/>
                <a:moveTo>
                  <a:pt x="11591474" y="607321"/>
                </a:moveTo>
                <a:cubicBezTo>
                  <a:pt x="11506932" y="607321"/>
                  <a:pt x="11459083" y="700943"/>
                  <a:pt x="11415173" y="806268"/>
                </a:cubicBezTo>
                <a:lnTo>
                  <a:pt x="11391085" y="865118"/>
                </a:lnTo>
                <a:lnTo>
                  <a:pt x="11428719" y="785213"/>
                </a:lnTo>
                <a:cubicBezTo>
                  <a:pt x="11468699" y="707433"/>
                  <a:pt x="11516126" y="645210"/>
                  <a:pt x="11591548" y="645210"/>
                </a:cubicBezTo>
                <a:cubicBezTo>
                  <a:pt x="11692111" y="645210"/>
                  <a:pt x="11742703" y="755829"/>
                  <a:pt x="11792327" y="866449"/>
                </a:cubicBezTo>
                <a:lnTo>
                  <a:pt x="11792394" y="866591"/>
                </a:lnTo>
                <a:lnTo>
                  <a:pt x="11767713" y="806268"/>
                </a:lnTo>
                <a:cubicBezTo>
                  <a:pt x="11723825" y="700943"/>
                  <a:pt x="11676018" y="607321"/>
                  <a:pt x="11591474" y="607321"/>
                </a:cubicBezTo>
                <a:close/>
                <a:moveTo>
                  <a:pt x="9217164" y="607321"/>
                </a:moveTo>
                <a:cubicBezTo>
                  <a:pt x="9132653" y="607321"/>
                  <a:pt x="9084822" y="700943"/>
                  <a:pt x="9040922" y="806268"/>
                </a:cubicBezTo>
                <a:lnTo>
                  <a:pt x="9015042" y="869510"/>
                </a:lnTo>
                <a:lnTo>
                  <a:pt x="9016449" y="866485"/>
                </a:lnTo>
                <a:cubicBezTo>
                  <a:pt x="9066065" y="755848"/>
                  <a:pt x="9116638" y="645210"/>
                  <a:pt x="9217164" y="645210"/>
                </a:cubicBezTo>
                <a:cubicBezTo>
                  <a:pt x="9317691" y="645210"/>
                  <a:pt x="9368265" y="755848"/>
                  <a:pt x="9417880" y="866485"/>
                </a:cubicBezTo>
                <a:lnTo>
                  <a:pt x="9419999" y="871041"/>
                </a:lnTo>
                <a:lnTo>
                  <a:pt x="9393478" y="806268"/>
                </a:lnTo>
                <a:cubicBezTo>
                  <a:pt x="9349549" y="700943"/>
                  <a:pt x="9301675" y="607321"/>
                  <a:pt x="9217164" y="607321"/>
                </a:cubicBezTo>
                <a:close/>
                <a:moveTo>
                  <a:pt x="7644509" y="607321"/>
                </a:moveTo>
                <a:cubicBezTo>
                  <a:pt x="7559966" y="607321"/>
                  <a:pt x="7512117" y="700943"/>
                  <a:pt x="7468207" y="806268"/>
                </a:cubicBezTo>
                <a:lnTo>
                  <a:pt x="7444121" y="865115"/>
                </a:lnTo>
                <a:lnTo>
                  <a:pt x="7481753" y="785213"/>
                </a:lnTo>
                <a:cubicBezTo>
                  <a:pt x="7521734" y="707433"/>
                  <a:pt x="7569160" y="645210"/>
                  <a:pt x="7644582" y="645210"/>
                </a:cubicBezTo>
                <a:cubicBezTo>
                  <a:pt x="7738860" y="645210"/>
                  <a:pt x="7789218" y="742434"/>
                  <a:pt x="7836034" y="845734"/>
                </a:cubicBezTo>
                <a:lnTo>
                  <a:pt x="7844776" y="864971"/>
                </a:lnTo>
                <a:lnTo>
                  <a:pt x="7821335" y="807679"/>
                </a:lnTo>
                <a:cubicBezTo>
                  <a:pt x="7777286" y="701781"/>
                  <a:pt x="7729430" y="607321"/>
                  <a:pt x="7644509" y="607321"/>
                </a:cubicBezTo>
                <a:close/>
                <a:moveTo>
                  <a:pt x="5270202" y="607321"/>
                </a:moveTo>
                <a:cubicBezTo>
                  <a:pt x="5185690" y="607321"/>
                  <a:pt x="5137860" y="700943"/>
                  <a:pt x="5093959" y="806268"/>
                </a:cubicBezTo>
                <a:lnTo>
                  <a:pt x="5068079" y="869513"/>
                </a:lnTo>
                <a:lnTo>
                  <a:pt x="5069486" y="866485"/>
                </a:lnTo>
                <a:cubicBezTo>
                  <a:pt x="5119102" y="755848"/>
                  <a:pt x="5169675" y="645210"/>
                  <a:pt x="5270202" y="645210"/>
                </a:cubicBezTo>
                <a:cubicBezTo>
                  <a:pt x="5370728" y="645210"/>
                  <a:pt x="5421302" y="755848"/>
                  <a:pt x="5470917" y="866485"/>
                </a:cubicBezTo>
                <a:lnTo>
                  <a:pt x="5473037" y="871045"/>
                </a:lnTo>
                <a:lnTo>
                  <a:pt x="5446515" y="806268"/>
                </a:lnTo>
                <a:cubicBezTo>
                  <a:pt x="5402586" y="700943"/>
                  <a:pt x="5354712" y="607321"/>
                  <a:pt x="5270202" y="607321"/>
                </a:cubicBezTo>
                <a:close/>
                <a:moveTo>
                  <a:pt x="3743724" y="607321"/>
                </a:moveTo>
                <a:cubicBezTo>
                  <a:pt x="3659181" y="607321"/>
                  <a:pt x="3611333" y="700943"/>
                  <a:pt x="3567423" y="806268"/>
                </a:cubicBezTo>
                <a:lnTo>
                  <a:pt x="3543338" y="865112"/>
                </a:lnTo>
                <a:lnTo>
                  <a:pt x="3580969" y="785213"/>
                </a:lnTo>
                <a:cubicBezTo>
                  <a:pt x="3620950" y="707433"/>
                  <a:pt x="3668376" y="645210"/>
                  <a:pt x="3743798" y="645210"/>
                </a:cubicBezTo>
                <a:cubicBezTo>
                  <a:pt x="3838074" y="645210"/>
                  <a:pt x="3888432" y="742434"/>
                  <a:pt x="3935248" y="845734"/>
                </a:cubicBezTo>
                <a:lnTo>
                  <a:pt x="3943887" y="864744"/>
                </a:lnTo>
                <a:lnTo>
                  <a:pt x="3919961" y="806268"/>
                </a:lnTo>
                <a:cubicBezTo>
                  <a:pt x="3876075" y="700943"/>
                  <a:pt x="3828267" y="607321"/>
                  <a:pt x="3743724" y="607321"/>
                </a:cubicBezTo>
                <a:close/>
                <a:moveTo>
                  <a:pt x="1369413" y="607321"/>
                </a:moveTo>
                <a:cubicBezTo>
                  <a:pt x="1284902" y="607321"/>
                  <a:pt x="1237071" y="700943"/>
                  <a:pt x="1193171" y="806268"/>
                </a:cubicBezTo>
                <a:lnTo>
                  <a:pt x="1167294" y="869504"/>
                </a:lnTo>
                <a:lnTo>
                  <a:pt x="1168698" y="866485"/>
                </a:lnTo>
                <a:cubicBezTo>
                  <a:pt x="1218313" y="755848"/>
                  <a:pt x="1268887" y="645210"/>
                  <a:pt x="1369413" y="645210"/>
                </a:cubicBezTo>
                <a:cubicBezTo>
                  <a:pt x="1469940" y="645210"/>
                  <a:pt x="1520513" y="755848"/>
                  <a:pt x="1570129" y="866485"/>
                </a:cubicBezTo>
                <a:lnTo>
                  <a:pt x="1572250" y="871045"/>
                </a:lnTo>
                <a:lnTo>
                  <a:pt x="1545727" y="806268"/>
                </a:lnTo>
                <a:cubicBezTo>
                  <a:pt x="1501798" y="700943"/>
                  <a:pt x="1453925" y="607321"/>
                  <a:pt x="1369413" y="607321"/>
                </a:cubicBezTo>
                <a:close/>
                <a:moveTo>
                  <a:pt x="10800622" y="526579"/>
                </a:moveTo>
                <a:cubicBezTo>
                  <a:pt x="10673951" y="526579"/>
                  <a:pt x="10629747" y="771812"/>
                  <a:pt x="10557297" y="940410"/>
                </a:cubicBezTo>
                <a:lnTo>
                  <a:pt x="10519926" y="1013470"/>
                </a:lnTo>
                <a:lnTo>
                  <a:pt x="10561321" y="940106"/>
                </a:lnTo>
                <a:cubicBezTo>
                  <a:pt x="10626756" y="803522"/>
                  <a:pt x="10674654" y="621411"/>
                  <a:pt x="10800403" y="621411"/>
                </a:cubicBezTo>
                <a:cubicBezTo>
                  <a:pt x="10951302" y="621411"/>
                  <a:pt x="10989314" y="883610"/>
                  <a:pt x="11080444" y="1014710"/>
                </a:cubicBezTo>
                <a:lnTo>
                  <a:pt x="11081903" y="1016523"/>
                </a:lnTo>
                <a:lnTo>
                  <a:pt x="11043142" y="940410"/>
                </a:lnTo>
                <a:cubicBezTo>
                  <a:pt x="10971057" y="771812"/>
                  <a:pt x="10927293" y="526579"/>
                  <a:pt x="10800622" y="526579"/>
                </a:cubicBezTo>
                <a:close/>
                <a:moveTo>
                  <a:pt x="6853656" y="526579"/>
                </a:moveTo>
                <a:cubicBezTo>
                  <a:pt x="6726985" y="526579"/>
                  <a:pt x="6682782" y="771812"/>
                  <a:pt x="6610332" y="940410"/>
                </a:cubicBezTo>
                <a:lnTo>
                  <a:pt x="6572962" y="1013466"/>
                </a:lnTo>
                <a:lnTo>
                  <a:pt x="6614355" y="940106"/>
                </a:lnTo>
                <a:cubicBezTo>
                  <a:pt x="6679791" y="803522"/>
                  <a:pt x="6727688" y="621411"/>
                  <a:pt x="6853437" y="621411"/>
                </a:cubicBezTo>
                <a:cubicBezTo>
                  <a:pt x="7004337" y="621411"/>
                  <a:pt x="7042349" y="883610"/>
                  <a:pt x="7133478" y="1014710"/>
                </a:cubicBezTo>
                <a:lnTo>
                  <a:pt x="7134937" y="1016523"/>
                </a:lnTo>
                <a:lnTo>
                  <a:pt x="7096177" y="940410"/>
                </a:lnTo>
                <a:cubicBezTo>
                  <a:pt x="7024091" y="771812"/>
                  <a:pt x="6980328" y="526579"/>
                  <a:pt x="6853656" y="526579"/>
                </a:cubicBezTo>
                <a:close/>
                <a:moveTo>
                  <a:pt x="2952870" y="526579"/>
                </a:moveTo>
                <a:cubicBezTo>
                  <a:pt x="2826200" y="526579"/>
                  <a:pt x="2781997" y="771812"/>
                  <a:pt x="2709546" y="940410"/>
                </a:cubicBezTo>
                <a:lnTo>
                  <a:pt x="2672176" y="1013466"/>
                </a:lnTo>
                <a:lnTo>
                  <a:pt x="2713569" y="940106"/>
                </a:lnTo>
                <a:cubicBezTo>
                  <a:pt x="2779004" y="803522"/>
                  <a:pt x="2826901" y="621411"/>
                  <a:pt x="2952651" y="621411"/>
                </a:cubicBezTo>
                <a:cubicBezTo>
                  <a:pt x="3103550" y="621411"/>
                  <a:pt x="3141563" y="883610"/>
                  <a:pt x="3232692" y="1014710"/>
                </a:cubicBezTo>
                <a:lnTo>
                  <a:pt x="3234154" y="1016527"/>
                </a:lnTo>
                <a:lnTo>
                  <a:pt x="3195392" y="940410"/>
                </a:lnTo>
                <a:cubicBezTo>
                  <a:pt x="3123306" y="771812"/>
                  <a:pt x="3079542" y="526579"/>
                  <a:pt x="2952870" y="526579"/>
                </a:cubicBezTo>
                <a:close/>
                <a:moveTo>
                  <a:pt x="10800622" y="422988"/>
                </a:moveTo>
                <a:cubicBezTo>
                  <a:pt x="10674190" y="422988"/>
                  <a:pt x="10629912" y="712992"/>
                  <a:pt x="10557423" y="912370"/>
                </a:cubicBezTo>
                <a:lnTo>
                  <a:pt x="10530270" y="975119"/>
                </a:lnTo>
                <a:lnTo>
                  <a:pt x="10561526" y="907327"/>
                </a:lnTo>
                <a:cubicBezTo>
                  <a:pt x="10626861" y="740394"/>
                  <a:pt x="10674645" y="517817"/>
                  <a:pt x="10800622" y="517817"/>
                </a:cubicBezTo>
                <a:cubicBezTo>
                  <a:pt x="10926599" y="517817"/>
                  <a:pt x="10974012" y="740251"/>
                  <a:pt x="11038999" y="907077"/>
                </a:cubicBezTo>
                <a:lnTo>
                  <a:pt x="11073891" y="983077"/>
                </a:lnTo>
                <a:lnTo>
                  <a:pt x="11043447" y="912402"/>
                </a:lnTo>
                <a:cubicBezTo>
                  <a:pt x="10971269" y="713024"/>
                  <a:pt x="10927054" y="422988"/>
                  <a:pt x="10800622" y="422988"/>
                </a:cubicBezTo>
                <a:close/>
                <a:moveTo>
                  <a:pt x="6853656" y="422988"/>
                </a:moveTo>
                <a:cubicBezTo>
                  <a:pt x="6727225" y="422988"/>
                  <a:pt x="6682947" y="712992"/>
                  <a:pt x="6610458" y="912370"/>
                </a:cubicBezTo>
                <a:lnTo>
                  <a:pt x="6583311" y="975104"/>
                </a:lnTo>
                <a:lnTo>
                  <a:pt x="6614560" y="907327"/>
                </a:lnTo>
                <a:cubicBezTo>
                  <a:pt x="6679895" y="740394"/>
                  <a:pt x="6727679" y="517817"/>
                  <a:pt x="6853656" y="517817"/>
                </a:cubicBezTo>
                <a:cubicBezTo>
                  <a:pt x="6979634" y="517817"/>
                  <a:pt x="7027047" y="740251"/>
                  <a:pt x="7092033" y="907077"/>
                </a:cubicBezTo>
                <a:lnTo>
                  <a:pt x="7126914" y="983053"/>
                </a:lnTo>
                <a:lnTo>
                  <a:pt x="7096481" y="912402"/>
                </a:lnTo>
                <a:cubicBezTo>
                  <a:pt x="7024303" y="713024"/>
                  <a:pt x="6980088" y="422988"/>
                  <a:pt x="6853656" y="422988"/>
                </a:cubicBezTo>
                <a:close/>
                <a:moveTo>
                  <a:pt x="2952870" y="422988"/>
                </a:moveTo>
                <a:cubicBezTo>
                  <a:pt x="2826439" y="422988"/>
                  <a:pt x="2782161" y="712992"/>
                  <a:pt x="2709672" y="912370"/>
                </a:cubicBezTo>
                <a:lnTo>
                  <a:pt x="2682536" y="975082"/>
                </a:lnTo>
                <a:lnTo>
                  <a:pt x="2713774" y="907327"/>
                </a:lnTo>
                <a:cubicBezTo>
                  <a:pt x="2779110" y="740394"/>
                  <a:pt x="2826893" y="517817"/>
                  <a:pt x="2952870" y="517817"/>
                </a:cubicBezTo>
                <a:cubicBezTo>
                  <a:pt x="3078847" y="517817"/>
                  <a:pt x="3126261" y="740251"/>
                  <a:pt x="3191248" y="907077"/>
                </a:cubicBezTo>
                <a:lnTo>
                  <a:pt x="3226143" y="983084"/>
                </a:lnTo>
                <a:lnTo>
                  <a:pt x="3195696" y="912402"/>
                </a:lnTo>
                <a:cubicBezTo>
                  <a:pt x="3123518" y="713024"/>
                  <a:pt x="3079302" y="422988"/>
                  <a:pt x="2952870" y="422988"/>
                </a:cubicBezTo>
                <a:close/>
                <a:moveTo>
                  <a:pt x="10800549" y="319468"/>
                </a:moveTo>
                <a:cubicBezTo>
                  <a:pt x="10689377" y="319509"/>
                  <a:pt x="10641969" y="575695"/>
                  <a:pt x="10583451" y="793846"/>
                </a:cubicBezTo>
                <a:lnTo>
                  <a:pt x="10558141" y="881834"/>
                </a:lnTo>
                <a:lnTo>
                  <a:pt x="10555630" y="889079"/>
                </a:lnTo>
                <a:lnTo>
                  <a:pt x="10531619" y="953249"/>
                </a:lnTo>
                <a:lnTo>
                  <a:pt x="10540935" y="931490"/>
                </a:lnTo>
                <a:lnTo>
                  <a:pt x="10555630" y="889079"/>
                </a:lnTo>
                <a:lnTo>
                  <a:pt x="10557474" y="884152"/>
                </a:lnTo>
                <a:lnTo>
                  <a:pt x="10558141" y="881834"/>
                </a:lnTo>
                <a:lnTo>
                  <a:pt x="10568428" y="852144"/>
                </a:lnTo>
                <a:cubicBezTo>
                  <a:pt x="10630185" y="657937"/>
                  <a:pt x="10679237" y="414226"/>
                  <a:pt x="10800622" y="414226"/>
                </a:cubicBezTo>
                <a:cubicBezTo>
                  <a:pt x="10926736" y="414226"/>
                  <a:pt x="10974286" y="677269"/>
                  <a:pt x="11039249" y="874551"/>
                </a:cubicBezTo>
                <a:lnTo>
                  <a:pt x="11041824" y="881836"/>
                </a:lnTo>
                <a:lnTo>
                  <a:pt x="11008368" y="762363"/>
                </a:lnTo>
                <a:cubicBezTo>
                  <a:pt x="10953858" y="551783"/>
                  <a:pt x="10906428" y="319428"/>
                  <a:pt x="10800549" y="319468"/>
                </a:cubicBezTo>
                <a:close/>
                <a:moveTo>
                  <a:pt x="6853583" y="319468"/>
                </a:moveTo>
                <a:cubicBezTo>
                  <a:pt x="6742411" y="319509"/>
                  <a:pt x="6695004" y="575695"/>
                  <a:pt x="6636486" y="793846"/>
                </a:cubicBezTo>
                <a:lnTo>
                  <a:pt x="6611178" y="881825"/>
                </a:lnTo>
                <a:lnTo>
                  <a:pt x="6608658" y="889098"/>
                </a:lnTo>
                <a:lnTo>
                  <a:pt x="6584653" y="953250"/>
                </a:lnTo>
                <a:lnTo>
                  <a:pt x="6593969" y="931490"/>
                </a:lnTo>
                <a:lnTo>
                  <a:pt x="6608658" y="889098"/>
                </a:lnTo>
                <a:lnTo>
                  <a:pt x="6610509" y="884152"/>
                </a:lnTo>
                <a:lnTo>
                  <a:pt x="6611178" y="881825"/>
                </a:lnTo>
                <a:lnTo>
                  <a:pt x="6621463" y="852144"/>
                </a:lnTo>
                <a:cubicBezTo>
                  <a:pt x="6683220" y="657937"/>
                  <a:pt x="6732271" y="414226"/>
                  <a:pt x="6853656" y="414226"/>
                </a:cubicBezTo>
                <a:cubicBezTo>
                  <a:pt x="6979771" y="414226"/>
                  <a:pt x="7027320" y="677269"/>
                  <a:pt x="7092283" y="874551"/>
                </a:cubicBezTo>
                <a:lnTo>
                  <a:pt x="7094857" y="881833"/>
                </a:lnTo>
                <a:lnTo>
                  <a:pt x="7061402" y="762363"/>
                </a:lnTo>
                <a:cubicBezTo>
                  <a:pt x="7006893" y="551783"/>
                  <a:pt x="6959462" y="319428"/>
                  <a:pt x="6853583" y="319468"/>
                </a:cubicBezTo>
                <a:close/>
                <a:moveTo>
                  <a:pt x="2952798" y="319468"/>
                </a:moveTo>
                <a:cubicBezTo>
                  <a:pt x="2841626" y="319509"/>
                  <a:pt x="2794218" y="575695"/>
                  <a:pt x="2735701" y="793846"/>
                </a:cubicBezTo>
                <a:lnTo>
                  <a:pt x="2710393" y="881825"/>
                </a:lnTo>
                <a:lnTo>
                  <a:pt x="2707873" y="889098"/>
                </a:lnTo>
                <a:lnTo>
                  <a:pt x="2683868" y="953250"/>
                </a:lnTo>
                <a:lnTo>
                  <a:pt x="2693184" y="931490"/>
                </a:lnTo>
                <a:lnTo>
                  <a:pt x="2707873" y="889098"/>
                </a:lnTo>
                <a:lnTo>
                  <a:pt x="2709723" y="884152"/>
                </a:lnTo>
                <a:lnTo>
                  <a:pt x="2710393" y="881825"/>
                </a:lnTo>
                <a:lnTo>
                  <a:pt x="2720677" y="852144"/>
                </a:lnTo>
                <a:cubicBezTo>
                  <a:pt x="2782435" y="657937"/>
                  <a:pt x="2831486" y="414226"/>
                  <a:pt x="2952870" y="414226"/>
                </a:cubicBezTo>
                <a:cubicBezTo>
                  <a:pt x="3078985" y="414226"/>
                  <a:pt x="3126534" y="677269"/>
                  <a:pt x="3191498" y="874551"/>
                </a:cubicBezTo>
                <a:lnTo>
                  <a:pt x="3194076" y="881845"/>
                </a:lnTo>
                <a:lnTo>
                  <a:pt x="3160618" y="762363"/>
                </a:lnTo>
                <a:cubicBezTo>
                  <a:pt x="3106109" y="551783"/>
                  <a:pt x="3058678" y="319428"/>
                  <a:pt x="2952798" y="319468"/>
                </a:cubicBezTo>
                <a:close/>
                <a:moveTo>
                  <a:pt x="10800476" y="215873"/>
                </a:moveTo>
                <a:cubicBezTo>
                  <a:pt x="10695196" y="215913"/>
                  <a:pt x="10647164" y="479265"/>
                  <a:pt x="10592140" y="717919"/>
                </a:cubicBezTo>
                <a:lnTo>
                  <a:pt x="10565775" y="823731"/>
                </a:lnTo>
                <a:lnTo>
                  <a:pt x="10598775" y="699160"/>
                </a:lnTo>
                <a:cubicBezTo>
                  <a:pt x="10648445" y="504897"/>
                  <a:pt x="10699329" y="310633"/>
                  <a:pt x="10800549" y="310633"/>
                </a:cubicBezTo>
                <a:cubicBezTo>
                  <a:pt x="10927074" y="310633"/>
                  <a:pt x="10974378" y="614141"/>
                  <a:pt x="11039207" y="841773"/>
                </a:cubicBezTo>
                <a:lnTo>
                  <a:pt x="11040820" y="847049"/>
                </a:lnTo>
                <a:lnTo>
                  <a:pt x="11008710" y="717828"/>
                </a:lnTo>
                <a:cubicBezTo>
                  <a:pt x="10953810" y="479170"/>
                  <a:pt x="10905756" y="215833"/>
                  <a:pt x="10800476" y="215873"/>
                </a:cubicBezTo>
                <a:close/>
                <a:moveTo>
                  <a:pt x="6853511" y="215873"/>
                </a:moveTo>
                <a:cubicBezTo>
                  <a:pt x="6748231" y="215913"/>
                  <a:pt x="6700198" y="479265"/>
                  <a:pt x="6645175" y="717919"/>
                </a:cubicBezTo>
                <a:lnTo>
                  <a:pt x="6618813" y="823719"/>
                </a:lnTo>
                <a:lnTo>
                  <a:pt x="6651810" y="699160"/>
                </a:lnTo>
                <a:cubicBezTo>
                  <a:pt x="6701480" y="504897"/>
                  <a:pt x="6752363" y="310633"/>
                  <a:pt x="6853583" y="310633"/>
                </a:cubicBezTo>
                <a:cubicBezTo>
                  <a:pt x="6980108" y="310633"/>
                  <a:pt x="7027413" y="614141"/>
                  <a:pt x="7092241" y="841773"/>
                </a:cubicBezTo>
                <a:lnTo>
                  <a:pt x="7093854" y="847046"/>
                </a:lnTo>
                <a:lnTo>
                  <a:pt x="7061745" y="717828"/>
                </a:lnTo>
                <a:cubicBezTo>
                  <a:pt x="7006845" y="479170"/>
                  <a:pt x="6958791" y="215833"/>
                  <a:pt x="6853511" y="215873"/>
                </a:cubicBezTo>
                <a:close/>
                <a:moveTo>
                  <a:pt x="2952725" y="215873"/>
                </a:moveTo>
                <a:cubicBezTo>
                  <a:pt x="2847446" y="215913"/>
                  <a:pt x="2799413" y="479265"/>
                  <a:pt x="2744390" y="717919"/>
                </a:cubicBezTo>
                <a:lnTo>
                  <a:pt x="2718033" y="823698"/>
                </a:lnTo>
                <a:lnTo>
                  <a:pt x="2751024" y="699160"/>
                </a:lnTo>
                <a:cubicBezTo>
                  <a:pt x="2800695" y="504897"/>
                  <a:pt x="2851578" y="310633"/>
                  <a:pt x="2952798" y="310633"/>
                </a:cubicBezTo>
                <a:cubicBezTo>
                  <a:pt x="3079324" y="310633"/>
                  <a:pt x="3126628" y="614141"/>
                  <a:pt x="3191456" y="841773"/>
                </a:cubicBezTo>
                <a:lnTo>
                  <a:pt x="3193070" y="847052"/>
                </a:lnTo>
                <a:lnTo>
                  <a:pt x="3160960" y="717828"/>
                </a:lnTo>
                <a:cubicBezTo>
                  <a:pt x="3106060" y="479170"/>
                  <a:pt x="3058005" y="215833"/>
                  <a:pt x="2952725" y="215873"/>
                </a:cubicBezTo>
                <a:close/>
                <a:moveTo>
                  <a:pt x="10800403" y="112281"/>
                </a:moveTo>
                <a:cubicBezTo>
                  <a:pt x="10695003" y="112281"/>
                  <a:pt x="10647025" y="406618"/>
                  <a:pt x="10592065" y="673361"/>
                </a:cubicBezTo>
                <a:lnTo>
                  <a:pt x="10580966" y="723198"/>
                </a:lnTo>
                <a:lnTo>
                  <a:pt x="10598657" y="647473"/>
                </a:lnTo>
                <a:cubicBezTo>
                  <a:pt x="10648299" y="427329"/>
                  <a:pt x="10699183" y="207185"/>
                  <a:pt x="10800476" y="207185"/>
                </a:cubicBezTo>
                <a:cubicBezTo>
                  <a:pt x="10901769" y="207185"/>
                  <a:pt x="10952415" y="427311"/>
                  <a:pt x="11001821" y="647436"/>
                </a:cubicBezTo>
                <a:lnTo>
                  <a:pt x="11016573" y="710873"/>
                </a:lnTo>
                <a:lnTo>
                  <a:pt x="11008247" y="673361"/>
                </a:lnTo>
                <a:cubicBezTo>
                  <a:pt x="10953496" y="406618"/>
                  <a:pt x="10905803" y="112281"/>
                  <a:pt x="10800403" y="112281"/>
                </a:cubicBezTo>
                <a:close/>
                <a:moveTo>
                  <a:pt x="6853437" y="112281"/>
                </a:moveTo>
                <a:cubicBezTo>
                  <a:pt x="6748038" y="112281"/>
                  <a:pt x="6700060" y="406618"/>
                  <a:pt x="6645100" y="673361"/>
                </a:cubicBezTo>
                <a:lnTo>
                  <a:pt x="6634013" y="723145"/>
                </a:lnTo>
                <a:lnTo>
                  <a:pt x="6651691" y="647473"/>
                </a:lnTo>
                <a:cubicBezTo>
                  <a:pt x="6701334" y="427329"/>
                  <a:pt x="6752218" y="207185"/>
                  <a:pt x="6853511" y="207185"/>
                </a:cubicBezTo>
                <a:cubicBezTo>
                  <a:pt x="6954804" y="207185"/>
                  <a:pt x="7005450" y="427311"/>
                  <a:pt x="7054855" y="647436"/>
                </a:cubicBezTo>
                <a:lnTo>
                  <a:pt x="7069601" y="710845"/>
                </a:lnTo>
                <a:lnTo>
                  <a:pt x="7061282" y="673361"/>
                </a:lnTo>
                <a:cubicBezTo>
                  <a:pt x="7006530" y="406618"/>
                  <a:pt x="6958837" y="112281"/>
                  <a:pt x="6853437" y="112281"/>
                </a:cubicBezTo>
                <a:close/>
                <a:moveTo>
                  <a:pt x="2952653" y="112281"/>
                </a:moveTo>
                <a:cubicBezTo>
                  <a:pt x="2847253" y="112281"/>
                  <a:pt x="2799275" y="406618"/>
                  <a:pt x="2744315" y="673361"/>
                </a:cubicBezTo>
                <a:lnTo>
                  <a:pt x="2733237" y="723107"/>
                </a:lnTo>
                <a:lnTo>
                  <a:pt x="2750906" y="647473"/>
                </a:lnTo>
                <a:cubicBezTo>
                  <a:pt x="2800548" y="427329"/>
                  <a:pt x="2851432" y="207185"/>
                  <a:pt x="2952725" y="207185"/>
                </a:cubicBezTo>
                <a:cubicBezTo>
                  <a:pt x="3054019" y="207185"/>
                  <a:pt x="3104665" y="427311"/>
                  <a:pt x="3154070" y="647436"/>
                </a:cubicBezTo>
                <a:lnTo>
                  <a:pt x="3168833" y="710917"/>
                </a:lnTo>
                <a:lnTo>
                  <a:pt x="3160497" y="673361"/>
                </a:lnTo>
                <a:cubicBezTo>
                  <a:pt x="3105746" y="406618"/>
                  <a:pt x="3058052" y="112281"/>
                  <a:pt x="2952653" y="112281"/>
                </a:cubicBezTo>
                <a:close/>
                <a:moveTo>
                  <a:pt x="10800403" y="8688"/>
                </a:moveTo>
                <a:cubicBezTo>
                  <a:pt x="10709650" y="8688"/>
                  <a:pt x="10661742" y="247698"/>
                  <a:pt x="10615452" y="501645"/>
                </a:cubicBezTo>
                <a:lnTo>
                  <a:pt x="10594924" y="612758"/>
                </a:lnTo>
                <a:lnTo>
                  <a:pt x="10598510" y="595603"/>
                </a:lnTo>
                <a:cubicBezTo>
                  <a:pt x="10648171" y="349561"/>
                  <a:pt x="10699110" y="103519"/>
                  <a:pt x="10800403" y="103519"/>
                </a:cubicBezTo>
                <a:cubicBezTo>
                  <a:pt x="10901696" y="103519"/>
                  <a:pt x="10952361" y="349561"/>
                  <a:pt x="11001784" y="595603"/>
                </a:cubicBezTo>
                <a:lnTo>
                  <a:pt x="11006778" y="619595"/>
                </a:lnTo>
                <a:lnTo>
                  <a:pt x="10984926" y="501645"/>
                </a:lnTo>
                <a:cubicBezTo>
                  <a:pt x="10938501" y="247698"/>
                  <a:pt x="10890506" y="8688"/>
                  <a:pt x="10800403" y="8688"/>
                </a:cubicBezTo>
                <a:close/>
                <a:moveTo>
                  <a:pt x="6853437" y="8688"/>
                </a:moveTo>
                <a:cubicBezTo>
                  <a:pt x="6762684" y="8688"/>
                  <a:pt x="6714776" y="247698"/>
                  <a:pt x="6668486" y="501645"/>
                </a:cubicBezTo>
                <a:lnTo>
                  <a:pt x="6647955" y="612777"/>
                </a:lnTo>
                <a:lnTo>
                  <a:pt x="6651545" y="595603"/>
                </a:lnTo>
                <a:cubicBezTo>
                  <a:pt x="6701206" y="349561"/>
                  <a:pt x="6752144" y="103519"/>
                  <a:pt x="6853437" y="103519"/>
                </a:cubicBezTo>
                <a:cubicBezTo>
                  <a:pt x="6954730" y="103519"/>
                  <a:pt x="7005395" y="349561"/>
                  <a:pt x="7054819" y="595603"/>
                </a:cubicBezTo>
                <a:lnTo>
                  <a:pt x="7059815" y="619611"/>
                </a:lnTo>
                <a:lnTo>
                  <a:pt x="7037960" y="501645"/>
                </a:lnTo>
                <a:cubicBezTo>
                  <a:pt x="6991536" y="247698"/>
                  <a:pt x="6943540" y="8688"/>
                  <a:pt x="6853437" y="8688"/>
                </a:cubicBezTo>
                <a:close/>
                <a:moveTo>
                  <a:pt x="2952653" y="8688"/>
                </a:moveTo>
                <a:cubicBezTo>
                  <a:pt x="2861900" y="8688"/>
                  <a:pt x="2813992" y="247698"/>
                  <a:pt x="2767702" y="501645"/>
                </a:cubicBezTo>
                <a:lnTo>
                  <a:pt x="2747173" y="612762"/>
                </a:lnTo>
                <a:lnTo>
                  <a:pt x="2750760" y="595603"/>
                </a:lnTo>
                <a:cubicBezTo>
                  <a:pt x="2800421" y="349561"/>
                  <a:pt x="2851360" y="103519"/>
                  <a:pt x="2952653" y="103519"/>
                </a:cubicBezTo>
                <a:cubicBezTo>
                  <a:pt x="3053946" y="103519"/>
                  <a:pt x="3104610" y="349561"/>
                  <a:pt x="3154034" y="595603"/>
                </a:cubicBezTo>
                <a:lnTo>
                  <a:pt x="3159032" y="619617"/>
                </a:lnTo>
                <a:lnTo>
                  <a:pt x="3137176" y="501645"/>
                </a:lnTo>
                <a:cubicBezTo>
                  <a:pt x="3090752" y="247698"/>
                  <a:pt x="3042756" y="8688"/>
                  <a:pt x="2952653" y="8688"/>
                </a:cubicBezTo>
                <a:close/>
                <a:moveTo>
                  <a:pt x="2952944" y="0"/>
                </a:moveTo>
                <a:cubicBezTo>
                  <a:pt x="3142801" y="0"/>
                  <a:pt x="3155245" y="956040"/>
                  <a:pt x="3314382" y="1075545"/>
                </a:cubicBezTo>
                <a:lnTo>
                  <a:pt x="3338851" y="1084368"/>
                </a:lnTo>
                <a:lnTo>
                  <a:pt x="3364080" y="1084368"/>
                </a:lnTo>
                <a:lnTo>
                  <a:pt x="3387246" y="1079697"/>
                </a:lnTo>
                <a:lnTo>
                  <a:pt x="3410416" y="1067981"/>
                </a:lnTo>
                <a:cubicBezTo>
                  <a:pt x="3543954" y="976473"/>
                  <a:pt x="3567374" y="598634"/>
                  <a:pt x="3744016" y="598634"/>
                </a:cubicBezTo>
                <a:cubicBezTo>
                  <a:pt x="3920659" y="598634"/>
                  <a:pt x="3943289" y="976473"/>
                  <a:pt x="4077379" y="1067981"/>
                </a:cubicBezTo>
                <a:lnTo>
                  <a:pt x="4100722" y="1079731"/>
                </a:lnTo>
                <a:lnTo>
                  <a:pt x="4115057" y="1082615"/>
                </a:lnTo>
                <a:lnTo>
                  <a:pt x="4148072" y="1077252"/>
                </a:lnTo>
                <a:cubicBezTo>
                  <a:pt x="4281408" y="1030441"/>
                  <a:pt x="4303965" y="843197"/>
                  <a:pt x="4479056" y="843197"/>
                </a:cubicBezTo>
                <a:cubicBezTo>
                  <a:pt x="4654149" y="843197"/>
                  <a:pt x="4676761" y="1030441"/>
                  <a:pt x="4810114" y="1077252"/>
                </a:cubicBezTo>
                <a:lnTo>
                  <a:pt x="4853922" y="1084368"/>
                </a:lnTo>
                <a:lnTo>
                  <a:pt x="4891364" y="1084368"/>
                </a:lnTo>
                <a:lnTo>
                  <a:pt x="4913523" y="1079903"/>
                </a:lnTo>
                <a:lnTo>
                  <a:pt x="4937168" y="1067981"/>
                </a:lnTo>
                <a:cubicBezTo>
                  <a:pt x="5071050" y="976473"/>
                  <a:pt x="5093851" y="598634"/>
                  <a:pt x="5270494" y="598634"/>
                </a:cubicBezTo>
                <a:cubicBezTo>
                  <a:pt x="5447136" y="598634"/>
                  <a:pt x="5469655" y="976473"/>
                  <a:pt x="5603715" y="1067981"/>
                </a:cubicBezTo>
                <a:lnTo>
                  <a:pt x="5627732" y="1080072"/>
                </a:lnTo>
                <a:lnTo>
                  <a:pt x="5649044" y="1084368"/>
                </a:lnTo>
                <a:lnTo>
                  <a:pt x="5682249" y="1084368"/>
                </a:lnTo>
                <a:lnTo>
                  <a:pt x="5712611" y="1078074"/>
                </a:lnTo>
                <a:lnTo>
                  <a:pt x="5751564" y="1059680"/>
                </a:lnTo>
                <a:lnTo>
                  <a:pt x="5755831" y="1056735"/>
                </a:lnTo>
                <a:lnTo>
                  <a:pt x="5797838" y="1014994"/>
                </a:lnTo>
                <a:cubicBezTo>
                  <a:pt x="5877928" y="914275"/>
                  <a:pt x="5920645" y="744642"/>
                  <a:pt x="6061855" y="744642"/>
                </a:cubicBezTo>
                <a:cubicBezTo>
                  <a:pt x="6203066" y="744642"/>
                  <a:pt x="6245277" y="914275"/>
                  <a:pt x="6325448" y="1014994"/>
                </a:cubicBezTo>
                <a:lnTo>
                  <a:pt x="6368740" y="1057920"/>
                </a:lnTo>
                <a:lnTo>
                  <a:pt x="6370159" y="1058896"/>
                </a:lnTo>
                <a:lnTo>
                  <a:pt x="6411151" y="1078172"/>
                </a:lnTo>
                <a:lnTo>
                  <a:pt x="6441210" y="1084368"/>
                </a:lnTo>
                <a:lnTo>
                  <a:pt x="6467119" y="1084368"/>
                </a:lnTo>
                <a:lnTo>
                  <a:pt x="6491844" y="1075545"/>
                </a:lnTo>
                <a:cubicBezTo>
                  <a:pt x="6652486" y="956040"/>
                  <a:pt x="6662573" y="0"/>
                  <a:pt x="6853729" y="0"/>
                </a:cubicBezTo>
                <a:cubicBezTo>
                  <a:pt x="7043586" y="0"/>
                  <a:pt x="7056029" y="956040"/>
                  <a:pt x="7215167" y="1075545"/>
                </a:cubicBezTo>
                <a:lnTo>
                  <a:pt x="7239636" y="1084368"/>
                </a:lnTo>
                <a:lnTo>
                  <a:pt x="7264865" y="1084368"/>
                </a:lnTo>
                <a:lnTo>
                  <a:pt x="7288032" y="1079697"/>
                </a:lnTo>
                <a:lnTo>
                  <a:pt x="7311202" y="1067981"/>
                </a:lnTo>
                <a:cubicBezTo>
                  <a:pt x="7444739" y="976473"/>
                  <a:pt x="7468159" y="598634"/>
                  <a:pt x="7644801" y="598634"/>
                </a:cubicBezTo>
                <a:cubicBezTo>
                  <a:pt x="7821444" y="598634"/>
                  <a:pt x="7844075" y="976473"/>
                  <a:pt x="7978165" y="1067981"/>
                </a:cubicBezTo>
                <a:lnTo>
                  <a:pt x="8001507" y="1079731"/>
                </a:lnTo>
                <a:lnTo>
                  <a:pt x="8024555" y="1084368"/>
                </a:lnTo>
                <a:lnTo>
                  <a:pt x="8051225" y="1084368"/>
                </a:lnTo>
                <a:lnTo>
                  <a:pt x="8095034" y="1077252"/>
                </a:lnTo>
                <a:cubicBezTo>
                  <a:pt x="8228372" y="1030441"/>
                  <a:pt x="8250929" y="843197"/>
                  <a:pt x="8426020" y="843197"/>
                </a:cubicBezTo>
                <a:cubicBezTo>
                  <a:pt x="8601111" y="843197"/>
                  <a:pt x="8623724" y="1030441"/>
                  <a:pt x="8757077" y="1077252"/>
                </a:cubicBezTo>
                <a:lnTo>
                  <a:pt x="8800885" y="1084368"/>
                </a:lnTo>
                <a:lnTo>
                  <a:pt x="8838328" y="1084368"/>
                </a:lnTo>
                <a:lnTo>
                  <a:pt x="8860485" y="1079904"/>
                </a:lnTo>
                <a:lnTo>
                  <a:pt x="8884132" y="1067981"/>
                </a:lnTo>
                <a:cubicBezTo>
                  <a:pt x="9018014" y="976473"/>
                  <a:pt x="9040813" y="598634"/>
                  <a:pt x="9217457" y="598634"/>
                </a:cubicBezTo>
                <a:cubicBezTo>
                  <a:pt x="9394100" y="598634"/>
                  <a:pt x="9416618" y="976473"/>
                  <a:pt x="9550679" y="1067981"/>
                </a:cubicBezTo>
                <a:lnTo>
                  <a:pt x="9574695" y="1080072"/>
                </a:lnTo>
                <a:lnTo>
                  <a:pt x="9596008" y="1084368"/>
                </a:lnTo>
                <a:lnTo>
                  <a:pt x="9629214" y="1084368"/>
                </a:lnTo>
                <a:lnTo>
                  <a:pt x="9659573" y="1078074"/>
                </a:lnTo>
                <a:lnTo>
                  <a:pt x="9698530" y="1059679"/>
                </a:lnTo>
                <a:lnTo>
                  <a:pt x="9702794" y="1056736"/>
                </a:lnTo>
                <a:lnTo>
                  <a:pt x="9744801" y="1014994"/>
                </a:lnTo>
                <a:cubicBezTo>
                  <a:pt x="9824892" y="914275"/>
                  <a:pt x="9867609" y="744642"/>
                  <a:pt x="10008821" y="744642"/>
                </a:cubicBezTo>
                <a:cubicBezTo>
                  <a:pt x="10150032" y="744642"/>
                  <a:pt x="10192243" y="914275"/>
                  <a:pt x="10272414" y="1014994"/>
                </a:cubicBezTo>
                <a:lnTo>
                  <a:pt x="10315706" y="1057920"/>
                </a:lnTo>
                <a:lnTo>
                  <a:pt x="10317125" y="1058896"/>
                </a:lnTo>
                <a:lnTo>
                  <a:pt x="10358117" y="1078172"/>
                </a:lnTo>
                <a:lnTo>
                  <a:pt x="10388176" y="1084368"/>
                </a:lnTo>
                <a:lnTo>
                  <a:pt x="10414084" y="1084368"/>
                </a:lnTo>
                <a:lnTo>
                  <a:pt x="10438810" y="1075545"/>
                </a:lnTo>
                <a:cubicBezTo>
                  <a:pt x="10599452" y="956040"/>
                  <a:pt x="10609539" y="0"/>
                  <a:pt x="10800695" y="0"/>
                </a:cubicBezTo>
                <a:cubicBezTo>
                  <a:pt x="10990551" y="0"/>
                  <a:pt x="11002994" y="956040"/>
                  <a:pt x="11162132" y="1075545"/>
                </a:cubicBezTo>
                <a:lnTo>
                  <a:pt x="11186602" y="1084368"/>
                </a:lnTo>
                <a:lnTo>
                  <a:pt x="11211830" y="1084368"/>
                </a:lnTo>
                <a:lnTo>
                  <a:pt x="11234996" y="1079697"/>
                </a:lnTo>
                <a:lnTo>
                  <a:pt x="11258167" y="1067981"/>
                </a:lnTo>
                <a:cubicBezTo>
                  <a:pt x="11391703" y="976473"/>
                  <a:pt x="11415124" y="598634"/>
                  <a:pt x="11591767" y="598634"/>
                </a:cubicBezTo>
                <a:cubicBezTo>
                  <a:pt x="11768410" y="598634"/>
                  <a:pt x="11791040" y="976473"/>
                  <a:pt x="11925129" y="1067981"/>
                </a:cubicBezTo>
                <a:lnTo>
                  <a:pt x="11948473" y="1079731"/>
                </a:lnTo>
                <a:lnTo>
                  <a:pt x="11971518" y="1084368"/>
                </a:lnTo>
                <a:lnTo>
                  <a:pt x="12239996" y="1084368"/>
                </a:lnTo>
                <a:lnTo>
                  <a:pt x="12239996" y="1098093"/>
                </a:lnTo>
                <a:lnTo>
                  <a:pt x="11973336" y="1098093"/>
                </a:lnTo>
                <a:lnTo>
                  <a:pt x="11949389" y="1102917"/>
                </a:lnTo>
                <a:lnTo>
                  <a:pt x="11924873" y="1115281"/>
                </a:lnTo>
                <a:cubicBezTo>
                  <a:pt x="11791048" y="1206789"/>
                  <a:pt x="11768684" y="1584628"/>
                  <a:pt x="11591913" y="1584628"/>
                </a:cubicBezTo>
                <a:cubicBezTo>
                  <a:pt x="11415142" y="1584628"/>
                  <a:pt x="11392213" y="1206789"/>
                  <a:pt x="11258153" y="1115281"/>
                </a:cubicBezTo>
                <a:lnTo>
                  <a:pt x="11234694" y="1103468"/>
                </a:lnTo>
                <a:lnTo>
                  <a:pt x="11208014" y="1098093"/>
                </a:lnTo>
                <a:lnTo>
                  <a:pt x="11188887" y="1098093"/>
                </a:lnTo>
                <a:lnTo>
                  <a:pt x="11186744" y="1098717"/>
                </a:lnTo>
                <a:lnTo>
                  <a:pt x="11161628" y="1107717"/>
                </a:lnTo>
                <a:cubicBezTo>
                  <a:pt x="11001723" y="1227222"/>
                  <a:pt x="10992724" y="2183261"/>
                  <a:pt x="10801498" y="2183261"/>
                </a:cubicBezTo>
                <a:lnTo>
                  <a:pt x="10801498" y="2183698"/>
                </a:lnTo>
                <a:cubicBezTo>
                  <a:pt x="10611711" y="2183698"/>
                  <a:pt x="10597539" y="1227659"/>
                  <a:pt x="10438185" y="1108154"/>
                </a:cubicBezTo>
                <a:lnTo>
                  <a:pt x="10410488" y="1098174"/>
                </a:lnTo>
                <a:lnTo>
                  <a:pt x="10410240" y="1098093"/>
                </a:lnTo>
                <a:lnTo>
                  <a:pt x="10394920" y="1098093"/>
                </a:lnTo>
                <a:lnTo>
                  <a:pt x="10357079" y="1105917"/>
                </a:lnTo>
                <a:lnTo>
                  <a:pt x="10318876" y="1123914"/>
                </a:lnTo>
                <a:lnTo>
                  <a:pt x="10313989" y="1127285"/>
                </a:lnTo>
                <a:lnTo>
                  <a:pt x="10277401" y="1162502"/>
                </a:lnTo>
                <a:cubicBezTo>
                  <a:pt x="10194002" y="1262283"/>
                  <a:pt x="10152994" y="1439057"/>
                  <a:pt x="10008893" y="1439057"/>
                </a:cubicBezTo>
                <a:cubicBezTo>
                  <a:pt x="9865002" y="1439057"/>
                  <a:pt x="9823602" y="1262283"/>
                  <a:pt x="9739992" y="1162502"/>
                </a:cubicBezTo>
                <a:lnTo>
                  <a:pt x="9704120" y="1128042"/>
                </a:lnTo>
                <a:lnTo>
                  <a:pt x="9697434" y="1123442"/>
                </a:lnTo>
                <a:lnTo>
                  <a:pt x="9661237" y="1106404"/>
                </a:lnTo>
                <a:lnTo>
                  <a:pt x="9620960" y="1098093"/>
                </a:lnTo>
                <a:lnTo>
                  <a:pt x="9605272" y="1098093"/>
                </a:lnTo>
                <a:lnTo>
                  <a:pt x="9572480" y="1104709"/>
                </a:lnTo>
                <a:lnTo>
                  <a:pt x="9550656" y="1115718"/>
                </a:lnTo>
                <a:cubicBezTo>
                  <a:pt x="9416870" y="1207226"/>
                  <a:pt x="9394465" y="1585065"/>
                  <a:pt x="9217822" y="1585065"/>
                </a:cubicBezTo>
                <a:cubicBezTo>
                  <a:pt x="9041115" y="1585065"/>
                  <a:pt x="9018195" y="1207226"/>
                  <a:pt x="8884185" y="1115718"/>
                </a:cubicBezTo>
                <a:lnTo>
                  <a:pt x="8864470" y="1105786"/>
                </a:lnTo>
                <a:lnTo>
                  <a:pt x="8863007" y="1105106"/>
                </a:lnTo>
                <a:lnTo>
                  <a:pt x="8828201" y="1098093"/>
                </a:lnTo>
                <a:lnTo>
                  <a:pt x="8813056" y="1098093"/>
                </a:lnTo>
                <a:lnTo>
                  <a:pt x="8765596" y="1105061"/>
                </a:lnTo>
                <a:lnTo>
                  <a:pt x="8757041" y="1106450"/>
                </a:lnTo>
                <a:cubicBezTo>
                  <a:pt x="8623705" y="1153276"/>
                  <a:pt x="8601722" y="1340584"/>
                  <a:pt x="8426312" y="1340648"/>
                </a:cubicBezTo>
                <a:cubicBezTo>
                  <a:pt x="8251349" y="1340648"/>
                  <a:pt x="8228584" y="1153572"/>
                  <a:pt x="8095241" y="1106802"/>
                </a:cubicBezTo>
                <a:lnTo>
                  <a:pt x="8086071" y="1105314"/>
                </a:lnTo>
                <a:lnTo>
                  <a:pt x="8036866" y="1098093"/>
                </a:lnTo>
                <a:lnTo>
                  <a:pt x="8026369" y="1098093"/>
                </a:lnTo>
                <a:lnTo>
                  <a:pt x="8002425" y="1102917"/>
                </a:lnTo>
                <a:lnTo>
                  <a:pt x="7978332" y="1115067"/>
                </a:lnTo>
                <a:lnTo>
                  <a:pt x="7977873" y="1115317"/>
                </a:lnTo>
                <a:lnTo>
                  <a:pt x="7932428" y="1161721"/>
                </a:lnTo>
                <a:cubicBezTo>
                  <a:pt x="7836079" y="1295345"/>
                  <a:pt x="7799622" y="1584628"/>
                  <a:pt x="7644947" y="1584628"/>
                </a:cubicBezTo>
                <a:cubicBezTo>
                  <a:pt x="7468176" y="1584628"/>
                  <a:pt x="7445248" y="1206789"/>
                  <a:pt x="7311188" y="1115281"/>
                </a:cubicBezTo>
                <a:lnTo>
                  <a:pt x="7287727" y="1103468"/>
                </a:lnTo>
                <a:lnTo>
                  <a:pt x="7261049" y="1098093"/>
                </a:lnTo>
                <a:lnTo>
                  <a:pt x="7241921" y="1098093"/>
                </a:lnTo>
                <a:lnTo>
                  <a:pt x="7239781" y="1098717"/>
                </a:lnTo>
                <a:lnTo>
                  <a:pt x="7214662" y="1107717"/>
                </a:lnTo>
                <a:cubicBezTo>
                  <a:pt x="7054757" y="1227222"/>
                  <a:pt x="7045758" y="2183261"/>
                  <a:pt x="6854532" y="2183261"/>
                </a:cubicBezTo>
                <a:lnTo>
                  <a:pt x="6854532" y="2183698"/>
                </a:lnTo>
                <a:cubicBezTo>
                  <a:pt x="6664745" y="2183698"/>
                  <a:pt x="6650573" y="1227659"/>
                  <a:pt x="6491219" y="1108154"/>
                </a:cubicBezTo>
                <a:lnTo>
                  <a:pt x="6463518" y="1098173"/>
                </a:lnTo>
                <a:lnTo>
                  <a:pt x="6463274" y="1098093"/>
                </a:lnTo>
                <a:lnTo>
                  <a:pt x="6447954" y="1098093"/>
                </a:lnTo>
                <a:lnTo>
                  <a:pt x="6410113" y="1105917"/>
                </a:lnTo>
                <a:lnTo>
                  <a:pt x="6371910" y="1123914"/>
                </a:lnTo>
                <a:lnTo>
                  <a:pt x="6367024" y="1127284"/>
                </a:lnTo>
                <a:lnTo>
                  <a:pt x="6330436" y="1162502"/>
                </a:lnTo>
                <a:cubicBezTo>
                  <a:pt x="6247037" y="1262283"/>
                  <a:pt x="6206029" y="1439057"/>
                  <a:pt x="6061929" y="1439057"/>
                </a:cubicBezTo>
                <a:cubicBezTo>
                  <a:pt x="5918037" y="1439057"/>
                  <a:pt x="5876637" y="1262283"/>
                  <a:pt x="5793028" y="1162502"/>
                </a:cubicBezTo>
                <a:lnTo>
                  <a:pt x="5757160" y="1128046"/>
                </a:lnTo>
                <a:lnTo>
                  <a:pt x="5750465" y="1123439"/>
                </a:lnTo>
                <a:lnTo>
                  <a:pt x="5714275" y="1106405"/>
                </a:lnTo>
                <a:lnTo>
                  <a:pt x="5673995" y="1098093"/>
                </a:lnTo>
                <a:lnTo>
                  <a:pt x="5658307" y="1098093"/>
                </a:lnTo>
                <a:lnTo>
                  <a:pt x="5625517" y="1104708"/>
                </a:lnTo>
                <a:lnTo>
                  <a:pt x="5603692" y="1115718"/>
                </a:lnTo>
                <a:cubicBezTo>
                  <a:pt x="5469907" y="1207226"/>
                  <a:pt x="5447501" y="1585065"/>
                  <a:pt x="5270859" y="1585065"/>
                </a:cubicBezTo>
                <a:cubicBezTo>
                  <a:pt x="5094151" y="1585065"/>
                  <a:pt x="5071231" y="1207226"/>
                  <a:pt x="4937221" y="1115718"/>
                </a:cubicBezTo>
                <a:lnTo>
                  <a:pt x="4917501" y="1105785"/>
                </a:lnTo>
                <a:lnTo>
                  <a:pt x="4916044" y="1105106"/>
                </a:lnTo>
                <a:lnTo>
                  <a:pt x="4881235" y="1098093"/>
                </a:lnTo>
                <a:lnTo>
                  <a:pt x="4866092" y="1098093"/>
                </a:lnTo>
                <a:lnTo>
                  <a:pt x="4818633" y="1105061"/>
                </a:lnTo>
                <a:lnTo>
                  <a:pt x="4810077" y="1106450"/>
                </a:lnTo>
                <a:cubicBezTo>
                  <a:pt x="4676741" y="1153276"/>
                  <a:pt x="4654758" y="1340584"/>
                  <a:pt x="4479348" y="1340648"/>
                </a:cubicBezTo>
                <a:cubicBezTo>
                  <a:pt x="4304384" y="1340648"/>
                  <a:pt x="4281620" y="1153572"/>
                  <a:pt x="4148279" y="1106802"/>
                </a:cubicBezTo>
                <a:lnTo>
                  <a:pt x="4139160" y="1105322"/>
                </a:lnTo>
                <a:lnTo>
                  <a:pt x="4110544" y="1101123"/>
                </a:lnTo>
                <a:lnTo>
                  <a:pt x="4101641" y="1102916"/>
                </a:lnTo>
                <a:lnTo>
                  <a:pt x="4077498" y="1115091"/>
                </a:lnTo>
                <a:lnTo>
                  <a:pt x="4077091" y="1115313"/>
                </a:lnTo>
                <a:lnTo>
                  <a:pt x="4031643" y="1161721"/>
                </a:lnTo>
                <a:cubicBezTo>
                  <a:pt x="3935294" y="1295345"/>
                  <a:pt x="3898836" y="1584628"/>
                  <a:pt x="3744161" y="1584628"/>
                </a:cubicBezTo>
                <a:cubicBezTo>
                  <a:pt x="3567392" y="1584628"/>
                  <a:pt x="3544464" y="1206789"/>
                  <a:pt x="3410403" y="1115281"/>
                </a:cubicBezTo>
                <a:lnTo>
                  <a:pt x="3386945" y="1103469"/>
                </a:lnTo>
                <a:lnTo>
                  <a:pt x="3360261" y="1098093"/>
                </a:lnTo>
                <a:lnTo>
                  <a:pt x="3341133" y="1098093"/>
                </a:lnTo>
                <a:lnTo>
                  <a:pt x="3339009" y="1098712"/>
                </a:lnTo>
                <a:lnTo>
                  <a:pt x="3313878" y="1107717"/>
                </a:lnTo>
                <a:cubicBezTo>
                  <a:pt x="3153973" y="1227222"/>
                  <a:pt x="3144973" y="2183261"/>
                  <a:pt x="2953747" y="2183261"/>
                </a:cubicBezTo>
                <a:lnTo>
                  <a:pt x="2953747" y="2183698"/>
                </a:lnTo>
                <a:cubicBezTo>
                  <a:pt x="2763960" y="2183698"/>
                  <a:pt x="2749788" y="1227659"/>
                  <a:pt x="2590435" y="1108154"/>
                </a:cubicBezTo>
                <a:lnTo>
                  <a:pt x="2562779" y="1098189"/>
                </a:lnTo>
                <a:lnTo>
                  <a:pt x="2562485" y="1098093"/>
                </a:lnTo>
                <a:lnTo>
                  <a:pt x="2547166" y="1098093"/>
                </a:lnTo>
                <a:lnTo>
                  <a:pt x="2509334" y="1105915"/>
                </a:lnTo>
                <a:lnTo>
                  <a:pt x="2471112" y="1123921"/>
                </a:lnTo>
                <a:lnTo>
                  <a:pt x="2466250" y="1127274"/>
                </a:lnTo>
                <a:lnTo>
                  <a:pt x="2429651" y="1162502"/>
                </a:lnTo>
                <a:cubicBezTo>
                  <a:pt x="2346252" y="1262283"/>
                  <a:pt x="2305244" y="1439057"/>
                  <a:pt x="2161143" y="1439057"/>
                </a:cubicBezTo>
                <a:cubicBezTo>
                  <a:pt x="2017251" y="1439057"/>
                  <a:pt x="1975851" y="1262283"/>
                  <a:pt x="1892241" y="1162502"/>
                </a:cubicBezTo>
                <a:lnTo>
                  <a:pt x="1856378" y="1128051"/>
                </a:lnTo>
                <a:lnTo>
                  <a:pt x="1849671" y="1123436"/>
                </a:lnTo>
                <a:lnTo>
                  <a:pt x="1813491" y="1106406"/>
                </a:lnTo>
                <a:lnTo>
                  <a:pt x="1773205" y="1098093"/>
                </a:lnTo>
                <a:lnTo>
                  <a:pt x="1757519" y="1098093"/>
                </a:lnTo>
                <a:lnTo>
                  <a:pt x="1724732" y="1104708"/>
                </a:lnTo>
                <a:lnTo>
                  <a:pt x="1702906" y="1115718"/>
                </a:lnTo>
                <a:cubicBezTo>
                  <a:pt x="1569119" y="1207226"/>
                  <a:pt x="1546713" y="1585065"/>
                  <a:pt x="1370071" y="1585065"/>
                </a:cubicBezTo>
                <a:cubicBezTo>
                  <a:pt x="1193364" y="1585065"/>
                  <a:pt x="1170443" y="1207226"/>
                  <a:pt x="1036434" y="1115718"/>
                </a:cubicBezTo>
                <a:lnTo>
                  <a:pt x="1016741" y="1105798"/>
                </a:lnTo>
                <a:lnTo>
                  <a:pt x="1015254" y="1105106"/>
                </a:lnTo>
                <a:lnTo>
                  <a:pt x="980447" y="1098093"/>
                </a:lnTo>
                <a:lnTo>
                  <a:pt x="965303" y="1098093"/>
                </a:lnTo>
                <a:lnTo>
                  <a:pt x="917873" y="1105057"/>
                </a:lnTo>
                <a:lnTo>
                  <a:pt x="909290" y="1106450"/>
                </a:lnTo>
                <a:cubicBezTo>
                  <a:pt x="775954" y="1153276"/>
                  <a:pt x="753972" y="1340584"/>
                  <a:pt x="578561" y="1340648"/>
                </a:cubicBezTo>
                <a:cubicBezTo>
                  <a:pt x="403598" y="1340648"/>
                  <a:pt x="380834" y="1153572"/>
                  <a:pt x="247490" y="1106802"/>
                </a:cubicBezTo>
                <a:lnTo>
                  <a:pt x="238355" y="1105320"/>
                </a:lnTo>
                <a:lnTo>
                  <a:pt x="189111" y="1098093"/>
                </a:lnTo>
                <a:lnTo>
                  <a:pt x="0" y="1098093"/>
                </a:lnTo>
                <a:lnTo>
                  <a:pt x="0" y="1084368"/>
                </a:lnTo>
                <a:lnTo>
                  <a:pt x="203476" y="1084368"/>
                </a:lnTo>
                <a:lnTo>
                  <a:pt x="247282" y="1077252"/>
                </a:lnTo>
                <a:cubicBezTo>
                  <a:pt x="380621" y="1030441"/>
                  <a:pt x="403178" y="843197"/>
                  <a:pt x="578269" y="843197"/>
                </a:cubicBezTo>
                <a:cubicBezTo>
                  <a:pt x="753360" y="843197"/>
                  <a:pt x="775973" y="1030441"/>
                  <a:pt x="909326" y="1077252"/>
                </a:cubicBezTo>
                <a:lnTo>
                  <a:pt x="953135" y="1084368"/>
                </a:lnTo>
                <a:lnTo>
                  <a:pt x="990577" y="1084368"/>
                </a:lnTo>
                <a:lnTo>
                  <a:pt x="1012735" y="1079903"/>
                </a:lnTo>
                <a:lnTo>
                  <a:pt x="1036381" y="1067981"/>
                </a:lnTo>
                <a:cubicBezTo>
                  <a:pt x="1170263" y="976473"/>
                  <a:pt x="1193063" y="598634"/>
                  <a:pt x="1369705" y="598634"/>
                </a:cubicBezTo>
                <a:cubicBezTo>
                  <a:pt x="1546348" y="598634"/>
                  <a:pt x="1568866" y="976473"/>
                  <a:pt x="1702927" y="1067981"/>
                </a:cubicBezTo>
                <a:lnTo>
                  <a:pt x="1726944" y="1080072"/>
                </a:lnTo>
                <a:lnTo>
                  <a:pt x="1748256" y="1084368"/>
                </a:lnTo>
                <a:lnTo>
                  <a:pt x="1781462" y="1084368"/>
                </a:lnTo>
                <a:lnTo>
                  <a:pt x="1811823" y="1078074"/>
                </a:lnTo>
                <a:lnTo>
                  <a:pt x="1850777" y="1059679"/>
                </a:lnTo>
                <a:lnTo>
                  <a:pt x="1855044" y="1056735"/>
                </a:lnTo>
                <a:lnTo>
                  <a:pt x="1897050" y="1014994"/>
                </a:lnTo>
                <a:cubicBezTo>
                  <a:pt x="1977141" y="914275"/>
                  <a:pt x="2019858" y="744642"/>
                  <a:pt x="2161071" y="744642"/>
                </a:cubicBezTo>
                <a:cubicBezTo>
                  <a:pt x="2302282" y="744642"/>
                  <a:pt x="2344493" y="914275"/>
                  <a:pt x="2424664" y="1014994"/>
                </a:cubicBezTo>
                <a:lnTo>
                  <a:pt x="2467956" y="1057920"/>
                </a:lnTo>
                <a:lnTo>
                  <a:pt x="2469374" y="1058896"/>
                </a:lnTo>
                <a:lnTo>
                  <a:pt x="2510366" y="1078172"/>
                </a:lnTo>
                <a:lnTo>
                  <a:pt x="2540425" y="1084368"/>
                </a:lnTo>
                <a:lnTo>
                  <a:pt x="2566334" y="1084368"/>
                </a:lnTo>
                <a:lnTo>
                  <a:pt x="2591059" y="1075545"/>
                </a:lnTo>
                <a:cubicBezTo>
                  <a:pt x="2751701" y="956040"/>
                  <a:pt x="2761789" y="0"/>
                  <a:pt x="2952944" y="0"/>
                </a:cubicBezTo>
                <a:close/>
              </a:path>
            </a:pathLst>
          </a:custGeom>
          <a:gradFill>
            <a:gsLst>
              <a:gs pos="0">
                <a:schemeClr val="accent1"/>
              </a:gs>
              <a:gs pos="18000">
                <a:schemeClr val="accent2"/>
              </a:gs>
              <a:gs pos="37000">
                <a:schemeClr val="accent3"/>
              </a:gs>
              <a:gs pos="58000">
                <a:schemeClr val="accent4"/>
              </a:gs>
              <a:gs pos="80000">
                <a:schemeClr val="accent5"/>
              </a:gs>
              <a:gs pos="100000">
                <a:schemeClr val="accent6"/>
              </a:gs>
            </a:gsLst>
            <a:lin ang="10800025"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sz="1800">
              <a:latin typeface="Calibri"/>
              <a:ea typeface="Calibri"/>
              <a:cs typeface="Calibri"/>
              <a:sym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6 Title and text left">
  <p:cSld name="CUSTOM_15">
    <p:spTree>
      <p:nvGrpSpPr>
        <p:cNvPr id="137" name="Shape 137"/>
        <p:cNvGrpSpPr/>
        <p:nvPr/>
      </p:nvGrpSpPr>
      <p:grpSpPr>
        <a:xfrm>
          <a:off x="0" y="0"/>
          <a:ext cx="0" cy="0"/>
          <a:chOff x="0" y="0"/>
          <a:chExt cx="0" cy="0"/>
        </a:xfrm>
      </p:grpSpPr>
      <p:sp>
        <p:nvSpPr>
          <p:cNvPr id="138" name="Google Shape;138;p19"/>
          <p:cNvSpPr txBox="1"/>
          <p:nvPr>
            <p:ph type="title"/>
          </p:nvPr>
        </p:nvSpPr>
        <p:spPr>
          <a:xfrm>
            <a:off x="644200" y="974375"/>
            <a:ext cx="5581500" cy="763500"/>
          </a:xfrm>
          <a:prstGeom prst="rect">
            <a:avLst/>
          </a:prstGeom>
        </p:spPr>
        <p:txBody>
          <a:bodyPr anchorCtr="0" anchor="t" bIns="121900" lIns="121900" spcFirstLastPara="1" rIns="121900" wrap="square" tIns="121900">
            <a:noAutofit/>
          </a:bodyPr>
          <a:lstStyle>
            <a:lvl1pPr indent="0" lvl="0" marL="0" marR="0" rtl="0" algn="r">
              <a:lnSpc>
                <a:spcPct val="100000"/>
              </a:lnSpc>
              <a:spcBef>
                <a:spcPts val="0"/>
              </a:spcBef>
              <a:spcAft>
                <a:spcPts val="0"/>
              </a:spcAft>
              <a:buClr>
                <a:schemeClr val="dk1"/>
              </a:buClr>
              <a:buSzPts val="4000"/>
              <a:buFont typeface="Aldrich"/>
              <a:buNone/>
              <a:defRPr/>
            </a:lvl1pPr>
            <a:lvl2pPr lvl="1" rtl="0" algn="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lgn="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lgn="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lgn="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lgn="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lgn="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lgn="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lgn="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p:txBody>
      </p:sp>
      <p:sp>
        <p:nvSpPr>
          <p:cNvPr id="139" name="Google Shape;139;p19"/>
          <p:cNvSpPr txBox="1"/>
          <p:nvPr>
            <p:ph idx="1" type="body"/>
          </p:nvPr>
        </p:nvSpPr>
        <p:spPr>
          <a:xfrm>
            <a:off x="644050" y="2097700"/>
            <a:ext cx="5581500" cy="3565800"/>
          </a:xfrm>
          <a:prstGeom prst="rect">
            <a:avLst/>
          </a:prstGeom>
        </p:spPr>
        <p:txBody>
          <a:bodyPr anchorCtr="0" anchor="t" bIns="121900" lIns="121900" spcFirstLastPara="1" rIns="121900" wrap="square" tIns="121900">
            <a:noAutofit/>
          </a:bodyPr>
          <a:lstStyle>
            <a:lvl1pPr indent="-349250" lvl="0" marL="457200" algn="r">
              <a:spcBef>
                <a:spcPts val="0"/>
              </a:spcBef>
              <a:spcAft>
                <a:spcPts val="0"/>
              </a:spcAft>
              <a:buSzPts val="1900"/>
              <a:buChar char="●"/>
              <a:defRPr/>
            </a:lvl1pPr>
            <a:lvl2pPr indent="-349250" lvl="1" marL="914400" algn="r">
              <a:spcBef>
                <a:spcPts val="2100"/>
              </a:spcBef>
              <a:spcAft>
                <a:spcPts val="0"/>
              </a:spcAft>
              <a:buSzPts val="1900"/>
              <a:buChar char="○"/>
              <a:defRPr/>
            </a:lvl2pPr>
            <a:lvl3pPr indent="-349250" lvl="2" marL="1371600" algn="r">
              <a:spcBef>
                <a:spcPts val="2100"/>
              </a:spcBef>
              <a:spcAft>
                <a:spcPts val="0"/>
              </a:spcAft>
              <a:buSzPts val="1900"/>
              <a:buChar char="■"/>
              <a:defRPr/>
            </a:lvl3pPr>
            <a:lvl4pPr indent="-349250" lvl="3" marL="1828800" algn="r">
              <a:spcBef>
                <a:spcPts val="2100"/>
              </a:spcBef>
              <a:spcAft>
                <a:spcPts val="0"/>
              </a:spcAft>
              <a:buSzPts val="1900"/>
              <a:buChar char="●"/>
              <a:defRPr/>
            </a:lvl4pPr>
            <a:lvl5pPr indent="-349250" lvl="4" marL="2286000" algn="r">
              <a:spcBef>
                <a:spcPts val="2100"/>
              </a:spcBef>
              <a:spcAft>
                <a:spcPts val="0"/>
              </a:spcAft>
              <a:buSzPts val="1900"/>
              <a:buChar char="○"/>
              <a:defRPr/>
            </a:lvl5pPr>
            <a:lvl6pPr indent="-349250" lvl="5" marL="2743200" algn="r">
              <a:spcBef>
                <a:spcPts val="2100"/>
              </a:spcBef>
              <a:spcAft>
                <a:spcPts val="0"/>
              </a:spcAft>
              <a:buSzPts val="1900"/>
              <a:buChar char="■"/>
              <a:defRPr/>
            </a:lvl6pPr>
            <a:lvl7pPr indent="-349250" lvl="6" marL="3200400" algn="r">
              <a:spcBef>
                <a:spcPts val="2100"/>
              </a:spcBef>
              <a:spcAft>
                <a:spcPts val="0"/>
              </a:spcAft>
              <a:buSzPts val="1900"/>
              <a:buChar char="●"/>
              <a:defRPr/>
            </a:lvl7pPr>
            <a:lvl8pPr indent="-349250" lvl="7" marL="3657600" algn="r">
              <a:spcBef>
                <a:spcPts val="2100"/>
              </a:spcBef>
              <a:spcAft>
                <a:spcPts val="0"/>
              </a:spcAft>
              <a:buSzPts val="1900"/>
              <a:buChar char="○"/>
              <a:defRPr/>
            </a:lvl8pPr>
            <a:lvl9pPr indent="-349250" lvl="8" marL="4114800" algn="r">
              <a:spcBef>
                <a:spcPts val="2100"/>
              </a:spcBef>
              <a:spcAft>
                <a:spcPts val="2100"/>
              </a:spcAft>
              <a:buSzPts val="1900"/>
              <a:buChar char="■"/>
              <a:defRPr/>
            </a:lvl9pPr>
          </a:lstStyle>
          <a:p/>
        </p:txBody>
      </p:sp>
      <p:sp>
        <p:nvSpPr>
          <p:cNvPr id="140" name="Google Shape;140;p19"/>
          <p:cNvSpPr/>
          <p:nvPr/>
        </p:nvSpPr>
        <p:spPr>
          <a:xfrm flipH="1">
            <a:off x="15240" y="4925149"/>
            <a:ext cx="12176760" cy="1067145"/>
          </a:xfrm>
          <a:custGeom>
            <a:rect b="b" l="l" r="r" t="t"/>
            <a:pathLst>
              <a:path extrusionOk="0" h="1067145" w="12954000">
                <a:moveTo>
                  <a:pt x="5413273" y="4"/>
                </a:moveTo>
                <a:cubicBezTo>
                  <a:pt x="5405862" y="80"/>
                  <a:pt x="5399786" y="5425"/>
                  <a:pt x="5399507" y="12165"/>
                </a:cubicBezTo>
                <a:lnTo>
                  <a:pt x="5370694" y="716489"/>
                </a:lnTo>
                <a:lnTo>
                  <a:pt x="5331124" y="116040"/>
                </a:lnTo>
                <a:cubicBezTo>
                  <a:pt x="5330680" y="109361"/>
                  <a:pt x="5324604" y="104147"/>
                  <a:pt x="5317247" y="104132"/>
                </a:cubicBezTo>
                <a:cubicBezTo>
                  <a:pt x="5309890" y="104147"/>
                  <a:pt x="5303816" y="109331"/>
                  <a:pt x="5303370" y="115989"/>
                </a:cubicBezTo>
                <a:lnTo>
                  <a:pt x="5270822" y="582161"/>
                </a:lnTo>
                <a:lnTo>
                  <a:pt x="5248530" y="444894"/>
                </a:lnTo>
                <a:cubicBezTo>
                  <a:pt x="5247471" y="438707"/>
                  <a:pt x="5241674" y="434126"/>
                  <a:pt x="5234764" y="434101"/>
                </a:cubicBezTo>
                <a:cubicBezTo>
                  <a:pt x="5227909" y="434106"/>
                  <a:pt x="5222057" y="438666"/>
                  <a:pt x="5220998" y="444842"/>
                </a:cubicBezTo>
                <a:lnTo>
                  <a:pt x="5177639" y="703010"/>
                </a:lnTo>
                <a:lnTo>
                  <a:pt x="5150889" y="572179"/>
                </a:lnTo>
                <a:cubicBezTo>
                  <a:pt x="5149605" y="566508"/>
                  <a:pt x="5144256" y="562338"/>
                  <a:pt x="5137903" y="562044"/>
                </a:cubicBezTo>
                <a:cubicBezTo>
                  <a:pt x="5131438" y="561679"/>
                  <a:pt x="5125586" y="565454"/>
                  <a:pt x="5123803" y="571114"/>
                </a:cubicBezTo>
                <a:lnTo>
                  <a:pt x="5090364" y="673469"/>
                </a:lnTo>
                <a:lnTo>
                  <a:pt x="5052688" y="559916"/>
                </a:lnTo>
                <a:cubicBezTo>
                  <a:pt x="5051183" y="555396"/>
                  <a:pt x="5047060" y="552001"/>
                  <a:pt x="5041933" y="551114"/>
                </a:cubicBezTo>
                <a:cubicBezTo>
                  <a:pt x="5034408" y="549802"/>
                  <a:pt x="5027107" y="554312"/>
                  <a:pt x="5025658" y="561183"/>
                </a:cubicBezTo>
                <a:lnTo>
                  <a:pt x="4993502" y="714665"/>
                </a:lnTo>
                <a:lnTo>
                  <a:pt x="4957777" y="527588"/>
                </a:lnTo>
                <a:cubicBezTo>
                  <a:pt x="4956718" y="522151"/>
                  <a:pt x="4951869" y="517976"/>
                  <a:pt x="4945851" y="517276"/>
                </a:cubicBezTo>
                <a:cubicBezTo>
                  <a:pt x="4938215" y="516395"/>
                  <a:pt x="4931193" y="521305"/>
                  <a:pt x="4930246" y="528247"/>
                </a:cubicBezTo>
                <a:lnTo>
                  <a:pt x="4904776" y="720796"/>
                </a:lnTo>
                <a:lnTo>
                  <a:pt x="4862754" y="258323"/>
                </a:lnTo>
                <a:cubicBezTo>
                  <a:pt x="4862922" y="251326"/>
                  <a:pt x="4856792" y="245544"/>
                  <a:pt x="4849100" y="245402"/>
                </a:cubicBezTo>
                <a:cubicBezTo>
                  <a:pt x="4841409" y="245261"/>
                  <a:pt x="4835056" y="250819"/>
                  <a:pt x="4834888" y="257816"/>
                </a:cubicBezTo>
                <a:lnTo>
                  <a:pt x="4784730" y="625079"/>
                </a:lnTo>
                <a:lnTo>
                  <a:pt x="4766617" y="570810"/>
                </a:lnTo>
                <a:cubicBezTo>
                  <a:pt x="4764890" y="565677"/>
                  <a:pt x="4759762" y="562090"/>
                  <a:pt x="4753855" y="561841"/>
                </a:cubicBezTo>
                <a:cubicBezTo>
                  <a:pt x="4747947" y="561598"/>
                  <a:pt x="4742486" y="564821"/>
                  <a:pt x="4740312" y="569847"/>
                </a:cubicBezTo>
                <a:lnTo>
                  <a:pt x="4704644" y="651579"/>
                </a:lnTo>
                <a:lnTo>
                  <a:pt x="4676443" y="445197"/>
                </a:lnTo>
                <a:cubicBezTo>
                  <a:pt x="4675552" y="438858"/>
                  <a:pt x="4669644" y="434101"/>
                  <a:pt x="4662622" y="434101"/>
                </a:cubicBezTo>
                <a:cubicBezTo>
                  <a:pt x="4655544" y="434166"/>
                  <a:pt x="4649636" y="439051"/>
                  <a:pt x="4648912" y="445451"/>
                </a:cubicBezTo>
                <a:lnTo>
                  <a:pt x="4599924" y="875443"/>
                </a:lnTo>
                <a:lnTo>
                  <a:pt x="4550378" y="572381"/>
                </a:lnTo>
                <a:cubicBezTo>
                  <a:pt x="4549597" y="567491"/>
                  <a:pt x="4545752" y="563458"/>
                  <a:pt x="4540569" y="562044"/>
                </a:cubicBezTo>
                <a:cubicBezTo>
                  <a:pt x="4533213" y="560043"/>
                  <a:pt x="4525465" y="563853"/>
                  <a:pt x="4523236" y="570557"/>
                </a:cubicBezTo>
                <a:lnTo>
                  <a:pt x="4499271" y="642864"/>
                </a:lnTo>
                <a:lnTo>
                  <a:pt x="4463325" y="569087"/>
                </a:lnTo>
                <a:cubicBezTo>
                  <a:pt x="4460929" y="564116"/>
                  <a:pt x="4455355" y="561097"/>
                  <a:pt x="4449391" y="561588"/>
                </a:cubicBezTo>
                <a:cubicBezTo>
                  <a:pt x="4443483" y="562059"/>
                  <a:pt x="4438524" y="565905"/>
                  <a:pt x="4437075" y="571165"/>
                </a:cubicBezTo>
                <a:lnTo>
                  <a:pt x="4422529" y="624470"/>
                </a:lnTo>
                <a:lnTo>
                  <a:pt x="4378501" y="150800"/>
                </a:lnTo>
                <a:cubicBezTo>
                  <a:pt x="4377943" y="144228"/>
                  <a:pt x="4371869" y="139176"/>
                  <a:pt x="4364623" y="139196"/>
                </a:cubicBezTo>
                <a:cubicBezTo>
                  <a:pt x="4357323" y="139318"/>
                  <a:pt x="4351359" y="144527"/>
                  <a:pt x="4350914" y="151155"/>
                </a:cubicBezTo>
                <a:lnTo>
                  <a:pt x="4318813" y="673520"/>
                </a:lnTo>
                <a:lnTo>
                  <a:pt x="4285763" y="266178"/>
                </a:lnTo>
                <a:cubicBezTo>
                  <a:pt x="4285261" y="259616"/>
                  <a:pt x="4279298" y="254508"/>
                  <a:pt x="4272053" y="254422"/>
                </a:cubicBezTo>
                <a:cubicBezTo>
                  <a:pt x="4264863" y="254442"/>
                  <a:pt x="4258901" y="259387"/>
                  <a:pt x="4258175" y="265873"/>
                </a:cubicBezTo>
                <a:lnTo>
                  <a:pt x="4227190" y="549073"/>
                </a:lnTo>
                <a:lnTo>
                  <a:pt x="4181377" y="18499"/>
                </a:lnTo>
                <a:cubicBezTo>
                  <a:pt x="4180820" y="11921"/>
                  <a:pt x="4174745" y="6849"/>
                  <a:pt x="4167500" y="6844"/>
                </a:cubicBezTo>
                <a:lnTo>
                  <a:pt x="4167166" y="6844"/>
                </a:lnTo>
                <a:cubicBezTo>
                  <a:pt x="4159753" y="6976"/>
                  <a:pt x="4153790" y="12372"/>
                  <a:pt x="4153567" y="19107"/>
                </a:cubicBezTo>
                <a:lnTo>
                  <a:pt x="4129269" y="743193"/>
                </a:lnTo>
                <a:lnTo>
                  <a:pt x="4102629" y="430401"/>
                </a:lnTo>
                <a:cubicBezTo>
                  <a:pt x="4102851" y="423404"/>
                  <a:pt x="4096833" y="417551"/>
                  <a:pt x="4089142" y="417329"/>
                </a:cubicBezTo>
                <a:cubicBezTo>
                  <a:pt x="4081450" y="417106"/>
                  <a:pt x="4074985" y="422593"/>
                  <a:pt x="4074763" y="429591"/>
                </a:cubicBezTo>
                <a:lnTo>
                  <a:pt x="4036029" y="678790"/>
                </a:lnTo>
                <a:lnTo>
                  <a:pt x="4006826" y="571621"/>
                </a:lnTo>
                <a:cubicBezTo>
                  <a:pt x="4005265" y="565961"/>
                  <a:pt x="3999692" y="561989"/>
                  <a:pt x="3993282" y="561993"/>
                </a:cubicBezTo>
                <a:lnTo>
                  <a:pt x="3992949" y="561993"/>
                </a:lnTo>
                <a:cubicBezTo>
                  <a:pt x="3986427" y="562115"/>
                  <a:pt x="3980910" y="566331"/>
                  <a:pt x="3979628" y="572128"/>
                </a:cubicBezTo>
                <a:lnTo>
                  <a:pt x="3952208" y="700933"/>
                </a:lnTo>
                <a:lnTo>
                  <a:pt x="3902050" y="570354"/>
                </a:lnTo>
                <a:cubicBezTo>
                  <a:pt x="3900489" y="566366"/>
                  <a:pt x="3896867" y="563337"/>
                  <a:pt x="3892353" y="562288"/>
                </a:cubicBezTo>
                <a:cubicBezTo>
                  <a:pt x="3884884" y="560554"/>
                  <a:pt x="3877305" y="564638"/>
                  <a:pt x="3875409" y="571418"/>
                </a:cubicBezTo>
                <a:lnTo>
                  <a:pt x="3853229" y="648083"/>
                </a:lnTo>
                <a:lnTo>
                  <a:pt x="3810705" y="546083"/>
                </a:lnTo>
                <a:cubicBezTo>
                  <a:pt x="3808978" y="541994"/>
                  <a:pt x="3805076" y="538999"/>
                  <a:pt x="3800395" y="538148"/>
                </a:cubicBezTo>
                <a:cubicBezTo>
                  <a:pt x="3792815" y="536785"/>
                  <a:pt x="3785515" y="541249"/>
                  <a:pt x="3784010" y="548110"/>
                </a:cubicBezTo>
                <a:lnTo>
                  <a:pt x="3741988" y="739240"/>
                </a:lnTo>
                <a:lnTo>
                  <a:pt x="3716184" y="572634"/>
                </a:lnTo>
                <a:cubicBezTo>
                  <a:pt x="3715237" y="566397"/>
                  <a:pt x="3709329" y="561756"/>
                  <a:pt x="3702418" y="561740"/>
                </a:cubicBezTo>
                <a:cubicBezTo>
                  <a:pt x="3695395" y="561801"/>
                  <a:pt x="3689544" y="566600"/>
                  <a:pt x="3688708" y="572938"/>
                </a:cubicBezTo>
                <a:lnTo>
                  <a:pt x="3653764" y="845699"/>
                </a:lnTo>
                <a:lnTo>
                  <a:pt x="3604776" y="572381"/>
                </a:lnTo>
                <a:cubicBezTo>
                  <a:pt x="3603717" y="566508"/>
                  <a:pt x="3598312" y="562090"/>
                  <a:pt x="3591791" y="561740"/>
                </a:cubicBezTo>
                <a:cubicBezTo>
                  <a:pt x="3585269" y="561385"/>
                  <a:pt x="3579362" y="565232"/>
                  <a:pt x="3577635" y="570962"/>
                </a:cubicBezTo>
                <a:lnTo>
                  <a:pt x="3550772" y="657761"/>
                </a:lnTo>
                <a:lnTo>
                  <a:pt x="3520677" y="570608"/>
                </a:lnTo>
                <a:cubicBezTo>
                  <a:pt x="3519117" y="566067"/>
                  <a:pt x="3514881" y="562708"/>
                  <a:pt x="3509697" y="561913"/>
                </a:cubicBezTo>
                <a:cubicBezTo>
                  <a:pt x="3502118" y="560742"/>
                  <a:pt x="3494929" y="565384"/>
                  <a:pt x="3493647" y="572280"/>
                </a:cubicBezTo>
                <a:lnTo>
                  <a:pt x="3485399" y="616161"/>
                </a:lnTo>
                <a:lnTo>
                  <a:pt x="3447612" y="345781"/>
                </a:lnTo>
                <a:cubicBezTo>
                  <a:pt x="3446721" y="339483"/>
                  <a:pt x="3440813" y="334755"/>
                  <a:pt x="3433847" y="334684"/>
                </a:cubicBezTo>
                <a:cubicBezTo>
                  <a:pt x="3426881" y="334674"/>
                  <a:pt x="3420973" y="339351"/>
                  <a:pt x="3420025" y="345629"/>
                </a:cubicBezTo>
                <a:lnTo>
                  <a:pt x="3357884" y="748867"/>
                </a:lnTo>
                <a:lnTo>
                  <a:pt x="3323609" y="572179"/>
                </a:lnTo>
                <a:cubicBezTo>
                  <a:pt x="3322774" y="568018"/>
                  <a:pt x="3319764" y="564496"/>
                  <a:pt x="3315473" y="562794"/>
                </a:cubicBezTo>
                <a:lnTo>
                  <a:pt x="3314253" y="562770"/>
                </a:lnTo>
                <a:lnTo>
                  <a:pt x="3314253" y="557085"/>
                </a:lnTo>
                <a:lnTo>
                  <a:pt x="3313611" y="556826"/>
                </a:lnTo>
                <a:cubicBezTo>
                  <a:pt x="3305976" y="556016"/>
                  <a:pt x="3299065" y="560992"/>
                  <a:pt x="3298173" y="567939"/>
                </a:cubicBezTo>
                <a:lnTo>
                  <a:pt x="3254647" y="915033"/>
                </a:lnTo>
                <a:lnTo>
                  <a:pt x="3214353" y="413393"/>
                </a:lnTo>
                <a:cubicBezTo>
                  <a:pt x="3213851" y="406796"/>
                  <a:pt x="3207833" y="401673"/>
                  <a:pt x="3200531" y="401637"/>
                </a:cubicBezTo>
                <a:cubicBezTo>
                  <a:pt x="3193286" y="401642"/>
                  <a:pt x="3187268" y="406684"/>
                  <a:pt x="3186654" y="413241"/>
                </a:cubicBezTo>
                <a:lnTo>
                  <a:pt x="3156726" y="733176"/>
                </a:lnTo>
                <a:lnTo>
                  <a:pt x="3116543" y="281750"/>
                </a:lnTo>
                <a:cubicBezTo>
                  <a:pt x="3115987" y="275249"/>
                  <a:pt x="3110079" y="270207"/>
                  <a:pt x="3102889" y="270096"/>
                </a:cubicBezTo>
                <a:cubicBezTo>
                  <a:pt x="3095811" y="270101"/>
                  <a:pt x="3089847" y="274909"/>
                  <a:pt x="3089012" y="281294"/>
                </a:cubicBezTo>
                <a:lnTo>
                  <a:pt x="3053121" y="563378"/>
                </a:lnTo>
                <a:lnTo>
                  <a:pt x="3014777" y="65132"/>
                </a:lnTo>
                <a:cubicBezTo>
                  <a:pt x="3014777" y="58135"/>
                  <a:pt x="3008535" y="52465"/>
                  <a:pt x="3000844" y="52465"/>
                </a:cubicBezTo>
                <a:cubicBezTo>
                  <a:pt x="2993153" y="52465"/>
                  <a:pt x="2986911" y="58135"/>
                  <a:pt x="2986911" y="65132"/>
                </a:cubicBezTo>
                <a:lnTo>
                  <a:pt x="2956928" y="552686"/>
                </a:lnTo>
                <a:lnTo>
                  <a:pt x="2936975" y="337792"/>
                </a:lnTo>
                <a:cubicBezTo>
                  <a:pt x="2936419" y="331220"/>
                  <a:pt x="2930343" y="326168"/>
                  <a:pt x="2923099" y="326188"/>
                </a:cubicBezTo>
                <a:cubicBezTo>
                  <a:pt x="2915797" y="326224"/>
                  <a:pt x="2909779" y="331346"/>
                  <a:pt x="2909277" y="337944"/>
                </a:cubicBezTo>
                <a:lnTo>
                  <a:pt x="2874054" y="769254"/>
                </a:lnTo>
                <a:lnTo>
                  <a:pt x="2833704" y="461023"/>
                </a:lnTo>
                <a:cubicBezTo>
                  <a:pt x="2832869" y="454715"/>
                  <a:pt x="2827017" y="449931"/>
                  <a:pt x="2820050" y="449825"/>
                </a:cubicBezTo>
                <a:cubicBezTo>
                  <a:pt x="2813139" y="449830"/>
                  <a:pt x="2807231" y="454441"/>
                  <a:pt x="2806229" y="460669"/>
                </a:cubicBezTo>
                <a:lnTo>
                  <a:pt x="2772232" y="673486"/>
                </a:lnTo>
                <a:lnTo>
                  <a:pt x="2741358" y="587346"/>
                </a:lnTo>
                <a:cubicBezTo>
                  <a:pt x="2739518" y="582177"/>
                  <a:pt x="2734223" y="578655"/>
                  <a:pt x="2728260" y="578579"/>
                </a:cubicBezTo>
                <a:cubicBezTo>
                  <a:pt x="2722352" y="578600"/>
                  <a:pt x="2717114" y="581954"/>
                  <a:pt x="2715107" y="586991"/>
                </a:cubicBezTo>
                <a:lnTo>
                  <a:pt x="2672640" y="695122"/>
                </a:lnTo>
                <a:lnTo>
                  <a:pt x="2637975" y="601888"/>
                </a:lnTo>
                <a:cubicBezTo>
                  <a:pt x="2636079" y="596634"/>
                  <a:pt x="2630618" y="593132"/>
                  <a:pt x="2624543" y="593274"/>
                </a:cubicBezTo>
                <a:cubicBezTo>
                  <a:pt x="2618469" y="593386"/>
                  <a:pt x="2613230" y="597029"/>
                  <a:pt x="2611446" y="602294"/>
                </a:cubicBezTo>
                <a:lnTo>
                  <a:pt x="2592386" y="659653"/>
                </a:lnTo>
                <a:lnTo>
                  <a:pt x="2534480" y="459453"/>
                </a:lnTo>
                <a:cubicBezTo>
                  <a:pt x="2533031" y="454289"/>
                  <a:pt x="2528183" y="450504"/>
                  <a:pt x="2522331" y="449993"/>
                </a:cubicBezTo>
                <a:cubicBezTo>
                  <a:pt x="2514695" y="449319"/>
                  <a:pt x="2507841" y="454416"/>
                  <a:pt x="2507117" y="461378"/>
                </a:cubicBezTo>
                <a:lnTo>
                  <a:pt x="2478693" y="712350"/>
                </a:lnTo>
                <a:lnTo>
                  <a:pt x="2450215" y="581772"/>
                </a:lnTo>
                <a:cubicBezTo>
                  <a:pt x="2449267" y="577323"/>
                  <a:pt x="2445756" y="573685"/>
                  <a:pt x="2441018" y="572230"/>
                </a:cubicBezTo>
                <a:cubicBezTo>
                  <a:pt x="2433717" y="569980"/>
                  <a:pt x="2425803" y="573528"/>
                  <a:pt x="2423351" y="580150"/>
                </a:cubicBezTo>
                <a:lnTo>
                  <a:pt x="2388910" y="672473"/>
                </a:lnTo>
                <a:lnTo>
                  <a:pt x="2352684" y="293404"/>
                </a:lnTo>
                <a:cubicBezTo>
                  <a:pt x="2352070" y="286847"/>
                  <a:pt x="2346051" y="281806"/>
                  <a:pt x="2338807" y="281801"/>
                </a:cubicBezTo>
                <a:cubicBezTo>
                  <a:pt x="2331506" y="281892"/>
                  <a:pt x="2325486" y="287080"/>
                  <a:pt x="2325040" y="293708"/>
                </a:cubicBezTo>
                <a:lnTo>
                  <a:pt x="2299795" y="662794"/>
                </a:lnTo>
                <a:lnTo>
                  <a:pt x="2255766" y="43243"/>
                </a:lnTo>
                <a:cubicBezTo>
                  <a:pt x="2255375" y="36468"/>
                  <a:pt x="2249134" y="31213"/>
                  <a:pt x="2241665" y="31386"/>
                </a:cubicBezTo>
                <a:cubicBezTo>
                  <a:pt x="2234254" y="31461"/>
                  <a:pt x="2228179" y="36807"/>
                  <a:pt x="2227900" y="43547"/>
                </a:cubicBezTo>
                <a:lnTo>
                  <a:pt x="2199087" y="747871"/>
                </a:lnTo>
                <a:lnTo>
                  <a:pt x="2159517" y="147422"/>
                </a:lnTo>
                <a:cubicBezTo>
                  <a:pt x="2159072" y="140743"/>
                  <a:pt x="2152997" y="135529"/>
                  <a:pt x="2145640" y="135514"/>
                </a:cubicBezTo>
                <a:cubicBezTo>
                  <a:pt x="2138283" y="135529"/>
                  <a:pt x="2132209" y="140713"/>
                  <a:pt x="2131763" y="147371"/>
                </a:cubicBezTo>
                <a:lnTo>
                  <a:pt x="2099215" y="613542"/>
                </a:lnTo>
                <a:lnTo>
                  <a:pt x="2076922" y="476275"/>
                </a:lnTo>
                <a:cubicBezTo>
                  <a:pt x="2075863" y="470089"/>
                  <a:pt x="2070067" y="465508"/>
                  <a:pt x="2063156" y="465483"/>
                </a:cubicBezTo>
                <a:cubicBezTo>
                  <a:pt x="2056301" y="465487"/>
                  <a:pt x="2050449" y="470048"/>
                  <a:pt x="2049391" y="476224"/>
                </a:cubicBezTo>
                <a:lnTo>
                  <a:pt x="2006031" y="734392"/>
                </a:lnTo>
                <a:lnTo>
                  <a:pt x="1979281" y="603560"/>
                </a:lnTo>
                <a:cubicBezTo>
                  <a:pt x="1977998" y="597890"/>
                  <a:pt x="1972648" y="593720"/>
                  <a:pt x="1966295" y="593426"/>
                </a:cubicBezTo>
                <a:cubicBezTo>
                  <a:pt x="1959831" y="593061"/>
                  <a:pt x="1953979" y="596836"/>
                  <a:pt x="1952195" y="602496"/>
                </a:cubicBezTo>
                <a:lnTo>
                  <a:pt x="1918756" y="704851"/>
                </a:lnTo>
                <a:lnTo>
                  <a:pt x="1881081" y="591298"/>
                </a:lnTo>
                <a:cubicBezTo>
                  <a:pt x="1879576" y="586778"/>
                  <a:pt x="1875452" y="583383"/>
                  <a:pt x="1870325" y="582496"/>
                </a:cubicBezTo>
                <a:cubicBezTo>
                  <a:pt x="1862801" y="581184"/>
                  <a:pt x="1855500" y="585694"/>
                  <a:pt x="1854050" y="592564"/>
                </a:cubicBezTo>
                <a:lnTo>
                  <a:pt x="1821894" y="746047"/>
                </a:lnTo>
                <a:lnTo>
                  <a:pt x="1786169" y="558970"/>
                </a:lnTo>
                <a:cubicBezTo>
                  <a:pt x="1785111" y="553533"/>
                  <a:pt x="1780261" y="549358"/>
                  <a:pt x="1774243" y="548658"/>
                </a:cubicBezTo>
                <a:cubicBezTo>
                  <a:pt x="1766608" y="547777"/>
                  <a:pt x="1759585" y="552686"/>
                  <a:pt x="1758638" y="559629"/>
                </a:cubicBezTo>
                <a:lnTo>
                  <a:pt x="1733169" y="752178"/>
                </a:lnTo>
                <a:lnTo>
                  <a:pt x="1691147" y="289705"/>
                </a:lnTo>
                <a:cubicBezTo>
                  <a:pt x="1691314" y="282708"/>
                  <a:pt x="1685184" y="276926"/>
                  <a:pt x="1677493" y="276784"/>
                </a:cubicBezTo>
                <a:cubicBezTo>
                  <a:pt x="1669802" y="276643"/>
                  <a:pt x="1663448" y="282201"/>
                  <a:pt x="1663281" y="289198"/>
                </a:cubicBezTo>
                <a:lnTo>
                  <a:pt x="1613122" y="656461"/>
                </a:lnTo>
                <a:lnTo>
                  <a:pt x="1595009" y="602192"/>
                </a:lnTo>
                <a:cubicBezTo>
                  <a:pt x="1593282" y="597059"/>
                  <a:pt x="1588154" y="593472"/>
                  <a:pt x="1582248" y="593223"/>
                </a:cubicBezTo>
                <a:cubicBezTo>
                  <a:pt x="1576340" y="592980"/>
                  <a:pt x="1570878" y="596203"/>
                  <a:pt x="1568704" y="601229"/>
                </a:cubicBezTo>
                <a:lnTo>
                  <a:pt x="1533036" y="682961"/>
                </a:lnTo>
                <a:lnTo>
                  <a:pt x="1504836" y="476579"/>
                </a:lnTo>
                <a:cubicBezTo>
                  <a:pt x="1503944" y="470240"/>
                  <a:pt x="1498036" y="465483"/>
                  <a:pt x="1491014" y="465483"/>
                </a:cubicBezTo>
                <a:cubicBezTo>
                  <a:pt x="1483936" y="465548"/>
                  <a:pt x="1478028" y="470433"/>
                  <a:pt x="1477305" y="476832"/>
                </a:cubicBezTo>
                <a:lnTo>
                  <a:pt x="1428316" y="906825"/>
                </a:lnTo>
                <a:lnTo>
                  <a:pt x="1378771" y="603763"/>
                </a:lnTo>
                <a:cubicBezTo>
                  <a:pt x="1377990" y="598873"/>
                  <a:pt x="1374145" y="594840"/>
                  <a:pt x="1368962" y="593426"/>
                </a:cubicBezTo>
                <a:cubicBezTo>
                  <a:pt x="1361605" y="591424"/>
                  <a:pt x="1353857" y="595235"/>
                  <a:pt x="1351629" y="601939"/>
                </a:cubicBezTo>
                <a:lnTo>
                  <a:pt x="1327664" y="674246"/>
                </a:lnTo>
                <a:lnTo>
                  <a:pt x="1291717" y="600469"/>
                </a:lnTo>
                <a:cubicBezTo>
                  <a:pt x="1289321" y="595498"/>
                  <a:pt x="1283748" y="592479"/>
                  <a:pt x="1277784" y="592970"/>
                </a:cubicBezTo>
                <a:cubicBezTo>
                  <a:pt x="1271876" y="593441"/>
                  <a:pt x="1266917" y="597287"/>
                  <a:pt x="1265467" y="602547"/>
                </a:cubicBezTo>
                <a:lnTo>
                  <a:pt x="1250921" y="655852"/>
                </a:lnTo>
                <a:lnTo>
                  <a:pt x="1206893" y="182182"/>
                </a:lnTo>
                <a:cubicBezTo>
                  <a:pt x="1206336" y="175610"/>
                  <a:pt x="1200262" y="170558"/>
                  <a:pt x="1193016" y="170578"/>
                </a:cubicBezTo>
                <a:cubicBezTo>
                  <a:pt x="1185715" y="170700"/>
                  <a:pt x="1179752" y="175909"/>
                  <a:pt x="1179307" y="182536"/>
                </a:cubicBezTo>
                <a:lnTo>
                  <a:pt x="1147205" y="704902"/>
                </a:lnTo>
                <a:lnTo>
                  <a:pt x="1114155" y="297559"/>
                </a:lnTo>
                <a:cubicBezTo>
                  <a:pt x="1113654" y="290997"/>
                  <a:pt x="1107691" y="285889"/>
                  <a:pt x="1100445" y="285804"/>
                </a:cubicBezTo>
                <a:cubicBezTo>
                  <a:pt x="1093255" y="285824"/>
                  <a:pt x="1087293" y="290769"/>
                  <a:pt x="1086568" y="297255"/>
                </a:cubicBezTo>
                <a:lnTo>
                  <a:pt x="1055583" y="580455"/>
                </a:lnTo>
                <a:lnTo>
                  <a:pt x="1009769" y="49881"/>
                </a:lnTo>
                <a:cubicBezTo>
                  <a:pt x="1009213" y="43303"/>
                  <a:pt x="1003138" y="38231"/>
                  <a:pt x="995892" y="38226"/>
                </a:cubicBezTo>
                <a:lnTo>
                  <a:pt x="995559" y="38226"/>
                </a:lnTo>
                <a:cubicBezTo>
                  <a:pt x="988146" y="38358"/>
                  <a:pt x="982183" y="43754"/>
                  <a:pt x="981959" y="50489"/>
                </a:cubicBezTo>
                <a:lnTo>
                  <a:pt x="957661" y="774575"/>
                </a:lnTo>
                <a:lnTo>
                  <a:pt x="931021" y="461783"/>
                </a:lnTo>
                <a:cubicBezTo>
                  <a:pt x="931244" y="454786"/>
                  <a:pt x="925225" y="448933"/>
                  <a:pt x="917534" y="448710"/>
                </a:cubicBezTo>
                <a:cubicBezTo>
                  <a:pt x="909843" y="448488"/>
                  <a:pt x="903378" y="453975"/>
                  <a:pt x="903155" y="460973"/>
                </a:cubicBezTo>
                <a:lnTo>
                  <a:pt x="864422" y="710172"/>
                </a:lnTo>
                <a:lnTo>
                  <a:pt x="835219" y="603003"/>
                </a:lnTo>
                <a:cubicBezTo>
                  <a:pt x="833658" y="597343"/>
                  <a:pt x="828084" y="593370"/>
                  <a:pt x="821675" y="593375"/>
                </a:cubicBezTo>
                <a:lnTo>
                  <a:pt x="821342" y="593375"/>
                </a:lnTo>
                <a:cubicBezTo>
                  <a:pt x="814820" y="593497"/>
                  <a:pt x="809302" y="597712"/>
                  <a:pt x="808020" y="603509"/>
                </a:cubicBezTo>
                <a:lnTo>
                  <a:pt x="780601" y="732315"/>
                </a:lnTo>
                <a:lnTo>
                  <a:pt x="730442" y="601736"/>
                </a:lnTo>
                <a:cubicBezTo>
                  <a:pt x="728882" y="597748"/>
                  <a:pt x="725260" y="594718"/>
                  <a:pt x="720745" y="593669"/>
                </a:cubicBezTo>
                <a:cubicBezTo>
                  <a:pt x="713276" y="591936"/>
                  <a:pt x="705698" y="596020"/>
                  <a:pt x="703802" y="602800"/>
                </a:cubicBezTo>
                <a:lnTo>
                  <a:pt x="681621" y="679465"/>
                </a:lnTo>
                <a:lnTo>
                  <a:pt x="639097" y="577465"/>
                </a:lnTo>
                <a:cubicBezTo>
                  <a:pt x="637371" y="573376"/>
                  <a:pt x="633468" y="570381"/>
                  <a:pt x="628787" y="569530"/>
                </a:cubicBezTo>
                <a:cubicBezTo>
                  <a:pt x="621207" y="568166"/>
                  <a:pt x="613908" y="572631"/>
                  <a:pt x="612403" y="579492"/>
                </a:cubicBezTo>
                <a:lnTo>
                  <a:pt x="570381" y="770622"/>
                </a:lnTo>
                <a:lnTo>
                  <a:pt x="544577" y="604016"/>
                </a:lnTo>
                <a:cubicBezTo>
                  <a:pt x="543629" y="597778"/>
                  <a:pt x="537721" y="593137"/>
                  <a:pt x="530811" y="593122"/>
                </a:cubicBezTo>
                <a:cubicBezTo>
                  <a:pt x="523788" y="593183"/>
                  <a:pt x="517937" y="597982"/>
                  <a:pt x="517101" y="604320"/>
                </a:cubicBezTo>
                <a:lnTo>
                  <a:pt x="482157" y="877081"/>
                </a:lnTo>
                <a:lnTo>
                  <a:pt x="433169" y="603763"/>
                </a:lnTo>
                <a:cubicBezTo>
                  <a:pt x="432110" y="597890"/>
                  <a:pt x="426704" y="593472"/>
                  <a:pt x="420184" y="593122"/>
                </a:cubicBezTo>
                <a:cubicBezTo>
                  <a:pt x="413662" y="592767"/>
                  <a:pt x="407754" y="596613"/>
                  <a:pt x="406028" y="602344"/>
                </a:cubicBezTo>
                <a:lnTo>
                  <a:pt x="379165" y="689143"/>
                </a:lnTo>
                <a:lnTo>
                  <a:pt x="349070" y="601990"/>
                </a:lnTo>
                <a:cubicBezTo>
                  <a:pt x="347510" y="597449"/>
                  <a:pt x="343274" y="594090"/>
                  <a:pt x="338090" y="593294"/>
                </a:cubicBezTo>
                <a:cubicBezTo>
                  <a:pt x="330511" y="592124"/>
                  <a:pt x="323321" y="596766"/>
                  <a:pt x="322040" y="603662"/>
                </a:cubicBezTo>
                <a:lnTo>
                  <a:pt x="313791" y="647543"/>
                </a:lnTo>
                <a:lnTo>
                  <a:pt x="276005" y="377163"/>
                </a:lnTo>
                <a:cubicBezTo>
                  <a:pt x="275114" y="370865"/>
                  <a:pt x="269206" y="366137"/>
                  <a:pt x="262240" y="366066"/>
                </a:cubicBezTo>
                <a:cubicBezTo>
                  <a:pt x="255273" y="366056"/>
                  <a:pt x="249365" y="370733"/>
                  <a:pt x="248418" y="377011"/>
                </a:cubicBezTo>
                <a:lnTo>
                  <a:pt x="186276" y="780249"/>
                </a:lnTo>
                <a:lnTo>
                  <a:pt x="152002" y="603560"/>
                </a:lnTo>
                <a:cubicBezTo>
                  <a:pt x="151166" y="599400"/>
                  <a:pt x="148156" y="595878"/>
                  <a:pt x="143865" y="594176"/>
                </a:cubicBezTo>
                <a:cubicBezTo>
                  <a:pt x="136843" y="591358"/>
                  <a:pt x="128651" y="594267"/>
                  <a:pt x="125529" y="600672"/>
                </a:cubicBezTo>
                <a:lnTo>
                  <a:pt x="76318" y="702013"/>
                </a:lnTo>
                <a:lnTo>
                  <a:pt x="27051" y="600672"/>
                </a:lnTo>
                <a:cubicBezTo>
                  <a:pt x="26828" y="600130"/>
                  <a:pt x="26606" y="599608"/>
                  <a:pt x="26270" y="599096"/>
                </a:cubicBezTo>
                <a:cubicBezTo>
                  <a:pt x="22760" y="592894"/>
                  <a:pt x="14345" y="590487"/>
                  <a:pt x="7489" y="593720"/>
                </a:cubicBezTo>
                <a:cubicBezTo>
                  <a:pt x="690" y="596953"/>
                  <a:pt x="-1985" y="604604"/>
                  <a:pt x="1582" y="610806"/>
                </a:cubicBezTo>
                <a:lnTo>
                  <a:pt x="64113" y="738497"/>
                </a:lnTo>
                <a:cubicBezTo>
                  <a:pt x="65506" y="741365"/>
                  <a:pt x="68014" y="743660"/>
                  <a:pt x="71191" y="744937"/>
                </a:cubicBezTo>
                <a:cubicBezTo>
                  <a:pt x="78213" y="747775"/>
                  <a:pt x="86461" y="744891"/>
                  <a:pt x="89583" y="738497"/>
                </a:cubicBezTo>
                <a:lnTo>
                  <a:pt x="133054" y="648860"/>
                </a:lnTo>
                <a:lnTo>
                  <a:pt x="174685" y="863299"/>
                </a:lnTo>
                <a:cubicBezTo>
                  <a:pt x="175855" y="869359"/>
                  <a:pt x="181652" y="873782"/>
                  <a:pt x="188395" y="873788"/>
                </a:cubicBezTo>
                <a:lnTo>
                  <a:pt x="188674" y="873788"/>
                </a:lnTo>
                <a:cubicBezTo>
                  <a:pt x="195529" y="873676"/>
                  <a:pt x="201269" y="869055"/>
                  <a:pt x="202216" y="862893"/>
                </a:cubicBezTo>
                <a:lnTo>
                  <a:pt x="262128" y="474249"/>
                </a:lnTo>
                <a:lnTo>
                  <a:pt x="298521" y="734950"/>
                </a:lnTo>
                <a:cubicBezTo>
                  <a:pt x="299245" y="740559"/>
                  <a:pt x="303983" y="745053"/>
                  <a:pt x="310113" y="745965"/>
                </a:cubicBezTo>
                <a:cubicBezTo>
                  <a:pt x="317692" y="747095"/>
                  <a:pt x="324882" y="742413"/>
                  <a:pt x="326108" y="735507"/>
                </a:cubicBezTo>
                <a:lnTo>
                  <a:pt x="340376" y="659501"/>
                </a:lnTo>
                <a:lnTo>
                  <a:pt x="367239" y="737179"/>
                </a:lnTo>
                <a:cubicBezTo>
                  <a:pt x="369021" y="742570"/>
                  <a:pt x="374539" y="746214"/>
                  <a:pt x="380725" y="746047"/>
                </a:cubicBezTo>
                <a:cubicBezTo>
                  <a:pt x="386855" y="745950"/>
                  <a:pt x="392262" y="742206"/>
                  <a:pt x="393933" y="736824"/>
                </a:cubicBezTo>
                <a:lnTo>
                  <a:pt x="416226" y="664162"/>
                </a:lnTo>
                <a:lnTo>
                  <a:pt x="471178" y="970518"/>
                </a:lnTo>
                <a:cubicBezTo>
                  <a:pt x="472293" y="976644"/>
                  <a:pt x="478089" y="981144"/>
                  <a:pt x="484943" y="981159"/>
                </a:cubicBezTo>
                <a:cubicBezTo>
                  <a:pt x="491910" y="980997"/>
                  <a:pt x="497706" y="976203"/>
                  <a:pt x="498486" y="969910"/>
                </a:cubicBezTo>
                <a:lnTo>
                  <a:pt x="532427" y="704953"/>
                </a:lnTo>
                <a:lnTo>
                  <a:pt x="554720" y="847692"/>
                </a:lnTo>
                <a:cubicBezTo>
                  <a:pt x="555555" y="853053"/>
                  <a:pt x="560014" y="857355"/>
                  <a:pt x="565866" y="858399"/>
                </a:cubicBezTo>
                <a:cubicBezTo>
                  <a:pt x="573390" y="859742"/>
                  <a:pt x="580690" y="855267"/>
                  <a:pt x="582195" y="848401"/>
                </a:cubicBezTo>
                <a:lnTo>
                  <a:pt x="630793" y="627528"/>
                </a:lnTo>
                <a:lnTo>
                  <a:pt x="671701" y="725727"/>
                </a:lnTo>
                <a:cubicBezTo>
                  <a:pt x="673317" y="729584"/>
                  <a:pt x="676884" y="732492"/>
                  <a:pt x="681287" y="733521"/>
                </a:cubicBezTo>
                <a:cubicBezTo>
                  <a:pt x="688699" y="735264"/>
                  <a:pt x="696334" y="731184"/>
                  <a:pt x="698229" y="724410"/>
                </a:cubicBezTo>
                <a:lnTo>
                  <a:pt x="719352" y="649367"/>
                </a:lnTo>
                <a:lnTo>
                  <a:pt x="771516" y="784658"/>
                </a:lnTo>
                <a:cubicBezTo>
                  <a:pt x="773133" y="788879"/>
                  <a:pt x="777145" y="792000"/>
                  <a:pt x="781939" y="792867"/>
                </a:cubicBezTo>
                <a:cubicBezTo>
                  <a:pt x="789517" y="794219"/>
                  <a:pt x="796818" y="789750"/>
                  <a:pt x="798323" y="782884"/>
                </a:cubicBezTo>
                <a:lnTo>
                  <a:pt x="823514" y="664517"/>
                </a:lnTo>
                <a:lnTo>
                  <a:pt x="854781" y="779287"/>
                </a:lnTo>
                <a:cubicBezTo>
                  <a:pt x="856118" y="784389"/>
                  <a:pt x="860799" y="788214"/>
                  <a:pt x="866483" y="788904"/>
                </a:cubicBezTo>
                <a:cubicBezTo>
                  <a:pt x="874119" y="789831"/>
                  <a:pt x="881142" y="784957"/>
                  <a:pt x="882144" y="778020"/>
                </a:cubicBezTo>
                <a:lnTo>
                  <a:pt x="912909" y="579188"/>
                </a:lnTo>
                <a:lnTo>
                  <a:pt x="949580" y="1009890"/>
                </a:lnTo>
                <a:cubicBezTo>
                  <a:pt x="949747" y="1016887"/>
                  <a:pt x="956100" y="1022431"/>
                  <a:pt x="963847" y="1022278"/>
                </a:cubicBezTo>
                <a:cubicBezTo>
                  <a:pt x="971538" y="1022126"/>
                  <a:pt x="977612" y="1016330"/>
                  <a:pt x="977446" y="1009332"/>
                </a:cubicBezTo>
                <a:lnTo>
                  <a:pt x="1002079" y="283118"/>
                </a:lnTo>
                <a:lnTo>
                  <a:pt x="1040256" y="724663"/>
                </a:lnTo>
                <a:cubicBezTo>
                  <a:pt x="1040813" y="731195"/>
                  <a:pt x="1046776" y="736257"/>
                  <a:pt x="1053966" y="736368"/>
                </a:cubicBezTo>
                <a:cubicBezTo>
                  <a:pt x="1061156" y="736348"/>
                  <a:pt x="1067118" y="731402"/>
                  <a:pt x="1067843" y="724917"/>
                </a:cubicBezTo>
                <a:lnTo>
                  <a:pt x="1098384" y="445721"/>
                </a:lnTo>
                <a:lnTo>
                  <a:pt x="1135445" y="902011"/>
                </a:lnTo>
                <a:cubicBezTo>
                  <a:pt x="1136003" y="908619"/>
                  <a:pt x="1142077" y="913711"/>
                  <a:pt x="1149378" y="913716"/>
                </a:cubicBezTo>
                <a:cubicBezTo>
                  <a:pt x="1156735" y="913671"/>
                  <a:pt x="1162754" y="908426"/>
                  <a:pt x="1163143" y="901758"/>
                </a:cubicBezTo>
                <a:lnTo>
                  <a:pt x="1196305" y="364495"/>
                </a:lnTo>
                <a:lnTo>
                  <a:pt x="1230691" y="734798"/>
                </a:lnTo>
                <a:cubicBezTo>
                  <a:pt x="1231192" y="740230"/>
                  <a:pt x="1235427" y="744769"/>
                  <a:pt x="1241280" y="746067"/>
                </a:cubicBezTo>
                <a:cubicBezTo>
                  <a:pt x="1248748" y="747729"/>
                  <a:pt x="1256271" y="743569"/>
                  <a:pt x="1258111" y="736774"/>
                </a:cubicBezTo>
                <a:lnTo>
                  <a:pt x="1283190" y="644958"/>
                </a:lnTo>
                <a:lnTo>
                  <a:pt x="1317855" y="715897"/>
                </a:lnTo>
                <a:cubicBezTo>
                  <a:pt x="1319471" y="719277"/>
                  <a:pt x="1322649" y="721841"/>
                  <a:pt x="1326550" y="722915"/>
                </a:cubicBezTo>
                <a:cubicBezTo>
                  <a:pt x="1333907" y="724947"/>
                  <a:pt x="1341709" y="721173"/>
                  <a:pt x="1343939" y="714479"/>
                </a:cubicBezTo>
                <a:lnTo>
                  <a:pt x="1360658" y="663808"/>
                </a:lnTo>
                <a:lnTo>
                  <a:pt x="1416390" y="1010548"/>
                </a:lnTo>
                <a:cubicBezTo>
                  <a:pt x="1416556" y="1017546"/>
                  <a:pt x="1422910" y="1023104"/>
                  <a:pt x="1430600" y="1022963"/>
                </a:cubicBezTo>
                <a:cubicBezTo>
                  <a:pt x="1438292" y="1022820"/>
                  <a:pt x="1444422" y="1017039"/>
                  <a:pt x="1444256" y="1010041"/>
                </a:cubicBezTo>
                <a:lnTo>
                  <a:pt x="1492073" y="590031"/>
                </a:lnTo>
                <a:lnTo>
                  <a:pt x="1511858" y="735051"/>
                </a:lnTo>
                <a:cubicBezTo>
                  <a:pt x="1512527" y="739601"/>
                  <a:pt x="1515815" y="743483"/>
                  <a:pt x="1520496" y="745190"/>
                </a:cubicBezTo>
                <a:cubicBezTo>
                  <a:pt x="1527631" y="747789"/>
                  <a:pt x="1535767" y="744638"/>
                  <a:pt x="1538609" y="738142"/>
                </a:cubicBezTo>
                <a:lnTo>
                  <a:pt x="1579683" y="644097"/>
                </a:lnTo>
                <a:lnTo>
                  <a:pt x="1605320" y="720812"/>
                </a:lnTo>
                <a:cubicBezTo>
                  <a:pt x="1606936" y="725570"/>
                  <a:pt x="1611451" y="729036"/>
                  <a:pt x="1616913" y="729660"/>
                </a:cubicBezTo>
                <a:cubicBezTo>
                  <a:pt x="1624547" y="730541"/>
                  <a:pt x="1631514" y="725626"/>
                  <a:pt x="1632461" y="718684"/>
                </a:cubicBezTo>
                <a:lnTo>
                  <a:pt x="1674038" y="413849"/>
                </a:lnTo>
                <a:lnTo>
                  <a:pt x="1716282" y="878754"/>
                </a:lnTo>
                <a:cubicBezTo>
                  <a:pt x="1716170" y="885751"/>
                  <a:pt x="1722245" y="891522"/>
                  <a:pt x="1729937" y="891649"/>
                </a:cubicBezTo>
                <a:cubicBezTo>
                  <a:pt x="1737683" y="891776"/>
                  <a:pt x="1744036" y="886207"/>
                  <a:pt x="1744148" y="879209"/>
                </a:cubicBezTo>
                <a:lnTo>
                  <a:pt x="1774633" y="648049"/>
                </a:lnTo>
                <a:lnTo>
                  <a:pt x="1807181" y="818607"/>
                </a:lnTo>
                <a:cubicBezTo>
                  <a:pt x="1808351" y="824637"/>
                  <a:pt x="1814091" y="829045"/>
                  <a:pt x="1820835" y="829096"/>
                </a:cubicBezTo>
                <a:cubicBezTo>
                  <a:pt x="1827522" y="829207"/>
                  <a:pt x="1833319" y="824931"/>
                  <a:pt x="1834600" y="818962"/>
                </a:cubicBezTo>
                <a:lnTo>
                  <a:pt x="1870436" y="647846"/>
                </a:lnTo>
                <a:lnTo>
                  <a:pt x="1905213" y="752634"/>
                </a:lnTo>
                <a:cubicBezTo>
                  <a:pt x="1906996" y="757979"/>
                  <a:pt x="1912403" y="761643"/>
                  <a:pt x="1918533" y="761653"/>
                </a:cubicBezTo>
                <a:cubicBezTo>
                  <a:pt x="1924664" y="761638"/>
                  <a:pt x="1930125" y="757949"/>
                  <a:pt x="1931853" y="752583"/>
                </a:cubicBezTo>
                <a:lnTo>
                  <a:pt x="1961892" y="660109"/>
                </a:lnTo>
                <a:lnTo>
                  <a:pt x="1993103" y="812577"/>
                </a:lnTo>
                <a:cubicBezTo>
                  <a:pt x="1994440" y="818475"/>
                  <a:pt x="2000124" y="822712"/>
                  <a:pt x="2006757" y="822712"/>
                </a:cubicBezTo>
                <a:lnTo>
                  <a:pt x="2007035" y="822712"/>
                </a:lnTo>
                <a:cubicBezTo>
                  <a:pt x="2013835" y="822590"/>
                  <a:pt x="2019519" y="818060"/>
                  <a:pt x="2020577" y="811969"/>
                </a:cubicBezTo>
                <a:lnTo>
                  <a:pt x="2062377" y="562922"/>
                </a:lnTo>
                <a:lnTo>
                  <a:pt x="2090633" y="735203"/>
                </a:lnTo>
                <a:cubicBezTo>
                  <a:pt x="2091580" y="741633"/>
                  <a:pt x="2097821" y="746320"/>
                  <a:pt x="2104955" y="745996"/>
                </a:cubicBezTo>
                <a:cubicBezTo>
                  <a:pt x="2112089" y="745702"/>
                  <a:pt x="2117774" y="740599"/>
                  <a:pt x="2118276" y="734139"/>
                </a:cubicBezTo>
                <a:lnTo>
                  <a:pt x="2144860" y="353500"/>
                </a:lnTo>
                <a:lnTo>
                  <a:pt x="2188107" y="1009332"/>
                </a:lnTo>
                <a:cubicBezTo>
                  <a:pt x="2188553" y="1016010"/>
                  <a:pt x="2194628" y="1021225"/>
                  <a:pt x="2201985" y="1021239"/>
                </a:cubicBezTo>
                <a:cubicBezTo>
                  <a:pt x="2209396" y="1021138"/>
                  <a:pt x="2215471" y="1015777"/>
                  <a:pt x="2215751" y="1009028"/>
                </a:cubicBezTo>
                <a:lnTo>
                  <a:pt x="2245066" y="292644"/>
                </a:lnTo>
                <a:lnTo>
                  <a:pt x="2285527" y="861880"/>
                </a:lnTo>
                <a:cubicBezTo>
                  <a:pt x="2285972" y="868558"/>
                  <a:pt x="2292103" y="873752"/>
                  <a:pt x="2299460" y="873737"/>
                </a:cubicBezTo>
                <a:cubicBezTo>
                  <a:pt x="2306815" y="873722"/>
                  <a:pt x="2312891" y="868538"/>
                  <a:pt x="2313337" y="861880"/>
                </a:cubicBezTo>
                <a:lnTo>
                  <a:pt x="2341203" y="463506"/>
                </a:lnTo>
                <a:lnTo>
                  <a:pt x="2367117" y="734443"/>
                </a:lnTo>
                <a:cubicBezTo>
                  <a:pt x="2367619" y="739459"/>
                  <a:pt x="2371297" y="743741"/>
                  <a:pt x="2376536" y="745347"/>
                </a:cubicBezTo>
                <a:cubicBezTo>
                  <a:pt x="2383837" y="747582"/>
                  <a:pt x="2391752" y="744015"/>
                  <a:pt x="2394204" y="737382"/>
                </a:cubicBezTo>
                <a:lnTo>
                  <a:pt x="2433216" y="632797"/>
                </a:lnTo>
                <a:lnTo>
                  <a:pt x="2469609" y="799656"/>
                </a:lnTo>
                <a:cubicBezTo>
                  <a:pt x="2470779" y="805124"/>
                  <a:pt x="2475795" y="809248"/>
                  <a:pt x="2481870" y="809811"/>
                </a:cubicBezTo>
                <a:cubicBezTo>
                  <a:pt x="2489505" y="810520"/>
                  <a:pt x="2496360" y="805453"/>
                  <a:pt x="2497140" y="798491"/>
                </a:cubicBezTo>
                <a:lnTo>
                  <a:pt x="2527235" y="532875"/>
                </a:lnTo>
                <a:lnTo>
                  <a:pt x="2578231" y="709107"/>
                </a:lnTo>
                <a:cubicBezTo>
                  <a:pt x="2579457" y="713358"/>
                  <a:pt x="2583023" y="716718"/>
                  <a:pt x="2587649" y="717985"/>
                </a:cubicBezTo>
                <a:cubicBezTo>
                  <a:pt x="2595061" y="720006"/>
                  <a:pt x="2602808" y="716212"/>
                  <a:pt x="2605037" y="709513"/>
                </a:cubicBezTo>
                <a:lnTo>
                  <a:pt x="2625770" y="647137"/>
                </a:lnTo>
                <a:lnTo>
                  <a:pt x="2659209" y="737382"/>
                </a:lnTo>
                <a:cubicBezTo>
                  <a:pt x="2661103" y="742489"/>
                  <a:pt x="2666397" y="745940"/>
                  <a:pt x="2672305" y="745996"/>
                </a:cubicBezTo>
                <a:cubicBezTo>
                  <a:pt x="2678269" y="746113"/>
                  <a:pt x="2683619" y="742712"/>
                  <a:pt x="2685570" y="737585"/>
                </a:cubicBezTo>
                <a:lnTo>
                  <a:pt x="2727814" y="630112"/>
                </a:lnTo>
                <a:lnTo>
                  <a:pt x="2764485" y="732670"/>
                </a:lnTo>
                <a:cubicBezTo>
                  <a:pt x="2766102" y="737240"/>
                  <a:pt x="2770449" y="740574"/>
                  <a:pt x="2775688" y="741273"/>
                </a:cubicBezTo>
                <a:cubicBezTo>
                  <a:pt x="2783323" y="742297"/>
                  <a:pt x="2790401" y="737513"/>
                  <a:pt x="2791517" y="730592"/>
                </a:cubicBezTo>
                <a:lnTo>
                  <a:pt x="2818991" y="558970"/>
                </a:lnTo>
                <a:lnTo>
                  <a:pt x="2863912" y="902315"/>
                </a:lnTo>
                <a:cubicBezTo>
                  <a:pt x="2864747" y="908674"/>
                  <a:pt x="2870711" y="913458"/>
                  <a:pt x="2877733" y="913463"/>
                </a:cubicBezTo>
                <a:lnTo>
                  <a:pt x="2878067" y="913463"/>
                </a:lnTo>
                <a:cubicBezTo>
                  <a:pt x="2885200" y="913321"/>
                  <a:pt x="2891108" y="908254"/>
                  <a:pt x="2891610" y="901758"/>
                </a:cubicBezTo>
                <a:lnTo>
                  <a:pt x="2924547" y="498722"/>
                </a:lnTo>
                <a:lnTo>
                  <a:pt x="2946450" y="734493"/>
                </a:lnTo>
                <a:cubicBezTo>
                  <a:pt x="2946561" y="741491"/>
                  <a:pt x="2952859" y="747080"/>
                  <a:pt x="2960550" y="746984"/>
                </a:cubicBezTo>
                <a:cubicBezTo>
                  <a:pt x="2968297" y="746887"/>
                  <a:pt x="2974427" y="741137"/>
                  <a:pt x="2974315" y="734139"/>
                </a:cubicBezTo>
                <a:lnTo>
                  <a:pt x="3002962" y="267512"/>
                </a:lnTo>
                <a:lnTo>
                  <a:pt x="3036401" y="701051"/>
                </a:lnTo>
                <a:cubicBezTo>
                  <a:pt x="3036902" y="707582"/>
                  <a:pt x="3042810" y="712690"/>
                  <a:pt x="3050000" y="712857"/>
                </a:cubicBezTo>
                <a:cubicBezTo>
                  <a:pt x="3057133" y="712913"/>
                  <a:pt x="3063209" y="708109"/>
                  <a:pt x="3064156" y="701659"/>
                </a:cubicBezTo>
                <a:lnTo>
                  <a:pt x="3101049" y="411974"/>
                </a:lnTo>
                <a:lnTo>
                  <a:pt x="3143295" y="887114"/>
                </a:lnTo>
                <a:cubicBezTo>
                  <a:pt x="3143853" y="893691"/>
                  <a:pt x="3149927" y="898763"/>
                  <a:pt x="3157172" y="898768"/>
                </a:cubicBezTo>
                <a:cubicBezTo>
                  <a:pt x="3164417" y="898768"/>
                  <a:pt x="3170437" y="893752"/>
                  <a:pt x="3171049" y="887215"/>
                </a:cubicBezTo>
                <a:lnTo>
                  <a:pt x="3200253" y="574881"/>
                </a:lnTo>
                <a:lnTo>
                  <a:pt x="3238541" y="1051845"/>
                </a:lnTo>
                <a:cubicBezTo>
                  <a:pt x="3239041" y="1058366"/>
                  <a:pt x="3244949" y="1063458"/>
                  <a:pt x="3252139" y="1063600"/>
                </a:cubicBezTo>
                <a:lnTo>
                  <a:pt x="3252418" y="1063600"/>
                </a:lnTo>
                <a:cubicBezTo>
                  <a:pt x="3259161" y="1063190"/>
                  <a:pt x="3264623" y="1058417"/>
                  <a:pt x="3265292" y="1052301"/>
                </a:cubicBezTo>
                <a:lnTo>
                  <a:pt x="3313892" y="665026"/>
                </a:lnTo>
                <a:lnTo>
                  <a:pt x="3346292" y="831917"/>
                </a:lnTo>
                <a:cubicBezTo>
                  <a:pt x="3347462" y="837977"/>
                  <a:pt x="3353259" y="842401"/>
                  <a:pt x="3360003" y="842406"/>
                </a:cubicBezTo>
                <a:lnTo>
                  <a:pt x="3360281" y="842406"/>
                </a:lnTo>
                <a:cubicBezTo>
                  <a:pt x="3367136" y="842294"/>
                  <a:pt x="3372877" y="837673"/>
                  <a:pt x="3373823" y="831511"/>
                </a:cubicBezTo>
                <a:lnTo>
                  <a:pt x="3433735" y="442867"/>
                </a:lnTo>
                <a:lnTo>
                  <a:pt x="3470129" y="703568"/>
                </a:lnTo>
                <a:cubicBezTo>
                  <a:pt x="3470852" y="709177"/>
                  <a:pt x="3475590" y="713671"/>
                  <a:pt x="3481721" y="714583"/>
                </a:cubicBezTo>
                <a:cubicBezTo>
                  <a:pt x="3489300" y="715713"/>
                  <a:pt x="3496489" y="711031"/>
                  <a:pt x="3497715" y="704125"/>
                </a:cubicBezTo>
                <a:lnTo>
                  <a:pt x="3511983" y="628119"/>
                </a:lnTo>
                <a:lnTo>
                  <a:pt x="3538846" y="705797"/>
                </a:lnTo>
                <a:cubicBezTo>
                  <a:pt x="3540629" y="711188"/>
                  <a:pt x="3546146" y="714832"/>
                  <a:pt x="3552333" y="714665"/>
                </a:cubicBezTo>
                <a:cubicBezTo>
                  <a:pt x="3558463" y="714568"/>
                  <a:pt x="3563870" y="710824"/>
                  <a:pt x="3565540" y="705443"/>
                </a:cubicBezTo>
                <a:lnTo>
                  <a:pt x="3587833" y="632780"/>
                </a:lnTo>
                <a:lnTo>
                  <a:pt x="3642785" y="939136"/>
                </a:lnTo>
                <a:cubicBezTo>
                  <a:pt x="3643900" y="945262"/>
                  <a:pt x="3649696" y="949762"/>
                  <a:pt x="3656551" y="949777"/>
                </a:cubicBezTo>
                <a:cubicBezTo>
                  <a:pt x="3663517" y="949615"/>
                  <a:pt x="3669314" y="944821"/>
                  <a:pt x="3670093" y="938528"/>
                </a:cubicBezTo>
                <a:lnTo>
                  <a:pt x="3704035" y="673571"/>
                </a:lnTo>
                <a:lnTo>
                  <a:pt x="3726327" y="816310"/>
                </a:lnTo>
                <a:cubicBezTo>
                  <a:pt x="3727162" y="821671"/>
                  <a:pt x="3731621" y="825973"/>
                  <a:pt x="3737474" y="827017"/>
                </a:cubicBezTo>
                <a:cubicBezTo>
                  <a:pt x="3744998" y="828360"/>
                  <a:pt x="3752297" y="823886"/>
                  <a:pt x="3753803" y="817019"/>
                </a:cubicBezTo>
                <a:lnTo>
                  <a:pt x="3802401" y="596146"/>
                </a:lnTo>
                <a:lnTo>
                  <a:pt x="3843308" y="694345"/>
                </a:lnTo>
                <a:cubicBezTo>
                  <a:pt x="3844925" y="698202"/>
                  <a:pt x="3848491" y="701110"/>
                  <a:pt x="3852894" y="702139"/>
                </a:cubicBezTo>
                <a:cubicBezTo>
                  <a:pt x="3860307" y="703882"/>
                  <a:pt x="3867941" y="699803"/>
                  <a:pt x="3869836" y="693028"/>
                </a:cubicBezTo>
                <a:lnTo>
                  <a:pt x="3890959" y="617985"/>
                </a:lnTo>
                <a:lnTo>
                  <a:pt x="3943123" y="753276"/>
                </a:lnTo>
                <a:cubicBezTo>
                  <a:pt x="3944740" y="757497"/>
                  <a:pt x="3948753" y="760618"/>
                  <a:pt x="3953546" y="761485"/>
                </a:cubicBezTo>
                <a:cubicBezTo>
                  <a:pt x="3961125" y="762838"/>
                  <a:pt x="3968426" y="758368"/>
                  <a:pt x="3969931" y="751502"/>
                </a:cubicBezTo>
                <a:lnTo>
                  <a:pt x="3995121" y="633135"/>
                </a:lnTo>
                <a:lnTo>
                  <a:pt x="4026388" y="747905"/>
                </a:lnTo>
                <a:cubicBezTo>
                  <a:pt x="4027725" y="753007"/>
                  <a:pt x="4032406" y="756833"/>
                  <a:pt x="4038091" y="757522"/>
                </a:cubicBezTo>
                <a:cubicBezTo>
                  <a:pt x="4045727" y="758449"/>
                  <a:pt x="4052749" y="753575"/>
                  <a:pt x="4053751" y="746638"/>
                </a:cubicBezTo>
                <a:lnTo>
                  <a:pt x="4084516" y="547806"/>
                </a:lnTo>
                <a:lnTo>
                  <a:pt x="4121188" y="978508"/>
                </a:lnTo>
                <a:cubicBezTo>
                  <a:pt x="4121354" y="985505"/>
                  <a:pt x="4127707" y="991049"/>
                  <a:pt x="4135454" y="990897"/>
                </a:cubicBezTo>
                <a:cubicBezTo>
                  <a:pt x="4143146" y="990744"/>
                  <a:pt x="4149220" y="984948"/>
                  <a:pt x="4149053" y="977950"/>
                </a:cubicBezTo>
                <a:lnTo>
                  <a:pt x="4173687" y="251736"/>
                </a:lnTo>
                <a:lnTo>
                  <a:pt x="4211863" y="693282"/>
                </a:lnTo>
                <a:cubicBezTo>
                  <a:pt x="4212420" y="699813"/>
                  <a:pt x="4218383" y="704875"/>
                  <a:pt x="4225573" y="704987"/>
                </a:cubicBezTo>
                <a:cubicBezTo>
                  <a:pt x="4232763" y="704966"/>
                  <a:pt x="4238725" y="700021"/>
                  <a:pt x="4239450" y="693535"/>
                </a:cubicBezTo>
                <a:lnTo>
                  <a:pt x="4269991" y="414339"/>
                </a:lnTo>
                <a:lnTo>
                  <a:pt x="4307052" y="870629"/>
                </a:lnTo>
                <a:cubicBezTo>
                  <a:pt x="4307611" y="877237"/>
                  <a:pt x="4313684" y="882329"/>
                  <a:pt x="4320985" y="882334"/>
                </a:cubicBezTo>
                <a:cubicBezTo>
                  <a:pt x="4328342" y="882289"/>
                  <a:pt x="4334361" y="877044"/>
                  <a:pt x="4334751" y="870376"/>
                </a:cubicBezTo>
                <a:lnTo>
                  <a:pt x="4367913" y="333114"/>
                </a:lnTo>
                <a:lnTo>
                  <a:pt x="4402298" y="703416"/>
                </a:lnTo>
                <a:cubicBezTo>
                  <a:pt x="4402799" y="708848"/>
                  <a:pt x="4407035" y="713388"/>
                  <a:pt x="4412887" y="714685"/>
                </a:cubicBezTo>
                <a:cubicBezTo>
                  <a:pt x="4420355" y="716347"/>
                  <a:pt x="4427879" y="712187"/>
                  <a:pt x="4429719" y="705392"/>
                </a:cubicBezTo>
                <a:lnTo>
                  <a:pt x="4454797" y="613577"/>
                </a:lnTo>
                <a:lnTo>
                  <a:pt x="4489462" y="684516"/>
                </a:lnTo>
                <a:cubicBezTo>
                  <a:pt x="4491079" y="687895"/>
                  <a:pt x="4494256" y="690459"/>
                  <a:pt x="4498157" y="691533"/>
                </a:cubicBezTo>
                <a:cubicBezTo>
                  <a:pt x="4505514" y="693566"/>
                  <a:pt x="4513316" y="689791"/>
                  <a:pt x="4515546" y="683097"/>
                </a:cubicBezTo>
                <a:lnTo>
                  <a:pt x="4532265" y="632426"/>
                </a:lnTo>
                <a:lnTo>
                  <a:pt x="4587997" y="979166"/>
                </a:lnTo>
                <a:cubicBezTo>
                  <a:pt x="4588164" y="986164"/>
                  <a:pt x="4594518" y="991722"/>
                  <a:pt x="4602208" y="991581"/>
                </a:cubicBezTo>
                <a:cubicBezTo>
                  <a:pt x="4609900" y="991439"/>
                  <a:pt x="4616029" y="985657"/>
                  <a:pt x="4615863" y="978659"/>
                </a:cubicBezTo>
                <a:lnTo>
                  <a:pt x="4663680" y="558649"/>
                </a:lnTo>
                <a:lnTo>
                  <a:pt x="4683465" y="703669"/>
                </a:lnTo>
                <a:cubicBezTo>
                  <a:pt x="4684135" y="708219"/>
                  <a:pt x="4687422" y="712101"/>
                  <a:pt x="4692104" y="713808"/>
                </a:cubicBezTo>
                <a:cubicBezTo>
                  <a:pt x="4699238" y="716408"/>
                  <a:pt x="4707375" y="713256"/>
                  <a:pt x="4710217" y="706760"/>
                </a:cubicBezTo>
                <a:lnTo>
                  <a:pt x="4751291" y="612715"/>
                </a:lnTo>
                <a:lnTo>
                  <a:pt x="4776928" y="689431"/>
                </a:lnTo>
                <a:cubicBezTo>
                  <a:pt x="4778544" y="694189"/>
                  <a:pt x="4783059" y="697654"/>
                  <a:pt x="4788520" y="698278"/>
                </a:cubicBezTo>
                <a:cubicBezTo>
                  <a:pt x="4796155" y="699159"/>
                  <a:pt x="4803122" y="694244"/>
                  <a:pt x="4804068" y="687303"/>
                </a:cubicBezTo>
                <a:lnTo>
                  <a:pt x="4845646" y="382467"/>
                </a:lnTo>
                <a:lnTo>
                  <a:pt x="4887889" y="847372"/>
                </a:lnTo>
                <a:cubicBezTo>
                  <a:pt x="4887778" y="854369"/>
                  <a:pt x="4893853" y="860140"/>
                  <a:pt x="4901545" y="860267"/>
                </a:cubicBezTo>
                <a:cubicBezTo>
                  <a:pt x="4909291" y="860394"/>
                  <a:pt x="4915644" y="854825"/>
                  <a:pt x="4915755" y="847827"/>
                </a:cubicBezTo>
                <a:lnTo>
                  <a:pt x="4946240" y="616667"/>
                </a:lnTo>
                <a:lnTo>
                  <a:pt x="4978788" y="787225"/>
                </a:lnTo>
                <a:cubicBezTo>
                  <a:pt x="4979958" y="793255"/>
                  <a:pt x="4985699" y="797663"/>
                  <a:pt x="4992442" y="797714"/>
                </a:cubicBezTo>
                <a:cubicBezTo>
                  <a:pt x="4999130" y="797826"/>
                  <a:pt x="5004926" y="793549"/>
                  <a:pt x="5006208" y="787580"/>
                </a:cubicBezTo>
                <a:lnTo>
                  <a:pt x="5042044" y="616465"/>
                </a:lnTo>
                <a:lnTo>
                  <a:pt x="5076821" y="721252"/>
                </a:lnTo>
                <a:cubicBezTo>
                  <a:pt x="5078603" y="726598"/>
                  <a:pt x="5084010" y="730261"/>
                  <a:pt x="5090140" y="730271"/>
                </a:cubicBezTo>
                <a:cubicBezTo>
                  <a:pt x="5096271" y="730256"/>
                  <a:pt x="5101733" y="726567"/>
                  <a:pt x="5103461" y="721201"/>
                </a:cubicBezTo>
                <a:lnTo>
                  <a:pt x="5133500" y="628727"/>
                </a:lnTo>
                <a:lnTo>
                  <a:pt x="5164710" y="781196"/>
                </a:lnTo>
                <a:cubicBezTo>
                  <a:pt x="5166048" y="787094"/>
                  <a:pt x="5171732" y="791330"/>
                  <a:pt x="5178364" y="791330"/>
                </a:cubicBezTo>
                <a:lnTo>
                  <a:pt x="5178643" y="791330"/>
                </a:lnTo>
                <a:cubicBezTo>
                  <a:pt x="5185442" y="791208"/>
                  <a:pt x="5191127" y="786678"/>
                  <a:pt x="5192185" y="780587"/>
                </a:cubicBezTo>
                <a:lnTo>
                  <a:pt x="5233984" y="531540"/>
                </a:lnTo>
                <a:lnTo>
                  <a:pt x="5262240" y="703821"/>
                </a:lnTo>
                <a:cubicBezTo>
                  <a:pt x="5263188" y="710251"/>
                  <a:pt x="5269429" y="714938"/>
                  <a:pt x="5276563" y="714614"/>
                </a:cubicBezTo>
                <a:cubicBezTo>
                  <a:pt x="5283696" y="714320"/>
                  <a:pt x="5289381" y="709217"/>
                  <a:pt x="5289883" y="702757"/>
                </a:cubicBezTo>
                <a:lnTo>
                  <a:pt x="5316467" y="322118"/>
                </a:lnTo>
                <a:lnTo>
                  <a:pt x="5359715" y="977950"/>
                </a:lnTo>
                <a:cubicBezTo>
                  <a:pt x="5360160" y="984628"/>
                  <a:pt x="5366236" y="989843"/>
                  <a:pt x="5373593" y="989858"/>
                </a:cubicBezTo>
                <a:cubicBezTo>
                  <a:pt x="5381004" y="989757"/>
                  <a:pt x="5387079" y="984395"/>
                  <a:pt x="5387358" y="977646"/>
                </a:cubicBezTo>
                <a:lnTo>
                  <a:pt x="5416673" y="261262"/>
                </a:lnTo>
                <a:lnTo>
                  <a:pt x="5457134" y="830498"/>
                </a:lnTo>
                <a:cubicBezTo>
                  <a:pt x="5457580" y="837176"/>
                  <a:pt x="5463710" y="842370"/>
                  <a:pt x="5471068" y="842355"/>
                </a:cubicBezTo>
                <a:cubicBezTo>
                  <a:pt x="5478423" y="842340"/>
                  <a:pt x="5484498" y="837156"/>
                  <a:pt x="5484945" y="830498"/>
                </a:cubicBezTo>
                <a:lnTo>
                  <a:pt x="5512811" y="432125"/>
                </a:lnTo>
                <a:lnTo>
                  <a:pt x="5538725" y="703061"/>
                </a:lnTo>
                <a:cubicBezTo>
                  <a:pt x="5539227" y="708077"/>
                  <a:pt x="5542905" y="712359"/>
                  <a:pt x="5548144" y="713965"/>
                </a:cubicBezTo>
                <a:cubicBezTo>
                  <a:pt x="5555445" y="716200"/>
                  <a:pt x="5563359" y="712633"/>
                  <a:pt x="5565812" y="706000"/>
                </a:cubicBezTo>
                <a:lnTo>
                  <a:pt x="5604824" y="601416"/>
                </a:lnTo>
                <a:lnTo>
                  <a:pt x="5641217" y="768274"/>
                </a:lnTo>
                <a:cubicBezTo>
                  <a:pt x="5642387" y="773742"/>
                  <a:pt x="5647402" y="777866"/>
                  <a:pt x="5653478" y="778429"/>
                </a:cubicBezTo>
                <a:cubicBezTo>
                  <a:pt x="5661112" y="779138"/>
                  <a:pt x="5667967" y="774071"/>
                  <a:pt x="5668748" y="767109"/>
                </a:cubicBezTo>
                <a:lnTo>
                  <a:pt x="5698842" y="501493"/>
                </a:lnTo>
                <a:lnTo>
                  <a:pt x="5749838" y="677725"/>
                </a:lnTo>
                <a:cubicBezTo>
                  <a:pt x="5751064" y="681976"/>
                  <a:pt x="5754630" y="685336"/>
                  <a:pt x="5759256" y="686603"/>
                </a:cubicBezTo>
                <a:cubicBezTo>
                  <a:pt x="5766669" y="688625"/>
                  <a:pt x="5774415" y="684830"/>
                  <a:pt x="5776644" y="678131"/>
                </a:cubicBezTo>
                <a:lnTo>
                  <a:pt x="5797377" y="615755"/>
                </a:lnTo>
                <a:lnTo>
                  <a:pt x="5830816" y="706000"/>
                </a:lnTo>
                <a:cubicBezTo>
                  <a:pt x="5832711" y="711108"/>
                  <a:pt x="5838005" y="714558"/>
                  <a:pt x="5843913" y="714614"/>
                </a:cubicBezTo>
                <a:cubicBezTo>
                  <a:pt x="5849876" y="714731"/>
                  <a:pt x="5855227" y="711330"/>
                  <a:pt x="5857177" y="706203"/>
                </a:cubicBezTo>
                <a:lnTo>
                  <a:pt x="5899421" y="598730"/>
                </a:lnTo>
                <a:lnTo>
                  <a:pt x="5936093" y="701288"/>
                </a:lnTo>
                <a:cubicBezTo>
                  <a:pt x="5937710" y="705858"/>
                  <a:pt x="5942057" y="709192"/>
                  <a:pt x="5947296" y="709891"/>
                </a:cubicBezTo>
                <a:cubicBezTo>
                  <a:pt x="5954930" y="710915"/>
                  <a:pt x="5962008" y="706131"/>
                  <a:pt x="5963124" y="699210"/>
                </a:cubicBezTo>
                <a:lnTo>
                  <a:pt x="5990599" y="527588"/>
                </a:lnTo>
                <a:lnTo>
                  <a:pt x="6035519" y="870933"/>
                </a:lnTo>
                <a:cubicBezTo>
                  <a:pt x="6036355" y="877292"/>
                  <a:pt x="6042318" y="882076"/>
                  <a:pt x="6049341" y="882081"/>
                </a:cubicBezTo>
                <a:lnTo>
                  <a:pt x="6049674" y="882081"/>
                </a:lnTo>
                <a:cubicBezTo>
                  <a:pt x="6056808" y="881939"/>
                  <a:pt x="6062716" y="876872"/>
                  <a:pt x="6063218" y="870376"/>
                </a:cubicBezTo>
                <a:lnTo>
                  <a:pt x="6096155" y="467340"/>
                </a:lnTo>
                <a:lnTo>
                  <a:pt x="6118057" y="703111"/>
                </a:lnTo>
                <a:cubicBezTo>
                  <a:pt x="6118168" y="710109"/>
                  <a:pt x="6124467" y="715699"/>
                  <a:pt x="6132157" y="715602"/>
                </a:cubicBezTo>
                <a:cubicBezTo>
                  <a:pt x="6139905" y="715505"/>
                  <a:pt x="6146034" y="709755"/>
                  <a:pt x="6145923" y="702757"/>
                </a:cubicBezTo>
                <a:lnTo>
                  <a:pt x="6174570" y="236130"/>
                </a:lnTo>
                <a:lnTo>
                  <a:pt x="6208009" y="669669"/>
                </a:lnTo>
                <a:cubicBezTo>
                  <a:pt x="6208510" y="676200"/>
                  <a:pt x="6214417" y="681308"/>
                  <a:pt x="6221607" y="681475"/>
                </a:cubicBezTo>
                <a:cubicBezTo>
                  <a:pt x="6228741" y="681531"/>
                  <a:pt x="6234816" y="676727"/>
                  <a:pt x="6235763" y="670277"/>
                </a:cubicBezTo>
                <a:lnTo>
                  <a:pt x="6272657" y="380592"/>
                </a:lnTo>
                <a:lnTo>
                  <a:pt x="6314902" y="855732"/>
                </a:lnTo>
                <a:cubicBezTo>
                  <a:pt x="6315460" y="862309"/>
                  <a:pt x="6321534" y="867381"/>
                  <a:pt x="6328780" y="867386"/>
                </a:cubicBezTo>
                <a:cubicBezTo>
                  <a:pt x="6336025" y="867386"/>
                  <a:pt x="6342044" y="862370"/>
                  <a:pt x="6342657" y="855833"/>
                </a:cubicBezTo>
                <a:lnTo>
                  <a:pt x="6371860" y="543499"/>
                </a:lnTo>
                <a:lnTo>
                  <a:pt x="6410148" y="1020463"/>
                </a:lnTo>
                <a:cubicBezTo>
                  <a:pt x="6410649" y="1026984"/>
                  <a:pt x="6416557" y="1032076"/>
                  <a:pt x="6423747" y="1032218"/>
                </a:cubicBezTo>
                <a:lnTo>
                  <a:pt x="6424026" y="1032218"/>
                </a:lnTo>
                <a:cubicBezTo>
                  <a:pt x="6430769" y="1031808"/>
                  <a:pt x="6436231" y="1027035"/>
                  <a:pt x="6436900" y="1020919"/>
                </a:cubicBezTo>
                <a:lnTo>
                  <a:pt x="6476778" y="703139"/>
                </a:lnTo>
                <a:lnTo>
                  <a:pt x="6517102" y="1024464"/>
                </a:lnTo>
                <a:cubicBezTo>
                  <a:pt x="6517771" y="1030580"/>
                  <a:pt x="6523233" y="1035353"/>
                  <a:pt x="6529975" y="1035763"/>
                </a:cubicBezTo>
                <a:lnTo>
                  <a:pt x="6530255" y="1035763"/>
                </a:lnTo>
                <a:cubicBezTo>
                  <a:pt x="6537445" y="1035621"/>
                  <a:pt x="6543353" y="1030529"/>
                  <a:pt x="6543853" y="1024008"/>
                </a:cubicBezTo>
                <a:lnTo>
                  <a:pt x="6582141" y="547044"/>
                </a:lnTo>
                <a:lnTo>
                  <a:pt x="6611345" y="859378"/>
                </a:lnTo>
                <a:cubicBezTo>
                  <a:pt x="6611957" y="865915"/>
                  <a:pt x="6617977" y="870931"/>
                  <a:pt x="6625222" y="870931"/>
                </a:cubicBezTo>
                <a:cubicBezTo>
                  <a:pt x="6632467" y="870926"/>
                  <a:pt x="6638541" y="865854"/>
                  <a:pt x="6639099" y="859277"/>
                </a:cubicBezTo>
                <a:lnTo>
                  <a:pt x="6681344" y="384137"/>
                </a:lnTo>
                <a:lnTo>
                  <a:pt x="6718238" y="673822"/>
                </a:lnTo>
                <a:cubicBezTo>
                  <a:pt x="6719185" y="680272"/>
                  <a:pt x="6725261" y="685076"/>
                  <a:pt x="6732394" y="685020"/>
                </a:cubicBezTo>
                <a:cubicBezTo>
                  <a:pt x="6739584" y="684853"/>
                  <a:pt x="6745492" y="679745"/>
                  <a:pt x="6745992" y="673214"/>
                </a:cubicBezTo>
                <a:lnTo>
                  <a:pt x="6779432" y="239675"/>
                </a:lnTo>
                <a:lnTo>
                  <a:pt x="6808078" y="706302"/>
                </a:lnTo>
                <a:cubicBezTo>
                  <a:pt x="6807967" y="713300"/>
                  <a:pt x="6814097" y="719050"/>
                  <a:pt x="6821844" y="719147"/>
                </a:cubicBezTo>
                <a:cubicBezTo>
                  <a:pt x="6829534" y="719244"/>
                  <a:pt x="6835833" y="713654"/>
                  <a:pt x="6835944" y="706656"/>
                </a:cubicBezTo>
                <a:lnTo>
                  <a:pt x="6857847" y="470885"/>
                </a:lnTo>
                <a:lnTo>
                  <a:pt x="6890784" y="873921"/>
                </a:lnTo>
                <a:cubicBezTo>
                  <a:pt x="6891286" y="880417"/>
                  <a:pt x="6897194" y="885484"/>
                  <a:pt x="6904327" y="885626"/>
                </a:cubicBezTo>
                <a:lnTo>
                  <a:pt x="6904661" y="885626"/>
                </a:lnTo>
                <a:cubicBezTo>
                  <a:pt x="6911683" y="885621"/>
                  <a:pt x="6917647" y="880837"/>
                  <a:pt x="6918482" y="874478"/>
                </a:cubicBezTo>
                <a:lnTo>
                  <a:pt x="6963402" y="531133"/>
                </a:lnTo>
                <a:lnTo>
                  <a:pt x="6990877" y="702755"/>
                </a:lnTo>
                <a:cubicBezTo>
                  <a:pt x="6991993" y="709676"/>
                  <a:pt x="6999071" y="714460"/>
                  <a:pt x="7006705" y="713436"/>
                </a:cubicBezTo>
                <a:cubicBezTo>
                  <a:pt x="7011944" y="712737"/>
                  <a:pt x="7016292" y="709403"/>
                  <a:pt x="7017908" y="704833"/>
                </a:cubicBezTo>
                <a:lnTo>
                  <a:pt x="7054580" y="602275"/>
                </a:lnTo>
                <a:lnTo>
                  <a:pt x="7096824" y="709748"/>
                </a:lnTo>
                <a:cubicBezTo>
                  <a:pt x="7098775" y="714875"/>
                  <a:pt x="7104125" y="718276"/>
                  <a:pt x="7110088" y="718159"/>
                </a:cubicBezTo>
                <a:cubicBezTo>
                  <a:pt x="7115997" y="718103"/>
                  <a:pt x="7121291" y="714653"/>
                  <a:pt x="7123185" y="709545"/>
                </a:cubicBezTo>
                <a:lnTo>
                  <a:pt x="7156624" y="619300"/>
                </a:lnTo>
                <a:lnTo>
                  <a:pt x="7177357" y="681676"/>
                </a:lnTo>
                <a:cubicBezTo>
                  <a:pt x="7179586" y="688375"/>
                  <a:pt x="7187332" y="692170"/>
                  <a:pt x="7194745" y="690148"/>
                </a:cubicBezTo>
                <a:cubicBezTo>
                  <a:pt x="7199371" y="688881"/>
                  <a:pt x="7202937" y="685521"/>
                  <a:pt x="7204163" y="681270"/>
                </a:cubicBezTo>
                <a:lnTo>
                  <a:pt x="7255159" y="505038"/>
                </a:lnTo>
                <a:lnTo>
                  <a:pt x="7285254" y="770654"/>
                </a:lnTo>
                <a:cubicBezTo>
                  <a:pt x="7286034" y="777616"/>
                  <a:pt x="7292889" y="782683"/>
                  <a:pt x="7300524" y="781974"/>
                </a:cubicBezTo>
                <a:cubicBezTo>
                  <a:pt x="7306599" y="781411"/>
                  <a:pt x="7311615" y="777287"/>
                  <a:pt x="7312785" y="771819"/>
                </a:cubicBezTo>
                <a:lnTo>
                  <a:pt x="7349178" y="604961"/>
                </a:lnTo>
                <a:lnTo>
                  <a:pt x="7388190" y="709545"/>
                </a:lnTo>
                <a:cubicBezTo>
                  <a:pt x="7390642" y="716178"/>
                  <a:pt x="7398557" y="719745"/>
                  <a:pt x="7405858" y="717510"/>
                </a:cubicBezTo>
                <a:cubicBezTo>
                  <a:pt x="7411096" y="715904"/>
                  <a:pt x="7414774" y="711622"/>
                  <a:pt x="7415276" y="706606"/>
                </a:cubicBezTo>
                <a:lnTo>
                  <a:pt x="7441191" y="435670"/>
                </a:lnTo>
                <a:lnTo>
                  <a:pt x="7469056" y="834043"/>
                </a:lnTo>
                <a:cubicBezTo>
                  <a:pt x="7469503" y="840701"/>
                  <a:pt x="7475578" y="845885"/>
                  <a:pt x="7482934" y="845900"/>
                </a:cubicBezTo>
                <a:cubicBezTo>
                  <a:pt x="7490291" y="845915"/>
                  <a:pt x="7496422" y="840721"/>
                  <a:pt x="7496867" y="834043"/>
                </a:cubicBezTo>
                <a:lnTo>
                  <a:pt x="7537328" y="264807"/>
                </a:lnTo>
                <a:lnTo>
                  <a:pt x="7566643" y="981191"/>
                </a:lnTo>
                <a:cubicBezTo>
                  <a:pt x="7566922" y="987940"/>
                  <a:pt x="7572998" y="993302"/>
                  <a:pt x="7580409" y="993403"/>
                </a:cubicBezTo>
                <a:cubicBezTo>
                  <a:pt x="7587765" y="993388"/>
                  <a:pt x="7593841" y="988173"/>
                  <a:pt x="7594286" y="981495"/>
                </a:cubicBezTo>
                <a:lnTo>
                  <a:pt x="7637534" y="325663"/>
                </a:lnTo>
                <a:lnTo>
                  <a:pt x="7664118" y="706302"/>
                </a:lnTo>
                <a:cubicBezTo>
                  <a:pt x="7664620" y="712762"/>
                  <a:pt x="7670305" y="717865"/>
                  <a:pt x="7677439" y="718159"/>
                </a:cubicBezTo>
                <a:cubicBezTo>
                  <a:pt x="7684572" y="718483"/>
                  <a:pt x="7690814" y="713796"/>
                  <a:pt x="7691761" y="707366"/>
                </a:cubicBezTo>
                <a:lnTo>
                  <a:pt x="7720017" y="535085"/>
                </a:lnTo>
                <a:lnTo>
                  <a:pt x="7761816" y="784132"/>
                </a:lnTo>
                <a:cubicBezTo>
                  <a:pt x="7762874" y="790223"/>
                  <a:pt x="7768559" y="794753"/>
                  <a:pt x="7775358" y="794875"/>
                </a:cubicBezTo>
                <a:lnTo>
                  <a:pt x="7775637" y="794875"/>
                </a:lnTo>
                <a:cubicBezTo>
                  <a:pt x="7782270" y="794875"/>
                  <a:pt x="7787954" y="790639"/>
                  <a:pt x="7789291" y="784741"/>
                </a:cubicBezTo>
                <a:lnTo>
                  <a:pt x="7820502" y="632272"/>
                </a:lnTo>
                <a:lnTo>
                  <a:pt x="7850541" y="724746"/>
                </a:lnTo>
                <a:cubicBezTo>
                  <a:pt x="7852269" y="730112"/>
                  <a:pt x="7857730" y="733801"/>
                  <a:pt x="7863861" y="733816"/>
                </a:cubicBezTo>
                <a:cubicBezTo>
                  <a:pt x="7869991" y="733806"/>
                  <a:pt x="7875398" y="730143"/>
                  <a:pt x="7877181" y="724797"/>
                </a:cubicBezTo>
                <a:lnTo>
                  <a:pt x="7911958" y="620010"/>
                </a:lnTo>
                <a:lnTo>
                  <a:pt x="7947794" y="791125"/>
                </a:lnTo>
                <a:cubicBezTo>
                  <a:pt x="7949075" y="797094"/>
                  <a:pt x="7954872" y="801371"/>
                  <a:pt x="7961559" y="801259"/>
                </a:cubicBezTo>
                <a:cubicBezTo>
                  <a:pt x="7968303" y="801208"/>
                  <a:pt x="7974043" y="796800"/>
                  <a:pt x="7975213" y="790770"/>
                </a:cubicBezTo>
                <a:lnTo>
                  <a:pt x="8007761" y="620212"/>
                </a:lnTo>
                <a:lnTo>
                  <a:pt x="8038246" y="851372"/>
                </a:lnTo>
                <a:cubicBezTo>
                  <a:pt x="8038358" y="858370"/>
                  <a:pt x="8044711" y="863939"/>
                  <a:pt x="8052457" y="863812"/>
                </a:cubicBezTo>
                <a:cubicBezTo>
                  <a:pt x="8060149" y="863685"/>
                  <a:pt x="8066223" y="857914"/>
                  <a:pt x="8066112" y="850917"/>
                </a:cubicBezTo>
                <a:lnTo>
                  <a:pt x="8108355" y="386012"/>
                </a:lnTo>
                <a:lnTo>
                  <a:pt x="8149933" y="690848"/>
                </a:lnTo>
                <a:cubicBezTo>
                  <a:pt x="8150880" y="697789"/>
                  <a:pt x="8157847" y="702704"/>
                  <a:pt x="8165481" y="701823"/>
                </a:cubicBezTo>
                <a:cubicBezTo>
                  <a:pt x="8170943" y="701199"/>
                  <a:pt x="8175457" y="697734"/>
                  <a:pt x="8177074" y="692976"/>
                </a:cubicBezTo>
                <a:lnTo>
                  <a:pt x="8202710" y="616260"/>
                </a:lnTo>
                <a:lnTo>
                  <a:pt x="8243784" y="710305"/>
                </a:lnTo>
                <a:cubicBezTo>
                  <a:pt x="8246626" y="716801"/>
                  <a:pt x="8254763" y="719953"/>
                  <a:pt x="8261898" y="717353"/>
                </a:cubicBezTo>
                <a:cubicBezTo>
                  <a:pt x="8266579" y="715646"/>
                  <a:pt x="8269866" y="711764"/>
                  <a:pt x="8270536" y="707214"/>
                </a:cubicBezTo>
                <a:lnTo>
                  <a:pt x="8290321" y="562194"/>
                </a:lnTo>
                <a:lnTo>
                  <a:pt x="8338138" y="982204"/>
                </a:lnTo>
                <a:cubicBezTo>
                  <a:pt x="8337972" y="989202"/>
                  <a:pt x="8344102" y="994984"/>
                  <a:pt x="8351793" y="995126"/>
                </a:cubicBezTo>
                <a:cubicBezTo>
                  <a:pt x="8359484" y="995267"/>
                  <a:pt x="8365838" y="989709"/>
                  <a:pt x="8366004" y="982711"/>
                </a:cubicBezTo>
                <a:lnTo>
                  <a:pt x="8421735" y="635971"/>
                </a:lnTo>
                <a:lnTo>
                  <a:pt x="8438455" y="686642"/>
                </a:lnTo>
                <a:cubicBezTo>
                  <a:pt x="8440685" y="693336"/>
                  <a:pt x="8448487" y="697111"/>
                  <a:pt x="8455844" y="695078"/>
                </a:cubicBezTo>
                <a:cubicBezTo>
                  <a:pt x="8459745" y="694004"/>
                  <a:pt x="8462922" y="691440"/>
                  <a:pt x="8464539" y="688061"/>
                </a:cubicBezTo>
                <a:lnTo>
                  <a:pt x="8499203" y="617122"/>
                </a:lnTo>
                <a:lnTo>
                  <a:pt x="8524282" y="708937"/>
                </a:lnTo>
                <a:cubicBezTo>
                  <a:pt x="8526123" y="715732"/>
                  <a:pt x="8533646" y="719892"/>
                  <a:pt x="8541114" y="718230"/>
                </a:cubicBezTo>
                <a:cubicBezTo>
                  <a:pt x="8546967" y="716933"/>
                  <a:pt x="8551202" y="712393"/>
                  <a:pt x="8551703" y="706961"/>
                </a:cubicBezTo>
                <a:lnTo>
                  <a:pt x="8586089" y="336659"/>
                </a:lnTo>
                <a:lnTo>
                  <a:pt x="8619251" y="873921"/>
                </a:lnTo>
                <a:cubicBezTo>
                  <a:pt x="8619640" y="880589"/>
                  <a:pt x="8625659" y="885834"/>
                  <a:pt x="8633015" y="885879"/>
                </a:cubicBezTo>
                <a:cubicBezTo>
                  <a:pt x="8640317" y="885874"/>
                  <a:pt x="8646391" y="880782"/>
                  <a:pt x="8646949" y="874174"/>
                </a:cubicBezTo>
                <a:lnTo>
                  <a:pt x="8684010" y="417884"/>
                </a:lnTo>
                <a:lnTo>
                  <a:pt x="8714551" y="697080"/>
                </a:lnTo>
                <a:cubicBezTo>
                  <a:pt x="8715275" y="703566"/>
                  <a:pt x="8721238" y="708511"/>
                  <a:pt x="8728428" y="708532"/>
                </a:cubicBezTo>
                <a:cubicBezTo>
                  <a:pt x="8735618" y="708420"/>
                  <a:pt x="8741581" y="703358"/>
                  <a:pt x="8742137" y="696827"/>
                </a:cubicBezTo>
                <a:lnTo>
                  <a:pt x="8780314" y="255281"/>
                </a:lnTo>
                <a:lnTo>
                  <a:pt x="8804947" y="981495"/>
                </a:lnTo>
                <a:cubicBezTo>
                  <a:pt x="8804781" y="988493"/>
                  <a:pt x="8810855" y="994289"/>
                  <a:pt x="8818547" y="994442"/>
                </a:cubicBezTo>
                <a:cubicBezTo>
                  <a:pt x="8826293" y="994594"/>
                  <a:pt x="8832647" y="989050"/>
                  <a:pt x="8832813" y="982053"/>
                </a:cubicBezTo>
                <a:lnTo>
                  <a:pt x="8869485" y="551351"/>
                </a:lnTo>
                <a:lnTo>
                  <a:pt x="8900250" y="750183"/>
                </a:lnTo>
                <a:cubicBezTo>
                  <a:pt x="8901252" y="757120"/>
                  <a:pt x="8908275" y="761994"/>
                  <a:pt x="8915910" y="761067"/>
                </a:cubicBezTo>
                <a:cubicBezTo>
                  <a:pt x="8921595" y="760378"/>
                  <a:pt x="8926276" y="756552"/>
                  <a:pt x="8927613" y="751450"/>
                </a:cubicBezTo>
                <a:lnTo>
                  <a:pt x="8958879" y="636680"/>
                </a:lnTo>
                <a:lnTo>
                  <a:pt x="8984070" y="755047"/>
                </a:lnTo>
                <a:cubicBezTo>
                  <a:pt x="8985575" y="761913"/>
                  <a:pt x="8992876" y="766383"/>
                  <a:pt x="9000455" y="765030"/>
                </a:cubicBezTo>
                <a:cubicBezTo>
                  <a:pt x="9005248" y="764163"/>
                  <a:pt x="9009261" y="761042"/>
                  <a:pt x="9010878" y="756821"/>
                </a:cubicBezTo>
                <a:lnTo>
                  <a:pt x="9063041" y="621530"/>
                </a:lnTo>
                <a:lnTo>
                  <a:pt x="9084165" y="696573"/>
                </a:lnTo>
                <a:cubicBezTo>
                  <a:pt x="9086060" y="703348"/>
                  <a:pt x="9093694" y="707427"/>
                  <a:pt x="9101107" y="705684"/>
                </a:cubicBezTo>
                <a:cubicBezTo>
                  <a:pt x="9105510" y="704655"/>
                  <a:pt x="9109076" y="701747"/>
                  <a:pt x="9110693" y="697890"/>
                </a:cubicBezTo>
                <a:lnTo>
                  <a:pt x="9151600" y="599691"/>
                </a:lnTo>
                <a:lnTo>
                  <a:pt x="9200198" y="820564"/>
                </a:lnTo>
                <a:cubicBezTo>
                  <a:pt x="9201703" y="827431"/>
                  <a:pt x="9209003" y="831905"/>
                  <a:pt x="9216527" y="830562"/>
                </a:cubicBezTo>
                <a:cubicBezTo>
                  <a:pt x="9222380" y="829518"/>
                  <a:pt x="9226839" y="825216"/>
                  <a:pt x="9227673" y="819855"/>
                </a:cubicBezTo>
                <a:lnTo>
                  <a:pt x="9249966" y="677116"/>
                </a:lnTo>
                <a:lnTo>
                  <a:pt x="9283907" y="942073"/>
                </a:lnTo>
                <a:cubicBezTo>
                  <a:pt x="9284687" y="948366"/>
                  <a:pt x="9290483" y="953160"/>
                  <a:pt x="9297450" y="953322"/>
                </a:cubicBezTo>
                <a:cubicBezTo>
                  <a:pt x="9304305" y="953307"/>
                  <a:pt x="9310101" y="948807"/>
                  <a:pt x="9311216" y="942681"/>
                </a:cubicBezTo>
                <a:lnTo>
                  <a:pt x="9366168" y="636325"/>
                </a:lnTo>
                <a:lnTo>
                  <a:pt x="9388461" y="708988"/>
                </a:lnTo>
                <a:cubicBezTo>
                  <a:pt x="9390131" y="714369"/>
                  <a:pt x="9395538" y="718113"/>
                  <a:pt x="9401668" y="718210"/>
                </a:cubicBezTo>
                <a:cubicBezTo>
                  <a:pt x="9407855" y="718377"/>
                  <a:pt x="9413373" y="714733"/>
                  <a:pt x="9415155" y="709342"/>
                </a:cubicBezTo>
                <a:lnTo>
                  <a:pt x="9442018" y="631664"/>
                </a:lnTo>
                <a:lnTo>
                  <a:pt x="9456286" y="707670"/>
                </a:lnTo>
                <a:cubicBezTo>
                  <a:pt x="9457511" y="714576"/>
                  <a:pt x="9464701" y="719258"/>
                  <a:pt x="9472280" y="718128"/>
                </a:cubicBezTo>
                <a:cubicBezTo>
                  <a:pt x="9478411" y="717216"/>
                  <a:pt x="9483149" y="712722"/>
                  <a:pt x="9483872" y="707113"/>
                </a:cubicBezTo>
                <a:lnTo>
                  <a:pt x="9520266" y="446412"/>
                </a:lnTo>
                <a:lnTo>
                  <a:pt x="9580178" y="835056"/>
                </a:lnTo>
                <a:cubicBezTo>
                  <a:pt x="9581124" y="841218"/>
                  <a:pt x="9586865" y="845839"/>
                  <a:pt x="9593720" y="845951"/>
                </a:cubicBezTo>
                <a:lnTo>
                  <a:pt x="9593998" y="845951"/>
                </a:lnTo>
                <a:cubicBezTo>
                  <a:pt x="9600742" y="845946"/>
                  <a:pt x="9606539" y="841522"/>
                  <a:pt x="9607709" y="835462"/>
                </a:cubicBezTo>
                <a:lnTo>
                  <a:pt x="9640109" y="668571"/>
                </a:lnTo>
                <a:lnTo>
                  <a:pt x="9688709" y="1055846"/>
                </a:lnTo>
                <a:cubicBezTo>
                  <a:pt x="9689378" y="1061962"/>
                  <a:pt x="9694840" y="1066735"/>
                  <a:pt x="9701583" y="1067145"/>
                </a:cubicBezTo>
                <a:lnTo>
                  <a:pt x="9701862" y="1067145"/>
                </a:lnTo>
                <a:cubicBezTo>
                  <a:pt x="9709052" y="1067003"/>
                  <a:pt x="9714960" y="1061911"/>
                  <a:pt x="9715460" y="1055390"/>
                </a:cubicBezTo>
                <a:lnTo>
                  <a:pt x="9753748" y="578426"/>
                </a:lnTo>
                <a:lnTo>
                  <a:pt x="9782952" y="890760"/>
                </a:lnTo>
                <a:cubicBezTo>
                  <a:pt x="9783564" y="897297"/>
                  <a:pt x="9789584" y="902313"/>
                  <a:pt x="9796829" y="902313"/>
                </a:cubicBezTo>
                <a:cubicBezTo>
                  <a:pt x="9804074" y="902308"/>
                  <a:pt x="9810148" y="897236"/>
                  <a:pt x="9810707" y="890659"/>
                </a:cubicBezTo>
                <a:lnTo>
                  <a:pt x="9852951" y="415519"/>
                </a:lnTo>
                <a:lnTo>
                  <a:pt x="9889845" y="705204"/>
                </a:lnTo>
                <a:cubicBezTo>
                  <a:pt x="9890792" y="711654"/>
                  <a:pt x="9896868" y="716458"/>
                  <a:pt x="9904001" y="716402"/>
                </a:cubicBezTo>
                <a:cubicBezTo>
                  <a:pt x="9911191" y="716235"/>
                  <a:pt x="9917099" y="711127"/>
                  <a:pt x="9917600" y="704596"/>
                </a:cubicBezTo>
                <a:lnTo>
                  <a:pt x="9951039" y="271057"/>
                </a:lnTo>
                <a:lnTo>
                  <a:pt x="9979685" y="737684"/>
                </a:lnTo>
                <a:cubicBezTo>
                  <a:pt x="9979574" y="744682"/>
                  <a:pt x="9985704" y="750432"/>
                  <a:pt x="9993451" y="750529"/>
                </a:cubicBezTo>
                <a:cubicBezTo>
                  <a:pt x="10001141" y="750625"/>
                  <a:pt x="10007440" y="745036"/>
                  <a:pt x="10007551" y="738038"/>
                </a:cubicBezTo>
                <a:lnTo>
                  <a:pt x="10029454" y="502267"/>
                </a:lnTo>
                <a:lnTo>
                  <a:pt x="10062391" y="905303"/>
                </a:lnTo>
                <a:cubicBezTo>
                  <a:pt x="10062893" y="911799"/>
                  <a:pt x="10068801" y="916866"/>
                  <a:pt x="10075934" y="917008"/>
                </a:cubicBezTo>
                <a:lnTo>
                  <a:pt x="10076268" y="917008"/>
                </a:lnTo>
                <a:cubicBezTo>
                  <a:pt x="10083290" y="917003"/>
                  <a:pt x="10089254" y="912219"/>
                  <a:pt x="10090089" y="905860"/>
                </a:cubicBezTo>
                <a:lnTo>
                  <a:pt x="10135009" y="562515"/>
                </a:lnTo>
                <a:lnTo>
                  <a:pt x="10162484" y="734137"/>
                </a:lnTo>
                <a:cubicBezTo>
                  <a:pt x="10163600" y="741058"/>
                  <a:pt x="10170678" y="745842"/>
                  <a:pt x="10178313" y="744818"/>
                </a:cubicBezTo>
                <a:cubicBezTo>
                  <a:pt x="10183551" y="744119"/>
                  <a:pt x="10187899" y="740785"/>
                  <a:pt x="10189515" y="736215"/>
                </a:cubicBezTo>
                <a:lnTo>
                  <a:pt x="10226187" y="633657"/>
                </a:lnTo>
                <a:lnTo>
                  <a:pt x="10268431" y="741130"/>
                </a:lnTo>
                <a:cubicBezTo>
                  <a:pt x="10270382" y="746257"/>
                  <a:pt x="10275732" y="749658"/>
                  <a:pt x="10281695" y="749541"/>
                </a:cubicBezTo>
                <a:cubicBezTo>
                  <a:pt x="10287604" y="749485"/>
                  <a:pt x="10292898" y="746034"/>
                  <a:pt x="10294792" y="740927"/>
                </a:cubicBezTo>
                <a:lnTo>
                  <a:pt x="10328231" y="650682"/>
                </a:lnTo>
                <a:lnTo>
                  <a:pt x="10348965" y="713058"/>
                </a:lnTo>
                <a:cubicBezTo>
                  <a:pt x="10351193" y="719757"/>
                  <a:pt x="10358940" y="723551"/>
                  <a:pt x="10366352" y="721530"/>
                </a:cubicBezTo>
                <a:cubicBezTo>
                  <a:pt x="10370978" y="720263"/>
                  <a:pt x="10374544" y="716903"/>
                  <a:pt x="10375770" y="712652"/>
                </a:cubicBezTo>
                <a:lnTo>
                  <a:pt x="10426766" y="536420"/>
                </a:lnTo>
                <a:lnTo>
                  <a:pt x="10456861" y="802036"/>
                </a:lnTo>
                <a:cubicBezTo>
                  <a:pt x="10457641" y="808998"/>
                  <a:pt x="10464496" y="814065"/>
                  <a:pt x="10472131" y="813356"/>
                </a:cubicBezTo>
                <a:cubicBezTo>
                  <a:pt x="10478206" y="812793"/>
                  <a:pt x="10483222" y="808669"/>
                  <a:pt x="10484392" y="803201"/>
                </a:cubicBezTo>
                <a:lnTo>
                  <a:pt x="10520785" y="636342"/>
                </a:lnTo>
                <a:lnTo>
                  <a:pt x="10559797" y="740927"/>
                </a:lnTo>
                <a:cubicBezTo>
                  <a:pt x="10562249" y="747560"/>
                  <a:pt x="10570164" y="751127"/>
                  <a:pt x="10577465" y="748892"/>
                </a:cubicBezTo>
                <a:cubicBezTo>
                  <a:pt x="10582703" y="747286"/>
                  <a:pt x="10586381" y="743004"/>
                  <a:pt x="10586883" y="737988"/>
                </a:cubicBezTo>
                <a:lnTo>
                  <a:pt x="10612798" y="467051"/>
                </a:lnTo>
                <a:lnTo>
                  <a:pt x="10640664" y="865425"/>
                </a:lnTo>
                <a:cubicBezTo>
                  <a:pt x="10641110" y="872083"/>
                  <a:pt x="10647185" y="877267"/>
                  <a:pt x="10654541" y="877282"/>
                </a:cubicBezTo>
                <a:cubicBezTo>
                  <a:pt x="10661898" y="877297"/>
                  <a:pt x="10668029" y="872103"/>
                  <a:pt x="10668474" y="865425"/>
                </a:cubicBezTo>
                <a:lnTo>
                  <a:pt x="10708935" y="296189"/>
                </a:lnTo>
                <a:lnTo>
                  <a:pt x="10738251" y="1012573"/>
                </a:lnTo>
                <a:cubicBezTo>
                  <a:pt x="10738529" y="1019322"/>
                  <a:pt x="10744605" y="1024683"/>
                  <a:pt x="10752016" y="1024784"/>
                </a:cubicBezTo>
                <a:cubicBezTo>
                  <a:pt x="10759373" y="1024770"/>
                  <a:pt x="10765448" y="1019555"/>
                  <a:pt x="10765894" y="1012877"/>
                </a:cubicBezTo>
                <a:lnTo>
                  <a:pt x="10809141" y="357045"/>
                </a:lnTo>
                <a:lnTo>
                  <a:pt x="10835725" y="737684"/>
                </a:lnTo>
                <a:cubicBezTo>
                  <a:pt x="10836227" y="744144"/>
                  <a:pt x="10841912" y="749247"/>
                  <a:pt x="10849046" y="749541"/>
                </a:cubicBezTo>
                <a:cubicBezTo>
                  <a:pt x="10856179" y="749865"/>
                  <a:pt x="10862421" y="745178"/>
                  <a:pt x="10863368" y="738748"/>
                </a:cubicBezTo>
                <a:lnTo>
                  <a:pt x="10891624" y="566467"/>
                </a:lnTo>
                <a:lnTo>
                  <a:pt x="10933423" y="815514"/>
                </a:lnTo>
                <a:cubicBezTo>
                  <a:pt x="10934482" y="821605"/>
                  <a:pt x="10940166" y="826135"/>
                  <a:pt x="10946966" y="826257"/>
                </a:cubicBezTo>
                <a:lnTo>
                  <a:pt x="10947244" y="826257"/>
                </a:lnTo>
                <a:cubicBezTo>
                  <a:pt x="10953877" y="826257"/>
                  <a:pt x="10959561" y="822020"/>
                  <a:pt x="10960898" y="816122"/>
                </a:cubicBezTo>
                <a:lnTo>
                  <a:pt x="10992109" y="663654"/>
                </a:lnTo>
                <a:lnTo>
                  <a:pt x="11022148" y="756128"/>
                </a:lnTo>
                <a:cubicBezTo>
                  <a:pt x="11023876" y="761494"/>
                  <a:pt x="11029337" y="765183"/>
                  <a:pt x="11035468" y="765198"/>
                </a:cubicBezTo>
                <a:cubicBezTo>
                  <a:pt x="11041598" y="765188"/>
                  <a:pt x="11047005" y="761524"/>
                  <a:pt x="11048788" y="756179"/>
                </a:cubicBezTo>
                <a:lnTo>
                  <a:pt x="11083564" y="651391"/>
                </a:lnTo>
                <a:lnTo>
                  <a:pt x="11119401" y="822507"/>
                </a:lnTo>
                <a:cubicBezTo>
                  <a:pt x="11120682" y="828476"/>
                  <a:pt x="11126479" y="832752"/>
                  <a:pt x="11133166" y="832641"/>
                </a:cubicBezTo>
                <a:cubicBezTo>
                  <a:pt x="11139909" y="832590"/>
                  <a:pt x="11145650" y="828182"/>
                  <a:pt x="11146820" y="822152"/>
                </a:cubicBezTo>
                <a:lnTo>
                  <a:pt x="11179368" y="651594"/>
                </a:lnTo>
                <a:lnTo>
                  <a:pt x="11209853" y="882754"/>
                </a:lnTo>
                <a:cubicBezTo>
                  <a:pt x="11209965" y="889752"/>
                  <a:pt x="11216318" y="895321"/>
                  <a:pt x="11224064" y="895194"/>
                </a:cubicBezTo>
                <a:cubicBezTo>
                  <a:pt x="11231755" y="895067"/>
                  <a:pt x="11237831" y="889296"/>
                  <a:pt x="11237719" y="882299"/>
                </a:cubicBezTo>
                <a:lnTo>
                  <a:pt x="11279963" y="417394"/>
                </a:lnTo>
                <a:lnTo>
                  <a:pt x="11321540" y="722229"/>
                </a:lnTo>
                <a:cubicBezTo>
                  <a:pt x="11322487" y="729171"/>
                  <a:pt x="11329454" y="734086"/>
                  <a:pt x="11337088" y="733205"/>
                </a:cubicBezTo>
                <a:cubicBezTo>
                  <a:pt x="11342550" y="732581"/>
                  <a:pt x="11347064" y="729115"/>
                  <a:pt x="11348681" y="724357"/>
                </a:cubicBezTo>
                <a:lnTo>
                  <a:pt x="11374318" y="647642"/>
                </a:lnTo>
                <a:lnTo>
                  <a:pt x="11415391" y="741687"/>
                </a:lnTo>
                <a:cubicBezTo>
                  <a:pt x="11418234" y="748183"/>
                  <a:pt x="11426370" y="751334"/>
                  <a:pt x="11433505" y="748735"/>
                </a:cubicBezTo>
                <a:cubicBezTo>
                  <a:pt x="11438186" y="747028"/>
                  <a:pt x="11441474" y="743146"/>
                  <a:pt x="11442143" y="738596"/>
                </a:cubicBezTo>
                <a:lnTo>
                  <a:pt x="11461928" y="593576"/>
                </a:lnTo>
                <a:lnTo>
                  <a:pt x="11509745" y="1013586"/>
                </a:lnTo>
                <a:cubicBezTo>
                  <a:pt x="11509579" y="1020584"/>
                  <a:pt x="11515709" y="1026365"/>
                  <a:pt x="11523401" y="1026508"/>
                </a:cubicBezTo>
                <a:cubicBezTo>
                  <a:pt x="11531091" y="1026649"/>
                  <a:pt x="11537445" y="1021091"/>
                  <a:pt x="11537611" y="1014093"/>
                </a:cubicBezTo>
                <a:lnTo>
                  <a:pt x="11593343" y="667353"/>
                </a:lnTo>
                <a:lnTo>
                  <a:pt x="11610062" y="718024"/>
                </a:lnTo>
                <a:cubicBezTo>
                  <a:pt x="11612292" y="724718"/>
                  <a:pt x="11620094" y="728492"/>
                  <a:pt x="11627451" y="726460"/>
                </a:cubicBezTo>
                <a:cubicBezTo>
                  <a:pt x="11631352" y="725386"/>
                  <a:pt x="11634529" y="722822"/>
                  <a:pt x="11636146" y="719442"/>
                </a:cubicBezTo>
                <a:lnTo>
                  <a:pt x="11670811" y="648503"/>
                </a:lnTo>
                <a:lnTo>
                  <a:pt x="11695890" y="740319"/>
                </a:lnTo>
                <a:cubicBezTo>
                  <a:pt x="11697729" y="747114"/>
                  <a:pt x="11705253" y="751274"/>
                  <a:pt x="11712721" y="749612"/>
                </a:cubicBezTo>
                <a:cubicBezTo>
                  <a:pt x="11718573" y="748314"/>
                  <a:pt x="11722809" y="743775"/>
                  <a:pt x="11723310" y="738343"/>
                </a:cubicBezTo>
                <a:lnTo>
                  <a:pt x="11757696" y="368040"/>
                </a:lnTo>
                <a:lnTo>
                  <a:pt x="11790857" y="905303"/>
                </a:lnTo>
                <a:cubicBezTo>
                  <a:pt x="11791247" y="911971"/>
                  <a:pt x="11797266" y="917216"/>
                  <a:pt x="11804623" y="917261"/>
                </a:cubicBezTo>
                <a:cubicBezTo>
                  <a:pt x="11811924" y="917256"/>
                  <a:pt x="11817998" y="912164"/>
                  <a:pt x="11818556" y="905556"/>
                </a:cubicBezTo>
                <a:lnTo>
                  <a:pt x="11855617" y="449266"/>
                </a:lnTo>
                <a:lnTo>
                  <a:pt x="11886158" y="728462"/>
                </a:lnTo>
                <a:cubicBezTo>
                  <a:pt x="11886883" y="734947"/>
                  <a:pt x="11892845" y="739893"/>
                  <a:pt x="11900035" y="739913"/>
                </a:cubicBezTo>
                <a:cubicBezTo>
                  <a:pt x="11907225" y="739802"/>
                  <a:pt x="11913188" y="734740"/>
                  <a:pt x="11913745" y="728208"/>
                </a:cubicBezTo>
                <a:lnTo>
                  <a:pt x="11951922" y="286663"/>
                </a:lnTo>
                <a:lnTo>
                  <a:pt x="11976555" y="1012877"/>
                </a:lnTo>
                <a:cubicBezTo>
                  <a:pt x="11976388" y="1019875"/>
                  <a:pt x="11982462" y="1025671"/>
                  <a:pt x="11990154" y="1025823"/>
                </a:cubicBezTo>
                <a:cubicBezTo>
                  <a:pt x="11997901" y="1025976"/>
                  <a:pt x="12004254" y="1020432"/>
                  <a:pt x="12004421" y="1013435"/>
                </a:cubicBezTo>
                <a:lnTo>
                  <a:pt x="12041092" y="582733"/>
                </a:lnTo>
                <a:lnTo>
                  <a:pt x="12071857" y="781565"/>
                </a:lnTo>
                <a:cubicBezTo>
                  <a:pt x="12072859" y="788502"/>
                  <a:pt x="12079882" y="793376"/>
                  <a:pt x="12087517" y="792449"/>
                </a:cubicBezTo>
                <a:cubicBezTo>
                  <a:pt x="12093202" y="791759"/>
                  <a:pt x="12097883" y="787934"/>
                  <a:pt x="12099220" y="782832"/>
                </a:cubicBezTo>
                <a:lnTo>
                  <a:pt x="12130487" y="668062"/>
                </a:lnTo>
                <a:lnTo>
                  <a:pt x="12155677" y="786429"/>
                </a:lnTo>
                <a:cubicBezTo>
                  <a:pt x="12157182" y="793295"/>
                  <a:pt x="12164483" y="797764"/>
                  <a:pt x="12172062" y="796412"/>
                </a:cubicBezTo>
                <a:cubicBezTo>
                  <a:pt x="12176856" y="795545"/>
                  <a:pt x="12180868" y="792424"/>
                  <a:pt x="12182485" y="788203"/>
                </a:cubicBezTo>
                <a:lnTo>
                  <a:pt x="12234649" y="652912"/>
                </a:lnTo>
                <a:lnTo>
                  <a:pt x="12255772" y="727955"/>
                </a:lnTo>
                <a:cubicBezTo>
                  <a:pt x="12257667" y="734729"/>
                  <a:pt x="12265302" y="738809"/>
                  <a:pt x="12272714" y="737066"/>
                </a:cubicBezTo>
                <a:cubicBezTo>
                  <a:pt x="12277117" y="736037"/>
                  <a:pt x="12280683" y="733129"/>
                  <a:pt x="12282300" y="729272"/>
                </a:cubicBezTo>
                <a:lnTo>
                  <a:pt x="12323208" y="631073"/>
                </a:lnTo>
                <a:lnTo>
                  <a:pt x="12371806" y="851946"/>
                </a:lnTo>
                <a:cubicBezTo>
                  <a:pt x="12373311" y="858812"/>
                  <a:pt x="12380610" y="863287"/>
                  <a:pt x="12388134" y="861944"/>
                </a:cubicBezTo>
                <a:cubicBezTo>
                  <a:pt x="12393987" y="860900"/>
                  <a:pt x="12398446" y="856598"/>
                  <a:pt x="12399281" y="851237"/>
                </a:cubicBezTo>
                <a:lnTo>
                  <a:pt x="12421573" y="708498"/>
                </a:lnTo>
                <a:lnTo>
                  <a:pt x="12455515" y="973455"/>
                </a:lnTo>
                <a:cubicBezTo>
                  <a:pt x="12456294" y="979748"/>
                  <a:pt x="12462091" y="984542"/>
                  <a:pt x="12469058" y="984704"/>
                </a:cubicBezTo>
                <a:cubicBezTo>
                  <a:pt x="12475912" y="984689"/>
                  <a:pt x="12481708" y="980189"/>
                  <a:pt x="12482823" y="974063"/>
                </a:cubicBezTo>
                <a:lnTo>
                  <a:pt x="12537775" y="667707"/>
                </a:lnTo>
                <a:lnTo>
                  <a:pt x="12560068" y="740369"/>
                </a:lnTo>
                <a:cubicBezTo>
                  <a:pt x="12561738" y="745751"/>
                  <a:pt x="12567145" y="749495"/>
                  <a:pt x="12573276" y="749592"/>
                </a:cubicBezTo>
                <a:cubicBezTo>
                  <a:pt x="12579462" y="749759"/>
                  <a:pt x="12584980" y="746115"/>
                  <a:pt x="12586762" y="740724"/>
                </a:cubicBezTo>
                <a:lnTo>
                  <a:pt x="12613625" y="663046"/>
                </a:lnTo>
                <a:lnTo>
                  <a:pt x="12627893" y="739052"/>
                </a:lnTo>
                <a:cubicBezTo>
                  <a:pt x="12629119" y="745958"/>
                  <a:pt x="12636309" y="750640"/>
                  <a:pt x="12643887" y="749510"/>
                </a:cubicBezTo>
                <a:cubicBezTo>
                  <a:pt x="12650018" y="748598"/>
                  <a:pt x="12654756" y="744104"/>
                  <a:pt x="12655480" y="738495"/>
                </a:cubicBezTo>
                <a:lnTo>
                  <a:pt x="12691873" y="477794"/>
                </a:lnTo>
                <a:lnTo>
                  <a:pt x="12751785" y="866438"/>
                </a:lnTo>
                <a:cubicBezTo>
                  <a:pt x="12752731" y="872600"/>
                  <a:pt x="12758472" y="877221"/>
                  <a:pt x="12765327" y="877333"/>
                </a:cubicBezTo>
                <a:lnTo>
                  <a:pt x="12765606" y="877333"/>
                </a:lnTo>
                <a:cubicBezTo>
                  <a:pt x="12772349" y="877327"/>
                  <a:pt x="12778146" y="872904"/>
                  <a:pt x="12779316" y="866844"/>
                </a:cubicBezTo>
                <a:lnTo>
                  <a:pt x="12820947" y="652405"/>
                </a:lnTo>
                <a:lnTo>
                  <a:pt x="12864418" y="742042"/>
                </a:lnTo>
                <a:cubicBezTo>
                  <a:pt x="12867540" y="748436"/>
                  <a:pt x="12875788" y="751320"/>
                  <a:pt x="12882810" y="748482"/>
                </a:cubicBezTo>
                <a:cubicBezTo>
                  <a:pt x="12885987" y="747205"/>
                  <a:pt x="12888495" y="744910"/>
                  <a:pt x="12889888" y="742042"/>
                </a:cubicBezTo>
                <a:lnTo>
                  <a:pt x="12952419" y="614351"/>
                </a:lnTo>
                <a:cubicBezTo>
                  <a:pt x="12955986" y="608149"/>
                  <a:pt x="12953310" y="600498"/>
                  <a:pt x="12946511" y="597265"/>
                </a:cubicBezTo>
                <a:cubicBezTo>
                  <a:pt x="12939656" y="594032"/>
                  <a:pt x="12931241" y="596439"/>
                  <a:pt x="12927730" y="602641"/>
                </a:cubicBezTo>
                <a:cubicBezTo>
                  <a:pt x="12927395" y="603153"/>
                  <a:pt x="12927172" y="603675"/>
                  <a:pt x="12926949" y="604217"/>
                </a:cubicBezTo>
                <a:lnTo>
                  <a:pt x="12877683" y="705558"/>
                </a:lnTo>
                <a:lnTo>
                  <a:pt x="12828472" y="604217"/>
                </a:lnTo>
                <a:cubicBezTo>
                  <a:pt x="12825350" y="597812"/>
                  <a:pt x="12817158" y="594903"/>
                  <a:pt x="12810136" y="597721"/>
                </a:cubicBezTo>
                <a:cubicBezTo>
                  <a:pt x="12805844" y="599423"/>
                  <a:pt x="12802834" y="602945"/>
                  <a:pt x="12801999" y="607105"/>
                </a:cubicBezTo>
                <a:lnTo>
                  <a:pt x="12767724" y="783794"/>
                </a:lnTo>
                <a:lnTo>
                  <a:pt x="12705583" y="380556"/>
                </a:lnTo>
                <a:cubicBezTo>
                  <a:pt x="12704635" y="374278"/>
                  <a:pt x="12698728" y="369601"/>
                  <a:pt x="12691761" y="369611"/>
                </a:cubicBezTo>
                <a:cubicBezTo>
                  <a:pt x="12684795" y="369682"/>
                  <a:pt x="12678887" y="374410"/>
                  <a:pt x="12677996" y="380708"/>
                </a:cubicBezTo>
                <a:lnTo>
                  <a:pt x="12640209" y="651088"/>
                </a:lnTo>
                <a:lnTo>
                  <a:pt x="12631961" y="607207"/>
                </a:lnTo>
                <a:cubicBezTo>
                  <a:pt x="12630680" y="600311"/>
                  <a:pt x="12623490" y="595669"/>
                  <a:pt x="12615911" y="596839"/>
                </a:cubicBezTo>
                <a:cubicBezTo>
                  <a:pt x="12610727" y="597635"/>
                  <a:pt x="12606491" y="600994"/>
                  <a:pt x="12604931" y="605535"/>
                </a:cubicBezTo>
                <a:lnTo>
                  <a:pt x="12574836" y="692688"/>
                </a:lnTo>
                <a:lnTo>
                  <a:pt x="12547973" y="605889"/>
                </a:lnTo>
                <a:cubicBezTo>
                  <a:pt x="12546247" y="600158"/>
                  <a:pt x="12540339" y="596312"/>
                  <a:pt x="12533817" y="596667"/>
                </a:cubicBezTo>
                <a:cubicBezTo>
                  <a:pt x="12527297" y="597017"/>
                  <a:pt x="12521891" y="601435"/>
                  <a:pt x="12520832" y="607308"/>
                </a:cubicBezTo>
                <a:lnTo>
                  <a:pt x="12471844" y="880626"/>
                </a:lnTo>
                <a:lnTo>
                  <a:pt x="12436900" y="607865"/>
                </a:lnTo>
                <a:cubicBezTo>
                  <a:pt x="12436064" y="601527"/>
                  <a:pt x="12430213" y="596728"/>
                  <a:pt x="12423190" y="596667"/>
                </a:cubicBezTo>
                <a:cubicBezTo>
                  <a:pt x="12416279" y="596682"/>
                  <a:pt x="12410372" y="601323"/>
                  <a:pt x="12409424" y="607561"/>
                </a:cubicBezTo>
                <a:lnTo>
                  <a:pt x="12383620" y="774167"/>
                </a:lnTo>
                <a:lnTo>
                  <a:pt x="12341598" y="583037"/>
                </a:lnTo>
                <a:cubicBezTo>
                  <a:pt x="12340093" y="576176"/>
                  <a:pt x="12332794" y="571711"/>
                  <a:pt x="12325213" y="573075"/>
                </a:cubicBezTo>
                <a:cubicBezTo>
                  <a:pt x="12320533" y="573926"/>
                  <a:pt x="12316630" y="576921"/>
                  <a:pt x="12314904" y="581010"/>
                </a:cubicBezTo>
                <a:lnTo>
                  <a:pt x="12272380" y="683010"/>
                </a:lnTo>
                <a:lnTo>
                  <a:pt x="12250199" y="606345"/>
                </a:lnTo>
                <a:cubicBezTo>
                  <a:pt x="12248303" y="599565"/>
                  <a:pt x="12240725" y="595481"/>
                  <a:pt x="12233255" y="597214"/>
                </a:cubicBezTo>
                <a:cubicBezTo>
                  <a:pt x="12228741" y="598263"/>
                  <a:pt x="12225119" y="601293"/>
                  <a:pt x="12223558" y="605281"/>
                </a:cubicBezTo>
                <a:lnTo>
                  <a:pt x="12173400" y="735860"/>
                </a:lnTo>
                <a:lnTo>
                  <a:pt x="12145980" y="607054"/>
                </a:lnTo>
                <a:cubicBezTo>
                  <a:pt x="12144699" y="601257"/>
                  <a:pt x="12139181" y="597042"/>
                  <a:pt x="12132659" y="596920"/>
                </a:cubicBezTo>
                <a:lnTo>
                  <a:pt x="12132326" y="596920"/>
                </a:lnTo>
                <a:cubicBezTo>
                  <a:pt x="12125917" y="596915"/>
                  <a:pt x="12120343" y="600888"/>
                  <a:pt x="12118782" y="606548"/>
                </a:cubicBezTo>
                <a:lnTo>
                  <a:pt x="12089579" y="713717"/>
                </a:lnTo>
                <a:lnTo>
                  <a:pt x="12050846" y="464518"/>
                </a:lnTo>
                <a:cubicBezTo>
                  <a:pt x="12050623" y="457520"/>
                  <a:pt x="12044158" y="452033"/>
                  <a:pt x="12036466" y="452255"/>
                </a:cubicBezTo>
                <a:cubicBezTo>
                  <a:pt x="12028776" y="452478"/>
                  <a:pt x="12022757" y="458331"/>
                  <a:pt x="12022980" y="465328"/>
                </a:cubicBezTo>
                <a:lnTo>
                  <a:pt x="11996340" y="778120"/>
                </a:lnTo>
                <a:lnTo>
                  <a:pt x="11972042" y="54034"/>
                </a:lnTo>
                <a:cubicBezTo>
                  <a:pt x="11971818" y="47299"/>
                  <a:pt x="11965855" y="41903"/>
                  <a:pt x="11958442" y="41771"/>
                </a:cubicBezTo>
                <a:lnTo>
                  <a:pt x="11958109" y="41771"/>
                </a:lnTo>
                <a:cubicBezTo>
                  <a:pt x="11950863" y="41776"/>
                  <a:pt x="11944788" y="46848"/>
                  <a:pt x="11944231" y="53426"/>
                </a:cubicBezTo>
                <a:lnTo>
                  <a:pt x="11898418" y="584000"/>
                </a:lnTo>
                <a:lnTo>
                  <a:pt x="11867433" y="300800"/>
                </a:lnTo>
                <a:cubicBezTo>
                  <a:pt x="11866708" y="294314"/>
                  <a:pt x="11860746" y="289369"/>
                  <a:pt x="11853556" y="289349"/>
                </a:cubicBezTo>
                <a:cubicBezTo>
                  <a:pt x="11846310" y="289434"/>
                  <a:pt x="11840347" y="294542"/>
                  <a:pt x="11839846" y="301104"/>
                </a:cubicBezTo>
                <a:lnTo>
                  <a:pt x="11806796" y="708447"/>
                </a:lnTo>
                <a:lnTo>
                  <a:pt x="11774694" y="186081"/>
                </a:lnTo>
                <a:cubicBezTo>
                  <a:pt x="11774249" y="179454"/>
                  <a:pt x="11768286" y="174245"/>
                  <a:pt x="11760985" y="174123"/>
                </a:cubicBezTo>
                <a:cubicBezTo>
                  <a:pt x="11753739" y="174103"/>
                  <a:pt x="11747665" y="179155"/>
                  <a:pt x="11747108" y="185727"/>
                </a:cubicBezTo>
                <a:lnTo>
                  <a:pt x="11703080" y="659397"/>
                </a:lnTo>
                <a:lnTo>
                  <a:pt x="11688533" y="606092"/>
                </a:lnTo>
                <a:cubicBezTo>
                  <a:pt x="11687084" y="600832"/>
                  <a:pt x="11682125" y="596986"/>
                  <a:pt x="11676217" y="596515"/>
                </a:cubicBezTo>
                <a:cubicBezTo>
                  <a:pt x="11670253" y="596024"/>
                  <a:pt x="11664680" y="599043"/>
                  <a:pt x="11662283" y="604014"/>
                </a:cubicBezTo>
                <a:lnTo>
                  <a:pt x="11626337" y="677791"/>
                </a:lnTo>
                <a:lnTo>
                  <a:pt x="11602372" y="605484"/>
                </a:lnTo>
                <a:cubicBezTo>
                  <a:pt x="11600144" y="598780"/>
                  <a:pt x="11592396" y="594969"/>
                  <a:pt x="11585039" y="596971"/>
                </a:cubicBezTo>
                <a:cubicBezTo>
                  <a:pt x="11579856" y="598385"/>
                  <a:pt x="11576011" y="602418"/>
                  <a:pt x="11575230" y="607308"/>
                </a:cubicBezTo>
                <a:lnTo>
                  <a:pt x="11525685" y="910370"/>
                </a:lnTo>
                <a:lnTo>
                  <a:pt x="11476696" y="480377"/>
                </a:lnTo>
                <a:cubicBezTo>
                  <a:pt x="11475973" y="473978"/>
                  <a:pt x="11470065" y="469093"/>
                  <a:pt x="11462987" y="469028"/>
                </a:cubicBezTo>
                <a:cubicBezTo>
                  <a:pt x="11455965" y="469028"/>
                  <a:pt x="11450057" y="473785"/>
                  <a:pt x="11449165" y="480124"/>
                </a:cubicBezTo>
                <a:lnTo>
                  <a:pt x="11420965" y="686506"/>
                </a:lnTo>
                <a:lnTo>
                  <a:pt x="11385297" y="604774"/>
                </a:lnTo>
                <a:cubicBezTo>
                  <a:pt x="11383122" y="599748"/>
                  <a:pt x="11377661" y="596525"/>
                  <a:pt x="11371753" y="596768"/>
                </a:cubicBezTo>
                <a:cubicBezTo>
                  <a:pt x="11365846" y="597017"/>
                  <a:pt x="11360719" y="600604"/>
                  <a:pt x="11358992" y="605737"/>
                </a:cubicBezTo>
                <a:lnTo>
                  <a:pt x="11340879" y="660006"/>
                </a:lnTo>
                <a:lnTo>
                  <a:pt x="11290720" y="292743"/>
                </a:lnTo>
                <a:cubicBezTo>
                  <a:pt x="11290553" y="285746"/>
                  <a:pt x="11284199" y="280188"/>
                  <a:pt x="11276508" y="280329"/>
                </a:cubicBezTo>
                <a:cubicBezTo>
                  <a:pt x="11268816" y="280471"/>
                  <a:pt x="11262687" y="286253"/>
                  <a:pt x="11262854" y="293250"/>
                </a:cubicBezTo>
                <a:lnTo>
                  <a:pt x="11220832" y="755723"/>
                </a:lnTo>
                <a:lnTo>
                  <a:pt x="11195363" y="563174"/>
                </a:lnTo>
                <a:cubicBezTo>
                  <a:pt x="11194415" y="556231"/>
                  <a:pt x="11187393" y="551322"/>
                  <a:pt x="11179757" y="552203"/>
                </a:cubicBezTo>
                <a:cubicBezTo>
                  <a:pt x="11173739" y="552903"/>
                  <a:pt x="11168890" y="557078"/>
                  <a:pt x="11167832" y="562515"/>
                </a:cubicBezTo>
                <a:lnTo>
                  <a:pt x="11132106" y="749592"/>
                </a:lnTo>
                <a:lnTo>
                  <a:pt x="11099951" y="596109"/>
                </a:lnTo>
                <a:cubicBezTo>
                  <a:pt x="11098501" y="589239"/>
                  <a:pt x="11091200" y="584729"/>
                  <a:pt x="11083676" y="586041"/>
                </a:cubicBezTo>
                <a:cubicBezTo>
                  <a:pt x="11078549" y="586928"/>
                  <a:pt x="11074425" y="590323"/>
                  <a:pt x="11072920" y="594843"/>
                </a:cubicBezTo>
                <a:lnTo>
                  <a:pt x="11035245" y="708396"/>
                </a:lnTo>
                <a:lnTo>
                  <a:pt x="11001806" y="606041"/>
                </a:lnTo>
                <a:cubicBezTo>
                  <a:pt x="11000022" y="600381"/>
                  <a:pt x="10994170" y="596606"/>
                  <a:pt x="10987706" y="596971"/>
                </a:cubicBezTo>
                <a:cubicBezTo>
                  <a:pt x="10981353" y="597265"/>
                  <a:pt x="10976003" y="601435"/>
                  <a:pt x="10974720" y="607105"/>
                </a:cubicBezTo>
                <a:lnTo>
                  <a:pt x="10947970" y="737937"/>
                </a:lnTo>
                <a:lnTo>
                  <a:pt x="10904610" y="479769"/>
                </a:lnTo>
                <a:cubicBezTo>
                  <a:pt x="10903552" y="473593"/>
                  <a:pt x="10897699" y="469032"/>
                  <a:pt x="10890845" y="469028"/>
                </a:cubicBezTo>
                <a:cubicBezTo>
                  <a:pt x="10883934" y="469053"/>
                  <a:pt x="10878137" y="473634"/>
                  <a:pt x="10877079" y="479820"/>
                </a:cubicBezTo>
                <a:lnTo>
                  <a:pt x="10854786" y="617087"/>
                </a:lnTo>
                <a:lnTo>
                  <a:pt x="10822238" y="150916"/>
                </a:lnTo>
                <a:cubicBezTo>
                  <a:pt x="10821792" y="144258"/>
                  <a:pt x="10815718" y="139074"/>
                  <a:pt x="10808361" y="139059"/>
                </a:cubicBezTo>
                <a:cubicBezTo>
                  <a:pt x="10801004" y="139074"/>
                  <a:pt x="10794929" y="144288"/>
                  <a:pt x="10794484" y="150967"/>
                </a:cubicBezTo>
                <a:lnTo>
                  <a:pt x="10754914" y="751416"/>
                </a:lnTo>
                <a:lnTo>
                  <a:pt x="10726101" y="47092"/>
                </a:lnTo>
                <a:cubicBezTo>
                  <a:pt x="10725822" y="40352"/>
                  <a:pt x="10719747" y="35006"/>
                  <a:pt x="10712336" y="34931"/>
                </a:cubicBezTo>
                <a:cubicBezTo>
                  <a:pt x="10704867" y="34758"/>
                  <a:pt x="10698625" y="40013"/>
                  <a:pt x="10698235" y="46788"/>
                </a:cubicBezTo>
                <a:lnTo>
                  <a:pt x="10654206" y="666339"/>
                </a:lnTo>
                <a:lnTo>
                  <a:pt x="10628961" y="297253"/>
                </a:lnTo>
                <a:cubicBezTo>
                  <a:pt x="10628515" y="290625"/>
                  <a:pt x="10622495" y="285437"/>
                  <a:pt x="10615194" y="285346"/>
                </a:cubicBezTo>
                <a:cubicBezTo>
                  <a:pt x="10607950" y="285351"/>
                  <a:pt x="10601931" y="290392"/>
                  <a:pt x="10601317" y="296949"/>
                </a:cubicBezTo>
                <a:lnTo>
                  <a:pt x="10565091" y="676018"/>
                </a:lnTo>
                <a:lnTo>
                  <a:pt x="10530650" y="583695"/>
                </a:lnTo>
                <a:cubicBezTo>
                  <a:pt x="10528197" y="577073"/>
                  <a:pt x="10520284" y="573525"/>
                  <a:pt x="10512983" y="575775"/>
                </a:cubicBezTo>
                <a:cubicBezTo>
                  <a:pt x="10508245" y="577230"/>
                  <a:pt x="10504734" y="580868"/>
                  <a:pt x="10503786" y="585317"/>
                </a:cubicBezTo>
                <a:lnTo>
                  <a:pt x="10475308" y="715895"/>
                </a:lnTo>
                <a:lnTo>
                  <a:pt x="10446884" y="464923"/>
                </a:lnTo>
                <a:cubicBezTo>
                  <a:pt x="10446160" y="457961"/>
                  <a:pt x="10439306" y="452864"/>
                  <a:pt x="10431669" y="453538"/>
                </a:cubicBezTo>
                <a:cubicBezTo>
                  <a:pt x="10425818" y="454049"/>
                  <a:pt x="10420969" y="457834"/>
                  <a:pt x="10419521" y="462998"/>
                </a:cubicBezTo>
                <a:lnTo>
                  <a:pt x="10361615" y="663198"/>
                </a:lnTo>
                <a:lnTo>
                  <a:pt x="10342555" y="605839"/>
                </a:lnTo>
                <a:cubicBezTo>
                  <a:pt x="10340771" y="600574"/>
                  <a:pt x="10335532" y="596931"/>
                  <a:pt x="10329458" y="596819"/>
                </a:cubicBezTo>
                <a:cubicBezTo>
                  <a:pt x="10323383" y="596677"/>
                  <a:pt x="10317921" y="600179"/>
                  <a:pt x="10316026" y="605433"/>
                </a:cubicBezTo>
                <a:lnTo>
                  <a:pt x="10281361" y="698667"/>
                </a:lnTo>
                <a:lnTo>
                  <a:pt x="10238894" y="590536"/>
                </a:lnTo>
                <a:cubicBezTo>
                  <a:pt x="10236887" y="585499"/>
                  <a:pt x="10231649" y="582145"/>
                  <a:pt x="10225741" y="582124"/>
                </a:cubicBezTo>
                <a:cubicBezTo>
                  <a:pt x="10219777" y="582200"/>
                  <a:pt x="10214483" y="585722"/>
                  <a:pt x="10212643" y="590891"/>
                </a:cubicBezTo>
                <a:lnTo>
                  <a:pt x="10181769" y="677031"/>
                </a:lnTo>
                <a:lnTo>
                  <a:pt x="10147772" y="464214"/>
                </a:lnTo>
                <a:cubicBezTo>
                  <a:pt x="10146769" y="457986"/>
                  <a:pt x="10140862" y="453375"/>
                  <a:pt x="10133951" y="453370"/>
                </a:cubicBezTo>
                <a:cubicBezTo>
                  <a:pt x="10126984" y="453476"/>
                  <a:pt x="10121132" y="458260"/>
                  <a:pt x="10120297" y="464568"/>
                </a:cubicBezTo>
                <a:lnTo>
                  <a:pt x="10079947" y="772799"/>
                </a:lnTo>
                <a:lnTo>
                  <a:pt x="10044724" y="341489"/>
                </a:lnTo>
                <a:cubicBezTo>
                  <a:pt x="10044222" y="334891"/>
                  <a:pt x="10038204" y="329769"/>
                  <a:pt x="10030902" y="329733"/>
                </a:cubicBezTo>
                <a:cubicBezTo>
                  <a:pt x="10023658" y="329713"/>
                  <a:pt x="10017582" y="334765"/>
                  <a:pt x="10017025" y="341337"/>
                </a:cubicBezTo>
                <a:lnTo>
                  <a:pt x="9997073" y="556231"/>
                </a:lnTo>
                <a:lnTo>
                  <a:pt x="9967090" y="68677"/>
                </a:lnTo>
                <a:cubicBezTo>
                  <a:pt x="9967090" y="61680"/>
                  <a:pt x="9960848" y="56010"/>
                  <a:pt x="9953157" y="56010"/>
                </a:cubicBezTo>
                <a:cubicBezTo>
                  <a:pt x="9945466" y="56010"/>
                  <a:pt x="9939225" y="61680"/>
                  <a:pt x="9939225" y="68677"/>
                </a:cubicBezTo>
                <a:lnTo>
                  <a:pt x="9900880" y="566923"/>
                </a:lnTo>
                <a:lnTo>
                  <a:pt x="9864989" y="284839"/>
                </a:lnTo>
                <a:cubicBezTo>
                  <a:pt x="9864153" y="278454"/>
                  <a:pt x="9858190" y="273646"/>
                  <a:pt x="9851112" y="273641"/>
                </a:cubicBezTo>
                <a:cubicBezTo>
                  <a:pt x="9843922" y="273752"/>
                  <a:pt x="9838014" y="278794"/>
                  <a:pt x="9837458" y="285295"/>
                </a:cubicBezTo>
                <a:lnTo>
                  <a:pt x="9797275" y="736721"/>
                </a:lnTo>
                <a:lnTo>
                  <a:pt x="9767347" y="416786"/>
                </a:lnTo>
                <a:cubicBezTo>
                  <a:pt x="9766733" y="410229"/>
                  <a:pt x="9760715" y="405187"/>
                  <a:pt x="9753470" y="405182"/>
                </a:cubicBezTo>
                <a:cubicBezTo>
                  <a:pt x="9746168" y="405218"/>
                  <a:pt x="9740151" y="410341"/>
                  <a:pt x="9739648" y="416938"/>
                </a:cubicBezTo>
                <a:lnTo>
                  <a:pt x="9699354" y="918578"/>
                </a:lnTo>
                <a:lnTo>
                  <a:pt x="9655828" y="571484"/>
                </a:lnTo>
                <a:cubicBezTo>
                  <a:pt x="9654936" y="564537"/>
                  <a:pt x="9648025" y="559561"/>
                  <a:pt x="9640389" y="560371"/>
                </a:cubicBezTo>
                <a:lnTo>
                  <a:pt x="9639748" y="560630"/>
                </a:lnTo>
                <a:lnTo>
                  <a:pt x="9639748" y="566315"/>
                </a:lnTo>
                <a:lnTo>
                  <a:pt x="9638528" y="566339"/>
                </a:lnTo>
                <a:cubicBezTo>
                  <a:pt x="9634237" y="568041"/>
                  <a:pt x="9631227" y="571563"/>
                  <a:pt x="9630392" y="575724"/>
                </a:cubicBezTo>
                <a:lnTo>
                  <a:pt x="9596117" y="752412"/>
                </a:lnTo>
                <a:lnTo>
                  <a:pt x="9533976" y="349174"/>
                </a:lnTo>
                <a:cubicBezTo>
                  <a:pt x="9533028" y="342896"/>
                  <a:pt x="9527120" y="338219"/>
                  <a:pt x="9520154" y="338229"/>
                </a:cubicBezTo>
                <a:cubicBezTo>
                  <a:pt x="9513188" y="338300"/>
                  <a:pt x="9507280" y="343028"/>
                  <a:pt x="9506389" y="349326"/>
                </a:cubicBezTo>
                <a:lnTo>
                  <a:pt x="9468602" y="619706"/>
                </a:lnTo>
                <a:lnTo>
                  <a:pt x="9460354" y="575825"/>
                </a:lnTo>
                <a:cubicBezTo>
                  <a:pt x="9459072" y="568929"/>
                  <a:pt x="9451883" y="564287"/>
                  <a:pt x="9444304" y="565458"/>
                </a:cubicBezTo>
                <a:cubicBezTo>
                  <a:pt x="9439120" y="566253"/>
                  <a:pt x="9434884" y="569612"/>
                  <a:pt x="9433323" y="574153"/>
                </a:cubicBezTo>
                <a:lnTo>
                  <a:pt x="9403229" y="661306"/>
                </a:lnTo>
                <a:lnTo>
                  <a:pt x="9376366" y="574507"/>
                </a:lnTo>
                <a:cubicBezTo>
                  <a:pt x="9374639" y="568777"/>
                  <a:pt x="9368732" y="564930"/>
                  <a:pt x="9362210" y="565285"/>
                </a:cubicBezTo>
                <a:cubicBezTo>
                  <a:pt x="9355689" y="565635"/>
                  <a:pt x="9350283" y="570053"/>
                  <a:pt x="9349225" y="575926"/>
                </a:cubicBezTo>
                <a:lnTo>
                  <a:pt x="9300237" y="849244"/>
                </a:lnTo>
                <a:lnTo>
                  <a:pt x="9265293" y="576483"/>
                </a:lnTo>
                <a:cubicBezTo>
                  <a:pt x="9264457" y="570145"/>
                  <a:pt x="9258605" y="565346"/>
                  <a:pt x="9251583" y="565285"/>
                </a:cubicBezTo>
                <a:cubicBezTo>
                  <a:pt x="9244672" y="565301"/>
                  <a:pt x="9238764" y="569942"/>
                  <a:pt x="9237817" y="576179"/>
                </a:cubicBezTo>
                <a:lnTo>
                  <a:pt x="9212013" y="742785"/>
                </a:lnTo>
                <a:lnTo>
                  <a:pt x="9169991" y="551655"/>
                </a:lnTo>
                <a:cubicBezTo>
                  <a:pt x="9168486" y="544794"/>
                  <a:pt x="9161186" y="540330"/>
                  <a:pt x="9153606" y="541693"/>
                </a:cubicBezTo>
                <a:cubicBezTo>
                  <a:pt x="9148925" y="542544"/>
                  <a:pt x="9145023" y="545539"/>
                  <a:pt x="9143296" y="549628"/>
                </a:cubicBezTo>
                <a:lnTo>
                  <a:pt x="9100772" y="651628"/>
                </a:lnTo>
                <a:lnTo>
                  <a:pt x="9078591" y="574963"/>
                </a:lnTo>
                <a:cubicBezTo>
                  <a:pt x="9076696" y="568183"/>
                  <a:pt x="9069117" y="564099"/>
                  <a:pt x="9061648" y="565833"/>
                </a:cubicBezTo>
                <a:cubicBezTo>
                  <a:pt x="9057134" y="566882"/>
                  <a:pt x="9053512" y="569911"/>
                  <a:pt x="9051951" y="573899"/>
                </a:cubicBezTo>
                <a:lnTo>
                  <a:pt x="9001793" y="704478"/>
                </a:lnTo>
                <a:lnTo>
                  <a:pt x="8974373" y="575673"/>
                </a:lnTo>
                <a:cubicBezTo>
                  <a:pt x="8973091" y="569876"/>
                  <a:pt x="8967574" y="565660"/>
                  <a:pt x="8961052" y="565538"/>
                </a:cubicBezTo>
                <a:lnTo>
                  <a:pt x="8960719" y="565538"/>
                </a:lnTo>
                <a:cubicBezTo>
                  <a:pt x="8954309" y="565534"/>
                  <a:pt x="8948736" y="569506"/>
                  <a:pt x="8947175" y="575166"/>
                </a:cubicBezTo>
                <a:lnTo>
                  <a:pt x="8917971" y="682335"/>
                </a:lnTo>
                <a:lnTo>
                  <a:pt x="8879238" y="433136"/>
                </a:lnTo>
                <a:cubicBezTo>
                  <a:pt x="8879015" y="426138"/>
                  <a:pt x="8872551" y="420651"/>
                  <a:pt x="8864859" y="420874"/>
                </a:cubicBezTo>
                <a:cubicBezTo>
                  <a:pt x="8857168" y="421096"/>
                  <a:pt x="8851150" y="426949"/>
                  <a:pt x="8851372" y="433946"/>
                </a:cubicBezTo>
                <a:lnTo>
                  <a:pt x="8824732" y="746738"/>
                </a:lnTo>
                <a:lnTo>
                  <a:pt x="8800434" y="22652"/>
                </a:lnTo>
                <a:cubicBezTo>
                  <a:pt x="8800211" y="15917"/>
                  <a:pt x="8794247" y="10521"/>
                  <a:pt x="8786835" y="10389"/>
                </a:cubicBezTo>
                <a:lnTo>
                  <a:pt x="8786501" y="10389"/>
                </a:lnTo>
                <a:cubicBezTo>
                  <a:pt x="8779256" y="10394"/>
                  <a:pt x="8773181" y="15466"/>
                  <a:pt x="8772624" y="22044"/>
                </a:cubicBezTo>
                <a:lnTo>
                  <a:pt x="8726811" y="552618"/>
                </a:lnTo>
                <a:lnTo>
                  <a:pt x="8695826" y="269418"/>
                </a:lnTo>
                <a:cubicBezTo>
                  <a:pt x="8695101" y="262932"/>
                  <a:pt x="8689138" y="257987"/>
                  <a:pt x="8681949" y="257967"/>
                </a:cubicBezTo>
                <a:cubicBezTo>
                  <a:pt x="8674703" y="258053"/>
                  <a:pt x="8668739" y="263161"/>
                  <a:pt x="8668239" y="269723"/>
                </a:cubicBezTo>
                <a:lnTo>
                  <a:pt x="8635189" y="677065"/>
                </a:lnTo>
                <a:lnTo>
                  <a:pt x="8603087" y="154700"/>
                </a:lnTo>
                <a:cubicBezTo>
                  <a:pt x="8602642" y="148072"/>
                  <a:pt x="8596679" y="142863"/>
                  <a:pt x="8589377" y="142741"/>
                </a:cubicBezTo>
                <a:cubicBezTo>
                  <a:pt x="8582132" y="142721"/>
                  <a:pt x="8576058" y="147773"/>
                  <a:pt x="8575501" y="154345"/>
                </a:cubicBezTo>
                <a:lnTo>
                  <a:pt x="8531473" y="628015"/>
                </a:lnTo>
                <a:lnTo>
                  <a:pt x="8516926" y="574710"/>
                </a:lnTo>
                <a:cubicBezTo>
                  <a:pt x="8515477" y="569450"/>
                  <a:pt x="8510518" y="565604"/>
                  <a:pt x="8504609" y="565133"/>
                </a:cubicBezTo>
                <a:cubicBezTo>
                  <a:pt x="8498646" y="564642"/>
                  <a:pt x="8493072" y="567661"/>
                  <a:pt x="8490677" y="572632"/>
                </a:cubicBezTo>
                <a:lnTo>
                  <a:pt x="8454730" y="646409"/>
                </a:lnTo>
                <a:lnTo>
                  <a:pt x="8430765" y="574102"/>
                </a:lnTo>
                <a:cubicBezTo>
                  <a:pt x="8428536" y="567398"/>
                  <a:pt x="8420789" y="563588"/>
                  <a:pt x="8413432" y="565589"/>
                </a:cubicBezTo>
                <a:cubicBezTo>
                  <a:pt x="8408249" y="567003"/>
                  <a:pt x="8404404" y="571036"/>
                  <a:pt x="8403623" y="575926"/>
                </a:cubicBezTo>
                <a:lnTo>
                  <a:pt x="8354078" y="878988"/>
                </a:lnTo>
                <a:lnTo>
                  <a:pt x="8305089" y="448996"/>
                </a:lnTo>
                <a:cubicBezTo>
                  <a:pt x="8304366" y="442596"/>
                  <a:pt x="8298458" y="437711"/>
                  <a:pt x="8291380" y="437646"/>
                </a:cubicBezTo>
                <a:cubicBezTo>
                  <a:pt x="8284358" y="437646"/>
                  <a:pt x="8278450" y="442403"/>
                  <a:pt x="8277558" y="448742"/>
                </a:cubicBezTo>
                <a:lnTo>
                  <a:pt x="8249357" y="655124"/>
                </a:lnTo>
                <a:lnTo>
                  <a:pt x="8213690" y="573392"/>
                </a:lnTo>
                <a:cubicBezTo>
                  <a:pt x="8211516" y="568366"/>
                  <a:pt x="8206054" y="565143"/>
                  <a:pt x="8200146" y="565386"/>
                </a:cubicBezTo>
                <a:cubicBezTo>
                  <a:pt x="8194240" y="565635"/>
                  <a:pt x="8189112" y="569222"/>
                  <a:pt x="8187385" y="574355"/>
                </a:cubicBezTo>
                <a:lnTo>
                  <a:pt x="8169272" y="628624"/>
                </a:lnTo>
                <a:lnTo>
                  <a:pt x="8119113" y="261361"/>
                </a:lnTo>
                <a:cubicBezTo>
                  <a:pt x="8118945" y="254364"/>
                  <a:pt x="8112592" y="248806"/>
                  <a:pt x="8104901" y="248947"/>
                </a:cubicBezTo>
                <a:cubicBezTo>
                  <a:pt x="8097209" y="249089"/>
                  <a:pt x="8091080" y="254871"/>
                  <a:pt x="8091247" y="261868"/>
                </a:cubicBezTo>
                <a:lnTo>
                  <a:pt x="8049225" y="724341"/>
                </a:lnTo>
                <a:lnTo>
                  <a:pt x="8023756" y="531792"/>
                </a:lnTo>
                <a:cubicBezTo>
                  <a:pt x="8022809" y="524850"/>
                  <a:pt x="8015786" y="519940"/>
                  <a:pt x="8008150" y="520821"/>
                </a:cubicBezTo>
                <a:cubicBezTo>
                  <a:pt x="8002132" y="521521"/>
                  <a:pt x="7997283" y="525696"/>
                  <a:pt x="7996225" y="531133"/>
                </a:cubicBezTo>
                <a:lnTo>
                  <a:pt x="7960500" y="718210"/>
                </a:lnTo>
                <a:lnTo>
                  <a:pt x="7928344" y="564728"/>
                </a:lnTo>
                <a:cubicBezTo>
                  <a:pt x="7926894" y="557857"/>
                  <a:pt x="7919593" y="553347"/>
                  <a:pt x="7912069" y="554659"/>
                </a:cubicBezTo>
                <a:cubicBezTo>
                  <a:pt x="7906942" y="555546"/>
                  <a:pt x="7902818" y="558941"/>
                  <a:pt x="7901313" y="563461"/>
                </a:cubicBezTo>
                <a:lnTo>
                  <a:pt x="7863637" y="677014"/>
                </a:lnTo>
                <a:lnTo>
                  <a:pt x="7830199" y="574659"/>
                </a:lnTo>
                <a:cubicBezTo>
                  <a:pt x="7828415" y="568999"/>
                  <a:pt x="7822563" y="565224"/>
                  <a:pt x="7816099" y="565589"/>
                </a:cubicBezTo>
                <a:cubicBezTo>
                  <a:pt x="7809746" y="565883"/>
                  <a:pt x="7804396" y="570053"/>
                  <a:pt x="7803112" y="575724"/>
                </a:cubicBezTo>
                <a:lnTo>
                  <a:pt x="7776363" y="706555"/>
                </a:lnTo>
                <a:lnTo>
                  <a:pt x="7733003" y="448387"/>
                </a:lnTo>
                <a:cubicBezTo>
                  <a:pt x="7731945" y="442211"/>
                  <a:pt x="7726092" y="437651"/>
                  <a:pt x="7719238" y="437646"/>
                </a:cubicBezTo>
                <a:cubicBezTo>
                  <a:pt x="7712327" y="437671"/>
                  <a:pt x="7706530" y="442252"/>
                  <a:pt x="7705471" y="448439"/>
                </a:cubicBezTo>
                <a:lnTo>
                  <a:pt x="7683179" y="585706"/>
                </a:lnTo>
                <a:lnTo>
                  <a:pt x="7650631" y="119534"/>
                </a:lnTo>
                <a:cubicBezTo>
                  <a:pt x="7650185" y="112876"/>
                  <a:pt x="7644111" y="107692"/>
                  <a:pt x="7636754" y="107677"/>
                </a:cubicBezTo>
                <a:cubicBezTo>
                  <a:pt x="7629397" y="107692"/>
                  <a:pt x="7623322" y="112906"/>
                  <a:pt x="7622877" y="119585"/>
                </a:cubicBezTo>
                <a:lnTo>
                  <a:pt x="7583307" y="720034"/>
                </a:lnTo>
                <a:lnTo>
                  <a:pt x="7554494" y="15710"/>
                </a:lnTo>
                <a:cubicBezTo>
                  <a:pt x="7554215" y="8970"/>
                  <a:pt x="7548140" y="3625"/>
                  <a:pt x="7540729" y="3549"/>
                </a:cubicBezTo>
                <a:cubicBezTo>
                  <a:pt x="7533260" y="3377"/>
                  <a:pt x="7527018" y="8631"/>
                  <a:pt x="7526628" y="15406"/>
                </a:cubicBezTo>
                <a:lnTo>
                  <a:pt x="7482599" y="634958"/>
                </a:lnTo>
                <a:lnTo>
                  <a:pt x="7457354" y="265872"/>
                </a:lnTo>
                <a:cubicBezTo>
                  <a:pt x="7456908" y="259244"/>
                  <a:pt x="7450888" y="254055"/>
                  <a:pt x="7443587" y="253964"/>
                </a:cubicBezTo>
                <a:cubicBezTo>
                  <a:pt x="7436343" y="253969"/>
                  <a:pt x="7430324" y="259011"/>
                  <a:pt x="7429710" y="265567"/>
                </a:cubicBezTo>
                <a:lnTo>
                  <a:pt x="7393484" y="644636"/>
                </a:lnTo>
                <a:lnTo>
                  <a:pt x="7359043" y="552313"/>
                </a:lnTo>
                <a:cubicBezTo>
                  <a:pt x="7356590" y="545691"/>
                  <a:pt x="7348677" y="542144"/>
                  <a:pt x="7341375" y="544393"/>
                </a:cubicBezTo>
                <a:cubicBezTo>
                  <a:pt x="7336638" y="545848"/>
                  <a:pt x="7333127" y="549486"/>
                  <a:pt x="7332179" y="553935"/>
                </a:cubicBezTo>
                <a:lnTo>
                  <a:pt x="7303701" y="684513"/>
                </a:lnTo>
                <a:lnTo>
                  <a:pt x="7275277" y="433541"/>
                </a:lnTo>
                <a:cubicBezTo>
                  <a:pt x="7274553" y="426579"/>
                  <a:pt x="7267699" y="421482"/>
                  <a:pt x="7260062" y="422156"/>
                </a:cubicBezTo>
                <a:cubicBezTo>
                  <a:pt x="7254211" y="422667"/>
                  <a:pt x="7249362" y="426452"/>
                  <a:pt x="7247914" y="431616"/>
                </a:cubicBezTo>
                <a:lnTo>
                  <a:pt x="7190008" y="631816"/>
                </a:lnTo>
                <a:lnTo>
                  <a:pt x="7170947" y="574457"/>
                </a:lnTo>
                <a:cubicBezTo>
                  <a:pt x="7169163" y="569192"/>
                  <a:pt x="7163925" y="565549"/>
                  <a:pt x="7157851" y="565437"/>
                </a:cubicBezTo>
                <a:cubicBezTo>
                  <a:pt x="7151776" y="565295"/>
                  <a:pt x="7146314" y="568797"/>
                  <a:pt x="7144419" y="574051"/>
                </a:cubicBezTo>
                <a:lnTo>
                  <a:pt x="7109754" y="667285"/>
                </a:lnTo>
                <a:lnTo>
                  <a:pt x="7067287" y="559154"/>
                </a:lnTo>
                <a:cubicBezTo>
                  <a:pt x="7065280" y="554117"/>
                  <a:pt x="7060041" y="550763"/>
                  <a:pt x="7054134" y="550742"/>
                </a:cubicBezTo>
                <a:cubicBezTo>
                  <a:pt x="7048170" y="550819"/>
                  <a:pt x="7042876" y="554340"/>
                  <a:pt x="7041036" y="559509"/>
                </a:cubicBezTo>
                <a:lnTo>
                  <a:pt x="7010162" y="645649"/>
                </a:lnTo>
                <a:lnTo>
                  <a:pt x="6976165" y="432832"/>
                </a:lnTo>
                <a:cubicBezTo>
                  <a:pt x="6975162" y="426604"/>
                  <a:pt x="6969255" y="421993"/>
                  <a:pt x="6962344" y="421988"/>
                </a:cubicBezTo>
                <a:cubicBezTo>
                  <a:pt x="6955377" y="422095"/>
                  <a:pt x="6949525" y="426878"/>
                  <a:pt x="6948690" y="433186"/>
                </a:cubicBezTo>
                <a:lnTo>
                  <a:pt x="6908339" y="741417"/>
                </a:lnTo>
                <a:lnTo>
                  <a:pt x="6873117" y="310107"/>
                </a:lnTo>
                <a:cubicBezTo>
                  <a:pt x="6872615" y="303509"/>
                  <a:pt x="6866597" y="298387"/>
                  <a:pt x="6859295" y="298351"/>
                </a:cubicBezTo>
                <a:cubicBezTo>
                  <a:pt x="6852050" y="298331"/>
                  <a:pt x="6845975" y="303383"/>
                  <a:pt x="6845418" y="309955"/>
                </a:cubicBezTo>
                <a:lnTo>
                  <a:pt x="6825466" y="524850"/>
                </a:lnTo>
                <a:lnTo>
                  <a:pt x="6795483" y="37295"/>
                </a:lnTo>
                <a:cubicBezTo>
                  <a:pt x="6795483" y="30298"/>
                  <a:pt x="6789241" y="24628"/>
                  <a:pt x="6781550" y="24628"/>
                </a:cubicBezTo>
                <a:cubicBezTo>
                  <a:pt x="6773859" y="24628"/>
                  <a:pt x="6767617" y="30298"/>
                  <a:pt x="6767617" y="37295"/>
                </a:cubicBezTo>
                <a:lnTo>
                  <a:pt x="6729273" y="535541"/>
                </a:lnTo>
                <a:lnTo>
                  <a:pt x="6693381" y="253457"/>
                </a:lnTo>
                <a:cubicBezTo>
                  <a:pt x="6692546" y="247073"/>
                  <a:pt x="6686583" y="242264"/>
                  <a:pt x="6679505" y="242259"/>
                </a:cubicBezTo>
                <a:cubicBezTo>
                  <a:pt x="6672315" y="242370"/>
                  <a:pt x="6666407" y="247412"/>
                  <a:pt x="6665851" y="253913"/>
                </a:cubicBezTo>
                <a:lnTo>
                  <a:pt x="6625668" y="705339"/>
                </a:lnTo>
                <a:lnTo>
                  <a:pt x="6595740" y="385404"/>
                </a:lnTo>
                <a:cubicBezTo>
                  <a:pt x="6595126" y="378847"/>
                  <a:pt x="6589108" y="373805"/>
                  <a:pt x="6581863" y="373800"/>
                </a:cubicBezTo>
                <a:cubicBezTo>
                  <a:pt x="6574561" y="373836"/>
                  <a:pt x="6568543" y="378959"/>
                  <a:pt x="6568041" y="385556"/>
                </a:cubicBezTo>
                <a:lnTo>
                  <a:pt x="6527747" y="887197"/>
                </a:lnTo>
                <a:lnTo>
                  <a:pt x="6485860" y="553176"/>
                </a:lnTo>
                <a:lnTo>
                  <a:pt x="6485860" y="525703"/>
                </a:lnTo>
                <a:lnTo>
                  <a:pt x="6485218" y="525444"/>
                </a:lnTo>
                <a:cubicBezTo>
                  <a:pt x="6481401" y="525039"/>
                  <a:pt x="6477764" y="526081"/>
                  <a:pt x="6474971" y="528092"/>
                </a:cubicBezTo>
                <a:lnTo>
                  <a:pt x="6473650" y="530247"/>
                </a:lnTo>
                <a:lnTo>
                  <a:pt x="6468783" y="528989"/>
                </a:lnTo>
                <a:lnTo>
                  <a:pt x="6468141" y="529248"/>
                </a:lnTo>
                <a:lnTo>
                  <a:pt x="6468141" y="549630"/>
                </a:lnTo>
                <a:lnTo>
                  <a:pt x="6426254" y="883652"/>
                </a:lnTo>
                <a:lnTo>
                  <a:pt x="6385960" y="382011"/>
                </a:lnTo>
                <a:cubicBezTo>
                  <a:pt x="6385458" y="375414"/>
                  <a:pt x="6379440" y="370291"/>
                  <a:pt x="6372139" y="370255"/>
                </a:cubicBezTo>
                <a:cubicBezTo>
                  <a:pt x="6364893" y="370260"/>
                  <a:pt x="6358875" y="375302"/>
                  <a:pt x="6358262" y="381859"/>
                </a:cubicBezTo>
                <a:lnTo>
                  <a:pt x="6328333" y="701794"/>
                </a:lnTo>
                <a:lnTo>
                  <a:pt x="6288151" y="250368"/>
                </a:lnTo>
                <a:cubicBezTo>
                  <a:pt x="6287594" y="243867"/>
                  <a:pt x="6281686" y="238825"/>
                  <a:pt x="6274497" y="238714"/>
                </a:cubicBezTo>
                <a:cubicBezTo>
                  <a:pt x="6267419" y="238719"/>
                  <a:pt x="6261455" y="243528"/>
                  <a:pt x="6260620" y="249912"/>
                </a:cubicBezTo>
                <a:lnTo>
                  <a:pt x="6224728" y="531996"/>
                </a:lnTo>
                <a:lnTo>
                  <a:pt x="6186384" y="33750"/>
                </a:lnTo>
                <a:cubicBezTo>
                  <a:pt x="6186384" y="26753"/>
                  <a:pt x="6180143" y="21083"/>
                  <a:pt x="6172452" y="21083"/>
                </a:cubicBezTo>
                <a:cubicBezTo>
                  <a:pt x="6164761" y="21083"/>
                  <a:pt x="6158518" y="26753"/>
                  <a:pt x="6158518" y="33750"/>
                </a:cubicBezTo>
                <a:lnTo>
                  <a:pt x="6128535" y="521305"/>
                </a:lnTo>
                <a:lnTo>
                  <a:pt x="6108583" y="306410"/>
                </a:lnTo>
                <a:cubicBezTo>
                  <a:pt x="6108027" y="299838"/>
                  <a:pt x="6101951" y="294786"/>
                  <a:pt x="6094706" y="294806"/>
                </a:cubicBezTo>
                <a:cubicBezTo>
                  <a:pt x="6087405" y="294842"/>
                  <a:pt x="6081387" y="299964"/>
                  <a:pt x="6080885" y="306562"/>
                </a:cubicBezTo>
                <a:lnTo>
                  <a:pt x="6045662" y="737872"/>
                </a:lnTo>
                <a:lnTo>
                  <a:pt x="6005312" y="429641"/>
                </a:lnTo>
                <a:cubicBezTo>
                  <a:pt x="6004476" y="423333"/>
                  <a:pt x="5998625" y="418550"/>
                  <a:pt x="5991658" y="418443"/>
                </a:cubicBezTo>
                <a:cubicBezTo>
                  <a:pt x="5984747" y="418448"/>
                  <a:pt x="5978839" y="423059"/>
                  <a:pt x="5977837" y="429287"/>
                </a:cubicBezTo>
                <a:lnTo>
                  <a:pt x="5943839" y="642104"/>
                </a:lnTo>
                <a:lnTo>
                  <a:pt x="5912965" y="555964"/>
                </a:lnTo>
                <a:cubicBezTo>
                  <a:pt x="5911126" y="550795"/>
                  <a:pt x="5905831" y="547274"/>
                  <a:pt x="5899868" y="547197"/>
                </a:cubicBezTo>
                <a:cubicBezTo>
                  <a:pt x="5893960" y="547218"/>
                  <a:pt x="5888721" y="550572"/>
                  <a:pt x="5886714" y="555609"/>
                </a:cubicBezTo>
                <a:lnTo>
                  <a:pt x="5844248" y="663740"/>
                </a:lnTo>
                <a:lnTo>
                  <a:pt x="5809582" y="570506"/>
                </a:lnTo>
                <a:cubicBezTo>
                  <a:pt x="5807687" y="565252"/>
                  <a:pt x="5802226" y="561750"/>
                  <a:pt x="5796150" y="561892"/>
                </a:cubicBezTo>
                <a:cubicBezTo>
                  <a:pt x="5790076" y="562004"/>
                  <a:pt x="5784838" y="565647"/>
                  <a:pt x="5783054" y="570912"/>
                </a:cubicBezTo>
                <a:lnTo>
                  <a:pt x="5763994" y="628271"/>
                </a:lnTo>
                <a:lnTo>
                  <a:pt x="5706088" y="428071"/>
                </a:lnTo>
                <a:cubicBezTo>
                  <a:pt x="5704639" y="422907"/>
                  <a:pt x="5699791" y="419122"/>
                  <a:pt x="5693939" y="418611"/>
                </a:cubicBezTo>
                <a:cubicBezTo>
                  <a:pt x="5686303" y="417937"/>
                  <a:pt x="5679448" y="423034"/>
                  <a:pt x="5678725" y="429996"/>
                </a:cubicBezTo>
                <a:lnTo>
                  <a:pt x="5650300" y="680968"/>
                </a:lnTo>
                <a:lnTo>
                  <a:pt x="5621823" y="550390"/>
                </a:lnTo>
                <a:cubicBezTo>
                  <a:pt x="5620874" y="545941"/>
                  <a:pt x="5617363" y="542303"/>
                  <a:pt x="5612626" y="540848"/>
                </a:cubicBezTo>
                <a:cubicBezTo>
                  <a:pt x="5605325" y="538599"/>
                  <a:pt x="5597411" y="542146"/>
                  <a:pt x="5594959" y="548768"/>
                </a:cubicBezTo>
                <a:lnTo>
                  <a:pt x="5560518" y="641091"/>
                </a:lnTo>
                <a:lnTo>
                  <a:pt x="5524292" y="262022"/>
                </a:lnTo>
                <a:cubicBezTo>
                  <a:pt x="5523678" y="255466"/>
                  <a:pt x="5517659" y="250424"/>
                  <a:pt x="5510415" y="250419"/>
                </a:cubicBezTo>
                <a:cubicBezTo>
                  <a:pt x="5503114" y="250510"/>
                  <a:pt x="5497094" y="255699"/>
                  <a:pt x="5496647" y="262327"/>
                </a:cubicBezTo>
                <a:lnTo>
                  <a:pt x="5471402" y="631413"/>
                </a:lnTo>
                <a:lnTo>
                  <a:pt x="5427373" y="11861"/>
                </a:lnTo>
                <a:cubicBezTo>
                  <a:pt x="5426983" y="5086"/>
                  <a:pt x="5420742" y="-169"/>
                  <a:pt x="5413273" y="4"/>
                </a:cubicBezTo>
                <a:close/>
              </a:path>
            </a:pathLst>
          </a:custGeom>
          <a:gradFill>
            <a:gsLst>
              <a:gs pos="0">
                <a:schemeClr val="accent1"/>
              </a:gs>
              <a:gs pos="18000">
                <a:schemeClr val="accent2"/>
              </a:gs>
              <a:gs pos="37000">
                <a:schemeClr val="accent3"/>
              </a:gs>
              <a:gs pos="58000">
                <a:schemeClr val="accent4"/>
              </a:gs>
              <a:gs pos="80000">
                <a:schemeClr val="accent5"/>
              </a:gs>
              <a:gs pos="100000">
                <a:schemeClr val="accent6"/>
              </a:gs>
            </a:gsLst>
            <a:lin ang="10800025"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7 Title and text right">
  <p:cSld name="CUSTOM_16">
    <p:spTree>
      <p:nvGrpSpPr>
        <p:cNvPr id="141" name="Shape 141"/>
        <p:cNvGrpSpPr/>
        <p:nvPr/>
      </p:nvGrpSpPr>
      <p:grpSpPr>
        <a:xfrm>
          <a:off x="0" y="0"/>
          <a:ext cx="0" cy="0"/>
          <a:chOff x="0" y="0"/>
          <a:chExt cx="0" cy="0"/>
        </a:xfrm>
      </p:grpSpPr>
      <p:sp>
        <p:nvSpPr>
          <p:cNvPr id="142" name="Google Shape;142;p20"/>
          <p:cNvSpPr txBox="1"/>
          <p:nvPr>
            <p:ph type="title"/>
          </p:nvPr>
        </p:nvSpPr>
        <p:spPr>
          <a:xfrm>
            <a:off x="5978200" y="974375"/>
            <a:ext cx="5581500" cy="763500"/>
          </a:xfrm>
          <a:prstGeom prst="rect">
            <a:avLst/>
          </a:prstGeom>
        </p:spPr>
        <p:txBody>
          <a:bodyPr anchorCtr="0" anchor="t" bIns="121900" lIns="121900" spcFirstLastPara="1" rIns="121900" wrap="square" tIns="121900">
            <a:noAutofit/>
          </a:bodyPr>
          <a:lstStyle>
            <a:lvl1pPr indent="0" lvl="0" marL="0" marR="0" rtl="0" algn="l">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p:txBody>
      </p:sp>
      <p:sp>
        <p:nvSpPr>
          <p:cNvPr id="143" name="Google Shape;143;p20"/>
          <p:cNvSpPr txBox="1"/>
          <p:nvPr>
            <p:ph idx="1" type="body"/>
          </p:nvPr>
        </p:nvSpPr>
        <p:spPr>
          <a:xfrm>
            <a:off x="5978300" y="2508425"/>
            <a:ext cx="5581500" cy="3106800"/>
          </a:xfrm>
          <a:prstGeom prst="rect">
            <a:avLst/>
          </a:prstGeom>
        </p:spPr>
        <p:txBody>
          <a:bodyPr anchorCtr="0" anchor="t" bIns="121900" lIns="121900" spcFirstLastPara="1" rIns="121900" wrap="square" tIns="121900">
            <a:noAutofit/>
          </a:bodyPr>
          <a:lstStyle>
            <a:lvl1pPr indent="-349250" lvl="0" marL="457200">
              <a:spcBef>
                <a:spcPts val="0"/>
              </a:spcBef>
              <a:spcAft>
                <a:spcPts val="0"/>
              </a:spcAft>
              <a:buSzPts val="1900"/>
              <a:buChar char="●"/>
              <a:defRPr/>
            </a:lvl1pPr>
            <a:lvl2pPr indent="-349250" lvl="1" marL="914400">
              <a:spcBef>
                <a:spcPts val="2100"/>
              </a:spcBef>
              <a:spcAft>
                <a:spcPts val="0"/>
              </a:spcAft>
              <a:buSzPts val="1900"/>
              <a:buChar char="○"/>
              <a:defRPr/>
            </a:lvl2pPr>
            <a:lvl3pPr indent="-349250" lvl="2" marL="1371600">
              <a:spcBef>
                <a:spcPts val="2100"/>
              </a:spcBef>
              <a:spcAft>
                <a:spcPts val="0"/>
              </a:spcAft>
              <a:buSzPts val="1900"/>
              <a:buChar char="■"/>
              <a:defRPr/>
            </a:lvl3pPr>
            <a:lvl4pPr indent="-349250" lvl="3" marL="1828800">
              <a:spcBef>
                <a:spcPts val="2100"/>
              </a:spcBef>
              <a:spcAft>
                <a:spcPts val="0"/>
              </a:spcAft>
              <a:buSzPts val="1900"/>
              <a:buChar char="●"/>
              <a:defRPr/>
            </a:lvl4pPr>
            <a:lvl5pPr indent="-349250" lvl="4" marL="2286000">
              <a:spcBef>
                <a:spcPts val="2100"/>
              </a:spcBef>
              <a:spcAft>
                <a:spcPts val="0"/>
              </a:spcAft>
              <a:buSzPts val="1900"/>
              <a:buChar char="○"/>
              <a:defRPr/>
            </a:lvl5pPr>
            <a:lvl6pPr indent="-349250" lvl="5" marL="2743200">
              <a:spcBef>
                <a:spcPts val="2100"/>
              </a:spcBef>
              <a:spcAft>
                <a:spcPts val="0"/>
              </a:spcAft>
              <a:buSzPts val="1900"/>
              <a:buChar char="■"/>
              <a:defRPr/>
            </a:lvl6pPr>
            <a:lvl7pPr indent="-349250" lvl="6" marL="3200400">
              <a:spcBef>
                <a:spcPts val="2100"/>
              </a:spcBef>
              <a:spcAft>
                <a:spcPts val="0"/>
              </a:spcAft>
              <a:buSzPts val="1900"/>
              <a:buChar char="●"/>
              <a:defRPr/>
            </a:lvl7pPr>
            <a:lvl8pPr indent="-349250" lvl="7" marL="3657600">
              <a:spcBef>
                <a:spcPts val="2100"/>
              </a:spcBef>
              <a:spcAft>
                <a:spcPts val="0"/>
              </a:spcAft>
              <a:buSzPts val="1900"/>
              <a:buChar char="○"/>
              <a:defRPr/>
            </a:lvl8pPr>
            <a:lvl9pPr indent="-349250" lvl="8" marL="4114800">
              <a:spcBef>
                <a:spcPts val="2100"/>
              </a:spcBef>
              <a:spcAft>
                <a:spcPts val="2100"/>
              </a:spcAft>
              <a:buSzPts val="1900"/>
              <a:buChar char="■"/>
              <a:defRPr/>
            </a:lvl9pPr>
          </a:lstStyle>
          <a:p/>
        </p:txBody>
      </p:sp>
      <p:sp>
        <p:nvSpPr>
          <p:cNvPr id="144" name="Google Shape;144;p20"/>
          <p:cNvSpPr/>
          <p:nvPr/>
        </p:nvSpPr>
        <p:spPr>
          <a:xfrm flipH="1">
            <a:off x="15240" y="4925149"/>
            <a:ext cx="12176760" cy="1067145"/>
          </a:xfrm>
          <a:custGeom>
            <a:rect b="b" l="l" r="r" t="t"/>
            <a:pathLst>
              <a:path extrusionOk="0" h="1067145" w="12954000">
                <a:moveTo>
                  <a:pt x="5413273" y="4"/>
                </a:moveTo>
                <a:cubicBezTo>
                  <a:pt x="5405862" y="80"/>
                  <a:pt x="5399786" y="5425"/>
                  <a:pt x="5399507" y="12165"/>
                </a:cubicBezTo>
                <a:lnTo>
                  <a:pt x="5370694" y="716489"/>
                </a:lnTo>
                <a:lnTo>
                  <a:pt x="5331124" y="116040"/>
                </a:lnTo>
                <a:cubicBezTo>
                  <a:pt x="5330680" y="109361"/>
                  <a:pt x="5324604" y="104147"/>
                  <a:pt x="5317247" y="104132"/>
                </a:cubicBezTo>
                <a:cubicBezTo>
                  <a:pt x="5309890" y="104147"/>
                  <a:pt x="5303816" y="109331"/>
                  <a:pt x="5303370" y="115989"/>
                </a:cubicBezTo>
                <a:lnTo>
                  <a:pt x="5270822" y="582161"/>
                </a:lnTo>
                <a:lnTo>
                  <a:pt x="5248530" y="444894"/>
                </a:lnTo>
                <a:cubicBezTo>
                  <a:pt x="5247471" y="438707"/>
                  <a:pt x="5241674" y="434126"/>
                  <a:pt x="5234764" y="434101"/>
                </a:cubicBezTo>
                <a:cubicBezTo>
                  <a:pt x="5227909" y="434106"/>
                  <a:pt x="5222057" y="438666"/>
                  <a:pt x="5220998" y="444842"/>
                </a:cubicBezTo>
                <a:lnTo>
                  <a:pt x="5177639" y="703010"/>
                </a:lnTo>
                <a:lnTo>
                  <a:pt x="5150889" y="572179"/>
                </a:lnTo>
                <a:cubicBezTo>
                  <a:pt x="5149605" y="566508"/>
                  <a:pt x="5144256" y="562338"/>
                  <a:pt x="5137903" y="562044"/>
                </a:cubicBezTo>
                <a:cubicBezTo>
                  <a:pt x="5131438" y="561679"/>
                  <a:pt x="5125586" y="565454"/>
                  <a:pt x="5123803" y="571114"/>
                </a:cubicBezTo>
                <a:lnTo>
                  <a:pt x="5090364" y="673469"/>
                </a:lnTo>
                <a:lnTo>
                  <a:pt x="5052688" y="559916"/>
                </a:lnTo>
                <a:cubicBezTo>
                  <a:pt x="5051183" y="555396"/>
                  <a:pt x="5047060" y="552001"/>
                  <a:pt x="5041933" y="551114"/>
                </a:cubicBezTo>
                <a:cubicBezTo>
                  <a:pt x="5034408" y="549802"/>
                  <a:pt x="5027107" y="554312"/>
                  <a:pt x="5025658" y="561183"/>
                </a:cubicBezTo>
                <a:lnTo>
                  <a:pt x="4993502" y="714665"/>
                </a:lnTo>
                <a:lnTo>
                  <a:pt x="4957777" y="527588"/>
                </a:lnTo>
                <a:cubicBezTo>
                  <a:pt x="4956718" y="522151"/>
                  <a:pt x="4951869" y="517976"/>
                  <a:pt x="4945851" y="517276"/>
                </a:cubicBezTo>
                <a:cubicBezTo>
                  <a:pt x="4938215" y="516395"/>
                  <a:pt x="4931193" y="521305"/>
                  <a:pt x="4930246" y="528247"/>
                </a:cubicBezTo>
                <a:lnTo>
                  <a:pt x="4904776" y="720796"/>
                </a:lnTo>
                <a:lnTo>
                  <a:pt x="4862754" y="258323"/>
                </a:lnTo>
                <a:cubicBezTo>
                  <a:pt x="4862922" y="251326"/>
                  <a:pt x="4856792" y="245544"/>
                  <a:pt x="4849100" y="245402"/>
                </a:cubicBezTo>
                <a:cubicBezTo>
                  <a:pt x="4841409" y="245261"/>
                  <a:pt x="4835056" y="250819"/>
                  <a:pt x="4834888" y="257816"/>
                </a:cubicBezTo>
                <a:lnTo>
                  <a:pt x="4784730" y="625079"/>
                </a:lnTo>
                <a:lnTo>
                  <a:pt x="4766617" y="570810"/>
                </a:lnTo>
                <a:cubicBezTo>
                  <a:pt x="4764890" y="565677"/>
                  <a:pt x="4759762" y="562090"/>
                  <a:pt x="4753855" y="561841"/>
                </a:cubicBezTo>
                <a:cubicBezTo>
                  <a:pt x="4747947" y="561598"/>
                  <a:pt x="4742486" y="564821"/>
                  <a:pt x="4740312" y="569847"/>
                </a:cubicBezTo>
                <a:lnTo>
                  <a:pt x="4704644" y="651579"/>
                </a:lnTo>
                <a:lnTo>
                  <a:pt x="4676443" y="445197"/>
                </a:lnTo>
                <a:cubicBezTo>
                  <a:pt x="4675552" y="438858"/>
                  <a:pt x="4669644" y="434101"/>
                  <a:pt x="4662622" y="434101"/>
                </a:cubicBezTo>
                <a:cubicBezTo>
                  <a:pt x="4655544" y="434166"/>
                  <a:pt x="4649636" y="439051"/>
                  <a:pt x="4648912" y="445451"/>
                </a:cubicBezTo>
                <a:lnTo>
                  <a:pt x="4599924" y="875443"/>
                </a:lnTo>
                <a:lnTo>
                  <a:pt x="4550378" y="572381"/>
                </a:lnTo>
                <a:cubicBezTo>
                  <a:pt x="4549597" y="567491"/>
                  <a:pt x="4545752" y="563458"/>
                  <a:pt x="4540569" y="562044"/>
                </a:cubicBezTo>
                <a:cubicBezTo>
                  <a:pt x="4533213" y="560043"/>
                  <a:pt x="4525465" y="563853"/>
                  <a:pt x="4523236" y="570557"/>
                </a:cubicBezTo>
                <a:lnTo>
                  <a:pt x="4499271" y="642864"/>
                </a:lnTo>
                <a:lnTo>
                  <a:pt x="4463325" y="569087"/>
                </a:lnTo>
                <a:cubicBezTo>
                  <a:pt x="4460929" y="564116"/>
                  <a:pt x="4455355" y="561097"/>
                  <a:pt x="4449391" y="561588"/>
                </a:cubicBezTo>
                <a:cubicBezTo>
                  <a:pt x="4443483" y="562059"/>
                  <a:pt x="4438524" y="565905"/>
                  <a:pt x="4437075" y="571165"/>
                </a:cubicBezTo>
                <a:lnTo>
                  <a:pt x="4422529" y="624470"/>
                </a:lnTo>
                <a:lnTo>
                  <a:pt x="4378501" y="150800"/>
                </a:lnTo>
                <a:cubicBezTo>
                  <a:pt x="4377943" y="144228"/>
                  <a:pt x="4371869" y="139176"/>
                  <a:pt x="4364623" y="139196"/>
                </a:cubicBezTo>
                <a:cubicBezTo>
                  <a:pt x="4357323" y="139318"/>
                  <a:pt x="4351359" y="144527"/>
                  <a:pt x="4350914" y="151155"/>
                </a:cubicBezTo>
                <a:lnTo>
                  <a:pt x="4318813" y="673520"/>
                </a:lnTo>
                <a:lnTo>
                  <a:pt x="4285763" y="266178"/>
                </a:lnTo>
                <a:cubicBezTo>
                  <a:pt x="4285261" y="259616"/>
                  <a:pt x="4279298" y="254508"/>
                  <a:pt x="4272053" y="254422"/>
                </a:cubicBezTo>
                <a:cubicBezTo>
                  <a:pt x="4264863" y="254442"/>
                  <a:pt x="4258901" y="259387"/>
                  <a:pt x="4258175" y="265873"/>
                </a:cubicBezTo>
                <a:lnTo>
                  <a:pt x="4227190" y="549073"/>
                </a:lnTo>
                <a:lnTo>
                  <a:pt x="4181377" y="18499"/>
                </a:lnTo>
                <a:cubicBezTo>
                  <a:pt x="4180820" y="11921"/>
                  <a:pt x="4174745" y="6849"/>
                  <a:pt x="4167500" y="6844"/>
                </a:cubicBezTo>
                <a:lnTo>
                  <a:pt x="4167166" y="6844"/>
                </a:lnTo>
                <a:cubicBezTo>
                  <a:pt x="4159753" y="6976"/>
                  <a:pt x="4153790" y="12372"/>
                  <a:pt x="4153567" y="19107"/>
                </a:cubicBezTo>
                <a:lnTo>
                  <a:pt x="4129269" y="743193"/>
                </a:lnTo>
                <a:lnTo>
                  <a:pt x="4102629" y="430401"/>
                </a:lnTo>
                <a:cubicBezTo>
                  <a:pt x="4102851" y="423404"/>
                  <a:pt x="4096833" y="417551"/>
                  <a:pt x="4089142" y="417329"/>
                </a:cubicBezTo>
                <a:cubicBezTo>
                  <a:pt x="4081450" y="417106"/>
                  <a:pt x="4074985" y="422593"/>
                  <a:pt x="4074763" y="429591"/>
                </a:cubicBezTo>
                <a:lnTo>
                  <a:pt x="4036029" y="678790"/>
                </a:lnTo>
                <a:lnTo>
                  <a:pt x="4006826" y="571621"/>
                </a:lnTo>
                <a:cubicBezTo>
                  <a:pt x="4005265" y="565961"/>
                  <a:pt x="3999692" y="561989"/>
                  <a:pt x="3993282" y="561993"/>
                </a:cubicBezTo>
                <a:lnTo>
                  <a:pt x="3992949" y="561993"/>
                </a:lnTo>
                <a:cubicBezTo>
                  <a:pt x="3986427" y="562115"/>
                  <a:pt x="3980910" y="566331"/>
                  <a:pt x="3979628" y="572128"/>
                </a:cubicBezTo>
                <a:lnTo>
                  <a:pt x="3952208" y="700933"/>
                </a:lnTo>
                <a:lnTo>
                  <a:pt x="3902050" y="570354"/>
                </a:lnTo>
                <a:cubicBezTo>
                  <a:pt x="3900489" y="566366"/>
                  <a:pt x="3896867" y="563337"/>
                  <a:pt x="3892353" y="562288"/>
                </a:cubicBezTo>
                <a:cubicBezTo>
                  <a:pt x="3884884" y="560554"/>
                  <a:pt x="3877305" y="564638"/>
                  <a:pt x="3875409" y="571418"/>
                </a:cubicBezTo>
                <a:lnTo>
                  <a:pt x="3853229" y="648083"/>
                </a:lnTo>
                <a:lnTo>
                  <a:pt x="3810705" y="546083"/>
                </a:lnTo>
                <a:cubicBezTo>
                  <a:pt x="3808978" y="541994"/>
                  <a:pt x="3805076" y="538999"/>
                  <a:pt x="3800395" y="538148"/>
                </a:cubicBezTo>
                <a:cubicBezTo>
                  <a:pt x="3792815" y="536785"/>
                  <a:pt x="3785515" y="541249"/>
                  <a:pt x="3784010" y="548110"/>
                </a:cubicBezTo>
                <a:lnTo>
                  <a:pt x="3741988" y="739240"/>
                </a:lnTo>
                <a:lnTo>
                  <a:pt x="3716184" y="572634"/>
                </a:lnTo>
                <a:cubicBezTo>
                  <a:pt x="3715237" y="566397"/>
                  <a:pt x="3709329" y="561756"/>
                  <a:pt x="3702418" y="561740"/>
                </a:cubicBezTo>
                <a:cubicBezTo>
                  <a:pt x="3695395" y="561801"/>
                  <a:pt x="3689544" y="566600"/>
                  <a:pt x="3688708" y="572938"/>
                </a:cubicBezTo>
                <a:lnTo>
                  <a:pt x="3653764" y="845699"/>
                </a:lnTo>
                <a:lnTo>
                  <a:pt x="3604776" y="572381"/>
                </a:lnTo>
                <a:cubicBezTo>
                  <a:pt x="3603717" y="566508"/>
                  <a:pt x="3598312" y="562090"/>
                  <a:pt x="3591791" y="561740"/>
                </a:cubicBezTo>
                <a:cubicBezTo>
                  <a:pt x="3585269" y="561385"/>
                  <a:pt x="3579362" y="565232"/>
                  <a:pt x="3577635" y="570962"/>
                </a:cubicBezTo>
                <a:lnTo>
                  <a:pt x="3550772" y="657761"/>
                </a:lnTo>
                <a:lnTo>
                  <a:pt x="3520677" y="570608"/>
                </a:lnTo>
                <a:cubicBezTo>
                  <a:pt x="3519117" y="566067"/>
                  <a:pt x="3514881" y="562708"/>
                  <a:pt x="3509697" y="561913"/>
                </a:cubicBezTo>
                <a:cubicBezTo>
                  <a:pt x="3502118" y="560742"/>
                  <a:pt x="3494929" y="565384"/>
                  <a:pt x="3493647" y="572280"/>
                </a:cubicBezTo>
                <a:lnTo>
                  <a:pt x="3485399" y="616161"/>
                </a:lnTo>
                <a:lnTo>
                  <a:pt x="3447612" y="345781"/>
                </a:lnTo>
                <a:cubicBezTo>
                  <a:pt x="3446721" y="339483"/>
                  <a:pt x="3440813" y="334755"/>
                  <a:pt x="3433847" y="334684"/>
                </a:cubicBezTo>
                <a:cubicBezTo>
                  <a:pt x="3426881" y="334674"/>
                  <a:pt x="3420973" y="339351"/>
                  <a:pt x="3420025" y="345629"/>
                </a:cubicBezTo>
                <a:lnTo>
                  <a:pt x="3357884" y="748867"/>
                </a:lnTo>
                <a:lnTo>
                  <a:pt x="3323609" y="572179"/>
                </a:lnTo>
                <a:cubicBezTo>
                  <a:pt x="3322774" y="568018"/>
                  <a:pt x="3319764" y="564496"/>
                  <a:pt x="3315473" y="562794"/>
                </a:cubicBezTo>
                <a:lnTo>
                  <a:pt x="3314253" y="562770"/>
                </a:lnTo>
                <a:lnTo>
                  <a:pt x="3314253" y="557085"/>
                </a:lnTo>
                <a:lnTo>
                  <a:pt x="3313611" y="556826"/>
                </a:lnTo>
                <a:cubicBezTo>
                  <a:pt x="3305976" y="556016"/>
                  <a:pt x="3299065" y="560992"/>
                  <a:pt x="3298173" y="567939"/>
                </a:cubicBezTo>
                <a:lnTo>
                  <a:pt x="3254647" y="915033"/>
                </a:lnTo>
                <a:lnTo>
                  <a:pt x="3214353" y="413393"/>
                </a:lnTo>
                <a:cubicBezTo>
                  <a:pt x="3213851" y="406796"/>
                  <a:pt x="3207833" y="401673"/>
                  <a:pt x="3200531" y="401637"/>
                </a:cubicBezTo>
                <a:cubicBezTo>
                  <a:pt x="3193286" y="401642"/>
                  <a:pt x="3187268" y="406684"/>
                  <a:pt x="3186654" y="413241"/>
                </a:cubicBezTo>
                <a:lnTo>
                  <a:pt x="3156726" y="733176"/>
                </a:lnTo>
                <a:lnTo>
                  <a:pt x="3116543" y="281750"/>
                </a:lnTo>
                <a:cubicBezTo>
                  <a:pt x="3115987" y="275249"/>
                  <a:pt x="3110079" y="270207"/>
                  <a:pt x="3102889" y="270096"/>
                </a:cubicBezTo>
                <a:cubicBezTo>
                  <a:pt x="3095811" y="270101"/>
                  <a:pt x="3089847" y="274909"/>
                  <a:pt x="3089012" y="281294"/>
                </a:cubicBezTo>
                <a:lnTo>
                  <a:pt x="3053121" y="563378"/>
                </a:lnTo>
                <a:lnTo>
                  <a:pt x="3014777" y="65132"/>
                </a:lnTo>
                <a:cubicBezTo>
                  <a:pt x="3014777" y="58135"/>
                  <a:pt x="3008535" y="52465"/>
                  <a:pt x="3000844" y="52465"/>
                </a:cubicBezTo>
                <a:cubicBezTo>
                  <a:pt x="2993153" y="52465"/>
                  <a:pt x="2986911" y="58135"/>
                  <a:pt x="2986911" y="65132"/>
                </a:cubicBezTo>
                <a:lnTo>
                  <a:pt x="2956928" y="552686"/>
                </a:lnTo>
                <a:lnTo>
                  <a:pt x="2936975" y="337792"/>
                </a:lnTo>
                <a:cubicBezTo>
                  <a:pt x="2936419" y="331220"/>
                  <a:pt x="2930343" y="326168"/>
                  <a:pt x="2923099" y="326188"/>
                </a:cubicBezTo>
                <a:cubicBezTo>
                  <a:pt x="2915797" y="326224"/>
                  <a:pt x="2909779" y="331346"/>
                  <a:pt x="2909277" y="337944"/>
                </a:cubicBezTo>
                <a:lnTo>
                  <a:pt x="2874054" y="769254"/>
                </a:lnTo>
                <a:lnTo>
                  <a:pt x="2833704" y="461023"/>
                </a:lnTo>
                <a:cubicBezTo>
                  <a:pt x="2832869" y="454715"/>
                  <a:pt x="2827017" y="449931"/>
                  <a:pt x="2820050" y="449825"/>
                </a:cubicBezTo>
                <a:cubicBezTo>
                  <a:pt x="2813139" y="449830"/>
                  <a:pt x="2807231" y="454441"/>
                  <a:pt x="2806229" y="460669"/>
                </a:cubicBezTo>
                <a:lnTo>
                  <a:pt x="2772232" y="673486"/>
                </a:lnTo>
                <a:lnTo>
                  <a:pt x="2741358" y="587346"/>
                </a:lnTo>
                <a:cubicBezTo>
                  <a:pt x="2739518" y="582177"/>
                  <a:pt x="2734223" y="578655"/>
                  <a:pt x="2728260" y="578579"/>
                </a:cubicBezTo>
                <a:cubicBezTo>
                  <a:pt x="2722352" y="578600"/>
                  <a:pt x="2717114" y="581954"/>
                  <a:pt x="2715107" y="586991"/>
                </a:cubicBezTo>
                <a:lnTo>
                  <a:pt x="2672640" y="695122"/>
                </a:lnTo>
                <a:lnTo>
                  <a:pt x="2637975" y="601888"/>
                </a:lnTo>
                <a:cubicBezTo>
                  <a:pt x="2636079" y="596634"/>
                  <a:pt x="2630618" y="593132"/>
                  <a:pt x="2624543" y="593274"/>
                </a:cubicBezTo>
                <a:cubicBezTo>
                  <a:pt x="2618469" y="593386"/>
                  <a:pt x="2613230" y="597029"/>
                  <a:pt x="2611446" y="602294"/>
                </a:cubicBezTo>
                <a:lnTo>
                  <a:pt x="2592386" y="659653"/>
                </a:lnTo>
                <a:lnTo>
                  <a:pt x="2534480" y="459453"/>
                </a:lnTo>
                <a:cubicBezTo>
                  <a:pt x="2533031" y="454289"/>
                  <a:pt x="2528183" y="450504"/>
                  <a:pt x="2522331" y="449993"/>
                </a:cubicBezTo>
                <a:cubicBezTo>
                  <a:pt x="2514695" y="449319"/>
                  <a:pt x="2507841" y="454416"/>
                  <a:pt x="2507117" y="461378"/>
                </a:cubicBezTo>
                <a:lnTo>
                  <a:pt x="2478693" y="712350"/>
                </a:lnTo>
                <a:lnTo>
                  <a:pt x="2450215" y="581772"/>
                </a:lnTo>
                <a:cubicBezTo>
                  <a:pt x="2449267" y="577323"/>
                  <a:pt x="2445756" y="573685"/>
                  <a:pt x="2441018" y="572230"/>
                </a:cubicBezTo>
                <a:cubicBezTo>
                  <a:pt x="2433717" y="569980"/>
                  <a:pt x="2425803" y="573528"/>
                  <a:pt x="2423351" y="580150"/>
                </a:cubicBezTo>
                <a:lnTo>
                  <a:pt x="2388910" y="672473"/>
                </a:lnTo>
                <a:lnTo>
                  <a:pt x="2352684" y="293404"/>
                </a:lnTo>
                <a:cubicBezTo>
                  <a:pt x="2352070" y="286847"/>
                  <a:pt x="2346051" y="281806"/>
                  <a:pt x="2338807" y="281801"/>
                </a:cubicBezTo>
                <a:cubicBezTo>
                  <a:pt x="2331506" y="281892"/>
                  <a:pt x="2325486" y="287080"/>
                  <a:pt x="2325040" y="293708"/>
                </a:cubicBezTo>
                <a:lnTo>
                  <a:pt x="2299795" y="662794"/>
                </a:lnTo>
                <a:lnTo>
                  <a:pt x="2255766" y="43243"/>
                </a:lnTo>
                <a:cubicBezTo>
                  <a:pt x="2255375" y="36468"/>
                  <a:pt x="2249134" y="31213"/>
                  <a:pt x="2241665" y="31386"/>
                </a:cubicBezTo>
                <a:cubicBezTo>
                  <a:pt x="2234254" y="31461"/>
                  <a:pt x="2228179" y="36807"/>
                  <a:pt x="2227900" y="43547"/>
                </a:cubicBezTo>
                <a:lnTo>
                  <a:pt x="2199087" y="747871"/>
                </a:lnTo>
                <a:lnTo>
                  <a:pt x="2159517" y="147422"/>
                </a:lnTo>
                <a:cubicBezTo>
                  <a:pt x="2159072" y="140743"/>
                  <a:pt x="2152997" y="135529"/>
                  <a:pt x="2145640" y="135514"/>
                </a:cubicBezTo>
                <a:cubicBezTo>
                  <a:pt x="2138283" y="135529"/>
                  <a:pt x="2132209" y="140713"/>
                  <a:pt x="2131763" y="147371"/>
                </a:cubicBezTo>
                <a:lnTo>
                  <a:pt x="2099215" y="613542"/>
                </a:lnTo>
                <a:lnTo>
                  <a:pt x="2076922" y="476275"/>
                </a:lnTo>
                <a:cubicBezTo>
                  <a:pt x="2075863" y="470089"/>
                  <a:pt x="2070067" y="465508"/>
                  <a:pt x="2063156" y="465483"/>
                </a:cubicBezTo>
                <a:cubicBezTo>
                  <a:pt x="2056301" y="465487"/>
                  <a:pt x="2050449" y="470048"/>
                  <a:pt x="2049391" y="476224"/>
                </a:cubicBezTo>
                <a:lnTo>
                  <a:pt x="2006031" y="734392"/>
                </a:lnTo>
                <a:lnTo>
                  <a:pt x="1979281" y="603560"/>
                </a:lnTo>
                <a:cubicBezTo>
                  <a:pt x="1977998" y="597890"/>
                  <a:pt x="1972648" y="593720"/>
                  <a:pt x="1966295" y="593426"/>
                </a:cubicBezTo>
                <a:cubicBezTo>
                  <a:pt x="1959831" y="593061"/>
                  <a:pt x="1953979" y="596836"/>
                  <a:pt x="1952195" y="602496"/>
                </a:cubicBezTo>
                <a:lnTo>
                  <a:pt x="1918756" y="704851"/>
                </a:lnTo>
                <a:lnTo>
                  <a:pt x="1881081" y="591298"/>
                </a:lnTo>
                <a:cubicBezTo>
                  <a:pt x="1879576" y="586778"/>
                  <a:pt x="1875452" y="583383"/>
                  <a:pt x="1870325" y="582496"/>
                </a:cubicBezTo>
                <a:cubicBezTo>
                  <a:pt x="1862801" y="581184"/>
                  <a:pt x="1855500" y="585694"/>
                  <a:pt x="1854050" y="592564"/>
                </a:cubicBezTo>
                <a:lnTo>
                  <a:pt x="1821894" y="746047"/>
                </a:lnTo>
                <a:lnTo>
                  <a:pt x="1786169" y="558970"/>
                </a:lnTo>
                <a:cubicBezTo>
                  <a:pt x="1785111" y="553533"/>
                  <a:pt x="1780261" y="549358"/>
                  <a:pt x="1774243" y="548658"/>
                </a:cubicBezTo>
                <a:cubicBezTo>
                  <a:pt x="1766608" y="547777"/>
                  <a:pt x="1759585" y="552686"/>
                  <a:pt x="1758638" y="559629"/>
                </a:cubicBezTo>
                <a:lnTo>
                  <a:pt x="1733169" y="752178"/>
                </a:lnTo>
                <a:lnTo>
                  <a:pt x="1691147" y="289705"/>
                </a:lnTo>
                <a:cubicBezTo>
                  <a:pt x="1691314" y="282708"/>
                  <a:pt x="1685184" y="276926"/>
                  <a:pt x="1677493" y="276784"/>
                </a:cubicBezTo>
                <a:cubicBezTo>
                  <a:pt x="1669802" y="276643"/>
                  <a:pt x="1663448" y="282201"/>
                  <a:pt x="1663281" y="289198"/>
                </a:cubicBezTo>
                <a:lnTo>
                  <a:pt x="1613122" y="656461"/>
                </a:lnTo>
                <a:lnTo>
                  <a:pt x="1595009" y="602192"/>
                </a:lnTo>
                <a:cubicBezTo>
                  <a:pt x="1593282" y="597059"/>
                  <a:pt x="1588154" y="593472"/>
                  <a:pt x="1582248" y="593223"/>
                </a:cubicBezTo>
                <a:cubicBezTo>
                  <a:pt x="1576340" y="592980"/>
                  <a:pt x="1570878" y="596203"/>
                  <a:pt x="1568704" y="601229"/>
                </a:cubicBezTo>
                <a:lnTo>
                  <a:pt x="1533036" y="682961"/>
                </a:lnTo>
                <a:lnTo>
                  <a:pt x="1504836" y="476579"/>
                </a:lnTo>
                <a:cubicBezTo>
                  <a:pt x="1503944" y="470240"/>
                  <a:pt x="1498036" y="465483"/>
                  <a:pt x="1491014" y="465483"/>
                </a:cubicBezTo>
                <a:cubicBezTo>
                  <a:pt x="1483936" y="465548"/>
                  <a:pt x="1478028" y="470433"/>
                  <a:pt x="1477305" y="476832"/>
                </a:cubicBezTo>
                <a:lnTo>
                  <a:pt x="1428316" y="906825"/>
                </a:lnTo>
                <a:lnTo>
                  <a:pt x="1378771" y="603763"/>
                </a:lnTo>
                <a:cubicBezTo>
                  <a:pt x="1377990" y="598873"/>
                  <a:pt x="1374145" y="594840"/>
                  <a:pt x="1368962" y="593426"/>
                </a:cubicBezTo>
                <a:cubicBezTo>
                  <a:pt x="1361605" y="591424"/>
                  <a:pt x="1353857" y="595235"/>
                  <a:pt x="1351629" y="601939"/>
                </a:cubicBezTo>
                <a:lnTo>
                  <a:pt x="1327664" y="674246"/>
                </a:lnTo>
                <a:lnTo>
                  <a:pt x="1291717" y="600469"/>
                </a:lnTo>
                <a:cubicBezTo>
                  <a:pt x="1289321" y="595498"/>
                  <a:pt x="1283748" y="592479"/>
                  <a:pt x="1277784" y="592970"/>
                </a:cubicBezTo>
                <a:cubicBezTo>
                  <a:pt x="1271876" y="593441"/>
                  <a:pt x="1266917" y="597287"/>
                  <a:pt x="1265467" y="602547"/>
                </a:cubicBezTo>
                <a:lnTo>
                  <a:pt x="1250921" y="655852"/>
                </a:lnTo>
                <a:lnTo>
                  <a:pt x="1206893" y="182182"/>
                </a:lnTo>
                <a:cubicBezTo>
                  <a:pt x="1206336" y="175610"/>
                  <a:pt x="1200262" y="170558"/>
                  <a:pt x="1193016" y="170578"/>
                </a:cubicBezTo>
                <a:cubicBezTo>
                  <a:pt x="1185715" y="170700"/>
                  <a:pt x="1179752" y="175909"/>
                  <a:pt x="1179307" y="182536"/>
                </a:cubicBezTo>
                <a:lnTo>
                  <a:pt x="1147205" y="704902"/>
                </a:lnTo>
                <a:lnTo>
                  <a:pt x="1114155" y="297559"/>
                </a:lnTo>
                <a:cubicBezTo>
                  <a:pt x="1113654" y="290997"/>
                  <a:pt x="1107691" y="285889"/>
                  <a:pt x="1100445" y="285804"/>
                </a:cubicBezTo>
                <a:cubicBezTo>
                  <a:pt x="1093255" y="285824"/>
                  <a:pt x="1087293" y="290769"/>
                  <a:pt x="1086568" y="297255"/>
                </a:cubicBezTo>
                <a:lnTo>
                  <a:pt x="1055583" y="580455"/>
                </a:lnTo>
                <a:lnTo>
                  <a:pt x="1009769" y="49881"/>
                </a:lnTo>
                <a:cubicBezTo>
                  <a:pt x="1009213" y="43303"/>
                  <a:pt x="1003138" y="38231"/>
                  <a:pt x="995892" y="38226"/>
                </a:cubicBezTo>
                <a:lnTo>
                  <a:pt x="995559" y="38226"/>
                </a:lnTo>
                <a:cubicBezTo>
                  <a:pt x="988146" y="38358"/>
                  <a:pt x="982183" y="43754"/>
                  <a:pt x="981959" y="50489"/>
                </a:cubicBezTo>
                <a:lnTo>
                  <a:pt x="957661" y="774575"/>
                </a:lnTo>
                <a:lnTo>
                  <a:pt x="931021" y="461783"/>
                </a:lnTo>
                <a:cubicBezTo>
                  <a:pt x="931244" y="454786"/>
                  <a:pt x="925225" y="448933"/>
                  <a:pt x="917534" y="448710"/>
                </a:cubicBezTo>
                <a:cubicBezTo>
                  <a:pt x="909843" y="448488"/>
                  <a:pt x="903378" y="453975"/>
                  <a:pt x="903155" y="460973"/>
                </a:cubicBezTo>
                <a:lnTo>
                  <a:pt x="864422" y="710172"/>
                </a:lnTo>
                <a:lnTo>
                  <a:pt x="835219" y="603003"/>
                </a:lnTo>
                <a:cubicBezTo>
                  <a:pt x="833658" y="597343"/>
                  <a:pt x="828084" y="593370"/>
                  <a:pt x="821675" y="593375"/>
                </a:cubicBezTo>
                <a:lnTo>
                  <a:pt x="821342" y="593375"/>
                </a:lnTo>
                <a:cubicBezTo>
                  <a:pt x="814820" y="593497"/>
                  <a:pt x="809302" y="597712"/>
                  <a:pt x="808020" y="603509"/>
                </a:cubicBezTo>
                <a:lnTo>
                  <a:pt x="780601" y="732315"/>
                </a:lnTo>
                <a:lnTo>
                  <a:pt x="730442" y="601736"/>
                </a:lnTo>
                <a:cubicBezTo>
                  <a:pt x="728882" y="597748"/>
                  <a:pt x="725260" y="594718"/>
                  <a:pt x="720745" y="593669"/>
                </a:cubicBezTo>
                <a:cubicBezTo>
                  <a:pt x="713276" y="591936"/>
                  <a:pt x="705698" y="596020"/>
                  <a:pt x="703802" y="602800"/>
                </a:cubicBezTo>
                <a:lnTo>
                  <a:pt x="681621" y="679465"/>
                </a:lnTo>
                <a:lnTo>
                  <a:pt x="639097" y="577465"/>
                </a:lnTo>
                <a:cubicBezTo>
                  <a:pt x="637371" y="573376"/>
                  <a:pt x="633468" y="570381"/>
                  <a:pt x="628787" y="569530"/>
                </a:cubicBezTo>
                <a:cubicBezTo>
                  <a:pt x="621207" y="568166"/>
                  <a:pt x="613908" y="572631"/>
                  <a:pt x="612403" y="579492"/>
                </a:cubicBezTo>
                <a:lnTo>
                  <a:pt x="570381" y="770622"/>
                </a:lnTo>
                <a:lnTo>
                  <a:pt x="544577" y="604016"/>
                </a:lnTo>
                <a:cubicBezTo>
                  <a:pt x="543629" y="597778"/>
                  <a:pt x="537721" y="593137"/>
                  <a:pt x="530811" y="593122"/>
                </a:cubicBezTo>
                <a:cubicBezTo>
                  <a:pt x="523788" y="593183"/>
                  <a:pt x="517937" y="597982"/>
                  <a:pt x="517101" y="604320"/>
                </a:cubicBezTo>
                <a:lnTo>
                  <a:pt x="482157" y="877081"/>
                </a:lnTo>
                <a:lnTo>
                  <a:pt x="433169" y="603763"/>
                </a:lnTo>
                <a:cubicBezTo>
                  <a:pt x="432110" y="597890"/>
                  <a:pt x="426704" y="593472"/>
                  <a:pt x="420184" y="593122"/>
                </a:cubicBezTo>
                <a:cubicBezTo>
                  <a:pt x="413662" y="592767"/>
                  <a:pt x="407754" y="596613"/>
                  <a:pt x="406028" y="602344"/>
                </a:cubicBezTo>
                <a:lnTo>
                  <a:pt x="379165" y="689143"/>
                </a:lnTo>
                <a:lnTo>
                  <a:pt x="349070" y="601990"/>
                </a:lnTo>
                <a:cubicBezTo>
                  <a:pt x="347510" y="597449"/>
                  <a:pt x="343274" y="594090"/>
                  <a:pt x="338090" y="593294"/>
                </a:cubicBezTo>
                <a:cubicBezTo>
                  <a:pt x="330511" y="592124"/>
                  <a:pt x="323321" y="596766"/>
                  <a:pt x="322040" y="603662"/>
                </a:cubicBezTo>
                <a:lnTo>
                  <a:pt x="313791" y="647543"/>
                </a:lnTo>
                <a:lnTo>
                  <a:pt x="276005" y="377163"/>
                </a:lnTo>
                <a:cubicBezTo>
                  <a:pt x="275114" y="370865"/>
                  <a:pt x="269206" y="366137"/>
                  <a:pt x="262240" y="366066"/>
                </a:cubicBezTo>
                <a:cubicBezTo>
                  <a:pt x="255273" y="366056"/>
                  <a:pt x="249365" y="370733"/>
                  <a:pt x="248418" y="377011"/>
                </a:cubicBezTo>
                <a:lnTo>
                  <a:pt x="186276" y="780249"/>
                </a:lnTo>
                <a:lnTo>
                  <a:pt x="152002" y="603560"/>
                </a:lnTo>
                <a:cubicBezTo>
                  <a:pt x="151166" y="599400"/>
                  <a:pt x="148156" y="595878"/>
                  <a:pt x="143865" y="594176"/>
                </a:cubicBezTo>
                <a:cubicBezTo>
                  <a:pt x="136843" y="591358"/>
                  <a:pt x="128651" y="594267"/>
                  <a:pt x="125529" y="600672"/>
                </a:cubicBezTo>
                <a:lnTo>
                  <a:pt x="76318" y="702013"/>
                </a:lnTo>
                <a:lnTo>
                  <a:pt x="27051" y="600672"/>
                </a:lnTo>
                <a:cubicBezTo>
                  <a:pt x="26828" y="600130"/>
                  <a:pt x="26606" y="599608"/>
                  <a:pt x="26270" y="599096"/>
                </a:cubicBezTo>
                <a:cubicBezTo>
                  <a:pt x="22760" y="592894"/>
                  <a:pt x="14345" y="590487"/>
                  <a:pt x="7489" y="593720"/>
                </a:cubicBezTo>
                <a:cubicBezTo>
                  <a:pt x="690" y="596953"/>
                  <a:pt x="-1985" y="604604"/>
                  <a:pt x="1582" y="610806"/>
                </a:cubicBezTo>
                <a:lnTo>
                  <a:pt x="64113" y="738497"/>
                </a:lnTo>
                <a:cubicBezTo>
                  <a:pt x="65506" y="741365"/>
                  <a:pt x="68014" y="743660"/>
                  <a:pt x="71191" y="744937"/>
                </a:cubicBezTo>
                <a:cubicBezTo>
                  <a:pt x="78213" y="747775"/>
                  <a:pt x="86461" y="744891"/>
                  <a:pt x="89583" y="738497"/>
                </a:cubicBezTo>
                <a:lnTo>
                  <a:pt x="133054" y="648860"/>
                </a:lnTo>
                <a:lnTo>
                  <a:pt x="174685" y="863299"/>
                </a:lnTo>
                <a:cubicBezTo>
                  <a:pt x="175855" y="869359"/>
                  <a:pt x="181652" y="873782"/>
                  <a:pt x="188395" y="873788"/>
                </a:cubicBezTo>
                <a:lnTo>
                  <a:pt x="188674" y="873788"/>
                </a:lnTo>
                <a:cubicBezTo>
                  <a:pt x="195529" y="873676"/>
                  <a:pt x="201269" y="869055"/>
                  <a:pt x="202216" y="862893"/>
                </a:cubicBezTo>
                <a:lnTo>
                  <a:pt x="262128" y="474249"/>
                </a:lnTo>
                <a:lnTo>
                  <a:pt x="298521" y="734950"/>
                </a:lnTo>
                <a:cubicBezTo>
                  <a:pt x="299245" y="740559"/>
                  <a:pt x="303983" y="745053"/>
                  <a:pt x="310113" y="745965"/>
                </a:cubicBezTo>
                <a:cubicBezTo>
                  <a:pt x="317692" y="747095"/>
                  <a:pt x="324882" y="742413"/>
                  <a:pt x="326108" y="735507"/>
                </a:cubicBezTo>
                <a:lnTo>
                  <a:pt x="340376" y="659501"/>
                </a:lnTo>
                <a:lnTo>
                  <a:pt x="367239" y="737179"/>
                </a:lnTo>
                <a:cubicBezTo>
                  <a:pt x="369021" y="742570"/>
                  <a:pt x="374539" y="746214"/>
                  <a:pt x="380725" y="746047"/>
                </a:cubicBezTo>
                <a:cubicBezTo>
                  <a:pt x="386855" y="745950"/>
                  <a:pt x="392262" y="742206"/>
                  <a:pt x="393933" y="736824"/>
                </a:cubicBezTo>
                <a:lnTo>
                  <a:pt x="416226" y="664162"/>
                </a:lnTo>
                <a:lnTo>
                  <a:pt x="471178" y="970518"/>
                </a:lnTo>
                <a:cubicBezTo>
                  <a:pt x="472293" y="976644"/>
                  <a:pt x="478089" y="981144"/>
                  <a:pt x="484943" y="981159"/>
                </a:cubicBezTo>
                <a:cubicBezTo>
                  <a:pt x="491910" y="980997"/>
                  <a:pt x="497706" y="976203"/>
                  <a:pt x="498486" y="969910"/>
                </a:cubicBezTo>
                <a:lnTo>
                  <a:pt x="532427" y="704953"/>
                </a:lnTo>
                <a:lnTo>
                  <a:pt x="554720" y="847692"/>
                </a:lnTo>
                <a:cubicBezTo>
                  <a:pt x="555555" y="853053"/>
                  <a:pt x="560014" y="857355"/>
                  <a:pt x="565866" y="858399"/>
                </a:cubicBezTo>
                <a:cubicBezTo>
                  <a:pt x="573390" y="859742"/>
                  <a:pt x="580690" y="855267"/>
                  <a:pt x="582195" y="848401"/>
                </a:cubicBezTo>
                <a:lnTo>
                  <a:pt x="630793" y="627528"/>
                </a:lnTo>
                <a:lnTo>
                  <a:pt x="671701" y="725727"/>
                </a:lnTo>
                <a:cubicBezTo>
                  <a:pt x="673317" y="729584"/>
                  <a:pt x="676884" y="732492"/>
                  <a:pt x="681287" y="733521"/>
                </a:cubicBezTo>
                <a:cubicBezTo>
                  <a:pt x="688699" y="735264"/>
                  <a:pt x="696334" y="731184"/>
                  <a:pt x="698229" y="724410"/>
                </a:cubicBezTo>
                <a:lnTo>
                  <a:pt x="719352" y="649367"/>
                </a:lnTo>
                <a:lnTo>
                  <a:pt x="771516" y="784658"/>
                </a:lnTo>
                <a:cubicBezTo>
                  <a:pt x="773133" y="788879"/>
                  <a:pt x="777145" y="792000"/>
                  <a:pt x="781939" y="792867"/>
                </a:cubicBezTo>
                <a:cubicBezTo>
                  <a:pt x="789517" y="794219"/>
                  <a:pt x="796818" y="789750"/>
                  <a:pt x="798323" y="782884"/>
                </a:cubicBezTo>
                <a:lnTo>
                  <a:pt x="823514" y="664517"/>
                </a:lnTo>
                <a:lnTo>
                  <a:pt x="854781" y="779287"/>
                </a:lnTo>
                <a:cubicBezTo>
                  <a:pt x="856118" y="784389"/>
                  <a:pt x="860799" y="788214"/>
                  <a:pt x="866483" y="788904"/>
                </a:cubicBezTo>
                <a:cubicBezTo>
                  <a:pt x="874119" y="789831"/>
                  <a:pt x="881142" y="784957"/>
                  <a:pt x="882144" y="778020"/>
                </a:cubicBezTo>
                <a:lnTo>
                  <a:pt x="912909" y="579188"/>
                </a:lnTo>
                <a:lnTo>
                  <a:pt x="949580" y="1009890"/>
                </a:lnTo>
                <a:cubicBezTo>
                  <a:pt x="949747" y="1016887"/>
                  <a:pt x="956100" y="1022431"/>
                  <a:pt x="963847" y="1022278"/>
                </a:cubicBezTo>
                <a:cubicBezTo>
                  <a:pt x="971538" y="1022126"/>
                  <a:pt x="977612" y="1016330"/>
                  <a:pt x="977446" y="1009332"/>
                </a:cubicBezTo>
                <a:lnTo>
                  <a:pt x="1002079" y="283118"/>
                </a:lnTo>
                <a:lnTo>
                  <a:pt x="1040256" y="724663"/>
                </a:lnTo>
                <a:cubicBezTo>
                  <a:pt x="1040813" y="731195"/>
                  <a:pt x="1046776" y="736257"/>
                  <a:pt x="1053966" y="736368"/>
                </a:cubicBezTo>
                <a:cubicBezTo>
                  <a:pt x="1061156" y="736348"/>
                  <a:pt x="1067118" y="731402"/>
                  <a:pt x="1067843" y="724917"/>
                </a:cubicBezTo>
                <a:lnTo>
                  <a:pt x="1098384" y="445721"/>
                </a:lnTo>
                <a:lnTo>
                  <a:pt x="1135445" y="902011"/>
                </a:lnTo>
                <a:cubicBezTo>
                  <a:pt x="1136003" y="908619"/>
                  <a:pt x="1142077" y="913711"/>
                  <a:pt x="1149378" y="913716"/>
                </a:cubicBezTo>
                <a:cubicBezTo>
                  <a:pt x="1156735" y="913671"/>
                  <a:pt x="1162754" y="908426"/>
                  <a:pt x="1163143" y="901758"/>
                </a:cubicBezTo>
                <a:lnTo>
                  <a:pt x="1196305" y="364495"/>
                </a:lnTo>
                <a:lnTo>
                  <a:pt x="1230691" y="734798"/>
                </a:lnTo>
                <a:cubicBezTo>
                  <a:pt x="1231192" y="740230"/>
                  <a:pt x="1235427" y="744769"/>
                  <a:pt x="1241280" y="746067"/>
                </a:cubicBezTo>
                <a:cubicBezTo>
                  <a:pt x="1248748" y="747729"/>
                  <a:pt x="1256271" y="743569"/>
                  <a:pt x="1258111" y="736774"/>
                </a:cubicBezTo>
                <a:lnTo>
                  <a:pt x="1283190" y="644958"/>
                </a:lnTo>
                <a:lnTo>
                  <a:pt x="1317855" y="715897"/>
                </a:lnTo>
                <a:cubicBezTo>
                  <a:pt x="1319471" y="719277"/>
                  <a:pt x="1322649" y="721841"/>
                  <a:pt x="1326550" y="722915"/>
                </a:cubicBezTo>
                <a:cubicBezTo>
                  <a:pt x="1333907" y="724947"/>
                  <a:pt x="1341709" y="721173"/>
                  <a:pt x="1343939" y="714479"/>
                </a:cubicBezTo>
                <a:lnTo>
                  <a:pt x="1360658" y="663808"/>
                </a:lnTo>
                <a:lnTo>
                  <a:pt x="1416390" y="1010548"/>
                </a:lnTo>
                <a:cubicBezTo>
                  <a:pt x="1416556" y="1017546"/>
                  <a:pt x="1422910" y="1023104"/>
                  <a:pt x="1430600" y="1022963"/>
                </a:cubicBezTo>
                <a:cubicBezTo>
                  <a:pt x="1438292" y="1022820"/>
                  <a:pt x="1444422" y="1017039"/>
                  <a:pt x="1444256" y="1010041"/>
                </a:cubicBezTo>
                <a:lnTo>
                  <a:pt x="1492073" y="590031"/>
                </a:lnTo>
                <a:lnTo>
                  <a:pt x="1511858" y="735051"/>
                </a:lnTo>
                <a:cubicBezTo>
                  <a:pt x="1512527" y="739601"/>
                  <a:pt x="1515815" y="743483"/>
                  <a:pt x="1520496" y="745190"/>
                </a:cubicBezTo>
                <a:cubicBezTo>
                  <a:pt x="1527631" y="747789"/>
                  <a:pt x="1535767" y="744638"/>
                  <a:pt x="1538609" y="738142"/>
                </a:cubicBezTo>
                <a:lnTo>
                  <a:pt x="1579683" y="644097"/>
                </a:lnTo>
                <a:lnTo>
                  <a:pt x="1605320" y="720812"/>
                </a:lnTo>
                <a:cubicBezTo>
                  <a:pt x="1606936" y="725570"/>
                  <a:pt x="1611451" y="729036"/>
                  <a:pt x="1616913" y="729660"/>
                </a:cubicBezTo>
                <a:cubicBezTo>
                  <a:pt x="1624547" y="730541"/>
                  <a:pt x="1631514" y="725626"/>
                  <a:pt x="1632461" y="718684"/>
                </a:cubicBezTo>
                <a:lnTo>
                  <a:pt x="1674038" y="413849"/>
                </a:lnTo>
                <a:lnTo>
                  <a:pt x="1716282" y="878754"/>
                </a:lnTo>
                <a:cubicBezTo>
                  <a:pt x="1716170" y="885751"/>
                  <a:pt x="1722245" y="891522"/>
                  <a:pt x="1729937" y="891649"/>
                </a:cubicBezTo>
                <a:cubicBezTo>
                  <a:pt x="1737683" y="891776"/>
                  <a:pt x="1744036" y="886207"/>
                  <a:pt x="1744148" y="879209"/>
                </a:cubicBezTo>
                <a:lnTo>
                  <a:pt x="1774633" y="648049"/>
                </a:lnTo>
                <a:lnTo>
                  <a:pt x="1807181" y="818607"/>
                </a:lnTo>
                <a:cubicBezTo>
                  <a:pt x="1808351" y="824637"/>
                  <a:pt x="1814091" y="829045"/>
                  <a:pt x="1820835" y="829096"/>
                </a:cubicBezTo>
                <a:cubicBezTo>
                  <a:pt x="1827522" y="829207"/>
                  <a:pt x="1833319" y="824931"/>
                  <a:pt x="1834600" y="818962"/>
                </a:cubicBezTo>
                <a:lnTo>
                  <a:pt x="1870436" y="647846"/>
                </a:lnTo>
                <a:lnTo>
                  <a:pt x="1905213" y="752634"/>
                </a:lnTo>
                <a:cubicBezTo>
                  <a:pt x="1906996" y="757979"/>
                  <a:pt x="1912403" y="761643"/>
                  <a:pt x="1918533" y="761653"/>
                </a:cubicBezTo>
                <a:cubicBezTo>
                  <a:pt x="1924664" y="761638"/>
                  <a:pt x="1930125" y="757949"/>
                  <a:pt x="1931853" y="752583"/>
                </a:cubicBezTo>
                <a:lnTo>
                  <a:pt x="1961892" y="660109"/>
                </a:lnTo>
                <a:lnTo>
                  <a:pt x="1993103" y="812577"/>
                </a:lnTo>
                <a:cubicBezTo>
                  <a:pt x="1994440" y="818475"/>
                  <a:pt x="2000124" y="822712"/>
                  <a:pt x="2006757" y="822712"/>
                </a:cubicBezTo>
                <a:lnTo>
                  <a:pt x="2007035" y="822712"/>
                </a:lnTo>
                <a:cubicBezTo>
                  <a:pt x="2013835" y="822590"/>
                  <a:pt x="2019519" y="818060"/>
                  <a:pt x="2020577" y="811969"/>
                </a:cubicBezTo>
                <a:lnTo>
                  <a:pt x="2062377" y="562922"/>
                </a:lnTo>
                <a:lnTo>
                  <a:pt x="2090633" y="735203"/>
                </a:lnTo>
                <a:cubicBezTo>
                  <a:pt x="2091580" y="741633"/>
                  <a:pt x="2097821" y="746320"/>
                  <a:pt x="2104955" y="745996"/>
                </a:cubicBezTo>
                <a:cubicBezTo>
                  <a:pt x="2112089" y="745702"/>
                  <a:pt x="2117774" y="740599"/>
                  <a:pt x="2118276" y="734139"/>
                </a:cubicBezTo>
                <a:lnTo>
                  <a:pt x="2144860" y="353500"/>
                </a:lnTo>
                <a:lnTo>
                  <a:pt x="2188107" y="1009332"/>
                </a:lnTo>
                <a:cubicBezTo>
                  <a:pt x="2188553" y="1016010"/>
                  <a:pt x="2194628" y="1021225"/>
                  <a:pt x="2201985" y="1021239"/>
                </a:cubicBezTo>
                <a:cubicBezTo>
                  <a:pt x="2209396" y="1021138"/>
                  <a:pt x="2215471" y="1015777"/>
                  <a:pt x="2215751" y="1009028"/>
                </a:cubicBezTo>
                <a:lnTo>
                  <a:pt x="2245066" y="292644"/>
                </a:lnTo>
                <a:lnTo>
                  <a:pt x="2285527" y="861880"/>
                </a:lnTo>
                <a:cubicBezTo>
                  <a:pt x="2285972" y="868558"/>
                  <a:pt x="2292103" y="873752"/>
                  <a:pt x="2299460" y="873737"/>
                </a:cubicBezTo>
                <a:cubicBezTo>
                  <a:pt x="2306815" y="873722"/>
                  <a:pt x="2312891" y="868538"/>
                  <a:pt x="2313337" y="861880"/>
                </a:cubicBezTo>
                <a:lnTo>
                  <a:pt x="2341203" y="463506"/>
                </a:lnTo>
                <a:lnTo>
                  <a:pt x="2367117" y="734443"/>
                </a:lnTo>
                <a:cubicBezTo>
                  <a:pt x="2367619" y="739459"/>
                  <a:pt x="2371297" y="743741"/>
                  <a:pt x="2376536" y="745347"/>
                </a:cubicBezTo>
                <a:cubicBezTo>
                  <a:pt x="2383837" y="747582"/>
                  <a:pt x="2391752" y="744015"/>
                  <a:pt x="2394204" y="737382"/>
                </a:cubicBezTo>
                <a:lnTo>
                  <a:pt x="2433216" y="632797"/>
                </a:lnTo>
                <a:lnTo>
                  <a:pt x="2469609" y="799656"/>
                </a:lnTo>
                <a:cubicBezTo>
                  <a:pt x="2470779" y="805124"/>
                  <a:pt x="2475795" y="809248"/>
                  <a:pt x="2481870" y="809811"/>
                </a:cubicBezTo>
                <a:cubicBezTo>
                  <a:pt x="2489505" y="810520"/>
                  <a:pt x="2496360" y="805453"/>
                  <a:pt x="2497140" y="798491"/>
                </a:cubicBezTo>
                <a:lnTo>
                  <a:pt x="2527235" y="532875"/>
                </a:lnTo>
                <a:lnTo>
                  <a:pt x="2578231" y="709107"/>
                </a:lnTo>
                <a:cubicBezTo>
                  <a:pt x="2579457" y="713358"/>
                  <a:pt x="2583023" y="716718"/>
                  <a:pt x="2587649" y="717985"/>
                </a:cubicBezTo>
                <a:cubicBezTo>
                  <a:pt x="2595061" y="720006"/>
                  <a:pt x="2602808" y="716212"/>
                  <a:pt x="2605037" y="709513"/>
                </a:cubicBezTo>
                <a:lnTo>
                  <a:pt x="2625770" y="647137"/>
                </a:lnTo>
                <a:lnTo>
                  <a:pt x="2659209" y="737382"/>
                </a:lnTo>
                <a:cubicBezTo>
                  <a:pt x="2661103" y="742489"/>
                  <a:pt x="2666397" y="745940"/>
                  <a:pt x="2672305" y="745996"/>
                </a:cubicBezTo>
                <a:cubicBezTo>
                  <a:pt x="2678269" y="746113"/>
                  <a:pt x="2683619" y="742712"/>
                  <a:pt x="2685570" y="737585"/>
                </a:cubicBezTo>
                <a:lnTo>
                  <a:pt x="2727814" y="630112"/>
                </a:lnTo>
                <a:lnTo>
                  <a:pt x="2764485" y="732670"/>
                </a:lnTo>
                <a:cubicBezTo>
                  <a:pt x="2766102" y="737240"/>
                  <a:pt x="2770449" y="740574"/>
                  <a:pt x="2775688" y="741273"/>
                </a:cubicBezTo>
                <a:cubicBezTo>
                  <a:pt x="2783323" y="742297"/>
                  <a:pt x="2790401" y="737513"/>
                  <a:pt x="2791517" y="730592"/>
                </a:cubicBezTo>
                <a:lnTo>
                  <a:pt x="2818991" y="558970"/>
                </a:lnTo>
                <a:lnTo>
                  <a:pt x="2863912" y="902315"/>
                </a:lnTo>
                <a:cubicBezTo>
                  <a:pt x="2864747" y="908674"/>
                  <a:pt x="2870711" y="913458"/>
                  <a:pt x="2877733" y="913463"/>
                </a:cubicBezTo>
                <a:lnTo>
                  <a:pt x="2878067" y="913463"/>
                </a:lnTo>
                <a:cubicBezTo>
                  <a:pt x="2885200" y="913321"/>
                  <a:pt x="2891108" y="908254"/>
                  <a:pt x="2891610" y="901758"/>
                </a:cubicBezTo>
                <a:lnTo>
                  <a:pt x="2924547" y="498722"/>
                </a:lnTo>
                <a:lnTo>
                  <a:pt x="2946450" y="734493"/>
                </a:lnTo>
                <a:cubicBezTo>
                  <a:pt x="2946561" y="741491"/>
                  <a:pt x="2952859" y="747080"/>
                  <a:pt x="2960550" y="746984"/>
                </a:cubicBezTo>
                <a:cubicBezTo>
                  <a:pt x="2968297" y="746887"/>
                  <a:pt x="2974427" y="741137"/>
                  <a:pt x="2974315" y="734139"/>
                </a:cubicBezTo>
                <a:lnTo>
                  <a:pt x="3002962" y="267512"/>
                </a:lnTo>
                <a:lnTo>
                  <a:pt x="3036401" y="701051"/>
                </a:lnTo>
                <a:cubicBezTo>
                  <a:pt x="3036902" y="707582"/>
                  <a:pt x="3042810" y="712690"/>
                  <a:pt x="3050000" y="712857"/>
                </a:cubicBezTo>
                <a:cubicBezTo>
                  <a:pt x="3057133" y="712913"/>
                  <a:pt x="3063209" y="708109"/>
                  <a:pt x="3064156" y="701659"/>
                </a:cubicBezTo>
                <a:lnTo>
                  <a:pt x="3101049" y="411974"/>
                </a:lnTo>
                <a:lnTo>
                  <a:pt x="3143295" y="887114"/>
                </a:lnTo>
                <a:cubicBezTo>
                  <a:pt x="3143853" y="893691"/>
                  <a:pt x="3149927" y="898763"/>
                  <a:pt x="3157172" y="898768"/>
                </a:cubicBezTo>
                <a:cubicBezTo>
                  <a:pt x="3164417" y="898768"/>
                  <a:pt x="3170437" y="893752"/>
                  <a:pt x="3171049" y="887215"/>
                </a:cubicBezTo>
                <a:lnTo>
                  <a:pt x="3200253" y="574881"/>
                </a:lnTo>
                <a:lnTo>
                  <a:pt x="3238541" y="1051845"/>
                </a:lnTo>
                <a:cubicBezTo>
                  <a:pt x="3239041" y="1058366"/>
                  <a:pt x="3244949" y="1063458"/>
                  <a:pt x="3252139" y="1063600"/>
                </a:cubicBezTo>
                <a:lnTo>
                  <a:pt x="3252418" y="1063600"/>
                </a:lnTo>
                <a:cubicBezTo>
                  <a:pt x="3259161" y="1063190"/>
                  <a:pt x="3264623" y="1058417"/>
                  <a:pt x="3265292" y="1052301"/>
                </a:cubicBezTo>
                <a:lnTo>
                  <a:pt x="3313892" y="665026"/>
                </a:lnTo>
                <a:lnTo>
                  <a:pt x="3346292" y="831917"/>
                </a:lnTo>
                <a:cubicBezTo>
                  <a:pt x="3347462" y="837977"/>
                  <a:pt x="3353259" y="842401"/>
                  <a:pt x="3360003" y="842406"/>
                </a:cubicBezTo>
                <a:lnTo>
                  <a:pt x="3360281" y="842406"/>
                </a:lnTo>
                <a:cubicBezTo>
                  <a:pt x="3367136" y="842294"/>
                  <a:pt x="3372877" y="837673"/>
                  <a:pt x="3373823" y="831511"/>
                </a:cubicBezTo>
                <a:lnTo>
                  <a:pt x="3433735" y="442867"/>
                </a:lnTo>
                <a:lnTo>
                  <a:pt x="3470129" y="703568"/>
                </a:lnTo>
                <a:cubicBezTo>
                  <a:pt x="3470852" y="709177"/>
                  <a:pt x="3475590" y="713671"/>
                  <a:pt x="3481721" y="714583"/>
                </a:cubicBezTo>
                <a:cubicBezTo>
                  <a:pt x="3489300" y="715713"/>
                  <a:pt x="3496489" y="711031"/>
                  <a:pt x="3497715" y="704125"/>
                </a:cubicBezTo>
                <a:lnTo>
                  <a:pt x="3511983" y="628119"/>
                </a:lnTo>
                <a:lnTo>
                  <a:pt x="3538846" y="705797"/>
                </a:lnTo>
                <a:cubicBezTo>
                  <a:pt x="3540629" y="711188"/>
                  <a:pt x="3546146" y="714832"/>
                  <a:pt x="3552333" y="714665"/>
                </a:cubicBezTo>
                <a:cubicBezTo>
                  <a:pt x="3558463" y="714568"/>
                  <a:pt x="3563870" y="710824"/>
                  <a:pt x="3565540" y="705443"/>
                </a:cubicBezTo>
                <a:lnTo>
                  <a:pt x="3587833" y="632780"/>
                </a:lnTo>
                <a:lnTo>
                  <a:pt x="3642785" y="939136"/>
                </a:lnTo>
                <a:cubicBezTo>
                  <a:pt x="3643900" y="945262"/>
                  <a:pt x="3649696" y="949762"/>
                  <a:pt x="3656551" y="949777"/>
                </a:cubicBezTo>
                <a:cubicBezTo>
                  <a:pt x="3663517" y="949615"/>
                  <a:pt x="3669314" y="944821"/>
                  <a:pt x="3670093" y="938528"/>
                </a:cubicBezTo>
                <a:lnTo>
                  <a:pt x="3704035" y="673571"/>
                </a:lnTo>
                <a:lnTo>
                  <a:pt x="3726327" y="816310"/>
                </a:lnTo>
                <a:cubicBezTo>
                  <a:pt x="3727162" y="821671"/>
                  <a:pt x="3731621" y="825973"/>
                  <a:pt x="3737474" y="827017"/>
                </a:cubicBezTo>
                <a:cubicBezTo>
                  <a:pt x="3744998" y="828360"/>
                  <a:pt x="3752297" y="823886"/>
                  <a:pt x="3753803" y="817019"/>
                </a:cubicBezTo>
                <a:lnTo>
                  <a:pt x="3802401" y="596146"/>
                </a:lnTo>
                <a:lnTo>
                  <a:pt x="3843308" y="694345"/>
                </a:lnTo>
                <a:cubicBezTo>
                  <a:pt x="3844925" y="698202"/>
                  <a:pt x="3848491" y="701110"/>
                  <a:pt x="3852894" y="702139"/>
                </a:cubicBezTo>
                <a:cubicBezTo>
                  <a:pt x="3860307" y="703882"/>
                  <a:pt x="3867941" y="699803"/>
                  <a:pt x="3869836" y="693028"/>
                </a:cubicBezTo>
                <a:lnTo>
                  <a:pt x="3890959" y="617985"/>
                </a:lnTo>
                <a:lnTo>
                  <a:pt x="3943123" y="753276"/>
                </a:lnTo>
                <a:cubicBezTo>
                  <a:pt x="3944740" y="757497"/>
                  <a:pt x="3948753" y="760618"/>
                  <a:pt x="3953546" y="761485"/>
                </a:cubicBezTo>
                <a:cubicBezTo>
                  <a:pt x="3961125" y="762838"/>
                  <a:pt x="3968426" y="758368"/>
                  <a:pt x="3969931" y="751502"/>
                </a:cubicBezTo>
                <a:lnTo>
                  <a:pt x="3995121" y="633135"/>
                </a:lnTo>
                <a:lnTo>
                  <a:pt x="4026388" y="747905"/>
                </a:lnTo>
                <a:cubicBezTo>
                  <a:pt x="4027725" y="753007"/>
                  <a:pt x="4032406" y="756833"/>
                  <a:pt x="4038091" y="757522"/>
                </a:cubicBezTo>
                <a:cubicBezTo>
                  <a:pt x="4045727" y="758449"/>
                  <a:pt x="4052749" y="753575"/>
                  <a:pt x="4053751" y="746638"/>
                </a:cubicBezTo>
                <a:lnTo>
                  <a:pt x="4084516" y="547806"/>
                </a:lnTo>
                <a:lnTo>
                  <a:pt x="4121188" y="978508"/>
                </a:lnTo>
                <a:cubicBezTo>
                  <a:pt x="4121354" y="985505"/>
                  <a:pt x="4127707" y="991049"/>
                  <a:pt x="4135454" y="990897"/>
                </a:cubicBezTo>
                <a:cubicBezTo>
                  <a:pt x="4143146" y="990744"/>
                  <a:pt x="4149220" y="984948"/>
                  <a:pt x="4149053" y="977950"/>
                </a:cubicBezTo>
                <a:lnTo>
                  <a:pt x="4173687" y="251736"/>
                </a:lnTo>
                <a:lnTo>
                  <a:pt x="4211863" y="693282"/>
                </a:lnTo>
                <a:cubicBezTo>
                  <a:pt x="4212420" y="699813"/>
                  <a:pt x="4218383" y="704875"/>
                  <a:pt x="4225573" y="704987"/>
                </a:cubicBezTo>
                <a:cubicBezTo>
                  <a:pt x="4232763" y="704966"/>
                  <a:pt x="4238725" y="700021"/>
                  <a:pt x="4239450" y="693535"/>
                </a:cubicBezTo>
                <a:lnTo>
                  <a:pt x="4269991" y="414339"/>
                </a:lnTo>
                <a:lnTo>
                  <a:pt x="4307052" y="870629"/>
                </a:lnTo>
                <a:cubicBezTo>
                  <a:pt x="4307611" y="877237"/>
                  <a:pt x="4313684" y="882329"/>
                  <a:pt x="4320985" y="882334"/>
                </a:cubicBezTo>
                <a:cubicBezTo>
                  <a:pt x="4328342" y="882289"/>
                  <a:pt x="4334361" y="877044"/>
                  <a:pt x="4334751" y="870376"/>
                </a:cubicBezTo>
                <a:lnTo>
                  <a:pt x="4367913" y="333114"/>
                </a:lnTo>
                <a:lnTo>
                  <a:pt x="4402298" y="703416"/>
                </a:lnTo>
                <a:cubicBezTo>
                  <a:pt x="4402799" y="708848"/>
                  <a:pt x="4407035" y="713388"/>
                  <a:pt x="4412887" y="714685"/>
                </a:cubicBezTo>
                <a:cubicBezTo>
                  <a:pt x="4420355" y="716347"/>
                  <a:pt x="4427879" y="712187"/>
                  <a:pt x="4429719" y="705392"/>
                </a:cubicBezTo>
                <a:lnTo>
                  <a:pt x="4454797" y="613577"/>
                </a:lnTo>
                <a:lnTo>
                  <a:pt x="4489462" y="684516"/>
                </a:lnTo>
                <a:cubicBezTo>
                  <a:pt x="4491079" y="687895"/>
                  <a:pt x="4494256" y="690459"/>
                  <a:pt x="4498157" y="691533"/>
                </a:cubicBezTo>
                <a:cubicBezTo>
                  <a:pt x="4505514" y="693566"/>
                  <a:pt x="4513316" y="689791"/>
                  <a:pt x="4515546" y="683097"/>
                </a:cubicBezTo>
                <a:lnTo>
                  <a:pt x="4532265" y="632426"/>
                </a:lnTo>
                <a:lnTo>
                  <a:pt x="4587997" y="979166"/>
                </a:lnTo>
                <a:cubicBezTo>
                  <a:pt x="4588164" y="986164"/>
                  <a:pt x="4594518" y="991722"/>
                  <a:pt x="4602208" y="991581"/>
                </a:cubicBezTo>
                <a:cubicBezTo>
                  <a:pt x="4609900" y="991439"/>
                  <a:pt x="4616029" y="985657"/>
                  <a:pt x="4615863" y="978659"/>
                </a:cubicBezTo>
                <a:lnTo>
                  <a:pt x="4663680" y="558649"/>
                </a:lnTo>
                <a:lnTo>
                  <a:pt x="4683465" y="703669"/>
                </a:lnTo>
                <a:cubicBezTo>
                  <a:pt x="4684135" y="708219"/>
                  <a:pt x="4687422" y="712101"/>
                  <a:pt x="4692104" y="713808"/>
                </a:cubicBezTo>
                <a:cubicBezTo>
                  <a:pt x="4699238" y="716408"/>
                  <a:pt x="4707375" y="713256"/>
                  <a:pt x="4710217" y="706760"/>
                </a:cubicBezTo>
                <a:lnTo>
                  <a:pt x="4751291" y="612715"/>
                </a:lnTo>
                <a:lnTo>
                  <a:pt x="4776928" y="689431"/>
                </a:lnTo>
                <a:cubicBezTo>
                  <a:pt x="4778544" y="694189"/>
                  <a:pt x="4783059" y="697654"/>
                  <a:pt x="4788520" y="698278"/>
                </a:cubicBezTo>
                <a:cubicBezTo>
                  <a:pt x="4796155" y="699159"/>
                  <a:pt x="4803122" y="694244"/>
                  <a:pt x="4804068" y="687303"/>
                </a:cubicBezTo>
                <a:lnTo>
                  <a:pt x="4845646" y="382467"/>
                </a:lnTo>
                <a:lnTo>
                  <a:pt x="4887889" y="847372"/>
                </a:lnTo>
                <a:cubicBezTo>
                  <a:pt x="4887778" y="854369"/>
                  <a:pt x="4893853" y="860140"/>
                  <a:pt x="4901545" y="860267"/>
                </a:cubicBezTo>
                <a:cubicBezTo>
                  <a:pt x="4909291" y="860394"/>
                  <a:pt x="4915644" y="854825"/>
                  <a:pt x="4915755" y="847827"/>
                </a:cubicBezTo>
                <a:lnTo>
                  <a:pt x="4946240" y="616667"/>
                </a:lnTo>
                <a:lnTo>
                  <a:pt x="4978788" y="787225"/>
                </a:lnTo>
                <a:cubicBezTo>
                  <a:pt x="4979958" y="793255"/>
                  <a:pt x="4985699" y="797663"/>
                  <a:pt x="4992442" y="797714"/>
                </a:cubicBezTo>
                <a:cubicBezTo>
                  <a:pt x="4999130" y="797826"/>
                  <a:pt x="5004926" y="793549"/>
                  <a:pt x="5006208" y="787580"/>
                </a:cubicBezTo>
                <a:lnTo>
                  <a:pt x="5042044" y="616465"/>
                </a:lnTo>
                <a:lnTo>
                  <a:pt x="5076821" y="721252"/>
                </a:lnTo>
                <a:cubicBezTo>
                  <a:pt x="5078603" y="726598"/>
                  <a:pt x="5084010" y="730261"/>
                  <a:pt x="5090140" y="730271"/>
                </a:cubicBezTo>
                <a:cubicBezTo>
                  <a:pt x="5096271" y="730256"/>
                  <a:pt x="5101733" y="726567"/>
                  <a:pt x="5103461" y="721201"/>
                </a:cubicBezTo>
                <a:lnTo>
                  <a:pt x="5133500" y="628727"/>
                </a:lnTo>
                <a:lnTo>
                  <a:pt x="5164710" y="781196"/>
                </a:lnTo>
                <a:cubicBezTo>
                  <a:pt x="5166048" y="787094"/>
                  <a:pt x="5171732" y="791330"/>
                  <a:pt x="5178364" y="791330"/>
                </a:cubicBezTo>
                <a:lnTo>
                  <a:pt x="5178643" y="791330"/>
                </a:lnTo>
                <a:cubicBezTo>
                  <a:pt x="5185442" y="791208"/>
                  <a:pt x="5191127" y="786678"/>
                  <a:pt x="5192185" y="780587"/>
                </a:cubicBezTo>
                <a:lnTo>
                  <a:pt x="5233984" y="531540"/>
                </a:lnTo>
                <a:lnTo>
                  <a:pt x="5262240" y="703821"/>
                </a:lnTo>
                <a:cubicBezTo>
                  <a:pt x="5263188" y="710251"/>
                  <a:pt x="5269429" y="714938"/>
                  <a:pt x="5276563" y="714614"/>
                </a:cubicBezTo>
                <a:cubicBezTo>
                  <a:pt x="5283696" y="714320"/>
                  <a:pt x="5289381" y="709217"/>
                  <a:pt x="5289883" y="702757"/>
                </a:cubicBezTo>
                <a:lnTo>
                  <a:pt x="5316467" y="322118"/>
                </a:lnTo>
                <a:lnTo>
                  <a:pt x="5359715" y="977950"/>
                </a:lnTo>
                <a:cubicBezTo>
                  <a:pt x="5360160" y="984628"/>
                  <a:pt x="5366236" y="989843"/>
                  <a:pt x="5373593" y="989858"/>
                </a:cubicBezTo>
                <a:cubicBezTo>
                  <a:pt x="5381004" y="989757"/>
                  <a:pt x="5387079" y="984395"/>
                  <a:pt x="5387358" y="977646"/>
                </a:cubicBezTo>
                <a:lnTo>
                  <a:pt x="5416673" y="261262"/>
                </a:lnTo>
                <a:lnTo>
                  <a:pt x="5457134" y="830498"/>
                </a:lnTo>
                <a:cubicBezTo>
                  <a:pt x="5457580" y="837176"/>
                  <a:pt x="5463710" y="842370"/>
                  <a:pt x="5471068" y="842355"/>
                </a:cubicBezTo>
                <a:cubicBezTo>
                  <a:pt x="5478423" y="842340"/>
                  <a:pt x="5484498" y="837156"/>
                  <a:pt x="5484945" y="830498"/>
                </a:cubicBezTo>
                <a:lnTo>
                  <a:pt x="5512811" y="432125"/>
                </a:lnTo>
                <a:lnTo>
                  <a:pt x="5538725" y="703061"/>
                </a:lnTo>
                <a:cubicBezTo>
                  <a:pt x="5539227" y="708077"/>
                  <a:pt x="5542905" y="712359"/>
                  <a:pt x="5548144" y="713965"/>
                </a:cubicBezTo>
                <a:cubicBezTo>
                  <a:pt x="5555445" y="716200"/>
                  <a:pt x="5563359" y="712633"/>
                  <a:pt x="5565812" y="706000"/>
                </a:cubicBezTo>
                <a:lnTo>
                  <a:pt x="5604824" y="601416"/>
                </a:lnTo>
                <a:lnTo>
                  <a:pt x="5641217" y="768274"/>
                </a:lnTo>
                <a:cubicBezTo>
                  <a:pt x="5642387" y="773742"/>
                  <a:pt x="5647402" y="777866"/>
                  <a:pt x="5653478" y="778429"/>
                </a:cubicBezTo>
                <a:cubicBezTo>
                  <a:pt x="5661112" y="779138"/>
                  <a:pt x="5667967" y="774071"/>
                  <a:pt x="5668748" y="767109"/>
                </a:cubicBezTo>
                <a:lnTo>
                  <a:pt x="5698842" y="501493"/>
                </a:lnTo>
                <a:lnTo>
                  <a:pt x="5749838" y="677725"/>
                </a:lnTo>
                <a:cubicBezTo>
                  <a:pt x="5751064" y="681976"/>
                  <a:pt x="5754630" y="685336"/>
                  <a:pt x="5759256" y="686603"/>
                </a:cubicBezTo>
                <a:cubicBezTo>
                  <a:pt x="5766669" y="688625"/>
                  <a:pt x="5774415" y="684830"/>
                  <a:pt x="5776644" y="678131"/>
                </a:cubicBezTo>
                <a:lnTo>
                  <a:pt x="5797377" y="615755"/>
                </a:lnTo>
                <a:lnTo>
                  <a:pt x="5830816" y="706000"/>
                </a:lnTo>
                <a:cubicBezTo>
                  <a:pt x="5832711" y="711108"/>
                  <a:pt x="5838005" y="714558"/>
                  <a:pt x="5843913" y="714614"/>
                </a:cubicBezTo>
                <a:cubicBezTo>
                  <a:pt x="5849876" y="714731"/>
                  <a:pt x="5855227" y="711330"/>
                  <a:pt x="5857177" y="706203"/>
                </a:cubicBezTo>
                <a:lnTo>
                  <a:pt x="5899421" y="598730"/>
                </a:lnTo>
                <a:lnTo>
                  <a:pt x="5936093" y="701288"/>
                </a:lnTo>
                <a:cubicBezTo>
                  <a:pt x="5937710" y="705858"/>
                  <a:pt x="5942057" y="709192"/>
                  <a:pt x="5947296" y="709891"/>
                </a:cubicBezTo>
                <a:cubicBezTo>
                  <a:pt x="5954930" y="710915"/>
                  <a:pt x="5962008" y="706131"/>
                  <a:pt x="5963124" y="699210"/>
                </a:cubicBezTo>
                <a:lnTo>
                  <a:pt x="5990599" y="527588"/>
                </a:lnTo>
                <a:lnTo>
                  <a:pt x="6035519" y="870933"/>
                </a:lnTo>
                <a:cubicBezTo>
                  <a:pt x="6036355" y="877292"/>
                  <a:pt x="6042318" y="882076"/>
                  <a:pt x="6049341" y="882081"/>
                </a:cubicBezTo>
                <a:lnTo>
                  <a:pt x="6049674" y="882081"/>
                </a:lnTo>
                <a:cubicBezTo>
                  <a:pt x="6056808" y="881939"/>
                  <a:pt x="6062716" y="876872"/>
                  <a:pt x="6063218" y="870376"/>
                </a:cubicBezTo>
                <a:lnTo>
                  <a:pt x="6096155" y="467340"/>
                </a:lnTo>
                <a:lnTo>
                  <a:pt x="6118057" y="703111"/>
                </a:lnTo>
                <a:cubicBezTo>
                  <a:pt x="6118168" y="710109"/>
                  <a:pt x="6124467" y="715699"/>
                  <a:pt x="6132157" y="715602"/>
                </a:cubicBezTo>
                <a:cubicBezTo>
                  <a:pt x="6139905" y="715505"/>
                  <a:pt x="6146034" y="709755"/>
                  <a:pt x="6145923" y="702757"/>
                </a:cubicBezTo>
                <a:lnTo>
                  <a:pt x="6174570" y="236130"/>
                </a:lnTo>
                <a:lnTo>
                  <a:pt x="6208009" y="669669"/>
                </a:lnTo>
                <a:cubicBezTo>
                  <a:pt x="6208510" y="676200"/>
                  <a:pt x="6214417" y="681308"/>
                  <a:pt x="6221607" y="681475"/>
                </a:cubicBezTo>
                <a:cubicBezTo>
                  <a:pt x="6228741" y="681531"/>
                  <a:pt x="6234816" y="676727"/>
                  <a:pt x="6235763" y="670277"/>
                </a:cubicBezTo>
                <a:lnTo>
                  <a:pt x="6272657" y="380592"/>
                </a:lnTo>
                <a:lnTo>
                  <a:pt x="6314902" y="855732"/>
                </a:lnTo>
                <a:cubicBezTo>
                  <a:pt x="6315460" y="862309"/>
                  <a:pt x="6321534" y="867381"/>
                  <a:pt x="6328780" y="867386"/>
                </a:cubicBezTo>
                <a:cubicBezTo>
                  <a:pt x="6336025" y="867386"/>
                  <a:pt x="6342044" y="862370"/>
                  <a:pt x="6342657" y="855833"/>
                </a:cubicBezTo>
                <a:lnTo>
                  <a:pt x="6371860" y="543499"/>
                </a:lnTo>
                <a:lnTo>
                  <a:pt x="6410148" y="1020463"/>
                </a:lnTo>
                <a:cubicBezTo>
                  <a:pt x="6410649" y="1026984"/>
                  <a:pt x="6416557" y="1032076"/>
                  <a:pt x="6423747" y="1032218"/>
                </a:cubicBezTo>
                <a:lnTo>
                  <a:pt x="6424026" y="1032218"/>
                </a:lnTo>
                <a:cubicBezTo>
                  <a:pt x="6430769" y="1031808"/>
                  <a:pt x="6436231" y="1027035"/>
                  <a:pt x="6436900" y="1020919"/>
                </a:cubicBezTo>
                <a:lnTo>
                  <a:pt x="6476778" y="703139"/>
                </a:lnTo>
                <a:lnTo>
                  <a:pt x="6517102" y="1024464"/>
                </a:lnTo>
                <a:cubicBezTo>
                  <a:pt x="6517771" y="1030580"/>
                  <a:pt x="6523233" y="1035353"/>
                  <a:pt x="6529975" y="1035763"/>
                </a:cubicBezTo>
                <a:lnTo>
                  <a:pt x="6530255" y="1035763"/>
                </a:lnTo>
                <a:cubicBezTo>
                  <a:pt x="6537445" y="1035621"/>
                  <a:pt x="6543353" y="1030529"/>
                  <a:pt x="6543853" y="1024008"/>
                </a:cubicBezTo>
                <a:lnTo>
                  <a:pt x="6582141" y="547044"/>
                </a:lnTo>
                <a:lnTo>
                  <a:pt x="6611345" y="859378"/>
                </a:lnTo>
                <a:cubicBezTo>
                  <a:pt x="6611957" y="865915"/>
                  <a:pt x="6617977" y="870931"/>
                  <a:pt x="6625222" y="870931"/>
                </a:cubicBezTo>
                <a:cubicBezTo>
                  <a:pt x="6632467" y="870926"/>
                  <a:pt x="6638541" y="865854"/>
                  <a:pt x="6639099" y="859277"/>
                </a:cubicBezTo>
                <a:lnTo>
                  <a:pt x="6681344" y="384137"/>
                </a:lnTo>
                <a:lnTo>
                  <a:pt x="6718238" y="673822"/>
                </a:lnTo>
                <a:cubicBezTo>
                  <a:pt x="6719185" y="680272"/>
                  <a:pt x="6725261" y="685076"/>
                  <a:pt x="6732394" y="685020"/>
                </a:cubicBezTo>
                <a:cubicBezTo>
                  <a:pt x="6739584" y="684853"/>
                  <a:pt x="6745492" y="679745"/>
                  <a:pt x="6745992" y="673214"/>
                </a:cubicBezTo>
                <a:lnTo>
                  <a:pt x="6779432" y="239675"/>
                </a:lnTo>
                <a:lnTo>
                  <a:pt x="6808078" y="706302"/>
                </a:lnTo>
                <a:cubicBezTo>
                  <a:pt x="6807967" y="713300"/>
                  <a:pt x="6814097" y="719050"/>
                  <a:pt x="6821844" y="719147"/>
                </a:cubicBezTo>
                <a:cubicBezTo>
                  <a:pt x="6829534" y="719244"/>
                  <a:pt x="6835833" y="713654"/>
                  <a:pt x="6835944" y="706656"/>
                </a:cubicBezTo>
                <a:lnTo>
                  <a:pt x="6857847" y="470885"/>
                </a:lnTo>
                <a:lnTo>
                  <a:pt x="6890784" y="873921"/>
                </a:lnTo>
                <a:cubicBezTo>
                  <a:pt x="6891286" y="880417"/>
                  <a:pt x="6897194" y="885484"/>
                  <a:pt x="6904327" y="885626"/>
                </a:cubicBezTo>
                <a:lnTo>
                  <a:pt x="6904661" y="885626"/>
                </a:lnTo>
                <a:cubicBezTo>
                  <a:pt x="6911683" y="885621"/>
                  <a:pt x="6917647" y="880837"/>
                  <a:pt x="6918482" y="874478"/>
                </a:cubicBezTo>
                <a:lnTo>
                  <a:pt x="6963402" y="531133"/>
                </a:lnTo>
                <a:lnTo>
                  <a:pt x="6990877" y="702755"/>
                </a:lnTo>
                <a:cubicBezTo>
                  <a:pt x="6991993" y="709676"/>
                  <a:pt x="6999071" y="714460"/>
                  <a:pt x="7006705" y="713436"/>
                </a:cubicBezTo>
                <a:cubicBezTo>
                  <a:pt x="7011944" y="712737"/>
                  <a:pt x="7016292" y="709403"/>
                  <a:pt x="7017908" y="704833"/>
                </a:cubicBezTo>
                <a:lnTo>
                  <a:pt x="7054580" y="602275"/>
                </a:lnTo>
                <a:lnTo>
                  <a:pt x="7096824" y="709748"/>
                </a:lnTo>
                <a:cubicBezTo>
                  <a:pt x="7098775" y="714875"/>
                  <a:pt x="7104125" y="718276"/>
                  <a:pt x="7110088" y="718159"/>
                </a:cubicBezTo>
                <a:cubicBezTo>
                  <a:pt x="7115997" y="718103"/>
                  <a:pt x="7121291" y="714653"/>
                  <a:pt x="7123185" y="709545"/>
                </a:cubicBezTo>
                <a:lnTo>
                  <a:pt x="7156624" y="619300"/>
                </a:lnTo>
                <a:lnTo>
                  <a:pt x="7177357" y="681676"/>
                </a:lnTo>
                <a:cubicBezTo>
                  <a:pt x="7179586" y="688375"/>
                  <a:pt x="7187332" y="692170"/>
                  <a:pt x="7194745" y="690148"/>
                </a:cubicBezTo>
                <a:cubicBezTo>
                  <a:pt x="7199371" y="688881"/>
                  <a:pt x="7202937" y="685521"/>
                  <a:pt x="7204163" y="681270"/>
                </a:cubicBezTo>
                <a:lnTo>
                  <a:pt x="7255159" y="505038"/>
                </a:lnTo>
                <a:lnTo>
                  <a:pt x="7285254" y="770654"/>
                </a:lnTo>
                <a:cubicBezTo>
                  <a:pt x="7286034" y="777616"/>
                  <a:pt x="7292889" y="782683"/>
                  <a:pt x="7300524" y="781974"/>
                </a:cubicBezTo>
                <a:cubicBezTo>
                  <a:pt x="7306599" y="781411"/>
                  <a:pt x="7311615" y="777287"/>
                  <a:pt x="7312785" y="771819"/>
                </a:cubicBezTo>
                <a:lnTo>
                  <a:pt x="7349178" y="604961"/>
                </a:lnTo>
                <a:lnTo>
                  <a:pt x="7388190" y="709545"/>
                </a:lnTo>
                <a:cubicBezTo>
                  <a:pt x="7390642" y="716178"/>
                  <a:pt x="7398557" y="719745"/>
                  <a:pt x="7405858" y="717510"/>
                </a:cubicBezTo>
                <a:cubicBezTo>
                  <a:pt x="7411096" y="715904"/>
                  <a:pt x="7414774" y="711622"/>
                  <a:pt x="7415276" y="706606"/>
                </a:cubicBezTo>
                <a:lnTo>
                  <a:pt x="7441191" y="435670"/>
                </a:lnTo>
                <a:lnTo>
                  <a:pt x="7469056" y="834043"/>
                </a:lnTo>
                <a:cubicBezTo>
                  <a:pt x="7469503" y="840701"/>
                  <a:pt x="7475578" y="845885"/>
                  <a:pt x="7482934" y="845900"/>
                </a:cubicBezTo>
                <a:cubicBezTo>
                  <a:pt x="7490291" y="845915"/>
                  <a:pt x="7496422" y="840721"/>
                  <a:pt x="7496867" y="834043"/>
                </a:cubicBezTo>
                <a:lnTo>
                  <a:pt x="7537328" y="264807"/>
                </a:lnTo>
                <a:lnTo>
                  <a:pt x="7566643" y="981191"/>
                </a:lnTo>
                <a:cubicBezTo>
                  <a:pt x="7566922" y="987940"/>
                  <a:pt x="7572998" y="993302"/>
                  <a:pt x="7580409" y="993403"/>
                </a:cubicBezTo>
                <a:cubicBezTo>
                  <a:pt x="7587765" y="993388"/>
                  <a:pt x="7593841" y="988173"/>
                  <a:pt x="7594286" y="981495"/>
                </a:cubicBezTo>
                <a:lnTo>
                  <a:pt x="7637534" y="325663"/>
                </a:lnTo>
                <a:lnTo>
                  <a:pt x="7664118" y="706302"/>
                </a:lnTo>
                <a:cubicBezTo>
                  <a:pt x="7664620" y="712762"/>
                  <a:pt x="7670305" y="717865"/>
                  <a:pt x="7677439" y="718159"/>
                </a:cubicBezTo>
                <a:cubicBezTo>
                  <a:pt x="7684572" y="718483"/>
                  <a:pt x="7690814" y="713796"/>
                  <a:pt x="7691761" y="707366"/>
                </a:cubicBezTo>
                <a:lnTo>
                  <a:pt x="7720017" y="535085"/>
                </a:lnTo>
                <a:lnTo>
                  <a:pt x="7761816" y="784132"/>
                </a:lnTo>
                <a:cubicBezTo>
                  <a:pt x="7762874" y="790223"/>
                  <a:pt x="7768559" y="794753"/>
                  <a:pt x="7775358" y="794875"/>
                </a:cubicBezTo>
                <a:lnTo>
                  <a:pt x="7775637" y="794875"/>
                </a:lnTo>
                <a:cubicBezTo>
                  <a:pt x="7782270" y="794875"/>
                  <a:pt x="7787954" y="790639"/>
                  <a:pt x="7789291" y="784741"/>
                </a:cubicBezTo>
                <a:lnTo>
                  <a:pt x="7820502" y="632272"/>
                </a:lnTo>
                <a:lnTo>
                  <a:pt x="7850541" y="724746"/>
                </a:lnTo>
                <a:cubicBezTo>
                  <a:pt x="7852269" y="730112"/>
                  <a:pt x="7857730" y="733801"/>
                  <a:pt x="7863861" y="733816"/>
                </a:cubicBezTo>
                <a:cubicBezTo>
                  <a:pt x="7869991" y="733806"/>
                  <a:pt x="7875398" y="730143"/>
                  <a:pt x="7877181" y="724797"/>
                </a:cubicBezTo>
                <a:lnTo>
                  <a:pt x="7911958" y="620010"/>
                </a:lnTo>
                <a:lnTo>
                  <a:pt x="7947794" y="791125"/>
                </a:lnTo>
                <a:cubicBezTo>
                  <a:pt x="7949075" y="797094"/>
                  <a:pt x="7954872" y="801371"/>
                  <a:pt x="7961559" y="801259"/>
                </a:cubicBezTo>
                <a:cubicBezTo>
                  <a:pt x="7968303" y="801208"/>
                  <a:pt x="7974043" y="796800"/>
                  <a:pt x="7975213" y="790770"/>
                </a:cubicBezTo>
                <a:lnTo>
                  <a:pt x="8007761" y="620212"/>
                </a:lnTo>
                <a:lnTo>
                  <a:pt x="8038246" y="851372"/>
                </a:lnTo>
                <a:cubicBezTo>
                  <a:pt x="8038358" y="858370"/>
                  <a:pt x="8044711" y="863939"/>
                  <a:pt x="8052457" y="863812"/>
                </a:cubicBezTo>
                <a:cubicBezTo>
                  <a:pt x="8060149" y="863685"/>
                  <a:pt x="8066223" y="857914"/>
                  <a:pt x="8066112" y="850917"/>
                </a:cubicBezTo>
                <a:lnTo>
                  <a:pt x="8108355" y="386012"/>
                </a:lnTo>
                <a:lnTo>
                  <a:pt x="8149933" y="690848"/>
                </a:lnTo>
                <a:cubicBezTo>
                  <a:pt x="8150880" y="697789"/>
                  <a:pt x="8157847" y="702704"/>
                  <a:pt x="8165481" y="701823"/>
                </a:cubicBezTo>
                <a:cubicBezTo>
                  <a:pt x="8170943" y="701199"/>
                  <a:pt x="8175457" y="697734"/>
                  <a:pt x="8177074" y="692976"/>
                </a:cubicBezTo>
                <a:lnTo>
                  <a:pt x="8202710" y="616260"/>
                </a:lnTo>
                <a:lnTo>
                  <a:pt x="8243784" y="710305"/>
                </a:lnTo>
                <a:cubicBezTo>
                  <a:pt x="8246626" y="716801"/>
                  <a:pt x="8254763" y="719953"/>
                  <a:pt x="8261898" y="717353"/>
                </a:cubicBezTo>
                <a:cubicBezTo>
                  <a:pt x="8266579" y="715646"/>
                  <a:pt x="8269866" y="711764"/>
                  <a:pt x="8270536" y="707214"/>
                </a:cubicBezTo>
                <a:lnTo>
                  <a:pt x="8290321" y="562194"/>
                </a:lnTo>
                <a:lnTo>
                  <a:pt x="8338138" y="982204"/>
                </a:lnTo>
                <a:cubicBezTo>
                  <a:pt x="8337972" y="989202"/>
                  <a:pt x="8344102" y="994984"/>
                  <a:pt x="8351793" y="995126"/>
                </a:cubicBezTo>
                <a:cubicBezTo>
                  <a:pt x="8359484" y="995267"/>
                  <a:pt x="8365838" y="989709"/>
                  <a:pt x="8366004" y="982711"/>
                </a:cubicBezTo>
                <a:lnTo>
                  <a:pt x="8421735" y="635971"/>
                </a:lnTo>
                <a:lnTo>
                  <a:pt x="8438455" y="686642"/>
                </a:lnTo>
                <a:cubicBezTo>
                  <a:pt x="8440685" y="693336"/>
                  <a:pt x="8448487" y="697111"/>
                  <a:pt x="8455844" y="695078"/>
                </a:cubicBezTo>
                <a:cubicBezTo>
                  <a:pt x="8459745" y="694004"/>
                  <a:pt x="8462922" y="691440"/>
                  <a:pt x="8464539" y="688061"/>
                </a:cubicBezTo>
                <a:lnTo>
                  <a:pt x="8499203" y="617122"/>
                </a:lnTo>
                <a:lnTo>
                  <a:pt x="8524282" y="708937"/>
                </a:lnTo>
                <a:cubicBezTo>
                  <a:pt x="8526123" y="715732"/>
                  <a:pt x="8533646" y="719892"/>
                  <a:pt x="8541114" y="718230"/>
                </a:cubicBezTo>
                <a:cubicBezTo>
                  <a:pt x="8546967" y="716933"/>
                  <a:pt x="8551202" y="712393"/>
                  <a:pt x="8551703" y="706961"/>
                </a:cubicBezTo>
                <a:lnTo>
                  <a:pt x="8586089" y="336659"/>
                </a:lnTo>
                <a:lnTo>
                  <a:pt x="8619251" y="873921"/>
                </a:lnTo>
                <a:cubicBezTo>
                  <a:pt x="8619640" y="880589"/>
                  <a:pt x="8625659" y="885834"/>
                  <a:pt x="8633015" y="885879"/>
                </a:cubicBezTo>
                <a:cubicBezTo>
                  <a:pt x="8640317" y="885874"/>
                  <a:pt x="8646391" y="880782"/>
                  <a:pt x="8646949" y="874174"/>
                </a:cubicBezTo>
                <a:lnTo>
                  <a:pt x="8684010" y="417884"/>
                </a:lnTo>
                <a:lnTo>
                  <a:pt x="8714551" y="697080"/>
                </a:lnTo>
                <a:cubicBezTo>
                  <a:pt x="8715275" y="703566"/>
                  <a:pt x="8721238" y="708511"/>
                  <a:pt x="8728428" y="708532"/>
                </a:cubicBezTo>
                <a:cubicBezTo>
                  <a:pt x="8735618" y="708420"/>
                  <a:pt x="8741581" y="703358"/>
                  <a:pt x="8742137" y="696827"/>
                </a:cubicBezTo>
                <a:lnTo>
                  <a:pt x="8780314" y="255281"/>
                </a:lnTo>
                <a:lnTo>
                  <a:pt x="8804947" y="981495"/>
                </a:lnTo>
                <a:cubicBezTo>
                  <a:pt x="8804781" y="988493"/>
                  <a:pt x="8810855" y="994289"/>
                  <a:pt x="8818547" y="994442"/>
                </a:cubicBezTo>
                <a:cubicBezTo>
                  <a:pt x="8826293" y="994594"/>
                  <a:pt x="8832647" y="989050"/>
                  <a:pt x="8832813" y="982053"/>
                </a:cubicBezTo>
                <a:lnTo>
                  <a:pt x="8869485" y="551351"/>
                </a:lnTo>
                <a:lnTo>
                  <a:pt x="8900250" y="750183"/>
                </a:lnTo>
                <a:cubicBezTo>
                  <a:pt x="8901252" y="757120"/>
                  <a:pt x="8908275" y="761994"/>
                  <a:pt x="8915910" y="761067"/>
                </a:cubicBezTo>
                <a:cubicBezTo>
                  <a:pt x="8921595" y="760378"/>
                  <a:pt x="8926276" y="756552"/>
                  <a:pt x="8927613" y="751450"/>
                </a:cubicBezTo>
                <a:lnTo>
                  <a:pt x="8958879" y="636680"/>
                </a:lnTo>
                <a:lnTo>
                  <a:pt x="8984070" y="755047"/>
                </a:lnTo>
                <a:cubicBezTo>
                  <a:pt x="8985575" y="761913"/>
                  <a:pt x="8992876" y="766383"/>
                  <a:pt x="9000455" y="765030"/>
                </a:cubicBezTo>
                <a:cubicBezTo>
                  <a:pt x="9005248" y="764163"/>
                  <a:pt x="9009261" y="761042"/>
                  <a:pt x="9010878" y="756821"/>
                </a:cubicBezTo>
                <a:lnTo>
                  <a:pt x="9063041" y="621530"/>
                </a:lnTo>
                <a:lnTo>
                  <a:pt x="9084165" y="696573"/>
                </a:lnTo>
                <a:cubicBezTo>
                  <a:pt x="9086060" y="703348"/>
                  <a:pt x="9093694" y="707427"/>
                  <a:pt x="9101107" y="705684"/>
                </a:cubicBezTo>
                <a:cubicBezTo>
                  <a:pt x="9105510" y="704655"/>
                  <a:pt x="9109076" y="701747"/>
                  <a:pt x="9110693" y="697890"/>
                </a:cubicBezTo>
                <a:lnTo>
                  <a:pt x="9151600" y="599691"/>
                </a:lnTo>
                <a:lnTo>
                  <a:pt x="9200198" y="820564"/>
                </a:lnTo>
                <a:cubicBezTo>
                  <a:pt x="9201703" y="827431"/>
                  <a:pt x="9209003" y="831905"/>
                  <a:pt x="9216527" y="830562"/>
                </a:cubicBezTo>
                <a:cubicBezTo>
                  <a:pt x="9222380" y="829518"/>
                  <a:pt x="9226839" y="825216"/>
                  <a:pt x="9227673" y="819855"/>
                </a:cubicBezTo>
                <a:lnTo>
                  <a:pt x="9249966" y="677116"/>
                </a:lnTo>
                <a:lnTo>
                  <a:pt x="9283907" y="942073"/>
                </a:lnTo>
                <a:cubicBezTo>
                  <a:pt x="9284687" y="948366"/>
                  <a:pt x="9290483" y="953160"/>
                  <a:pt x="9297450" y="953322"/>
                </a:cubicBezTo>
                <a:cubicBezTo>
                  <a:pt x="9304305" y="953307"/>
                  <a:pt x="9310101" y="948807"/>
                  <a:pt x="9311216" y="942681"/>
                </a:cubicBezTo>
                <a:lnTo>
                  <a:pt x="9366168" y="636325"/>
                </a:lnTo>
                <a:lnTo>
                  <a:pt x="9388461" y="708988"/>
                </a:lnTo>
                <a:cubicBezTo>
                  <a:pt x="9390131" y="714369"/>
                  <a:pt x="9395538" y="718113"/>
                  <a:pt x="9401668" y="718210"/>
                </a:cubicBezTo>
                <a:cubicBezTo>
                  <a:pt x="9407855" y="718377"/>
                  <a:pt x="9413373" y="714733"/>
                  <a:pt x="9415155" y="709342"/>
                </a:cubicBezTo>
                <a:lnTo>
                  <a:pt x="9442018" y="631664"/>
                </a:lnTo>
                <a:lnTo>
                  <a:pt x="9456286" y="707670"/>
                </a:lnTo>
                <a:cubicBezTo>
                  <a:pt x="9457511" y="714576"/>
                  <a:pt x="9464701" y="719258"/>
                  <a:pt x="9472280" y="718128"/>
                </a:cubicBezTo>
                <a:cubicBezTo>
                  <a:pt x="9478411" y="717216"/>
                  <a:pt x="9483149" y="712722"/>
                  <a:pt x="9483872" y="707113"/>
                </a:cubicBezTo>
                <a:lnTo>
                  <a:pt x="9520266" y="446412"/>
                </a:lnTo>
                <a:lnTo>
                  <a:pt x="9580178" y="835056"/>
                </a:lnTo>
                <a:cubicBezTo>
                  <a:pt x="9581124" y="841218"/>
                  <a:pt x="9586865" y="845839"/>
                  <a:pt x="9593720" y="845951"/>
                </a:cubicBezTo>
                <a:lnTo>
                  <a:pt x="9593998" y="845951"/>
                </a:lnTo>
                <a:cubicBezTo>
                  <a:pt x="9600742" y="845946"/>
                  <a:pt x="9606539" y="841522"/>
                  <a:pt x="9607709" y="835462"/>
                </a:cubicBezTo>
                <a:lnTo>
                  <a:pt x="9640109" y="668571"/>
                </a:lnTo>
                <a:lnTo>
                  <a:pt x="9688709" y="1055846"/>
                </a:lnTo>
                <a:cubicBezTo>
                  <a:pt x="9689378" y="1061962"/>
                  <a:pt x="9694840" y="1066735"/>
                  <a:pt x="9701583" y="1067145"/>
                </a:cubicBezTo>
                <a:lnTo>
                  <a:pt x="9701862" y="1067145"/>
                </a:lnTo>
                <a:cubicBezTo>
                  <a:pt x="9709052" y="1067003"/>
                  <a:pt x="9714960" y="1061911"/>
                  <a:pt x="9715460" y="1055390"/>
                </a:cubicBezTo>
                <a:lnTo>
                  <a:pt x="9753748" y="578426"/>
                </a:lnTo>
                <a:lnTo>
                  <a:pt x="9782952" y="890760"/>
                </a:lnTo>
                <a:cubicBezTo>
                  <a:pt x="9783564" y="897297"/>
                  <a:pt x="9789584" y="902313"/>
                  <a:pt x="9796829" y="902313"/>
                </a:cubicBezTo>
                <a:cubicBezTo>
                  <a:pt x="9804074" y="902308"/>
                  <a:pt x="9810148" y="897236"/>
                  <a:pt x="9810707" y="890659"/>
                </a:cubicBezTo>
                <a:lnTo>
                  <a:pt x="9852951" y="415519"/>
                </a:lnTo>
                <a:lnTo>
                  <a:pt x="9889845" y="705204"/>
                </a:lnTo>
                <a:cubicBezTo>
                  <a:pt x="9890792" y="711654"/>
                  <a:pt x="9896868" y="716458"/>
                  <a:pt x="9904001" y="716402"/>
                </a:cubicBezTo>
                <a:cubicBezTo>
                  <a:pt x="9911191" y="716235"/>
                  <a:pt x="9917099" y="711127"/>
                  <a:pt x="9917600" y="704596"/>
                </a:cubicBezTo>
                <a:lnTo>
                  <a:pt x="9951039" y="271057"/>
                </a:lnTo>
                <a:lnTo>
                  <a:pt x="9979685" y="737684"/>
                </a:lnTo>
                <a:cubicBezTo>
                  <a:pt x="9979574" y="744682"/>
                  <a:pt x="9985704" y="750432"/>
                  <a:pt x="9993451" y="750529"/>
                </a:cubicBezTo>
                <a:cubicBezTo>
                  <a:pt x="10001141" y="750625"/>
                  <a:pt x="10007440" y="745036"/>
                  <a:pt x="10007551" y="738038"/>
                </a:cubicBezTo>
                <a:lnTo>
                  <a:pt x="10029454" y="502267"/>
                </a:lnTo>
                <a:lnTo>
                  <a:pt x="10062391" y="905303"/>
                </a:lnTo>
                <a:cubicBezTo>
                  <a:pt x="10062893" y="911799"/>
                  <a:pt x="10068801" y="916866"/>
                  <a:pt x="10075934" y="917008"/>
                </a:cubicBezTo>
                <a:lnTo>
                  <a:pt x="10076268" y="917008"/>
                </a:lnTo>
                <a:cubicBezTo>
                  <a:pt x="10083290" y="917003"/>
                  <a:pt x="10089254" y="912219"/>
                  <a:pt x="10090089" y="905860"/>
                </a:cubicBezTo>
                <a:lnTo>
                  <a:pt x="10135009" y="562515"/>
                </a:lnTo>
                <a:lnTo>
                  <a:pt x="10162484" y="734137"/>
                </a:lnTo>
                <a:cubicBezTo>
                  <a:pt x="10163600" y="741058"/>
                  <a:pt x="10170678" y="745842"/>
                  <a:pt x="10178313" y="744818"/>
                </a:cubicBezTo>
                <a:cubicBezTo>
                  <a:pt x="10183551" y="744119"/>
                  <a:pt x="10187899" y="740785"/>
                  <a:pt x="10189515" y="736215"/>
                </a:cubicBezTo>
                <a:lnTo>
                  <a:pt x="10226187" y="633657"/>
                </a:lnTo>
                <a:lnTo>
                  <a:pt x="10268431" y="741130"/>
                </a:lnTo>
                <a:cubicBezTo>
                  <a:pt x="10270382" y="746257"/>
                  <a:pt x="10275732" y="749658"/>
                  <a:pt x="10281695" y="749541"/>
                </a:cubicBezTo>
                <a:cubicBezTo>
                  <a:pt x="10287604" y="749485"/>
                  <a:pt x="10292898" y="746034"/>
                  <a:pt x="10294792" y="740927"/>
                </a:cubicBezTo>
                <a:lnTo>
                  <a:pt x="10328231" y="650682"/>
                </a:lnTo>
                <a:lnTo>
                  <a:pt x="10348965" y="713058"/>
                </a:lnTo>
                <a:cubicBezTo>
                  <a:pt x="10351193" y="719757"/>
                  <a:pt x="10358940" y="723551"/>
                  <a:pt x="10366352" y="721530"/>
                </a:cubicBezTo>
                <a:cubicBezTo>
                  <a:pt x="10370978" y="720263"/>
                  <a:pt x="10374544" y="716903"/>
                  <a:pt x="10375770" y="712652"/>
                </a:cubicBezTo>
                <a:lnTo>
                  <a:pt x="10426766" y="536420"/>
                </a:lnTo>
                <a:lnTo>
                  <a:pt x="10456861" y="802036"/>
                </a:lnTo>
                <a:cubicBezTo>
                  <a:pt x="10457641" y="808998"/>
                  <a:pt x="10464496" y="814065"/>
                  <a:pt x="10472131" y="813356"/>
                </a:cubicBezTo>
                <a:cubicBezTo>
                  <a:pt x="10478206" y="812793"/>
                  <a:pt x="10483222" y="808669"/>
                  <a:pt x="10484392" y="803201"/>
                </a:cubicBezTo>
                <a:lnTo>
                  <a:pt x="10520785" y="636342"/>
                </a:lnTo>
                <a:lnTo>
                  <a:pt x="10559797" y="740927"/>
                </a:lnTo>
                <a:cubicBezTo>
                  <a:pt x="10562249" y="747560"/>
                  <a:pt x="10570164" y="751127"/>
                  <a:pt x="10577465" y="748892"/>
                </a:cubicBezTo>
                <a:cubicBezTo>
                  <a:pt x="10582703" y="747286"/>
                  <a:pt x="10586381" y="743004"/>
                  <a:pt x="10586883" y="737988"/>
                </a:cubicBezTo>
                <a:lnTo>
                  <a:pt x="10612798" y="467051"/>
                </a:lnTo>
                <a:lnTo>
                  <a:pt x="10640664" y="865425"/>
                </a:lnTo>
                <a:cubicBezTo>
                  <a:pt x="10641110" y="872083"/>
                  <a:pt x="10647185" y="877267"/>
                  <a:pt x="10654541" y="877282"/>
                </a:cubicBezTo>
                <a:cubicBezTo>
                  <a:pt x="10661898" y="877297"/>
                  <a:pt x="10668029" y="872103"/>
                  <a:pt x="10668474" y="865425"/>
                </a:cubicBezTo>
                <a:lnTo>
                  <a:pt x="10708935" y="296189"/>
                </a:lnTo>
                <a:lnTo>
                  <a:pt x="10738251" y="1012573"/>
                </a:lnTo>
                <a:cubicBezTo>
                  <a:pt x="10738529" y="1019322"/>
                  <a:pt x="10744605" y="1024683"/>
                  <a:pt x="10752016" y="1024784"/>
                </a:cubicBezTo>
                <a:cubicBezTo>
                  <a:pt x="10759373" y="1024770"/>
                  <a:pt x="10765448" y="1019555"/>
                  <a:pt x="10765894" y="1012877"/>
                </a:cubicBezTo>
                <a:lnTo>
                  <a:pt x="10809141" y="357045"/>
                </a:lnTo>
                <a:lnTo>
                  <a:pt x="10835725" y="737684"/>
                </a:lnTo>
                <a:cubicBezTo>
                  <a:pt x="10836227" y="744144"/>
                  <a:pt x="10841912" y="749247"/>
                  <a:pt x="10849046" y="749541"/>
                </a:cubicBezTo>
                <a:cubicBezTo>
                  <a:pt x="10856179" y="749865"/>
                  <a:pt x="10862421" y="745178"/>
                  <a:pt x="10863368" y="738748"/>
                </a:cubicBezTo>
                <a:lnTo>
                  <a:pt x="10891624" y="566467"/>
                </a:lnTo>
                <a:lnTo>
                  <a:pt x="10933423" y="815514"/>
                </a:lnTo>
                <a:cubicBezTo>
                  <a:pt x="10934482" y="821605"/>
                  <a:pt x="10940166" y="826135"/>
                  <a:pt x="10946966" y="826257"/>
                </a:cubicBezTo>
                <a:lnTo>
                  <a:pt x="10947244" y="826257"/>
                </a:lnTo>
                <a:cubicBezTo>
                  <a:pt x="10953877" y="826257"/>
                  <a:pt x="10959561" y="822020"/>
                  <a:pt x="10960898" y="816122"/>
                </a:cubicBezTo>
                <a:lnTo>
                  <a:pt x="10992109" y="663654"/>
                </a:lnTo>
                <a:lnTo>
                  <a:pt x="11022148" y="756128"/>
                </a:lnTo>
                <a:cubicBezTo>
                  <a:pt x="11023876" y="761494"/>
                  <a:pt x="11029337" y="765183"/>
                  <a:pt x="11035468" y="765198"/>
                </a:cubicBezTo>
                <a:cubicBezTo>
                  <a:pt x="11041598" y="765188"/>
                  <a:pt x="11047005" y="761524"/>
                  <a:pt x="11048788" y="756179"/>
                </a:cubicBezTo>
                <a:lnTo>
                  <a:pt x="11083564" y="651391"/>
                </a:lnTo>
                <a:lnTo>
                  <a:pt x="11119401" y="822507"/>
                </a:lnTo>
                <a:cubicBezTo>
                  <a:pt x="11120682" y="828476"/>
                  <a:pt x="11126479" y="832752"/>
                  <a:pt x="11133166" y="832641"/>
                </a:cubicBezTo>
                <a:cubicBezTo>
                  <a:pt x="11139909" y="832590"/>
                  <a:pt x="11145650" y="828182"/>
                  <a:pt x="11146820" y="822152"/>
                </a:cubicBezTo>
                <a:lnTo>
                  <a:pt x="11179368" y="651594"/>
                </a:lnTo>
                <a:lnTo>
                  <a:pt x="11209853" y="882754"/>
                </a:lnTo>
                <a:cubicBezTo>
                  <a:pt x="11209965" y="889752"/>
                  <a:pt x="11216318" y="895321"/>
                  <a:pt x="11224064" y="895194"/>
                </a:cubicBezTo>
                <a:cubicBezTo>
                  <a:pt x="11231755" y="895067"/>
                  <a:pt x="11237831" y="889296"/>
                  <a:pt x="11237719" y="882299"/>
                </a:cubicBezTo>
                <a:lnTo>
                  <a:pt x="11279963" y="417394"/>
                </a:lnTo>
                <a:lnTo>
                  <a:pt x="11321540" y="722229"/>
                </a:lnTo>
                <a:cubicBezTo>
                  <a:pt x="11322487" y="729171"/>
                  <a:pt x="11329454" y="734086"/>
                  <a:pt x="11337088" y="733205"/>
                </a:cubicBezTo>
                <a:cubicBezTo>
                  <a:pt x="11342550" y="732581"/>
                  <a:pt x="11347064" y="729115"/>
                  <a:pt x="11348681" y="724357"/>
                </a:cubicBezTo>
                <a:lnTo>
                  <a:pt x="11374318" y="647642"/>
                </a:lnTo>
                <a:lnTo>
                  <a:pt x="11415391" y="741687"/>
                </a:lnTo>
                <a:cubicBezTo>
                  <a:pt x="11418234" y="748183"/>
                  <a:pt x="11426370" y="751334"/>
                  <a:pt x="11433505" y="748735"/>
                </a:cubicBezTo>
                <a:cubicBezTo>
                  <a:pt x="11438186" y="747028"/>
                  <a:pt x="11441474" y="743146"/>
                  <a:pt x="11442143" y="738596"/>
                </a:cubicBezTo>
                <a:lnTo>
                  <a:pt x="11461928" y="593576"/>
                </a:lnTo>
                <a:lnTo>
                  <a:pt x="11509745" y="1013586"/>
                </a:lnTo>
                <a:cubicBezTo>
                  <a:pt x="11509579" y="1020584"/>
                  <a:pt x="11515709" y="1026365"/>
                  <a:pt x="11523401" y="1026508"/>
                </a:cubicBezTo>
                <a:cubicBezTo>
                  <a:pt x="11531091" y="1026649"/>
                  <a:pt x="11537445" y="1021091"/>
                  <a:pt x="11537611" y="1014093"/>
                </a:cubicBezTo>
                <a:lnTo>
                  <a:pt x="11593343" y="667353"/>
                </a:lnTo>
                <a:lnTo>
                  <a:pt x="11610062" y="718024"/>
                </a:lnTo>
                <a:cubicBezTo>
                  <a:pt x="11612292" y="724718"/>
                  <a:pt x="11620094" y="728492"/>
                  <a:pt x="11627451" y="726460"/>
                </a:cubicBezTo>
                <a:cubicBezTo>
                  <a:pt x="11631352" y="725386"/>
                  <a:pt x="11634529" y="722822"/>
                  <a:pt x="11636146" y="719442"/>
                </a:cubicBezTo>
                <a:lnTo>
                  <a:pt x="11670811" y="648503"/>
                </a:lnTo>
                <a:lnTo>
                  <a:pt x="11695890" y="740319"/>
                </a:lnTo>
                <a:cubicBezTo>
                  <a:pt x="11697729" y="747114"/>
                  <a:pt x="11705253" y="751274"/>
                  <a:pt x="11712721" y="749612"/>
                </a:cubicBezTo>
                <a:cubicBezTo>
                  <a:pt x="11718573" y="748314"/>
                  <a:pt x="11722809" y="743775"/>
                  <a:pt x="11723310" y="738343"/>
                </a:cubicBezTo>
                <a:lnTo>
                  <a:pt x="11757696" y="368040"/>
                </a:lnTo>
                <a:lnTo>
                  <a:pt x="11790857" y="905303"/>
                </a:lnTo>
                <a:cubicBezTo>
                  <a:pt x="11791247" y="911971"/>
                  <a:pt x="11797266" y="917216"/>
                  <a:pt x="11804623" y="917261"/>
                </a:cubicBezTo>
                <a:cubicBezTo>
                  <a:pt x="11811924" y="917256"/>
                  <a:pt x="11817998" y="912164"/>
                  <a:pt x="11818556" y="905556"/>
                </a:cubicBezTo>
                <a:lnTo>
                  <a:pt x="11855617" y="449266"/>
                </a:lnTo>
                <a:lnTo>
                  <a:pt x="11886158" y="728462"/>
                </a:lnTo>
                <a:cubicBezTo>
                  <a:pt x="11886883" y="734947"/>
                  <a:pt x="11892845" y="739893"/>
                  <a:pt x="11900035" y="739913"/>
                </a:cubicBezTo>
                <a:cubicBezTo>
                  <a:pt x="11907225" y="739802"/>
                  <a:pt x="11913188" y="734740"/>
                  <a:pt x="11913745" y="728208"/>
                </a:cubicBezTo>
                <a:lnTo>
                  <a:pt x="11951922" y="286663"/>
                </a:lnTo>
                <a:lnTo>
                  <a:pt x="11976555" y="1012877"/>
                </a:lnTo>
                <a:cubicBezTo>
                  <a:pt x="11976388" y="1019875"/>
                  <a:pt x="11982462" y="1025671"/>
                  <a:pt x="11990154" y="1025823"/>
                </a:cubicBezTo>
                <a:cubicBezTo>
                  <a:pt x="11997901" y="1025976"/>
                  <a:pt x="12004254" y="1020432"/>
                  <a:pt x="12004421" y="1013435"/>
                </a:cubicBezTo>
                <a:lnTo>
                  <a:pt x="12041092" y="582733"/>
                </a:lnTo>
                <a:lnTo>
                  <a:pt x="12071857" y="781565"/>
                </a:lnTo>
                <a:cubicBezTo>
                  <a:pt x="12072859" y="788502"/>
                  <a:pt x="12079882" y="793376"/>
                  <a:pt x="12087517" y="792449"/>
                </a:cubicBezTo>
                <a:cubicBezTo>
                  <a:pt x="12093202" y="791759"/>
                  <a:pt x="12097883" y="787934"/>
                  <a:pt x="12099220" y="782832"/>
                </a:cubicBezTo>
                <a:lnTo>
                  <a:pt x="12130487" y="668062"/>
                </a:lnTo>
                <a:lnTo>
                  <a:pt x="12155677" y="786429"/>
                </a:lnTo>
                <a:cubicBezTo>
                  <a:pt x="12157182" y="793295"/>
                  <a:pt x="12164483" y="797764"/>
                  <a:pt x="12172062" y="796412"/>
                </a:cubicBezTo>
                <a:cubicBezTo>
                  <a:pt x="12176856" y="795545"/>
                  <a:pt x="12180868" y="792424"/>
                  <a:pt x="12182485" y="788203"/>
                </a:cubicBezTo>
                <a:lnTo>
                  <a:pt x="12234649" y="652912"/>
                </a:lnTo>
                <a:lnTo>
                  <a:pt x="12255772" y="727955"/>
                </a:lnTo>
                <a:cubicBezTo>
                  <a:pt x="12257667" y="734729"/>
                  <a:pt x="12265302" y="738809"/>
                  <a:pt x="12272714" y="737066"/>
                </a:cubicBezTo>
                <a:cubicBezTo>
                  <a:pt x="12277117" y="736037"/>
                  <a:pt x="12280683" y="733129"/>
                  <a:pt x="12282300" y="729272"/>
                </a:cubicBezTo>
                <a:lnTo>
                  <a:pt x="12323208" y="631073"/>
                </a:lnTo>
                <a:lnTo>
                  <a:pt x="12371806" y="851946"/>
                </a:lnTo>
                <a:cubicBezTo>
                  <a:pt x="12373311" y="858812"/>
                  <a:pt x="12380610" y="863287"/>
                  <a:pt x="12388134" y="861944"/>
                </a:cubicBezTo>
                <a:cubicBezTo>
                  <a:pt x="12393987" y="860900"/>
                  <a:pt x="12398446" y="856598"/>
                  <a:pt x="12399281" y="851237"/>
                </a:cubicBezTo>
                <a:lnTo>
                  <a:pt x="12421573" y="708498"/>
                </a:lnTo>
                <a:lnTo>
                  <a:pt x="12455515" y="973455"/>
                </a:lnTo>
                <a:cubicBezTo>
                  <a:pt x="12456294" y="979748"/>
                  <a:pt x="12462091" y="984542"/>
                  <a:pt x="12469058" y="984704"/>
                </a:cubicBezTo>
                <a:cubicBezTo>
                  <a:pt x="12475912" y="984689"/>
                  <a:pt x="12481708" y="980189"/>
                  <a:pt x="12482823" y="974063"/>
                </a:cubicBezTo>
                <a:lnTo>
                  <a:pt x="12537775" y="667707"/>
                </a:lnTo>
                <a:lnTo>
                  <a:pt x="12560068" y="740369"/>
                </a:lnTo>
                <a:cubicBezTo>
                  <a:pt x="12561738" y="745751"/>
                  <a:pt x="12567145" y="749495"/>
                  <a:pt x="12573276" y="749592"/>
                </a:cubicBezTo>
                <a:cubicBezTo>
                  <a:pt x="12579462" y="749759"/>
                  <a:pt x="12584980" y="746115"/>
                  <a:pt x="12586762" y="740724"/>
                </a:cubicBezTo>
                <a:lnTo>
                  <a:pt x="12613625" y="663046"/>
                </a:lnTo>
                <a:lnTo>
                  <a:pt x="12627893" y="739052"/>
                </a:lnTo>
                <a:cubicBezTo>
                  <a:pt x="12629119" y="745958"/>
                  <a:pt x="12636309" y="750640"/>
                  <a:pt x="12643887" y="749510"/>
                </a:cubicBezTo>
                <a:cubicBezTo>
                  <a:pt x="12650018" y="748598"/>
                  <a:pt x="12654756" y="744104"/>
                  <a:pt x="12655480" y="738495"/>
                </a:cubicBezTo>
                <a:lnTo>
                  <a:pt x="12691873" y="477794"/>
                </a:lnTo>
                <a:lnTo>
                  <a:pt x="12751785" y="866438"/>
                </a:lnTo>
                <a:cubicBezTo>
                  <a:pt x="12752731" y="872600"/>
                  <a:pt x="12758472" y="877221"/>
                  <a:pt x="12765327" y="877333"/>
                </a:cubicBezTo>
                <a:lnTo>
                  <a:pt x="12765606" y="877333"/>
                </a:lnTo>
                <a:cubicBezTo>
                  <a:pt x="12772349" y="877327"/>
                  <a:pt x="12778146" y="872904"/>
                  <a:pt x="12779316" y="866844"/>
                </a:cubicBezTo>
                <a:lnTo>
                  <a:pt x="12820947" y="652405"/>
                </a:lnTo>
                <a:lnTo>
                  <a:pt x="12864418" y="742042"/>
                </a:lnTo>
                <a:cubicBezTo>
                  <a:pt x="12867540" y="748436"/>
                  <a:pt x="12875788" y="751320"/>
                  <a:pt x="12882810" y="748482"/>
                </a:cubicBezTo>
                <a:cubicBezTo>
                  <a:pt x="12885987" y="747205"/>
                  <a:pt x="12888495" y="744910"/>
                  <a:pt x="12889888" y="742042"/>
                </a:cubicBezTo>
                <a:lnTo>
                  <a:pt x="12952419" y="614351"/>
                </a:lnTo>
                <a:cubicBezTo>
                  <a:pt x="12955986" y="608149"/>
                  <a:pt x="12953310" y="600498"/>
                  <a:pt x="12946511" y="597265"/>
                </a:cubicBezTo>
                <a:cubicBezTo>
                  <a:pt x="12939656" y="594032"/>
                  <a:pt x="12931241" y="596439"/>
                  <a:pt x="12927730" y="602641"/>
                </a:cubicBezTo>
                <a:cubicBezTo>
                  <a:pt x="12927395" y="603153"/>
                  <a:pt x="12927172" y="603675"/>
                  <a:pt x="12926949" y="604217"/>
                </a:cubicBezTo>
                <a:lnTo>
                  <a:pt x="12877683" y="705558"/>
                </a:lnTo>
                <a:lnTo>
                  <a:pt x="12828472" y="604217"/>
                </a:lnTo>
                <a:cubicBezTo>
                  <a:pt x="12825350" y="597812"/>
                  <a:pt x="12817158" y="594903"/>
                  <a:pt x="12810136" y="597721"/>
                </a:cubicBezTo>
                <a:cubicBezTo>
                  <a:pt x="12805844" y="599423"/>
                  <a:pt x="12802834" y="602945"/>
                  <a:pt x="12801999" y="607105"/>
                </a:cubicBezTo>
                <a:lnTo>
                  <a:pt x="12767724" y="783794"/>
                </a:lnTo>
                <a:lnTo>
                  <a:pt x="12705583" y="380556"/>
                </a:lnTo>
                <a:cubicBezTo>
                  <a:pt x="12704635" y="374278"/>
                  <a:pt x="12698728" y="369601"/>
                  <a:pt x="12691761" y="369611"/>
                </a:cubicBezTo>
                <a:cubicBezTo>
                  <a:pt x="12684795" y="369682"/>
                  <a:pt x="12678887" y="374410"/>
                  <a:pt x="12677996" y="380708"/>
                </a:cubicBezTo>
                <a:lnTo>
                  <a:pt x="12640209" y="651088"/>
                </a:lnTo>
                <a:lnTo>
                  <a:pt x="12631961" y="607207"/>
                </a:lnTo>
                <a:cubicBezTo>
                  <a:pt x="12630680" y="600311"/>
                  <a:pt x="12623490" y="595669"/>
                  <a:pt x="12615911" y="596839"/>
                </a:cubicBezTo>
                <a:cubicBezTo>
                  <a:pt x="12610727" y="597635"/>
                  <a:pt x="12606491" y="600994"/>
                  <a:pt x="12604931" y="605535"/>
                </a:cubicBezTo>
                <a:lnTo>
                  <a:pt x="12574836" y="692688"/>
                </a:lnTo>
                <a:lnTo>
                  <a:pt x="12547973" y="605889"/>
                </a:lnTo>
                <a:cubicBezTo>
                  <a:pt x="12546247" y="600158"/>
                  <a:pt x="12540339" y="596312"/>
                  <a:pt x="12533817" y="596667"/>
                </a:cubicBezTo>
                <a:cubicBezTo>
                  <a:pt x="12527297" y="597017"/>
                  <a:pt x="12521891" y="601435"/>
                  <a:pt x="12520832" y="607308"/>
                </a:cubicBezTo>
                <a:lnTo>
                  <a:pt x="12471844" y="880626"/>
                </a:lnTo>
                <a:lnTo>
                  <a:pt x="12436900" y="607865"/>
                </a:lnTo>
                <a:cubicBezTo>
                  <a:pt x="12436064" y="601527"/>
                  <a:pt x="12430213" y="596728"/>
                  <a:pt x="12423190" y="596667"/>
                </a:cubicBezTo>
                <a:cubicBezTo>
                  <a:pt x="12416279" y="596682"/>
                  <a:pt x="12410372" y="601323"/>
                  <a:pt x="12409424" y="607561"/>
                </a:cubicBezTo>
                <a:lnTo>
                  <a:pt x="12383620" y="774167"/>
                </a:lnTo>
                <a:lnTo>
                  <a:pt x="12341598" y="583037"/>
                </a:lnTo>
                <a:cubicBezTo>
                  <a:pt x="12340093" y="576176"/>
                  <a:pt x="12332794" y="571711"/>
                  <a:pt x="12325213" y="573075"/>
                </a:cubicBezTo>
                <a:cubicBezTo>
                  <a:pt x="12320533" y="573926"/>
                  <a:pt x="12316630" y="576921"/>
                  <a:pt x="12314904" y="581010"/>
                </a:cubicBezTo>
                <a:lnTo>
                  <a:pt x="12272380" y="683010"/>
                </a:lnTo>
                <a:lnTo>
                  <a:pt x="12250199" y="606345"/>
                </a:lnTo>
                <a:cubicBezTo>
                  <a:pt x="12248303" y="599565"/>
                  <a:pt x="12240725" y="595481"/>
                  <a:pt x="12233255" y="597214"/>
                </a:cubicBezTo>
                <a:cubicBezTo>
                  <a:pt x="12228741" y="598263"/>
                  <a:pt x="12225119" y="601293"/>
                  <a:pt x="12223558" y="605281"/>
                </a:cubicBezTo>
                <a:lnTo>
                  <a:pt x="12173400" y="735860"/>
                </a:lnTo>
                <a:lnTo>
                  <a:pt x="12145980" y="607054"/>
                </a:lnTo>
                <a:cubicBezTo>
                  <a:pt x="12144699" y="601257"/>
                  <a:pt x="12139181" y="597042"/>
                  <a:pt x="12132659" y="596920"/>
                </a:cubicBezTo>
                <a:lnTo>
                  <a:pt x="12132326" y="596920"/>
                </a:lnTo>
                <a:cubicBezTo>
                  <a:pt x="12125917" y="596915"/>
                  <a:pt x="12120343" y="600888"/>
                  <a:pt x="12118782" y="606548"/>
                </a:cubicBezTo>
                <a:lnTo>
                  <a:pt x="12089579" y="713717"/>
                </a:lnTo>
                <a:lnTo>
                  <a:pt x="12050846" y="464518"/>
                </a:lnTo>
                <a:cubicBezTo>
                  <a:pt x="12050623" y="457520"/>
                  <a:pt x="12044158" y="452033"/>
                  <a:pt x="12036466" y="452255"/>
                </a:cubicBezTo>
                <a:cubicBezTo>
                  <a:pt x="12028776" y="452478"/>
                  <a:pt x="12022757" y="458331"/>
                  <a:pt x="12022980" y="465328"/>
                </a:cubicBezTo>
                <a:lnTo>
                  <a:pt x="11996340" y="778120"/>
                </a:lnTo>
                <a:lnTo>
                  <a:pt x="11972042" y="54034"/>
                </a:lnTo>
                <a:cubicBezTo>
                  <a:pt x="11971818" y="47299"/>
                  <a:pt x="11965855" y="41903"/>
                  <a:pt x="11958442" y="41771"/>
                </a:cubicBezTo>
                <a:lnTo>
                  <a:pt x="11958109" y="41771"/>
                </a:lnTo>
                <a:cubicBezTo>
                  <a:pt x="11950863" y="41776"/>
                  <a:pt x="11944788" y="46848"/>
                  <a:pt x="11944231" y="53426"/>
                </a:cubicBezTo>
                <a:lnTo>
                  <a:pt x="11898418" y="584000"/>
                </a:lnTo>
                <a:lnTo>
                  <a:pt x="11867433" y="300800"/>
                </a:lnTo>
                <a:cubicBezTo>
                  <a:pt x="11866708" y="294314"/>
                  <a:pt x="11860746" y="289369"/>
                  <a:pt x="11853556" y="289349"/>
                </a:cubicBezTo>
                <a:cubicBezTo>
                  <a:pt x="11846310" y="289434"/>
                  <a:pt x="11840347" y="294542"/>
                  <a:pt x="11839846" y="301104"/>
                </a:cubicBezTo>
                <a:lnTo>
                  <a:pt x="11806796" y="708447"/>
                </a:lnTo>
                <a:lnTo>
                  <a:pt x="11774694" y="186081"/>
                </a:lnTo>
                <a:cubicBezTo>
                  <a:pt x="11774249" y="179454"/>
                  <a:pt x="11768286" y="174245"/>
                  <a:pt x="11760985" y="174123"/>
                </a:cubicBezTo>
                <a:cubicBezTo>
                  <a:pt x="11753739" y="174103"/>
                  <a:pt x="11747665" y="179155"/>
                  <a:pt x="11747108" y="185727"/>
                </a:cubicBezTo>
                <a:lnTo>
                  <a:pt x="11703080" y="659397"/>
                </a:lnTo>
                <a:lnTo>
                  <a:pt x="11688533" y="606092"/>
                </a:lnTo>
                <a:cubicBezTo>
                  <a:pt x="11687084" y="600832"/>
                  <a:pt x="11682125" y="596986"/>
                  <a:pt x="11676217" y="596515"/>
                </a:cubicBezTo>
                <a:cubicBezTo>
                  <a:pt x="11670253" y="596024"/>
                  <a:pt x="11664680" y="599043"/>
                  <a:pt x="11662283" y="604014"/>
                </a:cubicBezTo>
                <a:lnTo>
                  <a:pt x="11626337" y="677791"/>
                </a:lnTo>
                <a:lnTo>
                  <a:pt x="11602372" y="605484"/>
                </a:lnTo>
                <a:cubicBezTo>
                  <a:pt x="11600144" y="598780"/>
                  <a:pt x="11592396" y="594969"/>
                  <a:pt x="11585039" y="596971"/>
                </a:cubicBezTo>
                <a:cubicBezTo>
                  <a:pt x="11579856" y="598385"/>
                  <a:pt x="11576011" y="602418"/>
                  <a:pt x="11575230" y="607308"/>
                </a:cubicBezTo>
                <a:lnTo>
                  <a:pt x="11525685" y="910370"/>
                </a:lnTo>
                <a:lnTo>
                  <a:pt x="11476696" y="480377"/>
                </a:lnTo>
                <a:cubicBezTo>
                  <a:pt x="11475973" y="473978"/>
                  <a:pt x="11470065" y="469093"/>
                  <a:pt x="11462987" y="469028"/>
                </a:cubicBezTo>
                <a:cubicBezTo>
                  <a:pt x="11455965" y="469028"/>
                  <a:pt x="11450057" y="473785"/>
                  <a:pt x="11449165" y="480124"/>
                </a:cubicBezTo>
                <a:lnTo>
                  <a:pt x="11420965" y="686506"/>
                </a:lnTo>
                <a:lnTo>
                  <a:pt x="11385297" y="604774"/>
                </a:lnTo>
                <a:cubicBezTo>
                  <a:pt x="11383122" y="599748"/>
                  <a:pt x="11377661" y="596525"/>
                  <a:pt x="11371753" y="596768"/>
                </a:cubicBezTo>
                <a:cubicBezTo>
                  <a:pt x="11365846" y="597017"/>
                  <a:pt x="11360719" y="600604"/>
                  <a:pt x="11358992" y="605737"/>
                </a:cubicBezTo>
                <a:lnTo>
                  <a:pt x="11340879" y="660006"/>
                </a:lnTo>
                <a:lnTo>
                  <a:pt x="11290720" y="292743"/>
                </a:lnTo>
                <a:cubicBezTo>
                  <a:pt x="11290553" y="285746"/>
                  <a:pt x="11284199" y="280188"/>
                  <a:pt x="11276508" y="280329"/>
                </a:cubicBezTo>
                <a:cubicBezTo>
                  <a:pt x="11268816" y="280471"/>
                  <a:pt x="11262687" y="286253"/>
                  <a:pt x="11262854" y="293250"/>
                </a:cubicBezTo>
                <a:lnTo>
                  <a:pt x="11220832" y="755723"/>
                </a:lnTo>
                <a:lnTo>
                  <a:pt x="11195363" y="563174"/>
                </a:lnTo>
                <a:cubicBezTo>
                  <a:pt x="11194415" y="556231"/>
                  <a:pt x="11187393" y="551322"/>
                  <a:pt x="11179757" y="552203"/>
                </a:cubicBezTo>
                <a:cubicBezTo>
                  <a:pt x="11173739" y="552903"/>
                  <a:pt x="11168890" y="557078"/>
                  <a:pt x="11167832" y="562515"/>
                </a:cubicBezTo>
                <a:lnTo>
                  <a:pt x="11132106" y="749592"/>
                </a:lnTo>
                <a:lnTo>
                  <a:pt x="11099951" y="596109"/>
                </a:lnTo>
                <a:cubicBezTo>
                  <a:pt x="11098501" y="589239"/>
                  <a:pt x="11091200" y="584729"/>
                  <a:pt x="11083676" y="586041"/>
                </a:cubicBezTo>
                <a:cubicBezTo>
                  <a:pt x="11078549" y="586928"/>
                  <a:pt x="11074425" y="590323"/>
                  <a:pt x="11072920" y="594843"/>
                </a:cubicBezTo>
                <a:lnTo>
                  <a:pt x="11035245" y="708396"/>
                </a:lnTo>
                <a:lnTo>
                  <a:pt x="11001806" y="606041"/>
                </a:lnTo>
                <a:cubicBezTo>
                  <a:pt x="11000022" y="600381"/>
                  <a:pt x="10994170" y="596606"/>
                  <a:pt x="10987706" y="596971"/>
                </a:cubicBezTo>
                <a:cubicBezTo>
                  <a:pt x="10981353" y="597265"/>
                  <a:pt x="10976003" y="601435"/>
                  <a:pt x="10974720" y="607105"/>
                </a:cubicBezTo>
                <a:lnTo>
                  <a:pt x="10947970" y="737937"/>
                </a:lnTo>
                <a:lnTo>
                  <a:pt x="10904610" y="479769"/>
                </a:lnTo>
                <a:cubicBezTo>
                  <a:pt x="10903552" y="473593"/>
                  <a:pt x="10897699" y="469032"/>
                  <a:pt x="10890845" y="469028"/>
                </a:cubicBezTo>
                <a:cubicBezTo>
                  <a:pt x="10883934" y="469053"/>
                  <a:pt x="10878137" y="473634"/>
                  <a:pt x="10877079" y="479820"/>
                </a:cubicBezTo>
                <a:lnTo>
                  <a:pt x="10854786" y="617087"/>
                </a:lnTo>
                <a:lnTo>
                  <a:pt x="10822238" y="150916"/>
                </a:lnTo>
                <a:cubicBezTo>
                  <a:pt x="10821792" y="144258"/>
                  <a:pt x="10815718" y="139074"/>
                  <a:pt x="10808361" y="139059"/>
                </a:cubicBezTo>
                <a:cubicBezTo>
                  <a:pt x="10801004" y="139074"/>
                  <a:pt x="10794929" y="144288"/>
                  <a:pt x="10794484" y="150967"/>
                </a:cubicBezTo>
                <a:lnTo>
                  <a:pt x="10754914" y="751416"/>
                </a:lnTo>
                <a:lnTo>
                  <a:pt x="10726101" y="47092"/>
                </a:lnTo>
                <a:cubicBezTo>
                  <a:pt x="10725822" y="40352"/>
                  <a:pt x="10719747" y="35006"/>
                  <a:pt x="10712336" y="34931"/>
                </a:cubicBezTo>
                <a:cubicBezTo>
                  <a:pt x="10704867" y="34758"/>
                  <a:pt x="10698625" y="40013"/>
                  <a:pt x="10698235" y="46788"/>
                </a:cubicBezTo>
                <a:lnTo>
                  <a:pt x="10654206" y="666339"/>
                </a:lnTo>
                <a:lnTo>
                  <a:pt x="10628961" y="297253"/>
                </a:lnTo>
                <a:cubicBezTo>
                  <a:pt x="10628515" y="290625"/>
                  <a:pt x="10622495" y="285437"/>
                  <a:pt x="10615194" y="285346"/>
                </a:cubicBezTo>
                <a:cubicBezTo>
                  <a:pt x="10607950" y="285351"/>
                  <a:pt x="10601931" y="290392"/>
                  <a:pt x="10601317" y="296949"/>
                </a:cubicBezTo>
                <a:lnTo>
                  <a:pt x="10565091" y="676018"/>
                </a:lnTo>
                <a:lnTo>
                  <a:pt x="10530650" y="583695"/>
                </a:lnTo>
                <a:cubicBezTo>
                  <a:pt x="10528197" y="577073"/>
                  <a:pt x="10520284" y="573525"/>
                  <a:pt x="10512983" y="575775"/>
                </a:cubicBezTo>
                <a:cubicBezTo>
                  <a:pt x="10508245" y="577230"/>
                  <a:pt x="10504734" y="580868"/>
                  <a:pt x="10503786" y="585317"/>
                </a:cubicBezTo>
                <a:lnTo>
                  <a:pt x="10475308" y="715895"/>
                </a:lnTo>
                <a:lnTo>
                  <a:pt x="10446884" y="464923"/>
                </a:lnTo>
                <a:cubicBezTo>
                  <a:pt x="10446160" y="457961"/>
                  <a:pt x="10439306" y="452864"/>
                  <a:pt x="10431669" y="453538"/>
                </a:cubicBezTo>
                <a:cubicBezTo>
                  <a:pt x="10425818" y="454049"/>
                  <a:pt x="10420969" y="457834"/>
                  <a:pt x="10419521" y="462998"/>
                </a:cubicBezTo>
                <a:lnTo>
                  <a:pt x="10361615" y="663198"/>
                </a:lnTo>
                <a:lnTo>
                  <a:pt x="10342555" y="605839"/>
                </a:lnTo>
                <a:cubicBezTo>
                  <a:pt x="10340771" y="600574"/>
                  <a:pt x="10335532" y="596931"/>
                  <a:pt x="10329458" y="596819"/>
                </a:cubicBezTo>
                <a:cubicBezTo>
                  <a:pt x="10323383" y="596677"/>
                  <a:pt x="10317921" y="600179"/>
                  <a:pt x="10316026" y="605433"/>
                </a:cubicBezTo>
                <a:lnTo>
                  <a:pt x="10281361" y="698667"/>
                </a:lnTo>
                <a:lnTo>
                  <a:pt x="10238894" y="590536"/>
                </a:lnTo>
                <a:cubicBezTo>
                  <a:pt x="10236887" y="585499"/>
                  <a:pt x="10231649" y="582145"/>
                  <a:pt x="10225741" y="582124"/>
                </a:cubicBezTo>
                <a:cubicBezTo>
                  <a:pt x="10219777" y="582200"/>
                  <a:pt x="10214483" y="585722"/>
                  <a:pt x="10212643" y="590891"/>
                </a:cubicBezTo>
                <a:lnTo>
                  <a:pt x="10181769" y="677031"/>
                </a:lnTo>
                <a:lnTo>
                  <a:pt x="10147772" y="464214"/>
                </a:lnTo>
                <a:cubicBezTo>
                  <a:pt x="10146769" y="457986"/>
                  <a:pt x="10140862" y="453375"/>
                  <a:pt x="10133951" y="453370"/>
                </a:cubicBezTo>
                <a:cubicBezTo>
                  <a:pt x="10126984" y="453476"/>
                  <a:pt x="10121132" y="458260"/>
                  <a:pt x="10120297" y="464568"/>
                </a:cubicBezTo>
                <a:lnTo>
                  <a:pt x="10079947" y="772799"/>
                </a:lnTo>
                <a:lnTo>
                  <a:pt x="10044724" y="341489"/>
                </a:lnTo>
                <a:cubicBezTo>
                  <a:pt x="10044222" y="334891"/>
                  <a:pt x="10038204" y="329769"/>
                  <a:pt x="10030902" y="329733"/>
                </a:cubicBezTo>
                <a:cubicBezTo>
                  <a:pt x="10023658" y="329713"/>
                  <a:pt x="10017582" y="334765"/>
                  <a:pt x="10017025" y="341337"/>
                </a:cubicBezTo>
                <a:lnTo>
                  <a:pt x="9997073" y="556231"/>
                </a:lnTo>
                <a:lnTo>
                  <a:pt x="9967090" y="68677"/>
                </a:lnTo>
                <a:cubicBezTo>
                  <a:pt x="9967090" y="61680"/>
                  <a:pt x="9960848" y="56010"/>
                  <a:pt x="9953157" y="56010"/>
                </a:cubicBezTo>
                <a:cubicBezTo>
                  <a:pt x="9945466" y="56010"/>
                  <a:pt x="9939225" y="61680"/>
                  <a:pt x="9939225" y="68677"/>
                </a:cubicBezTo>
                <a:lnTo>
                  <a:pt x="9900880" y="566923"/>
                </a:lnTo>
                <a:lnTo>
                  <a:pt x="9864989" y="284839"/>
                </a:lnTo>
                <a:cubicBezTo>
                  <a:pt x="9864153" y="278454"/>
                  <a:pt x="9858190" y="273646"/>
                  <a:pt x="9851112" y="273641"/>
                </a:cubicBezTo>
                <a:cubicBezTo>
                  <a:pt x="9843922" y="273752"/>
                  <a:pt x="9838014" y="278794"/>
                  <a:pt x="9837458" y="285295"/>
                </a:cubicBezTo>
                <a:lnTo>
                  <a:pt x="9797275" y="736721"/>
                </a:lnTo>
                <a:lnTo>
                  <a:pt x="9767347" y="416786"/>
                </a:lnTo>
                <a:cubicBezTo>
                  <a:pt x="9766733" y="410229"/>
                  <a:pt x="9760715" y="405187"/>
                  <a:pt x="9753470" y="405182"/>
                </a:cubicBezTo>
                <a:cubicBezTo>
                  <a:pt x="9746168" y="405218"/>
                  <a:pt x="9740151" y="410341"/>
                  <a:pt x="9739648" y="416938"/>
                </a:cubicBezTo>
                <a:lnTo>
                  <a:pt x="9699354" y="918578"/>
                </a:lnTo>
                <a:lnTo>
                  <a:pt x="9655828" y="571484"/>
                </a:lnTo>
                <a:cubicBezTo>
                  <a:pt x="9654936" y="564537"/>
                  <a:pt x="9648025" y="559561"/>
                  <a:pt x="9640389" y="560371"/>
                </a:cubicBezTo>
                <a:lnTo>
                  <a:pt x="9639748" y="560630"/>
                </a:lnTo>
                <a:lnTo>
                  <a:pt x="9639748" y="566315"/>
                </a:lnTo>
                <a:lnTo>
                  <a:pt x="9638528" y="566339"/>
                </a:lnTo>
                <a:cubicBezTo>
                  <a:pt x="9634237" y="568041"/>
                  <a:pt x="9631227" y="571563"/>
                  <a:pt x="9630392" y="575724"/>
                </a:cubicBezTo>
                <a:lnTo>
                  <a:pt x="9596117" y="752412"/>
                </a:lnTo>
                <a:lnTo>
                  <a:pt x="9533976" y="349174"/>
                </a:lnTo>
                <a:cubicBezTo>
                  <a:pt x="9533028" y="342896"/>
                  <a:pt x="9527120" y="338219"/>
                  <a:pt x="9520154" y="338229"/>
                </a:cubicBezTo>
                <a:cubicBezTo>
                  <a:pt x="9513188" y="338300"/>
                  <a:pt x="9507280" y="343028"/>
                  <a:pt x="9506389" y="349326"/>
                </a:cubicBezTo>
                <a:lnTo>
                  <a:pt x="9468602" y="619706"/>
                </a:lnTo>
                <a:lnTo>
                  <a:pt x="9460354" y="575825"/>
                </a:lnTo>
                <a:cubicBezTo>
                  <a:pt x="9459072" y="568929"/>
                  <a:pt x="9451883" y="564287"/>
                  <a:pt x="9444304" y="565458"/>
                </a:cubicBezTo>
                <a:cubicBezTo>
                  <a:pt x="9439120" y="566253"/>
                  <a:pt x="9434884" y="569612"/>
                  <a:pt x="9433323" y="574153"/>
                </a:cubicBezTo>
                <a:lnTo>
                  <a:pt x="9403229" y="661306"/>
                </a:lnTo>
                <a:lnTo>
                  <a:pt x="9376366" y="574507"/>
                </a:lnTo>
                <a:cubicBezTo>
                  <a:pt x="9374639" y="568777"/>
                  <a:pt x="9368732" y="564930"/>
                  <a:pt x="9362210" y="565285"/>
                </a:cubicBezTo>
                <a:cubicBezTo>
                  <a:pt x="9355689" y="565635"/>
                  <a:pt x="9350283" y="570053"/>
                  <a:pt x="9349225" y="575926"/>
                </a:cubicBezTo>
                <a:lnTo>
                  <a:pt x="9300237" y="849244"/>
                </a:lnTo>
                <a:lnTo>
                  <a:pt x="9265293" y="576483"/>
                </a:lnTo>
                <a:cubicBezTo>
                  <a:pt x="9264457" y="570145"/>
                  <a:pt x="9258605" y="565346"/>
                  <a:pt x="9251583" y="565285"/>
                </a:cubicBezTo>
                <a:cubicBezTo>
                  <a:pt x="9244672" y="565301"/>
                  <a:pt x="9238764" y="569942"/>
                  <a:pt x="9237817" y="576179"/>
                </a:cubicBezTo>
                <a:lnTo>
                  <a:pt x="9212013" y="742785"/>
                </a:lnTo>
                <a:lnTo>
                  <a:pt x="9169991" y="551655"/>
                </a:lnTo>
                <a:cubicBezTo>
                  <a:pt x="9168486" y="544794"/>
                  <a:pt x="9161186" y="540330"/>
                  <a:pt x="9153606" y="541693"/>
                </a:cubicBezTo>
                <a:cubicBezTo>
                  <a:pt x="9148925" y="542544"/>
                  <a:pt x="9145023" y="545539"/>
                  <a:pt x="9143296" y="549628"/>
                </a:cubicBezTo>
                <a:lnTo>
                  <a:pt x="9100772" y="651628"/>
                </a:lnTo>
                <a:lnTo>
                  <a:pt x="9078591" y="574963"/>
                </a:lnTo>
                <a:cubicBezTo>
                  <a:pt x="9076696" y="568183"/>
                  <a:pt x="9069117" y="564099"/>
                  <a:pt x="9061648" y="565833"/>
                </a:cubicBezTo>
                <a:cubicBezTo>
                  <a:pt x="9057134" y="566882"/>
                  <a:pt x="9053512" y="569911"/>
                  <a:pt x="9051951" y="573899"/>
                </a:cubicBezTo>
                <a:lnTo>
                  <a:pt x="9001793" y="704478"/>
                </a:lnTo>
                <a:lnTo>
                  <a:pt x="8974373" y="575673"/>
                </a:lnTo>
                <a:cubicBezTo>
                  <a:pt x="8973091" y="569876"/>
                  <a:pt x="8967574" y="565660"/>
                  <a:pt x="8961052" y="565538"/>
                </a:cubicBezTo>
                <a:lnTo>
                  <a:pt x="8960719" y="565538"/>
                </a:lnTo>
                <a:cubicBezTo>
                  <a:pt x="8954309" y="565534"/>
                  <a:pt x="8948736" y="569506"/>
                  <a:pt x="8947175" y="575166"/>
                </a:cubicBezTo>
                <a:lnTo>
                  <a:pt x="8917971" y="682335"/>
                </a:lnTo>
                <a:lnTo>
                  <a:pt x="8879238" y="433136"/>
                </a:lnTo>
                <a:cubicBezTo>
                  <a:pt x="8879015" y="426138"/>
                  <a:pt x="8872551" y="420651"/>
                  <a:pt x="8864859" y="420874"/>
                </a:cubicBezTo>
                <a:cubicBezTo>
                  <a:pt x="8857168" y="421096"/>
                  <a:pt x="8851150" y="426949"/>
                  <a:pt x="8851372" y="433946"/>
                </a:cubicBezTo>
                <a:lnTo>
                  <a:pt x="8824732" y="746738"/>
                </a:lnTo>
                <a:lnTo>
                  <a:pt x="8800434" y="22652"/>
                </a:lnTo>
                <a:cubicBezTo>
                  <a:pt x="8800211" y="15917"/>
                  <a:pt x="8794247" y="10521"/>
                  <a:pt x="8786835" y="10389"/>
                </a:cubicBezTo>
                <a:lnTo>
                  <a:pt x="8786501" y="10389"/>
                </a:lnTo>
                <a:cubicBezTo>
                  <a:pt x="8779256" y="10394"/>
                  <a:pt x="8773181" y="15466"/>
                  <a:pt x="8772624" y="22044"/>
                </a:cubicBezTo>
                <a:lnTo>
                  <a:pt x="8726811" y="552618"/>
                </a:lnTo>
                <a:lnTo>
                  <a:pt x="8695826" y="269418"/>
                </a:lnTo>
                <a:cubicBezTo>
                  <a:pt x="8695101" y="262932"/>
                  <a:pt x="8689138" y="257987"/>
                  <a:pt x="8681949" y="257967"/>
                </a:cubicBezTo>
                <a:cubicBezTo>
                  <a:pt x="8674703" y="258053"/>
                  <a:pt x="8668739" y="263161"/>
                  <a:pt x="8668239" y="269723"/>
                </a:cubicBezTo>
                <a:lnTo>
                  <a:pt x="8635189" y="677065"/>
                </a:lnTo>
                <a:lnTo>
                  <a:pt x="8603087" y="154700"/>
                </a:lnTo>
                <a:cubicBezTo>
                  <a:pt x="8602642" y="148072"/>
                  <a:pt x="8596679" y="142863"/>
                  <a:pt x="8589377" y="142741"/>
                </a:cubicBezTo>
                <a:cubicBezTo>
                  <a:pt x="8582132" y="142721"/>
                  <a:pt x="8576058" y="147773"/>
                  <a:pt x="8575501" y="154345"/>
                </a:cubicBezTo>
                <a:lnTo>
                  <a:pt x="8531473" y="628015"/>
                </a:lnTo>
                <a:lnTo>
                  <a:pt x="8516926" y="574710"/>
                </a:lnTo>
                <a:cubicBezTo>
                  <a:pt x="8515477" y="569450"/>
                  <a:pt x="8510518" y="565604"/>
                  <a:pt x="8504609" y="565133"/>
                </a:cubicBezTo>
                <a:cubicBezTo>
                  <a:pt x="8498646" y="564642"/>
                  <a:pt x="8493072" y="567661"/>
                  <a:pt x="8490677" y="572632"/>
                </a:cubicBezTo>
                <a:lnTo>
                  <a:pt x="8454730" y="646409"/>
                </a:lnTo>
                <a:lnTo>
                  <a:pt x="8430765" y="574102"/>
                </a:lnTo>
                <a:cubicBezTo>
                  <a:pt x="8428536" y="567398"/>
                  <a:pt x="8420789" y="563588"/>
                  <a:pt x="8413432" y="565589"/>
                </a:cubicBezTo>
                <a:cubicBezTo>
                  <a:pt x="8408249" y="567003"/>
                  <a:pt x="8404404" y="571036"/>
                  <a:pt x="8403623" y="575926"/>
                </a:cubicBezTo>
                <a:lnTo>
                  <a:pt x="8354078" y="878988"/>
                </a:lnTo>
                <a:lnTo>
                  <a:pt x="8305089" y="448996"/>
                </a:lnTo>
                <a:cubicBezTo>
                  <a:pt x="8304366" y="442596"/>
                  <a:pt x="8298458" y="437711"/>
                  <a:pt x="8291380" y="437646"/>
                </a:cubicBezTo>
                <a:cubicBezTo>
                  <a:pt x="8284358" y="437646"/>
                  <a:pt x="8278450" y="442403"/>
                  <a:pt x="8277558" y="448742"/>
                </a:cubicBezTo>
                <a:lnTo>
                  <a:pt x="8249357" y="655124"/>
                </a:lnTo>
                <a:lnTo>
                  <a:pt x="8213690" y="573392"/>
                </a:lnTo>
                <a:cubicBezTo>
                  <a:pt x="8211516" y="568366"/>
                  <a:pt x="8206054" y="565143"/>
                  <a:pt x="8200146" y="565386"/>
                </a:cubicBezTo>
                <a:cubicBezTo>
                  <a:pt x="8194240" y="565635"/>
                  <a:pt x="8189112" y="569222"/>
                  <a:pt x="8187385" y="574355"/>
                </a:cubicBezTo>
                <a:lnTo>
                  <a:pt x="8169272" y="628624"/>
                </a:lnTo>
                <a:lnTo>
                  <a:pt x="8119113" y="261361"/>
                </a:lnTo>
                <a:cubicBezTo>
                  <a:pt x="8118945" y="254364"/>
                  <a:pt x="8112592" y="248806"/>
                  <a:pt x="8104901" y="248947"/>
                </a:cubicBezTo>
                <a:cubicBezTo>
                  <a:pt x="8097209" y="249089"/>
                  <a:pt x="8091080" y="254871"/>
                  <a:pt x="8091247" y="261868"/>
                </a:cubicBezTo>
                <a:lnTo>
                  <a:pt x="8049225" y="724341"/>
                </a:lnTo>
                <a:lnTo>
                  <a:pt x="8023756" y="531792"/>
                </a:lnTo>
                <a:cubicBezTo>
                  <a:pt x="8022809" y="524850"/>
                  <a:pt x="8015786" y="519940"/>
                  <a:pt x="8008150" y="520821"/>
                </a:cubicBezTo>
                <a:cubicBezTo>
                  <a:pt x="8002132" y="521521"/>
                  <a:pt x="7997283" y="525696"/>
                  <a:pt x="7996225" y="531133"/>
                </a:cubicBezTo>
                <a:lnTo>
                  <a:pt x="7960500" y="718210"/>
                </a:lnTo>
                <a:lnTo>
                  <a:pt x="7928344" y="564728"/>
                </a:lnTo>
                <a:cubicBezTo>
                  <a:pt x="7926894" y="557857"/>
                  <a:pt x="7919593" y="553347"/>
                  <a:pt x="7912069" y="554659"/>
                </a:cubicBezTo>
                <a:cubicBezTo>
                  <a:pt x="7906942" y="555546"/>
                  <a:pt x="7902818" y="558941"/>
                  <a:pt x="7901313" y="563461"/>
                </a:cubicBezTo>
                <a:lnTo>
                  <a:pt x="7863637" y="677014"/>
                </a:lnTo>
                <a:lnTo>
                  <a:pt x="7830199" y="574659"/>
                </a:lnTo>
                <a:cubicBezTo>
                  <a:pt x="7828415" y="568999"/>
                  <a:pt x="7822563" y="565224"/>
                  <a:pt x="7816099" y="565589"/>
                </a:cubicBezTo>
                <a:cubicBezTo>
                  <a:pt x="7809746" y="565883"/>
                  <a:pt x="7804396" y="570053"/>
                  <a:pt x="7803112" y="575724"/>
                </a:cubicBezTo>
                <a:lnTo>
                  <a:pt x="7776363" y="706555"/>
                </a:lnTo>
                <a:lnTo>
                  <a:pt x="7733003" y="448387"/>
                </a:lnTo>
                <a:cubicBezTo>
                  <a:pt x="7731945" y="442211"/>
                  <a:pt x="7726092" y="437651"/>
                  <a:pt x="7719238" y="437646"/>
                </a:cubicBezTo>
                <a:cubicBezTo>
                  <a:pt x="7712327" y="437671"/>
                  <a:pt x="7706530" y="442252"/>
                  <a:pt x="7705471" y="448439"/>
                </a:cubicBezTo>
                <a:lnTo>
                  <a:pt x="7683179" y="585706"/>
                </a:lnTo>
                <a:lnTo>
                  <a:pt x="7650631" y="119534"/>
                </a:lnTo>
                <a:cubicBezTo>
                  <a:pt x="7650185" y="112876"/>
                  <a:pt x="7644111" y="107692"/>
                  <a:pt x="7636754" y="107677"/>
                </a:cubicBezTo>
                <a:cubicBezTo>
                  <a:pt x="7629397" y="107692"/>
                  <a:pt x="7623322" y="112906"/>
                  <a:pt x="7622877" y="119585"/>
                </a:cubicBezTo>
                <a:lnTo>
                  <a:pt x="7583307" y="720034"/>
                </a:lnTo>
                <a:lnTo>
                  <a:pt x="7554494" y="15710"/>
                </a:lnTo>
                <a:cubicBezTo>
                  <a:pt x="7554215" y="8970"/>
                  <a:pt x="7548140" y="3625"/>
                  <a:pt x="7540729" y="3549"/>
                </a:cubicBezTo>
                <a:cubicBezTo>
                  <a:pt x="7533260" y="3377"/>
                  <a:pt x="7527018" y="8631"/>
                  <a:pt x="7526628" y="15406"/>
                </a:cubicBezTo>
                <a:lnTo>
                  <a:pt x="7482599" y="634958"/>
                </a:lnTo>
                <a:lnTo>
                  <a:pt x="7457354" y="265872"/>
                </a:lnTo>
                <a:cubicBezTo>
                  <a:pt x="7456908" y="259244"/>
                  <a:pt x="7450888" y="254055"/>
                  <a:pt x="7443587" y="253964"/>
                </a:cubicBezTo>
                <a:cubicBezTo>
                  <a:pt x="7436343" y="253969"/>
                  <a:pt x="7430324" y="259011"/>
                  <a:pt x="7429710" y="265567"/>
                </a:cubicBezTo>
                <a:lnTo>
                  <a:pt x="7393484" y="644636"/>
                </a:lnTo>
                <a:lnTo>
                  <a:pt x="7359043" y="552313"/>
                </a:lnTo>
                <a:cubicBezTo>
                  <a:pt x="7356590" y="545691"/>
                  <a:pt x="7348677" y="542144"/>
                  <a:pt x="7341375" y="544393"/>
                </a:cubicBezTo>
                <a:cubicBezTo>
                  <a:pt x="7336638" y="545848"/>
                  <a:pt x="7333127" y="549486"/>
                  <a:pt x="7332179" y="553935"/>
                </a:cubicBezTo>
                <a:lnTo>
                  <a:pt x="7303701" y="684513"/>
                </a:lnTo>
                <a:lnTo>
                  <a:pt x="7275277" y="433541"/>
                </a:lnTo>
                <a:cubicBezTo>
                  <a:pt x="7274553" y="426579"/>
                  <a:pt x="7267699" y="421482"/>
                  <a:pt x="7260062" y="422156"/>
                </a:cubicBezTo>
                <a:cubicBezTo>
                  <a:pt x="7254211" y="422667"/>
                  <a:pt x="7249362" y="426452"/>
                  <a:pt x="7247914" y="431616"/>
                </a:cubicBezTo>
                <a:lnTo>
                  <a:pt x="7190008" y="631816"/>
                </a:lnTo>
                <a:lnTo>
                  <a:pt x="7170947" y="574457"/>
                </a:lnTo>
                <a:cubicBezTo>
                  <a:pt x="7169163" y="569192"/>
                  <a:pt x="7163925" y="565549"/>
                  <a:pt x="7157851" y="565437"/>
                </a:cubicBezTo>
                <a:cubicBezTo>
                  <a:pt x="7151776" y="565295"/>
                  <a:pt x="7146314" y="568797"/>
                  <a:pt x="7144419" y="574051"/>
                </a:cubicBezTo>
                <a:lnTo>
                  <a:pt x="7109754" y="667285"/>
                </a:lnTo>
                <a:lnTo>
                  <a:pt x="7067287" y="559154"/>
                </a:lnTo>
                <a:cubicBezTo>
                  <a:pt x="7065280" y="554117"/>
                  <a:pt x="7060041" y="550763"/>
                  <a:pt x="7054134" y="550742"/>
                </a:cubicBezTo>
                <a:cubicBezTo>
                  <a:pt x="7048170" y="550819"/>
                  <a:pt x="7042876" y="554340"/>
                  <a:pt x="7041036" y="559509"/>
                </a:cubicBezTo>
                <a:lnTo>
                  <a:pt x="7010162" y="645649"/>
                </a:lnTo>
                <a:lnTo>
                  <a:pt x="6976165" y="432832"/>
                </a:lnTo>
                <a:cubicBezTo>
                  <a:pt x="6975162" y="426604"/>
                  <a:pt x="6969255" y="421993"/>
                  <a:pt x="6962344" y="421988"/>
                </a:cubicBezTo>
                <a:cubicBezTo>
                  <a:pt x="6955377" y="422095"/>
                  <a:pt x="6949525" y="426878"/>
                  <a:pt x="6948690" y="433186"/>
                </a:cubicBezTo>
                <a:lnTo>
                  <a:pt x="6908339" y="741417"/>
                </a:lnTo>
                <a:lnTo>
                  <a:pt x="6873117" y="310107"/>
                </a:lnTo>
                <a:cubicBezTo>
                  <a:pt x="6872615" y="303509"/>
                  <a:pt x="6866597" y="298387"/>
                  <a:pt x="6859295" y="298351"/>
                </a:cubicBezTo>
                <a:cubicBezTo>
                  <a:pt x="6852050" y="298331"/>
                  <a:pt x="6845975" y="303383"/>
                  <a:pt x="6845418" y="309955"/>
                </a:cubicBezTo>
                <a:lnTo>
                  <a:pt x="6825466" y="524850"/>
                </a:lnTo>
                <a:lnTo>
                  <a:pt x="6795483" y="37295"/>
                </a:lnTo>
                <a:cubicBezTo>
                  <a:pt x="6795483" y="30298"/>
                  <a:pt x="6789241" y="24628"/>
                  <a:pt x="6781550" y="24628"/>
                </a:cubicBezTo>
                <a:cubicBezTo>
                  <a:pt x="6773859" y="24628"/>
                  <a:pt x="6767617" y="30298"/>
                  <a:pt x="6767617" y="37295"/>
                </a:cubicBezTo>
                <a:lnTo>
                  <a:pt x="6729273" y="535541"/>
                </a:lnTo>
                <a:lnTo>
                  <a:pt x="6693381" y="253457"/>
                </a:lnTo>
                <a:cubicBezTo>
                  <a:pt x="6692546" y="247073"/>
                  <a:pt x="6686583" y="242264"/>
                  <a:pt x="6679505" y="242259"/>
                </a:cubicBezTo>
                <a:cubicBezTo>
                  <a:pt x="6672315" y="242370"/>
                  <a:pt x="6666407" y="247412"/>
                  <a:pt x="6665851" y="253913"/>
                </a:cubicBezTo>
                <a:lnTo>
                  <a:pt x="6625668" y="705339"/>
                </a:lnTo>
                <a:lnTo>
                  <a:pt x="6595740" y="385404"/>
                </a:lnTo>
                <a:cubicBezTo>
                  <a:pt x="6595126" y="378847"/>
                  <a:pt x="6589108" y="373805"/>
                  <a:pt x="6581863" y="373800"/>
                </a:cubicBezTo>
                <a:cubicBezTo>
                  <a:pt x="6574561" y="373836"/>
                  <a:pt x="6568543" y="378959"/>
                  <a:pt x="6568041" y="385556"/>
                </a:cubicBezTo>
                <a:lnTo>
                  <a:pt x="6527747" y="887197"/>
                </a:lnTo>
                <a:lnTo>
                  <a:pt x="6485860" y="553176"/>
                </a:lnTo>
                <a:lnTo>
                  <a:pt x="6485860" y="525703"/>
                </a:lnTo>
                <a:lnTo>
                  <a:pt x="6485218" y="525444"/>
                </a:lnTo>
                <a:cubicBezTo>
                  <a:pt x="6481401" y="525039"/>
                  <a:pt x="6477764" y="526081"/>
                  <a:pt x="6474971" y="528092"/>
                </a:cubicBezTo>
                <a:lnTo>
                  <a:pt x="6473650" y="530247"/>
                </a:lnTo>
                <a:lnTo>
                  <a:pt x="6468783" y="528989"/>
                </a:lnTo>
                <a:lnTo>
                  <a:pt x="6468141" y="529248"/>
                </a:lnTo>
                <a:lnTo>
                  <a:pt x="6468141" y="549630"/>
                </a:lnTo>
                <a:lnTo>
                  <a:pt x="6426254" y="883652"/>
                </a:lnTo>
                <a:lnTo>
                  <a:pt x="6385960" y="382011"/>
                </a:lnTo>
                <a:cubicBezTo>
                  <a:pt x="6385458" y="375414"/>
                  <a:pt x="6379440" y="370291"/>
                  <a:pt x="6372139" y="370255"/>
                </a:cubicBezTo>
                <a:cubicBezTo>
                  <a:pt x="6364893" y="370260"/>
                  <a:pt x="6358875" y="375302"/>
                  <a:pt x="6358262" y="381859"/>
                </a:cubicBezTo>
                <a:lnTo>
                  <a:pt x="6328333" y="701794"/>
                </a:lnTo>
                <a:lnTo>
                  <a:pt x="6288151" y="250368"/>
                </a:lnTo>
                <a:cubicBezTo>
                  <a:pt x="6287594" y="243867"/>
                  <a:pt x="6281686" y="238825"/>
                  <a:pt x="6274497" y="238714"/>
                </a:cubicBezTo>
                <a:cubicBezTo>
                  <a:pt x="6267419" y="238719"/>
                  <a:pt x="6261455" y="243528"/>
                  <a:pt x="6260620" y="249912"/>
                </a:cubicBezTo>
                <a:lnTo>
                  <a:pt x="6224728" y="531996"/>
                </a:lnTo>
                <a:lnTo>
                  <a:pt x="6186384" y="33750"/>
                </a:lnTo>
                <a:cubicBezTo>
                  <a:pt x="6186384" y="26753"/>
                  <a:pt x="6180143" y="21083"/>
                  <a:pt x="6172452" y="21083"/>
                </a:cubicBezTo>
                <a:cubicBezTo>
                  <a:pt x="6164761" y="21083"/>
                  <a:pt x="6158518" y="26753"/>
                  <a:pt x="6158518" y="33750"/>
                </a:cubicBezTo>
                <a:lnTo>
                  <a:pt x="6128535" y="521305"/>
                </a:lnTo>
                <a:lnTo>
                  <a:pt x="6108583" y="306410"/>
                </a:lnTo>
                <a:cubicBezTo>
                  <a:pt x="6108027" y="299838"/>
                  <a:pt x="6101951" y="294786"/>
                  <a:pt x="6094706" y="294806"/>
                </a:cubicBezTo>
                <a:cubicBezTo>
                  <a:pt x="6087405" y="294842"/>
                  <a:pt x="6081387" y="299964"/>
                  <a:pt x="6080885" y="306562"/>
                </a:cubicBezTo>
                <a:lnTo>
                  <a:pt x="6045662" y="737872"/>
                </a:lnTo>
                <a:lnTo>
                  <a:pt x="6005312" y="429641"/>
                </a:lnTo>
                <a:cubicBezTo>
                  <a:pt x="6004476" y="423333"/>
                  <a:pt x="5998625" y="418550"/>
                  <a:pt x="5991658" y="418443"/>
                </a:cubicBezTo>
                <a:cubicBezTo>
                  <a:pt x="5984747" y="418448"/>
                  <a:pt x="5978839" y="423059"/>
                  <a:pt x="5977837" y="429287"/>
                </a:cubicBezTo>
                <a:lnTo>
                  <a:pt x="5943839" y="642104"/>
                </a:lnTo>
                <a:lnTo>
                  <a:pt x="5912965" y="555964"/>
                </a:lnTo>
                <a:cubicBezTo>
                  <a:pt x="5911126" y="550795"/>
                  <a:pt x="5905831" y="547274"/>
                  <a:pt x="5899868" y="547197"/>
                </a:cubicBezTo>
                <a:cubicBezTo>
                  <a:pt x="5893960" y="547218"/>
                  <a:pt x="5888721" y="550572"/>
                  <a:pt x="5886714" y="555609"/>
                </a:cubicBezTo>
                <a:lnTo>
                  <a:pt x="5844248" y="663740"/>
                </a:lnTo>
                <a:lnTo>
                  <a:pt x="5809582" y="570506"/>
                </a:lnTo>
                <a:cubicBezTo>
                  <a:pt x="5807687" y="565252"/>
                  <a:pt x="5802226" y="561750"/>
                  <a:pt x="5796150" y="561892"/>
                </a:cubicBezTo>
                <a:cubicBezTo>
                  <a:pt x="5790076" y="562004"/>
                  <a:pt x="5784838" y="565647"/>
                  <a:pt x="5783054" y="570912"/>
                </a:cubicBezTo>
                <a:lnTo>
                  <a:pt x="5763994" y="628271"/>
                </a:lnTo>
                <a:lnTo>
                  <a:pt x="5706088" y="428071"/>
                </a:lnTo>
                <a:cubicBezTo>
                  <a:pt x="5704639" y="422907"/>
                  <a:pt x="5699791" y="419122"/>
                  <a:pt x="5693939" y="418611"/>
                </a:cubicBezTo>
                <a:cubicBezTo>
                  <a:pt x="5686303" y="417937"/>
                  <a:pt x="5679448" y="423034"/>
                  <a:pt x="5678725" y="429996"/>
                </a:cubicBezTo>
                <a:lnTo>
                  <a:pt x="5650300" y="680968"/>
                </a:lnTo>
                <a:lnTo>
                  <a:pt x="5621823" y="550390"/>
                </a:lnTo>
                <a:cubicBezTo>
                  <a:pt x="5620874" y="545941"/>
                  <a:pt x="5617363" y="542303"/>
                  <a:pt x="5612626" y="540848"/>
                </a:cubicBezTo>
                <a:cubicBezTo>
                  <a:pt x="5605325" y="538599"/>
                  <a:pt x="5597411" y="542146"/>
                  <a:pt x="5594959" y="548768"/>
                </a:cubicBezTo>
                <a:lnTo>
                  <a:pt x="5560518" y="641091"/>
                </a:lnTo>
                <a:lnTo>
                  <a:pt x="5524292" y="262022"/>
                </a:lnTo>
                <a:cubicBezTo>
                  <a:pt x="5523678" y="255466"/>
                  <a:pt x="5517659" y="250424"/>
                  <a:pt x="5510415" y="250419"/>
                </a:cubicBezTo>
                <a:cubicBezTo>
                  <a:pt x="5503114" y="250510"/>
                  <a:pt x="5497094" y="255699"/>
                  <a:pt x="5496647" y="262327"/>
                </a:cubicBezTo>
                <a:lnTo>
                  <a:pt x="5471402" y="631413"/>
                </a:lnTo>
                <a:lnTo>
                  <a:pt x="5427373" y="11861"/>
                </a:lnTo>
                <a:cubicBezTo>
                  <a:pt x="5426983" y="5086"/>
                  <a:pt x="5420742" y="-169"/>
                  <a:pt x="5413273" y="4"/>
                </a:cubicBezTo>
                <a:close/>
              </a:path>
            </a:pathLst>
          </a:custGeom>
          <a:gradFill>
            <a:gsLst>
              <a:gs pos="0">
                <a:schemeClr val="accent1"/>
              </a:gs>
              <a:gs pos="18000">
                <a:schemeClr val="accent2"/>
              </a:gs>
              <a:gs pos="37000">
                <a:schemeClr val="accent3"/>
              </a:gs>
              <a:gs pos="58000">
                <a:schemeClr val="accent4"/>
              </a:gs>
              <a:gs pos="80000">
                <a:schemeClr val="accent5"/>
              </a:gs>
              <a:gs pos="100000">
                <a:schemeClr val="accent6"/>
              </a:gs>
            </a:gsLst>
            <a:lin ang="10800025"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ust title">
  <p:cSld name="CUSTOM_18">
    <p:spTree>
      <p:nvGrpSpPr>
        <p:cNvPr id="14" name="Shape 14"/>
        <p:cNvGrpSpPr/>
        <p:nvPr/>
      </p:nvGrpSpPr>
      <p:grpSpPr>
        <a:xfrm>
          <a:off x="0" y="0"/>
          <a:ext cx="0" cy="0"/>
          <a:chOff x="0" y="0"/>
          <a:chExt cx="0" cy="0"/>
        </a:xfrm>
      </p:grpSpPr>
      <p:sp>
        <p:nvSpPr>
          <p:cNvPr id="15" name="Google Shape;15;p3"/>
          <p:cNvSpPr txBox="1"/>
          <p:nvPr>
            <p:ph type="title"/>
          </p:nvPr>
        </p:nvSpPr>
        <p:spPr>
          <a:xfrm>
            <a:off x="415650" y="421105"/>
            <a:ext cx="11360700" cy="1230600"/>
          </a:xfrm>
          <a:prstGeom prst="rect">
            <a:avLst/>
          </a:prstGeom>
        </p:spPr>
        <p:txBody>
          <a:bodyPr anchorCtr="0" anchor="t" bIns="121900" lIns="121900" spcFirstLastPara="1" rIns="121900" wrap="square" tIns="121900">
            <a:noAutofit/>
          </a:bodyPr>
          <a:lstStyle>
            <a:lvl1pPr lvl="0" rtl="0" algn="ctr">
              <a:spcBef>
                <a:spcPts val="0"/>
              </a:spcBef>
              <a:spcAft>
                <a:spcPts val="0"/>
              </a:spcAft>
              <a:buSzPts val="5000"/>
              <a:buNone/>
              <a:defRPr sz="5000"/>
            </a:lvl1pPr>
            <a:lvl2pPr lvl="1" rtl="0" algn="ctr">
              <a:spcBef>
                <a:spcPts val="0"/>
              </a:spcBef>
              <a:spcAft>
                <a:spcPts val="0"/>
              </a:spcAft>
              <a:buSzPts val="7000"/>
              <a:buNone/>
              <a:defRPr sz="7000"/>
            </a:lvl2pPr>
            <a:lvl3pPr lvl="2" rtl="0" algn="ctr">
              <a:spcBef>
                <a:spcPts val="0"/>
              </a:spcBef>
              <a:spcAft>
                <a:spcPts val="0"/>
              </a:spcAft>
              <a:buSzPts val="7000"/>
              <a:buNone/>
              <a:defRPr sz="7000"/>
            </a:lvl3pPr>
            <a:lvl4pPr lvl="3" rtl="0" algn="ctr">
              <a:spcBef>
                <a:spcPts val="0"/>
              </a:spcBef>
              <a:spcAft>
                <a:spcPts val="0"/>
              </a:spcAft>
              <a:buSzPts val="7000"/>
              <a:buNone/>
              <a:defRPr sz="7000"/>
            </a:lvl4pPr>
            <a:lvl5pPr lvl="4" rtl="0" algn="ctr">
              <a:spcBef>
                <a:spcPts val="0"/>
              </a:spcBef>
              <a:spcAft>
                <a:spcPts val="0"/>
              </a:spcAft>
              <a:buSzPts val="7000"/>
              <a:buNone/>
              <a:defRPr sz="7000"/>
            </a:lvl5pPr>
            <a:lvl6pPr lvl="5" rtl="0" algn="ctr">
              <a:spcBef>
                <a:spcPts val="0"/>
              </a:spcBef>
              <a:spcAft>
                <a:spcPts val="0"/>
              </a:spcAft>
              <a:buSzPts val="7000"/>
              <a:buNone/>
              <a:defRPr sz="7000"/>
            </a:lvl6pPr>
            <a:lvl7pPr lvl="6" rtl="0" algn="ctr">
              <a:spcBef>
                <a:spcPts val="0"/>
              </a:spcBef>
              <a:spcAft>
                <a:spcPts val="0"/>
              </a:spcAft>
              <a:buSzPts val="7000"/>
              <a:buNone/>
              <a:defRPr sz="7000"/>
            </a:lvl7pPr>
            <a:lvl8pPr lvl="7" rtl="0" algn="ctr">
              <a:spcBef>
                <a:spcPts val="0"/>
              </a:spcBef>
              <a:spcAft>
                <a:spcPts val="0"/>
              </a:spcAft>
              <a:buSzPts val="7000"/>
              <a:buNone/>
              <a:defRPr sz="7000"/>
            </a:lvl8pPr>
            <a:lvl9pPr lvl="8" rtl="0" algn="ctr">
              <a:spcBef>
                <a:spcPts val="0"/>
              </a:spcBef>
              <a:spcAft>
                <a:spcPts val="0"/>
              </a:spcAft>
              <a:buSzPts val="7000"/>
              <a:buNone/>
              <a:defRPr sz="7000"/>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8 Custom Layout 1">
  <p:cSld name="CUSTOM_17">
    <p:spTree>
      <p:nvGrpSpPr>
        <p:cNvPr id="145" name="Shape 145"/>
        <p:cNvGrpSpPr/>
        <p:nvPr/>
      </p:nvGrpSpPr>
      <p:grpSpPr>
        <a:xfrm>
          <a:off x="0" y="0"/>
          <a:ext cx="0" cy="0"/>
          <a:chOff x="0" y="0"/>
          <a:chExt cx="0" cy="0"/>
        </a:xfrm>
      </p:grpSpPr>
      <p:sp>
        <p:nvSpPr>
          <p:cNvPr id="146" name="Google Shape;146;p21"/>
          <p:cNvSpPr txBox="1"/>
          <p:nvPr>
            <p:ph idx="1" type="subTitle"/>
          </p:nvPr>
        </p:nvSpPr>
        <p:spPr>
          <a:xfrm>
            <a:off x="6130600" y="2516825"/>
            <a:ext cx="5581500" cy="717900"/>
          </a:xfrm>
          <a:prstGeom prst="rect">
            <a:avLst/>
          </a:prstGeom>
        </p:spPr>
        <p:txBody>
          <a:bodyPr anchorCtr="0" anchor="t" bIns="121900" lIns="121900" spcFirstLastPara="1" rIns="121900" wrap="square" tIns="121900">
            <a:noAutofit/>
          </a:bodyPr>
          <a:lstStyle>
            <a:lvl1pPr lvl="0" rtl="0">
              <a:spcBef>
                <a:spcPts val="0"/>
              </a:spcBef>
              <a:spcAft>
                <a:spcPts val="0"/>
              </a:spcAft>
              <a:buSzPts val="2100"/>
              <a:buNone/>
              <a:defRPr b="1" sz="2100"/>
            </a:lvl1pPr>
            <a:lvl2pPr lvl="1" rtl="0">
              <a:spcBef>
                <a:spcPts val="2100"/>
              </a:spcBef>
              <a:spcAft>
                <a:spcPts val="0"/>
              </a:spcAft>
              <a:buSzPts val="2100"/>
              <a:buNone/>
              <a:defRPr b="1" sz="2100"/>
            </a:lvl2pPr>
            <a:lvl3pPr lvl="2" rtl="0">
              <a:spcBef>
                <a:spcPts val="2100"/>
              </a:spcBef>
              <a:spcAft>
                <a:spcPts val="0"/>
              </a:spcAft>
              <a:buSzPts val="2100"/>
              <a:buNone/>
              <a:defRPr b="1" sz="2100"/>
            </a:lvl3pPr>
            <a:lvl4pPr lvl="3" rtl="0">
              <a:spcBef>
                <a:spcPts val="2100"/>
              </a:spcBef>
              <a:spcAft>
                <a:spcPts val="0"/>
              </a:spcAft>
              <a:buSzPts val="2100"/>
              <a:buNone/>
              <a:defRPr b="1" sz="2100"/>
            </a:lvl4pPr>
            <a:lvl5pPr lvl="4" rtl="0">
              <a:spcBef>
                <a:spcPts val="2100"/>
              </a:spcBef>
              <a:spcAft>
                <a:spcPts val="0"/>
              </a:spcAft>
              <a:buSzPts val="2100"/>
              <a:buNone/>
              <a:defRPr b="1" sz="2100"/>
            </a:lvl5pPr>
            <a:lvl6pPr lvl="5" rtl="0">
              <a:spcBef>
                <a:spcPts val="2100"/>
              </a:spcBef>
              <a:spcAft>
                <a:spcPts val="0"/>
              </a:spcAft>
              <a:buSzPts val="2100"/>
              <a:buNone/>
              <a:defRPr b="1" sz="2100"/>
            </a:lvl6pPr>
            <a:lvl7pPr lvl="6" rtl="0">
              <a:spcBef>
                <a:spcPts val="2100"/>
              </a:spcBef>
              <a:spcAft>
                <a:spcPts val="0"/>
              </a:spcAft>
              <a:buSzPts val="2100"/>
              <a:buNone/>
              <a:defRPr b="1" sz="2100"/>
            </a:lvl7pPr>
            <a:lvl8pPr lvl="7" rtl="0">
              <a:spcBef>
                <a:spcPts val="2100"/>
              </a:spcBef>
              <a:spcAft>
                <a:spcPts val="0"/>
              </a:spcAft>
              <a:buSzPts val="2100"/>
              <a:buNone/>
              <a:defRPr b="1" sz="2100"/>
            </a:lvl8pPr>
            <a:lvl9pPr lvl="8" rtl="0">
              <a:spcBef>
                <a:spcPts val="2100"/>
              </a:spcBef>
              <a:spcAft>
                <a:spcPts val="2100"/>
              </a:spcAft>
              <a:buSzPts val="2100"/>
              <a:buNone/>
              <a:defRPr b="1" sz="2100"/>
            </a:lvl9pPr>
          </a:lstStyle>
          <a:p/>
        </p:txBody>
      </p:sp>
      <p:sp>
        <p:nvSpPr>
          <p:cNvPr id="147" name="Google Shape;147;p21"/>
          <p:cNvSpPr txBox="1"/>
          <p:nvPr>
            <p:ph type="title"/>
          </p:nvPr>
        </p:nvSpPr>
        <p:spPr>
          <a:xfrm>
            <a:off x="6130600" y="1583975"/>
            <a:ext cx="5581500" cy="763500"/>
          </a:xfrm>
          <a:prstGeom prst="rect">
            <a:avLst/>
          </a:prstGeom>
        </p:spPr>
        <p:txBody>
          <a:bodyPr anchorCtr="0" anchor="b" bIns="121900" lIns="121900" spcFirstLastPara="1" rIns="121900" wrap="square" tIns="121900">
            <a:noAutofit/>
          </a:bodyPr>
          <a:lstStyle>
            <a:lvl1pPr indent="0" lvl="0" marL="0" marR="0" rtl="0" algn="l">
              <a:lnSpc>
                <a:spcPct val="100000"/>
              </a:lnSpc>
              <a:spcBef>
                <a:spcPts val="0"/>
              </a:spcBef>
              <a:spcAft>
                <a:spcPts val="0"/>
              </a:spcAft>
              <a:buClr>
                <a:schemeClr val="dk1"/>
              </a:buClr>
              <a:buSzPts val="7000"/>
              <a:buFont typeface="Aldrich"/>
              <a:buNone/>
              <a:defRPr sz="7000"/>
            </a:lvl1pPr>
            <a:lvl2pPr lvl="1"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9pPr>
          </a:lstStyle>
          <a:p/>
        </p:txBody>
      </p:sp>
      <p:sp>
        <p:nvSpPr>
          <p:cNvPr id="148" name="Google Shape;148;p21"/>
          <p:cNvSpPr txBox="1"/>
          <p:nvPr>
            <p:ph idx="2" type="body"/>
          </p:nvPr>
        </p:nvSpPr>
        <p:spPr>
          <a:xfrm>
            <a:off x="6130650" y="3381625"/>
            <a:ext cx="5581500" cy="1341600"/>
          </a:xfrm>
          <a:prstGeom prst="rect">
            <a:avLst/>
          </a:prstGeom>
        </p:spPr>
        <p:txBody>
          <a:bodyPr anchorCtr="0" anchor="t" bIns="121900" lIns="121900" spcFirstLastPara="1" rIns="121900" wrap="square" tIns="121900">
            <a:noAutofit/>
          </a:bodyPr>
          <a:lstStyle>
            <a:lvl1pPr indent="-349250" lvl="0" marL="457200">
              <a:lnSpc>
                <a:spcPct val="100000"/>
              </a:lnSpc>
              <a:spcBef>
                <a:spcPts val="0"/>
              </a:spcBef>
              <a:spcAft>
                <a:spcPts val="0"/>
              </a:spcAft>
              <a:buSzPts val="1900"/>
              <a:buChar char="●"/>
              <a:defRPr/>
            </a:lvl1pPr>
            <a:lvl2pPr indent="-349250" lvl="1" marL="914400">
              <a:lnSpc>
                <a:spcPct val="100000"/>
              </a:lnSpc>
              <a:spcBef>
                <a:spcPts val="0"/>
              </a:spcBef>
              <a:spcAft>
                <a:spcPts val="0"/>
              </a:spcAft>
              <a:buSzPts val="1900"/>
              <a:buChar char="○"/>
              <a:defRPr/>
            </a:lvl2pPr>
            <a:lvl3pPr indent="-349250" lvl="2" marL="1371600">
              <a:lnSpc>
                <a:spcPct val="100000"/>
              </a:lnSpc>
              <a:spcBef>
                <a:spcPts val="0"/>
              </a:spcBef>
              <a:spcAft>
                <a:spcPts val="0"/>
              </a:spcAft>
              <a:buSzPts val="1900"/>
              <a:buChar char="■"/>
              <a:defRPr/>
            </a:lvl3pPr>
            <a:lvl4pPr indent="-349250" lvl="3" marL="1828800">
              <a:lnSpc>
                <a:spcPct val="100000"/>
              </a:lnSpc>
              <a:spcBef>
                <a:spcPts val="0"/>
              </a:spcBef>
              <a:spcAft>
                <a:spcPts val="0"/>
              </a:spcAft>
              <a:buSzPts val="1900"/>
              <a:buChar char="●"/>
              <a:defRPr/>
            </a:lvl4pPr>
            <a:lvl5pPr indent="-349250" lvl="4" marL="2286000">
              <a:lnSpc>
                <a:spcPct val="100000"/>
              </a:lnSpc>
              <a:spcBef>
                <a:spcPts val="0"/>
              </a:spcBef>
              <a:spcAft>
                <a:spcPts val="0"/>
              </a:spcAft>
              <a:buSzPts val="1900"/>
              <a:buChar char="○"/>
              <a:defRPr/>
            </a:lvl5pPr>
            <a:lvl6pPr indent="-349250" lvl="5" marL="2743200">
              <a:lnSpc>
                <a:spcPct val="100000"/>
              </a:lnSpc>
              <a:spcBef>
                <a:spcPts val="0"/>
              </a:spcBef>
              <a:spcAft>
                <a:spcPts val="0"/>
              </a:spcAft>
              <a:buSzPts val="1900"/>
              <a:buChar char="■"/>
              <a:defRPr/>
            </a:lvl6pPr>
            <a:lvl7pPr indent="-349250" lvl="6" marL="3200400">
              <a:lnSpc>
                <a:spcPct val="100000"/>
              </a:lnSpc>
              <a:spcBef>
                <a:spcPts val="0"/>
              </a:spcBef>
              <a:spcAft>
                <a:spcPts val="0"/>
              </a:spcAft>
              <a:buSzPts val="1900"/>
              <a:buChar char="●"/>
              <a:defRPr/>
            </a:lvl7pPr>
            <a:lvl8pPr indent="-349250" lvl="7" marL="3657600">
              <a:lnSpc>
                <a:spcPct val="100000"/>
              </a:lnSpc>
              <a:spcBef>
                <a:spcPts val="0"/>
              </a:spcBef>
              <a:spcAft>
                <a:spcPts val="0"/>
              </a:spcAft>
              <a:buSzPts val="1900"/>
              <a:buChar char="○"/>
              <a:defRPr/>
            </a:lvl8pPr>
            <a:lvl9pPr indent="-349250" lvl="8" marL="4114800">
              <a:lnSpc>
                <a:spcPct val="100000"/>
              </a:lnSpc>
              <a:spcBef>
                <a:spcPts val="0"/>
              </a:spcBef>
              <a:spcAft>
                <a:spcPts val="0"/>
              </a:spcAft>
              <a:buSzPts val="1900"/>
              <a:buChar char="■"/>
              <a:defRPr/>
            </a:lvl9pPr>
          </a:lstStyle>
          <a:p/>
        </p:txBody>
      </p:sp>
      <p:sp>
        <p:nvSpPr>
          <p:cNvPr id="149" name="Google Shape;149;p21"/>
          <p:cNvSpPr/>
          <p:nvPr/>
        </p:nvSpPr>
        <p:spPr>
          <a:xfrm flipH="1">
            <a:off x="-55180" y="5767487"/>
            <a:ext cx="12302355" cy="1090095"/>
          </a:xfrm>
          <a:custGeom>
            <a:rect b="b" l="l" r="r" t="t"/>
            <a:pathLst>
              <a:path extrusionOk="0" h="1683544" w="10359878">
                <a:moveTo>
                  <a:pt x="1921764" y="1460374"/>
                </a:moveTo>
                <a:cubicBezTo>
                  <a:pt x="1753743" y="1460374"/>
                  <a:pt x="1669828" y="1518762"/>
                  <a:pt x="1588961" y="1575245"/>
                </a:cubicBezTo>
                <a:cubicBezTo>
                  <a:pt x="1509141" y="1630775"/>
                  <a:pt x="1433798" y="1683258"/>
                  <a:pt x="1281589" y="1683258"/>
                </a:cubicBezTo>
                <a:lnTo>
                  <a:pt x="2562320" y="1683258"/>
                </a:lnTo>
                <a:cubicBezTo>
                  <a:pt x="2253425" y="1683258"/>
                  <a:pt x="2251234" y="1460374"/>
                  <a:pt x="1921764" y="1460374"/>
                </a:cubicBezTo>
                <a:close/>
                <a:moveTo>
                  <a:pt x="8438114" y="1460374"/>
                </a:moveTo>
                <a:cubicBezTo>
                  <a:pt x="8108645" y="1460374"/>
                  <a:pt x="8106454" y="1683258"/>
                  <a:pt x="7797558" y="1683258"/>
                </a:cubicBezTo>
                <a:lnTo>
                  <a:pt x="9078289" y="1683258"/>
                </a:lnTo>
                <a:cubicBezTo>
                  <a:pt x="8926080" y="1683258"/>
                  <a:pt x="8850737" y="1630775"/>
                  <a:pt x="8770917" y="1575245"/>
                </a:cubicBezTo>
                <a:cubicBezTo>
                  <a:pt x="8690050" y="1518762"/>
                  <a:pt x="8606135" y="1460374"/>
                  <a:pt x="8438114" y="1460374"/>
                </a:cubicBezTo>
                <a:close/>
                <a:moveTo>
                  <a:pt x="640556" y="750094"/>
                </a:moveTo>
                <a:cubicBezTo>
                  <a:pt x="301943" y="750094"/>
                  <a:pt x="300133" y="1683544"/>
                  <a:pt x="0" y="1683544"/>
                </a:cubicBezTo>
                <a:lnTo>
                  <a:pt x="1281303" y="1683544"/>
                </a:lnTo>
                <a:cubicBezTo>
                  <a:pt x="979361" y="1683258"/>
                  <a:pt x="980980" y="750094"/>
                  <a:pt x="640556" y="750094"/>
                </a:cubicBezTo>
                <a:close/>
                <a:moveTo>
                  <a:pt x="9719322" y="750094"/>
                </a:moveTo>
                <a:cubicBezTo>
                  <a:pt x="9378898" y="750094"/>
                  <a:pt x="9380517" y="1683258"/>
                  <a:pt x="9078575" y="1683544"/>
                </a:cubicBezTo>
                <a:lnTo>
                  <a:pt x="10359878" y="1683544"/>
                </a:lnTo>
                <a:cubicBezTo>
                  <a:pt x="10059745" y="1683544"/>
                  <a:pt x="10057935" y="750094"/>
                  <a:pt x="9719322" y="750094"/>
                </a:cubicBezTo>
                <a:close/>
                <a:moveTo>
                  <a:pt x="3202877" y="0"/>
                </a:moveTo>
                <a:cubicBezTo>
                  <a:pt x="3039524" y="0"/>
                  <a:pt x="2966752" y="321182"/>
                  <a:pt x="2866073" y="850106"/>
                </a:cubicBezTo>
                <a:cubicBezTo>
                  <a:pt x="2791778" y="1240631"/>
                  <a:pt x="2707482" y="1683257"/>
                  <a:pt x="2562321" y="1683257"/>
                </a:cubicBezTo>
                <a:lnTo>
                  <a:pt x="3843440" y="1683257"/>
                </a:lnTo>
                <a:lnTo>
                  <a:pt x="3843433" y="1683258"/>
                </a:lnTo>
                <a:lnTo>
                  <a:pt x="5124831" y="1683258"/>
                </a:lnTo>
                <a:cubicBezTo>
                  <a:pt x="4822317" y="1683258"/>
                  <a:pt x="4822698" y="994029"/>
                  <a:pt x="4484561" y="994029"/>
                </a:cubicBezTo>
                <a:cubicBezTo>
                  <a:pt x="4168718" y="994029"/>
                  <a:pt x="4146131" y="1599797"/>
                  <a:pt x="3896534" y="1675518"/>
                </a:cubicBezTo>
                <a:lnTo>
                  <a:pt x="3843544" y="1683242"/>
                </a:lnTo>
                <a:lnTo>
                  <a:pt x="3817090" y="1678191"/>
                </a:lnTo>
                <a:cubicBezTo>
                  <a:pt x="3687870" y="1628133"/>
                  <a:pt x="3609427" y="1216223"/>
                  <a:pt x="3539776" y="850106"/>
                </a:cubicBezTo>
                <a:cubicBezTo>
                  <a:pt x="3439097" y="321182"/>
                  <a:pt x="3366231" y="0"/>
                  <a:pt x="3202877" y="0"/>
                </a:cubicBezTo>
                <a:close/>
                <a:moveTo>
                  <a:pt x="7157001" y="0"/>
                </a:moveTo>
                <a:cubicBezTo>
                  <a:pt x="6993648" y="0"/>
                  <a:pt x="6920782" y="321182"/>
                  <a:pt x="6820103" y="850106"/>
                </a:cubicBezTo>
                <a:cubicBezTo>
                  <a:pt x="6750451" y="1216223"/>
                  <a:pt x="6672008" y="1628133"/>
                  <a:pt x="6542788" y="1678191"/>
                </a:cubicBezTo>
                <a:lnTo>
                  <a:pt x="6516334" y="1683242"/>
                </a:lnTo>
                <a:lnTo>
                  <a:pt x="6463345" y="1675518"/>
                </a:lnTo>
                <a:cubicBezTo>
                  <a:pt x="6213747" y="1599797"/>
                  <a:pt x="6191160" y="994029"/>
                  <a:pt x="5875318" y="994029"/>
                </a:cubicBezTo>
                <a:cubicBezTo>
                  <a:pt x="5537181" y="994029"/>
                  <a:pt x="5537562" y="1683258"/>
                  <a:pt x="5235048" y="1683258"/>
                </a:cubicBezTo>
                <a:lnTo>
                  <a:pt x="6516446" y="1683258"/>
                </a:lnTo>
                <a:lnTo>
                  <a:pt x="6516439" y="1683257"/>
                </a:lnTo>
                <a:lnTo>
                  <a:pt x="7797557" y="1683257"/>
                </a:lnTo>
                <a:cubicBezTo>
                  <a:pt x="7652396" y="1683257"/>
                  <a:pt x="7568100" y="1240631"/>
                  <a:pt x="7493806" y="850106"/>
                </a:cubicBezTo>
                <a:cubicBezTo>
                  <a:pt x="7393127" y="321182"/>
                  <a:pt x="7320355" y="0"/>
                  <a:pt x="7157001" y="0"/>
                </a:cubicBezTo>
                <a:close/>
              </a:path>
            </a:pathLst>
          </a:custGeom>
          <a:gradFill>
            <a:gsLst>
              <a:gs pos="0">
                <a:schemeClr val="accent1"/>
              </a:gs>
              <a:gs pos="18000">
                <a:schemeClr val="accent2"/>
              </a:gs>
              <a:gs pos="37000">
                <a:schemeClr val="accent3"/>
              </a:gs>
              <a:gs pos="58000">
                <a:schemeClr val="accent4"/>
              </a:gs>
              <a:gs pos="80000">
                <a:schemeClr val="accent5"/>
              </a:gs>
              <a:gs pos="100000">
                <a:schemeClr val="accent6"/>
              </a:gs>
            </a:gsLst>
            <a:lin ang="10800025"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sz="1800">
              <a:latin typeface="Calibri"/>
              <a:ea typeface="Calibri"/>
              <a:cs typeface="Calibri"/>
              <a:sym typeface="Calibri"/>
            </a:endParaRPr>
          </a:p>
        </p:txBody>
      </p:sp>
      <p:sp>
        <p:nvSpPr>
          <p:cNvPr id="150" name="Google Shape;150;p21"/>
          <p:cNvSpPr/>
          <p:nvPr/>
        </p:nvSpPr>
        <p:spPr>
          <a:xfrm>
            <a:off x="-4758" y="5498590"/>
            <a:ext cx="12242934" cy="1359422"/>
          </a:xfrm>
          <a:custGeom>
            <a:rect b="b" l="l" r="r" t="t"/>
            <a:pathLst>
              <a:path extrusionOk="0" h="1523162" w="11577243">
                <a:moveTo>
                  <a:pt x="3621327" y="0"/>
                </a:moveTo>
                <a:cubicBezTo>
                  <a:pt x="3805899" y="0"/>
                  <a:pt x="3888386" y="287382"/>
                  <a:pt x="4002209" y="760644"/>
                </a:cubicBezTo>
                <a:cubicBezTo>
                  <a:pt x="4086202" y="1110071"/>
                  <a:pt x="4181503" y="1506116"/>
                  <a:pt x="4345722" y="1506116"/>
                </a:cubicBezTo>
                <a:cubicBezTo>
                  <a:pt x="4686006" y="1506116"/>
                  <a:pt x="4689667" y="889421"/>
                  <a:pt x="5070548" y="889421"/>
                </a:cubicBezTo>
                <a:cubicBezTo>
                  <a:pt x="5427623" y="889421"/>
                  <a:pt x="5450603" y="1431438"/>
                  <a:pt x="5733885" y="1499190"/>
                </a:cubicBezTo>
                <a:lnTo>
                  <a:pt x="5788621" y="1505477"/>
                </a:lnTo>
                <a:lnTo>
                  <a:pt x="5843357" y="1499190"/>
                </a:lnTo>
                <a:cubicBezTo>
                  <a:pt x="6126639" y="1431438"/>
                  <a:pt x="6149619" y="889421"/>
                  <a:pt x="6506695" y="889421"/>
                </a:cubicBezTo>
                <a:cubicBezTo>
                  <a:pt x="6887575" y="889421"/>
                  <a:pt x="6891237" y="1506116"/>
                  <a:pt x="7231521" y="1506116"/>
                </a:cubicBezTo>
                <a:cubicBezTo>
                  <a:pt x="7395739" y="1506116"/>
                  <a:pt x="7491040" y="1110071"/>
                  <a:pt x="7575034" y="760644"/>
                </a:cubicBezTo>
                <a:cubicBezTo>
                  <a:pt x="7688856" y="287382"/>
                  <a:pt x="7771343" y="0"/>
                  <a:pt x="7955915" y="0"/>
                </a:cubicBezTo>
                <a:cubicBezTo>
                  <a:pt x="8140486" y="0"/>
                  <a:pt x="8222865" y="287382"/>
                  <a:pt x="8336688" y="760644"/>
                </a:cubicBezTo>
                <a:cubicBezTo>
                  <a:pt x="8420682" y="1110071"/>
                  <a:pt x="8515983" y="1506116"/>
                  <a:pt x="8680094" y="1506116"/>
                </a:cubicBezTo>
                <a:cubicBezTo>
                  <a:pt x="9029315" y="1506116"/>
                  <a:pt x="9031792" y="1306688"/>
                  <a:pt x="9404274" y="1306688"/>
                </a:cubicBezTo>
                <a:cubicBezTo>
                  <a:pt x="9594553" y="1306688"/>
                  <a:pt x="9690931" y="1359784"/>
                  <a:pt x="9781170" y="1409470"/>
                </a:cubicBezTo>
                <a:cubicBezTo>
                  <a:pt x="9871410" y="1459158"/>
                  <a:pt x="9956373" y="1506116"/>
                  <a:pt x="10128668" y="1506116"/>
                </a:cubicBezTo>
                <a:cubicBezTo>
                  <a:pt x="10469706" y="1506116"/>
                  <a:pt x="10468198" y="670900"/>
                  <a:pt x="10853064" y="670900"/>
                </a:cubicBezTo>
                <a:cubicBezTo>
                  <a:pt x="11235882" y="670900"/>
                  <a:pt x="11237928" y="1506116"/>
                  <a:pt x="11577243" y="1506116"/>
                </a:cubicBezTo>
                <a:lnTo>
                  <a:pt x="11577243" y="1523162"/>
                </a:lnTo>
                <a:cubicBezTo>
                  <a:pt x="11193669" y="1523162"/>
                  <a:pt x="11194100" y="687945"/>
                  <a:pt x="10853064" y="687945"/>
                </a:cubicBezTo>
                <a:cubicBezTo>
                  <a:pt x="10512026" y="687945"/>
                  <a:pt x="10513533" y="1523162"/>
                  <a:pt x="10128668" y="1523162"/>
                </a:cubicBezTo>
                <a:cubicBezTo>
                  <a:pt x="9756187" y="1523162"/>
                  <a:pt x="9753710" y="1323733"/>
                  <a:pt x="9404597" y="1323733"/>
                </a:cubicBezTo>
                <a:cubicBezTo>
                  <a:pt x="9055482" y="1323733"/>
                  <a:pt x="9052898" y="1523162"/>
                  <a:pt x="8680418" y="1523162"/>
                </a:cubicBezTo>
                <a:cubicBezTo>
                  <a:pt x="8495846" y="1523162"/>
                  <a:pt x="8413467" y="1235780"/>
                  <a:pt x="8299645" y="762518"/>
                </a:cubicBezTo>
                <a:cubicBezTo>
                  <a:pt x="8215650" y="413091"/>
                  <a:pt x="8120458" y="17046"/>
                  <a:pt x="7956238" y="17046"/>
                </a:cubicBezTo>
                <a:cubicBezTo>
                  <a:pt x="7792019" y="17046"/>
                  <a:pt x="7696718" y="413091"/>
                  <a:pt x="7612724" y="762518"/>
                </a:cubicBezTo>
                <a:cubicBezTo>
                  <a:pt x="7498902" y="1235780"/>
                  <a:pt x="7416522" y="1523162"/>
                  <a:pt x="7231843" y="1523162"/>
                </a:cubicBezTo>
                <a:cubicBezTo>
                  <a:pt x="6850962" y="1523162"/>
                  <a:pt x="6847302" y="906466"/>
                  <a:pt x="6507017" y="906466"/>
                </a:cubicBezTo>
                <a:cubicBezTo>
                  <a:pt x="6186386" y="906466"/>
                  <a:pt x="6166631" y="1448484"/>
                  <a:pt x="5850691" y="1516236"/>
                </a:cubicBezTo>
                <a:lnTo>
                  <a:pt x="5793886" y="1522081"/>
                </a:lnTo>
                <a:lnTo>
                  <a:pt x="5793865" y="1523162"/>
                </a:lnTo>
                <a:lnTo>
                  <a:pt x="5788621" y="1522622"/>
                </a:lnTo>
                <a:lnTo>
                  <a:pt x="5783377" y="1523162"/>
                </a:lnTo>
                <a:lnTo>
                  <a:pt x="5783357" y="1522081"/>
                </a:lnTo>
                <a:lnTo>
                  <a:pt x="5726551" y="1516236"/>
                </a:lnTo>
                <a:cubicBezTo>
                  <a:pt x="5410612" y="1448484"/>
                  <a:pt x="5390857" y="906466"/>
                  <a:pt x="5070226" y="906466"/>
                </a:cubicBezTo>
                <a:cubicBezTo>
                  <a:pt x="4729941" y="906466"/>
                  <a:pt x="4726280" y="1523162"/>
                  <a:pt x="4345400" y="1523162"/>
                </a:cubicBezTo>
                <a:cubicBezTo>
                  <a:pt x="4160720" y="1523162"/>
                  <a:pt x="4078341" y="1235780"/>
                  <a:pt x="3964518" y="762518"/>
                </a:cubicBezTo>
                <a:cubicBezTo>
                  <a:pt x="3880524" y="413091"/>
                  <a:pt x="3785223" y="17046"/>
                  <a:pt x="3621005" y="17046"/>
                </a:cubicBezTo>
                <a:cubicBezTo>
                  <a:pt x="3456785" y="17046"/>
                  <a:pt x="3361593" y="413091"/>
                  <a:pt x="3277598" y="762518"/>
                </a:cubicBezTo>
                <a:cubicBezTo>
                  <a:pt x="3163775" y="1235780"/>
                  <a:pt x="3081397" y="1523162"/>
                  <a:pt x="2896824" y="1523162"/>
                </a:cubicBezTo>
                <a:cubicBezTo>
                  <a:pt x="2524344" y="1523162"/>
                  <a:pt x="2521760" y="1323733"/>
                  <a:pt x="2172646" y="1323733"/>
                </a:cubicBezTo>
                <a:cubicBezTo>
                  <a:pt x="1823532" y="1323733"/>
                  <a:pt x="1821055" y="1523162"/>
                  <a:pt x="1448574" y="1523162"/>
                </a:cubicBezTo>
                <a:cubicBezTo>
                  <a:pt x="1063709" y="1523162"/>
                  <a:pt x="1065216" y="687945"/>
                  <a:pt x="724179" y="687945"/>
                </a:cubicBezTo>
                <a:cubicBezTo>
                  <a:pt x="383142" y="687945"/>
                  <a:pt x="383573" y="1523162"/>
                  <a:pt x="0" y="1523162"/>
                </a:cubicBezTo>
                <a:lnTo>
                  <a:pt x="0" y="1506116"/>
                </a:lnTo>
                <a:cubicBezTo>
                  <a:pt x="339314" y="1506116"/>
                  <a:pt x="341361" y="670900"/>
                  <a:pt x="724179" y="670900"/>
                </a:cubicBezTo>
                <a:cubicBezTo>
                  <a:pt x="1109044" y="670900"/>
                  <a:pt x="1107536" y="1506116"/>
                  <a:pt x="1448574" y="1506116"/>
                </a:cubicBezTo>
                <a:cubicBezTo>
                  <a:pt x="1620869" y="1506116"/>
                  <a:pt x="1705832" y="1459158"/>
                  <a:pt x="1796072" y="1409470"/>
                </a:cubicBezTo>
                <a:cubicBezTo>
                  <a:pt x="1886312" y="1359784"/>
                  <a:pt x="1982690" y="1306688"/>
                  <a:pt x="2172969" y="1306688"/>
                </a:cubicBezTo>
                <a:cubicBezTo>
                  <a:pt x="2545450" y="1306688"/>
                  <a:pt x="2547927" y="1506116"/>
                  <a:pt x="2897148" y="1506116"/>
                </a:cubicBezTo>
                <a:cubicBezTo>
                  <a:pt x="3061259" y="1506116"/>
                  <a:pt x="3156560" y="1110071"/>
                  <a:pt x="3240554" y="760644"/>
                </a:cubicBezTo>
                <a:cubicBezTo>
                  <a:pt x="3354377" y="287382"/>
                  <a:pt x="3436756" y="0"/>
                  <a:pt x="3621327" y="0"/>
                </a:cubicBezTo>
                <a:close/>
              </a:path>
            </a:pathLst>
          </a:custGeom>
          <a:gradFill>
            <a:gsLst>
              <a:gs pos="0">
                <a:schemeClr val="accent1"/>
              </a:gs>
              <a:gs pos="18000">
                <a:schemeClr val="accent2"/>
              </a:gs>
              <a:gs pos="37000">
                <a:schemeClr val="accent3"/>
              </a:gs>
              <a:gs pos="58000">
                <a:schemeClr val="accent4"/>
              </a:gs>
              <a:gs pos="80000">
                <a:schemeClr val="accent5"/>
              </a:gs>
              <a:gs pos="100000">
                <a:schemeClr val="accent6"/>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sz="1800">
              <a:latin typeface="Calibri"/>
              <a:ea typeface="Calibri"/>
              <a:cs typeface="Calibri"/>
              <a:sym typeface="Calibri"/>
            </a:endParaRPr>
          </a:p>
        </p:txBody>
      </p:sp>
      <p:sp>
        <p:nvSpPr>
          <p:cNvPr id="151" name="Google Shape;151;p21"/>
          <p:cNvSpPr/>
          <p:nvPr/>
        </p:nvSpPr>
        <p:spPr>
          <a:xfrm>
            <a:off x="-4758" y="5217188"/>
            <a:ext cx="12242934" cy="1576473"/>
          </a:xfrm>
          <a:custGeom>
            <a:rect b="b" l="l" r="r" t="t"/>
            <a:pathLst>
              <a:path extrusionOk="0" h="1523162" w="11577243">
                <a:moveTo>
                  <a:pt x="3621327" y="0"/>
                </a:moveTo>
                <a:cubicBezTo>
                  <a:pt x="3805899" y="0"/>
                  <a:pt x="3888386" y="287382"/>
                  <a:pt x="4002209" y="760644"/>
                </a:cubicBezTo>
                <a:cubicBezTo>
                  <a:pt x="4086202" y="1110071"/>
                  <a:pt x="4181503" y="1506116"/>
                  <a:pt x="4345722" y="1506116"/>
                </a:cubicBezTo>
                <a:cubicBezTo>
                  <a:pt x="4686006" y="1506116"/>
                  <a:pt x="4689667" y="889421"/>
                  <a:pt x="5070548" y="889421"/>
                </a:cubicBezTo>
                <a:cubicBezTo>
                  <a:pt x="5427623" y="889421"/>
                  <a:pt x="5450603" y="1431438"/>
                  <a:pt x="5733885" y="1499190"/>
                </a:cubicBezTo>
                <a:lnTo>
                  <a:pt x="5788621" y="1505477"/>
                </a:lnTo>
                <a:lnTo>
                  <a:pt x="5843357" y="1499190"/>
                </a:lnTo>
                <a:cubicBezTo>
                  <a:pt x="6126639" y="1431438"/>
                  <a:pt x="6149619" y="889421"/>
                  <a:pt x="6506695" y="889421"/>
                </a:cubicBezTo>
                <a:cubicBezTo>
                  <a:pt x="6887575" y="889421"/>
                  <a:pt x="6891237" y="1506116"/>
                  <a:pt x="7231521" y="1506116"/>
                </a:cubicBezTo>
                <a:cubicBezTo>
                  <a:pt x="7395739" y="1506116"/>
                  <a:pt x="7491040" y="1110071"/>
                  <a:pt x="7575034" y="760644"/>
                </a:cubicBezTo>
                <a:cubicBezTo>
                  <a:pt x="7688856" y="287382"/>
                  <a:pt x="7771343" y="0"/>
                  <a:pt x="7955915" y="0"/>
                </a:cubicBezTo>
                <a:cubicBezTo>
                  <a:pt x="8140486" y="0"/>
                  <a:pt x="8222865" y="287382"/>
                  <a:pt x="8336688" y="760644"/>
                </a:cubicBezTo>
                <a:cubicBezTo>
                  <a:pt x="8420682" y="1110071"/>
                  <a:pt x="8515983" y="1506116"/>
                  <a:pt x="8680094" y="1506116"/>
                </a:cubicBezTo>
                <a:cubicBezTo>
                  <a:pt x="9029315" y="1506116"/>
                  <a:pt x="9031792" y="1306688"/>
                  <a:pt x="9404274" y="1306688"/>
                </a:cubicBezTo>
                <a:cubicBezTo>
                  <a:pt x="9594553" y="1306688"/>
                  <a:pt x="9690931" y="1359784"/>
                  <a:pt x="9781170" y="1409470"/>
                </a:cubicBezTo>
                <a:cubicBezTo>
                  <a:pt x="9871410" y="1459158"/>
                  <a:pt x="9956373" y="1506116"/>
                  <a:pt x="10128668" y="1506116"/>
                </a:cubicBezTo>
                <a:cubicBezTo>
                  <a:pt x="10469706" y="1506116"/>
                  <a:pt x="10468198" y="670900"/>
                  <a:pt x="10853064" y="670900"/>
                </a:cubicBezTo>
                <a:cubicBezTo>
                  <a:pt x="11235882" y="670900"/>
                  <a:pt x="11237928" y="1506116"/>
                  <a:pt x="11577243" y="1506116"/>
                </a:cubicBezTo>
                <a:lnTo>
                  <a:pt x="11577243" y="1523162"/>
                </a:lnTo>
                <a:cubicBezTo>
                  <a:pt x="11193669" y="1523162"/>
                  <a:pt x="11194100" y="687945"/>
                  <a:pt x="10853064" y="687945"/>
                </a:cubicBezTo>
                <a:cubicBezTo>
                  <a:pt x="10512026" y="687945"/>
                  <a:pt x="10513533" y="1523162"/>
                  <a:pt x="10128668" y="1523162"/>
                </a:cubicBezTo>
                <a:cubicBezTo>
                  <a:pt x="9756187" y="1523162"/>
                  <a:pt x="9753710" y="1323733"/>
                  <a:pt x="9404597" y="1323733"/>
                </a:cubicBezTo>
                <a:cubicBezTo>
                  <a:pt x="9055482" y="1323733"/>
                  <a:pt x="9052898" y="1523162"/>
                  <a:pt x="8680418" y="1523162"/>
                </a:cubicBezTo>
                <a:cubicBezTo>
                  <a:pt x="8495846" y="1523162"/>
                  <a:pt x="8413467" y="1235780"/>
                  <a:pt x="8299645" y="762518"/>
                </a:cubicBezTo>
                <a:cubicBezTo>
                  <a:pt x="8215650" y="413091"/>
                  <a:pt x="8120458" y="17046"/>
                  <a:pt x="7956238" y="17046"/>
                </a:cubicBezTo>
                <a:cubicBezTo>
                  <a:pt x="7792019" y="17046"/>
                  <a:pt x="7696718" y="413091"/>
                  <a:pt x="7612724" y="762518"/>
                </a:cubicBezTo>
                <a:cubicBezTo>
                  <a:pt x="7498902" y="1235780"/>
                  <a:pt x="7416522" y="1523162"/>
                  <a:pt x="7231843" y="1523162"/>
                </a:cubicBezTo>
                <a:cubicBezTo>
                  <a:pt x="6850962" y="1523162"/>
                  <a:pt x="6847302" y="906466"/>
                  <a:pt x="6507017" y="906466"/>
                </a:cubicBezTo>
                <a:cubicBezTo>
                  <a:pt x="6186386" y="906466"/>
                  <a:pt x="6166631" y="1448484"/>
                  <a:pt x="5850691" y="1516236"/>
                </a:cubicBezTo>
                <a:lnTo>
                  <a:pt x="5793886" y="1522081"/>
                </a:lnTo>
                <a:lnTo>
                  <a:pt x="5793865" y="1523162"/>
                </a:lnTo>
                <a:lnTo>
                  <a:pt x="5788621" y="1522622"/>
                </a:lnTo>
                <a:lnTo>
                  <a:pt x="5783377" y="1523162"/>
                </a:lnTo>
                <a:lnTo>
                  <a:pt x="5783357" y="1522081"/>
                </a:lnTo>
                <a:lnTo>
                  <a:pt x="5726551" y="1516236"/>
                </a:lnTo>
                <a:cubicBezTo>
                  <a:pt x="5410612" y="1448484"/>
                  <a:pt x="5390857" y="906466"/>
                  <a:pt x="5070226" y="906466"/>
                </a:cubicBezTo>
                <a:cubicBezTo>
                  <a:pt x="4729941" y="906466"/>
                  <a:pt x="4726280" y="1523162"/>
                  <a:pt x="4345400" y="1523162"/>
                </a:cubicBezTo>
                <a:cubicBezTo>
                  <a:pt x="4160720" y="1523162"/>
                  <a:pt x="4078341" y="1235780"/>
                  <a:pt x="3964518" y="762518"/>
                </a:cubicBezTo>
                <a:cubicBezTo>
                  <a:pt x="3880524" y="413091"/>
                  <a:pt x="3785223" y="17046"/>
                  <a:pt x="3621005" y="17046"/>
                </a:cubicBezTo>
                <a:cubicBezTo>
                  <a:pt x="3456785" y="17046"/>
                  <a:pt x="3361593" y="413091"/>
                  <a:pt x="3277598" y="762518"/>
                </a:cubicBezTo>
                <a:cubicBezTo>
                  <a:pt x="3163775" y="1235780"/>
                  <a:pt x="3081397" y="1523162"/>
                  <a:pt x="2896824" y="1523162"/>
                </a:cubicBezTo>
                <a:cubicBezTo>
                  <a:pt x="2524344" y="1523162"/>
                  <a:pt x="2521760" y="1323733"/>
                  <a:pt x="2172646" y="1323733"/>
                </a:cubicBezTo>
                <a:cubicBezTo>
                  <a:pt x="1823532" y="1323733"/>
                  <a:pt x="1821055" y="1523162"/>
                  <a:pt x="1448574" y="1523162"/>
                </a:cubicBezTo>
                <a:cubicBezTo>
                  <a:pt x="1063709" y="1523162"/>
                  <a:pt x="1065216" y="687945"/>
                  <a:pt x="724179" y="687945"/>
                </a:cubicBezTo>
                <a:cubicBezTo>
                  <a:pt x="383142" y="687945"/>
                  <a:pt x="383573" y="1523162"/>
                  <a:pt x="0" y="1523162"/>
                </a:cubicBezTo>
                <a:lnTo>
                  <a:pt x="0" y="1506116"/>
                </a:lnTo>
                <a:cubicBezTo>
                  <a:pt x="339314" y="1506116"/>
                  <a:pt x="341361" y="670900"/>
                  <a:pt x="724179" y="670900"/>
                </a:cubicBezTo>
                <a:cubicBezTo>
                  <a:pt x="1109044" y="670900"/>
                  <a:pt x="1107536" y="1506116"/>
                  <a:pt x="1448574" y="1506116"/>
                </a:cubicBezTo>
                <a:cubicBezTo>
                  <a:pt x="1620869" y="1506116"/>
                  <a:pt x="1705832" y="1459158"/>
                  <a:pt x="1796072" y="1409470"/>
                </a:cubicBezTo>
                <a:cubicBezTo>
                  <a:pt x="1886312" y="1359784"/>
                  <a:pt x="1982690" y="1306688"/>
                  <a:pt x="2172969" y="1306688"/>
                </a:cubicBezTo>
                <a:cubicBezTo>
                  <a:pt x="2545450" y="1306688"/>
                  <a:pt x="2547927" y="1506116"/>
                  <a:pt x="2897148" y="1506116"/>
                </a:cubicBezTo>
                <a:cubicBezTo>
                  <a:pt x="3061259" y="1506116"/>
                  <a:pt x="3156560" y="1110071"/>
                  <a:pt x="3240554" y="760644"/>
                </a:cubicBezTo>
                <a:cubicBezTo>
                  <a:pt x="3354377" y="287382"/>
                  <a:pt x="3436756" y="0"/>
                  <a:pt x="3621327" y="0"/>
                </a:cubicBezTo>
                <a:close/>
              </a:path>
            </a:pathLst>
          </a:custGeom>
          <a:gradFill>
            <a:gsLst>
              <a:gs pos="0">
                <a:schemeClr val="accent1"/>
              </a:gs>
              <a:gs pos="18000">
                <a:schemeClr val="accent2"/>
              </a:gs>
              <a:gs pos="37000">
                <a:schemeClr val="accent3"/>
              </a:gs>
              <a:gs pos="58000">
                <a:schemeClr val="accent4"/>
              </a:gs>
              <a:gs pos="80000">
                <a:schemeClr val="accent5"/>
              </a:gs>
              <a:gs pos="100000">
                <a:schemeClr val="accent6"/>
              </a:gs>
            </a:gsLst>
            <a:lin ang="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0 DO NOT REMOVE · SlidesMania">
  <p:cSld name="CUSTOM_20">
    <p:spTree>
      <p:nvGrpSpPr>
        <p:cNvPr id="152" name="Shape 152"/>
        <p:cNvGrpSpPr/>
        <p:nvPr/>
      </p:nvGrpSpPr>
      <p:grpSpPr>
        <a:xfrm>
          <a:off x="0" y="0"/>
          <a:ext cx="0" cy="0"/>
          <a:chOff x="0" y="0"/>
          <a:chExt cx="0" cy="0"/>
        </a:xfrm>
      </p:grpSpPr>
      <p:grpSp>
        <p:nvGrpSpPr>
          <p:cNvPr id="153" name="Google Shape;153;p22"/>
          <p:cNvGrpSpPr/>
          <p:nvPr/>
        </p:nvGrpSpPr>
        <p:grpSpPr>
          <a:xfrm>
            <a:off x="0" y="0"/>
            <a:ext cx="12192000" cy="6858000"/>
            <a:chOff x="0" y="0"/>
            <a:chExt cx="12192000" cy="6858000"/>
          </a:xfrm>
        </p:grpSpPr>
        <p:sp>
          <p:nvSpPr>
            <p:cNvPr id="154" name="Google Shape;154;p22"/>
            <p:cNvSpPr/>
            <p:nvPr/>
          </p:nvSpPr>
          <p:spPr>
            <a:xfrm>
              <a:off x="0" y="0"/>
              <a:ext cx="12192000" cy="685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22"/>
            <p:cNvSpPr txBox="1"/>
            <p:nvPr/>
          </p:nvSpPr>
          <p:spPr>
            <a:xfrm>
              <a:off x="463500" y="2858061"/>
              <a:ext cx="8956500" cy="2442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sz="3600">
                  <a:solidFill>
                    <a:srgbClr val="3F3F3F"/>
                  </a:solidFill>
                  <a:latin typeface="Poppins"/>
                  <a:ea typeface="Poppins"/>
                  <a:cs typeface="Poppins"/>
                  <a:sym typeface="Poppins"/>
                </a:rPr>
                <a:t>Free </a:t>
              </a:r>
              <a:r>
                <a:rPr lang="en" sz="3600">
                  <a:solidFill>
                    <a:srgbClr val="3F3F3F"/>
                  </a:solidFill>
                  <a:latin typeface="Poppins"/>
                  <a:ea typeface="Poppins"/>
                  <a:cs typeface="Poppins"/>
                  <a:sym typeface="Poppins"/>
                </a:rPr>
                <a:t>themes and templates for </a:t>
              </a:r>
              <a:r>
                <a:rPr b="1" lang="en" sz="3600">
                  <a:solidFill>
                    <a:srgbClr val="3F3F3F"/>
                  </a:solidFill>
                  <a:latin typeface="Poppins"/>
                  <a:ea typeface="Poppins"/>
                  <a:cs typeface="Poppins"/>
                  <a:sym typeface="Poppins"/>
                </a:rPr>
                <a:t>Google Slides</a:t>
              </a:r>
              <a:r>
                <a:rPr lang="en" sz="3600">
                  <a:solidFill>
                    <a:srgbClr val="3F3F3F"/>
                  </a:solidFill>
                  <a:latin typeface="Poppins"/>
                  <a:ea typeface="Poppins"/>
                  <a:cs typeface="Poppins"/>
                  <a:sym typeface="Poppins"/>
                </a:rPr>
                <a:t> or </a:t>
              </a:r>
              <a:r>
                <a:rPr b="1" lang="en" sz="3600">
                  <a:solidFill>
                    <a:srgbClr val="3F3F3F"/>
                  </a:solidFill>
                  <a:latin typeface="Poppins"/>
                  <a:ea typeface="Poppins"/>
                  <a:cs typeface="Poppins"/>
                  <a:sym typeface="Poppins"/>
                </a:rPr>
                <a:t>PowerPoint</a:t>
              </a:r>
              <a:endParaRPr b="1" sz="3600">
                <a:solidFill>
                  <a:srgbClr val="3F3F3F"/>
                </a:solidFill>
                <a:latin typeface="Poppins"/>
                <a:ea typeface="Poppins"/>
                <a:cs typeface="Poppins"/>
                <a:sym typeface="Poppins"/>
              </a:endParaRPr>
            </a:p>
            <a:p>
              <a:pPr indent="0" lvl="0" marL="0" marR="0" rtl="0" algn="l">
                <a:spcBef>
                  <a:spcPts val="0"/>
                </a:spcBef>
                <a:spcAft>
                  <a:spcPts val="0"/>
                </a:spcAft>
                <a:buNone/>
              </a:pPr>
              <a:r>
                <a:t/>
              </a:r>
              <a:endParaRPr b="1" sz="3600">
                <a:solidFill>
                  <a:srgbClr val="3F3F3F"/>
                </a:solidFill>
                <a:latin typeface="Poppins"/>
                <a:ea typeface="Poppins"/>
                <a:cs typeface="Poppins"/>
                <a:sym typeface="Poppins"/>
              </a:endParaRPr>
            </a:p>
            <a:p>
              <a:pPr indent="0" lvl="0" marL="0" marR="0" rtl="0" algn="l">
                <a:spcBef>
                  <a:spcPts val="0"/>
                </a:spcBef>
                <a:spcAft>
                  <a:spcPts val="0"/>
                </a:spcAft>
                <a:buNone/>
              </a:pPr>
              <a:r>
                <a:t/>
              </a:r>
              <a:endParaRPr b="1" sz="3600">
                <a:solidFill>
                  <a:srgbClr val="3F3F3F"/>
                </a:solidFill>
                <a:latin typeface="Poppins"/>
                <a:ea typeface="Poppins"/>
                <a:cs typeface="Poppins"/>
                <a:sym typeface="Poppins"/>
              </a:endParaRPr>
            </a:p>
            <a:p>
              <a:pPr indent="0" lvl="0" marL="0" marR="0" rtl="0" algn="l">
                <a:spcBef>
                  <a:spcPts val="0"/>
                </a:spcBef>
                <a:spcAft>
                  <a:spcPts val="0"/>
                </a:spcAft>
                <a:buNone/>
              </a:pPr>
              <a:r>
                <a:rPr b="1" lang="en" sz="3000">
                  <a:solidFill>
                    <a:srgbClr val="FFCB25"/>
                  </a:solidFill>
                  <a:latin typeface="Poppins"/>
                  <a:ea typeface="Poppins"/>
                  <a:cs typeface="Poppins"/>
                  <a:sym typeface="Poppins"/>
                </a:rPr>
                <a:t>NOT to be sold as is or modified!</a:t>
              </a:r>
              <a:endParaRPr b="1" sz="3000">
                <a:solidFill>
                  <a:srgbClr val="FFCB25"/>
                </a:solidFill>
                <a:latin typeface="Poppins"/>
                <a:ea typeface="Poppins"/>
                <a:cs typeface="Poppins"/>
                <a:sym typeface="Poppins"/>
              </a:endParaRPr>
            </a:p>
            <a:p>
              <a:pPr indent="0" lvl="0" marL="0" rtl="0" algn="l">
                <a:spcBef>
                  <a:spcPts val="0"/>
                </a:spcBef>
                <a:spcAft>
                  <a:spcPts val="0"/>
                </a:spcAft>
                <a:buNone/>
              </a:pPr>
              <a:r>
                <a:rPr lang="en" sz="2700">
                  <a:solidFill>
                    <a:srgbClr val="3F3F3F"/>
                  </a:solidFill>
                  <a:latin typeface="Poppins"/>
                  <a:ea typeface="Poppins"/>
                  <a:cs typeface="Poppins"/>
                  <a:sym typeface="Poppins"/>
                </a:rPr>
                <a:t>Read </a:t>
              </a:r>
              <a:r>
                <a:rPr lang="en" sz="2700" u="sng">
                  <a:solidFill>
                    <a:srgbClr val="3F3F3F"/>
                  </a:solidFill>
                  <a:latin typeface="Poppins"/>
                  <a:ea typeface="Poppins"/>
                  <a:cs typeface="Poppins"/>
                  <a:sym typeface="Poppins"/>
                  <a:hlinkClick r:id="rId2">
                    <a:extLst>
                      <a:ext uri="{A12FA001-AC4F-418D-AE19-62706E023703}">
                        <ahyp:hlinkClr val="tx"/>
                      </a:ext>
                    </a:extLst>
                  </a:hlinkClick>
                </a:rPr>
                <a:t>FAQ</a:t>
              </a:r>
              <a:r>
                <a:rPr b="1" lang="en" sz="4400">
                  <a:solidFill>
                    <a:srgbClr val="FFCB25"/>
                  </a:solidFill>
                  <a:latin typeface="Poppins"/>
                  <a:ea typeface="Poppins"/>
                  <a:cs typeface="Poppins"/>
                  <a:sym typeface="Poppins"/>
                </a:rPr>
                <a:t> </a:t>
              </a:r>
              <a:r>
                <a:rPr lang="en" sz="2700">
                  <a:solidFill>
                    <a:srgbClr val="3F3F3F"/>
                  </a:solidFill>
                  <a:latin typeface="Poppins"/>
                  <a:ea typeface="Poppins"/>
                  <a:cs typeface="Poppins"/>
                  <a:sym typeface="Poppins"/>
                </a:rPr>
                <a:t>on slidesmania.com</a:t>
              </a:r>
              <a:endParaRPr sz="2700">
                <a:solidFill>
                  <a:srgbClr val="3F3F3F"/>
                </a:solidFill>
                <a:latin typeface="Poppins"/>
                <a:ea typeface="Poppins"/>
                <a:cs typeface="Poppins"/>
                <a:sym typeface="Poppins"/>
              </a:endParaRPr>
            </a:p>
            <a:p>
              <a:pPr indent="0" lvl="0" marL="0" rtl="0" algn="l">
                <a:spcBef>
                  <a:spcPts val="0"/>
                </a:spcBef>
                <a:spcAft>
                  <a:spcPts val="0"/>
                </a:spcAft>
                <a:buNone/>
              </a:pPr>
              <a:r>
                <a:rPr lang="en" sz="2000">
                  <a:solidFill>
                    <a:srgbClr val="3F3F3F"/>
                  </a:solidFill>
                  <a:latin typeface="Poppins"/>
                  <a:ea typeface="Poppins"/>
                  <a:cs typeface="Poppins"/>
                  <a:sym typeface="Poppins"/>
                </a:rPr>
                <a:t>Do not remove the slidesmania.com text on the sides.</a:t>
              </a:r>
              <a:endParaRPr sz="2000">
                <a:solidFill>
                  <a:srgbClr val="3F3F3F"/>
                </a:solidFill>
                <a:latin typeface="Poppins"/>
                <a:ea typeface="Poppins"/>
                <a:cs typeface="Poppins"/>
                <a:sym typeface="Poppins"/>
              </a:endParaRPr>
            </a:p>
          </p:txBody>
        </p:sp>
        <p:cxnSp>
          <p:nvCxnSpPr>
            <p:cNvPr id="156" name="Google Shape;156;p22"/>
            <p:cNvCxnSpPr/>
            <p:nvPr/>
          </p:nvCxnSpPr>
          <p:spPr>
            <a:xfrm>
              <a:off x="10423367" y="5688858"/>
              <a:ext cx="1495200" cy="12900"/>
            </a:xfrm>
            <a:prstGeom prst="straightConnector1">
              <a:avLst/>
            </a:prstGeom>
            <a:noFill/>
            <a:ln cap="flat" cmpd="sng" w="38100">
              <a:solidFill>
                <a:srgbClr val="FFCB25"/>
              </a:solidFill>
              <a:prstDash val="solid"/>
              <a:round/>
              <a:headEnd len="med" w="med" type="none"/>
              <a:tailEnd len="med" w="med" type="none"/>
            </a:ln>
          </p:spPr>
        </p:cxnSp>
        <p:pic>
          <p:nvPicPr>
            <p:cNvPr id="157" name="Google Shape;157;p22">
              <a:hlinkClick r:id="rId3"/>
            </p:cNvPr>
            <p:cNvPicPr preferRelativeResize="0"/>
            <p:nvPr/>
          </p:nvPicPr>
          <p:blipFill>
            <a:blip r:embed="rId4">
              <a:alphaModFix/>
            </a:blip>
            <a:stretch>
              <a:fillRect/>
            </a:stretch>
          </p:blipFill>
          <p:spPr>
            <a:xfrm>
              <a:off x="8982558" y="5912306"/>
              <a:ext cx="713232" cy="637863"/>
            </a:xfrm>
            <a:prstGeom prst="rect">
              <a:avLst/>
            </a:prstGeom>
            <a:noFill/>
            <a:ln>
              <a:noFill/>
            </a:ln>
          </p:spPr>
        </p:pic>
        <p:pic>
          <p:nvPicPr>
            <p:cNvPr id="158" name="Google Shape;158;p22">
              <a:hlinkClick r:id="rId5"/>
            </p:cNvPr>
            <p:cNvPicPr preferRelativeResize="0"/>
            <p:nvPr/>
          </p:nvPicPr>
          <p:blipFill>
            <a:blip r:embed="rId6">
              <a:alphaModFix/>
            </a:blip>
            <a:stretch>
              <a:fillRect/>
            </a:stretch>
          </p:blipFill>
          <p:spPr>
            <a:xfrm>
              <a:off x="9764428" y="5916798"/>
              <a:ext cx="708660" cy="628879"/>
            </a:xfrm>
            <a:prstGeom prst="rect">
              <a:avLst/>
            </a:prstGeom>
            <a:noFill/>
            <a:ln>
              <a:noFill/>
            </a:ln>
          </p:spPr>
        </p:pic>
        <p:pic>
          <p:nvPicPr>
            <p:cNvPr id="159" name="Google Shape;159;p22">
              <a:hlinkClick r:id="rId7"/>
            </p:cNvPr>
            <p:cNvPicPr preferRelativeResize="0"/>
            <p:nvPr/>
          </p:nvPicPr>
          <p:blipFill>
            <a:blip r:embed="rId8">
              <a:alphaModFix/>
            </a:blip>
            <a:stretch>
              <a:fillRect/>
            </a:stretch>
          </p:blipFill>
          <p:spPr>
            <a:xfrm>
              <a:off x="10541715" y="5905569"/>
              <a:ext cx="612648" cy="624387"/>
            </a:xfrm>
            <a:prstGeom prst="rect">
              <a:avLst/>
            </a:prstGeom>
            <a:noFill/>
            <a:ln>
              <a:noFill/>
            </a:ln>
          </p:spPr>
        </p:pic>
        <p:pic>
          <p:nvPicPr>
            <p:cNvPr id="160" name="Google Shape;160;p22">
              <a:hlinkClick r:id="rId9"/>
            </p:cNvPr>
            <p:cNvPicPr preferRelativeResize="0"/>
            <p:nvPr/>
          </p:nvPicPr>
          <p:blipFill>
            <a:blip r:embed="rId10">
              <a:alphaModFix/>
            </a:blip>
            <a:stretch>
              <a:fillRect/>
            </a:stretch>
          </p:blipFill>
          <p:spPr>
            <a:xfrm>
              <a:off x="11219049" y="5916799"/>
              <a:ext cx="699516" cy="601927"/>
            </a:xfrm>
            <a:prstGeom prst="rect">
              <a:avLst/>
            </a:prstGeom>
            <a:noFill/>
            <a:ln>
              <a:noFill/>
            </a:ln>
          </p:spPr>
        </p:pic>
        <p:sp>
          <p:nvSpPr>
            <p:cNvPr id="161" name="Google Shape;161;p22"/>
            <p:cNvSpPr txBox="1"/>
            <p:nvPr/>
          </p:nvSpPr>
          <p:spPr>
            <a:xfrm>
              <a:off x="7072500" y="4813375"/>
              <a:ext cx="4915500" cy="10011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sz="2400">
                  <a:solidFill>
                    <a:srgbClr val="252525"/>
                  </a:solidFill>
                  <a:latin typeface="Homemade Apple"/>
                  <a:ea typeface="Homemade Apple"/>
                  <a:cs typeface="Homemade Apple"/>
                  <a:sym typeface="Homemade Apple"/>
                </a:rPr>
                <a:t>Sharing is caring!</a:t>
              </a:r>
              <a:endParaRPr b="1" sz="2400">
                <a:solidFill>
                  <a:srgbClr val="252525"/>
                </a:solidFill>
                <a:latin typeface="Homemade Apple"/>
                <a:ea typeface="Homemade Apple"/>
                <a:cs typeface="Homemade Apple"/>
                <a:sym typeface="Homemade Apple"/>
              </a:endParaRPr>
            </a:p>
          </p:txBody>
        </p:sp>
      </p:grpSp>
      <p:pic>
        <p:nvPicPr>
          <p:cNvPr id="162" name="Google Shape;162;p22"/>
          <p:cNvPicPr preferRelativeResize="0"/>
          <p:nvPr/>
        </p:nvPicPr>
        <p:blipFill rotWithShape="1">
          <a:blip r:embed="rId11">
            <a:alphaModFix/>
          </a:blip>
          <a:srcRect b="20906" l="0" r="0" t="16256"/>
          <a:stretch/>
        </p:blipFill>
        <p:spPr>
          <a:xfrm>
            <a:off x="125075" y="493725"/>
            <a:ext cx="8239800" cy="207112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2 Intro">
  <p:cSld name="CUSTOM_1">
    <p:spTree>
      <p:nvGrpSpPr>
        <p:cNvPr id="16" name="Shape 16"/>
        <p:cNvGrpSpPr/>
        <p:nvPr/>
      </p:nvGrpSpPr>
      <p:grpSpPr>
        <a:xfrm>
          <a:off x="0" y="0"/>
          <a:ext cx="0" cy="0"/>
          <a:chOff x="0" y="0"/>
          <a:chExt cx="0" cy="0"/>
        </a:xfrm>
      </p:grpSpPr>
      <p:sp>
        <p:nvSpPr>
          <p:cNvPr id="17" name="Google Shape;17;p4"/>
          <p:cNvSpPr txBox="1"/>
          <p:nvPr>
            <p:ph type="title"/>
          </p:nvPr>
        </p:nvSpPr>
        <p:spPr>
          <a:xfrm>
            <a:off x="1201821" y="2498375"/>
            <a:ext cx="9788400" cy="1324800"/>
          </a:xfrm>
          <a:prstGeom prst="rect">
            <a:avLst/>
          </a:prstGeom>
        </p:spPr>
        <p:txBody>
          <a:bodyPr anchorCtr="0" anchor="ctr" bIns="121900" lIns="121900" spcFirstLastPara="1" rIns="121900" wrap="square" tIns="121900">
            <a:noAutofit/>
          </a:bodyPr>
          <a:lstStyle>
            <a:lvl1pPr indent="0" lvl="0" marL="0" marR="0" rtl="0" algn="ctr">
              <a:lnSpc>
                <a:spcPct val="100000"/>
              </a:lnSpc>
              <a:spcBef>
                <a:spcPts val="0"/>
              </a:spcBef>
              <a:spcAft>
                <a:spcPts val="0"/>
              </a:spcAft>
              <a:buClr>
                <a:schemeClr val="dk1"/>
              </a:buClr>
              <a:buSzPts val="7000"/>
              <a:buFont typeface="Aldrich"/>
              <a:buNone/>
              <a:defRPr sz="7000"/>
            </a:lvl1pPr>
            <a:lvl2pPr lvl="1" rtl="0" algn="ctr">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2pPr>
            <a:lvl3pPr lvl="2" rtl="0" algn="ctr">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3pPr>
            <a:lvl4pPr lvl="3" rtl="0" algn="ctr">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4pPr>
            <a:lvl5pPr lvl="4" rtl="0" algn="ctr">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5pPr>
            <a:lvl6pPr lvl="5" rtl="0" algn="ctr">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6pPr>
            <a:lvl7pPr lvl="6" rtl="0" algn="ctr">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7pPr>
            <a:lvl8pPr lvl="7" rtl="0" algn="ctr">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8pPr>
            <a:lvl9pPr lvl="8" rtl="0" algn="ctr">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9pPr>
          </a:lstStyle>
          <a:p/>
        </p:txBody>
      </p:sp>
      <p:sp>
        <p:nvSpPr>
          <p:cNvPr id="18" name="Google Shape;18;p4"/>
          <p:cNvSpPr txBox="1"/>
          <p:nvPr>
            <p:ph idx="1" type="body"/>
          </p:nvPr>
        </p:nvSpPr>
        <p:spPr>
          <a:xfrm>
            <a:off x="1201775" y="3899375"/>
            <a:ext cx="9788400" cy="1324800"/>
          </a:xfrm>
          <a:prstGeom prst="rect">
            <a:avLst/>
          </a:prstGeom>
        </p:spPr>
        <p:txBody>
          <a:bodyPr anchorCtr="0" anchor="t" bIns="121900" lIns="121900" spcFirstLastPara="1" rIns="121900" wrap="square" tIns="121900">
            <a:noAutofit/>
          </a:bodyPr>
          <a:lstStyle>
            <a:lvl1pPr indent="-349250" lvl="0" marL="457200" algn="ctr">
              <a:spcBef>
                <a:spcPts val="0"/>
              </a:spcBef>
              <a:spcAft>
                <a:spcPts val="0"/>
              </a:spcAft>
              <a:buSzPts val="1900"/>
              <a:buChar char="●"/>
              <a:defRPr/>
            </a:lvl1pPr>
            <a:lvl2pPr indent="-349250" lvl="1" marL="914400" algn="ctr">
              <a:spcBef>
                <a:spcPts val="2100"/>
              </a:spcBef>
              <a:spcAft>
                <a:spcPts val="0"/>
              </a:spcAft>
              <a:buSzPts val="1900"/>
              <a:buChar char="○"/>
              <a:defRPr/>
            </a:lvl2pPr>
            <a:lvl3pPr indent="-349250" lvl="2" marL="1371600" algn="ctr">
              <a:spcBef>
                <a:spcPts val="2100"/>
              </a:spcBef>
              <a:spcAft>
                <a:spcPts val="0"/>
              </a:spcAft>
              <a:buSzPts val="1900"/>
              <a:buChar char="■"/>
              <a:defRPr/>
            </a:lvl3pPr>
            <a:lvl4pPr indent="-349250" lvl="3" marL="1828800" algn="ctr">
              <a:spcBef>
                <a:spcPts val="2100"/>
              </a:spcBef>
              <a:spcAft>
                <a:spcPts val="0"/>
              </a:spcAft>
              <a:buSzPts val="1900"/>
              <a:buChar char="●"/>
              <a:defRPr/>
            </a:lvl4pPr>
            <a:lvl5pPr indent="-349250" lvl="4" marL="2286000" algn="ctr">
              <a:spcBef>
                <a:spcPts val="2100"/>
              </a:spcBef>
              <a:spcAft>
                <a:spcPts val="0"/>
              </a:spcAft>
              <a:buSzPts val="1900"/>
              <a:buChar char="○"/>
              <a:defRPr/>
            </a:lvl5pPr>
            <a:lvl6pPr indent="-349250" lvl="5" marL="2743200" algn="ctr">
              <a:spcBef>
                <a:spcPts val="2100"/>
              </a:spcBef>
              <a:spcAft>
                <a:spcPts val="0"/>
              </a:spcAft>
              <a:buSzPts val="1900"/>
              <a:buChar char="■"/>
              <a:defRPr/>
            </a:lvl6pPr>
            <a:lvl7pPr indent="-349250" lvl="6" marL="3200400" algn="ctr">
              <a:spcBef>
                <a:spcPts val="2100"/>
              </a:spcBef>
              <a:spcAft>
                <a:spcPts val="0"/>
              </a:spcAft>
              <a:buSzPts val="1900"/>
              <a:buChar char="●"/>
              <a:defRPr/>
            </a:lvl7pPr>
            <a:lvl8pPr indent="-349250" lvl="7" marL="3657600" algn="ctr">
              <a:spcBef>
                <a:spcPts val="2100"/>
              </a:spcBef>
              <a:spcAft>
                <a:spcPts val="0"/>
              </a:spcAft>
              <a:buSzPts val="1900"/>
              <a:buChar char="○"/>
              <a:defRPr/>
            </a:lvl8pPr>
            <a:lvl9pPr indent="-349250" lvl="8" marL="4114800" algn="ctr">
              <a:spcBef>
                <a:spcPts val="2100"/>
              </a:spcBef>
              <a:spcAft>
                <a:spcPts val="2100"/>
              </a:spcAft>
              <a:buSzPts val="1900"/>
              <a:buChar char="■"/>
              <a:defRPr/>
            </a:lvl9pPr>
          </a:lstStyle>
          <a:p/>
        </p:txBody>
      </p:sp>
      <p:sp>
        <p:nvSpPr>
          <p:cNvPr id="19" name="Google Shape;19;p4"/>
          <p:cNvSpPr/>
          <p:nvPr/>
        </p:nvSpPr>
        <p:spPr>
          <a:xfrm>
            <a:off x="0" y="5349240"/>
            <a:ext cx="12168434" cy="1532045"/>
          </a:xfrm>
          <a:custGeom>
            <a:rect b="b" l="l" r="r" t="t"/>
            <a:pathLst>
              <a:path extrusionOk="0" h="1532045" w="12168434">
                <a:moveTo>
                  <a:pt x="8387356" y="1479869"/>
                </a:moveTo>
                <a:cubicBezTo>
                  <a:pt x="8297843" y="1479869"/>
                  <a:pt x="8230386" y="1482830"/>
                  <a:pt x="8173910" y="1487273"/>
                </a:cubicBezTo>
                <a:lnTo>
                  <a:pt x="8106076" y="1494761"/>
                </a:lnTo>
                <a:lnTo>
                  <a:pt x="8387357" y="1488519"/>
                </a:lnTo>
                <a:lnTo>
                  <a:pt x="8668736" y="1494764"/>
                </a:lnTo>
                <a:lnTo>
                  <a:pt x="8600847" y="1487273"/>
                </a:lnTo>
                <a:cubicBezTo>
                  <a:pt x="8544347" y="1482830"/>
                  <a:pt x="8476869" y="1479869"/>
                  <a:pt x="8387356" y="1479869"/>
                </a:cubicBezTo>
                <a:close/>
                <a:moveTo>
                  <a:pt x="2332504" y="1479869"/>
                </a:moveTo>
                <a:cubicBezTo>
                  <a:pt x="2242991" y="1479869"/>
                  <a:pt x="2175533" y="1482830"/>
                  <a:pt x="2119057" y="1487273"/>
                </a:cubicBezTo>
                <a:lnTo>
                  <a:pt x="2051223" y="1494761"/>
                </a:lnTo>
                <a:lnTo>
                  <a:pt x="2332503" y="1488519"/>
                </a:lnTo>
                <a:lnTo>
                  <a:pt x="2613883" y="1494764"/>
                </a:lnTo>
                <a:lnTo>
                  <a:pt x="2545995" y="1487273"/>
                </a:lnTo>
                <a:cubicBezTo>
                  <a:pt x="2489494" y="1482830"/>
                  <a:pt x="2422016" y="1479869"/>
                  <a:pt x="2332504" y="1479869"/>
                </a:cubicBezTo>
                <a:close/>
                <a:moveTo>
                  <a:pt x="11284935" y="1478421"/>
                </a:moveTo>
                <a:cubicBezTo>
                  <a:pt x="11195368" y="1478421"/>
                  <a:pt x="11127843" y="1481473"/>
                  <a:pt x="11071295" y="1486051"/>
                </a:cubicBezTo>
                <a:lnTo>
                  <a:pt x="10955258" y="1499233"/>
                </a:lnTo>
                <a:lnTo>
                  <a:pt x="11614132" y="1499233"/>
                </a:lnTo>
                <a:lnTo>
                  <a:pt x="11498404" y="1486051"/>
                </a:lnTo>
                <a:cubicBezTo>
                  <a:pt x="11441960" y="1481473"/>
                  <a:pt x="11374502" y="1478421"/>
                  <a:pt x="11284935" y="1478421"/>
                </a:cubicBezTo>
                <a:close/>
                <a:moveTo>
                  <a:pt x="5230082" y="1478421"/>
                </a:moveTo>
                <a:cubicBezTo>
                  <a:pt x="5140515" y="1478421"/>
                  <a:pt x="5072990" y="1481473"/>
                  <a:pt x="5016442" y="1486051"/>
                </a:cubicBezTo>
                <a:lnTo>
                  <a:pt x="4900405" y="1499233"/>
                </a:lnTo>
                <a:lnTo>
                  <a:pt x="5559279" y="1499233"/>
                </a:lnTo>
                <a:lnTo>
                  <a:pt x="5443550" y="1486051"/>
                </a:lnTo>
                <a:cubicBezTo>
                  <a:pt x="5387107" y="1481473"/>
                  <a:pt x="5319649" y="1478421"/>
                  <a:pt x="5230082" y="1478421"/>
                </a:cubicBezTo>
                <a:close/>
                <a:moveTo>
                  <a:pt x="6938944" y="1460566"/>
                </a:moveTo>
                <a:cubicBezTo>
                  <a:pt x="6818499" y="1460566"/>
                  <a:pt x="6698053" y="1471688"/>
                  <a:pt x="6580084" y="1493932"/>
                </a:cubicBezTo>
                <a:lnTo>
                  <a:pt x="6543381" y="1499233"/>
                </a:lnTo>
                <a:lnTo>
                  <a:pt x="7332960" y="1499233"/>
                </a:lnTo>
                <a:lnTo>
                  <a:pt x="7297802" y="1493932"/>
                </a:lnTo>
                <a:cubicBezTo>
                  <a:pt x="7179834" y="1471688"/>
                  <a:pt x="7059389" y="1460566"/>
                  <a:pt x="6938944" y="1460566"/>
                </a:cubicBezTo>
                <a:close/>
                <a:moveTo>
                  <a:pt x="884090" y="1460566"/>
                </a:moveTo>
                <a:cubicBezTo>
                  <a:pt x="763645" y="1460566"/>
                  <a:pt x="643199" y="1471688"/>
                  <a:pt x="525230" y="1493932"/>
                </a:cubicBezTo>
                <a:lnTo>
                  <a:pt x="488528" y="1499233"/>
                </a:lnTo>
                <a:lnTo>
                  <a:pt x="1278106" y="1499233"/>
                </a:lnTo>
                <a:lnTo>
                  <a:pt x="1242948" y="1493932"/>
                </a:lnTo>
                <a:cubicBezTo>
                  <a:pt x="1124980" y="1471688"/>
                  <a:pt x="1004535" y="1460566"/>
                  <a:pt x="884090" y="1460566"/>
                </a:cubicBezTo>
                <a:close/>
                <a:moveTo>
                  <a:pt x="8387356" y="1448250"/>
                </a:moveTo>
                <a:cubicBezTo>
                  <a:pt x="8297709" y="1448250"/>
                  <a:pt x="8230325" y="1453188"/>
                  <a:pt x="8174001" y="1460594"/>
                </a:cubicBezTo>
                <a:lnTo>
                  <a:pt x="8112716" y="1471917"/>
                </a:lnTo>
                <a:lnTo>
                  <a:pt x="8204672" y="1462722"/>
                </a:lnTo>
                <a:cubicBezTo>
                  <a:pt x="8326248" y="1454647"/>
                  <a:pt x="8448465" y="1454647"/>
                  <a:pt x="8570040" y="1462722"/>
                </a:cubicBezTo>
                <a:lnTo>
                  <a:pt x="8661829" y="1471900"/>
                </a:lnTo>
                <a:lnTo>
                  <a:pt x="8600667" y="1460594"/>
                </a:lnTo>
                <a:cubicBezTo>
                  <a:pt x="8544368" y="1453188"/>
                  <a:pt x="8477004" y="1448250"/>
                  <a:pt x="8387356" y="1448250"/>
                </a:cubicBezTo>
                <a:close/>
                <a:moveTo>
                  <a:pt x="2332504" y="1448250"/>
                </a:moveTo>
                <a:cubicBezTo>
                  <a:pt x="2242856" y="1448250"/>
                  <a:pt x="2175472" y="1453188"/>
                  <a:pt x="2119148" y="1460594"/>
                </a:cubicBezTo>
                <a:lnTo>
                  <a:pt x="2057864" y="1471917"/>
                </a:lnTo>
                <a:lnTo>
                  <a:pt x="2149819" y="1462722"/>
                </a:lnTo>
                <a:cubicBezTo>
                  <a:pt x="2271394" y="1454647"/>
                  <a:pt x="2393612" y="1454647"/>
                  <a:pt x="2515188" y="1462722"/>
                </a:cubicBezTo>
                <a:lnTo>
                  <a:pt x="2606975" y="1471900"/>
                </a:lnTo>
                <a:lnTo>
                  <a:pt x="2545813" y="1460594"/>
                </a:lnTo>
                <a:cubicBezTo>
                  <a:pt x="2489515" y="1453188"/>
                  <a:pt x="2422151" y="1448250"/>
                  <a:pt x="2332504" y="1448250"/>
                </a:cubicBezTo>
                <a:close/>
                <a:moveTo>
                  <a:pt x="8387356" y="1416462"/>
                </a:moveTo>
                <a:cubicBezTo>
                  <a:pt x="8297844" y="1416462"/>
                  <a:pt x="8230675" y="1423386"/>
                  <a:pt x="8174561" y="1433773"/>
                </a:cubicBezTo>
                <a:lnTo>
                  <a:pt x="8129207" y="1445567"/>
                </a:lnTo>
                <a:lnTo>
                  <a:pt x="8171321" y="1437838"/>
                </a:lnTo>
                <a:cubicBezTo>
                  <a:pt x="8228266" y="1430432"/>
                  <a:pt x="8296551" y="1425494"/>
                  <a:pt x="8387356" y="1425494"/>
                </a:cubicBezTo>
                <a:cubicBezTo>
                  <a:pt x="8478161" y="1425494"/>
                  <a:pt x="8546413" y="1430432"/>
                  <a:pt x="8603316" y="1437838"/>
                </a:cubicBezTo>
                <a:lnTo>
                  <a:pt x="8646008" y="1445679"/>
                </a:lnTo>
                <a:lnTo>
                  <a:pt x="8600196" y="1433773"/>
                </a:lnTo>
                <a:cubicBezTo>
                  <a:pt x="8544057" y="1423386"/>
                  <a:pt x="8476869" y="1416462"/>
                  <a:pt x="8387356" y="1416462"/>
                </a:cubicBezTo>
                <a:close/>
                <a:moveTo>
                  <a:pt x="2332504" y="1416462"/>
                </a:moveTo>
                <a:cubicBezTo>
                  <a:pt x="2242991" y="1416462"/>
                  <a:pt x="2175822" y="1423386"/>
                  <a:pt x="2119708" y="1433773"/>
                </a:cubicBezTo>
                <a:lnTo>
                  <a:pt x="2074355" y="1445566"/>
                </a:lnTo>
                <a:lnTo>
                  <a:pt x="2116468" y="1437838"/>
                </a:lnTo>
                <a:cubicBezTo>
                  <a:pt x="2173413" y="1430432"/>
                  <a:pt x="2241698" y="1425494"/>
                  <a:pt x="2332504" y="1425494"/>
                </a:cubicBezTo>
                <a:cubicBezTo>
                  <a:pt x="2423309" y="1425494"/>
                  <a:pt x="2491561" y="1430432"/>
                  <a:pt x="2548463" y="1437838"/>
                </a:cubicBezTo>
                <a:lnTo>
                  <a:pt x="2591156" y="1445679"/>
                </a:lnTo>
                <a:lnTo>
                  <a:pt x="2545344" y="1433773"/>
                </a:lnTo>
                <a:cubicBezTo>
                  <a:pt x="2489205" y="1423386"/>
                  <a:pt x="2422017" y="1416462"/>
                  <a:pt x="2332504" y="1416462"/>
                </a:cubicBezTo>
                <a:close/>
                <a:moveTo>
                  <a:pt x="9835715" y="1407939"/>
                </a:moveTo>
                <a:cubicBezTo>
                  <a:pt x="9656636" y="1407939"/>
                  <a:pt x="9566934" y="1437768"/>
                  <a:pt x="9476331" y="1467597"/>
                </a:cubicBezTo>
                <a:lnTo>
                  <a:pt x="9362280" y="1499233"/>
                </a:lnTo>
                <a:lnTo>
                  <a:pt x="10309188" y="1499233"/>
                </a:lnTo>
                <a:lnTo>
                  <a:pt x="10195113" y="1467597"/>
                </a:lnTo>
                <a:cubicBezTo>
                  <a:pt x="10104496" y="1437768"/>
                  <a:pt x="10014795" y="1407939"/>
                  <a:pt x="9835715" y="1407939"/>
                </a:cubicBezTo>
                <a:close/>
                <a:moveTo>
                  <a:pt x="3780861" y="1407939"/>
                </a:moveTo>
                <a:cubicBezTo>
                  <a:pt x="3601782" y="1407939"/>
                  <a:pt x="3512081" y="1437768"/>
                  <a:pt x="3421478" y="1467597"/>
                </a:cubicBezTo>
                <a:lnTo>
                  <a:pt x="3307427" y="1499233"/>
                </a:lnTo>
                <a:lnTo>
                  <a:pt x="4254335" y="1499233"/>
                </a:lnTo>
                <a:lnTo>
                  <a:pt x="4140259" y="1467597"/>
                </a:lnTo>
                <a:cubicBezTo>
                  <a:pt x="4049642" y="1437768"/>
                  <a:pt x="3959941" y="1407939"/>
                  <a:pt x="3780861" y="1407939"/>
                </a:cubicBezTo>
                <a:close/>
                <a:moveTo>
                  <a:pt x="8387356" y="1385097"/>
                </a:moveTo>
                <a:cubicBezTo>
                  <a:pt x="8298086" y="1385097"/>
                  <a:pt x="8231039" y="1393982"/>
                  <a:pt x="8174970" y="1407309"/>
                </a:cubicBezTo>
                <a:lnTo>
                  <a:pt x="8141312" y="1418535"/>
                </a:lnTo>
                <a:lnTo>
                  <a:pt x="8170458" y="1411017"/>
                </a:lnTo>
                <a:cubicBezTo>
                  <a:pt x="8227438" y="1400630"/>
                  <a:pt x="8295959" y="1393706"/>
                  <a:pt x="8387356" y="1393706"/>
                </a:cubicBezTo>
                <a:cubicBezTo>
                  <a:pt x="8478753" y="1393706"/>
                  <a:pt x="8547335" y="1400630"/>
                  <a:pt x="8604391" y="1411017"/>
                </a:cubicBezTo>
                <a:lnTo>
                  <a:pt x="8632330" y="1418213"/>
                </a:lnTo>
                <a:lnTo>
                  <a:pt x="8599666" y="1407309"/>
                </a:lnTo>
                <a:cubicBezTo>
                  <a:pt x="8543640" y="1393982"/>
                  <a:pt x="8476627" y="1385097"/>
                  <a:pt x="8387356" y="1385097"/>
                </a:cubicBezTo>
                <a:close/>
                <a:moveTo>
                  <a:pt x="2332504" y="1385097"/>
                </a:moveTo>
                <a:cubicBezTo>
                  <a:pt x="2243233" y="1385097"/>
                  <a:pt x="2176186" y="1393982"/>
                  <a:pt x="2120118" y="1407309"/>
                </a:cubicBezTo>
                <a:lnTo>
                  <a:pt x="2086459" y="1418535"/>
                </a:lnTo>
                <a:lnTo>
                  <a:pt x="2115605" y="1411017"/>
                </a:lnTo>
                <a:cubicBezTo>
                  <a:pt x="2172585" y="1400630"/>
                  <a:pt x="2241106" y="1393706"/>
                  <a:pt x="2332504" y="1393706"/>
                </a:cubicBezTo>
                <a:cubicBezTo>
                  <a:pt x="2423901" y="1393706"/>
                  <a:pt x="2492483" y="1400630"/>
                  <a:pt x="2549539" y="1411017"/>
                </a:cubicBezTo>
                <a:lnTo>
                  <a:pt x="2577480" y="1418213"/>
                </a:lnTo>
                <a:lnTo>
                  <a:pt x="2544815" y="1407309"/>
                </a:lnTo>
                <a:cubicBezTo>
                  <a:pt x="2488788" y="1393982"/>
                  <a:pt x="2421775" y="1385097"/>
                  <a:pt x="2332504" y="1385097"/>
                </a:cubicBezTo>
                <a:close/>
                <a:moveTo>
                  <a:pt x="11284935" y="1380751"/>
                </a:moveTo>
                <a:cubicBezTo>
                  <a:pt x="11106609" y="1380751"/>
                  <a:pt x="11016881" y="1417377"/>
                  <a:pt x="10925982" y="1454003"/>
                </a:cubicBezTo>
                <a:lnTo>
                  <a:pt x="10817134" y="1490930"/>
                </a:lnTo>
                <a:lnTo>
                  <a:pt x="10920099" y="1479955"/>
                </a:lnTo>
                <a:cubicBezTo>
                  <a:pt x="11161313" y="1446545"/>
                  <a:pt x="11408019" y="1446545"/>
                  <a:pt x="11649233" y="1479955"/>
                </a:cubicBezTo>
                <a:lnTo>
                  <a:pt x="11752068" y="1490958"/>
                </a:lnTo>
                <a:lnTo>
                  <a:pt x="11643445" y="1454003"/>
                </a:lnTo>
                <a:cubicBezTo>
                  <a:pt x="11552801" y="1417377"/>
                  <a:pt x="11463261" y="1380751"/>
                  <a:pt x="11284935" y="1380751"/>
                </a:cubicBezTo>
                <a:close/>
                <a:moveTo>
                  <a:pt x="5230082" y="1380751"/>
                </a:moveTo>
                <a:cubicBezTo>
                  <a:pt x="5051757" y="1380751"/>
                  <a:pt x="4962028" y="1417377"/>
                  <a:pt x="4871129" y="1454003"/>
                </a:cubicBezTo>
                <a:lnTo>
                  <a:pt x="4762281" y="1490930"/>
                </a:lnTo>
                <a:lnTo>
                  <a:pt x="4865247" y="1479955"/>
                </a:lnTo>
                <a:cubicBezTo>
                  <a:pt x="5106460" y="1446545"/>
                  <a:pt x="5353165" y="1446545"/>
                  <a:pt x="5594379" y="1479955"/>
                </a:cubicBezTo>
                <a:lnTo>
                  <a:pt x="5697215" y="1490958"/>
                </a:lnTo>
                <a:lnTo>
                  <a:pt x="5588591" y="1454003"/>
                </a:lnTo>
                <a:cubicBezTo>
                  <a:pt x="5497948" y="1417377"/>
                  <a:pt x="5408408" y="1380751"/>
                  <a:pt x="5230082" y="1380751"/>
                </a:cubicBezTo>
                <a:close/>
                <a:moveTo>
                  <a:pt x="8359249" y="1353307"/>
                </a:moveTo>
                <a:cubicBezTo>
                  <a:pt x="8227120" y="1353307"/>
                  <a:pt x="8144509" y="1377277"/>
                  <a:pt x="8073267" y="1407239"/>
                </a:cubicBezTo>
                <a:lnTo>
                  <a:pt x="8000348" y="1440613"/>
                </a:lnTo>
                <a:lnTo>
                  <a:pt x="8022036" y="1433377"/>
                </a:lnTo>
                <a:cubicBezTo>
                  <a:pt x="8112788" y="1397817"/>
                  <a:pt x="8204616" y="1362256"/>
                  <a:pt x="8387356" y="1362256"/>
                </a:cubicBezTo>
                <a:cubicBezTo>
                  <a:pt x="8433041" y="1362256"/>
                  <a:pt x="8473039" y="1364478"/>
                  <a:pt x="8508756" y="1368368"/>
                </a:cubicBezTo>
                <a:lnTo>
                  <a:pt x="8538967" y="1373454"/>
                </a:lnTo>
                <a:lnTo>
                  <a:pt x="8525073" y="1369037"/>
                </a:lnTo>
                <a:cubicBezTo>
                  <a:pt x="8478998" y="1359299"/>
                  <a:pt x="8425313" y="1353307"/>
                  <a:pt x="8359249" y="1353307"/>
                </a:cubicBezTo>
                <a:close/>
                <a:moveTo>
                  <a:pt x="2304396" y="1353307"/>
                </a:moveTo>
                <a:cubicBezTo>
                  <a:pt x="2172267" y="1353307"/>
                  <a:pt x="2089656" y="1377277"/>
                  <a:pt x="2018414" y="1407239"/>
                </a:cubicBezTo>
                <a:lnTo>
                  <a:pt x="1945495" y="1440614"/>
                </a:lnTo>
                <a:lnTo>
                  <a:pt x="1967183" y="1433377"/>
                </a:lnTo>
                <a:cubicBezTo>
                  <a:pt x="2057935" y="1397817"/>
                  <a:pt x="2149763" y="1362256"/>
                  <a:pt x="2332504" y="1362256"/>
                </a:cubicBezTo>
                <a:cubicBezTo>
                  <a:pt x="2378189" y="1362256"/>
                  <a:pt x="2418187" y="1364478"/>
                  <a:pt x="2453904" y="1368368"/>
                </a:cubicBezTo>
                <a:lnTo>
                  <a:pt x="2484114" y="1373454"/>
                </a:lnTo>
                <a:lnTo>
                  <a:pt x="2470221" y="1369037"/>
                </a:lnTo>
                <a:cubicBezTo>
                  <a:pt x="2424146" y="1359299"/>
                  <a:pt x="2370461" y="1353307"/>
                  <a:pt x="2304396" y="1353307"/>
                </a:cubicBezTo>
                <a:close/>
                <a:moveTo>
                  <a:pt x="6938890" y="1328849"/>
                </a:moveTo>
                <a:cubicBezTo>
                  <a:pt x="6739788" y="1328849"/>
                  <a:pt x="6651590" y="1391626"/>
                  <a:pt x="6547249" y="1446556"/>
                </a:cubicBezTo>
                <a:lnTo>
                  <a:pt x="6443223" y="1491737"/>
                </a:lnTo>
                <a:lnTo>
                  <a:pt x="6574984" y="1471432"/>
                </a:lnTo>
                <a:cubicBezTo>
                  <a:pt x="6666287" y="1454899"/>
                  <a:pt x="6758195" y="1438365"/>
                  <a:pt x="6938890" y="1438365"/>
                </a:cubicBezTo>
                <a:cubicBezTo>
                  <a:pt x="7172727" y="1438365"/>
                  <a:pt x="7240784" y="1461802"/>
                  <a:pt x="7352049" y="1480796"/>
                </a:cubicBezTo>
                <a:lnTo>
                  <a:pt x="7426590" y="1487963"/>
                </a:lnTo>
                <a:lnTo>
                  <a:pt x="7331221" y="1446556"/>
                </a:lnTo>
                <a:cubicBezTo>
                  <a:pt x="7226701" y="1391626"/>
                  <a:pt x="7137992" y="1328849"/>
                  <a:pt x="6938890" y="1328849"/>
                </a:cubicBezTo>
                <a:close/>
                <a:moveTo>
                  <a:pt x="884036" y="1328849"/>
                </a:moveTo>
                <a:cubicBezTo>
                  <a:pt x="684934" y="1328849"/>
                  <a:pt x="596736" y="1391626"/>
                  <a:pt x="492395" y="1446556"/>
                </a:cubicBezTo>
                <a:lnTo>
                  <a:pt x="388369" y="1491737"/>
                </a:lnTo>
                <a:lnTo>
                  <a:pt x="520129" y="1471432"/>
                </a:lnTo>
                <a:cubicBezTo>
                  <a:pt x="611432" y="1454899"/>
                  <a:pt x="703341" y="1438365"/>
                  <a:pt x="884036" y="1438365"/>
                </a:cubicBezTo>
                <a:cubicBezTo>
                  <a:pt x="1117873" y="1438365"/>
                  <a:pt x="1185930" y="1461802"/>
                  <a:pt x="1297195" y="1480796"/>
                </a:cubicBezTo>
                <a:lnTo>
                  <a:pt x="1371736" y="1487963"/>
                </a:lnTo>
                <a:lnTo>
                  <a:pt x="1276368" y="1446556"/>
                </a:lnTo>
                <a:cubicBezTo>
                  <a:pt x="1171848" y="1391626"/>
                  <a:pt x="1083139" y="1328849"/>
                  <a:pt x="884036" y="1328849"/>
                </a:cubicBezTo>
                <a:close/>
                <a:moveTo>
                  <a:pt x="8358604" y="1323733"/>
                </a:moveTo>
                <a:cubicBezTo>
                  <a:pt x="8227687" y="1323733"/>
                  <a:pt x="8145515" y="1351777"/>
                  <a:pt x="8074298" y="1386833"/>
                </a:cubicBezTo>
                <a:lnTo>
                  <a:pt x="8074082" y="1386949"/>
                </a:lnTo>
                <a:lnTo>
                  <a:pt x="8135185" y="1365569"/>
                </a:lnTo>
                <a:cubicBezTo>
                  <a:pt x="8193981" y="1348982"/>
                  <a:pt x="8265026" y="1337711"/>
                  <a:pt x="8359249" y="1337711"/>
                </a:cubicBezTo>
                <a:cubicBezTo>
                  <a:pt x="8452127" y="1337711"/>
                  <a:pt x="8521806" y="1348364"/>
                  <a:pt x="8579586" y="1364344"/>
                </a:cubicBezTo>
                <a:lnTo>
                  <a:pt x="8620346" y="1378401"/>
                </a:lnTo>
                <a:lnTo>
                  <a:pt x="8523155" y="1342137"/>
                </a:lnTo>
                <a:cubicBezTo>
                  <a:pt x="8477339" y="1330744"/>
                  <a:pt x="8424063" y="1323733"/>
                  <a:pt x="8358604" y="1323733"/>
                </a:cubicBezTo>
                <a:close/>
                <a:moveTo>
                  <a:pt x="2303752" y="1323733"/>
                </a:moveTo>
                <a:cubicBezTo>
                  <a:pt x="2172835" y="1323733"/>
                  <a:pt x="2090663" y="1351777"/>
                  <a:pt x="2019445" y="1386833"/>
                </a:cubicBezTo>
                <a:lnTo>
                  <a:pt x="2019230" y="1386948"/>
                </a:lnTo>
                <a:lnTo>
                  <a:pt x="2080331" y="1365569"/>
                </a:lnTo>
                <a:cubicBezTo>
                  <a:pt x="2139128" y="1348982"/>
                  <a:pt x="2210173" y="1337711"/>
                  <a:pt x="2304396" y="1337711"/>
                </a:cubicBezTo>
                <a:cubicBezTo>
                  <a:pt x="2397274" y="1337711"/>
                  <a:pt x="2466953" y="1348364"/>
                  <a:pt x="2524733" y="1364344"/>
                </a:cubicBezTo>
                <a:lnTo>
                  <a:pt x="2565500" y="1378403"/>
                </a:lnTo>
                <a:lnTo>
                  <a:pt x="2468304" y="1342137"/>
                </a:lnTo>
                <a:cubicBezTo>
                  <a:pt x="2422488" y="1330744"/>
                  <a:pt x="2369211" y="1323733"/>
                  <a:pt x="2303752" y="1323733"/>
                </a:cubicBezTo>
                <a:close/>
                <a:moveTo>
                  <a:pt x="11284935" y="1283081"/>
                </a:moveTo>
                <a:cubicBezTo>
                  <a:pt x="11086136" y="1283081"/>
                  <a:pt x="10997901" y="1360339"/>
                  <a:pt x="10893334" y="1427940"/>
                </a:cubicBezTo>
                <a:lnTo>
                  <a:pt x="10829361" y="1462050"/>
                </a:lnTo>
                <a:lnTo>
                  <a:pt x="10919158" y="1431205"/>
                </a:lnTo>
                <a:cubicBezTo>
                  <a:pt x="11010016" y="1394558"/>
                  <a:pt x="11101979" y="1357911"/>
                  <a:pt x="11284935" y="1357911"/>
                </a:cubicBezTo>
                <a:cubicBezTo>
                  <a:pt x="11467892" y="1357911"/>
                  <a:pt x="11559640" y="1394558"/>
                  <a:pt x="11650229" y="1431205"/>
                </a:cubicBezTo>
                <a:lnTo>
                  <a:pt x="11739003" y="1461787"/>
                </a:lnTo>
                <a:lnTo>
                  <a:pt x="11675880" y="1427940"/>
                </a:lnTo>
                <a:cubicBezTo>
                  <a:pt x="11572069" y="1360339"/>
                  <a:pt x="11484704" y="1283081"/>
                  <a:pt x="11284935" y="1283081"/>
                </a:cubicBezTo>
                <a:close/>
                <a:moveTo>
                  <a:pt x="5230082" y="1283081"/>
                </a:moveTo>
                <a:cubicBezTo>
                  <a:pt x="5031283" y="1283081"/>
                  <a:pt x="4943048" y="1360339"/>
                  <a:pt x="4838481" y="1427940"/>
                </a:cubicBezTo>
                <a:lnTo>
                  <a:pt x="4774507" y="1462050"/>
                </a:lnTo>
                <a:lnTo>
                  <a:pt x="4864304" y="1431205"/>
                </a:lnTo>
                <a:cubicBezTo>
                  <a:pt x="4955164" y="1394558"/>
                  <a:pt x="5047126" y="1357911"/>
                  <a:pt x="5230082" y="1357911"/>
                </a:cubicBezTo>
                <a:cubicBezTo>
                  <a:pt x="5413039" y="1357911"/>
                  <a:pt x="5504786" y="1394558"/>
                  <a:pt x="5595376" y="1431205"/>
                </a:cubicBezTo>
                <a:lnTo>
                  <a:pt x="5684150" y="1461787"/>
                </a:lnTo>
                <a:lnTo>
                  <a:pt x="5621026" y="1427940"/>
                </a:lnTo>
                <a:cubicBezTo>
                  <a:pt x="5517216" y="1360339"/>
                  <a:pt x="5429851" y="1283081"/>
                  <a:pt x="5230082" y="1283081"/>
                </a:cubicBezTo>
                <a:close/>
                <a:moveTo>
                  <a:pt x="6938890" y="1196576"/>
                </a:moveTo>
                <a:cubicBezTo>
                  <a:pt x="6707523" y="1196576"/>
                  <a:pt x="6627156" y="1338987"/>
                  <a:pt x="6494762" y="1436895"/>
                </a:cubicBezTo>
                <a:lnTo>
                  <a:pt x="6458060" y="1460360"/>
                </a:lnTo>
                <a:lnTo>
                  <a:pt x="6503273" y="1441722"/>
                </a:lnTo>
                <a:cubicBezTo>
                  <a:pt x="6622844" y="1383595"/>
                  <a:pt x="6709589" y="1306092"/>
                  <a:pt x="6938890" y="1306092"/>
                </a:cubicBezTo>
                <a:cubicBezTo>
                  <a:pt x="7168191" y="1306092"/>
                  <a:pt x="7255483" y="1383595"/>
                  <a:pt x="7375149" y="1441722"/>
                </a:cubicBezTo>
                <a:lnTo>
                  <a:pt x="7418803" y="1459719"/>
                </a:lnTo>
                <a:lnTo>
                  <a:pt x="7383097" y="1436895"/>
                </a:lnTo>
                <a:cubicBezTo>
                  <a:pt x="7250671" y="1338987"/>
                  <a:pt x="7170258" y="1196576"/>
                  <a:pt x="6938890" y="1196576"/>
                </a:cubicBezTo>
                <a:close/>
                <a:moveTo>
                  <a:pt x="884036" y="1196576"/>
                </a:moveTo>
                <a:cubicBezTo>
                  <a:pt x="652670" y="1196576"/>
                  <a:pt x="572302" y="1338987"/>
                  <a:pt x="439908" y="1436895"/>
                </a:cubicBezTo>
                <a:lnTo>
                  <a:pt x="403206" y="1460360"/>
                </a:lnTo>
                <a:lnTo>
                  <a:pt x="448419" y="1441722"/>
                </a:lnTo>
                <a:cubicBezTo>
                  <a:pt x="567990" y="1383595"/>
                  <a:pt x="654735" y="1306092"/>
                  <a:pt x="884036" y="1306092"/>
                </a:cubicBezTo>
                <a:cubicBezTo>
                  <a:pt x="1113338" y="1306092"/>
                  <a:pt x="1200629" y="1383595"/>
                  <a:pt x="1320295" y="1441722"/>
                </a:cubicBezTo>
                <a:lnTo>
                  <a:pt x="1363949" y="1459719"/>
                </a:lnTo>
                <a:lnTo>
                  <a:pt x="1328243" y="1436895"/>
                </a:lnTo>
                <a:cubicBezTo>
                  <a:pt x="1195817" y="1338987"/>
                  <a:pt x="1115404" y="1196576"/>
                  <a:pt x="884036" y="1196576"/>
                </a:cubicBezTo>
                <a:close/>
                <a:moveTo>
                  <a:pt x="11284935" y="1185328"/>
                </a:moveTo>
                <a:cubicBezTo>
                  <a:pt x="11087105" y="1185328"/>
                  <a:pt x="10999396" y="1293516"/>
                  <a:pt x="10894740" y="1388181"/>
                </a:cubicBezTo>
                <a:lnTo>
                  <a:pt x="10849684" y="1426033"/>
                </a:lnTo>
                <a:lnTo>
                  <a:pt x="10917259" y="1382369"/>
                </a:lnTo>
                <a:cubicBezTo>
                  <a:pt x="11008374" y="1321304"/>
                  <a:pt x="11101225" y="1260240"/>
                  <a:pt x="11284935" y="1260240"/>
                </a:cubicBezTo>
                <a:cubicBezTo>
                  <a:pt x="11514572" y="1260240"/>
                  <a:pt x="11601107" y="1355653"/>
                  <a:pt x="11720420" y="1427214"/>
                </a:cubicBezTo>
                <a:lnTo>
                  <a:pt x="11721788" y="1427909"/>
                </a:lnTo>
                <a:lnTo>
                  <a:pt x="11674632" y="1388181"/>
                </a:lnTo>
                <a:cubicBezTo>
                  <a:pt x="11570270" y="1293516"/>
                  <a:pt x="11482765" y="1185328"/>
                  <a:pt x="11284935" y="1185328"/>
                </a:cubicBezTo>
                <a:close/>
                <a:moveTo>
                  <a:pt x="5230082" y="1185328"/>
                </a:moveTo>
                <a:cubicBezTo>
                  <a:pt x="5032253" y="1185328"/>
                  <a:pt x="4944543" y="1293516"/>
                  <a:pt x="4839887" y="1388181"/>
                </a:cubicBezTo>
                <a:lnTo>
                  <a:pt x="4794831" y="1426032"/>
                </a:lnTo>
                <a:lnTo>
                  <a:pt x="4862407" y="1382369"/>
                </a:lnTo>
                <a:cubicBezTo>
                  <a:pt x="4953521" y="1321304"/>
                  <a:pt x="5046372" y="1260240"/>
                  <a:pt x="5230082" y="1260240"/>
                </a:cubicBezTo>
                <a:cubicBezTo>
                  <a:pt x="5459720" y="1260240"/>
                  <a:pt x="5546255" y="1355653"/>
                  <a:pt x="5665568" y="1427214"/>
                </a:cubicBezTo>
                <a:lnTo>
                  <a:pt x="5666933" y="1427908"/>
                </a:lnTo>
                <a:lnTo>
                  <a:pt x="5619779" y="1388181"/>
                </a:lnTo>
                <a:cubicBezTo>
                  <a:pt x="5515417" y="1293516"/>
                  <a:pt x="5427912" y="1185328"/>
                  <a:pt x="5230082" y="1185328"/>
                </a:cubicBezTo>
                <a:close/>
                <a:moveTo>
                  <a:pt x="9835715" y="1169305"/>
                </a:moveTo>
                <a:cubicBezTo>
                  <a:pt x="9571457" y="1169305"/>
                  <a:pt x="9504968" y="1370652"/>
                  <a:pt x="9331690" y="1471326"/>
                </a:cubicBezTo>
                <a:lnTo>
                  <a:pt x="9287171" y="1489946"/>
                </a:lnTo>
                <a:lnTo>
                  <a:pt x="9348318" y="1480610"/>
                </a:lnTo>
                <a:cubicBezTo>
                  <a:pt x="9387188" y="1471517"/>
                  <a:pt x="9424548" y="1459841"/>
                  <a:pt x="9468079" y="1445438"/>
                </a:cubicBezTo>
                <a:cubicBezTo>
                  <a:pt x="9558427" y="1415694"/>
                  <a:pt x="9651790" y="1384927"/>
                  <a:pt x="9835715" y="1384927"/>
                </a:cubicBezTo>
                <a:cubicBezTo>
                  <a:pt x="10109827" y="1384927"/>
                  <a:pt x="10178717" y="1452043"/>
                  <a:pt x="10347129" y="1485600"/>
                </a:cubicBezTo>
                <a:lnTo>
                  <a:pt x="10388453" y="1491548"/>
                </a:lnTo>
                <a:lnTo>
                  <a:pt x="10340149" y="1471326"/>
                </a:lnTo>
                <a:cubicBezTo>
                  <a:pt x="10166946" y="1370652"/>
                  <a:pt x="10099974" y="1169305"/>
                  <a:pt x="9835715" y="1169305"/>
                </a:cubicBezTo>
                <a:close/>
                <a:moveTo>
                  <a:pt x="3780861" y="1169305"/>
                </a:moveTo>
                <a:cubicBezTo>
                  <a:pt x="3516604" y="1169305"/>
                  <a:pt x="3450116" y="1370652"/>
                  <a:pt x="3276838" y="1471326"/>
                </a:cubicBezTo>
                <a:lnTo>
                  <a:pt x="3232318" y="1489946"/>
                </a:lnTo>
                <a:lnTo>
                  <a:pt x="3293464" y="1480610"/>
                </a:lnTo>
                <a:cubicBezTo>
                  <a:pt x="3332335" y="1471517"/>
                  <a:pt x="3369695" y="1459841"/>
                  <a:pt x="3413226" y="1445438"/>
                </a:cubicBezTo>
                <a:cubicBezTo>
                  <a:pt x="3503573" y="1415694"/>
                  <a:pt x="3596936" y="1384927"/>
                  <a:pt x="3780861" y="1384927"/>
                </a:cubicBezTo>
                <a:cubicBezTo>
                  <a:pt x="4054973" y="1384927"/>
                  <a:pt x="4123864" y="1452043"/>
                  <a:pt x="4292276" y="1485600"/>
                </a:cubicBezTo>
                <a:lnTo>
                  <a:pt x="4333599" y="1491548"/>
                </a:lnTo>
                <a:lnTo>
                  <a:pt x="4285295" y="1471326"/>
                </a:lnTo>
                <a:cubicBezTo>
                  <a:pt x="4112093" y="1370652"/>
                  <a:pt x="4045120" y="1169305"/>
                  <a:pt x="3780861" y="1169305"/>
                </a:cubicBezTo>
                <a:close/>
                <a:moveTo>
                  <a:pt x="11284935" y="1087658"/>
                </a:moveTo>
                <a:cubicBezTo>
                  <a:pt x="11142320" y="1087658"/>
                  <a:pt x="11057145" y="1160208"/>
                  <a:pt x="10981411" y="1246362"/>
                </a:cubicBezTo>
                <a:lnTo>
                  <a:pt x="10877781" y="1367994"/>
                </a:lnTo>
                <a:lnTo>
                  <a:pt x="10915805" y="1333536"/>
                </a:lnTo>
                <a:cubicBezTo>
                  <a:pt x="11006866" y="1248054"/>
                  <a:pt x="11100148" y="1162573"/>
                  <a:pt x="11284935" y="1162573"/>
                </a:cubicBezTo>
                <a:cubicBezTo>
                  <a:pt x="11469722" y="1162573"/>
                  <a:pt x="11562735" y="1248054"/>
                  <a:pt x="11653500" y="1333536"/>
                </a:cubicBezTo>
                <a:lnTo>
                  <a:pt x="11664775" y="1343786"/>
                </a:lnTo>
                <a:lnTo>
                  <a:pt x="11638821" y="1307149"/>
                </a:lnTo>
                <a:lnTo>
                  <a:pt x="11570213" y="1226749"/>
                </a:lnTo>
                <a:cubicBezTo>
                  <a:pt x="11499009" y="1149476"/>
                  <a:pt x="11416580" y="1087658"/>
                  <a:pt x="11284935" y="1087658"/>
                </a:cubicBezTo>
                <a:close/>
                <a:moveTo>
                  <a:pt x="5230082" y="1087658"/>
                </a:moveTo>
                <a:cubicBezTo>
                  <a:pt x="5087468" y="1087658"/>
                  <a:pt x="5002292" y="1160208"/>
                  <a:pt x="4926558" y="1246362"/>
                </a:cubicBezTo>
                <a:lnTo>
                  <a:pt x="4822930" y="1367992"/>
                </a:lnTo>
                <a:lnTo>
                  <a:pt x="4860952" y="1333536"/>
                </a:lnTo>
                <a:cubicBezTo>
                  <a:pt x="4952013" y="1248054"/>
                  <a:pt x="5045295" y="1162573"/>
                  <a:pt x="5230082" y="1162573"/>
                </a:cubicBezTo>
                <a:cubicBezTo>
                  <a:pt x="5414869" y="1162573"/>
                  <a:pt x="5507882" y="1248054"/>
                  <a:pt x="5598646" y="1333536"/>
                </a:cubicBezTo>
                <a:lnTo>
                  <a:pt x="5609922" y="1343788"/>
                </a:lnTo>
                <a:lnTo>
                  <a:pt x="5583968" y="1307147"/>
                </a:lnTo>
                <a:lnTo>
                  <a:pt x="5515361" y="1226749"/>
                </a:lnTo>
                <a:cubicBezTo>
                  <a:pt x="5444157" y="1149476"/>
                  <a:pt x="5361727" y="1087658"/>
                  <a:pt x="5230082" y="1087658"/>
                </a:cubicBezTo>
                <a:close/>
                <a:moveTo>
                  <a:pt x="6938890" y="1064306"/>
                </a:moveTo>
                <a:cubicBezTo>
                  <a:pt x="6724902" y="1064306"/>
                  <a:pt x="6640993" y="1236217"/>
                  <a:pt x="6523878" y="1370522"/>
                </a:cubicBezTo>
                <a:lnTo>
                  <a:pt x="6481645" y="1413414"/>
                </a:lnTo>
                <a:lnTo>
                  <a:pt x="6501257" y="1399870"/>
                </a:lnTo>
                <a:cubicBezTo>
                  <a:pt x="6620396" y="1302991"/>
                  <a:pt x="6707840" y="1173820"/>
                  <a:pt x="6938890" y="1173820"/>
                </a:cubicBezTo>
                <a:cubicBezTo>
                  <a:pt x="7169941" y="1173820"/>
                  <a:pt x="7257427" y="1302991"/>
                  <a:pt x="7376597" y="1399870"/>
                </a:cubicBezTo>
                <a:lnTo>
                  <a:pt x="7396223" y="1413420"/>
                </a:lnTo>
                <a:lnTo>
                  <a:pt x="7353973" y="1370522"/>
                </a:lnTo>
                <a:cubicBezTo>
                  <a:pt x="7236827" y="1236217"/>
                  <a:pt x="7152878" y="1064306"/>
                  <a:pt x="6938890" y="1064306"/>
                </a:cubicBezTo>
                <a:close/>
                <a:moveTo>
                  <a:pt x="884037" y="1064306"/>
                </a:moveTo>
                <a:cubicBezTo>
                  <a:pt x="670048" y="1064306"/>
                  <a:pt x="586140" y="1236217"/>
                  <a:pt x="469024" y="1370522"/>
                </a:cubicBezTo>
                <a:lnTo>
                  <a:pt x="426792" y="1413413"/>
                </a:lnTo>
                <a:lnTo>
                  <a:pt x="446403" y="1399870"/>
                </a:lnTo>
                <a:cubicBezTo>
                  <a:pt x="565542" y="1302991"/>
                  <a:pt x="652985" y="1173820"/>
                  <a:pt x="884036" y="1173820"/>
                </a:cubicBezTo>
                <a:cubicBezTo>
                  <a:pt x="1115087" y="1173820"/>
                  <a:pt x="1202573" y="1302991"/>
                  <a:pt x="1321743" y="1399870"/>
                </a:cubicBezTo>
                <a:lnTo>
                  <a:pt x="1341370" y="1413420"/>
                </a:lnTo>
                <a:lnTo>
                  <a:pt x="1299120" y="1370522"/>
                </a:lnTo>
                <a:cubicBezTo>
                  <a:pt x="1181973" y="1236217"/>
                  <a:pt x="1098024" y="1064306"/>
                  <a:pt x="884037" y="1064306"/>
                </a:cubicBezTo>
                <a:close/>
                <a:moveTo>
                  <a:pt x="11256182" y="996890"/>
                </a:moveTo>
                <a:cubicBezTo>
                  <a:pt x="11011811" y="996890"/>
                  <a:pt x="10939595" y="1263186"/>
                  <a:pt x="10782447" y="1417139"/>
                </a:cubicBezTo>
                <a:lnTo>
                  <a:pt x="10720967" y="1465785"/>
                </a:lnTo>
                <a:lnTo>
                  <a:pt x="10725130" y="1463931"/>
                </a:lnTo>
                <a:cubicBezTo>
                  <a:pt x="10924510" y="1355105"/>
                  <a:pt x="10983694" y="1064903"/>
                  <a:pt x="11284935" y="1064903"/>
                </a:cubicBezTo>
                <a:cubicBezTo>
                  <a:pt x="11377625" y="1064903"/>
                  <a:pt x="11447257" y="1092378"/>
                  <a:pt x="11505051" y="1133590"/>
                </a:cubicBezTo>
                <a:lnTo>
                  <a:pt x="11525846" y="1152070"/>
                </a:lnTo>
                <a:lnTo>
                  <a:pt x="11495341" y="1113819"/>
                </a:lnTo>
                <a:cubicBezTo>
                  <a:pt x="11433843" y="1045801"/>
                  <a:pt x="11360912" y="996890"/>
                  <a:pt x="11256182" y="996890"/>
                </a:cubicBezTo>
                <a:close/>
                <a:moveTo>
                  <a:pt x="5201330" y="996890"/>
                </a:moveTo>
                <a:cubicBezTo>
                  <a:pt x="4956959" y="996890"/>
                  <a:pt x="4884742" y="1263186"/>
                  <a:pt x="4727593" y="1417139"/>
                </a:cubicBezTo>
                <a:lnTo>
                  <a:pt x="4666114" y="1465785"/>
                </a:lnTo>
                <a:lnTo>
                  <a:pt x="4670277" y="1463931"/>
                </a:lnTo>
                <a:cubicBezTo>
                  <a:pt x="4869657" y="1355105"/>
                  <a:pt x="4928841" y="1064903"/>
                  <a:pt x="5230082" y="1064903"/>
                </a:cubicBezTo>
                <a:cubicBezTo>
                  <a:pt x="5322772" y="1064903"/>
                  <a:pt x="5392404" y="1092378"/>
                  <a:pt x="5450199" y="1133590"/>
                </a:cubicBezTo>
                <a:lnTo>
                  <a:pt x="5470992" y="1152070"/>
                </a:lnTo>
                <a:lnTo>
                  <a:pt x="5440488" y="1113819"/>
                </a:lnTo>
                <a:cubicBezTo>
                  <a:pt x="5378989" y="1045801"/>
                  <a:pt x="5306060" y="996890"/>
                  <a:pt x="5201330" y="996890"/>
                </a:cubicBezTo>
                <a:close/>
                <a:moveTo>
                  <a:pt x="6938890" y="932034"/>
                </a:moveTo>
                <a:cubicBezTo>
                  <a:pt x="6725755" y="932034"/>
                  <a:pt x="6642260" y="1153062"/>
                  <a:pt x="6524971" y="1325740"/>
                </a:cubicBezTo>
                <a:lnTo>
                  <a:pt x="6504724" y="1352121"/>
                </a:lnTo>
                <a:lnTo>
                  <a:pt x="6568845" y="1273026"/>
                </a:lnTo>
                <a:cubicBezTo>
                  <a:pt x="6659502" y="1157289"/>
                  <a:pt x="6752811" y="1041552"/>
                  <a:pt x="6938890" y="1041552"/>
                </a:cubicBezTo>
                <a:cubicBezTo>
                  <a:pt x="7124969" y="1041552"/>
                  <a:pt x="7218332" y="1157289"/>
                  <a:pt x="7309029" y="1273026"/>
                </a:cubicBezTo>
                <a:lnTo>
                  <a:pt x="7327557" y="1295871"/>
                </a:lnTo>
                <a:lnTo>
                  <a:pt x="7284108" y="1217097"/>
                </a:lnTo>
                <a:lnTo>
                  <a:pt x="7284027" y="1216938"/>
                </a:lnTo>
                <a:lnTo>
                  <a:pt x="7223208" y="1120365"/>
                </a:lnTo>
                <a:cubicBezTo>
                  <a:pt x="7152131" y="1015737"/>
                  <a:pt x="7070050" y="932034"/>
                  <a:pt x="6938890" y="932034"/>
                </a:cubicBezTo>
                <a:close/>
                <a:moveTo>
                  <a:pt x="884037" y="932034"/>
                </a:moveTo>
                <a:cubicBezTo>
                  <a:pt x="670902" y="932034"/>
                  <a:pt x="587406" y="1153062"/>
                  <a:pt x="470118" y="1325740"/>
                </a:cubicBezTo>
                <a:lnTo>
                  <a:pt x="449870" y="1352121"/>
                </a:lnTo>
                <a:lnTo>
                  <a:pt x="513991" y="1273026"/>
                </a:lnTo>
                <a:cubicBezTo>
                  <a:pt x="604648" y="1157289"/>
                  <a:pt x="697957" y="1041552"/>
                  <a:pt x="884037" y="1041552"/>
                </a:cubicBezTo>
                <a:cubicBezTo>
                  <a:pt x="1070116" y="1041552"/>
                  <a:pt x="1163478" y="1157289"/>
                  <a:pt x="1254176" y="1273026"/>
                </a:cubicBezTo>
                <a:lnTo>
                  <a:pt x="1272704" y="1295873"/>
                </a:lnTo>
                <a:lnTo>
                  <a:pt x="1229254" y="1217097"/>
                </a:lnTo>
                <a:lnTo>
                  <a:pt x="1229172" y="1216936"/>
                </a:lnTo>
                <a:lnTo>
                  <a:pt x="1168355" y="1120365"/>
                </a:lnTo>
                <a:cubicBezTo>
                  <a:pt x="1097278" y="1015737"/>
                  <a:pt x="1015197" y="932034"/>
                  <a:pt x="884037" y="932034"/>
                </a:cubicBezTo>
                <a:close/>
                <a:moveTo>
                  <a:pt x="9835715" y="930671"/>
                </a:moveTo>
                <a:cubicBezTo>
                  <a:pt x="9587058" y="930671"/>
                  <a:pt x="9514908" y="1232203"/>
                  <a:pt x="9359627" y="1406527"/>
                </a:cubicBezTo>
                <a:lnTo>
                  <a:pt x="9305658" y="1455483"/>
                </a:lnTo>
                <a:lnTo>
                  <a:pt x="9321453" y="1448570"/>
                </a:lnTo>
                <a:cubicBezTo>
                  <a:pt x="9487786" y="1347896"/>
                  <a:pt x="9557323" y="1146549"/>
                  <a:pt x="9835715" y="1146549"/>
                </a:cubicBezTo>
                <a:cubicBezTo>
                  <a:pt x="10114107" y="1146549"/>
                  <a:pt x="10184129" y="1347896"/>
                  <a:pt x="10350386" y="1448570"/>
                </a:cubicBezTo>
                <a:lnTo>
                  <a:pt x="10365669" y="1455265"/>
                </a:lnTo>
                <a:lnTo>
                  <a:pt x="10311937" y="1406527"/>
                </a:lnTo>
                <a:cubicBezTo>
                  <a:pt x="10156631" y="1232203"/>
                  <a:pt x="10084373" y="930671"/>
                  <a:pt x="9835715" y="930671"/>
                </a:cubicBezTo>
                <a:close/>
                <a:moveTo>
                  <a:pt x="3780862" y="930671"/>
                </a:moveTo>
                <a:cubicBezTo>
                  <a:pt x="3532205" y="930671"/>
                  <a:pt x="3460055" y="1232203"/>
                  <a:pt x="3304774" y="1406527"/>
                </a:cubicBezTo>
                <a:lnTo>
                  <a:pt x="3250805" y="1455483"/>
                </a:lnTo>
                <a:lnTo>
                  <a:pt x="3266600" y="1448570"/>
                </a:lnTo>
                <a:cubicBezTo>
                  <a:pt x="3432933" y="1347896"/>
                  <a:pt x="3502470" y="1146549"/>
                  <a:pt x="3780861" y="1146549"/>
                </a:cubicBezTo>
                <a:cubicBezTo>
                  <a:pt x="4059253" y="1146549"/>
                  <a:pt x="4129275" y="1347896"/>
                  <a:pt x="4295532" y="1448570"/>
                </a:cubicBezTo>
                <a:lnTo>
                  <a:pt x="4310816" y="1455266"/>
                </a:lnTo>
                <a:lnTo>
                  <a:pt x="4257083" y="1406527"/>
                </a:lnTo>
                <a:cubicBezTo>
                  <a:pt x="4101778" y="1232203"/>
                  <a:pt x="4029520" y="930671"/>
                  <a:pt x="3780862" y="930671"/>
                </a:cubicBezTo>
                <a:close/>
                <a:moveTo>
                  <a:pt x="11256185" y="906466"/>
                </a:moveTo>
                <a:cubicBezTo>
                  <a:pt x="11107310" y="906466"/>
                  <a:pt x="11022867" y="1024505"/>
                  <a:pt x="10943079" y="1157300"/>
                </a:cubicBezTo>
                <a:lnTo>
                  <a:pt x="10937681" y="1166378"/>
                </a:lnTo>
                <a:lnTo>
                  <a:pt x="10951089" y="1147998"/>
                </a:lnTo>
                <a:cubicBezTo>
                  <a:pt x="11025264" y="1055385"/>
                  <a:pt x="11114442" y="981294"/>
                  <a:pt x="11256182" y="981294"/>
                </a:cubicBezTo>
                <a:cubicBezTo>
                  <a:pt x="11397922" y="981294"/>
                  <a:pt x="11486797" y="1055385"/>
                  <a:pt x="11560645" y="1147998"/>
                </a:cubicBezTo>
                <a:lnTo>
                  <a:pt x="11576899" y="1170383"/>
                </a:lnTo>
                <a:lnTo>
                  <a:pt x="11569175" y="1157300"/>
                </a:lnTo>
                <a:cubicBezTo>
                  <a:pt x="11489916" y="1024505"/>
                  <a:pt x="11405813" y="906466"/>
                  <a:pt x="11256185" y="906466"/>
                </a:cubicBezTo>
                <a:close/>
                <a:moveTo>
                  <a:pt x="5201332" y="906466"/>
                </a:moveTo>
                <a:cubicBezTo>
                  <a:pt x="5052458" y="906466"/>
                  <a:pt x="4968014" y="1024505"/>
                  <a:pt x="4888226" y="1157300"/>
                </a:cubicBezTo>
                <a:lnTo>
                  <a:pt x="4882829" y="1166377"/>
                </a:lnTo>
                <a:lnTo>
                  <a:pt x="4896237" y="1147998"/>
                </a:lnTo>
                <a:cubicBezTo>
                  <a:pt x="4970412" y="1055385"/>
                  <a:pt x="5059589" y="981294"/>
                  <a:pt x="5201330" y="981294"/>
                </a:cubicBezTo>
                <a:cubicBezTo>
                  <a:pt x="5343069" y="981294"/>
                  <a:pt x="5431944" y="1055385"/>
                  <a:pt x="5505792" y="1147998"/>
                </a:cubicBezTo>
                <a:lnTo>
                  <a:pt x="5522048" y="1170385"/>
                </a:lnTo>
                <a:lnTo>
                  <a:pt x="5514322" y="1157300"/>
                </a:lnTo>
                <a:cubicBezTo>
                  <a:pt x="5435064" y="1024505"/>
                  <a:pt x="5350960" y="906466"/>
                  <a:pt x="5201332" y="906466"/>
                </a:cubicBezTo>
                <a:close/>
                <a:moveTo>
                  <a:pt x="6910783" y="810415"/>
                </a:moveTo>
                <a:cubicBezTo>
                  <a:pt x="6649511" y="810415"/>
                  <a:pt x="6586761" y="1228564"/>
                  <a:pt x="6401003" y="1424571"/>
                </a:cubicBezTo>
                <a:lnTo>
                  <a:pt x="6362786" y="1459647"/>
                </a:lnTo>
                <a:lnTo>
                  <a:pt x="6379431" y="1449569"/>
                </a:lnTo>
                <a:cubicBezTo>
                  <a:pt x="6577902" y="1302217"/>
                  <a:pt x="6635199" y="909280"/>
                  <a:pt x="6938890" y="909280"/>
                </a:cubicBezTo>
                <a:cubicBezTo>
                  <a:pt x="7032334" y="909280"/>
                  <a:pt x="7102456" y="946481"/>
                  <a:pt x="7160545" y="1002283"/>
                </a:cubicBezTo>
                <a:lnTo>
                  <a:pt x="7188684" y="1036015"/>
                </a:lnTo>
                <a:lnTo>
                  <a:pt x="7163287" y="990422"/>
                </a:lnTo>
                <a:cubicBezTo>
                  <a:pt x="7099090" y="887218"/>
                  <a:pt x="7023499" y="810415"/>
                  <a:pt x="6910783" y="810415"/>
                </a:cubicBezTo>
                <a:close/>
                <a:moveTo>
                  <a:pt x="855930" y="810415"/>
                </a:moveTo>
                <a:cubicBezTo>
                  <a:pt x="594658" y="810415"/>
                  <a:pt x="531908" y="1228564"/>
                  <a:pt x="346150" y="1424571"/>
                </a:cubicBezTo>
                <a:lnTo>
                  <a:pt x="307934" y="1459645"/>
                </a:lnTo>
                <a:lnTo>
                  <a:pt x="324577" y="1449569"/>
                </a:lnTo>
                <a:cubicBezTo>
                  <a:pt x="523048" y="1302217"/>
                  <a:pt x="580345" y="909280"/>
                  <a:pt x="884037" y="909280"/>
                </a:cubicBezTo>
                <a:cubicBezTo>
                  <a:pt x="977480" y="909280"/>
                  <a:pt x="1047603" y="946481"/>
                  <a:pt x="1105692" y="1002283"/>
                </a:cubicBezTo>
                <a:lnTo>
                  <a:pt x="1133831" y="1036015"/>
                </a:lnTo>
                <a:lnTo>
                  <a:pt x="1108433" y="990422"/>
                </a:lnTo>
                <a:cubicBezTo>
                  <a:pt x="1044237" y="887218"/>
                  <a:pt x="968646" y="810415"/>
                  <a:pt x="855930" y="810415"/>
                </a:cubicBezTo>
                <a:close/>
                <a:moveTo>
                  <a:pt x="9835715" y="692039"/>
                </a:moveTo>
                <a:cubicBezTo>
                  <a:pt x="9588742" y="692039"/>
                  <a:pt x="9516861" y="1114184"/>
                  <a:pt x="9360898" y="1358237"/>
                </a:cubicBezTo>
                <a:lnTo>
                  <a:pt x="9352726" y="1369730"/>
                </a:lnTo>
                <a:lnTo>
                  <a:pt x="9395744" y="1315736"/>
                </a:lnTo>
                <a:cubicBezTo>
                  <a:pt x="9514159" y="1140955"/>
                  <a:pt x="9602040" y="907915"/>
                  <a:pt x="9835715" y="907915"/>
                </a:cubicBezTo>
                <a:cubicBezTo>
                  <a:pt x="10069391" y="907915"/>
                  <a:pt x="10157272" y="1140955"/>
                  <a:pt x="10275712" y="1315736"/>
                </a:cubicBezTo>
                <a:lnTo>
                  <a:pt x="10327580" y="1380822"/>
                </a:lnTo>
                <a:lnTo>
                  <a:pt x="10276423" y="1299029"/>
                </a:lnTo>
                <a:cubicBezTo>
                  <a:pt x="10142938" y="1051737"/>
                  <a:pt x="10063690" y="692039"/>
                  <a:pt x="9835715" y="692039"/>
                </a:cubicBezTo>
                <a:close/>
                <a:moveTo>
                  <a:pt x="3780862" y="692039"/>
                </a:moveTo>
                <a:cubicBezTo>
                  <a:pt x="3533889" y="692039"/>
                  <a:pt x="3462009" y="1114184"/>
                  <a:pt x="3306046" y="1358237"/>
                </a:cubicBezTo>
                <a:lnTo>
                  <a:pt x="3297881" y="1369721"/>
                </a:lnTo>
                <a:lnTo>
                  <a:pt x="3340892" y="1315736"/>
                </a:lnTo>
                <a:cubicBezTo>
                  <a:pt x="3459306" y="1140955"/>
                  <a:pt x="3547187" y="907915"/>
                  <a:pt x="3780862" y="907915"/>
                </a:cubicBezTo>
                <a:cubicBezTo>
                  <a:pt x="4014538" y="907915"/>
                  <a:pt x="4102419" y="1140955"/>
                  <a:pt x="4220860" y="1315736"/>
                </a:cubicBezTo>
                <a:lnTo>
                  <a:pt x="4272727" y="1380823"/>
                </a:lnTo>
                <a:lnTo>
                  <a:pt x="4221570" y="1299029"/>
                </a:lnTo>
                <a:cubicBezTo>
                  <a:pt x="4088085" y="1051737"/>
                  <a:pt x="4008837" y="692039"/>
                  <a:pt x="3780862" y="692039"/>
                </a:cubicBezTo>
                <a:close/>
                <a:moveTo>
                  <a:pt x="6910138" y="687945"/>
                </a:moveTo>
                <a:cubicBezTo>
                  <a:pt x="6760935" y="687945"/>
                  <a:pt x="6677090" y="847811"/>
                  <a:pt x="6597853" y="1027660"/>
                </a:cubicBezTo>
                <a:lnTo>
                  <a:pt x="6585944" y="1054965"/>
                </a:lnTo>
                <a:lnTo>
                  <a:pt x="6604512" y="1020440"/>
                </a:lnTo>
                <a:cubicBezTo>
                  <a:pt x="6678663" y="895048"/>
                  <a:pt x="6768155" y="794734"/>
                  <a:pt x="6910783" y="794734"/>
                </a:cubicBezTo>
                <a:cubicBezTo>
                  <a:pt x="7053412" y="794734"/>
                  <a:pt x="7142660" y="895048"/>
                  <a:pt x="7216610" y="1020440"/>
                </a:cubicBezTo>
                <a:lnTo>
                  <a:pt x="7229048" y="1043624"/>
                </a:lnTo>
                <a:lnTo>
                  <a:pt x="7222094" y="1027660"/>
                </a:lnTo>
                <a:cubicBezTo>
                  <a:pt x="7142981" y="847811"/>
                  <a:pt x="7059342" y="687945"/>
                  <a:pt x="6910138" y="687945"/>
                </a:cubicBezTo>
                <a:close/>
                <a:moveTo>
                  <a:pt x="855285" y="687945"/>
                </a:moveTo>
                <a:cubicBezTo>
                  <a:pt x="706082" y="687945"/>
                  <a:pt x="622237" y="847811"/>
                  <a:pt x="543000" y="1027660"/>
                </a:cubicBezTo>
                <a:lnTo>
                  <a:pt x="531091" y="1054964"/>
                </a:lnTo>
                <a:lnTo>
                  <a:pt x="549659" y="1020440"/>
                </a:lnTo>
                <a:cubicBezTo>
                  <a:pt x="623810" y="895048"/>
                  <a:pt x="713301" y="794734"/>
                  <a:pt x="855930" y="794734"/>
                </a:cubicBezTo>
                <a:cubicBezTo>
                  <a:pt x="998558" y="794734"/>
                  <a:pt x="1087807" y="895048"/>
                  <a:pt x="1161757" y="1020440"/>
                </a:cubicBezTo>
                <a:lnTo>
                  <a:pt x="1174196" y="1043625"/>
                </a:lnTo>
                <a:lnTo>
                  <a:pt x="1167241" y="1027660"/>
                </a:lnTo>
                <a:cubicBezTo>
                  <a:pt x="1088128" y="847811"/>
                  <a:pt x="1004489" y="687945"/>
                  <a:pt x="855285" y="687945"/>
                </a:cubicBezTo>
                <a:close/>
                <a:moveTo>
                  <a:pt x="9835715" y="453405"/>
                </a:moveTo>
                <a:cubicBezTo>
                  <a:pt x="9607740" y="453405"/>
                  <a:pt x="9529976" y="915873"/>
                  <a:pt x="9396567" y="1233821"/>
                </a:cubicBezTo>
                <a:lnTo>
                  <a:pt x="9388326" y="1251936"/>
                </a:lnTo>
                <a:lnTo>
                  <a:pt x="9394381" y="1240232"/>
                </a:lnTo>
                <a:cubicBezTo>
                  <a:pt x="9512493" y="995539"/>
                  <a:pt x="9600828" y="669283"/>
                  <a:pt x="9835715" y="669283"/>
                </a:cubicBezTo>
                <a:cubicBezTo>
                  <a:pt x="10023625" y="669283"/>
                  <a:pt x="10117849" y="878087"/>
                  <a:pt x="10208519" y="1086891"/>
                </a:cubicBezTo>
                <a:lnTo>
                  <a:pt x="10230851" y="1136704"/>
                </a:lnTo>
                <a:lnTo>
                  <a:pt x="10183199" y="983071"/>
                </a:lnTo>
                <a:lnTo>
                  <a:pt x="10181287" y="976387"/>
                </a:lnTo>
                <a:lnTo>
                  <a:pt x="10117412" y="793178"/>
                </a:lnTo>
                <a:cubicBezTo>
                  <a:pt x="10046599" y="604415"/>
                  <a:pt x="9965340" y="453405"/>
                  <a:pt x="9835715" y="453405"/>
                </a:cubicBezTo>
                <a:close/>
                <a:moveTo>
                  <a:pt x="3780862" y="453405"/>
                </a:moveTo>
                <a:cubicBezTo>
                  <a:pt x="3552887" y="453405"/>
                  <a:pt x="3475124" y="915873"/>
                  <a:pt x="3341714" y="1233821"/>
                </a:cubicBezTo>
                <a:lnTo>
                  <a:pt x="3333475" y="1251933"/>
                </a:lnTo>
                <a:lnTo>
                  <a:pt x="3339529" y="1240232"/>
                </a:lnTo>
                <a:cubicBezTo>
                  <a:pt x="3457640" y="995539"/>
                  <a:pt x="3545975" y="669283"/>
                  <a:pt x="3780862" y="669283"/>
                </a:cubicBezTo>
                <a:cubicBezTo>
                  <a:pt x="3968772" y="669283"/>
                  <a:pt x="4062996" y="878087"/>
                  <a:pt x="4153666" y="1086891"/>
                </a:cubicBezTo>
                <a:lnTo>
                  <a:pt x="4175999" y="1136706"/>
                </a:lnTo>
                <a:lnTo>
                  <a:pt x="4128346" y="983071"/>
                </a:lnTo>
                <a:lnTo>
                  <a:pt x="4126434" y="976387"/>
                </a:lnTo>
                <a:lnTo>
                  <a:pt x="4062559" y="793178"/>
                </a:lnTo>
                <a:cubicBezTo>
                  <a:pt x="3991746" y="604415"/>
                  <a:pt x="3910488" y="453405"/>
                  <a:pt x="3780862" y="453405"/>
                </a:cubicBezTo>
                <a:close/>
                <a:moveTo>
                  <a:pt x="9807285" y="237014"/>
                </a:moveTo>
                <a:cubicBezTo>
                  <a:pt x="9641774" y="237014"/>
                  <a:pt x="9546365" y="575191"/>
                  <a:pt x="9462694" y="873483"/>
                </a:cubicBezTo>
                <a:cubicBezTo>
                  <a:pt x="9387998" y="1138981"/>
                  <a:pt x="9326843" y="1336063"/>
                  <a:pt x="9241888" y="1440185"/>
                </a:cubicBezTo>
                <a:lnTo>
                  <a:pt x="9219776" y="1462812"/>
                </a:lnTo>
                <a:lnTo>
                  <a:pt x="9226849" y="1458357"/>
                </a:lnTo>
                <a:cubicBezTo>
                  <a:pt x="9464424" y="1252815"/>
                  <a:pt x="9504800" y="430649"/>
                  <a:pt x="9835715" y="430649"/>
                </a:cubicBezTo>
                <a:cubicBezTo>
                  <a:pt x="9930262" y="430649"/>
                  <a:pt x="10001206" y="497764"/>
                  <a:pt x="10059838" y="598438"/>
                </a:cubicBezTo>
                <a:lnTo>
                  <a:pt x="10086482" y="650190"/>
                </a:lnTo>
                <a:lnTo>
                  <a:pt x="10085919" y="648265"/>
                </a:lnTo>
                <a:cubicBezTo>
                  <a:pt x="10015998" y="427287"/>
                  <a:pt x="9931418" y="237014"/>
                  <a:pt x="9807285" y="237014"/>
                </a:cubicBezTo>
                <a:close/>
                <a:moveTo>
                  <a:pt x="3752433" y="237014"/>
                </a:moveTo>
                <a:cubicBezTo>
                  <a:pt x="3586921" y="237014"/>
                  <a:pt x="3491513" y="575191"/>
                  <a:pt x="3407842" y="873483"/>
                </a:cubicBezTo>
                <a:cubicBezTo>
                  <a:pt x="3333146" y="1138981"/>
                  <a:pt x="3271991" y="1336063"/>
                  <a:pt x="3187036" y="1440185"/>
                </a:cubicBezTo>
                <a:lnTo>
                  <a:pt x="3164926" y="1462811"/>
                </a:lnTo>
                <a:lnTo>
                  <a:pt x="3171996" y="1458357"/>
                </a:lnTo>
                <a:cubicBezTo>
                  <a:pt x="3409572" y="1252815"/>
                  <a:pt x="3449947" y="430649"/>
                  <a:pt x="3780862" y="430649"/>
                </a:cubicBezTo>
                <a:cubicBezTo>
                  <a:pt x="3875409" y="430649"/>
                  <a:pt x="3946353" y="497764"/>
                  <a:pt x="4004986" y="598438"/>
                </a:cubicBezTo>
                <a:lnTo>
                  <a:pt x="4031630" y="650191"/>
                </a:lnTo>
                <a:lnTo>
                  <a:pt x="4031067" y="648265"/>
                </a:lnTo>
                <a:cubicBezTo>
                  <a:pt x="3961146" y="427287"/>
                  <a:pt x="3876566" y="237014"/>
                  <a:pt x="3752433" y="237014"/>
                </a:cubicBezTo>
                <a:close/>
                <a:moveTo>
                  <a:pt x="9806963" y="17046"/>
                </a:moveTo>
                <a:cubicBezTo>
                  <a:pt x="9683798" y="17046"/>
                  <a:pt x="9599461" y="239821"/>
                  <a:pt x="9529555" y="498623"/>
                </a:cubicBezTo>
                <a:lnTo>
                  <a:pt x="9483461" y="682931"/>
                </a:lnTo>
                <a:lnTo>
                  <a:pt x="9509602" y="599338"/>
                </a:lnTo>
                <a:cubicBezTo>
                  <a:pt x="9589392" y="359580"/>
                  <a:pt x="9670014" y="221417"/>
                  <a:pt x="9807392" y="221417"/>
                </a:cubicBezTo>
                <a:cubicBezTo>
                  <a:pt x="9944771" y="221417"/>
                  <a:pt x="10025455" y="359628"/>
                  <a:pt x="10105229" y="599374"/>
                </a:cubicBezTo>
                <a:lnTo>
                  <a:pt x="10127427" y="670376"/>
                </a:lnTo>
                <a:lnTo>
                  <a:pt x="10084461" y="498623"/>
                </a:lnTo>
                <a:cubicBezTo>
                  <a:pt x="10014525" y="239821"/>
                  <a:pt x="9930127" y="17046"/>
                  <a:pt x="9806963" y="17046"/>
                </a:cubicBezTo>
                <a:close/>
                <a:moveTo>
                  <a:pt x="3752112" y="17046"/>
                </a:moveTo>
                <a:cubicBezTo>
                  <a:pt x="3628946" y="17046"/>
                  <a:pt x="3544610" y="239821"/>
                  <a:pt x="3474704" y="498623"/>
                </a:cubicBezTo>
                <a:lnTo>
                  <a:pt x="3428613" y="682914"/>
                </a:lnTo>
                <a:lnTo>
                  <a:pt x="3454750" y="599338"/>
                </a:lnTo>
                <a:cubicBezTo>
                  <a:pt x="3534540" y="359580"/>
                  <a:pt x="3615162" y="221417"/>
                  <a:pt x="3752540" y="221417"/>
                </a:cubicBezTo>
                <a:cubicBezTo>
                  <a:pt x="3889919" y="221417"/>
                  <a:pt x="3970601" y="359628"/>
                  <a:pt x="4050376" y="599374"/>
                </a:cubicBezTo>
                <a:lnTo>
                  <a:pt x="4072576" y="670382"/>
                </a:lnTo>
                <a:lnTo>
                  <a:pt x="4029609" y="498623"/>
                </a:lnTo>
                <a:cubicBezTo>
                  <a:pt x="3959673" y="239821"/>
                  <a:pt x="3875276" y="17046"/>
                  <a:pt x="3752112" y="17046"/>
                </a:cubicBezTo>
                <a:close/>
                <a:moveTo>
                  <a:pt x="3752433" y="0"/>
                </a:moveTo>
                <a:cubicBezTo>
                  <a:pt x="3937006" y="0"/>
                  <a:pt x="4019492" y="287382"/>
                  <a:pt x="4133315" y="760644"/>
                </a:cubicBezTo>
                <a:cubicBezTo>
                  <a:pt x="4188436" y="989955"/>
                  <a:pt x="4248426" y="1239343"/>
                  <a:pt x="4329567" y="1383701"/>
                </a:cubicBezTo>
                <a:lnTo>
                  <a:pt x="4349520" y="1413269"/>
                </a:lnTo>
                <a:lnTo>
                  <a:pt x="4390325" y="1458357"/>
                </a:lnTo>
                <a:cubicBezTo>
                  <a:pt x="4407237" y="1473038"/>
                  <a:pt x="4425144" y="1484574"/>
                  <a:pt x="4444223" y="1492439"/>
                </a:cubicBezTo>
                <a:lnTo>
                  <a:pt x="4478545" y="1499233"/>
                </a:lnTo>
                <a:lnTo>
                  <a:pt x="4536490" y="1499233"/>
                </a:lnTo>
                <a:lnTo>
                  <a:pt x="4536860" y="1499190"/>
                </a:lnTo>
                <a:cubicBezTo>
                  <a:pt x="4819043" y="1431438"/>
                  <a:pt x="4844578" y="889421"/>
                  <a:pt x="5201654" y="889421"/>
                </a:cubicBezTo>
                <a:cubicBezTo>
                  <a:pt x="5491777" y="889421"/>
                  <a:pt x="5561345" y="1247237"/>
                  <a:pt x="5729180" y="1417758"/>
                </a:cubicBezTo>
                <a:lnTo>
                  <a:pt x="5763236" y="1447754"/>
                </a:lnTo>
                <a:lnTo>
                  <a:pt x="5788355" y="1463931"/>
                </a:lnTo>
                <a:cubicBezTo>
                  <a:pt x="5803689" y="1472302"/>
                  <a:pt x="5819861" y="1479600"/>
                  <a:pt x="5837046" y="1485610"/>
                </a:cubicBezTo>
                <a:lnTo>
                  <a:pt x="5888382" y="1498686"/>
                </a:lnTo>
                <a:lnTo>
                  <a:pt x="5894524" y="1499233"/>
                </a:lnTo>
                <a:lnTo>
                  <a:pt x="6054853" y="1499233"/>
                </a:lnTo>
                <a:lnTo>
                  <a:pt x="6113580" y="1499233"/>
                </a:lnTo>
                <a:lnTo>
                  <a:pt x="6229873" y="1499233"/>
                </a:lnTo>
                <a:lnTo>
                  <a:pt x="6245803" y="1496736"/>
                </a:lnTo>
                <a:cubicBezTo>
                  <a:pt x="6527017" y="1404976"/>
                  <a:pt x="6551246" y="670900"/>
                  <a:pt x="6910138" y="670900"/>
                </a:cubicBezTo>
                <a:cubicBezTo>
                  <a:pt x="7203297" y="670900"/>
                  <a:pt x="7272276" y="1155505"/>
                  <a:pt x="7439230" y="1386450"/>
                </a:cubicBezTo>
                <a:lnTo>
                  <a:pt x="7474068" y="1428221"/>
                </a:lnTo>
                <a:lnTo>
                  <a:pt x="7498447" y="1449569"/>
                </a:lnTo>
                <a:cubicBezTo>
                  <a:pt x="7528985" y="1472238"/>
                  <a:pt x="7562863" y="1489095"/>
                  <a:pt x="7601493" y="1497814"/>
                </a:cubicBezTo>
                <a:lnTo>
                  <a:pt x="7614583" y="1499233"/>
                </a:lnTo>
                <a:lnTo>
                  <a:pt x="7731492" y="1499233"/>
                </a:lnTo>
                <a:lnTo>
                  <a:pt x="7748827" y="1498002"/>
                </a:lnTo>
                <a:cubicBezTo>
                  <a:pt x="7849640" y="1482466"/>
                  <a:pt x="7914351" y="1446736"/>
                  <a:pt x="7982031" y="1409470"/>
                </a:cubicBezTo>
                <a:cubicBezTo>
                  <a:pt x="8072271" y="1359784"/>
                  <a:pt x="8168649" y="1306688"/>
                  <a:pt x="8358928" y="1306688"/>
                </a:cubicBezTo>
                <a:cubicBezTo>
                  <a:pt x="8603369" y="1306688"/>
                  <a:pt x="8688462" y="1392574"/>
                  <a:pt x="8816777" y="1451621"/>
                </a:cubicBezTo>
                <a:lnTo>
                  <a:pt x="8873752" y="1473819"/>
                </a:lnTo>
                <a:lnTo>
                  <a:pt x="8892119" y="1479948"/>
                </a:lnTo>
                <a:lnTo>
                  <a:pt x="8909974" y="1484144"/>
                </a:lnTo>
                <a:lnTo>
                  <a:pt x="8986235" y="1497249"/>
                </a:lnTo>
                <a:lnTo>
                  <a:pt x="9020521" y="1499233"/>
                </a:lnTo>
                <a:lnTo>
                  <a:pt x="9118163" y="1499233"/>
                </a:lnTo>
                <a:lnTo>
                  <a:pt x="9141536" y="1488416"/>
                </a:lnTo>
                <a:cubicBezTo>
                  <a:pt x="9270867" y="1407833"/>
                  <a:pt x="9353018" y="1066392"/>
                  <a:pt x="9426513" y="760644"/>
                </a:cubicBezTo>
                <a:cubicBezTo>
                  <a:pt x="9540336" y="287382"/>
                  <a:pt x="9622715" y="0"/>
                  <a:pt x="9807286" y="0"/>
                </a:cubicBezTo>
                <a:cubicBezTo>
                  <a:pt x="9991858" y="0"/>
                  <a:pt x="10074345" y="287382"/>
                  <a:pt x="10188167" y="760644"/>
                </a:cubicBezTo>
                <a:cubicBezTo>
                  <a:pt x="10243288" y="989955"/>
                  <a:pt x="10303279" y="1239343"/>
                  <a:pt x="10384421" y="1383701"/>
                </a:cubicBezTo>
                <a:lnTo>
                  <a:pt x="10404373" y="1413269"/>
                </a:lnTo>
                <a:lnTo>
                  <a:pt x="10445178" y="1458357"/>
                </a:lnTo>
                <a:cubicBezTo>
                  <a:pt x="10462091" y="1473038"/>
                  <a:pt x="10479998" y="1484574"/>
                  <a:pt x="10499076" y="1492439"/>
                </a:cubicBezTo>
                <a:lnTo>
                  <a:pt x="10533399" y="1499233"/>
                </a:lnTo>
                <a:lnTo>
                  <a:pt x="10591343" y="1499233"/>
                </a:lnTo>
                <a:lnTo>
                  <a:pt x="10591714" y="1499190"/>
                </a:lnTo>
                <a:cubicBezTo>
                  <a:pt x="10873896" y="1431438"/>
                  <a:pt x="10899431" y="889421"/>
                  <a:pt x="11256507" y="889421"/>
                </a:cubicBezTo>
                <a:cubicBezTo>
                  <a:pt x="11546631" y="889421"/>
                  <a:pt x="11616199" y="1247237"/>
                  <a:pt x="11784034" y="1417758"/>
                </a:cubicBezTo>
                <a:lnTo>
                  <a:pt x="11818087" y="1447753"/>
                </a:lnTo>
                <a:lnTo>
                  <a:pt x="11843208" y="1463931"/>
                </a:lnTo>
                <a:cubicBezTo>
                  <a:pt x="11858542" y="1472302"/>
                  <a:pt x="11874714" y="1479600"/>
                  <a:pt x="11891900" y="1485610"/>
                </a:cubicBezTo>
                <a:lnTo>
                  <a:pt x="11943235" y="1498686"/>
                </a:lnTo>
                <a:lnTo>
                  <a:pt x="11949377" y="1499233"/>
                </a:lnTo>
                <a:lnTo>
                  <a:pt x="12168434" y="1499233"/>
                </a:lnTo>
                <a:lnTo>
                  <a:pt x="12168434" y="1532045"/>
                </a:lnTo>
                <a:lnTo>
                  <a:pt x="6113580" y="1532045"/>
                </a:lnTo>
                <a:lnTo>
                  <a:pt x="6054853" y="1532045"/>
                </a:lnTo>
                <a:lnTo>
                  <a:pt x="0" y="1532045"/>
                </a:lnTo>
                <a:lnTo>
                  <a:pt x="0" y="1499233"/>
                </a:lnTo>
                <a:lnTo>
                  <a:pt x="175019" y="1499233"/>
                </a:lnTo>
                <a:lnTo>
                  <a:pt x="190950" y="1496736"/>
                </a:lnTo>
                <a:cubicBezTo>
                  <a:pt x="472163" y="1404976"/>
                  <a:pt x="496392" y="670900"/>
                  <a:pt x="855285" y="670900"/>
                </a:cubicBezTo>
                <a:cubicBezTo>
                  <a:pt x="1148444" y="670900"/>
                  <a:pt x="1217424" y="1155505"/>
                  <a:pt x="1384377" y="1386450"/>
                </a:cubicBezTo>
                <a:lnTo>
                  <a:pt x="1419216" y="1428222"/>
                </a:lnTo>
                <a:lnTo>
                  <a:pt x="1443594" y="1449569"/>
                </a:lnTo>
                <a:cubicBezTo>
                  <a:pt x="1474132" y="1472238"/>
                  <a:pt x="1508010" y="1489095"/>
                  <a:pt x="1546640" y="1497814"/>
                </a:cubicBezTo>
                <a:lnTo>
                  <a:pt x="1559730" y="1499233"/>
                </a:lnTo>
                <a:lnTo>
                  <a:pt x="1676639" y="1499233"/>
                </a:lnTo>
                <a:lnTo>
                  <a:pt x="1693974" y="1498002"/>
                </a:lnTo>
                <a:cubicBezTo>
                  <a:pt x="1794787" y="1482466"/>
                  <a:pt x="1859498" y="1446736"/>
                  <a:pt x="1927178" y="1409470"/>
                </a:cubicBezTo>
                <a:cubicBezTo>
                  <a:pt x="2017418" y="1359784"/>
                  <a:pt x="2113796" y="1306688"/>
                  <a:pt x="2304076" y="1306688"/>
                </a:cubicBezTo>
                <a:cubicBezTo>
                  <a:pt x="2548516" y="1306688"/>
                  <a:pt x="2633609" y="1392574"/>
                  <a:pt x="2761925" y="1451621"/>
                </a:cubicBezTo>
                <a:lnTo>
                  <a:pt x="2818897" y="1473818"/>
                </a:lnTo>
                <a:lnTo>
                  <a:pt x="2837268" y="1479948"/>
                </a:lnTo>
                <a:lnTo>
                  <a:pt x="2855119" y="1484143"/>
                </a:lnTo>
                <a:lnTo>
                  <a:pt x="2931383" y="1497249"/>
                </a:lnTo>
                <a:lnTo>
                  <a:pt x="2965668" y="1499233"/>
                </a:lnTo>
                <a:lnTo>
                  <a:pt x="3063311" y="1499233"/>
                </a:lnTo>
                <a:lnTo>
                  <a:pt x="3086683" y="1488416"/>
                </a:lnTo>
                <a:cubicBezTo>
                  <a:pt x="3216014" y="1407833"/>
                  <a:pt x="3298166" y="1066392"/>
                  <a:pt x="3371661" y="760644"/>
                </a:cubicBezTo>
                <a:cubicBezTo>
                  <a:pt x="3485484" y="287382"/>
                  <a:pt x="3567862" y="0"/>
                  <a:pt x="3752433" y="0"/>
                </a:cubicBezTo>
                <a:close/>
              </a:path>
            </a:pathLst>
          </a:custGeom>
          <a:gradFill>
            <a:gsLst>
              <a:gs pos="0">
                <a:schemeClr val="accent1"/>
              </a:gs>
              <a:gs pos="18000">
                <a:schemeClr val="accent2"/>
              </a:gs>
              <a:gs pos="37000">
                <a:schemeClr val="accent3"/>
              </a:gs>
              <a:gs pos="58000">
                <a:schemeClr val="accent4"/>
              </a:gs>
              <a:gs pos="80000">
                <a:schemeClr val="accent5"/>
              </a:gs>
              <a:gs pos="100000">
                <a:schemeClr val="accent6"/>
              </a:gs>
            </a:gsLst>
            <a:lin ang="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3 Talking Points">
  <p:cSld name="CUSTOM_2">
    <p:spTree>
      <p:nvGrpSpPr>
        <p:cNvPr id="20" name="Shape 20"/>
        <p:cNvGrpSpPr/>
        <p:nvPr/>
      </p:nvGrpSpPr>
      <p:grpSpPr>
        <a:xfrm>
          <a:off x="0" y="0"/>
          <a:ext cx="0" cy="0"/>
          <a:chOff x="0" y="0"/>
          <a:chExt cx="0" cy="0"/>
        </a:xfrm>
      </p:grpSpPr>
      <p:sp>
        <p:nvSpPr>
          <p:cNvPr id="21" name="Google Shape;21;p5"/>
          <p:cNvSpPr txBox="1"/>
          <p:nvPr>
            <p:ph type="title"/>
          </p:nvPr>
        </p:nvSpPr>
        <p:spPr>
          <a:xfrm>
            <a:off x="490775" y="523275"/>
            <a:ext cx="11210400" cy="763500"/>
          </a:xfrm>
          <a:prstGeom prst="rect">
            <a:avLst/>
          </a:prstGeom>
        </p:spPr>
        <p:txBody>
          <a:bodyPr anchorCtr="0" anchor="t" bIns="121900" lIns="121900" spcFirstLastPara="1" rIns="121900" wrap="square" tIns="121900">
            <a:noAutofit/>
          </a:bodyPr>
          <a:lstStyle>
            <a:lvl1pPr indent="0" lvl="0" marL="0" marR="0" rtl="0" algn="ctr">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p:txBody>
      </p:sp>
      <p:sp>
        <p:nvSpPr>
          <p:cNvPr id="22" name="Google Shape;22;p5"/>
          <p:cNvSpPr txBox="1"/>
          <p:nvPr>
            <p:ph idx="1" type="body"/>
          </p:nvPr>
        </p:nvSpPr>
        <p:spPr>
          <a:xfrm>
            <a:off x="490775" y="2513770"/>
            <a:ext cx="3294600" cy="1322700"/>
          </a:xfrm>
          <a:prstGeom prst="rect">
            <a:avLst/>
          </a:prstGeom>
        </p:spPr>
        <p:txBody>
          <a:bodyPr anchorCtr="0" anchor="t" bIns="121900" lIns="121900" spcFirstLastPara="1" rIns="121900" wrap="square" tIns="121900">
            <a:noAutofit/>
          </a:bodyPr>
          <a:lstStyle>
            <a:lvl1pPr indent="-349250" lvl="0" marL="457200" rtl="0">
              <a:lnSpc>
                <a:spcPct val="100000"/>
              </a:lnSpc>
              <a:spcBef>
                <a:spcPts val="0"/>
              </a:spcBef>
              <a:spcAft>
                <a:spcPts val="0"/>
              </a:spcAft>
              <a:buSzPts val="1900"/>
              <a:buChar char="●"/>
              <a:defRPr/>
            </a:lvl1pPr>
            <a:lvl2pPr indent="-349250" lvl="1" marL="914400" rtl="0">
              <a:lnSpc>
                <a:spcPct val="100000"/>
              </a:lnSpc>
              <a:spcBef>
                <a:spcPts val="2100"/>
              </a:spcBef>
              <a:spcAft>
                <a:spcPts val="0"/>
              </a:spcAft>
              <a:buSzPts val="1900"/>
              <a:buChar char="○"/>
              <a:defRPr/>
            </a:lvl2pPr>
            <a:lvl3pPr indent="-349250" lvl="2" marL="1371600" rtl="0">
              <a:lnSpc>
                <a:spcPct val="100000"/>
              </a:lnSpc>
              <a:spcBef>
                <a:spcPts val="2100"/>
              </a:spcBef>
              <a:spcAft>
                <a:spcPts val="0"/>
              </a:spcAft>
              <a:buSzPts val="1900"/>
              <a:buChar char="■"/>
              <a:defRPr/>
            </a:lvl3pPr>
            <a:lvl4pPr indent="-349250" lvl="3" marL="1828800" rtl="0">
              <a:lnSpc>
                <a:spcPct val="100000"/>
              </a:lnSpc>
              <a:spcBef>
                <a:spcPts val="2100"/>
              </a:spcBef>
              <a:spcAft>
                <a:spcPts val="0"/>
              </a:spcAft>
              <a:buSzPts val="1900"/>
              <a:buChar char="●"/>
              <a:defRPr/>
            </a:lvl4pPr>
            <a:lvl5pPr indent="-349250" lvl="4" marL="2286000" rtl="0">
              <a:lnSpc>
                <a:spcPct val="100000"/>
              </a:lnSpc>
              <a:spcBef>
                <a:spcPts val="2100"/>
              </a:spcBef>
              <a:spcAft>
                <a:spcPts val="0"/>
              </a:spcAft>
              <a:buSzPts val="1900"/>
              <a:buChar char="○"/>
              <a:defRPr/>
            </a:lvl5pPr>
            <a:lvl6pPr indent="-349250" lvl="5" marL="2743200" rtl="0">
              <a:lnSpc>
                <a:spcPct val="100000"/>
              </a:lnSpc>
              <a:spcBef>
                <a:spcPts val="2100"/>
              </a:spcBef>
              <a:spcAft>
                <a:spcPts val="0"/>
              </a:spcAft>
              <a:buSzPts val="1900"/>
              <a:buChar char="■"/>
              <a:defRPr/>
            </a:lvl6pPr>
            <a:lvl7pPr indent="-349250" lvl="6" marL="3200400" rtl="0">
              <a:lnSpc>
                <a:spcPct val="100000"/>
              </a:lnSpc>
              <a:spcBef>
                <a:spcPts val="2100"/>
              </a:spcBef>
              <a:spcAft>
                <a:spcPts val="0"/>
              </a:spcAft>
              <a:buSzPts val="1900"/>
              <a:buChar char="●"/>
              <a:defRPr/>
            </a:lvl7pPr>
            <a:lvl8pPr indent="-349250" lvl="7" marL="3657600" rtl="0">
              <a:lnSpc>
                <a:spcPct val="100000"/>
              </a:lnSpc>
              <a:spcBef>
                <a:spcPts val="2100"/>
              </a:spcBef>
              <a:spcAft>
                <a:spcPts val="0"/>
              </a:spcAft>
              <a:buSzPts val="1900"/>
              <a:buChar char="○"/>
              <a:defRPr/>
            </a:lvl8pPr>
            <a:lvl9pPr indent="-349250" lvl="8" marL="4114800" rtl="0">
              <a:lnSpc>
                <a:spcPct val="100000"/>
              </a:lnSpc>
              <a:spcBef>
                <a:spcPts val="2100"/>
              </a:spcBef>
              <a:spcAft>
                <a:spcPts val="2100"/>
              </a:spcAft>
              <a:buSzPts val="1900"/>
              <a:buChar char="■"/>
              <a:defRPr/>
            </a:lvl9pPr>
          </a:lstStyle>
          <a:p/>
        </p:txBody>
      </p:sp>
      <p:sp>
        <p:nvSpPr>
          <p:cNvPr id="23" name="Google Shape;23;p5"/>
          <p:cNvSpPr txBox="1"/>
          <p:nvPr>
            <p:ph idx="2" type="body"/>
          </p:nvPr>
        </p:nvSpPr>
        <p:spPr>
          <a:xfrm>
            <a:off x="4448700" y="2513770"/>
            <a:ext cx="3294600" cy="1322700"/>
          </a:xfrm>
          <a:prstGeom prst="rect">
            <a:avLst/>
          </a:prstGeom>
        </p:spPr>
        <p:txBody>
          <a:bodyPr anchorCtr="0" anchor="t" bIns="121900" lIns="121900" spcFirstLastPara="1" rIns="121900" wrap="square" tIns="121900">
            <a:noAutofit/>
          </a:bodyPr>
          <a:lstStyle>
            <a:lvl1pPr indent="-349250" lvl="0" marL="457200" rtl="0">
              <a:lnSpc>
                <a:spcPct val="100000"/>
              </a:lnSpc>
              <a:spcBef>
                <a:spcPts val="0"/>
              </a:spcBef>
              <a:spcAft>
                <a:spcPts val="0"/>
              </a:spcAft>
              <a:buSzPts val="1900"/>
              <a:buChar char="●"/>
              <a:defRPr/>
            </a:lvl1pPr>
            <a:lvl2pPr indent="-349250" lvl="1" marL="914400" rtl="0">
              <a:lnSpc>
                <a:spcPct val="100000"/>
              </a:lnSpc>
              <a:spcBef>
                <a:spcPts val="2100"/>
              </a:spcBef>
              <a:spcAft>
                <a:spcPts val="0"/>
              </a:spcAft>
              <a:buSzPts val="1900"/>
              <a:buChar char="○"/>
              <a:defRPr/>
            </a:lvl2pPr>
            <a:lvl3pPr indent="-349250" lvl="2" marL="1371600" rtl="0">
              <a:lnSpc>
                <a:spcPct val="100000"/>
              </a:lnSpc>
              <a:spcBef>
                <a:spcPts val="2100"/>
              </a:spcBef>
              <a:spcAft>
                <a:spcPts val="0"/>
              </a:spcAft>
              <a:buSzPts val="1900"/>
              <a:buChar char="■"/>
              <a:defRPr/>
            </a:lvl3pPr>
            <a:lvl4pPr indent="-349250" lvl="3" marL="1828800" rtl="0">
              <a:lnSpc>
                <a:spcPct val="100000"/>
              </a:lnSpc>
              <a:spcBef>
                <a:spcPts val="2100"/>
              </a:spcBef>
              <a:spcAft>
                <a:spcPts val="0"/>
              </a:spcAft>
              <a:buSzPts val="1900"/>
              <a:buChar char="●"/>
              <a:defRPr/>
            </a:lvl4pPr>
            <a:lvl5pPr indent="-349250" lvl="4" marL="2286000" rtl="0">
              <a:lnSpc>
                <a:spcPct val="100000"/>
              </a:lnSpc>
              <a:spcBef>
                <a:spcPts val="2100"/>
              </a:spcBef>
              <a:spcAft>
                <a:spcPts val="0"/>
              </a:spcAft>
              <a:buSzPts val="1900"/>
              <a:buChar char="○"/>
              <a:defRPr/>
            </a:lvl5pPr>
            <a:lvl6pPr indent="-349250" lvl="5" marL="2743200" rtl="0">
              <a:lnSpc>
                <a:spcPct val="100000"/>
              </a:lnSpc>
              <a:spcBef>
                <a:spcPts val="2100"/>
              </a:spcBef>
              <a:spcAft>
                <a:spcPts val="0"/>
              </a:spcAft>
              <a:buSzPts val="1900"/>
              <a:buChar char="■"/>
              <a:defRPr/>
            </a:lvl6pPr>
            <a:lvl7pPr indent="-349250" lvl="6" marL="3200400" rtl="0">
              <a:lnSpc>
                <a:spcPct val="100000"/>
              </a:lnSpc>
              <a:spcBef>
                <a:spcPts val="2100"/>
              </a:spcBef>
              <a:spcAft>
                <a:spcPts val="0"/>
              </a:spcAft>
              <a:buSzPts val="1900"/>
              <a:buChar char="●"/>
              <a:defRPr/>
            </a:lvl7pPr>
            <a:lvl8pPr indent="-349250" lvl="7" marL="3657600" rtl="0">
              <a:lnSpc>
                <a:spcPct val="100000"/>
              </a:lnSpc>
              <a:spcBef>
                <a:spcPts val="2100"/>
              </a:spcBef>
              <a:spcAft>
                <a:spcPts val="0"/>
              </a:spcAft>
              <a:buSzPts val="1900"/>
              <a:buChar char="○"/>
              <a:defRPr/>
            </a:lvl8pPr>
            <a:lvl9pPr indent="-349250" lvl="8" marL="4114800" rtl="0">
              <a:lnSpc>
                <a:spcPct val="100000"/>
              </a:lnSpc>
              <a:spcBef>
                <a:spcPts val="2100"/>
              </a:spcBef>
              <a:spcAft>
                <a:spcPts val="2100"/>
              </a:spcAft>
              <a:buSzPts val="1900"/>
              <a:buChar char="■"/>
              <a:defRPr/>
            </a:lvl9pPr>
          </a:lstStyle>
          <a:p/>
        </p:txBody>
      </p:sp>
      <p:sp>
        <p:nvSpPr>
          <p:cNvPr id="24" name="Google Shape;24;p5"/>
          <p:cNvSpPr txBox="1"/>
          <p:nvPr>
            <p:ph idx="3" type="body"/>
          </p:nvPr>
        </p:nvSpPr>
        <p:spPr>
          <a:xfrm>
            <a:off x="490775" y="4554829"/>
            <a:ext cx="3294600" cy="1322700"/>
          </a:xfrm>
          <a:prstGeom prst="rect">
            <a:avLst/>
          </a:prstGeom>
        </p:spPr>
        <p:txBody>
          <a:bodyPr anchorCtr="0" anchor="t" bIns="121900" lIns="121900" spcFirstLastPara="1" rIns="121900" wrap="square" tIns="121900">
            <a:noAutofit/>
          </a:bodyPr>
          <a:lstStyle>
            <a:lvl1pPr indent="-349250" lvl="0" marL="457200" rtl="0">
              <a:lnSpc>
                <a:spcPct val="100000"/>
              </a:lnSpc>
              <a:spcBef>
                <a:spcPts val="0"/>
              </a:spcBef>
              <a:spcAft>
                <a:spcPts val="0"/>
              </a:spcAft>
              <a:buSzPts val="1900"/>
              <a:buChar char="●"/>
              <a:defRPr/>
            </a:lvl1pPr>
            <a:lvl2pPr indent="-349250" lvl="1" marL="914400" rtl="0">
              <a:lnSpc>
                <a:spcPct val="100000"/>
              </a:lnSpc>
              <a:spcBef>
                <a:spcPts val="2100"/>
              </a:spcBef>
              <a:spcAft>
                <a:spcPts val="0"/>
              </a:spcAft>
              <a:buSzPts val="1900"/>
              <a:buChar char="○"/>
              <a:defRPr/>
            </a:lvl2pPr>
            <a:lvl3pPr indent="-349250" lvl="2" marL="1371600" rtl="0">
              <a:lnSpc>
                <a:spcPct val="100000"/>
              </a:lnSpc>
              <a:spcBef>
                <a:spcPts val="2100"/>
              </a:spcBef>
              <a:spcAft>
                <a:spcPts val="0"/>
              </a:spcAft>
              <a:buSzPts val="1900"/>
              <a:buChar char="■"/>
              <a:defRPr/>
            </a:lvl3pPr>
            <a:lvl4pPr indent="-349250" lvl="3" marL="1828800" rtl="0">
              <a:lnSpc>
                <a:spcPct val="100000"/>
              </a:lnSpc>
              <a:spcBef>
                <a:spcPts val="2100"/>
              </a:spcBef>
              <a:spcAft>
                <a:spcPts val="0"/>
              </a:spcAft>
              <a:buSzPts val="1900"/>
              <a:buChar char="●"/>
              <a:defRPr/>
            </a:lvl4pPr>
            <a:lvl5pPr indent="-349250" lvl="4" marL="2286000" rtl="0">
              <a:lnSpc>
                <a:spcPct val="100000"/>
              </a:lnSpc>
              <a:spcBef>
                <a:spcPts val="2100"/>
              </a:spcBef>
              <a:spcAft>
                <a:spcPts val="0"/>
              </a:spcAft>
              <a:buSzPts val="1900"/>
              <a:buChar char="○"/>
              <a:defRPr/>
            </a:lvl5pPr>
            <a:lvl6pPr indent="-349250" lvl="5" marL="2743200" rtl="0">
              <a:lnSpc>
                <a:spcPct val="100000"/>
              </a:lnSpc>
              <a:spcBef>
                <a:spcPts val="2100"/>
              </a:spcBef>
              <a:spcAft>
                <a:spcPts val="0"/>
              </a:spcAft>
              <a:buSzPts val="1900"/>
              <a:buChar char="■"/>
              <a:defRPr/>
            </a:lvl6pPr>
            <a:lvl7pPr indent="-349250" lvl="6" marL="3200400" rtl="0">
              <a:lnSpc>
                <a:spcPct val="100000"/>
              </a:lnSpc>
              <a:spcBef>
                <a:spcPts val="2100"/>
              </a:spcBef>
              <a:spcAft>
                <a:spcPts val="0"/>
              </a:spcAft>
              <a:buSzPts val="1900"/>
              <a:buChar char="●"/>
              <a:defRPr/>
            </a:lvl7pPr>
            <a:lvl8pPr indent="-349250" lvl="7" marL="3657600" rtl="0">
              <a:lnSpc>
                <a:spcPct val="100000"/>
              </a:lnSpc>
              <a:spcBef>
                <a:spcPts val="2100"/>
              </a:spcBef>
              <a:spcAft>
                <a:spcPts val="0"/>
              </a:spcAft>
              <a:buSzPts val="1900"/>
              <a:buChar char="○"/>
              <a:defRPr/>
            </a:lvl8pPr>
            <a:lvl9pPr indent="-349250" lvl="8" marL="4114800" rtl="0">
              <a:lnSpc>
                <a:spcPct val="100000"/>
              </a:lnSpc>
              <a:spcBef>
                <a:spcPts val="2100"/>
              </a:spcBef>
              <a:spcAft>
                <a:spcPts val="2100"/>
              </a:spcAft>
              <a:buSzPts val="1900"/>
              <a:buChar char="■"/>
              <a:defRPr/>
            </a:lvl9pPr>
          </a:lstStyle>
          <a:p/>
        </p:txBody>
      </p:sp>
      <p:sp>
        <p:nvSpPr>
          <p:cNvPr id="25" name="Google Shape;25;p5"/>
          <p:cNvSpPr txBox="1"/>
          <p:nvPr>
            <p:ph idx="4" type="body"/>
          </p:nvPr>
        </p:nvSpPr>
        <p:spPr>
          <a:xfrm>
            <a:off x="4448700" y="4554829"/>
            <a:ext cx="3294600" cy="1322700"/>
          </a:xfrm>
          <a:prstGeom prst="rect">
            <a:avLst/>
          </a:prstGeom>
        </p:spPr>
        <p:txBody>
          <a:bodyPr anchorCtr="0" anchor="t" bIns="121900" lIns="121900" spcFirstLastPara="1" rIns="121900" wrap="square" tIns="121900">
            <a:noAutofit/>
          </a:bodyPr>
          <a:lstStyle>
            <a:lvl1pPr indent="-349250" lvl="0" marL="457200" rtl="0">
              <a:lnSpc>
                <a:spcPct val="100000"/>
              </a:lnSpc>
              <a:spcBef>
                <a:spcPts val="0"/>
              </a:spcBef>
              <a:spcAft>
                <a:spcPts val="0"/>
              </a:spcAft>
              <a:buSzPts val="1900"/>
              <a:buChar char="●"/>
              <a:defRPr/>
            </a:lvl1pPr>
            <a:lvl2pPr indent="-349250" lvl="1" marL="914400" rtl="0">
              <a:lnSpc>
                <a:spcPct val="100000"/>
              </a:lnSpc>
              <a:spcBef>
                <a:spcPts val="2100"/>
              </a:spcBef>
              <a:spcAft>
                <a:spcPts val="0"/>
              </a:spcAft>
              <a:buSzPts val="1900"/>
              <a:buChar char="○"/>
              <a:defRPr/>
            </a:lvl2pPr>
            <a:lvl3pPr indent="-349250" lvl="2" marL="1371600" rtl="0">
              <a:lnSpc>
                <a:spcPct val="100000"/>
              </a:lnSpc>
              <a:spcBef>
                <a:spcPts val="2100"/>
              </a:spcBef>
              <a:spcAft>
                <a:spcPts val="0"/>
              </a:spcAft>
              <a:buSzPts val="1900"/>
              <a:buChar char="■"/>
              <a:defRPr/>
            </a:lvl3pPr>
            <a:lvl4pPr indent="-349250" lvl="3" marL="1828800" rtl="0">
              <a:lnSpc>
                <a:spcPct val="100000"/>
              </a:lnSpc>
              <a:spcBef>
                <a:spcPts val="2100"/>
              </a:spcBef>
              <a:spcAft>
                <a:spcPts val="0"/>
              </a:spcAft>
              <a:buSzPts val="1900"/>
              <a:buChar char="●"/>
              <a:defRPr/>
            </a:lvl4pPr>
            <a:lvl5pPr indent="-349250" lvl="4" marL="2286000" rtl="0">
              <a:lnSpc>
                <a:spcPct val="100000"/>
              </a:lnSpc>
              <a:spcBef>
                <a:spcPts val="2100"/>
              </a:spcBef>
              <a:spcAft>
                <a:spcPts val="0"/>
              </a:spcAft>
              <a:buSzPts val="1900"/>
              <a:buChar char="○"/>
              <a:defRPr/>
            </a:lvl5pPr>
            <a:lvl6pPr indent="-349250" lvl="5" marL="2743200" rtl="0">
              <a:lnSpc>
                <a:spcPct val="100000"/>
              </a:lnSpc>
              <a:spcBef>
                <a:spcPts val="2100"/>
              </a:spcBef>
              <a:spcAft>
                <a:spcPts val="0"/>
              </a:spcAft>
              <a:buSzPts val="1900"/>
              <a:buChar char="■"/>
              <a:defRPr/>
            </a:lvl6pPr>
            <a:lvl7pPr indent="-349250" lvl="6" marL="3200400" rtl="0">
              <a:lnSpc>
                <a:spcPct val="100000"/>
              </a:lnSpc>
              <a:spcBef>
                <a:spcPts val="2100"/>
              </a:spcBef>
              <a:spcAft>
                <a:spcPts val="0"/>
              </a:spcAft>
              <a:buSzPts val="1900"/>
              <a:buChar char="●"/>
              <a:defRPr/>
            </a:lvl7pPr>
            <a:lvl8pPr indent="-349250" lvl="7" marL="3657600" rtl="0">
              <a:lnSpc>
                <a:spcPct val="100000"/>
              </a:lnSpc>
              <a:spcBef>
                <a:spcPts val="2100"/>
              </a:spcBef>
              <a:spcAft>
                <a:spcPts val="0"/>
              </a:spcAft>
              <a:buSzPts val="1900"/>
              <a:buChar char="○"/>
              <a:defRPr/>
            </a:lvl8pPr>
            <a:lvl9pPr indent="-349250" lvl="8" marL="4114800" rtl="0">
              <a:lnSpc>
                <a:spcPct val="100000"/>
              </a:lnSpc>
              <a:spcBef>
                <a:spcPts val="2100"/>
              </a:spcBef>
              <a:spcAft>
                <a:spcPts val="2100"/>
              </a:spcAft>
              <a:buSzPts val="1900"/>
              <a:buChar char="■"/>
              <a:defRPr/>
            </a:lvl9pPr>
          </a:lstStyle>
          <a:p/>
        </p:txBody>
      </p:sp>
      <p:sp>
        <p:nvSpPr>
          <p:cNvPr id="26" name="Google Shape;26;p5"/>
          <p:cNvSpPr txBox="1"/>
          <p:nvPr>
            <p:ph idx="5" type="title"/>
          </p:nvPr>
        </p:nvSpPr>
        <p:spPr>
          <a:xfrm>
            <a:off x="490775" y="1818000"/>
            <a:ext cx="3294600" cy="695700"/>
          </a:xfrm>
          <a:prstGeom prst="rect">
            <a:avLst/>
          </a:prstGeom>
        </p:spPr>
        <p:txBody>
          <a:bodyPr anchorCtr="0" anchor="t" bIns="121900" lIns="121900" spcFirstLastPara="1" rIns="121900" wrap="square" tIns="121900">
            <a:noAutofit/>
          </a:bodyPr>
          <a:lstStyle>
            <a:lvl1pPr indent="0" lvl="0" marL="0" marR="0" rtl="0">
              <a:lnSpc>
                <a:spcPct val="100000"/>
              </a:lnSpc>
              <a:spcBef>
                <a:spcPts val="0"/>
              </a:spcBef>
              <a:spcAft>
                <a:spcPts val="0"/>
              </a:spcAft>
              <a:buClr>
                <a:schemeClr val="dk1"/>
              </a:buClr>
              <a:buSzPts val="2600"/>
              <a:buFont typeface="Aldrich"/>
              <a:buNone/>
              <a:defRPr sz="2600">
                <a:highlight>
                  <a:schemeClr val="accent1"/>
                </a:highlight>
              </a:defRPr>
            </a:lvl1pPr>
            <a:lvl2pPr lvl="1"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9pPr>
          </a:lstStyle>
          <a:p/>
        </p:txBody>
      </p:sp>
      <p:sp>
        <p:nvSpPr>
          <p:cNvPr id="27" name="Google Shape;27;p5"/>
          <p:cNvSpPr txBox="1"/>
          <p:nvPr>
            <p:ph idx="6" type="title"/>
          </p:nvPr>
        </p:nvSpPr>
        <p:spPr>
          <a:xfrm>
            <a:off x="4448700" y="1818000"/>
            <a:ext cx="3294600" cy="695700"/>
          </a:xfrm>
          <a:prstGeom prst="rect">
            <a:avLst/>
          </a:prstGeom>
        </p:spPr>
        <p:txBody>
          <a:bodyPr anchorCtr="0" anchor="t" bIns="121900" lIns="121900" spcFirstLastPara="1" rIns="121900" wrap="square" tIns="121900">
            <a:noAutofit/>
          </a:bodyPr>
          <a:lstStyle>
            <a:lvl1pPr indent="0" lvl="0" marL="0" marR="0" rtl="0">
              <a:lnSpc>
                <a:spcPct val="100000"/>
              </a:lnSpc>
              <a:spcBef>
                <a:spcPts val="0"/>
              </a:spcBef>
              <a:spcAft>
                <a:spcPts val="0"/>
              </a:spcAft>
              <a:buClr>
                <a:schemeClr val="dk1"/>
              </a:buClr>
              <a:buSzPts val="2600"/>
              <a:buFont typeface="Aldrich"/>
              <a:buNone/>
              <a:defRPr sz="2600">
                <a:highlight>
                  <a:schemeClr val="accent1"/>
                </a:highlight>
              </a:defRPr>
            </a:lvl1pPr>
            <a:lvl2pPr lvl="1"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9pPr>
          </a:lstStyle>
          <a:p/>
        </p:txBody>
      </p:sp>
      <p:sp>
        <p:nvSpPr>
          <p:cNvPr id="28" name="Google Shape;28;p5"/>
          <p:cNvSpPr txBox="1"/>
          <p:nvPr>
            <p:ph idx="7" type="title"/>
          </p:nvPr>
        </p:nvSpPr>
        <p:spPr>
          <a:xfrm>
            <a:off x="490775" y="3859059"/>
            <a:ext cx="3294600" cy="695700"/>
          </a:xfrm>
          <a:prstGeom prst="rect">
            <a:avLst/>
          </a:prstGeom>
        </p:spPr>
        <p:txBody>
          <a:bodyPr anchorCtr="0" anchor="t" bIns="121900" lIns="121900" spcFirstLastPara="1" rIns="121900" wrap="square" tIns="121900">
            <a:noAutofit/>
          </a:bodyPr>
          <a:lstStyle>
            <a:lvl1pPr indent="0" lvl="0" marL="0" marR="0" rtl="0">
              <a:lnSpc>
                <a:spcPct val="100000"/>
              </a:lnSpc>
              <a:spcBef>
                <a:spcPts val="0"/>
              </a:spcBef>
              <a:spcAft>
                <a:spcPts val="0"/>
              </a:spcAft>
              <a:buClr>
                <a:schemeClr val="dk1"/>
              </a:buClr>
              <a:buSzPts val="2600"/>
              <a:buFont typeface="Aldrich"/>
              <a:buNone/>
              <a:defRPr sz="2600">
                <a:highlight>
                  <a:schemeClr val="accent1"/>
                </a:highlight>
              </a:defRPr>
            </a:lvl1pPr>
            <a:lvl2pPr lvl="1"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9pPr>
          </a:lstStyle>
          <a:p/>
        </p:txBody>
      </p:sp>
      <p:sp>
        <p:nvSpPr>
          <p:cNvPr id="29" name="Google Shape;29;p5"/>
          <p:cNvSpPr txBox="1"/>
          <p:nvPr>
            <p:ph idx="8" type="title"/>
          </p:nvPr>
        </p:nvSpPr>
        <p:spPr>
          <a:xfrm>
            <a:off x="4448700" y="3859059"/>
            <a:ext cx="3294600" cy="695700"/>
          </a:xfrm>
          <a:prstGeom prst="rect">
            <a:avLst/>
          </a:prstGeom>
        </p:spPr>
        <p:txBody>
          <a:bodyPr anchorCtr="0" anchor="t" bIns="121900" lIns="121900" spcFirstLastPara="1" rIns="121900" wrap="square" tIns="121900">
            <a:noAutofit/>
          </a:bodyPr>
          <a:lstStyle>
            <a:lvl1pPr indent="0" lvl="0" marL="0" marR="0" rtl="0">
              <a:lnSpc>
                <a:spcPct val="100000"/>
              </a:lnSpc>
              <a:spcBef>
                <a:spcPts val="0"/>
              </a:spcBef>
              <a:spcAft>
                <a:spcPts val="0"/>
              </a:spcAft>
              <a:buClr>
                <a:schemeClr val="dk1"/>
              </a:buClr>
              <a:buSzPts val="2600"/>
              <a:buFont typeface="Aldrich"/>
              <a:buNone/>
              <a:defRPr sz="2600">
                <a:highlight>
                  <a:schemeClr val="accent1"/>
                </a:highlight>
              </a:defRPr>
            </a:lvl1pPr>
            <a:lvl2pPr lvl="1"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9pPr>
          </a:lstStyle>
          <a:p/>
        </p:txBody>
      </p:sp>
      <p:sp>
        <p:nvSpPr>
          <p:cNvPr id="30" name="Google Shape;30;p5"/>
          <p:cNvSpPr txBox="1"/>
          <p:nvPr>
            <p:ph idx="9" type="body"/>
          </p:nvPr>
        </p:nvSpPr>
        <p:spPr>
          <a:xfrm>
            <a:off x="8406625" y="2513770"/>
            <a:ext cx="3294600" cy="1322700"/>
          </a:xfrm>
          <a:prstGeom prst="rect">
            <a:avLst/>
          </a:prstGeom>
        </p:spPr>
        <p:txBody>
          <a:bodyPr anchorCtr="0" anchor="t" bIns="121900" lIns="121900" spcFirstLastPara="1" rIns="121900" wrap="square" tIns="121900">
            <a:noAutofit/>
          </a:bodyPr>
          <a:lstStyle>
            <a:lvl1pPr indent="-349250" lvl="0" marL="457200" rtl="0">
              <a:lnSpc>
                <a:spcPct val="100000"/>
              </a:lnSpc>
              <a:spcBef>
                <a:spcPts val="0"/>
              </a:spcBef>
              <a:spcAft>
                <a:spcPts val="0"/>
              </a:spcAft>
              <a:buSzPts val="1900"/>
              <a:buChar char="●"/>
              <a:defRPr/>
            </a:lvl1pPr>
            <a:lvl2pPr indent="-349250" lvl="1" marL="914400" rtl="0">
              <a:lnSpc>
                <a:spcPct val="100000"/>
              </a:lnSpc>
              <a:spcBef>
                <a:spcPts val="2100"/>
              </a:spcBef>
              <a:spcAft>
                <a:spcPts val="0"/>
              </a:spcAft>
              <a:buSzPts val="1900"/>
              <a:buChar char="○"/>
              <a:defRPr/>
            </a:lvl2pPr>
            <a:lvl3pPr indent="-349250" lvl="2" marL="1371600" rtl="0">
              <a:lnSpc>
                <a:spcPct val="100000"/>
              </a:lnSpc>
              <a:spcBef>
                <a:spcPts val="2100"/>
              </a:spcBef>
              <a:spcAft>
                <a:spcPts val="0"/>
              </a:spcAft>
              <a:buSzPts val="1900"/>
              <a:buChar char="■"/>
              <a:defRPr/>
            </a:lvl3pPr>
            <a:lvl4pPr indent="-349250" lvl="3" marL="1828800" rtl="0">
              <a:lnSpc>
                <a:spcPct val="100000"/>
              </a:lnSpc>
              <a:spcBef>
                <a:spcPts val="2100"/>
              </a:spcBef>
              <a:spcAft>
                <a:spcPts val="0"/>
              </a:spcAft>
              <a:buSzPts val="1900"/>
              <a:buChar char="●"/>
              <a:defRPr/>
            </a:lvl4pPr>
            <a:lvl5pPr indent="-349250" lvl="4" marL="2286000" rtl="0">
              <a:lnSpc>
                <a:spcPct val="100000"/>
              </a:lnSpc>
              <a:spcBef>
                <a:spcPts val="2100"/>
              </a:spcBef>
              <a:spcAft>
                <a:spcPts val="0"/>
              </a:spcAft>
              <a:buSzPts val="1900"/>
              <a:buChar char="○"/>
              <a:defRPr/>
            </a:lvl5pPr>
            <a:lvl6pPr indent="-349250" lvl="5" marL="2743200" rtl="0">
              <a:lnSpc>
                <a:spcPct val="100000"/>
              </a:lnSpc>
              <a:spcBef>
                <a:spcPts val="2100"/>
              </a:spcBef>
              <a:spcAft>
                <a:spcPts val="0"/>
              </a:spcAft>
              <a:buSzPts val="1900"/>
              <a:buChar char="■"/>
              <a:defRPr/>
            </a:lvl6pPr>
            <a:lvl7pPr indent="-349250" lvl="6" marL="3200400" rtl="0">
              <a:lnSpc>
                <a:spcPct val="100000"/>
              </a:lnSpc>
              <a:spcBef>
                <a:spcPts val="2100"/>
              </a:spcBef>
              <a:spcAft>
                <a:spcPts val="0"/>
              </a:spcAft>
              <a:buSzPts val="1900"/>
              <a:buChar char="●"/>
              <a:defRPr/>
            </a:lvl7pPr>
            <a:lvl8pPr indent="-349250" lvl="7" marL="3657600" rtl="0">
              <a:lnSpc>
                <a:spcPct val="100000"/>
              </a:lnSpc>
              <a:spcBef>
                <a:spcPts val="2100"/>
              </a:spcBef>
              <a:spcAft>
                <a:spcPts val="0"/>
              </a:spcAft>
              <a:buSzPts val="1900"/>
              <a:buChar char="○"/>
              <a:defRPr/>
            </a:lvl8pPr>
            <a:lvl9pPr indent="-349250" lvl="8" marL="4114800" rtl="0">
              <a:lnSpc>
                <a:spcPct val="100000"/>
              </a:lnSpc>
              <a:spcBef>
                <a:spcPts val="2100"/>
              </a:spcBef>
              <a:spcAft>
                <a:spcPts val="2100"/>
              </a:spcAft>
              <a:buSzPts val="1900"/>
              <a:buChar char="■"/>
              <a:defRPr/>
            </a:lvl9pPr>
          </a:lstStyle>
          <a:p/>
        </p:txBody>
      </p:sp>
      <p:sp>
        <p:nvSpPr>
          <p:cNvPr id="31" name="Google Shape;31;p5"/>
          <p:cNvSpPr txBox="1"/>
          <p:nvPr>
            <p:ph idx="13" type="body"/>
          </p:nvPr>
        </p:nvSpPr>
        <p:spPr>
          <a:xfrm>
            <a:off x="8406625" y="4554829"/>
            <a:ext cx="3294600" cy="1322700"/>
          </a:xfrm>
          <a:prstGeom prst="rect">
            <a:avLst/>
          </a:prstGeom>
        </p:spPr>
        <p:txBody>
          <a:bodyPr anchorCtr="0" anchor="t" bIns="121900" lIns="121900" spcFirstLastPara="1" rIns="121900" wrap="square" tIns="121900">
            <a:noAutofit/>
          </a:bodyPr>
          <a:lstStyle>
            <a:lvl1pPr indent="-349250" lvl="0" marL="457200" rtl="0">
              <a:lnSpc>
                <a:spcPct val="100000"/>
              </a:lnSpc>
              <a:spcBef>
                <a:spcPts val="0"/>
              </a:spcBef>
              <a:spcAft>
                <a:spcPts val="0"/>
              </a:spcAft>
              <a:buSzPts val="1900"/>
              <a:buChar char="●"/>
              <a:defRPr/>
            </a:lvl1pPr>
            <a:lvl2pPr indent="-349250" lvl="1" marL="914400" rtl="0">
              <a:lnSpc>
                <a:spcPct val="100000"/>
              </a:lnSpc>
              <a:spcBef>
                <a:spcPts val="2100"/>
              </a:spcBef>
              <a:spcAft>
                <a:spcPts val="0"/>
              </a:spcAft>
              <a:buSzPts val="1900"/>
              <a:buChar char="○"/>
              <a:defRPr/>
            </a:lvl2pPr>
            <a:lvl3pPr indent="-349250" lvl="2" marL="1371600" rtl="0">
              <a:lnSpc>
                <a:spcPct val="100000"/>
              </a:lnSpc>
              <a:spcBef>
                <a:spcPts val="2100"/>
              </a:spcBef>
              <a:spcAft>
                <a:spcPts val="0"/>
              </a:spcAft>
              <a:buSzPts val="1900"/>
              <a:buChar char="■"/>
              <a:defRPr/>
            </a:lvl3pPr>
            <a:lvl4pPr indent="-349250" lvl="3" marL="1828800" rtl="0">
              <a:lnSpc>
                <a:spcPct val="100000"/>
              </a:lnSpc>
              <a:spcBef>
                <a:spcPts val="2100"/>
              </a:spcBef>
              <a:spcAft>
                <a:spcPts val="0"/>
              </a:spcAft>
              <a:buSzPts val="1900"/>
              <a:buChar char="●"/>
              <a:defRPr/>
            </a:lvl4pPr>
            <a:lvl5pPr indent="-349250" lvl="4" marL="2286000" rtl="0">
              <a:lnSpc>
                <a:spcPct val="100000"/>
              </a:lnSpc>
              <a:spcBef>
                <a:spcPts val="2100"/>
              </a:spcBef>
              <a:spcAft>
                <a:spcPts val="0"/>
              </a:spcAft>
              <a:buSzPts val="1900"/>
              <a:buChar char="○"/>
              <a:defRPr/>
            </a:lvl5pPr>
            <a:lvl6pPr indent="-349250" lvl="5" marL="2743200" rtl="0">
              <a:lnSpc>
                <a:spcPct val="100000"/>
              </a:lnSpc>
              <a:spcBef>
                <a:spcPts val="2100"/>
              </a:spcBef>
              <a:spcAft>
                <a:spcPts val="0"/>
              </a:spcAft>
              <a:buSzPts val="1900"/>
              <a:buChar char="■"/>
              <a:defRPr/>
            </a:lvl6pPr>
            <a:lvl7pPr indent="-349250" lvl="6" marL="3200400" rtl="0">
              <a:lnSpc>
                <a:spcPct val="100000"/>
              </a:lnSpc>
              <a:spcBef>
                <a:spcPts val="2100"/>
              </a:spcBef>
              <a:spcAft>
                <a:spcPts val="0"/>
              </a:spcAft>
              <a:buSzPts val="1900"/>
              <a:buChar char="●"/>
              <a:defRPr/>
            </a:lvl7pPr>
            <a:lvl8pPr indent="-349250" lvl="7" marL="3657600" rtl="0">
              <a:lnSpc>
                <a:spcPct val="100000"/>
              </a:lnSpc>
              <a:spcBef>
                <a:spcPts val="2100"/>
              </a:spcBef>
              <a:spcAft>
                <a:spcPts val="0"/>
              </a:spcAft>
              <a:buSzPts val="1900"/>
              <a:buChar char="○"/>
              <a:defRPr/>
            </a:lvl8pPr>
            <a:lvl9pPr indent="-349250" lvl="8" marL="4114800" rtl="0">
              <a:lnSpc>
                <a:spcPct val="100000"/>
              </a:lnSpc>
              <a:spcBef>
                <a:spcPts val="2100"/>
              </a:spcBef>
              <a:spcAft>
                <a:spcPts val="2100"/>
              </a:spcAft>
              <a:buSzPts val="1900"/>
              <a:buChar char="■"/>
              <a:defRPr/>
            </a:lvl9pPr>
          </a:lstStyle>
          <a:p/>
        </p:txBody>
      </p:sp>
      <p:sp>
        <p:nvSpPr>
          <p:cNvPr id="32" name="Google Shape;32;p5"/>
          <p:cNvSpPr txBox="1"/>
          <p:nvPr>
            <p:ph idx="14" type="title"/>
          </p:nvPr>
        </p:nvSpPr>
        <p:spPr>
          <a:xfrm>
            <a:off x="8406625" y="1818000"/>
            <a:ext cx="3294600" cy="695700"/>
          </a:xfrm>
          <a:prstGeom prst="rect">
            <a:avLst/>
          </a:prstGeom>
        </p:spPr>
        <p:txBody>
          <a:bodyPr anchorCtr="0" anchor="t" bIns="121900" lIns="121900" spcFirstLastPara="1" rIns="121900" wrap="square" tIns="121900">
            <a:noAutofit/>
          </a:bodyPr>
          <a:lstStyle>
            <a:lvl1pPr indent="0" lvl="0" marL="0" marR="0" rtl="0">
              <a:lnSpc>
                <a:spcPct val="100000"/>
              </a:lnSpc>
              <a:spcBef>
                <a:spcPts val="0"/>
              </a:spcBef>
              <a:spcAft>
                <a:spcPts val="0"/>
              </a:spcAft>
              <a:buClr>
                <a:schemeClr val="dk1"/>
              </a:buClr>
              <a:buSzPts val="2600"/>
              <a:buFont typeface="Aldrich"/>
              <a:buNone/>
              <a:defRPr sz="2600">
                <a:highlight>
                  <a:schemeClr val="accent1"/>
                </a:highlight>
              </a:defRPr>
            </a:lvl1pPr>
            <a:lvl2pPr lvl="1"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9pPr>
          </a:lstStyle>
          <a:p/>
        </p:txBody>
      </p:sp>
      <p:sp>
        <p:nvSpPr>
          <p:cNvPr id="33" name="Google Shape;33;p5"/>
          <p:cNvSpPr txBox="1"/>
          <p:nvPr>
            <p:ph idx="15" type="title"/>
          </p:nvPr>
        </p:nvSpPr>
        <p:spPr>
          <a:xfrm>
            <a:off x="8406625" y="3859059"/>
            <a:ext cx="3294600" cy="695700"/>
          </a:xfrm>
          <a:prstGeom prst="rect">
            <a:avLst/>
          </a:prstGeom>
        </p:spPr>
        <p:txBody>
          <a:bodyPr anchorCtr="0" anchor="t" bIns="121900" lIns="121900" spcFirstLastPara="1" rIns="121900" wrap="square" tIns="121900">
            <a:noAutofit/>
          </a:bodyPr>
          <a:lstStyle>
            <a:lvl1pPr indent="0" lvl="0" marL="0" marR="0" rtl="0">
              <a:lnSpc>
                <a:spcPct val="100000"/>
              </a:lnSpc>
              <a:spcBef>
                <a:spcPts val="0"/>
              </a:spcBef>
              <a:spcAft>
                <a:spcPts val="0"/>
              </a:spcAft>
              <a:buClr>
                <a:schemeClr val="dk1"/>
              </a:buClr>
              <a:buSzPts val="2600"/>
              <a:buFont typeface="Aldrich"/>
              <a:buNone/>
              <a:defRPr sz="2600">
                <a:highlight>
                  <a:schemeClr val="accent1"/>
                </a:highlight>
              </a:defRPr>
            </a:lvl1pPr>
            <a:lvl2pPr lvl="1"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9pPr>
          </a:lstStyle>
          <a:p/>
        </p:txBody>
      </p:sp>
      <p:sp>
        <p:nvSpPr>
          <p:cNvPr id="34" name="Google Shape;34;p5"/>
          <p:cNvSpPr/>
          <p:nvPr/>
        </p:nvSpPr>
        <p:spPr>
          <a:xfrm flipH="1">
            <a:off x="15240" y="5534749"/>
            <a:ext cx="12176760" cy="1067145"/>
          </a:xfrm>
          <a:custGeom>
            <a:rect b="b" l="l" r="r" t="t"/>
            <a:pathLst>
              <a:path extrusionOk="0" h="1067145" w="12954000">
                <a:moveTo>
                  <a:pt x="5413273" y="4"/>
                </a:moveTo>
                <a:cubicBezTo>
                  <a:pt x="5405862" y="80"/>
                  <a:pt x="5399786" y="5425"/>
                  <a:pt x="5399507" y="12165"/>
                </a:cubicBezTo>
                <a:lnTo>
                  <a:pt x="5370694" y="716489"/>
                </a:lnTo>
                <a:lnTo>
                  <a:pt x="5331124" y="116040"/>
                </a:lnTo>
                <a:cubicBezTo>
                  <a:pt x="5330680" y="109361"/>
                  <a:pt x="5324604" y="104147"/>
                  <a:pt x="5317247" y="104132"/>
                </a:cubicBezTo>
                <a:cubicBezTo>
                  <a:pt x="5309890" y="104147"/>
                  <a:pt x="5303816" y="109331"/>
                  <a:pt x="5303370" y="115989"/>
                </a:cubicBezTo>
                <a:lnTo>
                  <a:pt x="5270822" y="582161"/>
                </a:lnTo>
                <a:lnTo>
                  <a:pt x="5248530" y="444894"/>
                </a:lnTo>
                <a:cubicBezTo>
                  <a:pt x="5247471" y="438707"/>
                  <a:pt x="5241674" y="434126"/>
                  <a:pt x="5234764" y="434101"/>
                </a:cubicBezTo>
                <a:cubicBezTo>
                  <a:pt x="5227909" y="434106"/>
                  <a:pt x="5222057" y="438666"/>
                  <a:pt x="5220998" y="444842"/>
                </a:cubicBezTo>
                <a:lnTo>
                  <a:pt x="5177639" y="703010"/>
                </a:lnTo>
                <a:lnTo>
                  <a:pt x="5150889" y="572179"/>
                </a:lnTo>
                <a:cubicBezTo>
                  <a:pt x="5149605" y="566508"/>
                  <a:pt x="5144256" y="562338"/>
                  <a:pt x="5137903" y="562044"/>
                </a:cubicBezTo>
                <a:cubicBezTo>
                  <a:pt x="5131438" y="561679"/>
                  <a:pt x="5125586" y="565454"/>
                  <a:pt x="5123803" y="571114"/>
                </a:cubicBezTo>
                <a:lnTo>
                  <a:pt x="5090364" y="673469"/>
                </a:lnTo>
                <a:lnTo>
                  <a:pt x="5052688" y="559916"/>
                </a:lnTo>
                <a:cubicBezTo>
                  <a:pt x="5051183" y="555396"/>
                  <a:pt x="5047060" y="552001"/>
                  <a:pt x="5041933" y="551114"/>
                </a:cubicBezTo>
                <a:cubicBezTo>
                  <a:pt x="5034408" y="549802"/>
                  <a:pt x="5027107" y="554312"/>
                  <a:pt x="5025658" y="561183"/>
                </a:cubicBezTo>
                <a:lnTo>
                  <a:pt x="4993502" y="714665"/>
                </a:lnTo>
                <a:lnTo>
                  <a:pt x="4957777" y="527588"/>
                </a:lnTo>
                <a:cubicBezTo>
                  <a:pt x="4956718" y="522151"/>
                  <a:pt x="4951869" y="517976"/>
                  <a:pt x="4945851" y="517276"/>
                </a:cubicBezTo>
                <a:cubicBezTo>
                  <a:pt x="4938215" y="516395"/>
                  <a:pt x="4931193" y="521305"/>
                  <a:pt x="4930246" y="528247"/>
                </a:cubicBezTo>
                <a:lnTo>
                  <a:pt x="4904776" y="720796"/>
                </a:lnTo>
                <a:lnTo>
                  <a:pt x="4862754" y="258323"/>
                </a:lnTo>
                <a:cubicBezTo>
                  <a:pt x="4862922" y="251326"/>
                  <a:pt x="4856792" y="245544"/>
                  <a:pt x="4849100" y="245402"/>
                </a:cubicBezTo>
                <a:cubicBezTo>
                  <a:pt x="4841409" y="245261"/>
                  <a:pt x="4835056" y="250819"/>
                  <a:pt x="4834888" y="257816"/>
                </a:cubicBezTo>
                <a:lnTo>
                  <a:pt x="4784730" y="625079"/>
                </a:lnTo>
                <a:lnTo>
                  <a:pt x="4766617" y="570810"/>
                </a:lnTo>
                <a:cubicBezTo>
                  <a:pt x="4764890" y="565677"/>
                  <a:pt x="4759762" y="562090"/>
                  <a:pt x="4753855" y="561841"/>
                </a:cubicBezTo>
                <a:cubicBezTo>
                  <a:pt x="4747947" y="561598"/>
                  <a:pt x="4742486" y="564821"/>
                  <a:pt x="4740312" y="569847"/>
                </a:cubicBezTo>
                <a:lnTo>
                  <a:pt x="4704644" y="651579"/>
                </a:lnTo>
                <a:lnTo>
                  <a:pt x="4676443" y="445197"/>
                </a:lnTo>
                <a:cubicBezTo>
                  <a:pt x="4675552" y="438858"/>
                  <a:pt x="4669644" y="434101"/>
                  <a:pt x="4662622" y="434101"/>
                </a:cubicBezTo>
                <a:cubicBezTo>
                  <a:pt x="4655544" y="434166"/>
                  <a:pt x="4649636" y="439051"/>
                  <a:pt x="4648912" y="445451"/>
                </a:cubicBezTo>
                <a:lnTo>
                  <a:pt x="4599924" y="875443"/>
                </a:lnTo>
                <a:lnTo>
                  <a:pt x="4550378" y="572381"/>
                </a:lnTo>
                <a:cubicBezTo>
                  <a:pt x="4549597" y="567491"/>
                  <a:pt x="4545752" y="563458"/>
                  <a:pt x="4540569" y="562044"/>
                </a:cubicBezTo>
                <a:cubicBezTo>
                  <a:pt x="4533213" y="560043"/>
                  <a:pt x="4525465" y="563853"/>
                  <a:pt x="4523236" y="570557"/>
                </a:cubicBezTo>
                <a:lnTo>
                  <a:pt x="4499271" y="642864"/>
                </a:lnTo>
                <a:lnTo>
                  <a:pt x="4463325" y="569087"/>
                </a:lnTo>
                <a:cubicBezTo>
                  <a:pt x="4460929" y="564116"/>
                  <a:pt x="4455355" y="561097"/>
                  <a:pt x="4449391" y="561588"/>
                </a:cubicBezTo>
                <a:cubicBezTo>
                  <a:pt x="4443483" y="562059"/>
                  <a:pt x="4438524" y="565905"/>
                  <a:pt x="4437075" y="571165"/>
                </a:cubicBezTo>
                <a:lnTo>
                  <a:pt x="4422529" y="624470"/>
                </a:lnTo>
                <a:lnTo>
                  <a:pt x="4378501" y="150800"/>
                </a:lnTo>
                <a:cubicBezTo>
                  <a:pt x="4377943" y="144228"/>
                  <a:pt x="4371869" y="139176"/>
                  <a:pt x="4364623" y="139196"/>
                </a:cubicBezTo>
                <a:cubicBezTo>
                  <a:pt x="4357323" y="139318"/>
                  <a:pt x="4351359" y="144527"/>
                  <a:pt x="4350914" y="151155"/>
                </a:cubicBezTo>
                <a:lnTo>
                  <a:pt x="4318813" y="673520"/>
                </a:lnTo>
                <a:lnTo>
                  <a:pt x="4285763" y="266178"/>
                </a:lnTo>
                <a:cubicBezTo>
                  <a:pt x="4285261" y="259616"/>
                  <a:pt x="4279298" y="254508"/>
                  <a:pt x="4272053" y="254422"/>
                </a:cubicBezTo>
                <a:cubicBezTo>
                  <a:pt x="4264863" y="254442"/>
                  <a:pt x="4258901" y="259387"/>
                  <a:pt x="4258175" y="265873"/>
                </a:cubicBezTo>
                <a:lnTo>
                  <a:pt x="4227190" y="549073"/>
                </a:lnTo>
                <a:lnTo>
                  <a:pt x="4181377" y="18499"/>
                </a:lnTo>
                <a:cubicBezTo>
                  <a:pt x="4180820" y="11921"/>
                  <a:pt x="4174745" y="6849"/>
                  <a:pt x="4167500" y="6844"/>
                </a:cubicBezTo>
                <a:lnTo>
                  <a:pt x="4167166" y="6844"/>
                </a:lnTo>
                <a:cubicBezTo>
                  <a:pt x="4159753" y="6976"/>
                  <a:pt x="4153790" y="12372"/>
                  <a:pt x="4153567" y="19107"/>
                </a:cubicBezTo>
                <a:lnTo>
                  <a:pt x="4129269" y="743193"/>
                </a:lnTo>
                <a:lnTo>
                  <a:pt x="4102629" y="430401"/>
                </a:lnTo>
                <a:cubicBezTo>
                  <a:pt x="4102851" y="423404"/>
                  <a:pt x="4096833" y="417551"/>
                  <a:pt x="4089142" y="417329"/>
                </a:cubicBezTo>
                <a:cubicBezTo>
                  <a:pt x="4081450" y="417106"/>
                  <a:pt x="4074985" y="422593"/>
                  <a:pt x="4074763" y="429591"/>
                </a:cubicBezTo>
                <a:lnTo>
                  <a:pt x="4036029" y="678790"/>
                </a:lnTo>
                <a:lnTo>
                  <a:pt x="4006826" y="571621"/>
                </a:lnTo>
                <a:cubicBezTo>
                  <a:pt x="4005265" y="565961"/>
                  <a:pt x="3999692" y="561989"/>
                  <a:pt x="3993282" y="561993"/>
                </a:cubicBezTo>
                <a:lnTo>
                  <a:pt x="3992949" y="561993"/>
                </a:lnTo>
                <a:cubicBezTo>
                  <a:pt x="3986427" y="562115"/>
                  <a:pt x="3980910" y="566331"/>
                  <a:pt x="3979628" y="572128"/>
                </a:cubicBezTo>
                <a:lnTo>
                  <a:pt x="3952208" y="700933"/>
                </a:lnTo>
                <a:lnTo>
                  <a:pt x="3902050" y="570354"/>
                </a:lnTo>
                <a:cubicBezTo>
                  <a:pt x="3900489" y="566366"/>
                  <a:pt x="3896867" y="563337"/>
                  <a:pt x="3892353" y="562288"/>
                </a:cubicBezTo>
                <a:cubicBezTo>
                  <a:pt x="3884884" y="560554"/>
                  <a:pt x="3877305" y="564638"/>
                  <a:pt x="3875409" y="571418"/>
                </a:cubicBezTo>
                <a:lnTo>
                  <a:pt x="3853229" y="648083"/>
                </a:lnTo>
                <a:lnTo>
                  <a:pt x="3810705" y="546083"/>
                </a:lnTo>
                <a:cubicBezTo>
                  <a:pt x="3808978" y="541994"/>
                  <a:pt x="3805076" y="538999"/>
                  <a:pt x="3800395" y="538148"/>
                </a:cubicBezTo>
                <a:cubicBezTo>
                  <a:pt x="3792815" y="536785"/>
                  <a:pt x="3785515" y="541249"/>
                  <a:pt x="3784010" y="548110"/>
                </a:cubicBezTo>
                <a:lnTo>
                  <a:pt x="3741988" y="739240"/>
                </a:lnTo>
                <a:lnTo>
                  <a:pt x="3716184" y="572634"/>
                </a:lnTo>
                <a:cubicBezTo>
                  <a:pt x="3715237" y="566397"/>
                  <a:pt x="3709329" y="561756"/>
                  <a:pt x="3702418" y="561740"/>
                </a:cubicBezTo>
                <a:cubicBezTo>
                  <a:pt x="3695395" y="561801"/>
                  <a:pt x="3689544" y="566600"/>
                  <a:pt x="3688708" y="572938"/>
                </a:cubicBezTo>
                <a:lnTo>
                  <a:pt x="3653764" y="845699"/>
                </a:lnTo>
                <a:lnTo>
                  <a:pt x="3604776" y="572381"/>
                </a:lnTo>
                <a:cubicBezTo>
                  <a:pt x="3603717" y="566508"/>
                  <a:pt x="3598312" y="562090"/>
                  <a:pt x="3591791" y="561740"/>
                </a:cubicBezTo>
                <a:cubicBezTo>
                  <a:pt x="3585269" y="561385"/>
                  <a:pt x="3579362" y="565232"/>
                  <a:pt x="3577635" y="570962"/>
                </a:cubicBezTo>
                <a:lnTo>
                  <a:pt x="3550772" y="657761"/>
                </a:lnTo>
                <a:lnTo>
                  <a:pt x="3520677" y="570608"/>
                </a:lnTo>
                <a:cubicBezTo>
                  <a:pt x="3519117" y="566067"/>
                  <a:pt x="3514881" y="562708"/>
                  <a:pt x="3509697" y="561913"/>
                </a:cubicBezTo>
                <a:cubicBezTo>
                  <a:pt x="3502118" y="560742"/>
                  <a:pt x="3494929" y="565384"/>
                  <a:pt x="3493647" y="572280"/>
                </a:cubicBezTo>
                <a:lnTo>
                  <a:pt x="3485399" y="616161"/>
                </a:lnTo>
                <a:lnTo>
                  <a:pt x="3447612" y="345781"/>
                </a:lnTo>
                <a:cubicBezTo>
                  <a:pt x="3446721" y="339483"/>
                  <a:pt x="3440813" y="334755"/>
                  <a:pt x="3433847" y="334684"/>
                </a:cubicBezTo>
                <a:cubicBezTo>
                  <a:pt x="3426881" y="334674"/>
                  <a:pt x="3420973" y="339351"/>
                  <a:pt x="3420025" y="345629"/>
                </a:cubicBezTo>
                <a:lnTo>
                  <a:pt x="3357884" y="748867"/>
                </a:lnTo>
                <a:lnTo>
                  <a:pt x="3323609" y="572179"/>
                </a:lnTo>
                <a:cubicBezTo>
                  <a:pt x="3322774" y="568018"/>
                  <a:pt x="3319764" y="564496"/>
                  <a:pt x="3315473" y="562794"/>
                </a:cubicBezTo>
                <a:lnTo>
                  <a:pt x="3314253" y="562770"/>
                </a:lnTo>
                <a:lnTo>
                  <a:pt x="3314253" y="557085"/>
                </a:lnTo>
                <a:lnTo>
                  <a:pt x="3313611" y="556826"/>
                </a:lnTo>
                <a:cubicBezTo>
                  <a:pt x="3305976" y="556016"/>
                  <a:pt x="3299065" y="560992"/>
                  <a:pt x="3298173" y="567939"/>
                </a:cubicBezTo>
                <a:lnTo>
                  <a:pt x="3254647" y="915033"/>
                </a:lnTo>
                <a:lnTo>
                  <a:pt x="3214353" y="413393"/>
                </a:lnTo>
                <a:cubicBezTo>
                  <a:pt x="3213851" y="406796"/>
                  <a:pt x="3207833" y="401673"/>
                  <a:pt x="3200531" y="401637"/>
                </a:cubicBezTo>
                <a:cubicBezTo>
                  <a:pt x="3193286" y="401642"/>
                  <a:pt x="3187268" y="406684"/>
                  <a:pt x="3186654" y="413241"/>
                </a:cubicBezTo>
                <a:lnTo>
                  <a:pt x="3156726" y="733176"/>
                </a:lnTo>
                <a:lnTo>
                  <a:pt x="3116543" y="281750"/>
                </a:lnTo>
                <a:cubicBezTo>
                  <a:pt x="3115987" y="275249"/>
                  <a:pt x="3110079" y="270207"/>
                  <a:pt x="3102889" y="270096"/>
                </a:cubicBezTo>
                <a:cubicBezTo>
                  <a:pt x="3095811" y="270101"/>
                  <a:pt x="3089847" y="274909"/>
                  <a:pt x="3089012" y="281294"/>
                </a:cubicBezTo>
                <a:lnTo>
                  <a:pt x="3053121" y="563378"/>
                </a:lnTo>
                <a:lnTo>
                  <a:pt x="3014777" y="65132"/>
                </a:lnTo>
                <a:cubicBezTo>
                  <a:pt x="3014777" y="58135"/>
                  <a:pt x="3008535" y="52465"/>
                  <a:pt x="3000844" y="52465"/>
                </a:cubicBezTo>
                <a:cubicBezTo>
                  <a:pt x="2993153" y="52465"/>
                  <a:pt x="2986911" y="58135"/>
                  <a:pt x="2986911" y="65132"/>
                </a:cubicBezTo>
                <a:lnTo>
                  <a:pt x="2956928" y="552686"/>
                </a:lnTo>
                <a:lnTo>
                  <a:pt x="2936975" y="337792"/>
                </a:lnTo>
                <a:cubicBezTo>
                  <a:pt x="2936419" y="331220"/>
                  <a:pt x="2930343" y="326168"/>
                  <a:pt x="2923099" y="326188"/>
                </a:cubicBezTo>
                <a:cubicBezTo>
                  <a:pt x="2915797" y="326224"/>
                  <a:pt x="2909779" y="331346"/>
                  <a:pt x="2909277" y="337944"/>
                </a:cubicBezTo>
                <a:lnTo>
                  <a:pt x="2874054" y="769254"/>
                </a:lnTo>
                <a:lnTo>
                  <a:pt x="2833704" y="461023"/>
                </a:lnTo>
                <a:cubicBezTo>
                  <a:pt x="2832869" y="454715"/>
                  <a:pt x="2827017" y="449931"/>
                  <a:pt x="2820050" y="449825"/>
                </a:cubicBezTo>
                <a:cubicBezTo>
                  <a:pt x="2813139" y="449830"/>
                  <a:pt x="2807231" y="454441"/>
                  <a:pt x="2806229" y="460669"/>
                </a:cubicBezTo>
                <a:lnTo>
                  <a:pt x="2772232" y="673486"/>
                </a:lnTo>
                <a:lnTo>
                  <a:pt x="2741358" y="587346"/>
                </a:lnTo>
                <a:cubicBezTo>
                  <a:pt x="2739518" y="582177"/>
                  <a:pt x="2734223" y="578655"/>
                  <a:pt x="2728260" y="578579"/>
                </a:cubicBezTo>
                <a:cubicBezTo>
                  <a:pt x="2722352" y="578600"/>
                  <a:pt x="2717114" y="581954"/>
                  <a:pt x="2715107" y="586991"/>
                </a:cubicBezTo>
                <a:lnTo>
                  <a:pt x="2672640" y="695122"/>
                </a:lnTo>
                <a:lnTo>
                  <a:pt x="2637975" y="601888"/>
                </a:lnTo>
                <a:cubicBezTo>
                  <a:pt x="2636079" y="596634"/>
                  <a:pt x="2630618" y="593132"/>
                  <a:pt x="2624543" y="593274"/>
                </a:cubicBezTo>
                <a:cubicBezTo>
                  <a:pt x="2618469" y="593386"/>
                  <a:pt x="2613230" y="597029"/>
                  <a:pt x="2611446" y="602294"/>
                </a:cubicBezTo>
                <a:lnTo>
                  <a:pt x="2592386" y="659653"/>
                </a:lnTo>
                <a:lnTo>
                  <a:pt x="2534480" y="459453"/>
                </a:lnTo>
                <a:cubicBezTo>
                  <a:pt x="2533031" y="454289"/>
                  <a:pt x="2528183" y="450504"/>
                  <a:pt x="2522331" y="449993"/>
                </a:cubicBezTo>
                <a:cubicBezTo>
                  <a:pt x="2514695" y="449319"/>
                  <a:pt x="2507841" y="454416"/>
                  <a:pt x="2507117" y="461378"/>
                </a:cubicBezTo>
                <a:lnTo>
                  <a:pt x="2478693" y="712350"/>
                </a:lnTo>
                <a:lnTo>
                  <a:pt x="2450215" y="581772"/>
                </a:lnTo>
                <a:cubicBezTo>
                  <a:pt x="2449267" y="577323"/>
                  <a:pt x="2445756" y="573685"/>
                  <a:pt x="2441018" y="572230"/>
                </a:cubicBezTo>
                <a:cubicBezTo>
                  <a:pt x="2433717" y="569980"/>
                  <a:pt x="2425803" y="573528"/>
                  <a:pt x="2423351" y="580150"/>
                </a:cubicBezTo>
                <a:lnTo>
                  <a:pt x="2388910" y="672473"/>
                </a:lnTo>
                <a:lnTo>
                  <a:pt x="2352684" y="293404"/>
                </a:lnTo>
                <a:cubicBezTo>
                  <a:pt x="2352070" y="286847"/>
                  <a:pt x="2346051" y="281806"/>
                  <a:pt x="2338807" y="281801"/>
                </a:cubicBezTo>
                <a:cubicBezTo>
                  <a:pt x="2331506" y="281892"/>
                  <a:pt x="2325486" y="287080"/>
                  <a:pt x="2325040" y="293708"/>
                </a:cubicBezTo>
                <a:lnTo>
                  <a:pt x="2299795" y="662794"/>
                </a:lnTo>
                <a:lnTo>
                  <a:pt x="2255766" y="43243"/>
                </a:lnTo>
                <a:cubicBezTo>
                  <a:pt x="2255375" y="36468"/>
                  <a:pt x="2249134" y="31213"/>
                  <a:pt x="2241665" y="31386"/>
                </a:cubicBezTo>
                <a:cubicBezTo>
                  <a:pt x="2234254" y="31461"/>
                  <a:pt x="2228179" y="36807"/>
                  <a:pt x="2227900" y="43547"/>
                </a:cubicBezTo>
                <a:lnTo>
                  <a:pt x="2199087" y="747871"/>
                </a:lnTo>
                <a:lnTo>
                  <a:pt x="2159517" y="147422"/>
                </a:lnTo>
                <a:cubicBezTo>
                  <a:pt x="2159072" y="140743"/>
                  <a:pt x="2152997" y="135529"/>
                  <a:pt x="2145640" y="135514"/>
                </a:cubicBezTo>
                <a:cubicBezTo>
                  <a:pt x="2138283" y="135529"/>
                  <a:pt x="2132209" y="140713"/>
                  <a:pt x="2131763" y="147371"/>
                </a:cubicBezTo>
                <a:lnTo>
                  <a:pt x="2099215" y="613542"/>
                </a:lnTo>
                <a:lnTo>
                  <a:pt x="2076922" y="476275"/>
                </a:lnTo>
                <a:cubicBezTo>
                  <a:pt x="2075863" y="470089"/>
                  <a:pt x="2070067" y="465508"/>
                  <a:pt x="2063156" y="465483"/>
                </a:cubicBezTo>
                <a:cubicBezTo>
                  <a:pt x="2056301" y="465487"/>
                  <a:pt x="2050449" y="470048"/>
                  <a:pt x="2049391" y="476224"/>
                </a:cubicBezTo>
                <a:lnTo>
                  <a:pt x="2006031" y="734392"/>
                </a:lnTo>
                <a:lnTo>
                  <a:pt x="1979281" y="603560"/>
                </a:lnTo>
                <a:cubicBezTo>
                  <a:pt x="1977998" y="597890"/>
                  <a:pt x="1972648" y="593720"/>
                  <a:pt x="1966295" y="593426"/>
                </a:cubicBezTo>
                <a:cubicBezTo>
                  <a:pt x="1959831" y="593061"/>
                  <a:pt x="1953979" y="596836"/>
                  <a:pt x="1952195" y="602496"/>
                </a:cubicBezTo>
                <a:lnTo>
                  <a:pt x="1918756" y="704851"/>
                </a:lnTo>
                <a:lnTo>
                  <a:pt x="1881081" y="591298"/>
                </a:lnTo>
                <a:cubicBezTo>
                  <a:pt x="1879576" y="586778"/>
                  <a:pt x="1875452" y="583383"/>
                  <a:pt x="1870325" y="582496"/>
                </a:cubicBezTo>
                <a:cubicBezTo>
                  <a:pt x="1862801" y="581184"/>
                  <a:pt x="1855500" y="585694"/>
                  <a:pt x="1854050" y="592564"/>
                </a:cubicBezTo>
                <a:lnTo>
                  <a:pt x="1821894" y="746047"/>
                </a:lnTo>
                <a:lnTo>
                  <a:pt x="1786169" y="558970"/>
                </a:lnTo>
                <a:cubicBezTo>
                  <a:pt x="1785111" y="553533"/>
                  <a:pt x="1780261" y="549358"/>
                  <a:pt x="1774243" y="548658"/>
                </a:cubicBezTo>
                <a:cubicBezTo>
                  <a:pt x="1766608" y="547777"/>
                  <a:pt x="1759585" y="552686"/>
                  <a:pt x="1758638" y="559629"/>
                </a:cubicBezTo>
                <a:lnTo>
                  <a:pt x="1733169" y="752178"/>
                </a:lnTo>
                <a:lnTo>
                  <a:pt x="1691147" y="289705"/>
                </a:lnTo>
                <a:cubicBezTo>
                  <a:pt x="1691314" y="282708"/>
                  <a:pt x="1685184" y="276926"/>
                  <a:pt x="1677493" y="276784"/>
                </a:cubicBezTo>
                <a:cubicBezTo>
                  <a:pt x="1669802" y="276643"/>
                  <a:pt x="1663448" y="282201"/>
                  <a:pt x="1663281" y="289198"/>
                </a:cubicBezTo>
                <a:lnTo>
                  <a:pt x="1613122" y="656461"/>
                </a:lnTo>
                <a:lnTo>
                  <a:pt x="1595009" y="602192"/>
                </a:lnTo>
                <a:cubicBezTo>
                  <a:pt x="1593282" y="597059"/>
                  <a:pt x="1588154" y="593472"/>
                  <a:pt x="1582248" y="593223"/>
                </a:cubicBezTo>
                <a:cubicBezTo>
                  <a:pt x="1576340" y="592980"/>
                  <a:pt x="1570878" y="596203"/>
                  <a:pt x="1568704" y="601229"/>
                </a:cubicBezTo>
                <a:lnTo>
                  <a:pt x="1533036" y="682961"/>
                </a:lnTo>
                <a:lnTo>
                  <a:pt x="1504836" y="476579"/>
                </a:lnTo>
                <a:cubicBezTo>
                  <a:pt x="1503944" y="470240"/>
                  <a:pt x="1498036" y="465483"/>
                  <a:pt x="1491014" y="465483"/>
                </a:cubicBezTo>
                <a:cubicBezTo>
                  <a:pt x="1483936" y="465548"/>
                  <a:pt x="1478028" y="470433"/>
                  <a:pt x="1477305" y="476832"/>
                </a:cubicBezTo>
                <a:lnTo>
                  <a:pt x="1428316" y="906825"/>
                </a:lnTo>
                <a:lnTo>
                  <a:pt x="1378771" y="603763"/>
                </a:lnTo>
                <a:cubicBezTo>
                  <a:pt x="1377990" y="598873"/>
                  <a:pt x="1374145" y="594840"/>
                  <a:pt x="1368962" y="593426"/>
                </a:cubicBezTo>
                <a:cubicBezTo>
                  <a:pt x="1361605" y="591424"/>
                  <a:pt x="1353857" y="595235"/>
                  <a:pt x="1351629" y="601939"/>
                </a:cubicBezTo>
                <a:lnTo>
                  <a:pt x="1327664" y="674246"/>
                </a:lnTo>
                <a:lnTo>
                  <a:pt x="1291717" y="600469"/>
                </a:lnTo>
                <a:cubicBezTo>
                  <a:pt x="1289321" y="595498"/>
                  <a:pt x="1283748" y="592479"/>
                  <a:pt x="1277784" y="592970"/>
                </a:cubicBezTo>
                <a:cubicBezTo>
                  <a:pt x="1271876" y="593441"/>
                  <a:pt x="1266917" y="597287"/>
                  <a:pt x="1265467" y="602547"/>
                </a:cubicBezTo>
                <a:lnTo>
                  <a:pt x="1250921" y="655852"/>
                </a:lnTo>
                <a:lnTo>
                  <a:pt x="1206893" y="182182"/>
                </a:lnTo>
                <a:cubicBezTo>
                  <a:pt x="1206336" y="175610"/>
                  <a:pt x="1200262" y="170558"/>
                  <a:pt x="1193016" y="170578"/>
                </a:cubicBezTo>
                <a:cubicBezTo>
                  <a:pt x="1185715" y="170700"/>
                  <a:pt x="1179752" y="175909"/>
                  <a:pt x="1179307" y="182536"/>
                </a:cubicBezTo>
                <a:lnTo>
                  <a:pt x="1147205" y="704902"/>
                </a:lnTo>
                <a:lnTo>
                  <a:pt x="1114155" y="297559"/>
                </a:lnTo>
                <a:cubicBezTo>
                  <a:pt x="1113654" y="290997"/>
                  <a:pt x="1107691" y="285889"/>
                  <a:pt x="1100445" y="285804"/>
                </a:cubicBezTo>
                <a:cubicBezTo>
                  <a:pt x="1093255" y="285824"/>
                  <a:pt x="1087293" y="290769"/>
                  <a:pt x="1086568" y="297255"/>
                </a:cubicBezTo>
                <a:lnTo>
                  <a:pt x="1055583" y="580455"/>
                </a:lnTo>
                <a:lnTo>
                  <a:pt x="1009769" y="49881"/>
                </a:lnTo>
                <a:cubicBezTo>
                  <a:pt x="1009213" y="43303"/>
                  <a:pt x="1003138" y="38231"/>
                  <a:pt x="995892" y="38226"/>
                </a:cubicBezTo>
                <a:lnTo>
                  <a:pt x="995559" y="38226"/>
                </a:lnTo>
                <a:cubicBezTo>
                  <a:pt x="988146" y="38358"/>
                  <a:pt x="982183" y="43754"/>
                  <a:pt x="981959" y="50489"/>
                </a:cubicBezTo>
                <a:lnTo>
                  <a:pt x="957661" y="774575"/>
                </a:lnTo>
                <a:lnTo>
                  <a:pt x="931021" y="461783"/>
                </a:lnTo>
                <a:cubicBezTo>
                  <a:pt x="931244" y="454786"/>
                  <a:pt x="925225" y="448933"/>
                  <a:pt x="917534" y="448710"/>
                </a:cubicBezTo>
                <a:cubicBezTo>
                  <a:pt x="909843" y="448488"/>
                  <a:pt x="903378" y="453975"/>
                  <a:pt x="903155" y="460973"/>
                </a:cubicBezTo>
                <a:lnTo>
                  <a:pt x="864422" y="710172"/>
                </a:lnTo>
                <a:lnTo>
                  <a:pt x="835219" y="603003"/>
                </a:lnTo>
                <a:cubicBezTo>
                  <a:pt x="833658" y="597343"/>
                  <a:pt x="828084" y="593370"/>
                  <a:pt x="821675" y="593375"/>
                </a:cubicBezTo>
                <a:lnTo>
                  <a:pt x="821342" y="593375"/>
                </a:lnTo>
                <a:cubicBezTo>
                  <a:pt x="814820" y="593497"/>
                  <a:pt x="809302" y="597712"/>
                  <a:pt x="808020" y="603509"/>
                </a:cubicBezTo>
                <a:lnTo>
                  <a:pt x="780601" y="732315"/>
                </a:lnTo>
                <a:lnTo>
                  <a:pt x="730442" y="601736"/>
                </a:lnTo>
                <a:cubicBezTo>
                  <a:pt x="728882" y="597748"/>
                  <a:pt x="725260" y="594718"/>
                  <a:pt x="720745" y="593669"/>
                </a:cubicBezTo>
                <a:cubicBezTo>
                  <a:pt x="713276" y="591936"/>
                  <a:pt x="705698" y="596020"/>
                  <a:pt x="703802" y="602800"/>
                </a:cubicBezTo>
                <a:lnTo>
                  <a:pt x="681621" y="679465"/>
                </a:lnTo>
                <a:lnTo>
                  <a:pt x="639097" y="577465"/>
                </a:lnTo>
                <a:cubicBezTo>
                  <a:pt x="637371" y="573376"/>
                  <a:pt x="633468" y="570381"/>
                  <a:pt x="628787" y="569530"/>
                </a:cubicBezTo>
                <a:cubicBezTo>
                  <a:pt x="621207" y="568166"/>
                  <a:pt x="613908" y="572631"/>
                  <a:pt x="612403" y="579492"/>
                </a:cubicBezTo>
                <a:lnTo>
                  <a:pt x="570381" y="770622"/>
                </a:lnTo>
                <a:lnTo>
                  <a:pt x="544577" y="604016"/>
                </a:lnTo>
                <a:cubicBezTo>
                  <a:pt x="543629" y="597778"/>
                  <a:pt x="537721" y="593137"/>
                  <a:pt x="530811" y="593122"/>
                </a:cubicBezTo>
                <a:cubicBezTo>
                  <a:pt x="523788" y="593183"/>
                  <a:pt x="517937" y="597982"/>
                  <a:pt x="517101" y="604320"/>
                </a:cubicBezTo>
                <a:lnTo>
                  <a:pt x="482157" y="877081"/>
                </a:lnTo>
                <a:lnTo>
                  <a:pt x="433169" y="603763"/>
                </a:lnTo>
                <a:cubicBezTo>
                  <a:pt x="432110" y="597890"/>
                  <a:pt x="426704" y="593472"/>
                  <a:pt x="420184" y="593122"/>
                </a:cubicBezTo>
                <a:cubicBezTo>
                  <a:pt x="413662" y="592767"/>
                  <a:pt x="407754" y="596613"/>
                  <a:pt x="406028" y="602344"/>
                </a:cubicBezTo>
                <a:lnTo>
                  <a:pt x="379165" y="689143"/>
                </a:lnTo>
                <a:lnTo>
                  <a:pt x="349070" y="601990"/>
                </a:lnTo>
                <a:cubicBezTo>
                  <a:pt x="347510" y="597449"/>
                  <a:pt x="343274" y="594090"/>
                  <a:pt x="338090" y="593294"/>
                </a:cubicBezTo>
                <a:cubicBezTo>
                  <a:pt x="330511" y="592124"/>
                  <a:pt x="323321" y="596766"/>
                  <a:pt x="322040" y="603662"/>
                </a:cubicBezTo>
                <a:lnTo>
                  <a:pt x="313791" y="647543"/>
                </a:lnTo>
                <a:lnTo>
                  <a:pt x="276005" y="377163"/>
                </a:lnTo>
                <a:cubicBezTo>
                  <a:pt x="275114" y="370865"/>
                  <a:pt x="269206" y="366137"/>
                  <a:pt x="262240" y="366066"/>
                </a:cubicBezTo>
                <a:cubicBezTo>
                  <a:pt x="255273" y="366056"/>
                  <a:pt x="249365" y="370733"/>
                  <a:pt x="248418" y="377011"/>
                </a:cubicBezTo>
                <a:lnTo>
                  <a:pt x="186276" y="780249"/>
                </a:lnTo>
                <a:lnTo>
                  <a:pt x="152002" y="603560"/>
                </a:lnTo>
                <a:cubicBezTo>
                  <a:pt x="151166" y="599400"/>
                  <a:pt x="148156" y="595878"/>
                  <a:pt x="143865" y="594176"/>
                </a:cubicBezTo>
                <a:cubicBezTo>
                  <a:pt x="136843" y="591358"/>
                  <a:pt x="128651" y="594267"/>
                  <a:pt x="125529" y="600672"/>
                </a:cubicBezTo>
                <a:lnTo>
                  <a:pt x="76318" y="702013"/>
                </a:lnTo>
                <a:lnTo>
                  <a:pt x="27051" y="600672"/>
                </a:lnTo>
                <a:cubicBezTo>
                  <a:pt x="26828" y="600130"/>
                  <a:pt x="26606" y="599608"/>
                  <a:pt x="26270" y="599096"/>
                </a:cubicBezTo>
                <a:cubicBezTo>
                  <a:pt x="22760" y="592894"/>
                  <a:pt x="14345" y="590487"/>
                  <a:pt x="7489" y="593720"/>
                </a:cubicBezTo>
                <a:cubicBezTo>
                  <a:pt x="690" y="596953"/>
                  <a:pt x="-1985" y="604604"/>
                  <a:pt x="1582" y="610806"/>
                </a:cubicBezTo>
                <a:lnTo>
                  <a:pt x="64113" y="738497"/>
                </a:lnTo>
                <a:cubicBezTo>
                  <a:pt x="65506" y="741365"/>
                  <a:pt x="68014" y="743660"/>
                  <a:pt x="71191" y="744937"/>
                </a:cubicBezTo>
                <a:cubicBezTo>
                  <a:pt x="78213" y="747775"/>
                  <a:pt x="86461" y="744891"/>
                  <a:pt x="89583" y="738497"/>
                </a:cubicBezTo>
                <a:lnTo>
                  <a:pt x="133054" y="648860"/>
                </a:lnTo>
                <a:lnTo>
                  <a:pt x="174685" y="863299"/>
                </a:lnTo>
                <a:cubicBezTo>
                  <a:pt x="175855" y="869359"/>
                  <a:pt x="181652" y="873782"/>
                  <a:pt x="188395" y="873788"/>
                </a:cubicBezTo>
                <a:lnTo>
                  <a:pt x="188674" y="873788"/>
                </a:lnTo>
                <a:cubicBezTo>
                  <a:pt x="195529" y="873676"/>
                  <a:pt x="201269" y="869055"/>
                  <a:pt x="202216" y="862893"/>
                </a:cubicBezTo>
                <a:lnTo>
                  <a:pt x="262128" y="474249"/>
                </a:lnTo>
                <a:lnTo>
                  <a:pt x="298521" y="734950"/>
                </a:lnTo>
                <a:cubicBezTo>
                  <a:pt x="299245" y="740559"/>
                  <a:pt x="303983" y="745053"/>
                  <a:pt x="310113" y="745965"/>
                </a:cubicBezTo>
                <a:cubicBezTo>
                  <a:pt x="317692" y="747095"/>
                  <a:pt x="324882" y="742413"/>
                  <a:pt x="326108" y="735507"/>
                </a:cubicBezTo>
                <a:lnTo>
                  <a:pt x="340376" y="659501"/>
                </a:lnTo>
                <a:lnTo>
                  <a:pt x="367239" y="737179"/>
                </a:lnTo>
                <a:cubicBezTo>
                  <a:pt x="369021" y="742570"/>
                  <a:pt x="374539" y="746214"/>
                  <a:pt x="380725" y="746047"/>
                </a:cubicBezTo>
                <a:cubicBezTo>
                  <a:pt x="386855" y="745950"/>
                  <a:pt x="392262" y="742206"/>
                  <a:pt x="393933" y="736824"/>
                </a:cubicBezTo>
                <a:lnTo>
                  <a:pt x="416226" y="664162"/>
                </a:lnTo>
                <a:lnTo>
                  <a:pt x="471178" y="970518"/>
                </a:lnTo>
                <a:cubicBezTo>
                  <a:pt x="472293" y="976644"/>
                  <a:pt x="478089" y="981144"/>
                  <a:pt x="484943" y="981159"/>
                </a:cubicBezTo>
                <a:cubicBezTo>
                  <a:pt x="491910" y="980997"/>
                  <a:pt x="497706" y="976203"/>
                  <a:pt x="498486" y="969910"/>
                </a:cubicBezTo>
                <a:lnTo>
                  <a:pt x="532427" y="704953"/>
                </a:lnTo>
                <a:lnTo>
                  <a:pt x="554720" y="847692"/>
                </a:lnTo>
                <a:cubicBezTo>
                  <a:pt x="555555" y="853053"/>
                  <a:pt x="560014" y="857355"/>
                  <a:pt x="565866" y="858399"/>
                </a:cubicBezTo>
                <a:cubicBezTo>
                  <a:pt x="573390" y="859742"/>
                  <a:pt x="580690" y="855267"/>
                  <a:pt x="582195" y="848401"/>
                </a:cubicBezTo>
                <a:lnTo>
                  <a:pt x="630793" y="627528"/>
                </a:lnTo>
                <a:lnTo>
                  <a:pt x="671701" y="725727"/>
                </a:lnTo>
                <a:cubicBezTo>
                  <a:pt x="673317" y="729584"/>
                  <a:pt x="676884" y="732492"/>
                  <a:pt x="681287" y="733521"/>
                </a:cubicBezTo>
                <a:cubicBezTo>
                  <a:pt x="688699" y="735264"/>
                  <a:pt x="696334" y="731184"/>
                  <a:pt x="698229" y="724410"/>
                </a:cubicBezTo>
                <a:lnTo>
                  <a:pt x="719352" y="649367"/>
                </a:lnTo>
                <a:lnTo>
                  <a:pt x="771516" y="784658"/>
                </a:lnTo>
                <a:cubicBezTo>
                  <a:pt x="773133" y="788879"/>
                  <a:pt x="777145" y="792000"/>
                  <a:pt x="781939" y="792867"/>
                </a:cubicBezTo>
                <a:cubicBezTo>
                  <a:pt x="789517" y="794219"/>
                  <a:pt x="796818" y="789750"/>
                  <a:pt x="798323" y="782884"/>
                </a:cubicBezTo>
                <a:lnTo>
                  <a:pt x="823514" y="664517"/>
                </a:lnTo>
                <a:lnTo>
                  <a:pt x="854781" y="779287"/>
                </a:lnTo>
                <a:cubicBezTo>
                  <a:pt x="856118" y="784389"/>
                  <a:pt x="860799" y="788214"/>
                  <a:pt x="866483" y="788904"/>
                </a:cubicBezTo>
                <a:cubicBezTo>
                  <a:pt x="874119" y="789831"/>
                  <a:pt x="881142" y="784957"/>
                  <a:pt x="882144" y="778020"/>
                </a:cubicBezTo>
                <a:lnTo>
                  <a:pt x="912909" y="579188"/>
                </a:lnTo>
                <a:lnTo>
                  <a:pt x="949580" y="1009890"/>
                </a:lnTo>
                <a:cubicBezTo>
                  <a:pt x="949747" y="1016887"/>
                  <a:pt x="956100" y="1022431"/>
                  <a:pt x="963847" y="1022278"/>
                </a:cubicBezTo>
                <a:cubicBezTo>
                  <a:pt x="971538" y="1022126"/>
                  <a:pt x="977612" y="1016330"/>
                  <a:pt x="977446" y="1009332"/>
                </a:cubicBezTo>
                <a:lnTo>
                  <a:pt x="1002079" y="283118"/>
                </a:lnTo>
                <a:lnTo>
                  <a:pt x="1040256" y="724663"/>
                </a:lnTo>
                <a:cubicBezTo>
                  <a:pt x="1040813" y="731195"/>
                  <a:pt x="1046776" y="736257"/>
                  <a:pt x="1053966" y="736368"/>
                </a:cubicBezTo>
                <a:cubicBezTo>
                  <a:pt x="1061156" y="736348"/>
                  <a:pt x="1067118" y="731402"/>
                  <a:pt x="1067843" y="724917"/>
                </a:cubicBezTo>
                <a:lnTo>
                  <a:pt x="1098384" y="445721"/>
                </a:lnTo>
                <a:lnTo>
                  <a:pt x="1135445" y="902011"/>
                </a:lnTo>
                <a:cubicBezTo>
                  <a:pt x="1136003" y="908619"/>
                  <a:pt x="1142077" y="913711"/>
                  <a:pt x="1149378" y="913716"/>
                </a:cubicBezTo>
                <a:cubicBezTo>
                  <a:pt x="1156735" y="913671"/>
                  <a:pt x="1162754" y="908426"/>
                  <a:pt x="1163143" y="901758"/>
                </a:cubicBezTo>
                <a:lnTo>
                  <a:pt x="1196305" y="364495"/>
                </a:lnTo>
                <a:lnTo>
                  <a:pt x="1230691" y="734798"/>
                </a:lnTo>
                <a:cubicBezTo>
                  <a:pt x="1231192" y="740230"/>
                  <a:pt x="1235427" y="744769"/>
                  <a:pt x="1241280" y="746067"/>
                </a:cubicBezTo>
                <a:cubicBezTo>
                  <a:pt x="1248748" y="747729"/>
                  <a:pt x="1256271" y="743569"/>
                  <a:pt x="1258111" y="736774"/>
                </a:cubicBezTo>
                <a:lnTo>
                  <a:pt x="1283190" y="644958"/>
                </a:lnTo>
                <a:lnTo>
                  <a:pt x="1317855" y="715897"/>
                </a:lnTo>
                <a:cubicBezTo>
                  <a:pt x="1319471" y="719277"/>
                  <a:pt x="1322649" y="721841"/>
                  <a:pt x="1326550" y="722915"/>
                </a:cubicBezTo>
                <a:cubicBezTo>
                  <a:pt x="1333907" y="724947"/>
                  <a:pt x="1341709" y="721173"/>
                  <a:pt x="1343939" y="714479"/>
                </a:cubicBezTo>
                <a:lnTo>
                  <a:pt x="1360658" y="663808"/>
                </a:lnTo>
                <a:lnTo>
                  <a:pt x="1416390" y="1010548"/>
                </a:lnTo>
                <a:cubicBezTo>
                  <a:pt x="1416556" y="1017546"/>
                  <a:pt x="1422910" y="1023104"/>
                  <a:pt x="1430600" y="1022963"/>
                </a:cubicBezTo>
                <a:cubicBezTo>
                  <a:pt x="1438292" y="1022820"/>
                  <a:pt x="1444422" y="1017039"/>
                  <a:pt x="1444256" y="1010041"/>
                </a:cubicBezTo>
                <a:lnTo>
                  <a:pt x="1492073" y="590031"/>
                </a:lnTo>
                <a:lnTo>
                  <a:pt x="1511858" y="735051"/>
                </a:lnTo>
                <a:cubicBezTo>
                  <a:pt x="1512527" y="739601"/>
                  <a:pt x="1515815" y="743483"/>
                  <a:pt x="1520496" y="745190"/>
                </a:cubicBezTo>
                <a:cubicBezTo>
                  <a:pt x="1527631" y="747789"/>
                  <a:pt x="1535767" y="744638"/>
                  <a:pt x="1538609" y="738142"/>
                </a:cubicBezTo>
                <a:lnTo>
                  <a:pt x="1579683" y="644097"/>
                </a:lnTo>
                <a:lnTo>
                  <a:pt x="1605320" y="720812"/>
                </a:lnTo>
                <a:cubicBezTo>
                  <a:pt x="1606936" y="725570"/>
                  <a:pt x="1611451" y="729036"/>
                  <a:pt x="1616913" y="729660"/>
                </a:cubicBezTo>
                <a:cubicBezTo>
                  <a:pt x="1624547" y="730541"/>
                  <a:pt x="1631514" y="725626"/>
                  <a:pt x="1632461" y="718684"/>
                </a:cubicBezTo>
                <a:lnTo>
                  <a:pt x="1674038" y="413849"/>
                </a:lnTo>
                <a:lnTo>
                  <a:pt x="1716282" y="878754"/>
                </a:lnTo>
                <a:cubicBezTo>
                  <a:pt x="1716170" y="885751"/>
                  <a:pt x="1722245" y="891522"/>
                  <a:pt x="1729937" y="891649"/>
                </a:cubicBezTo>
                <a:cubicBezTo>
                  <a:pt x="1737683" y="891776"/>
                  <a:pt x="1744036" y="886207"/>
                  <a:pt x="1744148" y="879209"/>
                </a:cubicBezTo>
                <a:lnTo>
                  <a:pt x="1774633" y="648049"/>
                </a:lnTo>
                <a:lnTo>
                  <a:pt x="1807181" y="818607"/>
                </a:lnTo>
                <a:cubicBezTo>
                  <a:pt x="1808351" y="824637"/>
                  <a:pt x="1814091" y="829045"/>
                  <a:pt x="1820835" y="829096"/>
                </a:cubicBezTo>
                <a:cubicBezTo>
                  <a:pt x="1827522" y="829207"/>
                  <a:pt x="1833319" y="824931"/>
                  <a:pt x="1834600" y="818962"/>
                </a:cubicBezTo>
                <a:lnTo>
                  <a:pt x="1870436" y="647846"/>
                </a:lnTo>
                <a:lnTo>
                  <a:pt x="1905213" y="752634"/>
                </a:lnTo>
                <a:cubicBezTo>
                  <a:pt x="1906996" y="757979"/>
                  <a:pt x="1912403" y="761643"/>
                  <a:pt x="1918533" y="761653"/>
                </a:cubicBezTo>
                <a:cubicBezTo>
                  <a:pt x="1924664" y="761638"/>
                  <a:pt x="1930125" y="757949"/>
                  <a:pt x="1931853" y="752583"/>
                </a:cubicBezTo>
                <a:lnTo>
                  <a:pt x="1961892" y="660109"/>
                </a:lnTo>
                <a:lnTo>
                  <a:pt x="1993103" y="812577"/>
                </a:lnTo>
                <a:cubicBezTo>
                  <a:pt x="1994440" y="818475"/>
                  <a:pt x="2000124" y="822712"/>
                  <a:pt x="2006757" y="822712"/>
                </a:cubicBezTo>
                <a:lnTo>
                  <a:pt x="2007035" y="822712"/>
                </a:lnTo>
                <a:cubicBezTo>
                  <a:pt x="2013835" y="822590"/>
                  <a:pt x="2019519" y="818060"/>
                  <a:pt x="2020577" y="811969"/>
                </a:cubicBezTo>
                <a:lnTo>
                  <a:pt x="2062377" y="562922"/>
                </a:lnTo>
                <a:lnTo>
                  <a:pt x="2090633" y="735203"/>
                </a:lnTo>
                <a:cubicBezTo>
                  <a:pt x="2091580" y="741633"/>
                  <a:pt x="2097821" y="746320"/>
                  <a:pt x="2104955" y="745996"/>
                </a:cubicBezTo>
                <a:cubicBezTo>
                  <a:pt x="2112089" y="745702"/>
                  <a:pt x="2117774" y="740599"/>
                  <a:pt x="2118276" y="734139"/>
                </a:cubicBezTo>
                <a:lnTo>
                  <a:pt x="2144860" y="353500"/>
                </a:lnTo>
                <a:lnTo>
                  <a:pt x="2188107" y="1009332"/>
                </a:lnTo>
                <a:cubicBezTo>
                  <a:pt x="2188553" y="1016010"/>
                  <a:pt x="2194628" y="1021225"/>
                  <a:pt x="2201985" y="1021239"/>
                </a:cubicBezTo>
                <a:cubicBezTo>
                  <a:pt x="2209396" y="1021138"/>
                  <a:pt x="2215471" y="1015777"/>
                  <a:pt x="2215751" y="1009028"/>
                </a:cubicBezTo>
                <a:lnTo>
                  <a:pt x="2245066" y="292644"/>
                </a:lnTo>
                <a:lnTo>
                  <a:pt x="2285527" y="861880"/>
                </a:lnTo>
                <a:cubicBezTo>
                  <a:pt x="2285972" y="868558"/>
                  <a:pt x="2292103" y="873752"/>
                  <a:pt x="2299460" y="873737"/>
                </a:cubicBezTo>
                <a:cubicBezTo>
                  <a:pt x="2306815" y="873722"/>
                  <a:pt x="2312891" y="868538"/>
                  <a:pt x="2313337" y="861880"/>
                </a:cubicBezTo>
                <a:lnTo>
                  <a:pt x="2341203" y="463506"/>
                </a:lnTo>
                <a:lnTo>
                  <a:pt x="2367117" y="734443"/>
                </a:lnTo>
                <a:cubicBezTo>
                  <a:pt x="2367619" y="739459"/>
                  <a:pt x="2371297" y="743741"/>
                  <a:pt x="2376536" y="745347"/>
                </a:cubicBezTo>
                <a:cubicBezTo>
                  <a:pt x="2383837" y="747582"/>
                  <a:pt x="2391752" y="744015"/>
                  <a:pt x="2394204" y="737382"/>
                </a:cubicBezTo>
                <a:lnTo>
                  <a:pt x="2433216" y="632797"/>
                </a:lnTo>
                <a:lnTo>
                  <a:pt x="2469609" y="799656"/>
                </a:lnTo>
                <a:cubicBezTo>
                  <a:pt x="2470779" y="805124"/>
                  <a:pt x="2475795" y="809248"/>
                  <a:pt x="2481870" y="809811"/>
                </a:cubicBezTo>
                <a:cubicBezTo>
                  <a:pt x="2489505" y="810520"/>
                  <a:pt x="2496360" y="805453"/>
                  <a:pt x="2497140" y="798491"/>
                </a:cubicBezTo>
                <a:lnTo>
                  <a:pt x="2527235" y="532875"/>
                </a:lnTo>
                <a:lnTo>
                  <a:pt x="2578231" y="709107"/>
                </a:lnTo>
                <a:cubicBezTo>
                  <a:pt x="2579457" y="713358"/>
                  <a:pt x="2583023" y="716718"/>
                  <a:pt x="2587649" y="717985"/>
                </a:cubicBezTo>
                <a:cubicBezTo>
                  <a:pt x="2595061" y="720006"/>
                  <a:pt x="2602808" y="716212"/>
                  <a:pt x="2605037" y="709513"/>
                </a:cubicBezTo>
                <a:lnTo>
                  <a:pt x="2625770" y="647137"/>
                </a:lnTo>
                <a:lnTo>
                  <a:pt x="2659209" y="737382"/>
                </a:lnTo>
                <a:cubicBezTo>
                  <a:pt x="2661103" y="742489"/>
                  <a:pt x="2666397" y="745940"/>
                  <a:pt x="2672305" y="745996"/>
                </a:cubicBezTo>
                <a:cubicBezTo>
                  <a:pt x="2678269" y="746113"/>
                  <a:pt x="2683619" y="742712"/>
                  <a:pt x="2685570" y="737585"/>
                </a:cubicBezTo>
                <a:lnTo>
                  <a:pt x="2727814" y="630112"/>
                </a:lnTo>
                <a:lnTo>
                  <a:pt x="2764485" y="732670"/>
                </a:lnTo>
                <a:cubicBezTo>
                  <a:pt x="2766102" y="737240"/>
                  <a:pt x="2770449" y="740574"/>
                  <a:pt x="2775688" y="741273"/>
                </a:cubicBezTo>
                <a:cubicBezTo>
                  <a:pt x="2783323" y="742297"/>
                  <a:pt x="2790401" y="737513"/>
                  <a:pt x="2791517" y="730592"/>
                </a:cubicBezTo>
                <a:lnTo>
                  <a:pt x="2818991" y="558970"/>
                </a:lnTo>
                <a:lnTo>
                  <a:pt x="2863912" y="902315"/>
                </a:lnTo>
                <a:cubicBezTo>
                  <a:pt x="2864747" y="908674"/>
                  <a:pt x="2870711" y="913458"/>
                  <a:pt x="2877733" y="913463"/>
                </a:cubicBezTo>
                <a:lnTo>
                  <a:pt x="2878067" y="913463"/>
                </a:lnTo>
                <a:cubicBezTo>
                  <a:pt x="2885200" y="913321"/>
                  <a:pt x="2891108" y="908254"/>
                  <a:pt x="2891610" y="901758"/>
                </a:cubicBezTo>
                <a:lnTo>
                  <a:pt x="2924547" y="498722"/>
                </a:lnTo>
                <a:lnTo>
                  <a:pt x="2946450" y="734493"/>
                </a:lnTo>
                <a:cubicBezTo>
                  <a:pt x="2946561" y="741491"/>
                  <a:pt x="2952859" y="747080"/>
                  <a:pt x="2960550" y="746984"/>
                </a:cubicBezTo>
                <a:cubicBezTo>
                  <a:pt x="2968297" y="746887"/>
                  <a:pt x="2974427" y="741137"/>
                  <a:pt x="2974315" y="734139"/>
                </a:cubicBezTo>
                <a:lnTo>
                  <a:pt x="3002962" y="267512"/>
                </a:lnTo>
                <a:lnTo>
                  <a:pt x="3036401" y="701051"/>
                </a:lnTo>
                <a:cubicBezTo>
                  <a:pt x="3036902" y="707582"/>
                  <a:pt x="3042810" y="712690"/>
                  <a:pt x="3050000" y="712857"/>
                </a:cubicBezTo>
                <a:cubicBezTo>
                  <a:pt x="3057133" y="712913"/>
                  <a:pt x="3063209" y="708109"/>
                  <a:pt x="3064156" y="701659"/>
                </a:cubicBezTo>
                <a:lnTo>
                  <a:pt x="3101049" y="411974"/>
                </a:lnTo>
                <a:lnTo>
                  <a:pt x="3143295" y="887114"/>
                </a:lnTo>
                <a:cubicBezTo>
                  <a:pt x="3143853" y="893691"/>
                  <a:pt x="3149927" y="898763"/>
                  <a:pt x="3157172" y="898768"/>
                </a:cubicBezTo>
                <a:cubicBezTo>
                  <a:pt x="3164417" y="898768"/>
                  <a:pt x="3170437" y="893752"/>
                  <a:pt x="3171049" y="887215"/>
                </a:cubicBezTo>
                <a:lnTo>
                  <a:pt x="3200253" y="574881"/>
                </a:lnTo>
                <a:lnTo>
                  <a:pt x="3238541" y="1051845"/>
                </a:lnTo>
                <a:cubicBezTo>
                  <a:pt x="3239041" y="1058366"/>
                  <a:pt x="3244949" y="1063458"/>
                  <a:pt x="3252139" y="1063600"/>
                </a:cubicBezTo>
                <a:lnTo>
                  <a:pt x="3252418" y="1063600"/>
                </a:lnTo>
                <a:cubicBezTo>
                  <a:pt x="3259161" y="1063190"/>
                  <a:pt x="3264623" y="1058417"/>
                  <a:pt x="3265292" y="1052301"/>
                </a:cubicBezTo>
                <a:lnTo>
                  <a:pt x="3313892" y="665026"/>
                </a:lnTo>
                <a:lnTo>
                  <a:pt x="3346292" y="831917"/>
                </a:lnTo>
                <a:cubicBezTo>
                  <a:pt x="3347462" y="837977"/>
                  <a:pt x="3353259" y="842401"/>
                  <a:pt x="3360003" y="842406"/>
                </a:cubicBezTo>
                <a:lnTo>
                  <a:pt x="3360281" y="842406"/>
                </a:lnTo>
                <a:cubicBezTo>
                  <a:pt x="3367136" y="842294"/>
                  <a:pt x="3372877" y="837673"/>
                  <a:pt x="3373823" y="831511"/>
                </a:cubicBezTo>
                <a:lnTo>
                  <a:pt x="3433735" y="442867"/>
                </a:lnTo>
                <a:lnTo>
                  <a:pt x="3470129" y="703568"/>
                </a:lnTo>
                <a:cubicBezTo>
                  <a:pt x="3470852" y="709177"/>
                  <a:pt x="3475590" y="713671"/>
                  <a:pt x="3481721" y="714583"/>
                </a:cubicBezTo>
                <a:cubicBezTo>
                  <a:pt x="3489300" y="715713"/>
                  <a:pt x="3496489" y="711031"/>
                  <a:pt x="3497715" y="704125"/>
                </a:cubicBezTo>
                <a:lnTo>
                  <a:pt x="3511983" y="628119"/>
                </a:lnTo>
                <a:lnTo>
                  <a:pt x="3538846" y="705797"/>
                </a:lnTo>
                <a:cubicBezTo>
                  <a:pt x="3540629" y="711188"/>
                  <a:pt x="3546146" y="714832"/>
                  <a:pt x="3552333" y="714665"/>
                </a:cubicBezTo>
                <a:cubicBezTo>
                  <a:pt x="3558463" y="714568"/>
                  <a:pt x="3563870" y="710824"/>
                  <a:pt x="3565540" y="705443"/>
                </a:cubicBezTo>
                <a:lnTo>
                  <a:pt x="3587833" y="632780"/>
                </a:lnTo>
                <a:lnTo>
                  <a:pt x="3642785" y="939136"/>
                </a:lnTo>
                <a:cubicBezTo>
                  <a:pt x="3643900" y="945262"/>
                  <a:pt x="3649696" y="949762"/>
                  <a:pt x="3656551" y="949777"/>
                </a:cubicBezTo>
                <a:cubicBezTo>
                  <a:pt x="3663517" y="949615"/>
                  <a:pt x="3669314" y="944821"/>
                  <a:pt x="3670093" y="938528"/>
                </a:cubicBezTo>
                <a:lnTo>
                  <a:pt x="3704035" y="673571"/>
                </a:lnTo>
                <a:lnTo>
                  <a:pt x="3726327" y="816310"/>
                </a:lnTo>
                <a:cubicBezTo>
                  <a:pt x="3727162" y="821671"/>
                  <a:pt x="3731621" y="825973"/>
                  <a:pt x="3737474" y="827017"/>
                </a:cubicBezTo>
                <a:cubicBezTo>
                  <a:pt x="3744998" y="828360"/>
                  <a:pt x="3752297" y="823886"/>
                  <a:pt x="3753803" y="817019"/>
                </a:cubicBezTo>
                <a:lnTo>
                  <a:pt x="3802401" y="596146"/>
                </a:lnTo>
                <a:lnTo>
                  <a:pt x="3843308" y="694345"/>
                </a:lnTo>
                <a:cubicBezTo>
                  <a:pt x="3844925" y="698202"/>
                  <a:pt x="3848491" y="701110"/>
                  <a:pt x="3852894" y="702139"/>
                </a:cubicBezTo>
                <a:cubicBezTo>
                  <a:pt x="3860307" y="703882"/>
                  <a:pt x="3867941" y="699803"/>
                  <a:pt x="3869836" y="693028"/>
                </a:cubicBezTo>
                <a:lnTo>
                  <a:pt x="3890959" y="617985"/>
                </a:lnTo>
                <a:lnTo>
                  <a:pt x="3943123" y="753276"/>
                </a:lnTo>
                <a:cubicBezTo>
                  <a:pt x="3944740" y="757497"/>
                  <a:pt x="3948753" y="760618"/>
                  <a:pt x="3953546" y="761485"/>
                </a:cubicBezTo>
                <a:cubicBezTo>
                  <a:pt x="3961125" y="762838"/>
                  <a:pt x="3968426" y="758368"/>
                  <a:pt x="3969931" y="751502"/>
                </a:cubicBezTo>
                <a:lnTo>
                  <a:pt x="3995121" y="633135"/>
                </a:lnTo>
                <a:lnTo>
                  <a:pt x="4026388" y="747905"/>
                </a:lnTo>
                <a:cubicBezTo>
                  <a:pt x="4027725" y="753007"/>
                  <a:pt x="4032406" y="756833"/>
                  <a:pt x="4038091" y="757522"/>
                </a:cubicBezTo>
                <a:cubicBezTo>
                  <a:pt x="4045727" y="758449"/>
                  <a:pt x="4052749" y="753575"/>
                  <a:pt x="4053751" y="746638"/>
                </a:cubicBezTo>
                <a:lnTo>
                  <a:pt x="4084516" y="547806"/>
                </a:lnTo>
                <a:lnTo>
                  <a:pt x="4121188" y="978508"/>
                </a:lnTo>
                <a:cubicBezTo>
                  <a:pt x="4121354" y="985505"/>
                  <a:pt x="4127707" y="991049"/>
                  <a:pt x="4135454" y="990897"/>
                </a:cubicBezTo>
                <a:cubicBezTo>
                  <a:pt x="4143146" y="990744"/>
                  <a:pt x="4149220" y="984948"/>
                  <a:pt x="4149053" y="977950"/>
                </a:cubicBezTo>
                <a:lnTo>
                  <a:pt x="4173687" y="251736"/>
                </a:lnTo>
                <a:lnTo>
                  <a:pt x="4211863" y="693282"/>
                </a:lnTo>
                <a:cubicBezTo>
                  <a:pt x="4212420" y="699813"/>
                  <a:pt x="4218383" y="704875"/>
                  <a:pt x="4225573" y="704987"/>
                </a:cubicBezTo>
                <a:cubicBezTo>
                  <a:pt x="4232763" y="704966"/>
                  <a:pt x="4238725" y="700021"/>
                  <a:pt x="4239450" y="693535"/>
                </a:cubicBezTo>
                <a:lnTo>
                  <a:pt x="4269991" y="414339"/>
                </a:lnTo>
                <a:lnTo>
                  <a:pt x="4307052" y="870629"/>
                </a:lnTo>
                <a:cubicBezTo>
                  <a:pt x="4307611" y="877237"/>
                  <a:pt x="4313684" y="882329"/>
                  <a:pt x="4320985" y="882334"/>
                </a:cubicBezTo>
                <a:cubicBezTo>
                  <a:pt x="4328342" y="882289"/>
                  <a:pt x="4334361" y="877044"/>
                  <a:pt x="4334751" y="870376"/>
                </a:cubicBezTo>
                <a:lnTo>
                  <a:pt x="4367913" y="333114"/>
                </a:lnTo>
                <a:lnTo>
                  <a:pt x="4402298" y="703416"/>
                </a:lnTo>
                <a:cubicBezTo>
                  <a:pt x="4402799" y="708848"/>
                  <a:pt x="4407035" y="713388"/>
                  <a:pt x="4412887" y="714685"/>
                </a:cubicBezTo>
                <a:cubicBezTo>
                  <a:pt x="4420355" y="716347"/>
                  <a:pt x="4427879" y="712187"/>
                  <a:pt x="4429719" y="705392"/>
                </a:cubicBezTo>
                <a:lnTo>
                  <a:pt x="4454797" y="613577"/>
                </a:lnTo>
                <a:lnTo>
                  <a:pt x="4489462" y="684516"/>
                </a:lnTo>
                <a:cubicBezTo>
                  <a:pt x="4491079" y="687895"/>
                  <a:pt x="4494256" y="690459"/>
                  <a:pt x="4498157" y="691533"/>
                </a:cubicBezTo>
                <a:cubicBezTo>
                  <a:pt x="4505514" y="693566"/>
                  <a:pt x="4513316" y="689791"/>
                  <a:pt x="4515546" y="683097"/>
                </a:cubicBezTo>
                <a:lnTo>
                  <a:pt x="4532265" y="632426"/>
                </a:lnTo>
                <a:lnTo>
                  <a:pt x="4587997" y="979166"/>
                </a:lnTo>
                <a:cubicBezTo>
                  <a:pt x="4588164" y="986164"/>
                  <a:pt x="4594518" y="991722"/>
                  <a:pt x="4602208" y="991581"/>
                </a:cubicBezTo>
                <a:cubicBezTo>
                  <a:pt x="4609900" y="991439"/>
                  <a:pt x="4616029" y="985657"/>
                  <a:pt x="4615863" y="978659"/>
                </a:cubicBezTo>
                <a:lnTo>
                  <a:pt x="4663680" y="558649"/>
                </a:lnTo>
                <a:lnTo>
                  <a:pt x="4683465" y="703669"/>
                </a:lnTo>
                <a:cubicBezTo>
                  <a:pt x="4684135" y="708219"/>
                  <a:pt x="4687422" y="712101"/>
                  <a:pt x="4692104" y="713808"/>
                </a:cubicBezTo>
                <a:cubicBezTo>
                  <a:pt x="4699238" y="716408"/>
                  <a:pt x="4707375" y="713256"/>
                  <a:pt x="4710217" y="706760"/>
                </a:cubicBezTo>
                <a:lnTo>
                  <a:pt x="4751291" y="612715"/>
                </a:lnTo>
                <a:lnTo>
                  <a:pt x="4776928" y="689431"/>
                </a:lnTo>
                <a:cubicBezTo>
                  <a:pt x="4778544" y="694189"/>
                  <a:pt x="4783059" y="697654"/>
                  <a:pt x="4788520" y="698278"/>
                </a:cubicBezTo>
                <a:cubicBezTo>
                  <a:pt x="4796155" y="699159"/>
                  <a:pt x="4803122" y="694244"/>
                  <a:pt x="4804068" y="687303"/>
                </a:cubicBezTo>
                <a:lnTo>
                  <a:pt x="4845646" y="382467"/>
                </a:lnTo>
                <a:lnTo>
                  <a:pt x="4887889" y="847372"/>
                </a:lnTo>
                <a:cubicBezTo>
                  <a:pt x="4887778" y="854369"/>
                  <a:pt x="4893853" y="860140"/>
                  <a:pt x="4901545" y="860267"/>
                </a:cubicBezTo>
                <a:cubicBezTo>
                  <a:pt x="4909291" y="860394"/>
                  <a:pt x="4915644" y="854825"/>
                  <a:pt x="4915755" y="847827"/>
                </a:cubicBezTo>
                <a:lnTo>
                  <a:pt x="4946240" y="616667"/>
                </a:lnTo>
                <a:lnTo>
                  <a:pt x="4978788" y="787225"/>
                </a:lnTo>
                <a:cubicBezTo>
                  <a:pt x="4979958" y="793255"/>
                  <a:pt x="4985699" y="797663"/>
                  <a:pt x="4992442" y="797714"/>
                </a:cubicBezTo>
                <a:cubicBezTo>
                  <a:pt x="4999130" y="797826"/>
                  <a:pt x="5004926" y="793549"/>
                  <a:pt x="5006208" y="787580"/>
                </a:cubicBezTo>
                <a:lnTo>
                  <a:pt x="5042044" y="616465"/>
                </a:lnTo>
                <a:lnTo>
                  <a:pt x="5076821" y="721252"/>
                </a:lnTo>
                <a:cubicBezTo>
                  <a:pt x="5078603" y="726598"/>
                  <a:pt x="5084010" y="730261"/>
                  <a:pt x="5090140" y="730271"/>
                </a:cubicBezTo>
                <a:cubicBezTo>
                  <a:pt x="5096271" y="730256"/>
                  <a:pt x="5101733" y="726567"/>
                  <a:pt x="5103461" y="721201"/>
                </a:cubicBezTo>
                <a:lnTo>
                  <a:pt x="5133500" y="628727"/>
                </a:lnTo>
                <a:lnTo>
                  <a:pt x="5164710" y="781196"/>
                </a:lnTo>
                <a:cubicBezTo>
                  <a:pt x="5166048" y="787094"/>
                  <a:pt x="5171732" y="791330"/>
                  <a:pt x="5178364" y="791330"/>
                </a:cubicBezTo>
                <a:lnTo>
                  <a:pt x="5178643" y="791330"/>
                </a:lnTo>
                <a:cubicBezTo>
                  <a:pt x="5185442" y="791208"/>
                  <a:pt x="5191127" y="786678"/>
                  <a:pt x="5192185" y="780587"/>
                </a:cubicBezTo>
                <a:lnTo>
                  <a:pt x="5233984" y="531540"/>
                </a:lnTo>
                <a:lnTo>
                  <a:pt x="5262240" y="703821"/>
                </a:lnTo>
                <a:cubicBezTo>
                  <a:pt x="5263188" y="710251"/>
                  <a:pt x="5269429" y="714938"/>
                  <a:pt x="5276563" y="714614"/>
                </a:cubicBezTo>
                <a:cubicBezTo>
                  <a:pt x="5283696" y="714320"/>
                  <a:pt x="5289381" y="709217"/>
                  <a:pt x="5289883" y="702757"/>
                </a:cubicBezTo>
                <a:lnTo>
                  <a:pt x="5316467" y="322118"/>
                </a:lnTo>
                <a:lnTo>
                  <a:pt x="5359715" y="977950"/>
                </a:lnTo>
                <a:cubicBezTo>
                  <a:pt x="5360160" y="984628"/>
                  <a:pt x="5366236" y="989843"/>
                  <a:pt x="5373593" y="989858"/>
                </a:cubicBezTo>
                <a:cubicBezTo>
                  <a:pt x="5381004" y="989757"/>
                  <a:pt x="5387079" y="984395"/>
                  <a:pt x="5387358" y="977646"/>
                </a:cubicBezTo>
                <a:lnTo>
                  <a:pt x="5416673" y="261262"/>
                </a:lnTo>
                <a:lnTo>
                  <a:pt x="5457134" y="830498"/>
                </a:lnTo>
                <a:cubicBezTo>
                  <a:pt x="5457580" y="837176"/>
                  <a:pt x="5463710" y="842370"/>
                  <a:pt x="5471068" y="842355"/>
                </a:cubicBezTo>
                <a:cubicBezTo>
                  <a:pt x="5478423" y="842340"/>
                  <a:pt x="5484498" y="837156"/>
                  <a:pt x="5484945" y="830498"/>
                </a:cubicBezTo>
                <a:lnTo>
                  <a:pt x="5512811" y="432125"/>
                </a:lnTo>
                <a:lnTo>
                  <a:pt x="5538725" y="703061"/>
                </a:lnTo>
                <a:cubicBezTo>
                  <a:pt x="5539227" y="708077"/>
                  <a:pt x="5542905" y="712359"/>
                  <a:pt x="5548144" y="713965"/>
                </a:cubicBezTo>
                <a:cubicBezTo>
                  <a:pt x="5555445" y="716200"/>
                  <a:pt x="5563359" y="712633"/>
                  <a:pt x="5565812" y="706000"/>
                </a:cubicBezTo>
                <a:lnTo>
                  <a:pt x="5604824" y="601416"/>
                </a:lnTo>
                <a:lnTo>
                  <a:pt x="5641217" y="768274"/>
                </a:lnTo>
                <a:cubicBezTo>
                  <a:pt x="5642387" y="773742"/>
                  <a:pt x="5647402" y="777866"/>
                  <a:pt x="5653478" y="778429"/>
                </a:cubicBezTo>
                <a:cubicBezTo>
                  <a:pt x="5661112" y="779138"/>
                  <a:pt x="5667967" y="774071"/>
                  <a:pt x="5668748" y="767109"/>
                </a:cubicBezTo>
                <a:lnTo>
                  <a:pt x="5698842" y="501493"/>
                </a:lnTo>
                <a:lnTo>
                  <a:pt x="5749838" y="677725"/>
                </a:lnTo>
                <a:cubicBezTo>
                  <a:pt x="5751064" y="681976"/>
                  <a:pt x="5754630" y="685336"/>
                  <a:pt x="5759256" y="686603"/>
                </a:cubicBezTo>
                <a:cubicBezTo>
                  <a:pt x="5766669" y="688625"/>
                  <a:pt x="5774415" y="684830"/>
                  <a:pt x="5776644" y="678131"/>
                </a:cubicBezTo>
                <a:lnTo>
                  <a:pt x="5797377" y="615755"/>
                </a:lnTo>
                <a:lnTo>
                  <a:pt x="5830816" y="706000"/>
                </a:lnTo>
                <a:cubicBezTo>
                  <a:pt x="5832711" y="711108"/>
                  <a:pt x="5838005" y="714558"/>
                  <a:pt x="5843913" y="714614"/>
                </a:cubicBezTo>
                <a:cubicBezTo>
                  <a:pt x="5849876" y="714731"/>
                  <a:pt x="5855227" y="711330"/>
                  <a:pt x="5857177" y="706203"/>
                </a:cubicBezTo>
                <a:lnTo>
                  <a:pt x="5899421" y="598730"/>
                </a:lnTo>
                <a:lnTo>
                  <a:pt x="5936093" y="701288"/>
                </a:lnTo>
                <a:cubicBezTo>
                  <a:pt x="5937710" y="705858"/>
                  <a:pt x="5942057" y="709192"/>
                  <a:pt x="5947296" y="709891"/>
                </a:cubicBezTo>
                <a:cubicBezTo>
                  <a:pt x="5954930" y="710915"/>
                  <a:pt x="5962008" y="706131"/>
                  <a:pt x="5963124" y="699210"/>
                </a:cubicBezTo>
                <a:lnTo>
                  <a:pt x="5990599" y="527588"/>
                </a:lnTo>
                <a:lnTo>
                  <a:pt x="6035519" y="870933"/>
                </a:lnTo>
                <a:cubicBezTo>
                  <a:pt x="6036355" y="877292"/>
                  <a:pt x="6042318" y="882076"/>
                  <a:pt x="6049341" y="882081"/>
                </a:cubicBezTo>
                <a:lnTo>
                  <a:pt x="6049674" y="882081"/>
                </a:lnTo>
                <a:cubicBezTo>
                  <a:pt x="6056808" y="881939"/>
                  <a:pt x="6062716" y="876872"/>
                  <a:pt x="6063218" y="870376"/>
                </a:cubicBezTo>
                <a:lnTo>
                  <a:pt x="6096155" y="467340"/>
                </a:lnTo>
                <a:lnTo>
                  <a:pt x="6118057" y="703111"/>
                </a:lnTo>
                <a:cubicBezTo>
                  <a:pt x="6118168" y="710109"/>
                  <a:pt x="6124467" y="715699"/>
                  <a:pt x="6132157" y="715602"/>
                </a:cubicBezTo>
                <a:cubicBezTo>
                  <a:pt x="6139905" y="715505"/>
                  <a:pt x="6146034" y="709755"/>
                  <a:pt x="6145923" y="702757"/>
                </a:cubicBezTo>
                <a:lnTo>
                  <a:pt x="6174570" y="236130"/>
                </a:lnTo>
                <a:lnTo>
                  <a:pt x="6208009" y="669669"/>
                </a:lnTo>
                <a:cubicBezTo>
                  <a:pt x="6208510" y="676200"/>
                  <a:pt x="6214417" y="681308"/>
                  <a:pt x="6221607" y="681475"/>
                </a:cubicBezTo>
                <a:cubicBezTo>
                  <a:pt x="6228741" y="681531"/>
                  <a:pt x="6234816" y="676727"/>
                  <a:pt x="6235763" y="670277"/>
                </a:cubicBezTo>
                <a:lnTo>
                  <a:pt x="6272657" y="380592"/>
                </a:lnTo>
                <a:lnTo>
                  <a:pt x="6314902" y="855732"/>
                </a:lnTo>
                <a:cubicBezTo>
                  <a:pt x="6315460" y="862309"/>
                  <a:pt x="6321534" y="867381"/>
                  <a:pt x="6328780" y="867386"/>
                </a:cubicBezTo>
                <a:cubicBezTo>
                  <a:pt x="6336025" y="867386"/>
                  <a:pt x="6342044" y="862370"/>
                  <a:pt x="6342657" y="855833"/>
                </a:cubicBezTo>
                <a:lnTo>
                  <a:pt x="6371860" y="543499"/>
                </a:lnTo>
                <a:lnTo>
                  <a:pt x="6410148" y="1020463"/>
                </a:lnTo>
                <a:cubicBezTo>
                  <a:pt x="6410649" y="1026984"/>
                  <a:pt x="6416557" y="1032076"/>
                  <a:pt x="6423747" y="1032218"/>
                </a:cubicBezTo>
                <a:lnTo>
                  <a:pt x="6424026" y="1032218"/>
                </a:lnTo>
                <a:cubicBezTo>
                  <a:pt x="6430769" y="1031808"/>
                  <a:pt x="6436231" y="1027035"/>
                  <a:pt x="6436900" y="1020919"/>
                </a:cubicBezTo>
                <a:lnTo>
                  <a:pt x="6476778" y="703139"/>
                </a:lnTo>
                <a:lnTo>
                  <a:pt x="6517102" y="1024464"/>
                </a:lnTo>
                <a:cubicBezTo>
                  <a:pt x="6517771" y="1030580"/>
                  <a:pt x="6523233" y="1035353"/>
                  <a:pt x="6529975" y="1035763"/>
                </a:cubicBezTo>
                <a:lnTo>
                  <a:pt x="6530255" y="1035763"/>
                </a:lnTo>
                <a:cubicBezTo>
                  <a:pt x="6537445" y="1035621"/>
                  <a:pt x="6543353" y="1030529"/>
                  <a:pt x="6543853" y="1024008"/>
                </a:cubicBezTo>
                <a:lnTo>
                  <a:pt x="6582141" y="547044"/>
                </a:lnTo>
                <a:lnTo>
                  <a:pt x="6611345" y="859378"/>
                </a:lnTo>
                <a:cubicBezTo>
                  <a:pt x="6611957" y="865915"/>
                  <a:pt x="6617977" y="870931"/>
                  <a:pt x="6625222" y="870931"/>
                </a:cubicBezTo>
                <a:cubicBezTo>
                  <a:pt x="6632467" y="870926"/>
                  <a:pt x="6638541" y="865854"/>
                  <a:pt x="6639099" y="859277"/>
                </a:cubicBezTo>
                <a:lnTo>
                  <a:pt x="6681344" y="384137"/>
                </a:lnTo>
                <a:lnTo>
                  <a:pt x="6718238" y="673822"/>
                </a:lnTo>
                <a:cubicBezTo>
                  <a:pt x="6719185" y="680272"/>
                  <a:pt x="6725261" y="685076"/>
                  <a:pt x="6732394" y="685020"/>
                </a:cubicBezTo>
                <a:cubicBezTo>
                  <a:pt x="6739584" y="684853"/>
                  <a:pt x="6745492" y="679745"/>
                  <a:pt x="6745992" y="673214"/>
                </a:cubicBezTo>
                <a:lnTo>
                  <a:pt x="6779432" y="239675"/>
                </a:lnTo>
                <a:lnTo>
                  <a:pt x="6808078" y="706302"/>
                </a:lnTo>
                <a:cubicBezTo>
                  <a:pt x="6807967" y="713300"/>
                  <a:pt x="6814097" y="719050"/>
                  <a:pt x="6821844" y="719147"/>
                </a:cubicBezTo>
                <a:cubicBezTo>
                  <a:pt x="6829534" y="719244"/>
                  <a:pt x="6835833" y="713654"/>
                  <a:pt x="6835944" y="706656"/>
                </a:cubicBezTo>
                <a:lnTo>
                  <a:pt x="6857847" y="470885"/>
                </a:lnTo>
                <a:lnTo>
                  <a:pt x="6890784" y="873921"/>
                </a:lnTo>
                <a:cubicBezTo>
                  <a:pt x="6891286" y="880417"/>
                  <a:pt x="6897194" y="885484"/>
                  <a:pt x="6904327" y="885626"/>
                </a:cubicBezTo>
                <a:lnTo>
                  <a:pt x="6904661" y="885626"/>
                </a:lnTo>
                <a:cubicBezTo>
                  <a:pt x="6911683" y="885621"/>
                  <a:pt x="6917647" y="880837"/>
                  <a:pt x="6918482" y="874478"/>
                </a:cubicBezTo>
                <a:lnTo>
                  <a:pt x="6963402" y="531133"/>
                </a:lnTo>
                <a:lnTo>
                  <a:pt x="6990877" y="702755"/>
                </a:lnTo>
                <a:cubicBezTo>
                  <a:pt x="6991993" y="709676"/>
                  <a:pt x="6999071" y="714460"/>
                  <a:pt x="7006705" y="713436"/>
                </a:cubicBezTo>
                <a:cubicBezTo>
                  <a:pt x="7011944" y="712737"/>
                  <a:pt x="7016292" y="709403"/>
                  <a:pt x="7017908" y="704833"/>
                </a:cubicBezTo>
                <a:lnTo>
                  <a:pt x="7054580" y="602275"/>
                </a:lnTo>
                <a:lnTo>
                  <a:pt x="7096824" y="709748"/>
                </a:lnTo>
                <a:cubicBezTo>
                  <a:pt x="7098775" y="714875"/>
                  <a:pt x="7104125" y="718276"/>
                  <a:pt x="7110088" y="718159"/>
                </a:cubicBezTo>
                <a:cubicBezTo>
                  <a:pt x="7115997" y="718103"/>
                  <a:pt x="7121291" y="714653"/>
                  <a:pt x="7123185" y="709545"/>
                </a:cubicBezTo>
                <a:lnTo>
                  <a:pt x="7156624" y="619300"/>
                </a:lnTo>
                <a:lnTo>
                  <a:pt x="7177357" y="681676"/>
                </a:lnTo>
                <a:cubicBezTo>
                  <a:pt x="7179586" y="688375"/>
                  <a:pt x="7187332" y="692170"/>
                  <a:pt x="7194745" y="690148"/>
                </a:cubicBezTo>
                <a:cubicBezTo>
                  <a:pt x="7199371" y="688881"/>
                  <a:pt x="7202937" y="685521"/>
                  <a:pt x="7204163" y="681270"/>
                </a:cubicBezTo>
                <a:lnTo>
                  <a:pt x="7255159" y="505038"/>
                </a:lnTo>
                <a:lnTo>
                  <a:pt x="7285254" y="770654"/>
                </a:lnTo>
                <a:cubicBezTo>
                  <a:pt x="7286034" y="777616"/>
                  <a:pt x="7292889" y="782683"/>
                  <a:pt x="7300524" y="781974"/>
                </a:cubicBezTo>
                <a:cubicBezTo>
                  <a:pt x="7306599" y="781411"/>
                  <a:pt x="7311615" y="777287"/>
                  <a:pt x="7312785" y="771819"/>
                </a:cubicBezTo>
                <a:lnTo>
                  <a:pt x="7349178" y="604961"/>
                </a:lnTo>
                <a:lnTo>
                  <a:pt x="7388190" y="709545"/>
                </a:lnTo>
                <a:cubicBezTo>
                  <a:pt x="7390642" y="716178"/>
                  <a:pt x="7398557" y="719745"/>
                  <a:pt x="7405858" y="717510"/>
                </a:cubicBezTo>
                <a:cubicBezTo>
                  <a:pt x="7411096" y="715904"/>
                  <a:pt x="7414774" y="711622"/>
                  <a:pt x="7415276" y="706606"/>
                </a:cubicBezTo>
                <a:lnTo>
                  <a:pt x="7441191" y="435670"/>
                </a:lnTo>
                <a:lnTo>
                  <a:pt x="7469056" y="834043"/>
                </a:lnTo>
                <a:cubicBezTo>
                  <a:pt x="7469503" y="840701"/>
                  <a:pt x="7475578" y="845885"/>
                  <a:pt x="7482934" y="845900"/>
                </a:cubicBezTo>
                <a:cubicBezTo>
                  <a:pt x="7490291" y="845915"/>
                  <a:pt x="7496422" y="840721"/>
                  <a:pt x="7496867" y="834043"/>
                </a:cubicBezTo>
                <a:lnTo>
                  <a:pt x="7537328" y="264807"/>
                </a:lnTo>
                <a:lnTo>
                  <a:pt x="7566643" y="981191"/>
                </a:lnTo>
                <a:cubicBezTo>
                  <a:pt x="7566922" y="987940"/>
                  <a:pt x="7572998" y="993302"/>
                  <a:pt x="7580409" y="993403"/>
                </a:cubicBezTo>
                <a:cubicBezTo>
                  <a:pt x="7587765" y="993388"/>
                  <a:pt x="7593841" y="988173"/>
                  <a:pt x="7594286" y="981495"/>
                </a:cubicBezTo>
                <a:lnTo>
                  <a:pt x="7637534" y="325663"/>
                </a:lnTo>
                <a:lnTo>
                  <a:pt x="7664118" y="706302"/>
                </a:lnTo>
                <a:cubicBezTo>
                  <a:pt x="7664620" y="712762"/>
                  <a:pt x="7670305" y="717865"/>
                  <a:pt x="7677439" y="718159"/>
                </a:cubicBezTo>
                <a:cubicBezTo>
                  <a:pt x="7684572" y="718483"/>
                  <a:pt x="7690814" y="713796"/>
                  <a:pt x="7691761" y="707366"/>
                </a:cubicBezTo>
                <a:lnTo>
                  <a:pt x="7720017" y="535085"/>
                </a:lnTo>
                <a:lnTo>
                  <a:pt x="7761816" y="784132"/>
                </a:lnTo>
                <a:cubicBezTo>
                  <a:pt x="7762874" y="790223"/>
                  <a:pt x="7768559" y="794753"/>
                  <a:pt x="7775358" y="794875"/>
                </a:cubicBezTo>
                <a:lnTo>
                  <a:pt x="7775637" y="794875"/>
                </a:lnTo>
                <a:cubicBezTo>
                  <a:pt x="7782270" y="794875"/>
                  <a:pt x="7787954" y="790639"/>
                  <a:pt x="7789291" y="784741"/>
                </a:cubicBezTo>
                <a:lnTo>
                  <a:pt x="7820502" y="632272"/>
                </a:lnTo>
                <a:lnTo>
                  <a:pt x="7850541" y="724746"/>
                </a:lnTo>
                <a:cubicBezTo>
                  <a:pt x="7852269" y="730112"/>
                  <a:pt x="7857730" y="733801"/>
                  <a:pt x="7863861" y="733816"/>
                </a:cubicBezTo>
                <a:cubicBezTo>
                  <a:pt x="7869991" y="733806"/>
                  <a:pt x="7875398" y="730143"/>
                  <a:pt x="7877181" y="724797"/>
                </a:cubicBezTo>
                <a:lnTo>
                  <a:pt x="7911958" y="620010"/>
                </a:lnTo>
                <a:lnTo>
                  <a:pt x="7947794" y="791125"/>
                </a:lnTo>
                <a:cubicBezTo>
                  <a:pt x="7949075" y="797094"/>
                  <a:pt x="7954872" y="801371"/>
                  <a:pt x="7961559" y="801259"/>
                </a:cubicBezTo>
                <a:cubicBezTo>
                  <a:pt x="7968303" y="801208"/>
                  <a:pt x="7974043" y="796800"/>
                  <a:pt x="7975213" y="790770"/>
                </a:cubicBezTo>
                <a:lnTo>
                  <a:pt x="8007761" y="620212"/>
                </a:lnTo>
                <a:lnTo>
                  <a:pt x="8038246" y="851372"/>
                </a:lnTo>
                <a:cubicBezTo>
                  <a:pt x="8038358" y="858370"/>
                  <a:pt x="8044711" y="863939"/>
                  <a:pt x="8052457" y="863812"/>
                </a:cubicBezTo>
                <a:cubicBezTo>
                  <a:pt x="8060149" y="863685"/>
                  <a:pt x="8066223" y="857914"/>
                  <a:pt x="8066112" y="850917"/>
                </a:cubicBezTo>
                <a:lnTo>
                  <a:pt x="8108355" y="386012"/>
                </a:lnTo>
                <a:lnTo>
                  <a:pt x="8149933" y="690848"/>
                </a:lnTo>
                <a:cubicBezTo>
                  <a:pt x="8150880" y="697789"/>
                  <a:pt x="8157847" y="702704"/>
                  <a:pt x="8165481" y="701823"/>
                </a:cubicBezTo>
                <a:cubicBezTo>
                  <a:pt x="8170943" y="701199"/>
                  <a:pt x="8175457" y="697734"/>
                  <a:pt x="8177074" y="692976"/>
                </a:cubicBezTo>
                <a:lnTo>
                  <a:pt x="8202710" y="616260"/>
                </a:lnTo>
                <a:lnTo>
                  <a:pt x="8243784" y="710305"/>
                </a:lnTo>
                <a:cubicBezTo>
                  <a:pt x="8246626" y="716801"/>
                  <a:pt x="8254763" y="719953"/>
                  <a:pt x="8261898" y="717353"/>
                </a:cubicBezTo>
                <a:cubicBezTo>
                  <a:pt x="8266579" y="715646"/>
                  <a:pt x="8269866" y="711764"/>
                  <a:pt x="8270536" y="707214"/>
                </a:cubicBezTo>
                <a:lnTo>
                  <a:pt x="8290321" y="562194"/>
                </a:lnTo>
                <a:lnTo>
                  <a:pt x="8338138" y="982204"/>
                </a:lnTo>
                <a:cubicBezTo>
                  <a:pt x="8337972" y="989202"/>
                  <a:pt x="8344102" y="994984"/>
                  <a:pt x="8351793" y="995126"/>
                </a:cubicBezTo>
                <a:cubicBezTo>
                  <a:pt x="8359484" y="995267"/>
                  <a:pt x="8365838" y="989709"/>
                  <a:pt x="8366004" y="982711"/>
                </a:cubicBezTo>
                <a:lnTo>
                  <a:pt x="8421735" y="635971"/>
                </a:lnTo>
                <a:lnTo>
                  <a:pt x="8438455" y="686642"/>
                </a:lnTo>
                <a:cubicBezTo>
                  <a:pt x="8440685" y="693336"/>
                  <a:pt x="8448487" y="697111"/>
                  <a:pt x="8455844" y="695078"/>
                </a:cubicBezTo>
                <a:cubicBezTo>
                  <a:pt x="8459745" y="694004"/>
                  <a:pt x="8462922" y="691440"/>
                  <a:pt x="8464539" y="688061"/>
                </a:cubicBezTo>
                <a:lnTo>
                  <a:pt x="8499203" y="617122"/>
                </a:lnTo>
                <a:lnTo>
                  <a:pt x="8524282" y="708937"/>
                </a:lnTo>
                <a:cubicBezTo>
                  <a:pt x="8526123" y="715732"/>
                  <a:pt x="8533646" y="719892"/>
                  <a:pt x="8541114" y="718230"/>
                </a:cubicBezTo>
                <a:cubicBezTo>
                  <a:pt x="8546967" y="716933"/>
                  <a:pt x="8551202" y="712393"/>
                  <a:pt x="8551703" y="706961"/>
                </a:cubicBezTo>
                <a:lnTo>
                  <a:pt x="8586089" y="336659"/>
                </a:lnTo>
                <a:lnTo>
                  <a:pt x="8619251" y="873921"/>
                </a:lnTo>
                <a:cubicBezTo>
                  <a:pt x="8619640" y="880589"/>
                  <a:pt x="8625659" y="885834"/>
                  <a:pt x="8633015" y="885879"/>
                </a:cubicBezTo>
                <a:cubicBezTo>
                  <a:pt x="8640317" y="885874"/>
                  <a:pt x="8646391" y="880782"/>
                  <a:pt x="8646949" y="874174"/>
                </a:cubicBezTo>
                <a:lnTo>
                  <a:pt x="8684010" y="417884"/>
                </a:lnTo>
                <a:lnTo>
                  <a:pt x="8714551" y="697080"/>
                </a:lnTo>
                <a:cubicBezTo>
                  <a:pt x="8715275" y="703566"/>
                  <a:pt x="8721238" y="708511"/>
                  <a:pt x="8728428" y="708532"/>
                </a:cubicBezTo>
                <a:cubicBezTo>
                  <a:pt x="8735618" y="708420"/>
                  <a:pt x="8741581" y="703358"/>
                  <a:pt x="8742137" y="696827"/>
                </a:cubicBezTo>
                <a:lnTo>
                  <a:pt x="8780314" y="255281"/>
                </a:lnTo>
                <a:lnTo>
                  <a:pt x="8804947" y="981495"/>
                </a:lnTo>
                <a:cubicBezTo>
                  <a:pt x="8804781" y="988493"/>
                  <a:pt x="8810855" y="994289"/>
                  <a:pt x="8818547" y="994442"/>
                </a:cubicBezTo>
                <a:cubicBezTo>
                  <a:pt x="8826293" y="994594"/>
                  <a:pt x="8832647" y="989050"/>
                  <a:pt x="8832813" y="982053"/>
                </a:cubicBezTo>
                <a:lnTo>
                  <a:pt x="8869485" y="551351"/>
                </a:lnTo>
                <a:lnTo>
                  <a:pt x="8900250" y="750183"/>
                </a:lnTo>
                <a:cubicBezTo>
                  <a:pt x="8901252" y="757120"/>
                  <a:pt x="8908275" y="761994"/>
                  <a:pt x="8915910" y="761067"/>
                </a:cubicBezTo>
                <a:cubicBezTo>
                  <a:pt x="8921595" y="760378"/>
                  <a:pt x="8926276" y="756552"/>
                  <a:pt x="8927613" y="751450"/>
                </a:cubicBezTo>
                <a:lnTo>
                  <a:pt x="8958879" y="636680"/>
                </a:lnTo>
                <a:lnTo>
                  <a:pt x="8984070" y="755047"/>
                </a:lnTo>
                <a:cubicBezTo>
                  <a:pt x="8985575" y="761913"/>
                  <a:pt x="8992876" y="766383"/>
                  <a:pt x="9000455" y="765030"/>
                </a:cubicBezTo>
                <a:cubicBezTo>
                  <a:pt x="9005248" y="764163"/>
                  <a:pt x="9009261" y="761042"/>
                  <a:pt x="9010878" y="756821"/>
                </a:cubicBezTo>
                <a:lnTo>
                  <a:pt x="9063041" y="621530"/>
                </a:lnTo>
                <a:lnTo>
                  <a:pt x="9084165" y="696573"/>
                </a:lnTo>
                <a:cubicBezTo>
                  <a:pt x="9086060" y="703348"/>
                  <a:pt x="9093694" y="707427"/>
                  <a:pt x="9101107" y="705684"/>
                </a:cubicBezTo>
                <a:cubicBezTo>
                  <a:pt x="9105510" y="704655"/>
                  <a:pt x="9109076" y="701747"/>
                  <a:pt x="9110693" y="697890"/>
                </a:cubicBezTo>
                <a:lnTo>
                  <a:pt x="9151600" y="599691"/>
                </a:lnTo>
                <a:lnTo>
                  <a:pt x="9200198" y="820564"/>
                </a:lnTo>
                <a:cubicBezTo>
                  <a:pt x="9201703" y="827431"/>
                  <a:pt x="9209003" y="831905"/>
                  <a:pt x="9216527" y="830562"/>
                </a:cubicBezTo>
                <a:cubicBezTo>
                  <a:pt x="9222380" y="829518"/>
                  <a:pt x="9226839" y="825216"/>
                  <a:pt x="9227673" y="819855"/>
                </a:cubicBezTo>
                <a:lnTo>
                  <a:pt x="9249966" y="677116"/>
                </a:lnTo>
                <a:lnTo>
                  <a:pt x="9283907" y="942073"/>
                </a:lnTo>
                <a:cubicBezTo>
                  <a:pt x="9284687" y="948366"/>
                  <a:pt x="9290483" y="953160"/>
                  <a:pt x="9297450" y="953322"/>
                </a:cubicBezTo>
                <a:cubicBezTo>
                  <a:pt x="9304305" y="953307"/>
                  <a:pt x="9310101" y="948807"/>
                  <a:pt x="9311216" y="942681"/>
                </a:cubicBezTo>
                <a:lnTo>
                  <a:pt x="9366168" y="636325"/>
                </a:lnTo>
                <a:lnTo>
                  <a:pt x="9388461" y="708988"/>
                </a:lnTo>
                <a:cubicBezTo>
                  <a:pt x="9390131" y="714369"/>
                  <a:pt x="9395538" y="718113"/>
                  <a:pt x="9401668" y="718210"/>
                </a:cubicBezTo>
                <a:cubicBezTo>
                  <a:pt x="9407855" y="718377"/>
                  <a:pt x="9413373" y="714733"/>
                  <a:pt x="9415155" y="709342"/>
                </a:cubicBezTo>
                <a:lnTo>
                  <a:pt x="9442018" y="631664"/>
                </a:lnTo>
                <a:lnTo>
                  <a:pt x="9456286" y="707670"/>
                </a:lnTo>
                <a:cubicBezTo>
                  <a:pt x="9457511" y="714576"/>
                  <a:pt x="9464701" y="719258"/>
                  <a:pt x="9472280" y="718128"/>
                </a:cubicBezTo>
                <a:cubicBezTo>
                  <a:pt x="9478411" y="717216"/>
                  <a:pt x="9483149" y="712722"/>
                  <a:pt x="9483872" y="707113"/>
                </a:cubicBezTo>
                <a:lnTo>
                  <a:pt x="9520266" y="446412"/>
                </a:lnTo>
                <a:lnTo>
                  <a:pt x="9580178" y="835056"/>
                </a:lnTo>
                <a:cubicBezTo>
                  <a:pt x="9581124" y="841218"/>
                  <a:pt x="9586865" y="845839"/>
                  <a:pt x="9593720" y="845951"/>
                </a:cubicBezTo>
                <a:lnTo>
                  <a:pt x="9593998" y="845951"/>
                </a:lnTo>
                <a:cubicBezTo>
                  <a:pt x="9600742" y="845946"/>
                  <a:pt x="9606539" y="841522"/>
                  <a:pt x="9607709" y="835462"/>
                </a:cubicBezTo>
                <a:lnTo>
                  <a:pt x="9640109" y="668571"/>
                </a:lnTo>
                <a:lnTo>
                  <a:pt x="9688709" y="1055846"/>
                </a:lnTo>
                <a:cubicBezTo>
                  <a:pt x="9689378" y="1061962"/>
                  <a:pt x="9694840" y="1066735"/>
                  <a:pt x="9701583" y="1067145"/>
                </a:cubicBezTo>
                <a:lnTo>
                  <a:pt x="9701862" y="1067145"/>
                </a:lnTo>
                <a:cubicBezTo>
                  <a:pt x="9709052" y="1067003"/>
                  <a:pt x="9714960" y="1061911"/>
                  <a:pt x="9715460" y="1055390"/>
                </a:cubicBezTo>
                <a:lnTo>
                  <a:pt x="9753748" y="578426"/>
                </a:lnTo>
                <a:lnTo>
                  <a:pt x="9782952" y="890760"/>
                </a:lnTo>
                <a:cubicBezTo>
                  <a:pt x="9783564" y="897297"/>
                  <a:pt x="9789584" y="902313"/>
                  <a:pt x="9796829" y="902313"/>
                </a:cubicBezTo>
                <a:cubicBezTo>
                  <a:pt x="9804074" y="902308"/>
                  <a:pt x="9810148" y="897236"/>
                  <a:pt x="9810707" y="890659"/>
                </a:cubicBezTo>
                <a:lnTo>
                  <a:pt x="9852951" y="415519"/>
                </a:lnTo>
                <a:lnTo>
                  <a:pt x="9889845" y="705204"/>
                </a:lnTo>
                <a:cubicBezTo>
                  <a:pt x="9890792" y="711654"/>
                  <a:pt x="9896868" y="716458"/>
                  <a:pt x="9904001" y="716402"/>
                </a:cubicBezTo>
                <a:cubicBezTo>
                  <a:pt x="9911191" y="716235"/>
                  <a:pt x="9917099" y="711127"/>
                  <a:pt x="9917600" y="704596"/>
                </a:cubicBezTo>
                <a:lnTo>
                  <a:pt x="9951039" y="271057"/>
                </a:lnTo>
                <a:lnTo>
                  <a:pt x="9979685" y="737684"/>
                </a:lnTo>
                <a:cubicBezTo>
                  <a:pt x="9979574" y="744682"/>
                  <a:pt x="9985704" y="750432"/>
                  <a:pt x="9993451" y="750529"/>
                </a:cubicBezTo>
                <a:cubicBezTo>
                  <a:pt x="10001141" y="750625"/>
                  <a:pt x="10007440" y="745036"/>
                  <a:pt x="10007551" y="738038"/>
                </a:cubicBezTo>
                <a:lnTo>
                  <a:pt x="10029454" y="502267"/>
                </a:lnTo>
                <a:lnTo>
                  <a:pt x="10062391" y="905303"/>
                </a:lnTo>
                <a:cubicBezTo>
                  <a:pt x="10062893" y="911799"/>
                  <a:pt x="10068801" y="916866"/>
                  <a:pt x="10075934" y="917008"/>
                </a:cubicBezTo>
                <a:lnTo>
                  <a:pt x="10076268" y="917008"/>
                </a:lnTo>
                <a:cubicBezTo>
                  <a:pt x="10083290" y="917003"/>
                  <a:pt x="10089254" y="912219"/>
                  <a:pt x="10090089" y="905860"/>
                </a:cubicBezTo>
                <a:lnTo>
                  <a:pt x="10135009" y="562515"/>
                </a:lnTo>
                <a:lnTo>
                  <a:pt x="10162484" y="734137"/>
                </a:lnTo>
                <a:cubicBezTo>
                  <a:pt x="10163600" y="741058"/>
                  <a:pt x="10170678" y="745842"/>
                  <a:pt x="10178313" y="744818"/>
                </a:cubicBezTo>
                <a:cubicBezTo>
                  <a:pt x="10183551" y="744119"/>
                  <a:pt x="10187899" y="740785"/>
                  <a:pt x="10189515" y="736215"/>
                </a:cubicBezTo>
                <a:lnTo>
                  <a:pt x="10226187" y="633657"/>
                </a:lnTo>
                <a:lnTo>
                  <a:pt x="10268431" y="741130"/>
                </a:lnTo>
                <a:cubicBezTo>
                  <a:pt x="10270382" y="746257"/>
                  <a:pt x="10275732" y="749658"/>
                  <a:pt x="10281695" y="749541"/>
                </a:cubicBezTo>
                <a:cubicBezTo>
                  <a:pt x="10287604" y="749485"/>
                  <a:pt x="10292898" y="746034"/>
                  <a:pt x="10294792" y="740927"/>
                </a:cubicBezTo>
                <a:lnTo>
                  <a:pt x="10328231" y="650682"/>
                </a:lnTo>
                <a:lnTo>
                  <a:pt x="10348965" y="713058"/>
                </a:lnTo>
                <a:cubicBezTo>
                  <a:pt x="10351193" y="719757"/>
                  <a:pt x="10358940" y="723551"/>
                  <a:pt x="10366352" y="721530"/>
                </a:cubicBezTo>
                <a:cubicBezTo>
                  <a:pt x="10370978" y="720263"/>
                  <a:pt x="10374544" y="716903"/>
                  <a:pt x="10375770" y="712652"/>
                </a:cubicBezTo>
                <a:lnTo>
                  <a:pt x="10426766" y="536420"/>
                </a:lnTo>
                <a:lnTo>
                  <a:pt x="10456861" y="802036"/>
                </a:lnTo>
                <a:cubicBezTo>
                  <a:pt x="10457641" y="808998"/>
                  <a:pt x="10464496" y="814065"/>
                  <a:pt x="10472131" y="813356"/>
                </a:cubicBezTo>
                <a:cubicBezTo>
                  <a:pt x="10478206" y="812793"/>
                  <a:pt x="10483222" y="808669"/>
                  <a:pt x="10484392" y="803201"/>
                </a:cubicBezTo>
                <a:lnTo>
                  <a:pt x="10520785" y="636342"/>
                </a:lnTo>
                <a:lnTo>
                  <a:pt x="10559797" y="740927"/>
                </a:lnTo>
                <a:cubicBezTo>
                  <a:pt x="10562249" y="747560"/>
                  <a:pt x="10570164" y="751127"/>
                  <a:pt x="10577465" y="748892"/>
                </a:cubicBezTo>
                <a:cubicBezTo>
                  <a:pt x="10582703" y="747286"/>
                  <a:pt x="10586381" y="743004"/>
                  <a:pt x="10586883" y="737988"/>
                </a:cubicBezTo>
                <a:lnTo>
                  <a:pt x="10612798" y="467051"/>
                </a:lnTo>
                <a:lnTo>
                  <a:pt x="10640664" y="865425"/>
                </a:lnTo>
                <a:cubicBezTo>
                  <a:pt x="10641110" y="872083"/>
                  <a:pt x="10647185" y="877267"/>
                  <a:pt x="10654541" y="877282"/>
                </a:cubicBezTo>
                <a:cubicBezTo>
                  <a:pt x="10661898" y="877297"/>
                  <a:pt x="10668029" y="872103"/>
                  <a:pt x="10668474" y="865425"/>
                </a:cubicBezTo>
                <a:lnTo>
                  <a:pt x="10708935" y="296189"/>
                </a:lnTo>
                <a:lnTo>
                  <a:pt x="10738251" y="1012573"/>
                </a:lnTo>
                <a:cubicBezTo>
                  <a:pt x="10738529" y="1019322"/>
                  <a:pt x="10744605" y="1024683"/>
                  <a:pt x="10752016" y="1024784"/>
                </a:cubicBezTo>
                <a:cubicBezTo>
                  <a:pt x="10759373" y="1024770"/>
                  <a:pt x="10765448" y="1019555"/>
                  <a:pt x="10765894" y="1012877"/>
                </a:cubicBezTo>
                <a:lnTo>
                  <a:pt x="10809141" y="357045"/>
                </a:lnTo>
                <a:lnTo>
                  <a:pt x="10835725" y="737684"/>
                </a:lnTo>
                <a:cubicBezTo>
                  <a:pt x="10836227" y="744144"/>
                  <a:pt x="10841912" y="749247"/>
                  <a:pt x="10849046" y="749541"/>
                </a:cubicBezTo>
                <a:cubicBezTo>
                  <a:pt x="10856179" y="749865"/>
                  <a:pt x="10862421" y="745178"/>
                  <a:pt x="10863368" y="738748"/>
                </a:cubicBezTo>
                <a:lnTo>
                  <a:pt x="10891624" y="566467"/>
                </a:lnTo>
                <a:lnTo>
                  <a:pt x="10933423" y="815514"/>
                </a:lnTo>
                <a:cubicBezTo>
                  <a:pt x="10934482" y="821605"/>
                  <a:pt x="10940166" y="826135"/>
                  <a:pt x="10946966" y="826257"/>
                </a:cubicBezTo>
                <a:lnTo>
                  <a:pt x="10947244" y="826257"/>
                </a:lnTo>
                <a:cubicBezTo>
                  <a:pt x="10953877" y="826257"/>
                  <a:pt x="10959561" y="822020"/>
                  <a:pt x="10960898" y="816122"/>
                </a:cubicBezTo>
                <a:lnTo>
                  <a:pt x="10992109" y="663654"/>
                </a:lnTo>
                <a:lnTo>
                  <a:pt x="11022148" y="756128"/>
                </a:lnTo>
                <a:cubicBezTo>
                  <a:pt x="11023876" y="761494"/>
                  <a:pt x="11029337" y="765183"/>
                  <a:pt x="11035468" y="765198"/>
                </a:cubicBezTo>
                <a:cubicBezTo>
                  <a:pt x="11041598" y="765188"/>
                  <a:pt x="11047005" y="761524"/>
                  <a:pt x="11048788" y="756179"/>
                </a:cubicBezTo>
                <a:lnTo>
                  <a:pt x="11083564" y="651391"/>
                </a:lnTo>
                <a:lnTo>
                  <a:pt x="11119401" y="822507"/>
                </a:lnTo>
                <a:cubicBezTo>
                  <a:pt x="11120682" y="828476"/>
                  <a:pt x="11126479" y="832752"/>
                  <a:pt x="11133166" y="832641"/>
                </a:cubicBezTo>
                <a:cubicBezTo>
                  <a:pt x="11139909" y="832590"/>
                  <a:pt x="11145650" y="828182"/>
                  <a:pt x="11146820" y="822152"/>
                </a:cubicBezTo>
                <a:lnTo>
                  <a:pt x="11179368" y="651594"/>
                </a:lnTo>
                <a:lnTo>
                  <a:pt x="11209853" y="882754"/>
                </a:lnTo>
                <a:cubicBezTo>
                  <a:pt x="11209965" y="889752"/>
                  <a:pt x="11216318" y="895321"/>
                  <a:pt x="11224064" y="895194"/>
                </a:cubicBezTo>
                <a:cubicBezTo>
                  <a:pt x="11231755" y="895067"/>
                  <a:pt x="11237831" y="889296"/>
                  <a:pt x="11237719" y="882299"/>
                </a:cubicBezTo>
                <a:lnTo>
                  <a:pt x="11279963" y="417394"/>
                </a:lnTo>
                <a:lnTo>
                  <a:pt x="11321540" y="722229"/>
                </a:lnTo>
                <a:cubicBezTo>
                  <a:pt x="11322487" y="729171"/>
                  <a:pt x="11329454" y="734086"/>
                  <a:pt x="11337088" y="733205"/>
                </a:cubicBezTo>
                <a:cubicBezTo>
                  <a:pt x="11342550" y="732581"/>
                  <a:pt x="11347064" y="729115"/>
                  <a:pt x="11348681" y="724357"/>
                </a:cubicBezTo>
                <a:lnTo>
                  <a:pt x="11374318" y="647642"/>
                </a:lnTo>
                <a:lnTo>
                  <a:pt x="11415391" y="741687"/>
                </a:lnTo>
                <a:cubicBezTo>
                  <a:pt x="11418234" y="748183"/>
                  <a:pt x="11426370" y="751334"/>
                  <a:pt x="11433505" y="748735"/>
                </a:cubicBezTo>
                <a:cubicBezTo>
                  <a:pt x="11438186" y="747028"/>
                  <a:pt x="11441474" y="743146"/>
                  <a:pt x="11442143" y="738596"/>
                </a:cubicBezTo>
                <a:lnTo>
                  <a:pt x="11461928" y="593576"/>
                </a:lnTo>
                <a:lnTo>
                  <a:pt x="11509745" y="1013586"/>
                </a:lnTo>
                <a:cubicBezTo>
                  <a:pt x="11509579" y="1020584"/>
                  <a:pt x="11515709" y="1026365"/>
                  <a:pt x="11523401" y="1026508"/>
                </a:cubicBezTo>
                <a:cubicBezTo>
                  <a:pt x="11531091" y="1026649"/>
                  <a:pt x="11537445" y="1021091"/>
                  <a:pt x="11537611" y="1014093"/>
                </a:cubicBezTo>
                <a:lnTo>
                  <a:pt x="11593343" y="667353"/>
                </a:lnTo>
                <a:lnTo>
                  <a:pt x="11610062" y="718024"/>
                </a:lnTo>
                <a:cubicBezTo>
                  <a:pt x="11612292" y="724718"/>
                  <a:pt x="11620094" y="728492"/>
                  <a:pt x="11627451" y="726460"/>
                </a:cubicBezTo>
                <a:cubicBezTo>
                  <a:pt x="11631352" y="725386"/>
                  <a:pt x="11634529" y="722822"/>
                  <a:pt x="11636146" y="719442"/>
                </a:cubicBezTo>
                <a:lnTo>
                  <a:pt x="11670811" y="648503"/>
                </a:lnTo>
                <a:lnTo>
                  <a:pt x="11695890" y="740319"/>
                </a:lnTo>
                <a:cubicBezTo>
                  <a:pt x="11697729" y="747114"/>
                  <a:pt x="11705253" y="751274"/>
                  <a:pt x="11712721" y="749612"/>
                </a:cubicBezTo>
                <a:cubicBezTo>
                  <a:pt x="11718573" y="748314"/>
                  <a:pt x="11722809" y="743775"/>
                  <a:pt x="11723310" y="738343"/>
                </a:cubicBezTo>
                <a:lnTo>
                  <a:pt x="11757696" y="368040"/>
                </a:lnTo>
                <a:lnTo>
                  <a:pt x="11790857" y="905303"/>
                </a:lnTo>
                <a:cubicBezTo>
                  <a:pt x="11791247" y="911971"/>
                  <a:pt x="11797266" y="917216"/>
                  <a:pt x="11804623" y="917261"/>
                </a:cubicBezTo>
                <a:cubicBezTo>
                  <a:pt x="11811924" y="917256"/>
                  <a:pt x="11817998" y="912164"/>
                  <a:pt x="11818556" y="905556"/>
                </a:cubicBezTo>
                <a:lnTo>
                  <a:pt x="11855617" y="449266"/>
                </a:lnTo>
                <a:lnTo>
                  <a:pt x="11886158" y="728462"/>
                </a:lnTo>
                <a:cubicBezTo>
                  <a:pt x="11886883" y="734947"/>
                  <a:pt x="11892845" y="739893"/>
                  <a:pt x="11900035" y="739913"/>
                </a:cubicBezTo>
                <a:cubicBezTo>
                  <a:pt x="11907225" y="739802"/>
                  <a:pt x="11913188" y="734740"/>
                  <a:pt x="11913745" y="728208"/>
                </a:cubicBezTo>
                <a:lnTo>
                  <a:pt x="11951922" y="286663"/>
                </a:lnTo>
                <a:lnTo>
                  <a:pt x="11976555" y="1012877"/>
                </a:lnTo>
                <a:cubicBezTo>
                  <a:pt x="11976388" y="1019875"/>
                  <a:pt x="11982462" y="1025671"/>
                  <a:pt x="11990154" y="1025823"/>
                </a:cubicBezTo>
                <a:cubicBezTo>
                  <a:pt x="11997901" y="1025976"/>
                  <a:pt x="12004254" y="1020432"/>
                  <a:pt x="12004421" y="1013435"/>
                </a:cubicBezTo>
                <a:lnTo>
                  <a:pt x="12041092" y="582733"/>
                </a:lnTo>
                <a:lnTo>
                  <a:pt x="12071857" y="781565"/>
                </a:lnTo>
                <a:cubicBezTo>
                  <a:pt x="12072859" y="788502"/>
                  <a:pt x="12079882" y="793376"/>
                  <a:pt x="12087517" y="792449"/>
                </a:cubicBezTo>
                <a:cubicBezTo>
                  <a:pt x="12093202" y="791759"/>
                  <a:pt x="12097883" y="787934"/>
                  <a:pt x="12099220" y="782832"/>
                </a:cubicBezTo>
                <a:lnTo>
                  <a:pt x="12130487" y="668062"/>
                </a:lnTo>
                <a:lnTo>
                  <a:pt x="12155677" y="786429"/>
                </a:lnTo>
                <a:cubicBezTo>
                  <a:pt x="12157182" y="793295"/>
                  <a:pt x="12164483" y="797764"/>
                  <a:pt x="12172062" y="796412"/>
                </a:cubicBezTo>
                <a:cubicBezTo>
                  <a:pt x="12176856" y="795545"/>
                  <a:pt x="12180868" y="792424"/>
                  <a:pt x="12182485" y="788203"/>
                </a:cubicBezTo>
                <a:lnTo>
                  <a:pt x="12234649" y="652912"/>
                </a:lnTo>
                <a:lnTo>
                  <a:pt x="12255772" y="727955"/>
                </a:lnTo>
                <a:cubicBezTo>
                  <a:pt x="12257667" y="734729"/>
                  <a:pt x="12265302" y="738809"/>
                  <a:pt x="12272714" y="737066"/>
                </a:cubicBezTo>
                <a:cubicBezTo>
                  <a:pt x="12277117" y="736037"/>
                  <a:pt x="12280683" y="733129"/>
                  <a:pt x="12282300" y="729272"/>
                </a:cubicBezTo>
                <a:lnTo>
                  <a:pt x="12323208" y="631073"/>
                </a:lnTo>
                <a:lnTo>
                  <a:pt x="12371806" y="851946"/>
                </a:lnTo>
                <a:cubicBezTo>
                  <a:pt x="12373311" y="858812"/>
                  <a:pt x="12380610" y="863287"/>
                  <a:pt x="12388134" y="861944"/>
                </a:cubicBezTo>
                <a:cubicBezTo>
                  <a:pt x="12393987" y="860900"/>
                  <a:pt x="12398446" y="856598"/>
                  <a:pt x="12399281" y="851237"/>
                </a:cubicBezTo>
                <a:lnTo>
                  <a:pt x="12421573" y="708498"/>
                </a:lnTo>
                <a:lnTo>
                  <a:pt x="12455515" y="973455"/>
                </a:lnTo>
                <a:cubicBezTo>
                  <a:pt x="12456294" y="979748"/>
                  <a:pt x="12462091" y="984542"/>
                  <a:pt x="12469058" y="984704"/>
                </a:cubicBezTo>
                <a:cubicBezTo>
                  <a:pt x="12475912" y="984689"/>
                  <a:pt x="12481708" y="980189"/>
                  <a:pt x="12482823" y="974063"/>
                </a:cubicBezTo>
                <a:lnTo>
                  <a:pt x="12537775" y="667707"/>
                </a:lnTo>
                <a:lnTo>
                  <a:pt x="12560068" y="740369"/>
                </a:lnTo>
                <a:cubicBezTo>
                  <a:pt x="12561738" y="745751"/>
                  <a:pt x="12567145" y="749495"/>
                  <a:pt x="12573276" y="749592"/>
                </a:cubicBezTo>
                <a:cubicBezTo>
                  <a:pt x="12579462" y="749759"/>
                  <a:pt x="12584980" y="746115"/>
                  <a:pt x="12586762" y="740724"/>
                </a:cubicBezTo>
                <a:lnTo>
                  <a:pt x="12613625" y="663046"/>
                </a:lnTo>
                <a:lnTo>
                  <a:pt x="12627893" y="739052"/>
                </a:lnTo>
                <a:cubicBezTo>
                  <a:pt x="12629119" y="745958"/>
                  <a:pt x="12636309" y="750640"/>
                  <a:pt x="12643887" y="749510"/>
                </a:cubicBezTo>
                <a:cubicBezTo>
                  <a:pt x="12650018" y="748598"/>
                  <a:pt x="12654756" y="744104"/>
                  <a:pt x="12655480" y="738495"/>
                </a:cubicBezTo>
                <a:lnTo>
                  <a:pt x="12691873" y="477794"/>
                </a:lnTo>
                <a:lnTo>
                  <a:pt x="12751785" y="866438"/>
                </a:lnTo>
                <a:cubicBezTo>
                  <a:pt x="12752731" y="872600"/>
                  <a:pt x="12758472" y="877221"/>
                  <a:pt x="12765327" y="877333"/>
                </a:cubicBezTo>
                <a:lnTo>
                  <a:pt x="12765606" y="877333"/>
                </a:lnTo>
                <a:cubicBezTo>
                  <a:pt x="12772349" y="877327"/>
                  <a:pt x="12778146" y="872904"/>
                  <a:pt x="12779316" y="866844"/>
                </a:cubicBezTo>
                <a:lnTo>
                  <a:pt x="12820947" y="652405"/>
                </a:lnTo>
                <a:lnTo>
                  <a:pt x="12864418" y="742042"/>
                </a:lnTo>
                <a:cubicBezTo>
                  <a:pt x="12867540" y="748436"/>
                  <a:pt x="12875788" y="751320"/>
                  <a:pt x="12882810" y="748482"/>
                </a:cubicBezTo>
                <a:cubicBezTo>
                  <a:pt x="12885987" y="747205"/>
                  <a:pt x="12888495" y="744910"/>
                  <a:pt x="12889888" y="742042"/>
                </a:cubicBezTo>
                <a:lnTo>
                  <a:pt x="12952419" y="614351"/>
                </a:lnTo>
                <a:cubicBezTo>
                  <a:pt x="12955986" y="608149"/>
                  <a:pt x="12953310" y="600498"/>
                  <a:pt x="12946511" y="597265"/>
                </a:cubicBezTo>
                <a:cubicBezTo>
                  <a:pt x="12939656" y="594032"/>
                  <a:pt x="12931241" y="596439"/>
                  <a:pt x="12927730" y="602641"/>
                </a:cubicBezTo>
                <a:cubicBezTo>
                  <a:pt x="12927395" y="603153"/>
                  <a:pt x="12927172" y="603675"/>
                  <a:pt x="12926949" y="604217"/>
                </a:cubicBezTo>
                <a:lnTo>
                  <a:pt x="12877683" y="705558"/>
                </a:lnTo>
                <a:lnTo>
                  <a:pt x="12828472" y="604217"/>
                </a:lnTo>
                <a:cubicBezTo>
                  <a:pt x="12825350" y="597812"/>
                  <a:pt x="12817158" y="594903"/>
                  <a:pt x="12810136" y="597721"/>
                </a:cubicBezTo>
                <a:cubicBezTo>
                  <a:pt x="12805844" y="599423"/>
                  <a:pt x="12802834" y="602945"/>
                  <a:pt x="12801999" y="607105"/>
                </a:cubicBezTo>
                <a:lnTo>
                  <a:pt x="12767724" y="783794"/>
                </a:lnTo>
                <a:lnTo>
                  <a:pt x="12705583" y="380556"/>
                </a:lnTo>
                <a:cubicBezTo>
                  <a:pt x="12704635" y="374278"/>
                  <a:pt x="12698728" y="369601"/>
                  <a:pt x="12691761" y="369611"/>
                </a:cubicBezTo>
                <a:cubicBezTo>
                  <a:pt x="12684795" y="369682"/>
                  <a:pt x="12678887" y="374410"/>
                  <a:pt x="12677996" y="380708"/>
                </a:cubicBezTo>
                <a:lnTo>
                  <a:pt x="12640209" y="651088"/>
                </a:lnTo>
                <a:lnTo>
                  <a:pt x="12631961" y="607207"/>
                </a:lnTo>
                <a:cubicBezTo>
                  <a:pt x="12630680" y="600311"/>
                  <a:pt x="12623490" y="595669"/>
                  <a:pt x="12615911" y="596839"/>
                </a:cubicBezTo>
                <a:cubicBezTo>
                  <a:pt x="12610727" y="597635"/>
                  <a:pt x="12606491" y="600994"/>
                  <a:pt x="12604931" y="605535"/>
                </a:cubicBezTo>
                <a:lnTo>
                  <a:pt x="12574836" y="692688"/>
                </a:lnTo>
                <a:lnTo>
                  <a:pt x="12547973" y="605889"/>
                </a:lnTo>
                <a:cubicBezTo>
                  <a:pt x="12546247" y="600158"/>
                  <a:pt x="12540339" y="596312"/>
                  <a:pt x="12533817" y="596667"/>
                </a:cubicBezTo>
                <a:cubicBezTo>
                  <a:pt x="12527297" y="597017"/>
                  <a:pt x="12521891" y="601435"/>
                  <a:pt x="12520832" y="607308"/>
                </a:cubicBezTo>
                <a:lnTo>
                  <a:pt x="12471844" y="880626"/>
                </a:lnTo>
                <a:lnTo>
                  <a:pt x="12436900" y="607865"/>
                </a:lnTo>
                <a:cubicBezTo>
                  <a:pt x="12436064" y="601527"/>
                  <a:pt x="12430213" y="596728"/>
                  <a:pt x="12423190" y="596667"/>
                </a:cubicBezTo>
                <a:cubicBezTo>
                  <a:pt x="12416279" y="596682"/>
                  <a:pt x="12410372" y="601323"/>
                  <a:pt x="12409424" y="607561"/>
                </a:cubicBezTo>
                <a:lnTo>
                  <a:pt x="12383620" y="774167"/>
                </a:lnTo>
                <a:lnTo>
                  <a:pt x="12341598" y="583037"/>
                </a:lnTo>
                <a:cubicBezTo>
                  <a:pt x="12340093" y="576176"/>
                  <a:pt x="12332794" y="571711"/>
                  <a:pt x="12325213" y="573075"/>
                </a:cubicBezTo>
                <a:cubicBezTo>
                  <a:pt x="12320533" y="573926"/>
                  <a:pt x="12316630" y="576921"/>
                  <a:pt x="12314904" y="581010"/>
                </a:cubicBezTo>
                <a:lnTo>
                  <a:pt x="12272380" y="683010"/>
                </a:lnTo>
                <a:lnTo>
                  <a:pt x="12250199" y="606345"/>
                </a:lnTo>
                <a:cubicBezTo>
                  <a:pt x="12248303" y="599565"/>
                  <a:pt x="12240725" y="595481"/>
                  <a:pt x="12233255" y="597214"/>
                </a:cubicBezTo>
                <a:cubicBezTo>
                  <a:pt x="12228741" y="598263"/>
                  <a:pt x="12225119" y="601293"/>
                  <a:pt x="12223558" y="605281"/>
                </a:cubicBezTo>
                <a:lnTo>
                  <a:pt x="12173400" y="735860"/>
                </a:lnTo>
                <a:lnTo>
                  <a:pt x="12145980" y="607054"/>
                </a:lnTo>
                <a:cubicBezTo>
                  <a:pt x="12144699" y="601257"/>
                  <a:pt x="12139181" y="597042"/>
                  <a:pt x="12132659" y="596920"/>
                </a:cubicBezTo>
                <a:lnTo>
                  <a:pt x="12132326" y="596920"/>
                </a:lnTo>
                <a:cubicBezTo>
                  <a:pt x="12125917" y="596915"/>
                  <a:pt x="12120343" y="600888"/>
                  <a:pt x="12118782" y="606548"/>
                </a:cubicBezTo>
                <a:lnTo>
                  <a:pt x="12089579" y="713717"/>
                </a:lnTo>
                <a:lnTo>
                  <a:pt x="12050846" y="464518"/>
                </a:lnTo>
                <a:cubicBezTo>
                  <a:pt x="12050623" y="457520"/>
                  <a:pt x="12044158" y="452033"/>
                  <a:pt x="12036466" y="452255"/>
                </a:cubicBezTo>
                <a:cubicBezTo>
                  <a:pt x="12028776" y="452478"/>
                  <a:pt x="12022757" y="458331"/>
                  <a:pt x="12022980" y="465328"/>
                </a:cubicBezTo>
                <a:lnTo>
                  <a:pt x="11996340" y="778120"/>
                </a:lnTo>
                <a:lnTo>
                  <a:pt x="11972042" y="54034"/>
                </a:lnTo>
                <a:cubicBezTo>
                  <a:pt x="11971818" y="47299"/>
                  <a:pt x="11965855" y="41903"/>
                  <a:pt x="11958442" y="41771"/>
                </a:cubicBezTo>
                <a:lnTo>
                  <a:pt x="11958109" y="41771"/>
                </a:lnTo>
                <a:cubicBezTo>
                  <a:pt x="11950863" y="41776"/>
                  <a:pt x="11944788" y="46848"/>
                  <a:pt x="11944231" y="53426"/>
                </a:cubicBezTo>
                <a:lnTo>
                  <a:pt x="11898418" y="584000"/>
                </a:lnTo>
                <a:lnTo>
                  <a:pt x="11867433" y="300800"/>
                </a:lnTo>
                <a:cubicBezTo>
                  <a:pt x="11866708" y="294314"/>
                  <a:pt x="11860746" y="289369"/>
                  <a:pt x="11853556" y="289349"/>
                </a:cubicBezTo>
                <a:cubicBezTo>
                  <a:pt x="11846310" y="289434"/>
                  <a:pt x="11840347" y="294542"/>
                  <a:pt x="11839846" y="301104"/>
                </a:cubicBezTo>
                <a:lnTo>
                  <a:pt x="11806796" y="708447"/>
                </a:lnTo>
                <a:lnTo>
                  <a:pt x="11774694" y="186081"/>
                </a:lnTo>
                <a:cubicBezTo>
                  <a:pt x="11774249" y="179454"/>
                  <a:pt x="11768286" y="174245"/>
                  <a:pt x="11760985" y="174123"/>
                </a:cubicBezTo>
                <a:cubicBezTo>
                  <a:pt x="11753739" y="174103"/>
                  <a:pt x="11747665" y="179155"/>
                  <a:pt x="11747108" y="185727"/>
                </a:cubicBezTo>
                <a:lnTo>
                  <a:pt x="11703080" y="659397"/>
                </a:lnTo>
                <a:lnTo>
                  <a:pt x="11688533" y="606092"/>
                </a:lnTo>
                <a:cubicBezTo>
                  <a:pt x="11687084" y="600832"/>
                  <a:pt x="11682125" y="596986"/>
                  <a:pt x="11676217" y="596515"/>
                </a:cubicBezTo>
                <a:cubicBezTo>
                  <a:pt x="11670253" y="596024"/>
                  <a:pt x="11664680" y="599043"/>
                  <a:pt x="11662283" y="604014"/>
                </a:cubicBezTo>
                <a:lnTo>
                  <a:pt x="11626337" y="677791"/>
                </a:lnTo>
                <a:lnTo>
                  <a:pt x="11602372" y="605484"/>
                </a:lnTo>
                <a:cubicBezTo>
                  <a:pt x="11600144" y="598780"/>
                  <a:pt x="11592396" y="594969"/>
                  <a:pt x="11585039" y="596971"/>
                </a:cubicBezTo>
                <a:cubicBezTo>
                  <a:pt x="11579856" y="598385"/>
                  <a:pt x="11576011" y="602418"/>
                  <a:pt x="11575230" y="607308"/>
                </a:cubicBezTo>
                <a:lnTo>
                  <a:pt x="11525685" y="910370"/>
                </a:lnTo>
                <a:lnTo>
                  <a:pt x="11476696" y="480377"/>
                </a:lnTo>
                <a:cubicBezTo>
                  <a:pt x="11475973" y="473978"/>
                  <a:pt x="11470065" y="469093"/>
                  <a:pt x="11462987" y="469028"/>
                </a:cubicBezTo>
                <a:cubicBezTo>
                  <a:pt x="11455965" y="469028"/>
                  <a:pt x="11450057" y="473785"/>
                  <a:pt x="11449165" y="480124"/>
                </a:cubicBezTo>
                <a:lnTo>
                  <a:pt x="11420965" y="686506"/>
                </a:lnTo>
                <a:lnTo>
                  <a:pt x="11385297" y="604774"/>
                </a:lnTo>
                <a:cubicBezTo>
                  <a:pt x="11383122" y="599748"/>
                  <a:pt x="11377661" y="596525"/>
                  <a:pt x="11371753" y="596768"/>
                </a:cubicBezTo>
                <a:cubicBezTo>
                  <a:pt x="11365846" y="597017"/>
                  <a:pt x="11360719" y="600604"/>
                  <a:pt x="11358992" y="605737"/>
                </a:cubicBezTo>
                <a:lnTo>
                  <a:pt x="11340879" y="660006"/>
                </a:lnTo>
                <a:lnTo>
                  <a:pt x="11290720" y="292743"/>
                </a:lnTo>
                <a:cubicBezTo>
                  <a:pt x="11290553" y="285746"/>
                  <a:pt x="11284199" y="280188"/>
                  <a:pt x="11276508" y="280329"/>
                </a:cubicBezTo>
                <a:cubicBezTo>
                  <a:pt x="11268816" y="280471"/>
                  <a:pt x="11262687" y="286253"/>
                  <a:pt x="11262854" y="293250"/>
                </a:cubicBezTo>
                <a:lnTo>
                  <a:pt x="11220832" y="755723"/>
                </a:lnTo>
                <a:lnTo>
                  <a:pt x="11195363" y="563174"/>
                </a:lnTo>
                <a:cubicBezTo>
                  <a:pt x="11194415" y="556231"/>
                  <a:pt x="11187393" y="551322"/>
                  <a:pt x="11179757" y="552203"/>
                </a:cubicBezTo>
                <a:cubicBezTo>
                  <a:pt x="11173739" y="552903"/>
                  <a:pt x="11168890" y="557078"/>
                  <a:pt x="11167832" y="562515"/>
                </a:cubicBezTo>
                <a:lnTo>
                  <a:pt x="11132106" y="749592"/>
                </a:lnTo>
                <a:lnTo>
                  <a:pt x="11099951" y="596109"/>
                </a:lnTo>
                <a:cubicBezTo>
                  <a:pt x="11098501" y="589239"/>
                  <a:pt x="11091200" y="584729"/>
                  <a:pt x="11083676" y="586041"/>
                </a:cubicBezTo>
                <a:cubicBezTo>
                  <a:pt x="11078549" y="586928"/>
                  <a:pt x="11074425" y="590323"/>
                  <a:pt x="11072920" y="594843"/>
                </a:cubicBezTo>
                <a:lnTo>
                  <a:pt x="11035245" y="708396"/>
                </a:lnTo>
                <a:lnTo>
                  <a:pt x="11001806" y="606041"/>
                </a:lnTo>
                <a:cubicBezTo>
                  <a:pt x="11000022" y="600381"/>
                  <a:pt x="10994170" y="596606"/>
                  <a:pt x="10987706" y="596971"/>
                </a:cubicBezTo>
                <a:cubicBezTo>
                  <a:pt x="10981353" y="597265"/>
                  <a:pt x="10976003" y="601435"/>
                  <a:pt x="10974720" y="607105"/>
                </a:cubicBezTo>
                <a:lnTo>
                  <a:pt x="10947970" y="737937"/>
                </a:lnTo>
                <a:lnTo>
                  <a:pt x="10904610" y="479769"/>
                </a:lnTo>
                <a:cubicBezTo>
                  <a:pt x="10903552" y="473593"/>
                  <a:pt x="10897699" y="469032"/>
                  <a:pt x="10890845" y="469028"/>
                </a:cubicBezTo>
                <a:cubicBezTo>
                  <a:pt x="10883934" y="469053"/>
                  <a:pt x="10878137" y="473634"/>
                  <a:pt x="10877079" y="479820"/>
                </a:cubicBezTo>
                <a:lnTo>
                  <a:pt x="10854786" y="617087"/>
                </a:lnTo>
                <a:lnTo>
                  <a:pt x="10822238" y="150916"/>
                </a:lnTo>
                <a:cubicBezTo>
                  <a:pt x="10821792" y="144258"/>
                  <a:pt x="10815718" y="139074"/>
                  <a:pt x="10808361" y="139059"/>
                </a:cubicBezTo>
                <a:cubicBezTo>
                  <a:pt x="10801004" y="139074"/>
                  <a:pt x="10794929" y="144288"/>
                  <a:pt x="10794484" y="150967"/>
                </a:cubicBezTo>
                <a:lnTo>
                  <a:pt x="10754914" y="751416"/>
                </a:lnTo>
                <a:lnTo>
                  <a:pt x="10726101" y="47092"/>
                </a:lnTo>
                <a:cubicBezTo>
                  <a:pt x="10725822" y="40352"/>
                  <a:pt x="10719747" y="35006"/>
                  <a:pt x="10712336" y="34931"/>
                </a:cubicBezTo>
                <a:cubicBezTo>
                  <a:pt x="10704867" y="34758"/>
                  <a:pt x="10698625" y="40013"/>
                  <a:pt x="10698235" y="46788"/>
                </a:cubicBezTo>
                <a:lnTo>
                  <a:pt x="10654206" y="666339"/>
                </a:lnTo>
                <a:lnTo>
                  <a:pt x="10628961" y="297253"/>
                </a:lnTo>
                <a:cubicBezTo>
                  <a:pt x="10628515" y="290625"/>
                  <a:pt x="10622495" y="285437"/>
                  <a:pt x="10615194" y="285346"/>
                </a:cubicBezTo>
                <a:cubicBezTo>
                  <a:pt x="10607950" y="285351"/>
                  <a:pt x="10601931" y="290392"/>
                  <a:pt x="10601317" y="296949"/>
                </a:cubicBezTo>
                <a:lnTo>
                  <a:pt x="10565091" y="676018"/>
                </a:lnTo>
                <a:lnTo>
                  <a:pt x="10530650" y="583695"/>
                </a:lnTo>
                <a:cubicBezTo>
                  <a:pt x="10528197" y="577073"/>
                  <a:pt x="10520284" y="573525"/>
                  <a:pt x="10512983" y="575775"/>
                </a:cubicBezTo>
                <a:cubicBezTo>
                  <a:pt x="10508245" y="577230"/>
                  <a:pt x="10504734" y="580868"/>
                  <a:pt x="10503786" y="585317"/>
                </a:cubicBezTo>
                <a:lnTo>
                  <a:pt x="10475308" y="715895"/>
                </a:lnTo>
                <a:lnTo>
                  <a:pt x="10446884" y="464923"/>
                </a:lnTo>
                <a:cubicBezTo>
                  <a:pt x="10446160" y="457961"/>
                  <a:pt x="10439306" y="452864"/>
                  <a:pt x="10431669" y="453538"/>
                </a:cubicBezTo>
                <a:cubicBezTo>
                  <a:pt x="10425818" y="454049"/>
                  <a:pt x="10420969" y="457834"/>
                  <a:pt x="10419521" y="462998"/>
                </a:cubicBezTo>
                <a:lnTo>
                  <a:pt x="10361615" y="663198"/>
                </a:lnTo>
                <a:lnTo>
                  <a:pt x="10342555" y="605839"/>
                </a:lnTo>
                <a:cubicBezTo>
                  <a:pt x="10340771" y="600574"/>
                  <a:pt x="10335532" y="596931"/>
                  <a:pt x="10329458" y="596819"/>
                </a:cubicBezTo>
                <a:cubicBezTo>
                  <a:pt x="10323383" y="596677"/>
                  <a:pt x="10317921" y="600179"/>
                  <a:pt x="10316026" y="605433"/>
                </a:cubicBezTo>
                <a:lnTo>
                  <a:pt x="10281361" y="698667"/>
                </a:lnTo>
                <a:lnTo>
                  <a:pt x="10238894" y="590536"/>
                </a:lnTo>
                <a:cubicBezTo>
                  <a:pt x="10236887" y="585499"/>
                  <a:pt x="10231649" y="582145"/>
                  <a:pt x="10225741" y="582124"/>
                </a:cubicBezTo>
                <a:cubicBezTo>
                  <a:pt x="10219777" y="582200"/>
                  <a:pt x="10214483" y="585722"/>
                  <a:pt x="10212643" y="590891"/>
                </a:cubicBezTo>
                <a:lnTo>
                  <a:pt x="10181769" y="677031"/>
                </a:lnTo>
                <a:lnTo>
                  <a:pt x="10147772" y="464214"/>
                </a:lnTo>
                <a:cubicBezTo>
                  <a:pt x="10146769" y="457986"/>
                  <a:pt x="10140862" y="453375"/>
                  <a:pt x="10133951" y="453370"/>
                </a:cubicBezTo>
                <a:cubicBezTo>
                  <a:pt x="10126984" y="453476"/>
                  <a:pt x="10121132" y="458260"/>
                  <a:pt x="10120297" y="464568"/>
                </a:cubicBezTo>
                <a:lnTo>
                  <a:pt x="10079947" y="772799"/>
                </a:lnTo>
                <a:lnTo>
                  <a:pt x="10044724" y="341489"/>
                </a:lnTo>
                <a:cubicBezTo>
                  <a:pt x="10044222" y="334891"/>
                  <a:pt x="10038204" y="329769"/>
                  <a:pt x="10030902" y="329733"/>
                </a:cubicBezTo>
                <a:cubicBezTo>
                  <a:pt x="10023658" y="329713"/>
                  <a:pt x="10017582" y="334765"/>
                  <a:pt x="10017025" y="341337"/>
                </a:cubicBezTo>
                <a:lnTo>
                  <a:pt x="9997073" y="556231"/>
                </a:lnTo>
                <a:lnTo>
                  <a:pt x="9967090" y="68677"/>
                </a:lnTo>
                <a:cubicBezTo>
                  <a:pt x="9967090" y="61680"/>
                  <a:pt x="9960848" y="56010"/>
                  <a:pt x="9953157" y="56010"/>
                </a:cubicBezTo>
                <a:cubicBezTo>
                  <a:pt x="9945466" y="56010"/>
                  <a:pt x="9939225" y="61680"/>
                  <a:pt x="9939225" y="68677"/>
                </a:cubicBezTo>
                <a:lnTo>
                  <a:pt x="9900880" y="566923"/>
                </a:lnTo>
                <a:lnTo>
                  <a:pt x="9864989" y="284839"/>
                </a:lnTo>
                <a:cubicBezTo>
                  <a:pt x="9864153" y="278454"/>
                  <a:pt x="9858190" y="273646"/>
                  <a:pt x="9851112" y="273641"/>
                </a:cubicBezTo>
                <a:cubicBezTo>
                  <a:pt x="9843922" y="273752"/>
                  <a:pt x="9838014" y="278794"/>
                  <a:pt x="9837458" y="285295"/>
                </a:cubicBezTo>
                <a:lnTo>
                  <a:pt x="9797275" y="736721"/>
                </a:lnTo>
                <a:lnTo>
                  <a:pt x="9767347" y="416786"/>
                </a:lnTo>
                <a:cubicBezTo>
                  <a:pt x="9766733" y="410229"/>
                  <a:pt x="9760715" y="405187"/>
                  <a:pt x="9753470" y="405182"/>
                </a:cubicBezTo>
                <a:cubicBezTo>
                  <a:pt x="9746168" y="405218"/>
                  <a:pt x="9740151" y="410341"/>
                  <a:pt x="9739648" y="416938"/>
                </a:cubicBezTo>
                <a:lnTo>
                  <a:pt x="9699354" y="918578"/>
                </a:lnTo>
                <a:lnTo>
                  <a:pt x="9655828" y="571484"/>
                </a:lnTo>
                <a:cubicBezTo>
                  <a:pt x="9654936" y="564537"/>
                  <a:pt x="9648025" y="559561"/>
                  <a:pt x="9640389" y="560371"/>
                </a:cubicBezTo>
                <a:lnTo>
                  <a:pt x="9639748" y="560630"/>
                </a:lnTo>
                <a:lnTo>
                  <a:pt x="9639748" y="566315"/>
                </a:lnTo>
                <a:lnTo>
                  <a:pt x="9638528" y="566339"/>
                </a:lnTo>
                <a:cubicBezTo>
                  <a:pt x="9634237" y="568041"/>
                  <a:pt x="9631227" y="571563"/>
                  <a:pt x="9630392" y="575724"/>
                </a:cubicBezTo>
                <a:lnTo>
                  <a:pt x="9596117" y="752412"/>
                </a:lnTo>
                <a:lnTo>
                  <a:pt x="9533976" y="349174"/>
                </a:lnTo>
                <a:cubicBezTo>
                  <a:pt x="9533028" y="342896"/>
                  <a:pt x="9527120" y="338219"/>
                  <a:pt x="9520154" y="338229"/>
                </a:cubicBezTo>
                <a:cubicBezTo>
                  <a:pt x="9513188" y="338300"/>
                  <a:pt x="9507280" y="343028"/>
                  <a:pt x="9506389" y="349326"/>
                </a:cubicBezTo>
                <a:lnTo>
                  <a:pt x="9468602" y="619706"/>
                </a:lnTo>
                <a:lnTo>
                  <a:pt x="9460354" y="575825"/>
                </a:lnTo>
                <a:cubicBezTo>
                  <a:pt x="9459072" y="568929"/>
                  <a:pt x="9451883" y="564287"/>
                  <a:pt x="9444304" y="565458"/>
                </a:cubicBezTo>
                <a:cubicBezTo>
                  <a:pt x="9439120" y="566253"/>
                  <a:pt x="9434884" y="569612"/>
                  <a:pt x="9433323" y="574153"/>
                </a:cubicBezTo>
                <a:lnTo>
                  <a:pt x="9403229" y="661306"/>
                </a:lnTo>
                <a:lnTo>
                  <a:pt x="9376366" y="574507"/>
                </a:lnTo>
                <a:cubicBezTo>
                  <a:pt x="9374639" y="568777"/>
                  <a:pt x="9368732" y="564930"/>
                  <a:pt x="9362210" y="565285"/>
                </a:cubicBezTo>
                <a:cubicBezTo>
                  <a:pt x="9355689" y="565635"/>
                  <a:pt x="9350283" y="570053"/>
                  <a:pt x="9349225" y="575926"/>
                </a:cubicBezTo>
                <a:lnTo>
                  <a:pt x="9300237" y="849244"/>
                </a:lnTo>
                <a:lnTo>
                  <a:pt x="9265293" y="576483"/>
                </a:lnTo>
                <a:cubicBezTo>
                  <a:pt x="9264457" y="570145"/>
                  <a:pt x="9258605" y="565346"/>
                  <a:pt x="9251583" y="565285"/>
                </a:cubicBezTo>
                <a:cubicBezTo>
                  <a:pt x="9244672" y="565301"/>
                  <a:pt x="9238764" y="569942"/>
                  <a:pt x="9237817" y="576179"/>
                </a:cubicBezTo>
                <a:lnTo>
                  <a:pt x="9212013" y="742785"/>
                </a:lnTo>
                <a:lnTo>
                  <a:pt x="9169991" y="551655"/>
                </a:lnTo>
                <a:cubicBezTo>
                  <a:pt x="9168486" y="544794"/>
                  <a:pt x="9161186" y="540330"/>
                  <a:pt x="9153606" y="541693"/>
                </a:cubicBezTo>
                <a:cubicBezTo>
                  <a:pt x="9148925" y="542544"/>
                  <a:pt x="9145023" y="545539"/>
                  <a:pt x="9143296" y="549628"/>
                </a:cubicBezTo>
                <a:lnTo>
                  <a:pt x="9100772" y="651628"/>
                </a:lnTo>
                <a:lnTo>
                  <a:pt x="9078591" y="574963"/>
                </a:lnTo>
                <a:cubicBezTo>
                  <a:pt x="9076696" y="568183"/>
                  <a:pt x="9069117" y="564099"/>
                  <a:pt x="9061648" y="565833"/>
                </a:cubicBezTo>
                <a:cubicBezTo>
                  <a:pt x="9057134" y="566882"/>
                  <a:pt x="9053512" y="569911"/>
                  <a:pt x="9051951" y="573899"/>
                </a:cubicBezTo>
                <a:lnTo>
                  <a:pt x="9001793" y="704478"/>
                </a:lnTo>
                <a:lnTo>
                  <a:pt x="8974373" y="575673"/>
                </a:lnTo>
                <a:cubicBezTo>
                  <a:pt x="8973091" y="569876"/>
                  <a:pt x="8967574" y="565660"/>
                  <a:pt x="8961052" y="565538"/>
                </a:cubicBezTo>
                <a:lnTo>
                  <a:pt x="8960719" y="565538"/>
                </a:lnTo>
                <a:cubicBezTo>
                  <a:pt x="8954309" y="565534"/>
                  <a:pt x="8948736" y="569506"/>
                  <a:pt x="8947175" y="575166"/>
                </a:cubicBezTo>
                <a:lnTo>
                  <a:pt x="8917971" y="682335"/>
                </a:lnTo>
                <a:lnTo>
                  <a:pt x="8879238" y="433136"/>
                </a:lnTo>
                <a:cubicBezTo>
                  <a:pt x="8879015" y="426138"/>
                  <a:pt x="8872551" y="420651"/>
                  <a:pt x="8864859" y="420874"/>
                </a:cubicBezTo>
                <a:cubicBezTo>
                  <a:pt x="8857168" y="421096"/>
                  <a:pt x="8851150" y="426949"/>
                  <a:pt x="8851372" y="433946"/>
                </a:cubicBezTo>
                <a:lnTo>
                  <a:pt x="8824732" y="746738"/>
                </a:lnTo>
                <a:lnTo>
                  <a:pt x="8800434" y="22652"/>
                </a:lnTo>
                <a:cubicBezTo>
                  <a:pt x="8800211" y="15917"/>
                  <a:pt x="8794247" y="10521"/>
                  <a:pt x="8786835" y="10389"/>
                </a:cubicBezTo>
                <a:lnTo>
                  <a:pt x="8786501" y="10389"/>
                </a:lnTo>
                <a:cubicBezTo>
                  <a:pt x="8779256" y="10394"/>
                  <a:pt x="8773181" y="15466"/>
                  <a:pt x="8772624" y="22044"/>
                </a:cubicBezTo>
                <a:lnTo>
                  <a:pt x="8726811" y="552618"/>
                </a:lnTo>
                <a:lnTo>
                  <a:pt x="8695826" y="269418"/>
                </a:lnTo>
                <a:cubicBezTo>
                  <a:pt x="8695101" y="262932"/>
                  <a:pt x="8689138" y="257987"/>
                  <a:pt x="8681949" y="257967"/>
                </a:cubicBezTo>
                <a:cubicBezTo>
                  <a:pt x="8674703" y="258053"/>
                  <a:pt x="8668739" y="263161"/>
                  <a:pt x="8668239" y="269723"/>
                </a:cubicBezTo>
                <a:lnTo>
                  <a:pt x="8635189" y="677065"/>
                </a:lnTo>
                <a:lnTo>
                  <a:pt x="8603087" y="154700"/>
                </a:lnTo>
                <a:cubicBezTo>
                  <a:pt x="8602642" y="148072"/>
                  <a:pt x="8596679" y="142863"/>
                  <a:pt x="8589377" y="142741"/>
                </a:cubicBezTo>
                <a:cubicBezTo>
                  <a:pt x="8582132" y="142721"/>
                  <a:pt x="8576058" y="147773"/>
                  <a:pt x="8575501" y="154345"/>
                </a:cubicBezTo>
                <a:lnTo>
                  <a:pt x="8531473" y="628015"/>
                </a:lnTo>
                <a:lnTo>
                  <a:pt x="8516926" y="574710"/>
                </a:lnTo>
                <a:cubicBezTo>
                  <a:pt x="8515477" y="569450"/>
                  <a:pt x="8510518" y="565604"/>
                  <a:pt x="8504609" y="565133"/>
                </a:cubicBezTo>
                <a:cubicBezTo>
                  <a:pt x="8498646" y="564642"/>
                  <a:pt x="8493072" y="567661"/>
                  <a:pt x="8490677" y="572632"/>
                </a:cubicBezTo>
                <a:lnTo>
                  <a:pt x="8454730" y="646409"/>
                </a:lnTo>
                <a:lnTo>
                  <a:pt x="8430765" y="574102"/>
                </a:lnTo>
                <a:cubicBezTo>
                  <a:pt x="8428536" y="567398"/>
                  <a:pt x="8420789" y="563588"/>
                  <a:pt x="8413432" y="565589"/>
                </a:cubicBezTo>
                <a:cubicBezTo>
                  <a:pt x="8408249" y="567003"/>
                  <a:pt x="8404404" y="571036"/>
                  <a:pt x="8403623" y="575926"/>
                </a:cubicBezTo>
                <a:lnTo>
                  <a:pt x="8354078" y="878988"/>
                </a:lnTo>
                <a:lnTo>
                  <a:pt x="8305089" y="448996"/>
                </a:lnTo>
                <a:cubicBezTo>
                  <a:pt x="8304366" y="442596"/>
                  <a:pt x="8298458" y="437711"/>
                  <a:pt x="8291380" y="437646"/>
                </a:cubicBezTo>
                <a:cubicBezTo>
                  <a:pt x="8284358" y="437646"/>
                  <a:pt x="8278450" y="442403"/>
                  <a:pt x="8277558" y="448742"/>
                </a:cubicBezTo>
                <a:lnTo>
                  <a:pt x="8249357" y="655124"/>
                </a:lnTo>
                <a:lnTo>
                  <a:pt x="8213690" y="573392"/>
                </a:lnTo>
                <a:cubicBezTo>
                  <a:pt x="8211516" y="568366"/>
                  <a:pt x="8206054" y="565143"/>
                  <a:pt x="8200146" y="565386"/>
                </a:cubicBezTo>
                <a:cubicBezTo>
                  <a:pt x="8194240" y="565635"/>
                  <a:pt x="8189112" y="569222"/>
                  <a:pt x="8187385" y="574355"/>
                </a:cubicBezTo>
                <a:lnTo>
                  <a:pt x="8169272" y="628624"/>
                </a:lnTo>
                <a:lnTo>
                  <a:pt x="8119113" y="261361"/>
                </a:lnTo>
                <a:cubicBezTo>
                  <a:pt x="8118945" y="254364"/>
                  <a:pt x="8112592" y="248806"/>
                  <a:pt x="8104901" y="248947"/>
                </a:cubicBezTo>
                <a:cubicBezTo>
                  <a:pt x="8097209" y="249089"/>
                  <a:pt x="8091080" y="254871"/>
                  <a:pt x="8091247" y="261868"/>
                </a:cubicBezTo>
                <a:lnTo>
                  <a:pt x="8049225" y="724341"/>
                </a:lnTo>
                <a:lnTo>
                  <a:pt x="8023756" y="531792"/>
                </a:lnTo>
                <a:cubicBezTo>
                  <a:pt x="8022809" y="524850"/>
                  <a:pt x="8015786" y="519940"/>
                  <a:pt x="8008150" y="520821"/>
                </a:cubicBezTo>
                <a:cubicBezTo>
                  <a:pt x="8002132" y="521521"/>
                  <a:pt x="7997283" y="525696"/>
                  <a:pt x="7996225" y="531133"/>
                </a:cubicBezTo>
                <a:lnTo>
                  <a:pt x="7960500" y="718210"/>
                </a:lnTo>
                <a:lnTo>
                  <a:pt x="7928344" y="564728"/>
                </a:lnTo>
                <a:cubicBezTo>
                  <a:pt x="7926894" y="557857"/>
                  <a:pt x="7919593" y="553347"/>
                  <a:pt x="7912069" y="554659"/>
                </a:cubicBezTo>
                <a:cubicBezTo>
                  <a:pt x="7906942" y="555546"/>
                  <a:pt x="7902818" y="558941"/>
                  <a:pt x="7901313" y="563461"/>
                </a:cubicBezTo>
                <a:lnTo>
                  <a:pt x="7863637" y="677014"/>
                </a:lnTo>
                <a:lnTo>
                  <a:pt x="7830199" y="574659"/>
                </a:lnTo>
                <a:cubicBezTo>
                  <a:pt x="7828415" y="568999"/>
                  <a:pt x="7822563" y="565224"/>
                  <a:pt x="7816099" y="565589"/>
                </a:cubicBezTo>
                <a:cubicBezTo>
                  <a:pt x="7809746" y="565883"/>
                  <a:pt x="7804396" y="570053"/>
                  <a:pt x="7803112" y="575724"/>
                </a:cubicBezTo>
                <a:lnTo>
                  <a:pt x="7776363" y="706555"/>
                </a:lnTo>
                <a:lnTo>
                  <a:pt x="7733003" y="448387"/>
                </a:lnTo>
                <a:cubicBezTo>
                  <a:pt x="7731945" y="442211"/>
                  <a:pt x="7726092" y="437651"/>
                  <a:pt x="7719238" y="437646"/>
                </a:cubicBezTo>
                <a:cubicBezTo>
                  <a:pt x="7712327" y="437671"/>
                  <a:pt x="7706530" y="442252"/>
                  <a:pt x="7705471" y="448439"/>
                </a:cubicBezTo>
                <a:lnTo>
                  <a:pt x="7683179" y="585706"/>
                </a:lnTo>
                <a:lnTo>
                  <a:pt x="7650631" y="119534"/>
                </a:lnTo>
                <a:cubicBezTo>
                  <a:pt x="7650185" y="112876"/>
                  <a:pt x="7644111" y="107692"/>
                  <a:pt x="7636754" y="107677"/>
                </a:cubicBezTo>
                <a:cubicBezTo>
                  <a:pt x="7629397" y="107692"/>
                  <a:pt x="7623322" y="112906"/>
                  <a:pt x="7622877" y="119585"/>
                </a:cubicBezTo>
                <a:lnTo>
                  <a:pt x="7583307" y="720034"/>
                </a:lnTo>
                <a:lnTo>
                  <a:pt x="7554494" y="15710"/>
                </a:lnTo>
                <a:cubicBezTo>
                  <a:pt x="7554215" y="8970"/>
                  <a:pt x="7548140" y="3625"/>
                  <a:pt x="7540729" y="3549"/>
                </a:cubicBezTo>
                <a:cubicBezTo>
                  <a:pt x="7533260" y="3377"/>
                  <a:pt x="7527018" y="8631"/>
                  <a:pt x="7526628" y="15406"/>
                </a:cubicBezTo>
                <a:lnTo>
                  <a:pt x="7482599" y="634958"/>
                </a:lnTo>
                <a:lnTo>
                  <a:pt x="7457354" y="265872"/>
                </a:lnTo>
                <a:cubicBezTo>
                  <a:pt x="7456908" y="259244"/>
                  <a:pt x="7450888" y="254055"/>
                  <a:pt x="7443587" y="253964"/>
                </a:cubicBezTo>
                <a:cubicBezTo>
                  <a:pt x="7436343" y="253969"/>
                  <a:pt x="7430324" y="259011"/>
                  <a:pt x="7429710" y="265567"/>
                </a:cubicBezTo>
                <a:lnTo>
                  <a:pt x="7393484" y="644636"/>
                </a:lnTo>
                <a:lnTo>
                  <a:pt x="7359043" y="552313"/>
                </a:lnTo>
                <a:cubicBezTo>
                  <a:pt x="7356590" y="545691"/>
                  <a:pt x="7348677" y="542144"/>
                  <a:pt x="7341375" y="544393"/>
                </a:cubicBezTo>
                <a:cubicBezTo>
                  <a:pt x="7336638" y="545848"/>
                  <a:pt x="7333127" y="549486"/>
                  <a:pt x="7332179" y="553935"/>
                </a:cubicBezTo>
                <a:lnTo>
                  <a:pt x="7303701" y="684513"/>
                </a:lnTo>
                <a:lnTo>
                  <a:pt x="7275277" y="433541"/>
                </a:lnTo>
                <a:cubicBezTo>
                  <a:pt x="7274553" y="426579"/>
                  <a:pt x="7267699" y="421482"/>
                  <a:pt x="7260062" y="422156"/>
                </a:cubicBezTo>
                <a:cubicBezTo>
                  <a:pt x="7254211" y="422667"/>
                  <a:pt x="7249362" y="426452"/>
                  <a:pt x="7247914" y="431616"/>
                </a:cubicBezTo>
                <a:lnTo>
                  <a:pt x="7190008" y="631816"/>
                </a:lnTo>
                <a:lnTo>
                  <a:pt x="7170947" y="574457"/>
                </a:lnTo>
                <a:cubicBezTo>
                  <a:pt x="7169163" y="569192"/>
                  <a:pt x="7163925" y="565549"/>
                  <a:pt x="7157851" y="565437"/>
                </a:cubicBezTo>
                <a:cubicBezTo>
                  <a:pt x="7151776" y="565295"/>
                  <a:pt x="7146314" y="568797"/>
                  <a:pt x="7144419" y="574051"/>
                </a:cubicBezTo>
                <a:lnTo>
                  <a:pt x="7109754" y="667285"/>
                </a:lnTo>
                <a:lnTo>
                  <a:pt x="7067287" y="559154"/>
                </a:lnTo>
                <a:cubicBezTo>
                  <a:pt x="7065280" y="554117"/>
                  <a:pt x="7060041" y="550763"/>
                  <a:pt x="7054134" y="550742"/>
                </a:cubicBezTo>
                <a:cubicBezTo>
                  <a:pt x="7048170" y="550819"/>
                  <a:pt x="7042876" y="554340"/>
                  <a:pt x="7041036" y="559509"/>
                </a:cubicBezTo>
                <a:lnTo>
                  <a:pt x="7010162" y="645649"/>
                </a:lnTo>
                <a:lnTo>
                  <a:pt x="6976165" y="432832"/>
                </a:lnTo>
                <a:cubicBezTo>
                  <a:pt x="6975162" y="426604"/>
                  <a:pt x="6969255" y="421993"/>
                  <a:pt x="6962344" y="421988"/>
                </a:cubicBezTo>
                <a:cubicBezTo>
                  <a:pt x="6955377" y="422095"/>
                  <a:pt x="6949525" y="426878"/>
                  <a:pt x="6948690" y="433186"/>
                </a:cubicBezTo>
                <a:lnTo>
                  <a:pt x="6908339" y="741417"/>
                </a:lnTo>
                <a:lnTo>
                  <a:pt x="6873117" y="310107"/>
                </a:lnTo>
                <a:cubicBezTo>
                  <a:pt x="6872615" y="303509"/>
                  <a:pt x="6866597" y="298387"/>
                  <a:pt x="6859295" y="298351"/>
                </a:cubicBezTo>
                <a:cubicBezTo>
                  <a:pt x="6852050" y="298331"/>
                  <a:pt x="6845975" y="303383"/>
                  <a:pt x="6845418" y="309955"/>
                </a:cubicBezTo>
                <a:lnTo>
                  <a:pt x="6825466" y="524850"/>
                </a:lnTo>
                <a:lnTo>
                  <a:pt x="6795483" y="37295"/>
                </a:lnTo>
                <a:cubicBezTo>
                  <a:pt x="6795483" y="30298"/>
                  <a:pt x="6789241" y="24628"/>
                  <a:pt x="6781550" y="24628"/>
                </a:cubicBezTo>
                <a:cubicBezTo>
                  <a:pt x="6773859" y="24628"/>
                  <a:pt x="6767617" y="30298"/>
                  <a:pt x="6767617" y="37295"/>
                </a:cubicBezTo>
                <a:lnTo>
                  <a:pt x="6729273" y="535541"/>
                </a:lnTo>
                <a:lnTo>
                  <a:pt x="6693381" y="253457"/>
                </a:lnTo>
                <a:cubicBezTo>
                  <a:pt x="6692546" y="247073"/>
                  <a:pt x="6686583" y="242264"/>
                  <a:pt x="6679505" y="242259"/>
                </a:cubicBezTo>
                <a:cubicBezTo>
                  <a:pt x="6672315" y="242370"/>
                  <a:pt x="6666407" y="247412"/>
                  <a:pt x="6665851" y="253913"/>
                </a:cubicBezTo>
                <a:lnTo>
                  <a:pt x="6625668" y="705339"/>
                </a:lnTo>
                <a:lnTo>
                  <a:pt x="6595740" y="385404"/>
                </a:lnTo>
                <a:cubicBezTo>
                  <a:pt x="6595126" y="378847"/>
                  <a:pt x="6589108" y="373805"/>
                  <a:pt x="6581863" y="373800"/>
                </a:cubicBezTo>
                <a:cubicBezTo>
                  <a:pt x="6574561" y="373836"/>
                  <a:pt x="6568543" y="378959"/>
                  <a:pt x="6568041" y="385556"/>
                </a:cubicBezTo>
                <a:lnTo>
                  <a:pt x="6527747" y="887197"/>
                </a:lnTo>
                <a:lnTo>
                  <a:pt x="6485860" y="553176"/>
                </a:lnTo>
                <a:lnTo>
                  <a:pt x="6485860" y="525703"/>
                </a:lnTo>
                <a:lnTo>
                  <a:pt x="6485218" y="525444"/>
                </a:lnTo>
                <a:cubicBezTo>
                  <a:pt x="6481401" y="525039"/>
                  <a:pt x="6477764" y="526081"/>
                  <a:pt x="6474971" y="528092"/>
                </a:cubicBezTo>
                <a:lnTo>
                  <a:pt x="6473650" y="530247"/>
                </a:lnTo>
                <a:lnTo>
                  <a:pt x="6468783" y="528989"/>
                </a:lnTo>
                <a:lnTo>
                  <a:pt x="6468141" y="529248"/>
                </a:lnTo>
                <a:lnTo>
                  <a:pt x="6468141" y="549630"/>
                </a:lnTo>
                <a:lnTo>
                  <a:pt x="6426254" y="883652"/>
                </a:lnTo>
                <a:lnTo>
                  <a:pt x="6385960" y="382011"/>
                </a:lnTo>
                <a:cubicBezTo>
                  <a:pt x="6385458" y="375414"/>
                  <a:pt x="6379440" y="370291"/>
                  <a:pt x="6372139" y="370255"/>
                </a:cubicBezTo>
                <a:cubicBezTo>
                  <a:pt x="6364893" y="370260"/>
                  <a:pt x="6358875" y="375302"/>
                  <a:pt x="6358262" y="381859"/>
                </a:cubicBezTo>
                <a:lnTo>
                  <a:pt x="6328333" y="701794"/>
                </a:lnTo>
                <a:lnTo>
                  <a:pt x="6288151" y="250368"/>
                </a:lnTo>
                <a:cubicBezTo>
                  <a:pt x="6287594" y="243867"/>
                  <a:pt x="6281686" y="238825"/>
                  <a:pt x="6274497" y="238714"/>
                </a:cubicBezTo>
                <a:cubicBezTo>
                  <a:pt x="6267419" y="238719"/>
                  <a:pt x="6261455" y="243528"/>
                  <a:pt x="6260620" y="249912"/>
                </a:cubicBezTo>
                <a:lnTo>
                  <a:pt x="6224728" y="531996"/>
                </a:lnTo>
                <a:lnTo>
                  <a:pt x="6186384" y="33750"/>
                </a:lnTo>
                <a:cubicBezTo>
                  <a:pt x="6186384" y="26753"/>
                  <a:pt x="6180143" y="21083"/>
                  <a:pt x="6172452" y="21083"/>
                </a:cubicBezTo>
                <a:cubicBezTo>
                  <a:pt x="6164761" y="21083"/>
                  <a:pt x="6158518" y="26753"/>
                  <a:pt x="6158518" y="33750"/>
                </a:cubicBezTo>
                <a:lnTo>
                  <a:pt x="6128535" y="521305"/>
                </a:lnTo>
                <a:lnTo>
                  <a:pt x="6108583" y="306410"/>
                </a:lnTo>
                <a:cubicBezTo>
                  <a:pt x="6108027" y="299838"/>
                  <a:pt x="6101951" y="294786"/>
                  <a:pt x="6094706" y="294806"/>
                </a:cubicBezTo>
                <a:cubicBezTo>
                  <a:pt x="6087405" y="294842"/>
                  <a:pt x="6081387" y="299964"/>
                  <a:pt x="6080885" y="306562"/>
                </a:cubicBezTo>
                <a:lnTo>
                  <a:pt x="6045662" y="737872"/>
                </a:lnTo>
                <a:lnTo>
                  <a:pt x="6005312" y="429641"/>
                </a:lnTo>
                <a:cubicBezTo>
                  <a:pt x="6004476" y="423333"/>
                  <a:pt x="5998625" y="418550"/>
                  <a:pt x="5991658" y="418443"/>
                </a:cubicBezTo>
                <a:cubicBezTo>
                  <a:pt x="5984747" y="418448"/>
                  <a:pt x="5978839" y="423059"/>
                  <a:pt x="5977837" y="429287"/>
                </a:cubicBezTo>
                <a:lnTo>
                  <a:pt x="5943839" y="642104"/>
                </a:lnTo>
                <a:lnTo>
                  <a:pt x="5912965" y="555964"/>
                </a:lnTo>
                <a:cubicBezTo>
                  <a:pt x="5911126" y="550795"/>
                  <a:pt x="5905831" y="547274"/>
                  <a:pt x="5899868" y="547197"/>
                </a:cubicBezTo>
                <a:cubicBezTo>
                  <a:pt x="5893960" y="547218"/>
                  <a:pt x="5888721" y="550572"/>
                  <a:pt x="5886714" y="555609"/>
                </a:cubicBezTo>
                <a:lnTo>
                  <a:pt x="5844248" y="663740"/>
                </a:lnTo>
                <a:lnTo>
                  <a:pt x="5809582" y="570506"/>
                </a:lnTo>
                <a:cubicBezTo>
                  <a:pt x="5807687" y="565252"/>
                  <a:pt x="5802226" y="561750"/>
                  <a:pt x="5796150" y="561892"/>
                </a:cubicBezTo>
                <a:cubicBezTo>
                  <a:pt x="5790076" y="562004"/>
                  <a:pt x="5784838" y="565647"/>
                  <a:pt x="5783054" y="570912"/>
                </a:cubicBezTo>
                <a:lnTo>
                  <a:pt x="5763994" y="628271"/>
                </a:lnTo>
                <a:lnTo>
                  <a:pt x="5706088" y="428071"/>
                </a:lnTo>
                <a:cubicBezTo>
                  <a:pt x="5704639" y="422907"/>
                  <a:pt x="5699791" y="419122"/>
                  <a:pt x="5693939" y="418611"/>
                </a:cubicBezTo>
                <a:cubicBezTo>
                  <a:pt x="5686303" y="417937"/>
                  <a:pt x="5679448" y="423034"/>
                  <a:pt x="5678725" y="429996"/>
                </a:cubicBezTo>
                <a:lnTo>
                  <a:pt x="5650300" y="680968"/>
                </a:lnTo>
                <a:lnTo>
                  <a:pt x="5621823" y="550390"/>
                </a:lnTo>
                <a:cubicBezTo>
                  <a:pt x="5620874" y="545941"/>
                  <a:pt x="5617363" y="542303"/>
                  <a:pt x="5612626" y="540848"/>
                </a:cubicBezTo>
                <a:cubicBezTo>
                  <a:pt x="5605325" y="538599"/>
                  <a:pt x="5597411" y="542146"/>
                  <a:pt x="5594959" y="548768"/>
                </a:cubicBezTo>
                <a:lnTo>
                  <a:pt x="5560518" y="641091"/>
                </a:lnTo>
                <a:lnTo>
                  <a:pt x="5524292" y="262022"/>
                </a:lnTo>
                <a:cubicBezTo>
                  <a:pt x="5523678" y="255466"/>
                  <a:pt x="5517659" y="250424"/>
                  <a:pt x="5510415" y="250419"/>
                </a:cubicBezTo>
                <a:cubicBezTo>
                  <a:pt x="5503114" y="250510"/>
                  <a:pt x="5497094" y="255699"/>
                  <a:pt x="5496647" y="262327"/>
                </a:cubicBezTo>
                <a:lnTo>
                  <a:pt x="5471402" y="631413"/>
                </a:lnTo>
                <a:lnTo>
                  <a:pt x="5427373" y="11861"/>
                </a:lnTo>
                <a:cubicBezTo>
                  <a:pt x="5426983" y="5086"/>
                  <a:pt x="5420742" y="-169"/>
                  <a:pt x="5413273" y="4"/>
                </a:cubicBezTo>
                <a:close/>
              </a:path>
            </a:pathLst>
          </a:custGeom>
          <a:gradFill>
            <a:gsLst>
              <a:gs pos="0">
                <a:schemeClr val="accent1"/>
              </a:gs>
              <a:gs pos="18000">
                <a:schemeClr val="accent2"/>
              </a:gs>
              <a:gs pos="37000">
                <a:schemeClr val="accent3"/>
              </a:gs>
              <a:gs pos="58000">
                <a:schemeClr val="accent4"/>
              </a:gs>
              <a:gs pos="80000">
                <a:schemeClr val="accent5"/>
              </a:gs>
              <a:gs pos="100000">
                <a:schemeClr val="accent6"/>
              </a:gs>
            </a:gsLst>
            <a:lin ang="10800025"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v2">
  <p:cSld name="CUSTOM_21">
    <p:spTree>
      <p:nvGrpSpPr>
        <p:cNvPr id="35" name="Shape 35"/>
        <p:cNvGrpSpPr/>
        <p:nvPr/>
      </p:nvGrpSpPr>
      <p:grpSpPr>
        <a:xfrm>
          <a:off x="0" y="0"/>
          <a:ext cx="0" cy="0"/>
          <a:chOff x="0" y="0"/>
          <a:chExt cx="0" cy="0"/>
        </a:xfrm>
      </p:grpSpPr>
      <p:sp>
        <p:nvSpPr>
          <p:cNvPr id="36" name="Google Shape;36;p6"/>
          <p:cNvSpPr txBox="1"/>
          <p:nvPr>
            <p:ph type="title"/>
          </p:nvPr>
        </p:nvSpPr>
        <p:spPr>
          <a:xfrm>
            <a:off x="1707000" y="571625"/>
            <a:ext cx="8778000" cy="763500"/>
          </a:xfrm>
          <a:prstGeom prst="rect">
            <a:avLst/>
          </a:prstGeom>
        </p:spPr>
        <p:txBody>
          <a:bodyPr anchorCtr="0" anchor="t" bIns="121900" lIns="121900" spcFirstLastPara="1" rIns="121900" wrap="square" tIns="121900">
            <a:noAutofit/>
          </a:bodyPr>
          <a:lstStyle>
            <a:lvl1pPr lvl="0">
              <a:spcBef>
                <a:spcPts val="0"/>
              </a:spcBef>
              <a:spcAft>
                <a:spcPts val="0"/>
              </a:spcAft>
              <a:buSzPts val="40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p:txBody>
      </p:sp>
      <p:sp>
        <p:nvSpPr>
          <p:cNvPr id="37" name="Google Shape;37;p6"/>
          <p:cNvSpPr txBox="1"/>
          <p:nvPr>
            <p:ph idx="1" type="body"/>
          </p:nvPr>
        </p:nvSpPr>
        <p:spPr>
          <a:xfrm>
            <a:off x="1707000" y="1661275"/>
            <a:ext cx="5058600" cy="3394200"/>
          </a:xfrm>
          <a:prstGeom prst="rect">
            <a:avLst/>
          </a:prstGeom>
        </p:spPr>
        <p:txBody>
          <a:bodyPr anchorCtr="0" anchor="t" bIns="121900" lIns="121900" spcFirstLastPara="1" rIns="121900" wrap="square" tIns="121900">
            <a:noAutofit/>
          </a:bodyPr>
          <a:lstStyle>
            <a:lvl1pPr indent="-349250" lvl="0" marL="457200" rtl="0">
              <a:lnSpc>
                <a:spcPct val="115000"/>
              </a:lnSpc>
              <a:spcBef>
                <a:spcPts val="0"/>
              </a:spcBef>
              <a:spcAft>
                <a:spcPts val="0"/>
              </a:spcAft>
              <a:buSzPts val="1900"/>
              <a:buChar char="●"/>
              <a:defRPr/>
            </a:lvl1pPr>
            <a:lvl2pPr indent="-349250" lvl="1" marL="914400" rtl="0">
              <a:lnSpc>
                <a:spcPct val="115000"/>
              </a:lnSpc>
              <a:spcBef>
                <a:spcPts val="2100"/>
              </a:spcBef>
              <a:spcAft>
                <a:spcPts val="0"/>
              </a:spcAft>
              <a:buSzPts val="1900"/>
              <a:buChar char="○"/>
              <a:defRPr/>
            </a:lvl2pPr>
            <a:lvl3pPr indent="-349250" lvl="2" marL="1371600" rtl="0">
              <a:lnSpc>
                <a:spcPct val="115000"/>
              </a:lnSpc>
              <a:spcBef>
                <a:spcPts val="2100"/>
              </a:spcBef>
              <a:spcAft>
                <a:spcPts val="0"/>
              </a:spcAft>
              <a:buSzPts val="1900"/>
              <a:buChar char="■"/>
              <a:defRPr/>
            </a:lvl3pPr>
            <a:lvl4pPr indent="-349250" lvl="3" marL="1828800" rtl="0">
              <a:lnSpc>
                <a:spcPct val="115000"/>
              </a:lnSpc>
              <a:spcBef>
                <a:spcPts val="2100"/>
              </a:spcBef>
              <a:spcAft>
                <a:spcPts val="0"/>
              </a:spcAft>
              <a:buSzPts val="1900"/>
              <a:buChar char="●"/>
              <a:defRPr/>
            </a:lvl4pPr>
            <a:lvl5pPr indent="-349250" lvl="4" marL="2286000" rtl="0">
              <a:lnSpc>
                <a:spcPct val="115000"/>
              </a:lnSpc>
              <a:spcBef>
                <a:spcPts val="2100"/>
              </a:spcBef>
              <a:spcAft>
                <a:spcPts val="0"/>
              </a:spcAft>
              <a:buSzPts val="1900"/>
              <a:buChar char="○"/>
              <a:defRPr/>
            </a:lvl5pPr>
            <a:lvl6pPr indent="-349250" lvl="5" marL="2743200" rtl="0">
              <a:lnSpc>
                <a:spcPct val="115000"/>
              </a:lnSpc>
              <a:spcBef>
                <a:spcPts val="2100"/>
              </a:spcBef>
              <a:spcAft>
                <a:spcPts val="0"/>
              </a:spcAft>
              <a:buSzPts val="1900"/>
              <a:buChar char="■"/>
              <a:defRPr/>
            </a:lvl6pPr>
            <a:lvl7pPr indent="-349250" lvl="6" marL="3200400" rtl="0">
              <a:lnSpc>
                <a:spcPct val="115000"/>
              </a:lnSpc>
              <a:spcBef>
                <a:spcPts val="2100"/>
              </a:spcBef>
              <a:spcAft>
                <a:spcPts val="0"/>
              </a:spcAft>
              <a:buSzPts val="1900"/>
              <a:buChar char="●"/>
              <a:defRPr/>
            </a:lvl7pPr>
            <a:lvl8pPr indent="-349250" lvl="7" marL="3657600" rtl="0">
              <a:lnSpc>
                <a:spcPct val="115000"/>
              </a:lnSpc>
              <a:spcBef>
                <a:spcPts val="2100"/>
              </a:spcBef>
              <a:spcAft>
                <a:spcPts val="0"/>
              </a:spcAft>
              <a:buSzPts val="1900"/>
              <a:buChar char="○"/>
              <a:defRPr/>
            </a:lvl8pPr>
            <a:lvl9pPr indent="-349250" lvl="8" marL="4114800" rtl="0">
              <a:lnSpc>
                <a:spcPct val="115000"/>
              </a:lnSpc>
              <a:spcBef>
                <a:spcPts val="2100"/>
              </a:spcBef>
              <a:spcAft>
                <a:spcPts val="2100"/>
              </a:spcAft>
              <a:buSzPts val="1900"/>
              <a:buChar char="■"/>
              <a:defRPr/>
            </a:lvl9pPr>
          </a:lstStyle>
          <a:p/>
        </p:txBody>
      </p:sp>
      <p:sp>
        <p:nvSpPr>
          <p:cNvPr id="38" name="Google Shape;38;p6"/>
          <p:cNvSpPr txBox="1"/>
          <p:nvPr>
            <p:ph idx="2" type="body"/>
          </p:nvPr>
        </p:nvSpPr>
        <p:spPr>
          <a:xfrm>
            <a:off x="9736200" y="1661275"/>
            <a:ext cx="748800" cy="3394200"/>
          </a:xfrm>
          <a:prstGeom prst="rect">
            <a:avLst/>
          </a:prstGeom>
        </p:spPr>
        <p:txBody>
          <a:bodyPr anchorCtr="0" anchor="t" bIns="121900" lIns="121900" spcFirstLastPara="1" rIns="121900" wrap="square" tIns="121900">
            <a:noAutofit/>
          </a:bodyPr>
          <a:lstStyle>
            <a:lvl1pPr indent="-349250" lvl="0" marL="457200" rtl="0" algn="r">
              <a:lnSpc>
                <a:spcPct val="115000"/>
              </a:lnSpc>
              <a:spcBef>
                <a:spcPts val="0"/>
              </a:spcBef>
              <a:spcAft>
                <a:spcPts val="0"/>
              </a:spcAft>
              <a:buSzPts val="1900"/>
              <a:buChar char="●"/>
              <a:defRPr/>
            </a:lvl1pPr>
            <a:lvl2pPr indent="-349250" lvl="1" marL="914400" rtl="0" algn="r">
              <a:lnSpc>
                <a:spcPct val="115000"/>
              </a:lnSpc>
              <a:spcBef>
                <a:spcPts val="2100"/>
              </a:spcBef>
              <a:spcAft>
                <a:spcPts val="0"/>
              </a:spcAft>
              <a:buSzPts val="1900"/>
              <a:buChar char="○"/>
              <a:defRPr/>
            </a:lvl2pPr>
            <a:lvl3pPr indent="-349250" lvl="2" marL="1371600" rtl="0" algn="r">
              <a:lnSpc>
                <a:spcPct val="115000"/>
              </a:lnSpc>
              <a:spcBef>
                <a:spcPts val="2100"/>
              </a:spcBef>
              <a:spcAft>
                <a:spcPts val="0"/>
              </a:spcAft>
              <a:buSzPts val="1900"/>
              <a:buChar char="■"/>
              <a:defRPr/>
            </a:lvl3pPr>
            <a:lvl4pPr indent="-349250" lvl="3" marL="1828800" rtl="0" algn="r">
              <a:lnSpc>
                <a:spcPct val="115000"/>
              </a:lnSpc>
              <a:spcBef>
                <a:spcPts val="2100"/>
              </a:spcBef>
              <a:spcAft>
                <a:spcPts val="0"/>
              </a:spcAft>
              <a:buSzPts val="1900"/>
              <a:buChar char="●"/>
              <a:defRPr/>
            </a:lvl4pPr>
            <a:lvl5pPr indent="-349250" lvl="4" marL="2286000" rtl="0" algn="r">
              <a:lnSpc>
                <a:spcPct val="115000"/>
              </a:lnSpc>
              <a:spcBef>
                <a:spcPts val="2100"/>
              </a:spcBef>
              <a:spcAft>
                <a:spcPts val="0"/>
              </a:spcAft>
              <a:buSzPts val="1900"/>
              <a:buChar char="○"/>
              <a:defRPr/>
            </a:lvl5pPr>
            <a:lvl6pPr indent="-349250" lvl="5" marL="2743200" rtl="0" algn="r">
              <a:lnSpc>
                <a:spcPct val="115000"/>
              </a:lnSpc>
              <a:spcBef>
                <a:spcPts val="2100"/>
              </a:spcBef>
              <a:spcAft>
                <a:spcPts val="0"/>
              </a:spcAft>
              <a:buSzPts val="1900"/>
              <a:buChar char="■"/>
              <a:defRPr/>
            </a:lvl6pPr>
            <a:lvl7pPr indent="-349250" lvl="6" marL="3200400" rtl="0" algn="r">
              <a:lnSpc>
                <a:spcPct val="115000"/>
              </a:lnSpc>
              <a:spcBef>
                <a:spcPts val="2100"/>
              </a:spcBef>
              <a:spcAft>
                <a:spcPts val="0"/>
              </a:spcAft>
              <a:buSzPts val="1900"/>
              <a:buChar char="●"/>
              <a:defRPr/>
            </a:lvl7pPr>
            <a:lvl8pPr indent="-349250" lvl="7" marL="3657600" rtl="0" algn="r">
              <a:lnSpc>
                <a:spcPct val="115000"/>
              </a:lnSpc>
              <a:spcBef>
                <a:spcPts val="2100"/>
              </a:spcBef>
              <a:spcAft>
                <a:spcPts val="0"/>
              </a:spcAft>
              <a:buSzPts val="1900"/>
              <a:buChar char="○"/>
              <a:defRPr/>
            </a:lvl8pPr>
            <a:lvl9pPr indent="-349250" lvl="8" marL="4114800" rtl="0" algn="r">
              <a:lnSpc>
                <a:spcPct val="115000"/>
              </a:lnSpc>
              <a:spcBef>
                <a:spcPts val="2100"/>
              </a:spcBef>
              <a:spcAft>
                <a:spcPts val="2100"/>
              </a:spcAft>
              <a:buSzPts val="1900"/>
              <a:buChar char="■"/>
              <a:defRPr/>
            </a:lvl9pPr>
          </a:lstStyle>
          <a:p/>
        </p:txBody>
      </p:sp>
      <p:sp>
        <p:nvSpPr>
          <p:cNvPr id="39" name="Google Shape;39;p6"/>
          <p:cNvSpPr/>
          <p:nvPr/>
        </p:nvSpPr>
        <p:spPr>
          <a:xfrm flipH="1">
            <a:off x="15240" y="5534749"/>
            <a:ext cx="12176760" cy="1067145"/>
          </a:xfrm>
          <a:custGeom>
            <a:rect b="b" l="l" r="r" t="t"/>
            <a:pathLst>
              <a:path extrusionOk="0" h="1067145" w="12954000">
                <a:moveTo>
                  <a:pt x="5413273" y="4"/>
                </a:moveTo>
                <a:cubicBezTo>
                  <a:pt x="5405862" y="80"/>
                  <a:pt x="5399786" y="5425"/>
                  <a:pt x="5399507" y="12165"/>
                </a:cubicBezTo>
                <a:lnTo>
                  <a:pt x="5370694" y="716489"/>
                </a:lnTo>
                <a:lnTo>
                  <a:pt x="5331124" y="116040"/>
                </a:lnTo>
                <a:cubicBezTo>
                  <a:pt x="5330680" y="109361"/>
                  <a:pt x="5324604" y="104147"/>
                  <a:pt x="5317247" y="104132"/>
                </a:cubicBezTo>
                <a:cubicBezTo>
                  <a:pt x="5309890" y="104147"/>
                  <a:pt x="5303816" y="109331"/>
                  <a:pt x="5303370" y="115989"/>
                </a:cubicBezTo>
                <a:lnTo>
                  <a:pt x="5270822" y="582161"/>
                </a:lnTo>
                <a:lnTo>
                  <a:pt x="5248530" y="444894"/>
                </a:lnTo>
                <a:cubicBezTo>
                  <a:pt x="5247471" y="438707"/>
                  <a:pt x="5241674" y="434126"/>
                  <a:pt x="5234764" y="434101"/>
                </a:cubicBezTo>
                <a:cubicBezTo>
                  <a:pt x="5227909" y="434106"/>
                  <a:pt x="5222057" y="438666"/>
                  <a:pt x="5220998" y="444842"/>
                </a:cubicBezTo>
                <a:lnTo>
                  <a:pt x="5177639" y="703010"/>
                </a:lnTo>
                <a:lnTo>
                  <a:pt x="5150889" y="572179"/>
                </a:lnTo>
                <a:cubicBezTo>
                  <a:pt x="5149605" y="566508"/>
                  <a:pt x="5144256" y="562338"/>
                  <a:pt x="5137903" y="562044"/>
                </a:cubicBezTo>
                <a:cubicBezTo>
                  <a:pt x="5131438" y="561679"/>
                  <a:pt x="5125586" y="565454"/>
                  <a:pt x="5123803" y="571114"/>
                </a:cubicBezTo>
                <a:lnTo>
                  <a:pt x="5090364" y="673469"/>
                </a:lnTo>
                <a:lnTo>
                  <a:pt x="5052688" y="559916"/>
                </a:lnTo>
                <a:cubicBezTo>
                  <a:pt x="5051183" y="555396"/>
                  <a:pt x="5047060" y="552001"/>
                  <a:pt x="5041933" y="551114"/>
                </a:cubicBezTo>
                <a:cubicBezTo>
                  <a:pt x="5034408" y="549802"/>
                  <a:pt x="5027107" y="554312"/>
                  <a:pt x="5025658" y="561183"/>
                </a:cubicBezTo>
                <a:lnTo>
                  <a:pt x="4993502" y="714665"/>
                </a:lnTo>
                <a:lnTo>
                  <a:pt x="4957777" y="527588"/>
                </a:lnTo>
                <a:cubicBezTo>
                  <a:pt x="4956718" y="522151"/>
                  <a:pt x="4951869" y="517976"/>
                  <a:pt x="4945851" y="517276"/>
                </a:cubicBezTo>
                <a:cubicBezTo>
                  <a:pt x="4938215" y="516395"/>
                  <a:pt x="4931193" y="521305"/>
                  <a:pt x="4930246" y="528247"/>
                </a:cubicBezTo>
                <a:lnTo>
                  <a:pt x="4904776" y="720796"/>
                </a:lnTo>
                <a:lnTo>
                  <a:pt x="4862754" y="258323"/>
                </a:lnTo>
                <a:cubicBezTo>
                  <a:pt x="4862922" y="251326"/>
                  <a:pt x="4856792" y="245544"/>
                  <a:pt x="4849100" y="245402"/>
                </a:cubicBezTo>
                <a:cubicBezTo>
                  <a:pt x="4841409" y="245261"/>
                  <a:pt x="4835056" y="250819"/>
                  <a:pt x="4834888" y="257816"/>
                </a:cubicBezTo>
                <a:lnTo>
                  <a:pt x="4784730" y="625079"/>
                </a:lnTo>
                <a:lnTo>
                  <a:pt x="4766617" y="570810"/>
                </a:lnTo>
                <a:cubicBezTo>
                  <a:pt x="4764890" y="565677"/>
                  <a:pt x="4759762" y="562090"/>
                  <a:pt x="4753855" y="561841"/>
                </a:cubicBezTo>
                <a:cubicBezTo>
                  <a:pt x="4747947" y="561598"/>
                  <a:pt x="4742486" y="564821"/>
                  <a:pt x="4740312" y="569847"/>
                </a:cubicBezTo>
                <a:lnTo>
                  <a:pt x="4704644" y="651579"/>
                </a:lnTo>
                <a:lnTo>
                  <a:pt x="4676443" y="445197"/>
                </a:lnTo>
                <a:cubicBezTo>
                  <a:pt x="4675552" y="438858"/>
                  <a:pt x="4669644" y="434101"/>
                  <a:pt x="4662622" y="434101"/>
                </a:cubicBezTo>
                <a:cubicBezTo>
                  <a:pt x="4655544" y="434166"/>
                  <a:pt x="4649636" y="439051"/>
                  <a:pt x="4648912" y="445451"/>
                </a:cubicBezTo>
                <a:lnTo>
                  <a:pt x="4599924" y="875443"/>
                </a:lnTo>
                <a:lnTo>
                  <a:pt x="4550378" y="572381"/>
                </a:lnTo>
                <a:cubicBezTo>
                  <a:pt x="4549597" y="567491"/>
                  <a:pt x="4545752" y="563458"/>
                  <a:pt x="4540569" y="562044"/>
                </a:cubicBezTo>
                <a:cubicBezTo>
                  <a:pt x="4533213" y="560043"/>
                  <a:pt x="4525465" y="563853"/>
                  <a:pt x="4523236" y="570557"/>
                </a:cubicBezTo>
                <a:lnTo>
                  <a:pt x="4499271" y="642864"/>
                </a:lnTo>
                <a:lnTo>
                  <a:pt x="4463325" y="569087"/>
                </a:lnTo>
                <a:cubicBezTo>
                  <a:pt x="4460929" y="564116"/>
                  <a:pt x="4455355" y="561097"/>
                  <a:pt x="4449391" y="561588"/>
                </a:cubicBezTo>
                <a:cubicBezTo>
                  <a:pt x="4443483" y="562059"/>
                  <a:pt x="4438524" y="565905"/>
                  <a:pt x="4437075" y="571165"/>
                </a:cubicBezTo>
                <a:lnTo>
                  <a:pt x="4422529" y="624470"/>
                </a:lnTo>
                <a:lnTo>
                  <a:pt x="4378501" y="150800"/>
                </a:lnTo>
                <a:cubicBezTo>
                  <a:pt x="4377943" y="144228"/>
                  <a:pt x="4371869" y="139176"/>
                  <a:pt x="4364623" y="139196"/>
                </a:cubicBezTo>
                <a:cubicBezTo>
                  <a:pt x="4357323" y="139318"/>
                  <a:pt x="4351359" y="144527"/>
                  <a:pt x="4350914" y="151155"/>
                </a:cubicBezTo>
                <a:lnTo>
                  <a:pt x="4318813" y="673520"/>
                </a:lnTo>
                <a:lnTo>
                  <a:pt x="4285763" y="266178"/>
                </a:lnTo>
                <a:cubicBezTo>
                  <a:pt x="4285261" y="259616"/>
                  <a:pt x="4279298" y="254508"/>
                  <a:pt x="4272053" y="254422"/>
                </a:cubicBezTo>
                <a:cubicBezTo>
                  <a:pt x="4264863" y="254442"/>
                  <a:pt x="4258901" y="259387"/>
                  <a:pt x="4258175" y="265873"/>
                </a:cubicBezTo>
                <a:lnTo>
                  <a:pt x="4227190" y="549073"/>
                </a:lnTo>
                <a:lnTo>
                  <a:pt x="4181377" y="18499"/>
                </a:lnTo>
                <a:cubicBezTo>
                  <a:pt x="4180820" y="11921"/>
                  <a:pt x="4174745" y="6849"/>
                  <a:pt x="4167500" y="6844"/>
                </a:cubicBezTo>
                <a:lnTo>
                  <a:pt x="4167166" y="6844"/>
                </a:lnTo>
                <a:cubicBezTo>
                  <a:pt x="4159753" y="6976"/>
                  <a:pt x="4153790" y="12372"/>
                  <a:pt x="4153567" y="19107"/>
                </a:cubicBezTo>
                <a:lnTo>
                  <a:pt x="4129269" y="743193"/>
                </a:lnTo>
                <a:lnTo>
                  <a:pt x="4102629" y="430401"/>
                </a:lnTo>
                <a:cubicBezTo>
                  <a:pt x="4102851" y="423404"/>
                  <a:pt x="4096833" y="417551"/>
                  <a:pt x="4089142" y="417329"/>
                </a:cubicBezTo>
                <a:cubicBezTo>
                  <a:pt x="4081450" y="417106"/>
                  <a:pt x="4074985" y="422593"/>
                  <a:pt x="4074763" y="429591"/>
                </a:cubicBezTo>
                <a:lnTo>
                  <a:pt x="4036029" y="678790"/>
                </a:lnTo>
                <a:lnTo>
                  <a:pt x="4006826" y="571621"/>
                </a:lnTo>
                <a:cubicBezTo>
                  <a:pt x="4005265" y="565961"/>
                  <a:pt x="3999692" y="561989"/>
                  <a:pt x="3993282" y="561993"/>
                </a:cubicBezTo>
                <a:lnTo>
                  <a:pt x="3992949" y="561993"/>
                </a:lnTo>
                <a:cubicBezTo>
                  <a:pt x="3986427" y="562115"/>
                  <a:pt x="3980910" y="566331"/>
                  <a:pt x="3979628" y="572128"/>
                </a:cubicBezTo>
                <a:lnTo>
                  <a:pt x="3952208" y="700933"/>
                </a:lnTo>
                <a:lnTo>
                  <a:pt x="3902050" y="570354"/>
                </a:lnTo>
                <a:cubicBezTo>
                  <a:pt x="3900489" y="566366"/>
                  <a:pt x="3896867" y="563337"/>
                  <a:pt x="3892353" y="562288"/>
                </a:cubicBezTo>
                <a:cubicBezTo>
                  <a:pt x="3884884" y="560554"/>
                  <a:pt x="3877305" y="564638"/>
                  <a:pt x="3875409" y="571418"/>
                </a:cubicBezTo>
                <a:lnTo>
                  <a:pt x="3853229" y="648083"/>
                </a:lnTo>
                <a:lnTo>
                  <a:pt x="3810705" y="546083"/>
                </a:lnTo>
                <a:cubicBezTo>
                  <a:pt x="3808978" y="541994"/>
                  <a:pt x="3805076" y="538999"/>
                  <a:pt x="3800395" y="538148"/>
                </a:cubicBezTo>
                <a:cubicBezTo>
                  <a:pt x="3792815" y="536785"/>
                  <a:pt x="3785515" y="541249"/>
                  <a:pt x="3784010" y="548110"/>
                </a:cubicBezTo>
                <a:lnTo>
                  <a:pt x="3741988" y="739240"/>
                </a:lnTo>
                <a:lnTo>
                  <a:pt x="3716184" y="572634"/>
                </a:lnTo>
                <a:cubicBezTo>
                  <a:pt x="3715237" y="566397"/>
                  <a:pt x="3709329" y="561756"/>
                  <a:pt x="3702418" y="561740"/>
                </a:cubicBezTo>
                <a:cubicBezTo>
                  <a:pt x="3695395" y="561801"/>
                  <a:pt x="3689544" y="566600"/>
                  <a:pt x="3688708" y="572938"/>
                </a:cubicBezTo>
                <a:lnTo>
                  <a:pt x="3653764" y="845699"/>
                </a:lnTo>
                <a:lnTo>
                  <a:pt x="3604776" y="572381"/>
                </a:lnTo>
                <a:cubicBezTo>
                  <a:pt x="3603717" y="566508"/>
                  <a:pt x="3598312" y="562090"/>
                  <a:pt x="3591791" y="561740"/>
                </a:cubicBezTo>
                <a:cubicBezTo>
                  <a:pt x="3585269" y="561385"/>
                  <a:pt x="3579362" y="565232"/>
                  <a:pt x="3577635" y="570962"/>
                </a:cubicBezTo>
                <a:lnTo>
                  <a:pt x="3550772" y="657761"/>
                </a:lnTo>
                <a:lnTo>
                  <a:pt x="3520677" y="570608"/>
                </a:lnTo>
                <a:cubicBezTo>
                  <a:pt x="3519117" y="566067"/>
                  <a:pt x="3514881" y="562708"/>
                  <a:pt x="3509697" y="561913"/>
                </a:cubicBezTo>
                <a:cubicBezTo>
                  <a:pt x="3502118" y="560742"/>
                  <a:pt x="3494929" y="565384"/>
                  <a:pt x="3493647" y="572280"/>
                </a:cubicBezTo>
                <a:lnTo>
                  <a:pt x="3485399" y="616161"/>
                </a:lnTo>
                <a:lnTo>
                  <a:pt x="3447612" y="345781"/>
                </a:lnTo>
                <a:cubicBezTo>
                  <a:pt x="3446721" y="339483"/>
                  <a:pt x="3440813" y="334755"/>
                  <a:pt x="3433847" y="334684"/>
                </a:cubicBezTo>
                <a:cubicBezTo>
                  <a:pt x="3426881" y="334674"/>
                  <a:pt x="3420973" y="339351"/>
                  <a:pt x="3420025" y="345629"/>
                </a:cubicBezTo>
                <a:lnTo>
                  <a:pt x="3357884" y="748867"/>
                </a:lnTo>
                <a:lnTo>
                  <a:pt x="3323609" y="572179"/>
                </a:lnTo>
                <a:cubicBezTo>
                  <a:pt x="3322774" y="568018"/>
                  <a:pt x="3319764" y="564496"/>
                  <a:pt x="3315473" y="562794"/>
                </a:cubicBezTo>
                <a:lnTo>
                  <a:pt x="3314253" y="562770"/>
                </a:lnTo>
                <a:lnTo>
                  <a:pt x="3314253" y="557085"/>
                </a:lnTo>
                <a:lnTo>
                  <a:pt x="3313611" y="556826"/>
                </a:lnTo>
                <a:cubicBezTo>
                  <a:pt x="3305976" y="556016"/>
                  <a:pt x="3299065" y="560992"/>
                  <a:pt x="3298173" y="567939"/>
                </a:cubicBezTo>
                <a:lnTo>
                  <a:pt x="3254647" y="915033"/>
                </a:lnTo>
                <a:lnTo>
                  <a:pt x="3214353" y="413393"/>
                </a:lnTo>
                <a:cubicBezTo>
                  <a:pt x="3213851" y="406796"/>
                  <a:pt x="3207833" y="401673"/>
                  <a:pt x="3200531" y="401637"/>
                </a:cubicBezTo>
                <a:cubicBezTo>
                  <a:pt x="3193286" y="401642"/>
                  <a:pt x="3187268" y="406684"/>
                  <a:pt x="3186654" y="413241"/>
                </a:cubicBezTo>
                <a:lnTo>
                  <a:pt x="3156726" y="733176"/>
                </a:lnTo>
                <a:lnTo>
                  <a:pt x="3116543" y="281750"/>
                </a:lnTo>
                <a:cubicBezTo>
                  <a:pt x="3115987" y="275249"/>
                  <a:pt x="3110079" y="270207"/>
                  <a:pt x="3102889" y="270096"/>
                </a:cubicBezTo>
                <a:cubicBezTo>
                  <a:pt x="3095811" y="270101"/>
                  <a:pt x="3089847" y="274909"/>
                  <a:pt x="3089012" y="281294"/>
                </a:cubicBezTo>
                <a:lnTo>
                  <a:pt x="3053121" y="563378"/>
                </a:lnTo>
                <a:lnTo>
                  <a:pt x="3014777" y="65132"/>
                </a:lnTo>
                <a:cubicBezTo>
                  <a:pt x="3014777" y="58135"/>
                  <a:pt x="3008535" y="52465"/>
                  <a:pt x="3000844" y="52465"/>
                </a:cubicBezTo>
                <a:cubicBezTo>
                  <a:pt x="2993153" y="52465"/>
                  <a:pt x="2986911" y="58135"/>
                  <a:pt x="2986911" y="65132"/>
                </a:cubicBezTo>
                <a:lnTo>
                  <a:pt x="2956928" y="552686"/>
                </a:lnTo>
                <a:lnTo>
                  <a:pt x="2936975" y="337792"/>
                </a:lnTo>
                <a:cubicBezTo>
                  <a:pt x="2936419" y="331220"/>
                  <a:pt x="2930343" y="326168"/>
                  <a:pt x="2923099" y="326188"/>
                </a:cubicBezTo>
                <a:cubicBezTo>
                  <a:pt x="2915797" y="326224"/>
                  <a:pt x="2909779" y="331346"/>
                  <a:pt x="2909277" y="337944"/>
                </a:cubicBezTo>
                <a:lnTo>
                  <a:pt x="2874054" y="769254"/>
                </a:lnTo>
                <a:lnTo>
                  <a:pt x="2833704" y="461023"/>
                </a:lnTo>
                <a:cubicBezTo>
                  <a:pt x="2832869" y="454715"/>
                  <a:pt x="2827017" y="449931"/>
                  <a:pt x="2820050" y="449825"/>
                </a:cubicBezTo>
                <a:cubicBezTo>
                  <a:pt x="2813139" y="449830"/>
                  <a:pt x="2807231" y="454441"/>
                  <a:pt x="2806229" y="460669"/>
                </a:cubicBezTo>
                <a:lnTo>
                  <a:pt x="2772232" y="673486"/>
                </a:lnTo>
                <a:lnTo>
                  <a:pt x="2741358" y="587346"/>
                </a:lnTo>
                <a:cubicBezTo>
                  <a:pt x="2739518" y="582177"/>
                  <a:pt x="2734223" y="578655"/>
                  <a:pt x="2728260" y="578579"/>
                </a:cubicBezTo>
                <a:cubicBezTo>
                  <a:pt x="2722352" y="578600"/>
                  <a:pt x="2717114" y="581954"/>
                  <a:pt x="2715107" y="586991"/>
                </a:cubicBezTo>
                <a:lnTo>
                  <a:pt x="2672640" y="695122"/>
                </a:lnTo>
                <a:lnTo>
                  <a:pt x="2637975" y="601888"/>
                </a:lnTo>
                <a:cubicBezTo>
                  <a:pt x="2636079" y="596634"/>
                  <a:pt x="2630618" y="593132"/>
                  <a:pt x="2624543" y="593274"/>
                </a:cubicBezTo>
                <a:cubicBezTo>
                  <a:pt x="2618469" y="593386"/>
                  <a:pt x="2613230" y="597029"/>
                  <a:pt x="2611446" y="602294"/>
                </a:cubicBezTo>
                <a:lnTo>
                  <a:pt x="2592386" y="659653"/>
                </a:lnTo>
                <a:lnTo>
                  <a:pt x="2534480" y="459453"/>
                </a:lnTo>
                <a:cubicBezTo>
                  <a:pt x="2533031" y="454289"/>
                  <a:pt x="2528183" y="450504"/>
                  <a:pt x="2522331" y="449993"/>
                </a:cubicBezTo>
                <a:cubicBezTo>
                  <a:pt x="2514695" y="449319"/>
                  <a:pt x="2507841" y="454416"/>
                  <a:pt x="2507117" y="461378"/>
                </a:cubicBezTo>
                <a:lnTo>
                  <a:pt x="2478693" y="712350"/>
                </a:lnTo>
                <a:lnTo>
                  <a:pt x="2450215" y="581772"/>
                </a:lnTo>
                <a:cubicBezTo>
                  <a:pt x="2449267" y="577323"/>
                  <a:pt x="2445756" y="573685"/>
                  <a:pt x="2441018" y="572230"/>
                </a:cubicBezTo>
                <a:cubicBezTo>
                  <a:pt x="2433717" y="569980"/>
                  <a:pt x="2425803" y="573528"/>
                  <a:pt x="2423351" y="580150"/>
                </a:cubicBezTo>
                <a:lnTo>
                  <a:pt x="2388910" y="672473"/>
                </a:lnTo>
                <a:lnTo>
                  <a:pt x="2352684" y="293404"/>
                </a:lnTo>
                <a:cubicBezTo>
                  <a:pt x="2352070" y="286847"/>
                  <a:pt x="2346051" y="281806"/>
                  <a:pt x="2338807" y="281801"/>
                </a:cubicBezTo>
                <a:cubicBezTo>
                  <a:pt x="2331506" y="281892"/>
                  <a:pt x="2325486" y="287080"/>
                  <a:pt x="2325040" y="293708"/>
                </a:cubicBezTo>
                <a:lnTo>
                  <a:pt x="2299795" y="662794"/>
                </a:lnTo>
                <a:lnTo>
                  <a:pt x="2255766" y="43243"/>
                </a:lnTo>
                <a:cubicBezTo>
                  <a:pt x="2255375" y="36468"/>
                  <a:pt x="2249134" y="31213"/>
                  <a:pt x="2241665" y="31386"/>
                </a:cubicBezTo>
                <a:cubicBezTo>
                  <a:pt x="2234254" y="31461"/>
                  <a:pt x="2228179" y="36807"/>
                  <a:pt x="2227900" y="43547"/>
                </a:cubicBezTo>
                <a:lnTo>
                  <a:pt x="2199087" y="747871"/>
                </a:lnTo>
                <a:lnTo>
                  <a:pt x="2159517" y="147422"/>
                </a:lnTo>
                <a:cubicBezTo>
                  <a:pt x="2159072" y="140743"/>
                  <a:pt x="2152997" y="135529"/>
                  <a:pt x="2145640" y="135514"/>
                </a:cubicBezTo>
                <a:cubicBezTo>
                  <a:pt x="2138283" y="135529"/>
                  <a:pt x="2132209" y="140713"/>
                  <a:pt x="2131763" y="147371"/>
                </a:cubicBezTo>
                <a:lnTo>
                  <a:pt x="2099215" y="613542"/>
                </a:lnTo>
                <a:lnTo>
                  <a:pt x="2076922" y="476275"/>
                </a:lnTo>
                <a:cubicBezTo>
                  <a:pt x="2075863" y="470089"/>
                  <a:pt x="2070067" y="465508"/>
                  <a:pt x="2063156" y="465483"/>
                </a:cubicBezTo>
                <a:cubicBezTo>
                  <a:pt x="2056301" y="465487"/>
                  <a:pt x="2050449" y="470048"/>
                  <a:pt x="2049391" y="476224"/>
                </a:cubicBezTo>
                <a:lnTo>
                  <a:pt x="2006031" y="734392"/>
                </a:lnTo>
                <a:lnTo>
                  <a:pt x="1979281" y="603560"/>
                </a:lnTo>
                <a:cubicBezTo>
                  <a:pt x="1977998" y="597890"/>
                  <a:pt x="1972648" y="593720"/>
                  <a:pt x="1966295" y="593426"/>
                </a:cubicBezTo>
                <a:cubicBezTo>
                  <a:pt x="1959831" y="593061"/>
                  <a:pt x="1953979" y="596836"/>
                  <a:pt x="1952195" y="602496"/>
                </a:cubicBezTo>
                <a:lnTo>
                  <a:pt x="1918756" y="704851"/>
                </a:lnTo>
                <a:lnTo>
                  <a:pt x="1881081" y="591298"/>
                </a:lnTo>
                <a:cubicBezTo>
                  <a:pt x="1879576" y="586778"/>
                  <a:pt x="1875452" y="583383"/>
                  <a:pt x="1870325" y="582496"/>
                </a:cubicBezTo>
                <a:cubicBezTo>
                  <a:pt x="1862801" y="581184"/>
                  <a:pt x="1855500" y="585694"/>
                  <a:pt x="1854050" y="592564"/>
                </a:cubicBezTo>
                <a:lnTo>
                  <a:pt x="1821894" y="746047"/>
                </a:lnTo>
                <a:lnTo>
                  <a:pt x="1786169" y="558970"/>
                </a:lnTo>
                <a:cubicBezTo>
                  <a:pt x="1785111" y="553533"/>
                  <a:pt x="1780261" y="549358"/>
                  <a:pt x="1774243" y="548658"/>
                </a:cubicBezTo>
                <a:cubicBezTo>
                  <a:pt x="1766608" y="547777"/>
                  <a:pt x="1759585" y="552686"/>
                  <a:pt x="1758638" y="559629"/>
                </a:cubicBezTo>
                <a:lnTo>
                  <a:pt x="1733169" y="752178"/>
                </a:lnTo>
                <a:lnTo>
                  <a:pt x="1691147" y="289705"/>
                </a:lnTo>
                <a:cubicBezTo>
                  <a:pt x="1691314" y="282708"/>
                  <a:pt x="1685184" y="276926"/>
                  <a:pt x="1677493" y="276784"/>
                </a:cubicBezTo>
                <a:cubicBezTo>
                  <a:pt x="1669802" y="276643"/>
                  <a:pt x="1663448" y="282201"/>
                  <a:pt x="1663281" y="289198"/>
                </a:cubicBezTo>
                <a:lnTo>
                  <a:pt x="1613122" y="656461"/>
                </a:lnTo>
                <a:lnTo>
                  <a:pt x="1595009" y="602192"/>
                </a:lnTo>
                <a:cubicBezTo>
                  <a:pt x="1593282" y="597059"/>
                  <a:pt x="1588154" y="593472"/>
                  <a:pt x="1582248" y="593223"/>
                </a:cubicBezTo>
                <a:cubicBezTo>
                  <a:pt x="1576340" y="592980"/>
                  <a:pt x="1570878" y="596203"/>
                  <a:pt x="1568704" y="601229"/>
                </a:cubicBezTo>
                <a:lnTo>
                  <a:pt x="1533036" y="682961"/>
                </a:lnTo>
                <a:lnTo>
                  <a:pt x="1504836" y="476579"/>
                </a:lnTo>
                <a:cubicBezTo>
                  <a:pt x="1503944" y="470240"/>
                  <a:pt x="1498036" y="465483"/>
                  <a:pt x="1491014" y="465483"/>
                </a:cubicBezTo>
                <a:cubicBezTo>
                  <a:pt x="1483936" y="465548"/>
                  <a:pt x="1478028" y="470433"/>
                  <a:pt x="1477305" y="476832"/>
                </a:cubicBezTo>
                <a:lnTo>
                  <a:pt x="1428316" y="906825"/>
                </a:lnTo>
                <a:lnTo>
                  <a:pt x="1378771" y="603763"/>
                </a:lnTo>
                <a:cubicBezTo>
                  <a:pt x="1377990" y="598873"/>
                  <a:pt x="1374145" y="594840"/>
                  <a:pt x="1368962" y="593426"/>
                </a:cubicBezTo>
                <a:cubicBezTo>
                  <a:pt x="1361605" y="591424"/>
                  <a:pt x="1353857" y="595235"/>
                  <a:pt x="1351629" y="601939"/>
                </a:cubicBezTo>
                <a:lnTo>
                  <a:pt x="1327664" y="674246"/>
                </a:lnTo>
                <a:lnTo>
                  <a:pt x="1291717" y="600469"/>
                </a:lnTo>
                <a:cubicBezTo>
                  <a:pt x="1289321" y="595498"/>
                  <a:pt x="1283748" y="592479"/>
                  <a:pt x="1277784" y="592970"/>
                </a:cubicBezTo>
                <a:cubicBezTo>
                  <a:pt x="1271876" y="593441"/>
                  <a:pt x="1266917" y="597287"/>
                  <a:pt x="1265467" y="602547"/>
                </a:cubicBezTo>
                <a:lnTo>
                  <a:pt x="1250921" y="655852"/>
                </a:lnTo>
                <a:lnTo>
                  <a:pt x="1206893" y="182182"/>
                </a:lnTo>
                <a:cubicBezTo>
                  <a:pt x="1206336" y="175610"/>
                  <a:pt x="1200262" y="170558"/>
                  <a:pt x="1193016" y="170578"/>
                </a:cubicBezTo>
                <a:cubicBezTo>
                  <a:pt x="1185715" y="170700"/>
                  <a:pt x="1179752" y="175909"/>
                  <a:pt x="1179307" y="182536"/>
                </a:cubicBezTo>
                <a:lnTo>
                  <a:pt x="1147205" y="704902"/>
                </a:lnTo>
                <a:lnTo>
                  <a:pt x="1114155" y="297559"/>
                </a:lnTo>
                <a:cubicBezTo>
                  <a:pt x="1113654" y="290997"/>
                  <a:pt x="1107691" y="285889"/>
                  <a:pt x="1100445" y="285804"/>
                </a:cubicBezTo>
                <a:cubicBezTo>
                  <a:pt x="1093255" y="285824"/>
                  <a:pt x="1087293" y="290769"/>
                  <a:pt x="1086568" y="297255"/>
                </a:cubicBezTo>
                <a:lnTo>
                  <a:pt x="1055583" y="580455"/>
                </a:lnTo>
                <a:lnTo>
                  <a:pt x="1009769" y="49881"/>
                </a:lnTo>
                <a:cubicBezTo>
                  <a:pt x="1009213" y="43303"/>
                  <a:pt x="1003138" y="38231"/>
                  <a:pt x="995892" y="38226"/>
                </a:cubicBezTo>
                <a:lnTo>
                  <a:pt x="995559" y="38226"/>
                </a:lnTo>
                <a:cubicBezTo>
                  <a:pt x="988146" y="38358"/>
                  <a:pt x="982183" y="43754"/>
                  <a:pt x="981959" y="50489"/>
                </a:cubicBezTo>
                <a:lnTo>
                  <a:pt x="957661" y="774575"/>
                </a:lnTo>
                <a:lnTo>
                  <a:pt x="931021" y="461783"/>
                </a:lnTo>
                <a:cubicBezTo>
                  <a:pt x="931244" y="454786"/>
                  <a:pt x="925225" y="448933"/>
                  <a:pt x="917534" y="448710"/>
                </a:cubicBezTo>
                <a:cubicBezTo>
                  <a:pt x="909843" y="448488"/>
                  <a:pt x="903378" y="453975"/>
                  <a:pt x="903155" y="460973"/>
                </a:cubicBezTo>
                <a:lnTo>
                  <a:pt x="864422" y="710172"/>
                </a:lnTo>
                <a:lnTo>
                  <a:pt x="835219" y="603003"/>
                </a:lnTo>
                <a:cubicBezTo>
                  <a:pt x="833658" y="597343"/>
                  <a:pt x="828084" y="593370"/>
                  <a:pt x="821675" y="593375"/>
                </a:cubicBezTo>
                <a:lnTo>
                  <a:pt x="821342" y="593375"/>
                </a:lnTo>
                <a:cubicBezTo>
                  <a:pt x="814820" y="593497"/>
                  <a:pt x="809302" y="597712"/>
                  <a:pt x="808020" y="603509"/>
                </a:cubicBezTo>
                <a:lnTo>
                  <a:pt x="780601" y="732315"/>
                </a:lnTo>
                <a:lnTo>
                  <a:pt x="730442" y="601736"/>
                </a:lnTo>
                <a:cubicBezTo>
                  <a:pt x="728882" y="597748"/>
                  <a:pt x="725260" y="594718"/>
                  <a:pt x="720745" y="593669"/>
                </a:cubicBezTo>
                <a:cubicBezTo>
                  <a:pt x="713276" y="591936"/>
                  <a:pt x="705698" y="596020"/>
                  <a:pt x="703802" y="602800"/>
                </a:cubicBezTo>
                <a:lnTo>
                  <a:pt x="681621" y="679465"/>
                </a:lnTo>
                <a:lnTo>
                  <a:pt x="639097" y="577465"/>
                </a:lnTo>
                <a:cubicBezTo>
                  <a:pt x="637371" y="573376"/>
                  <a:pt x="633468" y="570381"/>
                  <a:pt x="628787" y="569530"/>
                </a:cubicBezTo>
                <a:cubicBezTo>
                  <a:pt x="621207" y="568166"/>
                  <a:pt x="613908" y="572631"/>
                  <a:pt x="612403" y="579492"/>
                </a:cubicBezTo>
                <a:lnTo>
                  <a:pt x="570381" y="770622"/>
                </a:lnTo>
                <a:lnTo>
                  <a:pt x="544577" y="604016"/>
                </a:lnTo>
                <a:cubicBezTo>
                  <a:pt x="543629" y="597778"/>
                  <a:pt x="537721" y="593137"/>
                  <a:pt x="530811" y="593122"/>
                </a:cubicBezTo>
                <a:cubicBezTo>
                  <a:pt x="523788" y="593183"/>
                  <a:pt x="517937" y="597982"/>
                  <a:pt x="517101" y="604320"/>
                </a:cubicBezTo>
                <a:lnTo>
                  <a:pt x="482157" y="877081"/>
                </a:lnTo>
                <a:lnTo>
                  <a:pt x="433169" y="603763"/>
                </a:lnTo>
                <a:cubicBezTo>
                  <a:pt x="432110" y="597890"/>
                  <a:pt x="426704" y="593472"/>
                  <a:pt x="420184" y="593122"/>
                </a:cubicBezTo>
                <a:cubicBezTo>
                  <a:pt x="413662" y="592767"/>
                  <a:pt x="407754" y="596613"/>
                  <a:pt x="406028" y="602344"/>
                </a:cubicBezTo>
                <a:lnTo>
                  <a:pt x="379165" y="689143"/>
                </a:lnTo>
                <a:lnTo>
                  <a:pt x="349070" y="601990"/>
                </a:lnTo>
                <a:cubicBezTo>
                  <a:pt x="347510" y="597449"/>
                  <a:pt x="343274" y="594090"/>
                  <a:pt x="338090" y="593294"/>
                </a:cubicBezTo>
                <a:cubicBezTo>
                  <a:pt x="330511" y="592124"/>
                  <a:pt x="323321" y="596766"/>
                  <a:pt x="322040" y="603662"/>
                </a:cubicBezTo>
                <a:lnTo>
                  <a:pt x="313791" y="647543"/>
                </a:lnTo>
                <a:lnTo>
                  <a:pt x="276005" y="377163"/>
                </a:lnTo>
                <a:cubicBezTo>
                  <a:pt x="275114" y="370865"/>
                  <a:pt x="269206" y="366137"/>
                  <a:pt x="262240" y="366066"/>
                </a:cubicBezTo>
                <a:cubicBezTo>
                  <a:pt x="255273" y="366056"/>
                  <a:pt x="249365" y="370733"/>
                  <a:pt x="248418" y="377011"/>
                </a:cubicBezTo>
                <a:lnTo>
                  <a:pt x="186276" y="780249"/>
                </a:lnTo>
                <a:lnTo>
                  <a:pt x="152002" y="603560"/>
                </a:lnTo>
                <a:cubicBezTo>
                  <a:pt x="151166" y="599400"/>
                  <a:pt x="148156" y="595878"/>
                  <a:pt x="143865" y="594176"/>
                </a:cubicBezTo>
                <a:cubicBezTo>
                  <a:pt x="136843" y="591358"/>
                  <a:pt x="128651" y="594267"/>
                  <a:pt x="125529" y="600672"/>
                </a:cubicBezTo>
                <a:lnTo>
                  <a:pt x="76318" y="702013"/>
                </a:lnTo>
                <a:lnTo>
                  <a:pt x="27051" y="600672"/>
                </a:lnTo>
                <a:cubicBezTo>
                  <a:pt x="26828" y="600130"/>
                  <a:pt x="26606" y="599608"/>
                  <a:pt x="26270" y="599096"/>
                </a:cubicBezTo>
                <a:cubicBezTo>
                  <a:pt x="22760" y="592894"/>
                  <a:pt x="14345" y="590487"/>
                  <a:pt x="7489" y="593720"/>
                </a:cubicBezTo>
                <a:cubicBezTo>
                  <a:pt x="690" y="596953"/>
                  <a:pt x="-1985" y="604604"/>
                  <a:pt x="1582" y="610806"/>
                </a:cubicBezTo>
                <a:lnTo>
                  <a:pt x="64113" y="738497"/>
                </a:lnTo>
                <a:cubicBezTo>
                  <a:pt x="65506" y="741365"/>
                  <a:pt x="68014" y="743660"/>
                  <a:pt x="71191" y="744937"/>
                </a:cubicBezTo>
                <a:cubicBezTo>
                  <a:pt x="78213" y="747775"/>
                  <a:pt x="86461" y="744891"/>
                  <a:pt x="89583" y="738497"/>
                </a:cubicBezTo>
                <a:lnTo>
                  <a:pt x="133054" y="648860"/>
                </a:lnTo>
                <a:lnTo>
                  <a:pt x="174685" y="863299"/>
                </a:lnTo>
                <a:cubicBezTo>
                  <a:pt x="175855" y="869359"/>
                  <a:pt x="181652" y="873782"/>
                  <a:pt x="188395" y="873788"/>
                </a:cubicBezTo>
                <a:lnTo>
                  <a:pt x="188674" y="873788"/>
                </a:lnTo>
                <a:cubicBezTo>
                  <a:pt x="195529" y="873676"/>
                  <a:pt x="201269" y="869055"/>
                  <a:pt x="202216" y="862893"/>
                </a:cubicBezTo>
                <a:lnTo>
                  <a:pt x="262128" y="474249"/>
                </a:lnTo>
                <a:lnTo>
                  <a:pt x="298521" y="734950"/>
                </a:lnTo>
                <a:cubicBezTo>
                  <a:pt x="299245" y="740559"/>
                  <a:pt x="303983" y="745053"/>
                  <a:pt x="310113" y="745965"/>
                </a:cubicBezTo>
                <a:cubicBezTo>
                  <a:pt x="317692" y="747095"/>
                  <a:pt x="324882" y="742413"/>
                  <a:pt x="326108" y="735507"/>
                </a:cubicBezTo>
                <a:lnTo>
                  <a:pt x="340376" y="659501"/>
                </a:lnTo>
                <a:lnTo>
                  <a:pt x="367239" y="737179"/>
                </a:lnTo>
                <a:cubicBezTo>
                  <a:pt x="369021" y="742570"/>
                  <a:pt x="374539" y="746214"/>
                  <a:pt x="380725" y="746047"/>
                </a:cubicBezTo>
                <a:cubicBezTo>
                  <a:pt x="386855" y="745950"/>
                  <a:pt x="392262" y="742206"/>
                  <a:pt x="393933" y="736824"/>
                </a:cubicBezTo>
                <a:lnTo>
                  <a:pt x="416226" y="664162"/>
                </a:lnTo>
                <a:lnTo>
                  <a:pt x="471178" y="970518"/>
                </a:lnTo>
                <a:cubicBezTo>
                  <a:pt x="472293" y="976644"/>
                  <a:pt x="478089" y="981144"/>
                  <a:pt x="484943" y="981159"/>
                </a:cubicBezTo>
                <a:cubicBezTo>
                  <a:pt x="491910" y="980997"/>
                  <a:pt x="497706" y="976203"/>
                  <a:pt x="498486" y="969910"/>
                </a:cubicBezTo>
                <a:lnTo>
                  <a:pt x="532427" y="704953"/>
                </a:lnTo>
                <a:lnTo>
                  <a:pt x="554720" y="847692"/>
                </a:lnTo>
                <a:cubicBezTo>
                  <a:pt x="555555" y="853053"/>
                  <a:pt x="560014" y="857355"/>
                  <a:pt x="565866" y="858399"/>
                </a:cubicBezTo>
                <a:cubicBezTo>
                  <a:pt x="573390" y="859742"/>
                  <a:pt x="580690" y="855267"/>
                  <a:pt x="582195" y="848401"/>
                </a:cubicBezTo>
                <a:lnTo>
                  <a:pt x="630793" y="627528"/>
                </a:lnTo>
                <a:lnTo>
                  <a:pt x="671701" y="725727"/>
                </a:lnTo>
                <a:cubicBezTo>
                  <a:pt x="673317" y="729584"/>
                  <a:pt x="676884" y="732492"/>
                  <a:pt x="681287" y="733521"/>
                </a:cubicBezTo>
                <a:cubicBezTo>
                  <a:pt x="688699" y="735264"/>
                  <a:pt x="696334" y="731184"/>
                  <a:pt x="698229" y="724410"/>
                </a:cubicBezTo>
                <a:lnTo>
                  <a:pt x="719352" y="649367"/>
                </a:lnTo>
                <a:lnTo>
                  <a:pt x="771516" y="784658"/>
                </a:lnTo>
                <a:cubicBezTo>
                  <a:pt x="773133" y="788879"/>
                  <a:pt x="777145" y="792000"/>
                  <a:pt x="781939" y="792867"/>
                </a:cubicBezTo>
                <a:cubicBezTo>
                  <a:pt x="789517" y="794219"/>
                  <a:pt x="796818" y="789750"/>
                  <a:pt x="798323" y="782884"/>
                </a:cubicBezTo>
                <a:lnTo>
                  <a:pt x="823514" y="664517"/>
                </a:lnTo>
                <a:lnTo>
                  <a:pt x="854781" y="779287"/>
                </a:lnTo>
                <a:cubicBezTo>
                  <a:pt x="856118" y="784389"/>
                  <a:pt x="860799" y="788214"/>
                  <a:pt x="866483" y="788904"/>
                </a:cubicBezTo>
                <a:cubicBezTo>
                  <a:pt x="874119" y="789831"/>
                  <a:pt x="881142" y="784957"/>
                  <a:pt x="882144" y="778020"/>
                </a:cubicBezTo>
                <a:lnTo>
                  <a:pt x="912909" y="579188"/>
                </a:lnTo>
                <a:lnTo>
                  <a:pt x="949580" y="1009890"/>
                </a:lnTo>
                <a:cubicBezTo>
                  <a:pt x="949747" y="1016887"/>
                  <a:pt x="956100" y="1022431"/>
                  <a:pt x="963847" y="1022278"/>
                </a:cubicBezTo>
                <a:cubicBezTo>
                  <a:pt x="971538" y="1022126"/>
                  <a:pt x="977612" y="1016330"/>
                  <a:pt x="977446" y="1009332"/>
                </a:cubicBezTo>
                <a:lnTo>
                  <a:pt x="1002079" y="283118"/>
                </a:lnTo>
                <a:lnTo>
                  <a:pt x="1040256" y="724663"/>
                </a:lnTo>
                <a:cubicBezTo>
                  <a:pt x="1040813" y="731195"/>
                  <a:pt x="1046776" y="736257"/>
                  <a:pt x="1053966" y="736368"/>
                </a:cubicBezTo>
                <a:cubicBezTo>
                  <a:pt x="1061156" y="736348"/>
                  <a:pt x="1067118" y="731402"/>
                  <a:pt x="1067843" y="724917"/>
                </a:cubicBezTo>
                <a:lnTo>
                  <a:pt x="1098384" y="445721"/>
                </a:lnTo>
                <a:lnTo>
                  <a:pt x="1135445" y="902011"/>
                </a:lnTo>
                <a:cubicBezTo>
                  <a:pt x="1136003" y="908619"/>
                  <a:pt x="1142077" y="913711"/>
                  <a:pt x="1149378" y="913716"/>
                </a:cubicBezTo>
                <a:cubicBezTo>
                  <a:pt x="1156735" y="913671"/>
                  <a:pt x="1162754" y="908426"/>
                  <a:pt x="1163143" y="901758"/>
                </a:cubicBezTo>
                <a:lnTo>
                  <a:pt x="1196305" y="364495"/>
                </a:lnTo>
                <a:lnTo>
                  <a:pt x="1230691" y="734798"/>
                </a:lnTo>
                <a:cubicBezTo>
                  <a:pt x="1231192" y="740230"/>
                  <a:pt x="1235427" y="744769"/>
                  <a:pt x="1241280" y="746067"/>
                </a:cubicBezTo>
                <a:cubicBezTo>
                  <a:pt x="1248748" y="747729"/>
                  <a:pt x="1256271" y="743569"/>
                  <a:pt x="1258111" y="736774"/>
                </a:cubicBezTo>
                <a:lnTo>
                  <a:pt x="1283190" y="644958"/>
                </a:lnTo>
                <a:lnTo>
                  <a:pt x="1317855" y="715897"/>
                </a:lnTo>
                <a:cubicBezTo>
                  <a:pt x="1319471" y="719277"/>
                  <a:pt x="1322649" y="721841"/>
                  <a:pt x="1326550" y="722915"/>
                </a:cubicBezTo>
                <a:cubicBezTo>
                  <a:pt x="1333907" y="724947"/>
                  <a:pt x="1341709" y="721173"/>
                  <a:pt x="1343939" y="714479"/>
                </a:cubicBezTo>
                <a:lnTo>
                  <a:pt x="1360658" y="663808"/>
                </a:lnTo>
                <a:lnTo>
                  <a:pt x="1416390" y="1010548"/>
                </a:lnTo>
                <a:cubicBezTo>
                  <a:pt x="1416556" y="1017546"/>
                  <a:pt x="1422910" y="1023104"/>
                  <a:pt x="1430600" y="1022963"/>
                </a:cubicBezTo>
                <a:cubicBezTo>
                  <a:pt x="1438292" y="1022820"/>
                  <a:pt x="1444422" y="1017039"/>
                  <a:pt x="1444256" y="1010041"/>
                </a:cubicBezTo>
                <a:lnTo>
                  <a:pt x="1492073" y="590031"/>
                </a:lnTo>
                <a:lnTo>
                  <a:pt x="1511858" y="735051"/>
                </a:lnTo>
                <a:cubicBezTo>
                  <a:pt x="1512527" y="739601"/>
                  <a:pt x="1515815" y="743483"/>
                  <a:pt x="1520496" y="745190"/>
                </a:cubicBezTo>
                <a:cubicBezTo>
                  <a:pt x="1527631" y="747789"/>
                  <a:pt x="1535767" y="744638"/>
                  <a:pt x="1538609" y="738142"/>
                </a:cubicBezTo>
                <a:lnTo>
                  <a:pt x="1579683" y="644097"/>
                </a:lnTo>
                <a:lnTo>
                  <a:pt x="1605320" y="720812"/>
                </a:lnTo>
                <a:cubicBezTo>
                  <a:pt x="1606936" y="725570"/>
                  <a:pt x="1611451" y="729036"/>
                  <a:pt x="1616913" y="729660"/>
                </a:cubicBezTo>
                <a:cubicBezTo>
                  <a:pt x="1624547" y="730541"/>
                  <a:pt x="1631514" y="725626"/>
                  <a:pt x="1632461" y="718684"/>
                </a:cubicBezTo>
                <a:lnTo>
                  <a:pt x="1674038" y="413849"/>
                </a:lnTo>
                <a:lnTo>
                  <a:pt x="1716282" y="878754"/>
                </a:lnTo>
                <a:cubicBezTo>
                  <a:pt x="1716170" y="885751"/>
                  <a:pt x="1722245" y="891522"/>
                  <a:pt x="1729937" y="891649"/>
                </a:cubicBezTo>
                <a:cubicBezTo>
                  <a:pt x="1737683" y="891776"/>
                  <a:pt x="1744036" y="886207"/>
                  <a:pt x="1744148" y="879209"/>
                </a:cubicBezTo>
                <a:lnTo>
                  <a:pt x="1774633" y="648049"/>
                </a:lnTo>
                <a:lnTo>
                  <a:pt x="1807181" y="818607"/>
                </a:lnTo>
                <a:cubicBezTo>
                  <a:pt x="1808351" y="824637"/>
                  <a:pt x="1814091" y="829045"/>
                  <a:pt x="1820835" y="829096"/>
                </a:cubicBezTo>
                <a:cubicBezTo>
                  <a:pt x="1827522" y="829207"/>
                  <a:pt x="1833319" y="824931"/>
                  <a:pt x="1834600" y="818962"/>
                </a:cubicBezTo>
                <a:lnTo>
                  <a:pt x="1870436" y="647846"/>
                </a:lnTo>
                <a:lnTo>
                  <a:pt x="1905213" y="752634"/>
                </a:lnTo>
                <a:cubicBezTo>
                  <a:pt x="1906996" y="757979"/>
                  <a:pt x="1912403" y="761643"/>
                  <a:pt x="1918533" y="761653"/>
                </a:cubicBezTo>
                <a:cubicBezTo>
                  <a:pt x="1924664" y="761638"/>
                  <a:pt x="1930125" y="757949"/>
                  <a:pt x="1931853" y="752583"/>
                </a:cubicBezTo>
                <a:lnTo>
                  <a:pt x="1961892" y="660109"/>
                </a:lnTo>
                <a:lnTo>
                  <a:pt x="1993103" y="812577"/>
                </a:lnTo>
                <a:cubicBezTo>
                  <a:pt x="1994440" y="818475"/>
                  <a:pt x="2000124" y="822712"/>
                  <a:pt x="2006757" y="822712"/>
                </a:cubicBezTo>
                <a:lnTo>
                  <a:pt x="2007035" y="822712"/>
                </a:lnTo>
                <a:cubicBezTo>
                  <a:pt x="2013835" y="822590"/>
                  <a:pt x="2019519" y="818060"/>
                  <a:pt x="2020577" y="811969"/>
                </a:cubicBezTo>
                <a:lnTo>
                  <a:pt x="2062377" y="562922"/>
                </a:lnTo>
                <a:lnTo>
                  <a:pt x="2090633" y="735203"/>
                </a:lnTo>
                <a:cubicBezTo>
                  <a:pt x="2091580" y="741633"/>
                  <a:pt x="2097821" y="746320"/>
                  <a:pt x="2104955" y="745996"/>
                </a:cubicBezTo>
                <a:cubicBezTo>
                  <a:pt x="2112089" y="745702"/>
                  <a:pt x="2117774" y="740599"/>
                  <a:pt x="2118276" y="734139"/>
                </a:cubicBezTo>
                <a:lnTo>
                  <a:pt x="2144860" y="353500"/>
                </a:lnTo>
                <a:lnTo>
                  <a:pt x="2188107" y="1009332"/>
                </a:lnTo>
                <a:cubicBezTo>
                  <a:pt x="2188553" y="1016010"/>
                  <a:pt x="2194628" y="1021225"/>
                  <a:pt x="2201985" y="1021239"/>
                </a:cubicBezTo>
                <a:cubicBezTo>
                  <a:pt x="2209396" y="1021138"/>
                  <a:pt x="2215471" y="1015777"/>
                  <a:pt x="2215751" y="1009028"/>
                </a:cubicBezTo>
                <a:lnTo>
                  <a:pt x="2245066" y="292644"/>
                </a:lnTo>
                <a:lnTo>
                  <a:pt x="2285527" y="861880"/>
                </a:lnTo>
                <a:cubicBezTo>
                  <a:pt x="2285972" y="868558"/>
                  <a:pt x="2292103" y="873752"/>
                  <a:pt x="2299460" y="873737"/>
                </a:cubicBezTo>
                <a:cubicBezTo>
                  <a:pt x="2306815" y="873722"/>
                  <a:pt x="2312891" y="868538"/>
                  <a:pt x="2313337" y="861880"/>
                </a:cubicBezTo>
                <a:lnTo>
                  <a:pt x="2341203" y="463506"/>
                </a:lnTo>
                <a:lnTo>
                  <a:pt x="2367117" y="734443"/>
                </a:lnTo>
                <a:cubicBezTo>
                  <a:pt x="2367619" y="739459"/>
                  <a:pt x="2371297" y="743741"/>
                  <a:pt x="2376536" y="745347"/>
                </a:cubicBezTo>
                <a:cubicBezTo>
                  <a:pt x="2383837" y="747582"/>
                  <a:pt x="2391752" y="744015"/>
                  <a:pt x="2394204" y="737382"/>
                </a:cubicBezTo>
                <a:lnTo>
                  <a:pt x="2433216" y="632797"/>
                </a:lnTo>
                <a:lnTo>
                  <a:pt x="2469609" y="799656"/>
                </a:lnTo>
                <a:cubicBezTo>
                  <a:pt x="2470779" y="805124"/>
                  <a:pt x="2475795" y="809248"/>
                  <a:pt x="2481870" y="809811"/>
                </a:cubicBezTo>
                <a:cubicBezTo>
                  <a:pt x="2489505" y="810520"/>
                  <a:pt x="2496360" y="805453"/>
                  <a:pt x="2497140" y="798491"/>
                </a:cubicBezTo>
                <a:lnTo>
                  <a:pt x="2527235" y="532875"/>
                </a:lnTo>
                <a:lnTo>
                  <a:pt x="2578231" y="709107"/>
                </a:lnTo>
                <a:cubicBezTo>
                  <a:pt x="2579457" y="713358"/>
                  <a:pt x="2583023" y="716718"/>
                  <a:pt x="2587649" y="717985"/>
                </a:cubicBezTo>
                <a:cubicBezTo>
                  <a:pt x="2595061" y="720006"/>
                  <a:pt x="2602808" y="716212"/>
                  <a:pt x="2605037" y="709513"/>
                </a:cubicBezTo>
                <a:lnTo>
                  <a:pt x="2625770" y="647137"/>
                </a:lnTo>
                <a:lnTo>
                  <a:pt x="2659209" y="737382"/>
                </a:lnTo>
                <a:cubicBezTo>
                  <a:pt x="2661103" y="742489"/>
                  <a:pt x="2666397" y="745940"/>
                  <a:pt x="2672305" y="745996"/>
                </a:cubicBezTo>
                <a:cubicBezTo>
                  <a:pt x="2678269" y="746113"/>
                  <a:pt x="2683619" y="742712"/>
                  <a:pt x="2685570" y="737585"/>
                </a:cubicBezTo>
                <a:lnTo>
                  <a:pt x="2727814" y="630112"/>
                </a:lnTo>
                <a:lnTo>
                  <a:pt x="2764485" y="732670"/>
                </a:lnTo>
                <a:cubicBezTo>
                  <a:pt x="2766102" y="737240"/>
                  <a:pt x="2770449" y="740574"/>
                  <a:pt x="2775688" y="741273"/>
                </a:cubicBezTo>
                <a:cubicBezTo>
                  <a:pt x="2783323" y="742297"/>
                  <a:pt x="2790401" y="737513"/>
                  <a:pt x="2791517" y="730592"/>
                </a:cubicBezTo>
                <a:lnTo>
                  <a:pt x="2818991" y="558970"/>
                </a:lnTo>
                <a:lnTo>
                  <a:pt x="2863912" y="902315"/>
                </a:lnTo>
                <a:cubicBezTo>
                  <a:pt x="2864747" y="908674"/>
                  <a:pt x="2870711" y="913458"/>
                  <a:pt x="2877733" y="913463"/>
                </a:cubicBezTo>
                <a:lnTo>
                  <a:pt x="2878067" y="913463"/>
                </a:lnTo>
                <a:cubicBezTo>
                  <a:pt x="2885200" y="913321"/>
                  <a:pt x="2891108" y="908254"/>
                  <a:pt x="2891610" y="901758"/>
                </a:cubicBezTo>
                <a:lnTo>
                  <a:pt x="2924547" y="498722"/>
                </a:lnTo>
                <a:lnTo>
                  <a:pt x="2946450" y="734493"/>
                </a:lnTo>
                <a:cubicBezTo>
                  <a:pt x="2946561" y="741491"/>
                  <a:pt x="2952859" y="747080"/>
                  <a:pt x="2960550" y="746984"/>
                </a:cubicBezTo>
                <a:cubicBezTo>
                  <a:pt x="2968297" y="746887"/>
                  <a:pt x="2974427" y="741137"/>
                  <a:pt x="2974315" y="734139"/>
                </a:cubicBezTo>
                <a:lnTo>
                  <a:pt x="3002962" y="267512"/>
                </a:lnTo>
                <a:lnTo>
                  <a:pt x="3036401" y="701051"/>
                </a:lnTo>
                <a:cubicBezTo>
                  <a:pt x="3036902" y="707582"/>
                  <a:pt x="3042810" y="712690"/>
                  <a:pt x="3050000" y="712857"/>
                </a:cubicBezTo>
                <a:cubicBezTo>
                  <a:pt x="3057133" y="712913"/>
                  <a:pt x="3063209" y="708109"/>
                  <a:pt x="3064156" y="701659"/>
                </a:cubicBezTo>
                <a:lnTo>
                  <a:pt x="3101049" y="411974"/>
                </a:lnTo>
                <a:lnTo>
                  <a:pt x="3143295" y="887114"/>
                </a:lnTo>
                <a:cubicBezTo>
                  <a:pt x="3143853" y="893691"/>
                  <a:pt x="3149927" y="898763"/>
                  <a:pt x="3157172" y="898768"/>
                </a:cubicBezTo>
                <a:cubicBezTo>
                  <a:pt x="3164417" y="898768"/>
                  <a:pt x="3170437" y="893752"/>
                  <a:pt x="3171049" y="887215"/>
                </a:cubicBezTo>
                <a:lnTo>
                  <a:pt x="3200253" y="574881"/>
                </a:lnTo>
                <a:lnTo>
                  <a:pt x="3238541" y="1051845"/>
                </a:lnTo>
                <a:cubicBezTo>
                  <a:pt x="3239041" y="1058366"/>
                  <a:pt x="3244949" y="1063458"/>
                  <a:pt x="3252139" y="1063600"/>
                </a:cubicBezTo>
                <a:lnTo>
                  <a:pt x="3252418" y="1063600"/>
                </a:lnTo>
                <a:cubicBezTo>
                  <a:pt x="3259161" y="1063190"/>
                  <a:pt x="3264623" y="1058417"/>
                  <a:pt x="3265292" y="1052301"/>
                </a:cubicBezTo>
                <a:lnTo>
                  <a:pt x="3313892" y="665026"/>
                </a:lnTo>
                <a:lnTo>
                  <a:pt x="3346292" y="831917"/>
                </a:lnTo>
                <a:cubicBezTo>
                  <a:pt x="3347462" y="837977"/>
                  <a:pt x="3353259" y="842401"/>
                  <a:pt x="3360003" y="842406"/>
                </a:cubicBezTo>
                <a:lnTo>
                  <a:pt x="3360281" y="842406"/>
                </a:lnTo>
                <a:cubicBezTo>
                  <a:pt x="3367136" y="842294"/>
                  <a:pt x="3372877" y="837673"/>
                  <a:pt x="3373823" y="831511"/>
                </a:cubicBezTo>
                <a:lnTo>
                  <a:pt x="3433735" y="442867"/>
                </a:lnTo>
                <a:lnTo>
                  <a:pt x="3470129" y="703568"/>
                </a:lnTo>
                <a:cubicBezTo>
                  <a:pt x="3470852" y="709177"/>
                  <a:pt x="3475590" y="713671"/>
                  <a:pt x="3481721" y="714583"/>
                </a:cubicBezTo>
                <a:cubicBezTo>
                  <a:pt x="3489300" y="715713"/>
                  <a:pt x="3496489" y="711031"/>
                  <a:pt x="3497715" y="704125"/>
                </a:cubicBezTo>
                <a:lnTo>
                  <a:pt x="3511983" y="628119"/>
                </a:lnTo>
                <a:lnTo>
                  <a:pt x="3538846" y="705797"/>
                </a:lnTo>
                <a:cubicBezTo>
                  <a:pt x="3540629" y="711188"/>
                  <a:pt x="3546146" y="714832"/>
                  <a:pt x="3552333" y="714665"/>
                </a:cubicBezTo>
                <a:cubicBezTo>
                  <a:pt x="3558463" y="714568"/>
                  <a:pt x="3563870" y="710824"/>
                  <a:pt x="3565540" y="705443"/>
                </a:cubicBezTo>
                <a:lnTo>
                  <a:pt x="3587833" y="632780"/>
                </a:lnTo>
                <a:lnTo>
                  <a:pt x="3642785" y="939136"/>
                </a:lnTo>
                <a:cubicBezTo>
                  <a:pt x="3643900" y="945262"/>
                  <a:pt x="3649696" y="949762"/>
                  <a:pt x="3656551" y="949777"/>
                </a:cubicBezTo>
                <a:cubicBezTo>
                  <a:pt x="3663517" y="949615"/>
                  <a:pt x="3669314" y="944821"/>
                  <a:pt x="3670093" y="938528"/>
                </a:cubicBezTo>
                <a:lnTo>
                  <a:pt x="3704035" y="673571"/>
                </a:lnTo>
                <a:lnTo>
                  <a:pt x="3726327" y="816310"/>
                </a:lnTo>
                <a:cubicBezTo>
                  <a:pt x="3727162" y="821671"/>
                  <a:pt x="3731621" y="825973"/>
                  <a:pt x="3737474" y="827017"/>
                </a:cubicBezTo>
                <a:cubicBezTo>
                  <a:pt x="3744998" y="828360"/>
                  <a:pt x="3752297" y="823886"/>
                  <a:pt x="3753803" y="817019"/>
                </a:cubicBezTo>
                <a:lnTo>
                  <a:pt x="3802401" y="596146"/>
                </a:lnTo>
                <a:lnTo>
                  <a:pt x="3843308" y="694345"/>
                </a:lnTo>
                <a:cubicBezTo>
                  <a:pt x="3844925" y="698202"/>
                  <a:pt x="3848491" y="701110"/>
                  <a:pt x="3852894" y="702139"/>
                </a:cubicBezTo>
                <a:cubicBezTo>
                  <a:pt x="3860307" y="703882"/>
                  <a:pt x="3867941" y="699803"/>
                  <a:pt x="3869836" y="693028"/>
                </a:cubicBezTo>
                <a:lnTo>
                  <a:pt x="3890959" y="617985"/>
                </a:lnTo>
                <a:lnTo>
                  <a:pt x="3943123" y="753276"/>
                </a:lnTo>
                <a:cubicBezTo>
                  <a:pt x="3944740" y="757497"/>
                  <a:pt x="3948753" y="760618"/>
                  <a:pt x="3953546" y="761485"/>
                </a:cubicBezTo>
                <a:cubicBezTo>
                  <a:pt x="3961125" y="762838"/>
                  <a:pt x="3968426" y="758368"/>
                  <a:pt x="3969931" y="751502"/>
                </a:cubicBezTo>
                <a:lnTo>
                  <a:pt x="3995121" y="633135"/>
                </a:lnTo>
                <a:lnTo>
                  <a:pt x="4026388" y="747905"/>
                </a:lnTo>
                <a:cubicBezTo>
                  <a:pt x="4027725" y="753007"/>
                  <a:pt x="4032406" y="756833"/>
                  <a:pt x="4038091" y="757522"/>
                </a:cubicBezTo>
                <a:cubicBezTo>
                  <a:pt x="4045727" y="758449"/>
                  <a:pt x="4052749" y="753575"/>
                  <a:pt x="4053751" y="746638"/>
                </a:cubicBezTo>
                <a:lnTo>
                  <a:pt x="4084516" y="547806"/>
                </a:lnTo>
                <a:lnTo>
                  <a:pt x="4121188" y="978508"/>
                </a:lnTo>
                <a:cubicBezTo>
                  <a:pt x="4121354" y="985505"/>
                  <a:pt x="4127707" y="991049"/>
                  <a:pt x="4135454" y="990897"/>
                </a:cubicBezTo>
                <a:cubicBezTo>
                  <a:pt x="4143146" y="990744"/>
                  <a:pt x="4149220" y="984948"/>
                  <a:pt x="4149053" y="977950"/>
                </a:cubicBezTo>
                <a:lnTo>
                  <a:pt x="4173687" y="251736"/>
                </a:lnTo>
                <a:lnTo>
                  <a:pt x="4211863" y="693282"/>
                </a:lnTo>
                <a:cubicBezTo>
                  <a:pt x="4212420" y="699813"/>
                  <a:pt x="4218383" y="704875"/>
                  <a:pt x="4225573" y="704987"/>
                </a:cubicBezTo>
                <a:cubicBezTo>
                  <a:pt x="4232763" y="704966"/>
                  <a:pt x="4238725" y="700021"/>
                  <a:pt x="4239450" y="693535"/>
                </a:cubicBezTo>
                <a:lnTo>
                  <a:pt x="4269991" y="414339"/>
                </a:lnTo>
                <a:lnTo>
                  <a:pt x="4307052" y="870629"/>
                </a:lnTo>
                <a:cubicBezTo>
                  <a:pt x="4307611" y="877237"/>
                  <a:pt x="4313684" y="882329"/>
                  <a:pt x="4320985" y="882334"/>
                </a:cubicBezTo>
                <a:cubicBezTo>
                  <a:pt x="4328342" y="882289"/>
                  <a:pt x="4334361" y="877044"/>
                  <a:pt x="4334751" y="870376"/>
                </a:cubicBezTo>
                <a:lnTo>
                  <a:pt x="4367913" y="333114"/>
                </a:lnTo>
                <a:lnTo>
                  <a:pt x="4402298" y="703416"/>
                </a:lnTo>
                <a:cubicBezTo>
                  <a:pt x="4402799" y="708848"/>
                  <a:pt x="4407035" y="713388"/>
                  <a:pt x="4412887" y="714685"/>
                </a:cubicBezTo>
                <a:cubicBezTo>
                  <a:pt x="4420355" y="716347"/>
                  <a:pt x="4427879" y="712187"/>
                  <a:pt x="4429719" y="705392"/>
                </a:cubicBezTo>
                <a:lnTo>
                  <a:pt x="4454797" y="613577"/>
                </a:lnTo>
                <a:lnTo>
                  <a:pt x="4489462" y="684516"/>
                </a:lnTo>
                <a:cubicBezTo>
                  <a:pt x="4491079" y="687895"/>
                  <a:pt x="4494256" y="690459"/>
                  <a:pt x="4498157" y="691533"/>
                </a:cubicBezTo>
                <a:cubicBezTo>
                  <a:pt x="4505514" y="693566"/>
                  <a:pt x="4513316" y="689791"/>
                  <a:pt x="4515546" y="683097"/>
                </a:cubicBezTo>
                <a:lnTo>
                  <a:pt x="4532265" y="632426"/>
                </a:lnTo>
                <a:lnTo>
                  <a:pt x="4587997" y="979166"/>
                </a:lnTo>
                <a:cubicBezTo>
                  <a:pt x="4588164" y="986164"/>
                  <a:pt x="4594518" y="991722"/>
                  <a:pt x="4602208" y="991581"/>
                </a:cubicBezTo>
                <a:cubicBezTo>
                  <a:pt x="4609900" y="991439"/>
                  <a:pt x="4616029" y="985657"/>
                  <a:pt x="4615863" y="978659"/>
                </a:cubicBezTo>
                <a:lnTo>
                  <a:pt x="4663680" y="558649"/>
                </a:lnTo>
                <a:lnTo>
                  <a:pt x="4683465" y="703669"/>
                </a:lnTo>
                <a:cubicBezTo>
                  <a:pt x="4684135" y="708219"/>
                  <a:pt x="4687422" y="712101"/>
                  <a:pt x="4692104" y="713808"/>
                </a:cubicBezTo>
                <a:cubicBezTo>
                  <a:pt x="4699238" y="716408"/>
                  <a:pt x="4707375" y="713256"/>
                  <a:pt x="4710217" y="706760"/>
                </a:cubicBezTo>
                <a:lnTo>
                  <a:pt x="4751291" y="612715"/>
                </a:lnTo>
                <a:lnTo>
                  <a:pt x="4776928" y="689431"/>
                </a:lnTo>
                <a:cubicBezTo>
                  <a:pt x="4778544" y="694189"/>
                  <a:pt x="4783059" y="697654"/>
                  <a:pt x="4788520" y="698278"/>
                </a:cubicBezTo>
                <a:cubicBezTo>
                  <a:pt x="4796155" y="699159"/>
                  <a:pt x="4803122" y="694244"/>
                  <a:pt x="4804068" y="687303"/>
                </a:cubicBezTo>
                <a:lnTo>
                  <a:pt x="4845646" y="382467"/>
                </a:lnTo>
                <a:lnTo>
                  <a:pt x="4887889" y="847372"/>
                </a:lnTo>
                <a:cubicBezTo>
                  <a:pt x="4887778" y="854369"/>
                  <a:pt x="4893853" y="860140"/>
                  <a:pt x="4901545" y="860267"/>
                </a:cubicBezTo>
                <a:cubicBezTo>
                  <a:pt x="4909291" y="860394"/>
                  <a:pt x="4915644" y="854825"/>
                  <a:pt x="4915755" y="847827"/>
                </a:cubicBezTo>
                <a:lnTo>
                  <a:pt x="4946240" y="616667"/>
                </a:lnTo>
                <a:lnTo>
                  <a:pt x="4978788" y="787225"/>
                </a:lnTo>
                <a:cubicBezTo>
                  <a:pt x="4979958" y="793255"/>
                  <a:pt x="4985699" y="797663"/>
                  <a:pt x="4992442" y="797714"/>
                </a:cubicBezTo>
                <a:cubicBezTo>
                  <a:pt x="4999130" y="797826"/>
                  <a:pt x="5004926" y="793549"/>
                  <a:pt x="5006208" y="787580"/>
                </a:cubicBezTo>
                <a:lnTo>
                  <a:pt x="5042044" y="616465"/>
                </a:lnTo>
                <a:lnTo>
                  <a:pt x="5076821" y="721252"/>
                </a:lnTo>
                <a:cubicBezTo>
                  <a:pt x="5078603" y="726598"/>
                  <a:pt x="5084010" y="730261"/>
                  <a:pt x="5090140" y="730271"/>
                </a:cubicBezTo>
                <a:cubicBezTo>
                  <a:pt x="5096271" y="730256"/>
                  <a:pt x="5101733" y="726567"/>
                  <a:pt x="5103461" y="721201"/>
                </a:cubicBezTo>
                <a:lnTo>
                  <a:pt x="5133500" y="628727"/>
                </a:lnTo>
                <a:lnTo>
                  <a:pt x="5164710" y="781196"/>
                </a:lnTo>
                <a:cubicBezTo>
                  <a:pt x="5166048" y="787094"/>
                  <a:pt x="5171732" y="791330"/>
                  <a:pt x="5178364" y="791330"/>
                </a:cubicBezTo>
                <a:lnTo>
                  <a:pt x="5178643" y="791330"/>
                </a:lnTo>
                <a:cubicBezTo>
                  <a:pt x="5185442" y="791208"/>
                  <a:pt x="5191127" y="786678"/>
                  <a:pt x="5192185" y="780587"/>
                </a:cubicBezTo>
                <a:lnTo>
                  <a:pt x="5233984" y="531540"/>
                </a:lnTo>
                <a:lnTo>
                  <a:pt x="5262240" y="703821"/>
                </a:lnTo>
                <a:cubicBezTo>
                  <a:pt x="5263188" y="710251"/>
                  <a:pt x="5269429" y="714938"/>
                  <a:pt x="5276563" y="714614"/>
                </a:cubicBezTo>
                <a:cubicBezTo>
                  <a:pt x="5283696" y="714320"/>
                  <a:pt x="5289381" y="709217"/>
                  <a:pt x="5289883" y="702757"/>
                </a:cubicBezTo>
                <a:lnTo>
                  <a:pt x="5316467" y="322118"/>
                </a:lnTo>
                <a:lnTo>
                  <a:pt x="5359715" y="977950"/>
                </a:lnTo>
                <a:cubicBezTo>
                  <a:pt x="5360160" y="984628"/>
                  <a:pt x="5366236" y="989843"/>
                  <a:pt x="5373593" y="989858"/>
                </a:cubicBezTo>
                <a:cubicBezTo>
                  <a:pt x="5381004" y="989757"/>
                  <a:pt x="5387079" y="984395"/>
                  <a:pt x="5387358" y="977646"/>
                </a:cubicBezTo>
                <a:lnTo>
                  <a:pt x="5416673" y="261262"/>
                </a:lnTo>
                <a:lnTo>
                  <a:pt x="5457134" y="830498"/>
                </a:lnTo>
                <a:cubicBezTo>
                  <a:pt x="5457580" y="837176"/>
                  <a:pt x="5463710" y="842370"/>
                  <a:pt x="5471068" y="842355"/>
                </a:cubicBezTo>
                <a:cubicBezTo>
                  <a:pt x="5478423" y="842340"/>
                  <a:pt x="5484498" y="837156"/>
                  <a:pt x="5484945" y="830498"/>
                </a:cubicBezTo>
                <a:lnTo>
                  <a:pt x="5512811" y="432125"/>
                </a:lnTo>
                <a:lnTo>
                  <a:pt x="5538725" y="703061"/>
                </a:lnTo>
                <a:cubicBezTo>
                  <a:pt x="5539227" y="708077"/>
                  <a:pt x="5542905" y="712359"/>
                  <a:pt x="5548144" y="713965"/>
                </a:cubicBezTo>
                <a:cubicBezTo>
                  <a:pt x="5555445" y="716200"/>
                  <a:pt x="5563359" y="712633"/>
                  <a:pt x="5565812" y="706000"/>
                </a:cubicBezTo>
                <a:lnTo>
                  <a:pt x="5604824" y="601416"/>
                </a:lnTo>
                <a:lnTo>
                  <a:pt x="5641217" y="768274"/>
                </a:lnTo>
                <a:cubicBezTo>
                  <a:pt x="5642387" y="773742"/>
                  <a:pt x="5647402" y="777866"/>
                  <a:pt x="5653478" y="778429"/>
                </a:cubicBezTo>
                <a:cubicBezTo>
                  <a:pt x="5661112" y="779138"/>
                  <a:pt x="5667967" y="774071"/>
                  <a:pt x="5668748" y="767109"/>
                </a:cubicBezTo>
                <a:lnTo>
                  <a:pt x="5698842" y="501493"/>
                </a:lnTo>
                <a:lnTo>
                  <a:pt x="5749838" y="677725"/>
                </a:lnTo>
                <a:cubicBezTo>
                  <a:pt x="5751064" y="681976"/>
                  <a:pt x="5754630" y="685336"/>
                  <a:pt x="5759256" y="686603"/>
                </a:cubicBezTo>
                <a:cubicBezTo>
                  <a:pt x="5766669" y="688625"/>
                  <a:pt x="5774415" y="684830"/>
                  <a:pt x="5776644" y="678131"/>
                </a:cubicBezTo>
                <a:lnTo>
                  <a:pt x="5797377" y="615755"/>
                </a:lnTo>
                <a:lnTo>
                  <a:pt x="5830816" y="706000"/>
                </a:lnTo>
                <a:cubicBezTo>
                  <a:pt x="5832711" y="711108"/>
                  <a:pt x="5838005" y="714558"/>
                  <a:pt x="5843913" y="714614"/>
                </a:cubicBezTo>
                <a:cubicBezTo>
                  <a:pt x="5849876" y="714731"/>
                  <a:pt x="5855227" y="711330"/>
                  <a:pt x="5857177" y="706203"/>
                </a:cubicBezTo>
                <a:lnTo>
                  <a:pt x="5899421" y="598730"/>
                </a:lnTo>
                <a:lnTo>
                  <a:pt x="5936093" y="701288"/>
                </a:lnTo>
                <a:cubicBezTo>
                  <a:pt x="5937710" y="705858"/>
                  <a:pt x="5942057" y="709192"/>
                  <a:pt x="5947296" y="709891"/>
                </a:cubicBezTo>
                <a:cubicBezTo>
                  <a:pt x="5954930" y="710915"/>
                  <a:pt x="5962008" y="706131"/>
                  <a:pt x="5963124" y="699210"/>
                </a:cubicBezTo>
                <a:lnTo>
                  <a:pt x="5990599" y="527588"/>
                </a:lnTo>
                <a:lnTo>
                  <a:pt x="6035519" y="870933"/>
                </a:lnTo>
                <a:cubicBezTo>
                  <a:pt x="6036355" y="877292"/>
                  <a:pt x="6042318" y="882076"/>
                  <a:pt x="6049341" y="882081"/>
                </a:cubicBezTo>
                <a:lnTo>
                  <a:pt x="6049674" y="882081"/>
                </a:lnTo>
                <a:cubicBezTo>
                  <a:pt x="6056808" y="881939"/>
                  <a:pt x="6062716" y="876872"/>
                  <a:pt x="6063218" y="870376"/>
                </a:cubicBezTo>
                <a:lnTo>
                  <a:pt x="6096155" y="467340"/>
                </a:lnTo>
                <a:lnTo>
                  <a:pt x="6118057" y="703111"/>
                </a:lnTo>
                <a:cubicBezTo>
                  <a:pt x="6118168" y="710109"/>
                  <a:pt x="6124467" y="715699"/>
                  <a:pt x="6132157" y="715602"/>
                </a:cubicBezTo>
                <a:cubicBezTo>
                  <a:pt x="6139905" y="715505"/>
                  <a:pt x="6146034" y="709755"/>
                  <a:pt x="6145923" y="702757"/>
                </a:cubicBezTo>
                <a:lnTo>
                  <a:pt x="6174570" y="236130"/>
                </a:lnTo>
                <a:lnTo>
                  <a:pt x="6208009" y="669669"/>
                </a:lnTo>
                <a:cubicBezTo>
                  <a:pt x="6208510" y="676200"/>
                  <a:pt x="6214417" y="681308"/>
                  <a:pt x="6221607" y="681475"/>
                </a:cubicBezTo>
                <a:cubicBezTo>
                  <a:pt x="6228741" y="681531"/>
                  <a:pt x="6234816" y="676727"/>
                  <a:pt x="6235763" y="670277"/>
                </a:cubicBezTo>
                <a:lnTo>
                  <a:pt x="6272657" y="380592"/>
                </a:lnTo>
                <a:lnTo>
                  <a:pt x="6314902" y="855732"/>
                </a:lnTo>
                <a:cubicBezTo>
                  <a:pt x="6315460" y="862309"/>
                  <a:pt x="6321534" y="867381"/>
                  <a:pt x="6328780" y="867386"/>
                </a:cubicBezTo>
                <a:cubicBezTo>
                  <a:pt x="6336025" y="867386"/>
                  <a:pt x="6342044" y="862370"/>
                  <a:pt x="6342657" y="855833"/>
                </a:cubicBezTo>
                <a:lnTo>
                  <a:pt x="6371860" y="543499"/>
                </a:lnTo>
                <a:lnTo>
                  <a:pt x="6410148" y="1020463"/>
                </a:lnTo>
                <a:cubicBezTo>
                  <a:pt x="6410649" y="1026984"/>
                  <a:pt x="6416557" y="1032076"/>
                  <a:pt x="6423747" y="1032218"/>
                </a:cubicBezTo>
                <a:lnTo>
                  <a:pt x="6424026" y="1032218"/>
                </a:lnTo>
                <a:cubicBezTo>
                  <a:pt x="6430769" y="1031808"/>
                  <a:pt x="6436231" y="1027035"/>
                  <a:pt x="6436900" y="1020919"/>
                </a:cubicBezTo>
                <a:lnTo>
                  <a:pt x="6476778" y="703139"/>
                </a:lnTo>
                <a:lnTo>
                  <a:pt x="6517102" y="1024464"/>
                </a:lnTo>
                <a:cubicBezTo>
                  <a:pt x="6517771" y="1030580"/>
                  <a:pt x="6523233" y="1035353"/>
                  <a:pt x="6529975" y="1035763"/>
                </a:cubicBezTo>
                <a:lnTo>
                  <a:pt x="6530255" y="1035763"/>
                </a:lnTo>
                <a:cubicBezTo>
                  <a:pt x="6537445" y="1035621"/>
                  <a:pt x="6543353" y="1030529"/>
                  <a:pt x="6543853" y="1024008"/>
                </a:cubicBezTo>
                <a:lnTo>
                  <a:pt x="6582141" y="547044"/>
                </a:lnTo>
                <a:lnTo>
                  <a:pt x="6611345" y="859378"/>
                </a:lnTo>
                <a:cubicBezTo>
                  <a:pt x="6611957" y="865915"/>
                  <a:pt x="6617977" y="870931"/>
                  <a:pt x="6625222" y="870931"/>
                </a:cubicBezTo>
                <a:cubicBezTo>
                  <a:pt x="6632467" y="870926"/>
                  <a:pt x="6638541" y="865854"/>
                  <a:pt x="6639099" y="859277"/>
                </a:cubicBezTo>
                <a:lnTo>
                  <a:pt x="6681344" y="384137"/>
                </a:lnTo>
                <a:lnTo>
                  <a:pt x="6718238" y="673822"/>
                </a:lnTo>
                <a:cubicBezTo>
                  <a:pt x="6719185" y="680272"/>
                  <a:pt x="6725261" y="685076"/>
                  <a:pt x="6732394" y="685020"/>
                </a:cubicBezTo>
                <a:cubicBezTo>
                  <a:pt x="6739584" y="684853"/>
                  <a:pt x="6745492" y="679745"/>
                  <a:pt x="6745992" y="673214"/>
                </a:cubicBezTo>
                <a:lnTo>
                  <a:pt x="6779432" y="239675"/>
                </a:lnTo>
                <a:lnTo>
                  <a:pt x="6808078" y="706302"/>
                </a:lnTo>
                <a:cubicBezTo>
                  <a:pt x="6807967" y="713300"/>
                  <a:pt x="6814097" y="719050"/>
                  <a:pt x="6821844" y="719147"/>
                </a:cubicBezTo>
                <a:cubicBezTo>
                  <a:pt x="6829534" y="719244"/>
                  <a:pt x="6835833" y="713654"/>
                  <a:pt x="6835944" y="706656"/>
                </a:cubicBezTo>
                <a:lnTo>
                  <a:pt x="6857847" y="470885"/>
                </a:lnTo>
                <a:lnTo>
                  <a:pt x="6890784" y="873921"/>
                </a:lnTo>
                <a:cubicBezTo>
                  <a:pt x="6891286" y="880417"/>
                  <a:pt x="6897194" y="885484"/>
                  <a:pt x="6904327" y="885626"/>
                </a:cubicBezTo>
                <a:lnTo>
                  <a:pt x="6904661" y="885626"/>
                </a:lnTo>
                <a:cubicBezTo>
                  <a:pt x="6911683" y="885621"/>
                  <a:pt x="6917647" y="880837"/>
                  <a:pt x="6918482" y="874478"/>
                </a:cubicBezTo>
                <a:lnTo>
                  <a:pt x="6963402" y="531133"/>
                </a:lnTo>
                <a:lnTo>
                  <a:pt x="6990877" y="702755"/>
                </a:lnTo>
                <a:cubicBezTo>
                  <a:pt x="6991993" y="709676"/>
                  <a:pt x="6999071" y="714460"/>
                  <a:pt x="7006705" y="713436"/>
                </a:cubicBezTo>
                <a:cubicBezTo>
                  <a:pt x="7011944" y="712737"/>
                  <a:pt x="7016292" y="709403"/>
                  <a:pt x="7017908" y="704833"/>
                </a:cubicBezTo>
                <a:lnTo>
                  <a:pt x="7054580" y="602275"/>
                </a:lnTo>
                <a:lnTo>
                  <a:pt x="7096824" y="709748"/>
                </a:lnTo>
                <a:cubicBezTo>
                  <a:pt x="7098775" y="714875"/>
                  <a:pt x="7104125" y="718276"/>
                  <a:pt x="7110088" y="718159"/>
                </a:cubicBezTo>
                <a:cubicBezTo>
                  <a:pt x="7115997" y="718103"/>
                  <a:pt x="7121291" y="714653"/>
                  <a:pt x="7123185" y="709545"/>
                </a:cubicBezTo>
                <a:lnTo>
                  <a:pt x="7156624" y="619300"/>
                </a:lnTo>
                <a:lnTo>
                  <a:pt x="7177357" y="681676"/>
                </a:lnTo>
                <a:cubicBezTo>
                  <a:pt x="7179586" y="688375"/>
                  <a:pt x="7187332" y="692170"/>
                  <a:pt x="7194745" y="690148"/>
                </a:cubicBezTo>
                <a:cubicBezTo>
                  <a:pt x="7199371" y="688881"/>
                  <a:pt x="7202937" y="685521"/>
                  <a:pt x="7204163" y="681270"/>
                </a:cubicBezTo>
                <a:lnTo>
                  <a:pt x="7255159" y="505038"/>
                </a:lnTo>
                <a:lnTo>
                  <a:pt x="7285254" y="770654"/>
                </a:lnTo>
                <a:cubicBezTo>
                  <a:pt x="7286034" y="777616"/>
                  <a:pt x="7292889" y="782683"/>
                  <a:pt x="7300524" y="781974"/>
                </a:cubicBezTo>
                <a:cubicBezTo>
                  <a:pt x="7306599" y="781411"/>
                  <a:pt x="7311615" y="777287"/>
                  <a:pt x="7312785" y="771819"/>
                </a:cubicBezTo>
                <a:lnTo>
                  <a:pt x="7349178" y="604961"/>
                </a:lnTo>
                <a:lnTo>
                  <a:pt x="7388190" y="709545"/>
                </a:lnTo>
                <a:cubicBezTo>
                  <a:pt x="7390642" y="716178"/>
                  <a:pt x="7398557" y="719745"/>
                  <a:pt x="7405858" y="717510"/>
                </a:cubicBezTo>
                <a:cubicBezTo>
                  <a:pt x="7411096" y="715904"/>
                  <a:pt x="7414774" y="711622"/>
                  <a:pt x="7415276" y="706606"/>
                </a:cubicBezTo>
                <a:lnTo>
                  <a:pt x="7441191" y="435670"/>
                </a:lnTo>
                <a:lnTo>
                  <a:pt x="7469056" y="834043"/>
                </a:lnTo>
                <a:cubicBezTo>
                  <a:pt x="7469503" y="840701"/>
                  <a:pt x="7475578" y="845885"/>
                  <a:pt x="7482934" y="845900"/>
                </a:cubicBezTo>
                <a:cubicBezTo>
                  <a:pt x="7490291" y="845915"/>
                  <a:pt x="7496422" y="840721"/>
                  <a:pt x="7496867" y="834043"/>
                </a:cubicBezTo>
                <a:lnTo>
                  <a:pt x="7537328" y="264807"/>
                </a:lnTo>
                <a:lnTo>
                  <a:pt x="7566643" y="981191"/>
                </a:lnTo>
                <a:cubicBezTo>
                  <a:pt x="7566922" y="987940"/>
                  <a:pt x="7572998" y="993302"/>
                  <a:pt x="7580409" y="993403"/>
                </a:cubicBezTo>
                <a:cubicBezTo>
                  <a:pt x="7587765" y="993388"/>
                  <a:pt x="7593841" y="988173"/>
                  <a:pt x="7594286" y="981495"/>
                </a:cubicBezTo>
                <a:lnTo>
                  <a:pt x="7637534" y="325663"/>
                </a:lnTo>
                <a:lnTo>
                  <a:pt x="7664118" y="706302"/>
                </a:lnTo>
                <a:cubicBezTo>
                  <a:pt x="7664620" y="712762"/>
                  <a:pt x="7670305" y="717865"/>
                  <a:pt x="7677439" y="718159"/>
                </a:cubicBezTo>
                <a:cubicBezTo>
                  <a:pt x="7684572" y="718483"/>
                  <a:pt x="7690814" y="713796"/>
                  <a:pt x="7691761" y="707366"/>
                </a:cubicBezTo>
                <a:lnTo>
                  <a:pt x="7720017" y="535085"/>
                </a:lnTo>
                <a:lnTo>
                  <a:pt x="7761816" y="784132"/>
                </a:lnTo>
                <a:cubicBezTo>
                  <a:pt x="7762874" y="790223"/>
                  <a:pt x="7768559" y="794753"/>
                  <a:pt x="7775358" y="794875"/>
                </a:cubicBezTo>
                <a:lnTo>
                  <a:pt x="7775637" y="794875"/>
                </a:lnTo>
                <a:cubicBezTo>
                  <a:pt x="7782270" y="794875"/>
                  <a:pt x="7787954" y="790639"/>
                  <a:pt x="7789291" y="784741"/>
                </a:cubicBezTo>
                <a:lnTo>
                  <a:pt x="7820502" y="632272"/>
                </a:lnTo>
                <a:lnTo>
                  <a:pt x="7850541" y="724746"/>
                </a:lnTo>
                <a:cubicBezTo>
                  <a:pt x="7852269" y="730112"/>
                  <a:pt x="7857730" y="733801"/>
                  <a:pt x="7863861" y="733816"/>
                </a:cubicBezTo>
                <a:cubicBezTo>
                  <a:pt x="7869991" y="733806"/>
                  <a:pt x="7875398" y="730143"/>
                  <a:pt x="7877181" y="724797"/>
                </a:cubicBezTo>
                <a:lnTo>
                  <a:pt x="7911958" y="620010"/>
                </a:lnTo>
                <a:lnTo>
                  <a:pt x="7947794" y="791125"/>
                </a:lnTo>
                <a:cubicBezTo>
                  <a:pt x="7949075" y="797094"/>
                  <a:pt x="7954872" y="801371"/>
                  <a:pt x="7961559" y="801259"/>
                </a:cubicBezTo>
                <a:cubicBezTo>
                  <a:pt x="7968303" y="801208"/>
                  <a:pt x="7974043" y="796800"/>
                  <a:pt x="7975213" y="790770"/>
                </a:cubicBezTo>
                <a:lnTo>
                  <a:pt x="8007761" y="620212"/>
                </a:lnTo>
                <a:lnTo>
                  <a:pt x="8038246" y="851372"/>
                </a:lnTo>
                <a:cubicBezTo>
                  <a:pt x="8038358" y="858370"/>
                  <a:pt x="8044711" y="863939"/>
                  <a:pt x="8052457" y="863812"/>
                </a:cubicBezTo>
                <a:cubicBezTo>
                  <a:pt x="8060149" y="863685"/>
                  <a:pt x="8066223" y="857914"/>
                  <a:pt x="8066112" y="850917"/>
                </a:cubicBezTo>
                <a:lnTo>
                  <a:pt x="8108355" y="386012"/>
                </a:lnTo>
                <a:lnTo>
                  <a:pt x="8149933" y="690848"/>
                </a:lnTo>
                <a:cubicBezTo>
                  <a:pt x="8150880" y="697789"/>
                  <a:pt x="8157847" y="702704"/>
                  <a:pt x="8165481" y="701823"/>
                </a:cubicBezTo>
                <a:cubicBezTo>
                  <a:pt x="8170943" y="701199"/>
                  <a:pt x="8175457" y="697734"/>
                  <a:pt x="8177074" y="692976"/>
                </a:cubicBezTo>
                <a:lnTo>
                  <a:pt x="8202710" y="616260"/>
                </a:lnTo>
                <a:lnTo>
                  <a:pt x="8243784" y="710305"/>
                </a:lnTo>
                <a:cubicBezTo>
                  <a:pt x="8246626" y="716801"/>
                  <a:pt x="8254763" y="719953"/>
                  <a:pt x="8261898" y="717353"/>
                </a:cubicBezTo>
                <a:cubicBezTo>
                  <a:pt x="8266579" y="715646"/>
                  <a:pt x="8269866" y="711764"/>
                  <a:pt x="8270536" y="707214"/>
                </a:cubicBezTo>
                <a:lnTo>
                  <a:pt x="8290321" y="562194"/>
                </a:lnTo>
                <a:lnTo>
                  <a:pt x="8338138" y="982204"/>
                </a:lnTo>
                <a:cubicBezTo>
                  <a:pt x="8337972" y="989202"/>
                  <a:pt x="8344102" y="994984"/>
                  <a:pt x="8351793" y="995126"/>
                </a:cubicBezTo>
                <a:cubicBezTo>
                  <a:pt x="8359484" y="995267"/>
                  <a:pt x="8365838" y="989709"/>
                  <a:pt x="8366004" y="982711"/>
                </a:cubicBezTo>
                <a:lnTo>
                  <a:pt x="8421735" y="635971"/>
                </a:lnTo>
                <a:lnTo>
                  <a:pt x="8438455" y="686642"/>
                </a:lnTo>
                <a:cubicBezTo>
                  <a:pt x="8440685" y="693336"/>
                  <a:pt x="8448487" y="697111"/>
                  <a:pt x="8455844" y="695078"/>
                </a:cubicBezTo>
                <a:cubicBezTo>
                  <a:pt x="8459745" y="694004"/>
                  <a:pt x="8462922" y="691440"/>
                  <a:pt x="8464539" y="688061"/>
                </a:cubicBezTo>
                <a:lnTo>
                  <a:pt x="8499203" y="617122"/>
                </a:lnTo>
                <a:lnTo>
                  <a:pt x="8524282" y="708937"/>
                </a:lnTo>
                <a:cubicBezTo>
                  <a:pt x="8526123" y="715732"/>
                  <a:pt x="8533646" y="719892"/>
                  <a:pt x="8541114" y="718230"/>
                </a:cubicBezTo>
                <a:cubicBezTo>
                  <a:pt x="8546967" y="716933"/>
                  <a:pt x="8551202" y="712393"/>
                  <a:pt x="8551703" y="706961"/>
                </a:cubicBezTo>
                <a:lnTo>
                  <a:pt x="8586089" y="336659"/>
                </a:lnTo>
                <a:lnTo>
                  <a:pt x="8619251" y="873921"/>
                </a:lnTo>
                <a:cubicBezTo>
                  <a:pt x="8619640" y="880589"/>
                  <a:pt x="8625659" y="885834"/>
                  <a:pt x="8633015" y="885879"/>
                </a:cubicBezTo>
                <a:cubicBezTo>
                  <a:pt x="8640317" y="885874"/>
                  <a:pt x="8646391" y="880782"/>
                  <a:pt x="8646949" y="874174"/>
                </a:cubicBezTo>
                <a:lnTo>
                  <a:pt x="8684010" y="417884"/>
                </a:lnTo>
                <a:lnTo>
                  <a:pt x="8714551" y="697080"/>
                </a:lnTo>
                <a:cubicBezTo>
                  <a:pt x="8715275" y="703566"/>
                  <a:pt x="8721238" y="708511"/>
                  <a:pt x="8728428" y="708532"/>
                </a:cubicBezTo>
                <a:cubicBezTo>
                  <a:pt x="8735618" y="708420"/>
                  <a:pt x="8741581" y="703358"/>
                  <a:pt x="8742137" y="696827"/>
                </a:cubicBezTo>
                <a:lnTo>
                  <a:pt x="8780314" y="255281"/>
                </a:lnTo>
                <a:lnTo>
                  <a:pt x="8804947" y="981495"/>
                </a:lnTo>
                <a:cubicBezTo>
                  <a:pt x="8804781" y="988493"/>
                  <a:pt x="8810855" y="994289"/>
                  <a:pt x="8818547" y="994442"/>
                </a:cubicBezTo>
                <a:cubicBezTo>
                  <a:pt x="8826293" y="994594"/>
                  <a:pt x="8832647" y="989050"/>
                  <a:pt x="8832813" y="982053"/>
                </a:cubicBezTo>
                <a:lnTo>
                  <a:pt x="8869485" y="551351"/>
                </a:lnTo>
                <a:lnTo>
                  <a:pt x="8900250" y="750183"/>
                </a:lnTo>
                <a:cubicBezTo>
                  <a:pt x="8901252" y="757120"/>
                  <a:pt x="8908275" y="761994"/>
                  <a:pt x="8915910" y="761067"/>
                </a:cubicBezTo>
                <a:cubicBezTo>
                  <a:pt x="8921595" y="760378"/>
                  <a:pt x="8926276" y="756552"/>
                  <a:pt x="8927613" y="751450"/>
                </a:cubicBezTo>
                <a:lnTo>
                  <a:pt x="8958879" y="636680"/>
                </a:lnTo>
                <a:lnTo>
                  <a:pt x="8984070" y="755047"/>
                </a:lnTo>
                <a:cubicBezTo>
                  <a:pt x="8985575" y="761913"/>
                  <a:pt x="8992876" y="766383"/>
                  <a:pt x="9000455" y="765030"/>
                </a:cubicBezTo>
                <a:cubicBezTo>
                  <a:pt x="9005248" y="764163"/>
                  <a:pt x="9009261" y="761042"/>
                  <a:pt x="9010878" y="756821"/>
                </a:cubicBezTo>
                <a:lnTo>
                  <a:pt x="9063041" y="621530"/>
                </a:lnTo>
                <a:lnTo>
                  <a:pt x="9084165" y="696573"/>
                </a:lnTo>
                <a:cubicBezTo>
                  <a:pt x="9086060" y="703348"/>
                  <a:pt x="9093694" y="707427"/>
                  <a:pt x="9101107" y="705684"/>
                </a:cubicBezTo>
                <a:cubicBezTo>
                  <a:pt x="9105510" y="704655"/>
                  <a:pt x="9109076" y="701747"/>
                  <a:pt x="9110693" y="697890"/>
                </a:cubicBezTo>
                <a:lnTo>
                  <a:pt x="9151600" y="599691"/>
                </a:lnTo>
                <a:lnTo>
                  <a:pt x="9200198" y="820564"/>
                </a:lnTo>
                <a:cubicBezTo>
                  <a:pt x="9201703" y="827431"/>
                  <a:pt x="9209003" y="831905"/>
                  <a:pt x="9216527" y="830562"/>
                </a:cubicBezTo>
                <a:cubicBezTo>
                  <a:pt x="9222380" y="829518"/>
                  <a:pt x="9226839" y="825216"/>
                  <a:pt x="9227673" y="819855"/>
                </a:cubicBezTo>
                <a:lnTo>
                  <a:pt x="9249966" y="677116"/>
                </a:lnTo>
                <a:lnTo>
                  <a:pt x="9283907" y="942073"/>
                </a:lnTo>
                <a:cubicBezTo>
                  <a:pt x="9284687" y="948366"/>
                  <a:pt x="9290483" y="953160"/>
                  <a:pt x="9297450" y="953322"/>
                </a:cubicBezTo>
                <a:cubicBezTo>
                  <a:pt x="9304305" y="953307"/>
                  <a:pt x="9310101" y="948807"/>
                  <a:pt x="9311216" y="942681"/>
                </a:cubicBezTo>
                <a:lnTo>
                  <a:pt x="9366168" y="636325"/>
                </a:lnTo>
                <a:lnTo>
                  <a:pt x="9388461" y="708988"/>
                </a:lnTo>
                <a:cubicBezTo>
                  <a:pt x="9390131" y="714369"/>
                  <a:pt x="9395538" y="718113"/>
                  <a:pt x="9401668" y="718210"/>
                </a:cubicBezTo>
                <a:cubicBezTo>
                  <a:pt x="9407855" y="718377"/>
                  <a:pt x="9413373" y="714733"/>
                  <a:pt x="9415155" y="709342"/>
                </a:cubicBezTo>
                <a:lnTo>
                  <a:pt x="9442018" y="631664"/>
                </a:lnTo>
                <a:lnTo>
                  <a:pt x="9456286" y="707670"/>
                </a:lnTo>
                <a:cubicBezTo>
                  <a:pt x="9457511" y="714576"/>
                  <a:pt x="9464701" y="719258"/>
                  <a:pt x="9472280" y="718128"/>
                </a:cubicBezTo>
                <a:cubicBezTo>
                  <a:pt x="9478411" y="717216"/>
                  <a:pt x="9483149" y="712722"/>
                  <a:pt x="9483872" y="707113"/>
                </a:cubicBezTo>
                <a:lnTo>
                  <a:pt x="9520266" y="446412"/>
                </a:lnTo>
                <a:lnTo>
                  <a:pt x="9580178" y="835056"/>
                </a:lnTo>
                <a:cubicBezTo>
                  <a:pt x="9581124" y="841218"/>
                  <a:pt x="9586865" y="845839"/>
                  <a:pt x="9593720" y="845951"/>
                </a:cubicBezTo>
                <a:lnTo>
                  <a:pt x="9593998" y="845951"/>
                </a:lnTo>
                <a:cubicBezTo>
                  <a:pt x="9600742" y="845946"/>
                  <a:pt x="9606539" y="841522"/>
                  <a:pt x="9607709" y="835462"/>
                </a:cubicBezTo>
                <a:lnTo>
                  <a:pt x="9640109" y="668571"/>
                </a:lnTo>
                <a:lnTo>
                  <a:pt x="9688709" y="1055846"/>
                </a:lnTo>
                <a:cubicBezTo>
                  <a:pt x="9689378" y="1061962"/>
                  <a:pt x="9694840" y="1066735"/>
                  <a:pt x="9701583" y="1067145"/>
                </a:cubicBezTo>
                <a:lnTo>
                  <a:pt x="9701862" y="1067145"/>
                </a:lnTo>
                <a:cubicBezTo>
                  <a:pt x="9709052" y="1067003"/>
                  <a:pt x="9714960" y="1061911"/>
                  <a:pt x="9715460" y="1055390"/>
                </a:cubicBezTo>
                <a:lnTo>
                  <a:pt x="9753748" y="578426"/>
                </a:lnTo>
                <a:lnTo>
                  <a:pt x="9782952" y="890760"/>
                </a:lnTo>
                <a:cubicBezTo>
                  <a:pt x="9783564" y="897297"/>
                  <a:pt x="9789584" y="902313"/>
                  <a:pt x="9796829" y="902313"/>
                </a:cubicBezTo>
                <a:cubicBezTo>
                  <a:pt x="9804074" y="902308"/>
                  <a:pt x="9810148" y="897236"/>
                  <a:pt x="9810707" y="890659"/>
                </a:cubicBezTo>
                <a:lnTo>
                  <a:pt x="9852951" y="415519"/>
                </a:lnTo>
                <a:lnTo>
                  <a:pt x="9889845" y="705204"/>
                </a:lnTo>
                <a:cubicBezTo>
                  <a:pt x="9890792" y="711654"/>
                  <a:pt x="9896868" y="716458"/>
                  <a:pt x="9904001" y="716402"/>
                </a:cubicBezTo>
                <a:cubicBezTo>
                  <a:pt x="9911191" y="716235"/>
                  <a:pt x="9917099" y="711127"/>
                  <a:pt x="9917600" y="704596"/>
                </a:cubicBezTo>
                <a:lnTo>
                  <a:pt x="9951039" y="271057"/>
                </a:lnTo>
                <a:lnTo>
                  <a:pt x="9979685" y="737684"/>
                </a:lnTo>
                <a:cubicBezTo>
                  <a:pt x="9979574" y="744682"/>
                  <a:pt x="9985704" y="750432"/>
                  <a:pt x="9993451" y="750529"/>
                </a:cubicBezTo>
                <a:cubicBezTo>
                  <a:pt x="10001141" y="750625"/>
                  <a:pt x="10007440" y="745036"/>
                  <a:pt x="10007551" y="738038"/>
                </a:cubicBezTo>
                <a:lnTo>
                  <a:pt x="10029454" y="502267"/>
                </a:lnTo>
                <a:lnTo>
                  <a:pt x="10062391" y="905303"/>
                </a:lnTo>
                <a:cubicBezTo>
                  <a:pt x="10062893" y="911799"/>
                  <a:pt x="10068801" y="916866"/>
                  <a:pt x="10075934" y="917008"/>
                </a:cubicBezTo>
                <a:lnTo>
                  <a:pt x="10076268" y="917008"/>
                </a:lnTo>
                <a:cubicBezTo>
                  <a:pt x="10083290" y="917003"/>
                  <a:pt x="10089254" y="912219"/>
                  <a:pt x="10090089" y="905860"/>
                </a:cubicBezTo>
                <a:lnTo>
                  <a:pt x="10135009" y="562515"/>
                </a:lnTo>
                <a:lnTo>
                  <a:pt x="10162484" y="734137"/>
                </a:lnTo>
                <a:cubicBezTo>
                  <a:pt x="10163600" y="741058"/>
                  <a:pt x="10170678" y="745842"/>
                  <a:pt x="10178313" y="744818"/>
                </a:cubicBezTo>
                <a:cubicBezTo>
                  <a:pt x="10183551" y="744119"/>
                  <a:pt x="10187899" y="740785"/>
                  <a:pt x="10189515" y="736215"/>
                </a:cubicBezTo>
                <a:lnTo>
                  <a:pt x="10226187" y="633657"/>
                </a:lnTo>
                <a:lnTo>
                  <a:pt x="10268431" y="741130"/>
                </a:lnTo>
                <a:cubicBezTo>
                  <a:pt x="10270382" y="746257"/>
                  <a:pt x="10275732" y="749658"/>
                  <a:pt x="10281695" y="749541"/>
                </a:cubicBezTo>
                <a:cubicBezTo>
                  <a:pt x="10287604" y="749485"/>
                  <a:pt x="10292898" y="746034"/>
                  <a:pt x="10294792" y="740927"/>
                </a:cubicBezTo>
                <a:lnTo>
                  <a:pt x="10328231" y="650682"/>
                </a:lnTo>
                <a:lnTo>
                  <a:pt x="10348965" y="713058"/>
                </a:lnTo>
                <a:cubicBezTo>
                  <a:pt x="10351193" y="719757"/>
                  <a:pt x="10358940" y="723551"/>
                  <a:pt x="10366352" y="721530"/>
                </a:cubicBezTo>
                <a:cubicBezTo>
                  <a:pt x="10370978" y="720263"/>
                  <a:pt x="10374544" y="716903"/>
                  <a:pt x="10375770" y="712652"/>
                </a:cubicBezTo>
                <a:lnTo>
                  <a:pt x="10426766" y="536420"/>
                </a:lnTo>
                <a:lnTo>
                  <a:pt x="10456861" y="802036"/>
                </a:lnTo>
                <a:cubicBezTo>
                  <a:pt x="10457641" y="808998"/>
                  <a:pt x="10464496" y="814065"/>
                  <a:pt x="10472131" y="813356"/>
                </a:cubicBezTo>
                <a:cubicBezTo>
                  <a:pt x="10478206" y="812793"/>
                  <a:pt x="10483222" y="808669"/>
                  <a:pt x="10484392" y="803201"/>
                </a:cubicBezTo>
                <a:lnTo>
                  <a:pt x="10520785" y="636342"/>
                </a:lnTo>
                <a:lnTo>
                  <a:pt x="10559797" y="740927"/>
                </a:lnTo>
                <a:cubicBezTo>
                  <a:pt x="10562249" y="747560"/>
                  <a:pt x="10570164" y="751127"/>
                  <a:pt x="10577465" y="748892"/>
                </a:cubicBezTo>
                <a:cubicBezTo>
                  <a:pt x="10582703" y="747286"/>
                  <a:pt x="10586381" y="743004"/>
                  <a:pt x="10586883" y="737988"/>
                </a:cubicBezTo>
                <a:lnTo>
                  <a:pt x="10612798" y="467051"/>
                </a:lnTo>
                <a:lnTo>
                  <a:pt x="10640664" y="865425"/>
                </a:lnTo>
                <a:cubicBezTo>
                  <a:pt x="10641110" y="872083"/>
                  <a:pt x="10647185" y="877267"/>
                  <a:pt x="10654541" y="877282"/>
                </a:cubicBezTo>
                <a:cubicBezTo>
                  <a:pt x="10661898" y="877297"/>
                  <a:pt x="10668029" y="872103"/>
                  <a:pt x="10668474" y="865425"/>
                </a:cubicBezTo>
                <a:lnTo>
                  <a:pt x="10708935" y="296189"/>
                </a:lnTo>
                <a:lnTo>
                  <a:pt x="10738251" y="1012573"/>
                </a:lnTo>
                <a:cubicBezTo>
                  <a:pt x="10738529" y="1019322"/>
                  <a:pt x="10744605" y="1024683"/>
                  <a:pt x="10752016" y="1024784"/>
                </a:cubicBezTo>
                <a:cubicBezTo>
                  <a:pt x="10759373" y="1024770"/>
                  <a:pt x="10765448" y="1019555"/>
                  <a:pt x="10765894" y="1012877"/>
                </a:cubicBezTo>
                <a:lnTo>
                  <a:pt x="10809141" y="357045"/>
                </a:lnTo>
                <a:lnTo>
                  <a:pt x="10835725" y="737684"/>
                </a:lnTo>
                <a:cubicBezTo>
                  <a:pt x="10836227" y="744144"/>
                  <a:pt x="10841912" y="749247"/>
                  <a:pt x="10849046" y="749541"/>
                </a:cubicBezTo>
                <a:cubicBezTo>
                  <a:pt x="10856179" y="749865"/>
                  <a:pt x="10862421" y="745178"/>
                  <a:pt x="10863368" y="738748"/>
                </a:cubicBezTo>
                <a:lnTo>
                  <a:pt x="10891624" y="566467"/>
                </a:lnTo>
                <a:lnTo>
                  <a:pt x="10933423" y="815514"/>
                </a:lnTo>
                <a:cubicBezTo>
                  <a:pt x="10934482" y="821605"/>
                  <a:pt x="10940166" y="826135"/>
                  <a:pt x="10946966" y="826257"/>
                </a:cubicBezTo>
                <a:lnTo>
                  <a:pt x="10947244" y="826257"/>
                </a:lnTo>
                <a:cubicBezTo>
                  <a:pt x="10953877" y="826257"/>
                  <a:pt x="10959561" y="822020"/>
                  <a:pt x="10960898" y="816122"/>
                </a:cubicBezTo>
                <a:lnTo>
                  <a:pt x="10992109" y="663654"/>
                </a:lnTo>
                <a:lnTo>
                  <a:pt x="11022148" y="756128"/>
                </a:lnTo>
                <a:cubicBezTo>
                  <a:pt x="11023876" y="761494"/>
                  <a:pt x="11029337" y="765183"/>
                  <a:pt x="11035468" y="765198"/>
                </a:cubicBezTo>
                <a:cubicBezTo>
                  <a:pt x="11041598" y="765188"/>
                  <a:pt x="11047005" y="761524"/>
                  <a:pt x="11048788" y="756179"/>
                </a:cubicBezTo>
                <a:lnTo>
                  <a:pt x="11083564" y="651391"/>
                </a:lnTo>
                <a:lnTo>
                  <a:pt x="11119401" y="822507"/>
                </a:lnTo>
                <a:cubicBezTo>
                  <a:pt x="11120682" y="828476"/>
                  <a:pt x="11126479" y="832752"/>
                  <a:pt x="11133166" y="832641"/>
                </a:cubicBezTo>
                <a:cubicBezTo>
                  <a:pt x="11139909" y="832590"/>
                  <a:pt x="11145650" y="828182"/>
                  <a:pt x="11146820" y="822152"/>
                </a:cubicBezTo>
                <a:lnTo>
                  <a:pt x="11179368" y="651594"/>
                </a:lnTo>
                <a:lnTo>
                  <a:pt x="11209853" y="882754"/>
                </a:lnTo>
                <a:cubicBezTo>
                  <a:pt x="11209965" y="889752"/>
                  <a:pt x="11216318" y="895321"/>
                  <a:pt x="11224064" y="895194"/>
                </a:cubicBezTo>
                <a:cubicBezTo>
                  <a:pt x="11231755" y="895067"/>
                  <a:pt x="11237831" y="889296"/>
                  <a:pt x="11237719" y="882299"/>
                </a:cubicBezTo>
                <a:lnTo>
                  <a:pt x="11279963" y="417394"/>
                </a:lnTo>
                <a:lnTo>
                  <a:pt x="11321540" y="722229"/>
                </a:lnTo>
                <a:cubicBezTo>
                  <a:pt x="11322487" y="729171"/>
                  <a:pt x="11329454" y="734086"/>
                  <a:pt x="11337088" y="733205"/>
                </a:cubicBezTo>
                <a:cubicBezTo>
                  <a:pt x="11342550" y="732581"/>
                  <a:pt x="11347064" y="729115"/>
                  <a:pt x="11348681" y="724357"/>
                </a:cubicBezTo>
                <a:lnTo>
                  <a:pt x="11374318" y="647642"/>
                </a:lnTo>
                <a:lnTo>
                  <a:pt x="11415391" y="741687"/>
                </a:lnTo>
                <a:cubicBezTo>
                  <a:pt x="11418234" y="748183"/>
                  <a:pt x="11426370" y="751334"/>
                  <a:pt x="11433505" y="748735"/>
                </a:cubicBezTo>
                <a:cubicBezTo>
                  <a:pt x="11438186" y="747028"/>
                  <a:pt x="11441474" y="743146"/>
                  <a:pt x="11442143" y="738596"/>
                </a:cubicBezTo>
                <a:lnTo>
                  <a:pt x="11461928" y="593576"/>
                </a:lnTo>
                <a:lnTo>
                  <a:pt x="11509745" y="1013586"/>
                </a:lnTo>
                <a:cubicBezTo>
                  <a:pt x="11509579" y="1020584"/>
                  <a:pt x="11515709" y="1026365"/>
                  <a:pt x="11523401" y="1026508"/>
                </a:cubicBezTo>
                <a:cubicBezTo>
                  <a:pt x="11531091" y="1026649"/>
                  <a:pt x="11537445" y="1021091"/>
                  <a:pt x="11537611" y="1014093"/>
                </a:cubicBezTo>
                <a:lnTo>
                  <a:pt x="11593343" y="667353"/>
                </a:lnTo>
                <a:lnTo>
                  <a:pt x="11610062" y="718024"/>
                </a:lnTo>
                <a:cubicBezTo>
                  <a:pt x="11612292" y="724718"/>
                  <a:pt x="11620094" y="728492"/>
                  <a:pt x="11627451" y="726460"/>
                </a:cubicBezTo>
                <a:cubicBezTo>
                  <a:pt x="11631352" y="725386"/>
                  <a:pt x="11634529" y="722822"/>
                  <a:pt x="11636146" y="719442"/>
                </a:cubicBezTo>
                <a:lnTo>
                  <a:pt x="11670811" y="648503"/>
                </a:lnTo>
                <a:lnTo>
                  <a:pt x="11695890" y="740319"/>
                </a:lnTo>
                <a:cubicBezTo>
                  <a:pt x="11697729" y="747114"/>
                  <a:pt x="11705253" y="751274"/>
                  <a:pt x="11712721" y="749612"/>
                </a:cubicBezTo>
                <a:cubicBezTo>
                  <a:pt x="11718573" y="748314"/>
                  <a:pt x="11722809" y="743775"/>
                  <a:pt x="11723310" y="738343"/>
                </a:cubicBezTo>
                <a:lnTo>
                  <a:pt x="11757696" y="368040"/>
                </a:lnTo>
                <a:lnTo>
                  <a:pt x="11790857" y="905303"/>
                </a:lnTo>
                <a:cubicBezTo>
                  <a:pt x="11791247" y="911971"/>
                  <a:pt x="11797266" y="917216"/>
                  <a:pt x="11804623" y="917261"/>
                </a:cubicBezTo>
                <a:cubicBezTo>
                  <a:pt x="11811924" y="917256"/>
                  <a:pt x="11817998" y="912164"/>
                  <a:pt x="11818556" y="905556"/>
                </a:cubicBezTo>
                <a:lnTo>
                  <a:pt x="11855617" y="449266"/>
                </a:lnTo>
                <a:lnTo>
                  <a:pt x="11886158" y="728462"/>
                </a:lnTo>
                <a:cubicBezTo>
                  <a:pt x="11886883" y="734947"/>
                  <a:pt x="11892845" y="739893"/>
                  <a:pt x="11900035" y="739913"/>
                </a:cubicBezTo>
                <a:cubicBezTo>
                  <a:pt x="11907225" y="739802"/>
                  <a:pt x="11913188" y="734740"/>
                  <a:pt x="11913745" y="728208"/>
                </a:cubicBezTo>
                <a:lnTo>
                  <a:pt x="11951922" y="286663"/>
                </a:lnTo>
                <a:lnTo>
                  <a:pt x="11976555" y="1012877"/>
                </a:lnTo>
                <a:cubicBezTo>
                  <a:pt x="11976388" y="1019875"/>
                  <a:pt x="11982462" y="1025671"/>
                  <a:pt x="11990154" y="1025823"/>
                </a:cubicBezTo>
                <a:cubicBezTo>
                  <a:pt x="11997901" y="1025976"/>
                  <a:pt x="12004254" y="1020432"/>
                  <a:pt x="12004421" y="1013435"/>
                </a:cubicBezTo>
                <a:lnTo>
                  <a:pt x="12041092" y="582733"/>
                </a:lnTo>
                <a:lnTo>
                  <a:pt x="12071857" y="781565"/>
                </a:lnTo>
                <a:cubicBezTo>
                  <a:pt x="12072859" y="788502"/>
                  <a:pt x="12079882" y="793376"/>
                  <a:pt x="12087517" y="792449"/>
                </a:cubicBezTo>
                <a:cubicBezTo>
                  <a:pt x="12093202" y="791759"/>
                  <a:pt x="12097883" y="787934"/>
                  <a:pt x="12099220" y="782832"/>
                </a:cubicBezTo>
                <a:lnTo>
                  <a:pt x="12130487" y="668062"/>
                </a:lnTo>
                <a:lnTo>
                  <a:pt x="12155677" y="786429"/>
                </a:lnTo>
                <a:cubicBezTo>
                  <a:pt x="12157182" y="793295"/>
                  <a:pt x="12164483" y="797764"/>
                  <a:pt x="12172062" y="796412"/>
                </a:cubicBezTo>
                <a:cubicBezTo>
                  <a:pt x="12176856" y="795545"/>
                  <a:pt x="12180868" y="792424"/>
                  <a:pt x="12182485" y="788203"/>
                </a:cubicBezTo>
                <a:lnTo>
                  <a:pt x="12234649" y="652912"/>
                </a:lnTo>
                <a:lnTo>
                  <a:pt x="12255772" y="727955"/>
                </a:lnTo>
                <a:cubicBezTo>
                  <a:pt x="12257667" y="734729"/>
                  <a:pt x="12265302" y="738809"/>
                  <a:pt x="12272714" y="737066"/>
                </a:cubicBezTo>
                <a:cubicBezTo>
                  <a:pt x="12277117" y="736037"/>
                  <a:pt x="12280683" y="733129"/>
                  <a:pt x="12282300" y="729272"/>
                </a:cubicBezTo>
                <a:lnTo>
                  <a:pt x="12323208" y="631073"/>
                </a:lnTo>
                <a:lnTo>
                  <a:pt x="12371806" y="851946"/>
                </a:lnTo>
                <a:cubicBezTo>
                  <a:pt x="12373311" y="858812"/>
                  <a:pt x="12380610" y="863287"/>
                  <a:pt x="12388134" y="861944"/>
                </a:cubicBezTo>
                <a:cubicBezTo>
                  <a:pt x="12393987" y="860900"/>
                  <a:pt x="12398446" y="856598"/>
                  <a:pt x="12399281" y="851237"/>
                </a:cubicBezTo>
                <a:lnTo>
                  <a:pt x="12421573" y="708498"/>
                </a:lnTo>
                <a:lnTo>
                  <a:pt x="12455515" y="973455"/>
                </a:lnTo>
                <a:cubicBezTo>
                  <a:pt x="12456294" y="979748"/>
                  <a:pt x="12462091" y="984542"/>
                  <a:pt x="12469058" y="984704"/>
                </a:cubicBezTo>
                <a:cubicBezTo>
                  <a:pt x="12475912" y="984689"/>
                  <a:pt x="12481708" y="980189"/>
                  <a:pt x="12482823" y="974063"/>
                </a:cubicBezTo>
                <a:lnTo>
                  <a:pt x="12537775" y="667707"/>
                </a:lnTo>
                <a:lnTo>
                  <a:pt x="12560068" y="740369"/>
                </a:lnTo>
                <a:cubicBezTo>
                  <a:pt x="12561738" y="745751"/>
                  <a:pt x="12567145" y="749495"/>
                  <a:pt x="12573276" y="749592"/>
                </a:cubicBezTo>
                <a:cubicBezTo>
                  <a:pt x="12579462" y="749759"/>
                  <a:pt x="12584980" y="746115"/>
                  <a:pt x="12586762" y="740724"/>
                </a:cubicBezTo>
                <a:lnTo>
                  <a:pt x="12613625" y="663046"/>
                </a:lnTo>
                <a:lnTo>
                  <a:pt x="12627893" y="739052"/>
                </a:lnTo>
                <a:cubicBezTo>
                  <a:pt x="12629119" y="745958"/>
                  <a:pt x="12636309" y="750640"/>
                  <a:pt x="12643887" y="749510"/>
                </a:cubicBezTo>
                <a:cubicBezTo>
                  <a:pt x="12650018" y="748598"/>
                  <a:pt x="12654756" y="744104"/>
                  <a:pt x="12655480" y="738495"/>
                </a:cubicBezTo>
                <a:lnTo>
                  <a:pt x="12691873" y="477794"/>
                </a:lnTo>
                <a:lnTo>
                  <a:pt x="12751785" y="866438"/>
                </a:lnTo>
                <a:cubicBezTo>
                  <a:pt x="12752731" y="872600"/>
                  <a:pt x="12758472" y="877221"/>
                  <a:pt x="12765327" y="877333"/>
                </a:cubicBezTo>
                <a:lnTo>
                  <a:pt x="12765606" y="877333"/>
                </a:lnTo>
                <a:cubicBezTo>
                  <a:pt x="12772349" y="877327"/>
                  <a:pt x="12778146" y="872904"/>
                  <a:pt x="12779316" y="866844"/>
                </a:cubicBezTo>
                <a:lnTo>
                  <a:pt x="12820947" y="652405"/>
                </a:lnTo>
                <a:lnTo>
                  <a:pt x="12864418" y="742042"/>
                </a:lnTo>
                <a:cubicBezTo>
                  <a:pt x="12867540" y="748436"/>
                  <a:pt x="12875788" y="751320"/>
                  <a:pt x="12882810" y="748482"/>
                </a:cubicBezTo>
                <a:cubicBezTo>
                  <a:pt x="12885987" y="747205"/>
                  <a:pt x="12888495" y="744910"/>
                  <a:pt x="12889888" y="742042"/>
                </a:cubicBezTo>
                <a:lnTo>
                  <a:pt x="12952419" y="614351"/>
                </a:lnTo>
                <a:cubicBezTo>
                  <a:pt x="12955986" y="608149"/>
                  <a:pt x="12953310" y="600498"/>
                  <a:pt x="12946511" y="597265"/>
                </a:cubicBezTo>
                <a:cubicBezTo>
                  <a:pt x="12939656" y="594032"/>
                  <a:pt x="12931241" y="596439"/>
                  <a:pt x="12927730" y="602641"/>
                </a:cubicBezTo>
                <a:cubicBezTo>
                  <a:pt x="12927395" y="603153"/>
                  <a:pt x="12927172" y="603675"/>
                  <a:pt x="12926949" y="604217"/>
                </a:cubicBezTo>
                <a:lnTo>
                  <a:pt x="12877683" y="705558"/>
                </a:lnTo>
                <a:lnTo>
                  <a:pt x="12828472" y="604217"/>
                </a:lnTo>
                <a:cubicBezTo>
                  <a:pt x="12825350" y="597812"/>
                  <a:pt x="12817158" y="594903"/>
                  <a:pt x="12810136" y="597721"/>
                </a:cubicBezTo>
                <a:cubicBezTo>
                  <a:pt x="12805844" y="599423"/>
                  <a:pt x="12802834" y="602945"/>
                  <a:pt x="12801999" y="607105"/>
                </a:cubicBezTo>
                <a:lnTo>
                  <a:pt x="12767724" y="783794"/>
                </a:lnTo>
                <a:lnTo>
                  <a:pt x="12705583" y="380556"/>
                </a:lnTo>
                <a:cubicBezTo>
                  <a:pt x="12704635" y="374278"/>
                  <a:pt x="12698728" y="369601"/>
                  <a:pt x="12691761" y="369611"/>
                </a:cubicBezTo>
                <a:cubicBezTo>
                  <a:pt x="12684795" y="369682"/>
                  <a:pt x="12678887" y="374410"/>
                  <a:pt x="12677996" y="380708"/>
                </a:cubicBezTo>
                <a:lnTo>
                  <a:pt x="12640209" y="651088"/>
                </a:lnTo>
                <a:lnTo>
                  <a:pt x="12631961" y="607207"/>
                </a:lnTo>
                <a:cubicBezTo>
                  <a:pt x="12630680" y="600311"/>
                  <a:pt x="12623490" y="595669"/>
                  <a:pt x="12615911" y="596839"/>
                </a:cubicBezTo>
                <a:cubicBezTo>
                  <a:pt x="12610727" y="597635"/>
                  <a:pt x="12606491" y="600994"/>
                  <a:pt x="12604931" y="605535"/>
                </a:cubicBezTo>
                <a:lnTo>
                  <a:pt x="12574836" y="692688"/>
                </a:lnTo>
                <a:lnTo>
                  <a:pt x="12547973" y="605889"/>
                </a:lnTo>
                <a:cubicBezTo>
                  <a:pt x="12546247" y="600158"/>
                  <a:pt x="12540339" y="596312"/>
                  <a:pt x="12533817" y="596667"/>
                </a:cubicBezTo>
                <a:cubicBezTo>
                  <a:pt x="12527297" y="597017"/>
                  <a:pt x="12521891" y="601435"/>
                  <a:pt x="12520832" y="607308"/>
                </a:cubicBezTo>
                <a:lnTo>
                  <a:pt x="12471844" y="880626"/>
                </a:lnTo>
                <a:lnTo>
                  <a:pt x="12436900" y="607865"/>
                </a:lnTo>
                <a:cubicBezTo>
                  <a:pt x="12436064" y="601527"/>
                  <a:pt x="12430213" y="596728"/>
                  <a:pt x="12423190" y="596667"/>
                </a:cubicBezTo>
                <a:cubicBezTo>
                  <a:pt x="12416279" y="596682"/>
                  <a:pt x="12410372" y="601323"/>
                  <a:pt x="12409424" y="607561"/>
                </a:cubicBezTo>
                <a:lnTo>
                  <a:pt x="12383620" y="774167"/>
                </a:lnTo>
                <a:lnTo>
                  <a:pt x="12341598" y="583037"/>
                </a:lnTo>
                <a:cubicBezTo>
                  <a:pt x="12340093" y="576176"/>
                  <a:pt x="12332794" y="571711"/>
                  <a:pt x="12325213" y="573075"/>
                </a:cubicBezTo>
                <a:cubicBezTo>
                  <a:pt x="12320533" y="573926"/>
                  <a:pt x="12316630" y="576921"/>
                  <a:pt x="12314904" y="581010"/>
                </a:cubicBezTo>
                <a:lnTo>
                  <a:pt x="12272380" y="683010"/>
                </a:lnTo>
                <a:lnTo>
                  <a:pt x="12250199" y="606345"/>
                </a:lnTo>
                <a:cubicBezTo>
                  <a:pt x="12248303" y="599565"/>
                  <a:pt x="12240725" y="595481"/>
                  <a:pt x="12233255" y="597214"/>
                </a:cubicBezTo>
                <a:cubicBezTo>
                  <a:pt x="12228741" y="598263"/>
                  <a:pt x="12225119" y="601293"/>
                  <a:pt x="12223558" y="605281"/>
                </a:cubicBezTo>
                <a:lnTo>
                  <a:pt x="12173400" y="735860"/>
                </a:lnTo>
                <a:lnTo>
                  <a:pt x="12145980" y="607054"/>
                </a:lnTo>
                <a:cubicBezTo>
                  <a:pt x="12144699" y="601257"/>
                  <a:pt x="12139181" y="597042"/>
                  <a:pt x="12132659" y="596920"/>
                </a:cubicBezTo>
                <a:lnTo>
                  <a:pt x="12132326" y="596920"/>
                </a:lnTo>
                <a:cubicBezTo>
                  <a:pt x="12125917" y="596915"/>
                  <a:pt x="12120343" y="600888"/>
                  <a:pt x="12118782" y="606548"/>
                </a:cubicBezTo>
                <a:lnTo>
                  <a:pt x="12089579" y="713717"/>
                </a:lnTo>
                <a:lnTo>
                  <a:pt x="12050846" y="464518"/>
                </a:lnTo>
                <a:cubicBezTo>
                  <a:pt x="12050623" y="457520"/>
                  <a:pt x="12044158" y="452033"/>
                  <a:pt x="12036466" y="452255"/>
                </a:cubicBezTo>
                <a:cubicBezTo>
                  <a:pt x="12028776" y="452478"/>
                  <a:pt x="12022757" y="458331"/>
                  <a:pt x="12022980" y="465328"/>
                </a:cubicBezTo>
                <a:lnTo>
                  <a:pt x="11996340" y="778120"/>
                </a:lnTo>
                <a:lnTo>
                  <a:pt x="11972042" y="54034"/>
                </a:lnTo>
                <a:cubicBezTo>
                  <a:pt x="11971818" y="47299"/>
                  <a:pt x="11965855" y="41903"/>
                  <a:pt x="11958442" y="41771"/>
                </a:cubicBezTo>
                <a:lnTo>
                  <a:pt x="11958109" y="41771"/>
                </a:lnTo>
                <a:cubicBezTo>
                  <a:pt x="11950863" y="41776"/>
                  <a:pt x="11944788" y="46848"/>
                  <a:pt x="11944231" y="53426"/>
                </a:cubicBezTo>
                <a:lnTo>
                  <a:pt x="11898418" y="584000"/>
                </a:lnTo>
                <a:lnTo>
                  <a:pt x="11867433" y="300800"/>
                </a:lnTo>
                <a:cubicBezTo>
                  <a:pt x="11866708" y="294314"/>
                  <a:pt x="11860746" y="289369"/>
                  <a:pt x="11853556" y="289349"/>
                </a:cubicBezTo>
                <a:cubicBezTo>
                  <a:pt x="11846310" y="289434"/>
                  <a:pt x="11840347" y="294542"/>
                  <a:pt x="11839846" y="301104"/>
                </a:cubicBezTo>
                <a:lnTo>
                  <a:pt x="11806796" y="708447"/>
                </a:lnTo>
                <a:lnTo>
                  <a:pt x="11774694" y="186081"/>
                </a:lnTo>
                <a:cubicBezTo>
                  <a:pt x="11774249" y="179454"/>
                  <a:pt x="11768286" y="174245"/>
                  <a:pt x="11760985" y="174123"/>
                </a:cubicBezTo>
                <a:cubicBezTo>
                  <a:pt x="11753739" y="174103"/>
                  <a:pt x="11747665" y="179155"/>
                  <a:pt x="11747108" y="185727"/>
                </a:cubicBezTo>
                <a:lnTo>
                  <a:pt x="11703080" y="659397"/>
                </a:lnTo>
                <a:lnTo>
                  <a:pt x="11688533" y="606092"/>
                </a:lnTo>
                <a:cubicBezTo>
                  <a:pt x="11687084" y="600832"/>
                  <a:pt x="11682125" y="596986"/>
                  <a:pt x="11676217" y="596515"/>
                </a:cubicBezTo>
                <a:cubicBezTo>
                  <a:pt x="11670253" y="596024"/>
                  <a:pt x="11664680" y="599043"/>
                  <a:pt x="11662283" y="604014"/>
                </a:cubicBezTo>
                <a:lnTo>
                  <a:pt x="11626337" y="677791"/>
                </a:lnTo>
                <a:lnTo>
                  <a:pt x="11602372" y="605484"/>
                </a:lnTo>
                <a:cubicBezTo>
                  <a:pt x="11600144" y="598780"/>
                  <a:pt x="11592396" y="594969"/>
                  <a:pt x="11585039" y="596971"/>
                </a:cubicBezTo>
                <a:cubicBezTo>
                  <a:pt x="11579856" y="598385"/>
                  <a:pt x="11576011" y="602418"/>
                  <a:pt x="11575230" y="607308"/>
                </a:cubicBezTo>
                <a:lnTo>
                  <a:pt x="11525685" y="910370"/>
                </a:lnTo>
                <a:lnTo>
                  <a:pt x="11476696" y="480377"/>
                </a:lnTo>
                <a:cubicBezTo>
                  <a:pt x="11475973" y="473978"/>
                  <a:pt x="11470065" y="469093"/>
                  <a:pt x="11462987" y="469028"/>
                </a:cubicBezTo>
                <a:cubicBezTo>
                  <a:pt x="11455965" y="469028"/>
                  <a:pt x="11450057" y="473785"/>
                  <a:pt x="11449165" y="480124"/>
                </a:cubicBezTo>
                <a:lnTo>
                  <a:pt x="11420965" y="686506"/>
                </a:lnTo>
                <a:lnTo>
                  <a:pt x="11385297" y="604774"/>
                </a:lnTo>
                <a:cubicBezTo>
                  <a:pt x="11383122" y="599748"/>
                  <a:pt x="11377661" y="596525"/>
                  <a:pt x="11371753" y="596768"/>
                </a:cubicBezTo>
                <a:cubicBezTo>
                  <a:pt x="11365846" y="597017"/>
                  <a:pt x="11360719" y="600604"/>
                  <a:pt x="11358992" y="605737"/>
                </a:cubicBezTo>
                <a:lnTo>
                  <a:pt x="11340879" y="660006"/>
                </a:lnTo>
                <a:lnTo>
                  <a:pt x="11290720" y="292743"/>
                </a:lnTo>
                <a:cubicBezTo>
                  <a:pt x="11290553" y="285746"/>
                  <a:pt x="11284199" y="280188"/>
                  <a:pt x="11276508" y="280329"/>
                </a:cubicBezTo>
                <a:cubicBezTo>
                  <a:pt x="11268816" y="280471"/>
                  <a:pt x="11262687" y="286253"/>
                  <a:pt x="11262854" y="293250"/>
                </a:cubicBezTo>
                <a:lnTo>
                  <a:pt x="11220832" y="755723"/>
                </a:lnTo>
                <a:lnTo>
                  <a:pt x="11195363" y="563174"/>
                </a:lnTo>
                <a:cubicBezTo>
                  <a:pt x="11194415" y="556231"/>
                  <a:pt x="11187393" y="551322"/>
                  <a:pt x="11179757" y="552203"/>
                </a:cubicBezTo>
                <a:cubicBezTo>
                  <a:pt x="11173739" y="552903"/>
                  <a:pt x="11168890" y="557078"/>
                  <a:pt x="11167832" y="562515"/>
                </a:cubicBezTo>
                <a:lnTo>
                  <a:pt x="11132106" y="749592"/>
                </a:lnTo>
                <a:lnTo>
                  <a:pt x="11099951" y="596109"/>
                </a:lnTo>
                <a:cubicBezTo>
                  <a:pt x="11098501" y="589239"/>
                  <a:pt x="11091200" y="584729"/>
                  <a:pt x="11083676" y="586041"/>
                </a:cubicBezTo>
                <a:cubicBezTo>
                  <a:pt x="11078549" y="586928"/>
                  <a:pt x="11074425" y="590323"/>
                  <a:pt x="11072920" y="594843"/>
                </a:cubicBezTo>
                <a:lnTo>
                  <a:pt x="11035245" y="708396"/>
                </a:lnTo>
                <a:lnTo>
                  <a:pt x="11001806" y="606041"/>
                </a:lnTo>
                <a:cubicBezTo>
                  <a:pt x="11000022" y="600381"/>
                  <a:pt x="10994170" y="596606"/>
                  <a:pt x="10987706" y="596971"/>
                </a:cubicBezTo>
                <a:cubicBezTo>
                  <a:pt x="10981353" y="597265"/>
                  <a:pt x="10976003" y="601435"/>
                  <a:pt x="10974720" y="607105"/>
                </a:cubicBezTo>
                <a:lnTo>
                  <a:pt x="10947970" y="737937"/>
                </a:lnTo>
                <a:lnTo>
                  <a:pt x="10904610" y="479769"/>
                </a:lnTo>
                <a:cubicBezTo>
                  <a:pt x="10903552" y="473593"/>
                  <a:pt x="10897699" y="469032"/>
                  <a:pt x="10890845" y="469028"/>
                </a:cubicBezTo>
                <a:cubicBezTo>
                  <a:pt x="10883934" y="469053"/>
                  <a:pt x="10878137" y="473634"/>
                  <a:pt x="10877079" y="479820"/>
                </a:cubicBezTo>
                <a:lnTo>
                  <a:pt x="10854786" y="617087"/>
                </a:lnTo>
                <a:lnTo>
                  <a:pt x="10822238" y="150916"/>
                </a:lnTo>
                <a:cubicBezTo>
                  <a:pt x="10821792" y="144258"/>
                  <a:pt x="10815718" y="139074"/>
                  <a:pt x="10808361" y="139059"/>
                </a:cubicBezTo>
                <a:cubicBezTo>
                  <a:pt x="10801004" y="139074"/>
                  <a:pt x="10794929" y="144288"/>
                  <a:pt x="10794484" y="150967"/>
                </a:cubicBezTo>
                <a:lnTo>
                  <a:pt x="10754914" y="751416"/>
                </a:lnTo>
                <a:lnTo>
                  <a:pt x="10726101" y="47092"/>
                </a:lnTo>
                <a:cubicBezTo>
                  <a:pt x="10725822" y="40352"/>
                  <a:pt x="10719747" y="35006"/>
                  <a:pt x="10712336" y="34931"/>
                </a:cubicBezTo>
                <a:cubicBezTo>
                  <a:pt x="10704867" y="34758"/>
                  <a:pt x="10698625" y="40013"/>
                  <a:pt x="10698235" y="46788"/>
                </a:cubicBezTo>
                <a:lnTo>
                  <a:pt x="10654206" y="666339"/>
                </a:lnTo>
                <a:lnTo>
                  <a:pt x="10628961" y="297253"/>
                </a:lnTo>
                <a:cubicBezTo>
                  <a:pt x="10628515" y="290625"/>
                  <a:pt x="10622495" y="285437"/>
                  <a:pt x="10615194" y="285346"/>
                </a:cubicBezTo>
                <a:cubicBezTo>
                  <a:pt x="10607950" y="285351"/>
                  <a:pt x="10601931" y="290392"/>
                  <a:pt x="10601317" y="296949"/>
                </a:cubicBezTo>
                <a:lnTo>
                  <a:pt x="10565091" y="676018"/>
                </a:lnTo>
                <a:lnTo>
                  <a:pt x="10530650" y="583695"/>
                </a:lnTo>
                <a:cubicBezTo>
                  <a:pt x="10528197" y="577073"/>
                  <a:pt x="10520284" y="573525"/>
                  <a:pt x="10512983" y="575775"/>
                </a:cubicBezTo>
                <a:cubicBezTo>
                  <a:pt x="10508245" y="577230"/>
                  <a:pt x="10504734" y="580868"/>
                  <a:pt x="10503786" y="585317"/>
                </a:cubicBezTo>
                <a:lnTo>
                  <a:pt x="10475308" y="715895"/>
                </a:lnTo>
                <a:lnTo>
                  <a:pt x="10446884" y="464923"/>
                </a:lnTo>
                <a:cubicBezTo>
                  <a:pt x="10446160" y="457961"/>
                  <a:pt x="10439306" y="452864"/>
                  <a:pt x="10431669" y="453538"/>
                </a:cubicBezTo>
                <a:cubicBezTo>
                  <a:pt x="10425818" y="454049"/>
                  <a:pt x="10420969" y="457834"/>
                  <a:pt x="10419521" y="462998"/>
                </a:cubicBezTo>
                <a:lnTo>
                  <a:pt x="10361615" y="663198"/>
                </a:lnTo>
                <a:lnTo>
                  <a:pt x="10342555" y="605839"/>
                </a:lnTo>
                <a:cubicBezTo>
                  <a:pt x="10340771" y="600574"/>
                  <a:pt x="10335532" y="596931"/>
                  <a:pt x="10329458" y="596819"/>
                </a:cubicBezTo>
                <a:cubicBezTo>
                  <a:pt x="10323383" y="596677"/>
                  <a:pt x="10317921" y="600179"/>
                  <a:pt x="10316026" y="605433"/>
                </a:cubicBezTo>
                <a:lnTo>
                  <a:pt x="10281361" y="698667"/>
                </a:lnTo>
                <a:lnTo>
                  <a:pt x="10238894" y="590536"/>
                </a:lnTo>
                <a:cubicBezTo>
                  <a:pt x="10236887" y="585499"/>
                  <a:pt x="10231649" y="582145"/>
                  <a:pt x="10225741" y="582124"/>
                </a:cubicBezTo>
                <a:cubicBezTo>
                  <a:pt x="10219777" y="582200"/>
                  <a:pt x="10214483" y="585722"/>
                  <a:pt x="10212643" y="590891"/>
                </a:cubicBezTo>
                <a:lnTo>
                  <a:pt x="10181769" y="677031"/>
                </a:lnTo>
                <a:lnTo>
                  <a:pt x="10147772" y="464214"/>
                </a:lnTo>
                <a:cubicBezTo>
                  <a:pt x="10146769" y="457986"/>
                  <a:pt x="10140862" y="453375"/>
                  <a:pt x="10133951" y="453370"/>
                </a:cubicBezTo>
                <a:cubicBezTo>
                  <a:pt x="10126984" y="453476"/>
                  <a:pt x="10121132" y="458260"/>
                  <a:pt x="10120297" y="464568"/>
                </a:cubicBezTo>
                <a:lnTo>
                  <a:pt x="10079947" y="772799"/>
                </a:lnTo>
                <a:lnTo>
                  <a:pt x="10044724" y="341489"/>
                </a:lnTo>
                <a:cubicBezTo>
                  <a:pt x="10044222" y="334891"/>
                  <a:pt x="10038204" y="329769"/>
                  <a:pt x="10030902" y="329733"/>
                </a:cubicBezTo>
                <a:cubicBezTo>
                  <a:pt x="10023658" y="329713"/>
                  <a:pt x="10017582" y="334765"/>
                  <a:pt x="10017025" y="341337"/>
                </a:cubicBezTo>
                <a:lnTo>
                  <a:pt x="9997073" y="556231"/>
                </a:lnTo>
                <a:lnTo>
                  <a:pt x="9967090" y="68677"/>
                </a:lnTo>
                <a:cubicBezTo>
                  <a:pt x="9967090" y="61680"/>
                  <a:pt x="9960848" y="56010"/>
                  <a:pt x="9953157" y="56010"/>
                </a:cubicBezTo>
                <a:cubicBezTo>
                  <a:pt x="9945466" y="56010"/>
                  <a:pt x="9939225" y="61680"/>
                  <a:pt x="9939225" y="68677"/>
                </a:cubicBezTo>
                <a:lnTo>
                  <a:pt x="9900880" y="566923"/>
                </a:lnTo>
                <a:lnTo>
                  <a:pt x="9864989" y="284839"/>
                </a:lnTo>
                <a:cubicBezTo>
                  <a:pt x="9864153" y="278454"/>
                  <a:pt x="9858190" y="273646"/>
                  <a:pt x="9851112" y="273641"/>
                </a:cubicBezTo>
                <a:cubicBezTo>
                  <a:pt x="9843922" y="273752"/>
                  <a:pt x="9838014" y="278794"/>
                  <a:pt x="9837458" y="285295"/>
                </a:cubicBezTo>
                <a:lnTo>
                  <a:pt x="9797275" y="736721"/>
                </a:lnTo>
                <a:lnTo>
                  <a:pt x="9767347" y="416786"/>
                </a:lnTo>
                <a:cubicBezTo>
                  <a:pt x="9766733" y="410229"/>
                  <a:pt x="9760715" y="405187"/>
                  <a:pt x="9753470" y="405182"/>
                </a:cubicBezTo>
                <a:cubicBezTo>
                  <a:pt x="9746168" y="405218"/>
                  <a:pt x="9740151" y="410341"/>
                  <a:pt x="9739648" y="416938"/>
                </a:cubicBezTo>
                <a:lnTo>
                  <a:pt x="9699354" y="918578"/>
                </a:lnTo>
                <a:lnTo>
                  <a:pt x="9655828" y="571484"/>
                </a:lnTo>
                <a:cubicBezTo>
                  <a:pt x="9654936" y="564537"/>
                  <a:pt x="9648025" y="559561"/>
                  <a:pt x="9640389" y="560371"/>
                </a:cubicBezTo>
                <a:lnTo>
                  <a:pt x="9639748" y="560630"/>
                </a:lnTo>
                <a:lnTo>
                  <a:pt x="9639748" y="566315"/>
                </a:lnTo>
                <a:lnTo>
                  <a:pt x="9638528" y="566339"/>
                </a:lnTo>
                <a:cubicBezTo>
                  <a:pt x="9634237" y="568041"/>
                  <a:pt x="9631227" y="571563"/>
                  <a:pt x="9630392" y="575724"/>
                </a:cubicBezTo>
                <a:lnTo>
                  <a:pt x="9596117" y="752412"/>
                </a:lnTo>
                <a:lnTo>
                  <a:pt x="9533976" y="349174"/>
                </a:lnTo>
                <a:cubicBezTo>
                  <a:pt x="9533028" y="342896"/>
                  <a:pt x="9527120" y="338219"/>
                  <a:pt x="9520154" y="338229"/>
                </a:cubicBezTo>
                <a:cubicBezTo>
                  <a:pt x="9513188" y="338300"/>
                  <a:pt x="9507280" y="343028"/>
                  <a:pt x="9506389" y="349326"/>
                </a:cubicBezTo>
                <a:lnTo>
                  <a:pt x="9468602" y="619706"/>
                </a:lnTo>
                <a:lnTo>
                  <a:pt x="9460354" y="575825"/>
                </a:lnTo>
                <a:cubicBezTo>
                  <a:pt x="9459072" y="568929"/>
                  <a:pt x="9451883" y="564287"/>
                  <a:pt x="9444304" y="565458"/>
                </a:cubicBezTo>
                <a:cubicBezTo>
                  <a:pt x="9439120" y="566253"/>
                  <a:pt x="9434884" y="569612"/>
                  <a:pt x="9433323" y="574153"/>
                </a:cubicBezTo>
                <a:lnTo>
                  <a:pt x="9403229" y="661306"/>
                </a:lnTo>
                <a:lnTo>
                  <a:pt x="9376366" y="574507"/>
                </a:lnTo>
                <a:cubicBezTo>
                  <a:pt x="9374639" y="568777"/>
                  <a:pt x="9368732" y="564930"/>
                  <a:pt x="9362210" y="565285"/>
                </a:cubicBezTo>
                <a:cubicBezTo>
                  <a:pt x="9355689" y="565635"/>
                  <a:pt x="9350283" y="570053"/>
                  <a:pt x="9349225" y="575926"/>
                </a:cubicBezTo>
                <a:lnTo>
                  <a:pt x="9300237" y="849244"/>
                </a:lnTo>
                <a:lnTo>
                  <a:pt x="9265293" y="576483"/>
                </a:lnTo>
                <a:cubicBezTo>
                  <a:pt x="9264457" y="570145"/>
                  <a:pt x="9258605" y="565346"/>
                  <a:pt x="9251583" y="565285"/>
                </a:cubicBezTo>
                <a:cubicBezTo>
                  <a:pt x="9244672" y="565301"/>
                  <a:pt x="9238764" y="569942"/>
                  <a:pt x="9237817" y="576179"/>
                </a:cubicBezTo>
                <a:lnTo>
                  <a:pt x="9212013" y="742785"/>
                </a:lnTo>
                <a:lnTo>
                  <a:pt x="9169991" y="551655"/>
                </a:lnTo>
                <a:cubicBezTo>
                  <a:pt x="9168486" y="544794"/>
                  <a:pt x="9161186" y="540330"/>
                  <a:pt x="9153606" y="541693"/>
                </a:cubicBezTo>
                <a:cubicBezTo>
                  <a:pt x="9148925" y="542544"/>
                  <a:pt x="9145023" y="545539"/>
                  <a:pt x="9143296" y="549628"/>
                </a:cubicBezTo>
                <a:lnTo>
                  <a:pt x="9100772" y="651628"/>
                </a:lnTo>
                <a:lnTo>
                  <a:pt x="9078591" y="574963"/>
                </a:lnTo>
                <a:cubicBezTo>
                  <a:pt x="9076696" y="568183"/>
                  <a:pt x="9069117" y="564099"/>
                  <a:pt x="9061648" y="565833"/>
                </a:cubicBezTo>
                <a:cubicBezTo>
                  <a:pt x="9057134" y="566882"/>
                  <a:pt x="9053512" y="569911"/>
                  <a:pt x="9051951" y="573899"/>
                </a:cubicBezTo>
                <a:lnTo>
                  <a:pt x="9001793" y="704478"/>
                </a:lnTo>
                <a:lnTo>
                  <a:pt x="8974373" y="575673"/>
                </a:lnTo>
                <a:cubicBezTo>
                  <a:pt x="8973091" y="569876"/>
                  <a:pt x="8967574" y="565660"/>
                  <a:pt x="8961052" y="565538"/>
                </a:cubicBezTo>
                <a:lnTo>
                  <a:pt x="8960719" y="565538"/>
                </a:lnTo>
                <a:cubicBezTo>
                  <a:pt x="8954309" y="565534"/>
                  <a:pt x="8948736" y="569506"/>
                  <a:pt x="8947175" y="575166"/>
                </a:cubicBezTo>
                <a:lnTo>
                  <a:pt x="8917971" y="682335"/>
                </a:lnTo>
                <a:lnTo>
                  <a:pt x="8879238" y="433136"/>
                </a:lnTo>
                <a:cubicBezTo>
                  <a:pt x="8879015" y="426138"/>
                  <a:pt x="8872551" y="420651"/>
                  <a:pt x="8864859" y="420874"/>
                </a:cubicBezTo>
                <a:cubicBezTo>
                  <a:pt x="8857168" y="421096"/>
                  <a:pt x="8851150" y="426949"/>
                  <a:pt x="8851372" y="433946"/>
                </a:cubicBezTo>
                <a:lnTo>
                  <a:pt x="8824732" y="746738"/>
                </a:lnTo>
                <a:lnTo>
                  <a:pt x="8800434" y="22652"/>
                </a:lnTo>
                <a:cubicBezTo>
                  <a:pt x="8800211" y="15917"/>
                  <a:pt x="8794247" y="10521"/>
                  <a:pt x="8786835" y="10389"/>
                </a:cubicBezTo>
                <a:lnTo>
                  <a:pt x="8786501" y="10389"/>
                </a:lnTo>
                <a:cubicBezTo>
                  <a:pt x="8779256" y="10394"/>
                  <a:pt x="8773181" y="15466"/>
                  <a:pt x="8772624" y="22044"/>
                </a:cubicBezTo>
                <a:lnTo>
                  <a:pt x="8726811" y="552618"/>
                </a:lnTo>
                <a:lnTo>
                  <a:pt x="8695826" y="269418"/>
                </a:lnTo>
                <a:cubicBezTo>
                  <a:pt x="8695101" y="262932"/>
                  <a:pt x="8689138" y="257987"/>
                  <a:pt x="8681949" y="257967"/>
                </a:cubicBezTo>
                <a:cubicBezTo>
                  <a:pt x="8674703" y="258053"/>
                  <a:pt x="8668739" y="263161"/>
                  <a:pt x="8668239" y="269723"/>
                </a:cubicBezTo>
                <a:lnTo>
                  <a:pt x="8635189" y="677065"/>
                </a:lnTo>
                <a:lnTo>
                  <a:pt x="8603087" y="154700"/>
                </a:lnTo>
                <a:cubicBezTo>
                  <a:pt x="8602642" y="148072"/>
                  <a:pt x="8596679" y="142863"/>
                  <a:pt x="8589377" y="142741"/>
                </a:cubicBezTo>
                <a:cubicBezTo>
                  <a:pt x="8582132" y="142721"/>
                  <a:pt x="8576058" y="147773"/>
                  <a:pt x="8575501" y="154345"/>
                </a:cubicBezTo>
                <a:lnTo>
                  <a:pt x="8531473" y="628015"/>
                </a:lnTo>
                <a:lnTo>
                  <a:pt x="8516926" y="574710"/>
                </a:lnTo>
                <a:cubicBezTo>
                  <a:pt x="8515477" y="569450"/>
                  <a:pt x="8510518" y="565604"/>
                  <a:pt x="8504609" y="565133"/>
                </a:cubicBezTo>
                <a:cubicBezTo>
                  <a:pt x="8498646" y="564642"/>
                  <a:pt x="8493072" y="567661"/>
                  <a:pt x="8490677" y="572632"/>
                </a:cubicBezTo>
                <a:lnTo>
                  <a:pt x="8454730" y="646409"/>
                </a:lnTo>
                <a:lnTo>
                  <a:pt x="8430765" y="574102"/>
                </a:lnTo>
                <a:cubicBezTo>
                  <a:pt x="8428536" y="567398"/>
                  <a:pt x="8420789" y="563588"/>
                  <a:pt x="8413432" y="565589"/>
                </a:cubicBezTo>
                <a:cubicBezTo>
                  <a:pt x="8408249" y="567003"/>
                  <a:pt x="8404404" y="571036"/>
                  <a:pt x="8403623" y="575926"/>
                </a:cubicBezTo>
                <a:lnTo>
                  <a:pt x="8354078" y="878988"/>
                </a:lnTo>
                <a:lnTo>
                  <a:pt x="8305089" y="448996"/>
                </a:lnTo>
                <a:cubicBezTo>
                  <a:pt x="8304366" y="442596"/>
                  <a:pt x="8298458" y="437711"/>
                  <a:pt x="8291380" y="437646"/>
                </a:cubicBezTo>
                <a:cubicBezTo>
                  <a:pt x="8284358" y="437646"/>
                  <a:pt x="8278450" y="442403"/>
                  <a:pt x="8277558" y="448742"/>
                </a:cubicBezTo>
                <a:lnTo>
                  <a:pt x="8249357" y="655124"/>
                </a:lnTo>
                <a:lnTo>
                  <a:pt x="8213690" y="573392"/>
                </a:lnTo>
                <a:cubicBezTo>
                  <a:pt x="8211516" y="568366"/>
                  <a:pt x="8206054" y="565143"/>
                  <a:pt x="8200146" y="565386"/>
                </a:cubicBezTo>
                <a:cubicBezTo>
                  <a:pt x="8194240" y="565635"/>
                  <a:pt x="8189112" y="569222"/>
                  <a:pt x="8187385" y="574355"/>
                </a:cubicBezTo>
                <a:lnTo>
                  <a:pt x="8169272" y="628624"/>
                </a:lnTo>
                <a:lnTo>
                  <a:pt x="8119113" y="261361"/>
                </a:lnTo>
                <a:cubicBezTo>
                  <a:pt x="8118945" y="254364"/>
                  <a:pt x="8112592" y="248806"/>
                  <a:pt x="8104901" y="248947"/>
                </a:cubicBezTo>
                <a:cubicBezTo>
                  <a:pt x="8097209" y="249089"/>
                  <a:pt x="8091080" y="254871"/>
                  <a:pt x="8091247" y="261868"/>
                </a:cubicBezTo>
                <a:lnTo>
                  <a:pt x="8049225" y="724341"/>
                </a:lnTo>
                <a:lnTo>
                  <a:pt x="8023756" y="531792"/>
                </a:lnTo>
                <a:cubicBezTo>
                  <a:pt x="8022809" y="524850"/>
                  <a:pt x="8015786" y="519940"/>
                  <a:pt x="8008150" y="520821"/>
                </a:cubicBezTo>
                <a:cubicBezTo>
                  <a:pt x="8002132" y="521521"/>
                  <a:pt x="7997283" y="525696"/>
                  <a:pt x="7996225" y="531133"/>
                </a:cubicBezTo>
                <a:lnTo>
                  <a:pt x="7960500" y="718210"/>
                </a:lnTo>
                <a:lnTo>
                  <a:pt x="7928344" y="564728"/>
                </a:lnTo>
                <a:cubicBezTo>
                  <a:pt x="7926894" y="557857"/>
                  <a:pt x="7919593" y="553347"/>
                  <a:pt x="7912069" y="554659"/>
                </a:cubicBezTo>
                <a:cubicBezTo>
                  <a:pt x="7906942" y="555546"/>
                  <a:pt x="7902818" y="558941"/>
                  <a:pt x="7901313" y="563461"/>
                </a:cubicBezTo>
                <a:lnTo>
                  <a:pt x="7863637" y="677014"/>
                </a:lnTo>
                <a:lnTo>
                  <a:pt x="7830199" y="574659"/>
                </a:lnTo>
                <a:cubicBezTo>
                  <a:pt x="7828415" y="568999"/>
                  <a:pt x="7822563" y="565224"/>
                  <a:pt x="7816099" y="565589"/>
                </a:cubicBezTo>
                <a:cubicBezTo>
                  <a:pt x="7809746" y="565883"/>
                  <a:pt x="7804396" y="570053"/>
                  <a:pt x="7803112" y="575724"/>
                </a:cubicBezTo>
                <a:lnTo>
                  <a:pt x="7776363" y="706555"/>
                </a:lnTo>
                <a:lnTo>
                  <a:pt x="7733003" y="448387"/>
                </a:lnTo>
                <a:cubicBezTo>
                  <a:pt x="7731945" y="442211"/>
                  <a:pt x="7726092" y="437651"/>
                  <a:pt x="7719238" y="437646"/>
                </a:cubicBezTo>
                <a:cubicBezTo>
                  <a:pt x="7712327" y="437671"/>
                  <a:pt x="7706530" y="442252"/>
                  <a:pt x="7705471" y="448439"/>
                </a:cubicBezTo>
                <a:lnTo>
                  <a:pt x="7683179" y="585706"/>
                </a:lnTo>
                <a:lnTo>
                  <a:pt x="7650631" y="119534"/>
                </a:lnTo>
                <a:cubicBezTo>
                  <a:pt x="7650185" y="112876"/>
                  <a:pt x="7644111" y="107692"/>
                  <a:pt x="7636754" y="107677"/>
                </a:cubicBezTo>
                <a:cubicBezTo>
                  <a:pt x="7629397" y="107692"/>
                  <a:pt x="7623322" y="112906"/>
                  <a:pt x="7622877" y="119585"/>
                </a:cubicBezTo>
                <a:lnTo>
                  <a:pt x="7583307" y="720034"/>
                </a:lnTo>
                <a:lnTo>
                  <a:pt x="7554494" y="15710"/>
                </a:lnTo>
                <a:cubicBezTo>
                  <a:pt x="7554215" y="8970"/>
                  <a:pt x="7548140" y="3625"/>
                  <a:pt x="7540729" y="3549"/>
                </a:cubicBezTo>
                <a:cubicBezTo>
                  <a:pt x="7533260" y="3377"/>
                  <a:pt x="7527018" y="8631"/>
                  <a:pt x="7526628" y="15406"/>
                </a:cubicBezTo>
                <a:lnTo>
                  <a:pt x="7482599" y="634958"/>
                </a:lnTo>
                <a:lnTo>
                  <a:pt x="7457354" y="265872"/>
                </a:lnTo>
                <a:cubicBezTo>
                  <a:pt x="7456908" y="259244"/>
                  <a:pt x="7450888" y="254055"/>
                  <a:pt x="7443587" y="253964"/>
                </a:cubicBezTo>
                <a:cubicBezTo>
                  <a:pt x="7436343" y="253969"/>
                  <a:pt x="7430324" y="259011"/>
                  <a:pt x="7429710" y="265567"/>
                </a:cubicBezTo>
                <a:lnTo>
                  <a:pt x="7393484" y="644636"/>
                </a:lnTo>
                <a:lnTo>
                  <a:pt x="7359043" y="552313"/>
                </a:lnTo>
                <a:cubicBezTo>
                  <a:pt x="7356590" y="545691"/>
                  <a:pt x="7348677" y="542144"/>
                  <a:pt x="7341375" y="544393"/>
                </a:cubicBezTo>
                <a:cubicBezTo>
                  <a:pt x="7336638" y="545848"/>
                  <a:pt x="7333127" y="549486"/>
                  <a:pt x="7332179" y="553935"/>
                </a:cubicBezTo>
                <a:lnTo>
                  <a:pt x="7303701" y="684513"/>
                </a:lnTo>
                <a:lnTo>
                  <a:pt x="7275277" y="433541"/>
                </a:lnTo>
                <a:cubicBezTo>
                  <a:pt x="7274553" y="426579"/>
                  <a:pt x="7267699" y="421482"/>
                  <a:pt x="7260062" y="422156"/>
                </a:cubicBezTo>
                <a:cubicBezTo>
                  <a:pt x="7254211" y="422667"/>
                  <a:pt x="7249362" y="426452"/>
                  <a:pt x="7247914" y="431616"/>
                </a:cubicBezTo>
                <a:lnTo>
                  <a:pt x="7190008" y="631816"/>
                </a:lnTo>
                <a:lnTo>
                  <a:pt x="7170947" y="574457"/>
                </a:lnTo>
                <a:cubicBezTo>
                  <a:pt x="7169163" y="569192"/>
                  <a:pt x="7163925" y="565549"/>
                  <a:pt x="7157851" y="565437"/>
                </a:cubicBezTo>
                <a:cubicBezTo>
                  <a:pt x="7151776" y="565295"/>
                  <a:pt x="7146314" y="568797"/>
                  <a:pt x="7144419" y="574051"/>
                </a:cubicBezTo>
                <a:lnTo>
                  <a:pt x="7109754" y="667285"/>
                </a:lnTo>
                <a:lnTo>
                  <a:pt x="7067287" y="559154"/>
                </a:lnTo>
                <a:cubicBezTo>
                  <a:pt x="7065280" y="554117"/>
                  <a:pt x="7060041" y="550763"/>
                  <a:pt x="7054134" y="550742"/>
                </a:cubicBezTo>
                <a:cubicBezTo>
                  <a:pt x="7048170" y="550819"/>
                  <a:pt x="7042876" y="554340"/>
                  <a:pt x="7041036" y="559509"/>
                </a:cubicBezTo>
                <a:lnTo>
                  <a:pt x="7010162" y="645649"/>
                </a:lnTo>
                <a:lnTo>
                  <a:pt x="6976165" y="432832"/>
                </a:lnTo>
                <a:cubicBezTo>
                  <a:pt x="6975162" y="426604"/>
                  <a:pt x="6969255" y="421993"/>
                  <a:pt x="6962344" y="421988"/>
                </a:cubicBezTo>
                <a:cubicBezTo>
                  <a:pt x="6955377" y="422095"/>
                  <a:pt x="6949525" y="426878"/>
                  <a:pt x="6948690" y="433186"/>
                </a:cubicBezTo>
                <a:lnTo>
                  <a:pt x="6908339" y="741417"/>
                </a:lnTo>
                <a:lnTo>
                  <a:pt x="6873117" y="310107"/>
                </a:lnTo>
                <a:cubicBezTo>
                  <a:pt x="6872615" y="303509"/>
                  <a:pt x="6866597" y="298387"/>
                  <a:pt x="6859295" y="298351"/>
                </a:cubicBezTo>
                <a:cubicBezTo>
                  <a:pt x="6852050" y="298331"/>
                  <a:pt x="6845975" y="303383"/>
                  <a:pt x="6845418" y="309955"/>
                </a:cubicBezTo>
                <a:lnTo>
                  <a:pt x="6825466" y="524850"/>
                </a:lnTo>
                <a:lnTo>
                  <a:pt x="6795483" y="37295"/>
                </a:lnTo>
                <a:cubicBezTo>
                  <a:pt x="6795483" y="30298"/>
                  <a:pt x="6789241" y="24628"/>
                  <a:pt x="6781550" y="24628"/>
                </a:cubicBezTo>
                <a:cubicBezTo>
                  <a:pt x="6773859" y="24628"/>
                  <a:pt x="6767617" y="30298"/>
                  <a:pt x="6767617" y="37295"/>
                </a:cubicBezTo>
                <a:lnTo>
                  <a:pt x="6729273" y="535541"/>
                </a:lnTo>
                <a:lnTo>
                  <a:pt x="6693381" y="253457"/>
                </a:lnTo>
                <a:cubicBezTo>
                  <a:pt x="6692546" y="247073"/>
                  <a:pt x="6686583" y="242264"/>
                  <a:pt x="6679505" y="242259"/>
                </a:cubicBezTo>
                <a:cubicBezTo>
                  <a:pt x="6672315" y="242370"/>
                  <a:pt x="6666407" y="247412"/>
                  <a:pt x="6665851" y="253913"/>
                </a:cubicBezTo>
                <a:lnTo>
                  <a:pt x="6625668" y="705339"/>
                </a:lnTo>
                <a:lnTo>
                  <a:pt x="6595740" y="385404"/>
                </a:lnTo>
                <a:cubicBezTo>
                  <a:pt x="6595126" y="378847"/>
                  <a:pt x="6589108" y="373805"/>
                  <a:pt x="6581863" y="373800"/>
                </a:cubicBezTo>
                <a:cubicBezTo>
                  <a:pt x="6574561" y="373836"/>
                  <a:pt x="6568543" y="378959"/>
                  <a:pt x="6568041" y="385556"/>
                </a:cubicBezTo>
                <a:lnTo>
                  <a:pt x="6527747" y="887197"/>
                </a:lnTo>
                <a:lnTo>
                  <a:pt x="6485860" y="553176"/>
                </a:lnTo>
                <a:lnTo>
                  <a:pt x="6485860" y="525703"/>
                </a:lnTo>
                <a:lnTo>
                  <a:pt x="6485218" y="525444"/>
                </a:lnTo>
                <a:cubicBezTo>
                  <a:pt x="6481401" y="525039"/>
                  <a:pt x="6477764" y="526081"/>
                  <a:pt x="6474971" y="528092"/>
                </a:cubicBezTo>
                <a:lnTo>
                  <a:pt x="6473650" y="530247"/>
                </a:lnTo>
                <a:lnTo>
                  <a:pt x="6468783" y="528989"/>
                </a:lnTo>
                <a:lnTo>
                  <a:pt x="6468141" y="529248"/>
                </a:lnTo>
                <a:lnTo>
                  <a:pt x="6468141" y="549630"/>
                </a:lnTo>
                <a:lnTo>
                  <a:pt x="6426254" y="883652"/>
                </a:lnTo>
                <a:lnTo>
                  <a:pt x="6385960" y="382011"/>
                </a:lnTo>
                <a:cubicBezTo>
                  <a:pt x="6385458" y="375414"/>
                  <a:pt x="6379440" y="370291"/>
                  <a:pt x="6372139" y="370255"/>
                </a:cubicBezTo>
                <a:cubicBezTo>
                  <a:pt x="6364893" y="370260"/>
                  <a:pt x="6358875" y="375302"/>
                  <a:pt x="6358262" y="381859"/>
                </a:cubicBezTo>
                <a:lnTo>
                  <a:pt x="6328333" y="701794"/>
                </a:lnTo>
                <a:lnTo>
                  <a:pt x="6288151" y="250368"/>
                </a:lnTo>
                <a:cubicBezTo>
                  <a:pt x="6287594" y="243867"/>
                  <a:pt x="6281686" y="238825"/>
                  <a:pt x="6274497" y="238714"/>
                </a:cubicBezTo>
                <a:cubicBezTo>
                  <a:pt x="6267419" y="238719"/>
                  <a:pt x="6261455" y="243528"/>
                  <a:pt x="6260620" y="249912"/>
                </a:cubicBezTo>
                <a:lnTo>
                  <a:pt x="6224728" y="531996"/>
                </a:lnTo>
                <a:lnTo>
                  <a:pt x="6186384" y="33750"/>
                </a:lnTo>
                <a:cubicBezTo>
                  <a:pt x="6186384" y="26753"/>
                  <a:pt x="6180143" y="21083"/>
                  <a:pt x="6172452" y="21083"/>
                </a:cubicBezTo>
                <a:cubicBezTo>
                  <a:pt x="6164761" y="21083"/>
                  <a:pt x="6158518" y="26753"/>
                  <a:pt x="6158518" y="33750"/>
                </a:cubicBezTo>
                <a:lnTo>
                  <a:pt x="6128535" y="521305"/>
                </a:lnTo>
                <a:lnTo>
                  <a:pt x="6108583" y="306410"/>
                </a:lnTo>
                <a:cubicBezTo>
                  <a:pt x="6108027" y="299838"/>
                  <a:pt x="6101951" y="294786"/>
                  <a:pt x="6094706" y="294806"/>
                </a:cubicBezTo>
                <a:cubicBezTo>
                  <a:pt x="6087405" y="294842"/>
                  <a:pt x="6081387" y="299964"/>
                  <a:pt x="6080885" y="306562"/>
                </a:cubicBezTo>
                <a:lnTo>
                  <a:pt x="6045662" y="737872"/>
                </a:lnTo>
                <a:lnTo>
                  <a:pt x="6005312" y="429641"/>
                </a:lnTo>
                <a:cubicBezTo>
                  <a:pt x="6004476" y="423333"/>
                  <a:pt x="5998625" y="418550"/>
                  <a:pt x="5991658" y="418443"/>
                </a:cubicBezTo>
                <a:cubicBezTo>
                  <a:pt x="5984747" y="418448"/>
                  <a:pt x="5978839" y="423059"/>
                  <a:pt x="5977837" y="429287"/>
                </a:cubicBezTo>
                <a:lnTo>
                  <a:pt x="5943839" y="642104"/>
                </a:lnTo>
                <a:lnTo>
                  <a:pt x="5912965" y="555964"/>
                </a:lnTo>
                <a:cubicBezTo>
                  <a:pt x="5911126" y="550795"/>
                  <a:pt x="5905831" y="547274"/>
                  <a:pt x="5899868" y="547197"/>
                </a:cubicBezTo>
                <a:cubicBezTo>
                  <a:pt x="5893960" y="547218"/>
                  <a:pt x="5888721" y="550572"/>
                  <a:pt x="5886714" y="555609"/>
                </a:cubicBezTo>
                <a:lnTo>
                  <a:pt x="5844248" y="663740"/>
                </a:lnTo>
                <a:lnTo>
                  <a:pt x="5809582" y="570506"/>
                </a:lnTo>
                <a:cubicBezTo>
                  <a:pt x="5807687" y="565252"/>
                  <a:pt x="5802226" y="561750"/>
                  <a:pt x="5796150" y="561892"/>
                </a:cubicBezTo>
                <a:cubicBezTo>
                  <a:pt x="5790076" y="562004"/>
                  <a:pt x="5784838" y="565647"/>
                  <a:pt x="5783054" y="570912"/>
                </a:cubicBezTo>
                <a:lnTo>
                  <a:pt x="5763994" y="628271"/>
                </a:lnTo>
                <a:lnTo>
                  <a:pt x="5706088" y="428071"/>
                </a:lnTo>
                <a:cubicBezTo>
                  <a:pt x="5704639" y="422907"/>
                  <a:pt x="5699791" y="419122"/>
                  <a:pt x="5693939" y="418611"/>
                </a:cubicBezTo>
                <a:cubicBezTo>
                  <a:pt x="5686303" y="417937"/>
                  <a:pt x="5679448" y="423034"/>
                  <a:pt x="5678725" y="429996"/>
                </a:cubicBezTo>
                <a:lnTo>
                  <a:pt x="5650300" y="680968"/>
                </a:lnTo>
                <a:lnTo>
                  <a:pt x="5621823" y="550390"/>
                </a:lnTo>
                <a:cubicBezTo>
                  <a:pt x="5620874" y="545941"/>
                  <a:pt x="5617363" y="542303"/>
                  <a:pt x="5612626" y="540848"/>
                </a:cubicBezTo>
                <a:cubicBezTo>
                  <a:pt x="5605325" y="538599"/>
                  <a:pt x="5597411" y="542146"/>
                  <a:pt x="5594959" y="548768"/>
                </a:cubicBezTo>
                <a:lnTo>
                  <a:pt x="5560518" y="641091"/>
                </a:lnTo>
                <a:lnTo>
                  <a:pt x="5524292" y="262022"/>
                </a:lnTo>
                <a:cubicBezTo>
                  <a:pt x="5523678" y="255466"/>
                  <a:pt x="5517659" y="250424"/>
                  <a:pt x="5510415" y="250419"/>
                </a:cubicBezTo>
                <a:cubicBezTo>
                  <a:pt x="5503114" y="250510"/>
                  <a:pt x="5497094" y="255699"/>
                  <a:pt x="5496647" y="262327"/>
                </a:cubicBezTo>
                <a:lnTo>
                  <a:pt x="5471402" y="631413"/>
                </a:lnTo>
                <a:lnTo>
                  <a:pt x="5427373" y="11861"/>
                </a:lnTo>
                <a:cubicBezTo>
                  <a:pt x="5426983" y="5086"/>
                  <a:pt x="5420742" y="-169"/>
                  <a:pt x="5413273" y="4"/>
                </a:cubicBezTo>
                <a:close/>
              </a:path>
            </a:pathLst>
          </a:custGeom>
          <a:gradFill>
            <a:gsLst>
              <a:gs pos="0">
                <a:schemeClr val="accent1"/>
              </a:gs>
              <a:gs pos="18000">
                <a:schemeClr val="accent2"/>
              </a:gs>
              <a:gs pos="37000">
                <a:schemeClr val="accent3"/>
              </a:gs>
              <a:gs pos="58000">
                <a:schemeClr val="accent4"/>
              </a:gs>
              <a:gs pos="80000">
                <a:schemeClr val="accent5"/>
              </a:gs>
              <a:gs pos="100000">
                <a:schemeClr val="accent6"/>
              </a:gs>
            </a:gsLst>
            <a:lin ang="10800025"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4 Section Title">
  <p:cSld name="CUSTOM_3">
    <p:spTree>
      <p:nvGrpSpPr>
        <p:cNvPr id="40" name="Shape 40"/>
        <p:cNvGrpSpPr/>
        <p:nvPr/>
      </p:nvGrpSpPr>
      <p:grpSpPr>
        <a:xfrm>
          <a:off x="0" y="0"/>
          <a:ext cx="0" cy="0"/>
          <a:chOff x="0" y="0"/>
          <a:chExt cx="0" cy="0"/>
        </a:xfrm>
      </p:grpSpPr>
      <p:sp>
        <p:nvSpPr>
          <p:cNvPr id="41" name="Google Shape;41;p7"/>
          <p:cNvSpPr txBox="1"/>
          <p:nvPr>
            <p:ph type="title"/>
          </p:nvPr>
        </p:nvSpPr>
        <p:spPr>
          <a:xfrm>
            <a:off x="4056038" y="1500400"/>
            <a:ext cx="7389300" cy="2066100"/>
          </a:xfrm>
          <a:prstGeom prst="rect">
            <a:avLst/>
          </a:prstGeom>
        </p:spPr>
        <p:txBody>
          <a:bodyPr anchorCtr="0" anchor="t" bIns="121900" lIns="121900" spcFirstLastPara="1" rIns="121900" wrap="square" tIns="121900">
            <a:noAutofit/>
          </a:bodyPr>
          <a:lstStyle>
            <a:lvl1pPr indent="0" lvl="0" marL="0" marR="0" rtl="0" algn="l">
              <a:lnSpc>
                <a:spcPct val="100000"/>
              </a:lnSpc>
              <a:spcBef>
                <a:spcPts val="0"/>
              </a:spcBef>
              <a:spcAft>
                <a:spcPts val="0"/>
              </a:spcAft>
              <a:buClr>
                <a:schemeClr val="dk1"/>
              </a:buClr>
              <a:buSzPts val="6000"/>
              <a:buFont typeface="Aldrich"/>
              <a:buNone/>
              <a:defRPr sz="6000"/>
            </a:lvl1pPr>
            <a:lvl2pPr lvl="1"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9pPr>
          </a:lstStyle>
          <a:p/>
        </p:txBody>
      </p:sp>
      <p:sp>
        <p:nvSpPr>
          <p:cNvPr id="42" name="Google Shape;42;p7"/>
          <p:cNvSpPr txBox="1"/>
          <p:nvPr>
            <p:ph idx="1" type="body"/>
          </p:nvPr>
        </p:nvSpPr>
        <p:spPr>
          <a:xfrm>
            <a:off x="4056038" y="3584050"/>
            <a:ext cx="7389300" cy="763500"/>
          </a:xfrm>
          <a:prstGeom prst="rect">
            <a:avLst/>
          </a:prstGeom>
        </p:spPr>
        <p:txBody>
          <a:bodyPr anchorCtr="0" anchor="t" bIns="121900" lIns="121900" spcFirstLastPara="1" rIns="121900" wrap="square" tIns="121900">
            <a:noAutofit/>
          </a:bodyPr>
          <a:lstStyle>
            <a:lvl1pPr indent="-349250" lvl="0" marL="457200">
              <a:spcBef>
                <a:spcPts val="0"/>
              </a:spcBef>
              <a:spcAft>
                <a:spcPts val="0"/>
              </a:spcAft>
              <a:buSzPts val="1900"/>
              <a:buChar char="●"/>
              <a:defRPr/>
            </a:lvl1pPr>
            <a:lvl2pPr indent="-349250" lvl="1" marL="914400">
              <a:spcBef>
                <a:spcPts val="2100"/>
              </a:spcBef>
              <a:spcAft>
                <a:spcPts val="0"/>
              </a:spcAft>
              <a:buSzPts val="1900"/>
              <a:buChar char="○"/>
              <a:defRPr/>
            </a:lvl2pPr>
            <a:lvl3pPr indent="-349250" lvl="2" marL="1371600">
              <a:spcBef>
                <a:spcPts val="2100"/>
              </a:spcBef>
              <a:spcAft>
                <a:spcPts val="0"/>
              </a:spcAft>
              <a:buSzPts val="1900"/>
              <a:buChar char="■"/>
              <a:defRPr/>
            </a:lvl3pPr>
            <a:lvl4pPr indent="-349250" lvl="3" marL="1828800">
              <a:spcBef>
                <a:spcPts val="2100"/>
              </a:spcBef>
              <a:spcAft>
                <a:spcPts val="0"/>
              </a:spcAft>
              <a:buSzPts val="1900"/>
              <a:buChar char="●"/>
              <a:defRPr/>
            </a:lvl4pPr>
            <a:lvl5pPr indent="-349250" lvl="4" marL="2286000">
              <a:spcBef>
                <a:spcPts val="2100"/>
              </a:spcBef>
              <a:spcAft>
                <a:spcPts val="0"/>
              </a:spcAft>
              <a:buSzPts val="1900"/>
              <a:buChar char="○"/>
              <a:defRPr/>
            </a:lvl5pPr>
            <a:lvl6pPr indent="-349250" lvl="5" marL="2743200">
              <a:spcBef>
                <a:spcPts val="2100"/>
              </a:spcBef>
              <a:spcAft>
                <a:spcPts val="0"/>
              </a:spcAft>
              <a:buSzPts val="1900"/>
              <a:buChar char="■"/>
              <a:defRPr/>
            </a:lvl6pPr>
            <a:lvl7pPr indent="-349250" lvl="6" marL="3200400">
              <a:spcBef>
                <a:spcPts val="2100"/>
              </a:spcBef>
              <a:spcAft>
                <a:spcPts val="0"/>
              </a:spcAft>
              <a:buSzPts val="1900"/>
              <a:buChar char="●"/>
              <a:defRPr/>
            </a:lvl7pPr>
            <a:lvl8pPr indent="-349250" lvl="7" marL="3657600">
              <a:spcBef>
                <a:spcPts val="2100"/>
              </a:spcBef>
              <a:spcAft>
                <a:spcPts val="0"/>
              </a:spcAft>
              <a:buSzPts val="1900"/>
              <a:buChar char="○"/>
              <a:defRPr/>
            </a:lvl8pPr>
            <a:lvl9pPr indent="-349250" lvl="8" marL="4114800">
              <a:spcBef>
                <a:spcPts val="2100"/>
              </a:spcBef>
              <a:spcAft>
                <a:spcPts val="2100"/>
              </a:spcAft>
              <a:buSzPts val="1900"/>
              <a:buChar char="■"/>
              <a:defRPr/>
            </a:lvl9pPr>
          </a:lstStyle>
          <a:p/>
        </p:txBody>
      </p:sp>
      <p:sp>
        <p:nvSpPr>
          <p:cNvPr id="43" name="Google Shape;43;p7"/>
          <p:cNvSpPr/>
          <p:nvPr/>
        </p:nvSpPr>
        <p:spPr>
          <a:xfrm flipH="1" rot="10800000">
            <a:off x="8366" y="5251908"/>
            <a:ext cx="12175266" cy="1466117"/>
          </a:xfrm>
          <a:custGeom>
            <a:rect b="b" l="l" r="r" t="t"/>
            <a:pathLst>
              <a:path extrusionOk="0" h="2117136" w="12175266">
                <a:moveTo>
                  <a:pt x="6585323" y="958084"/>
                </a:moveTo>
                <a:lnTo>
                  <a:pt x="6569746" y="928836"/>
                </a:lnTo>
                <a:cubicBezTo>
                  <a:pt x="6417295" y="610457"/>
                  <a:pt x="6332460" y="101051"/>
                  <a:pt x="6064132" y="101051"/>
                </a:cubicBezTo>
                <a:cubicBezTo>
                  <a:pt x="5795802" y="101051"/>
                  <a:pt x="5710174" y="610457"/>
                  <a:pt x="5557331" y="928836"/>
                </a:cubicBezTo>
                <a:lnTo>
                  <a:pt x="5544310" y="953232"/>
                </a:lnTo>
                <a:lnTo>
                  <a:pt x="5549405" y="943050"/>
                </a:lnTo>
                <a:cubicBezTo>
                  <a:pt x="5710164" y="593385"/>
                  <a:pt x="5792625" y="4477"/>
                  <a:pt x="6064130" y="4477"/>
                </a:cubicBezTo>
                <a:cubicBezTo>
                  <a:pt x="6335633" y="4477"/>
                  <a:pt x="6417460" y="593385"/>
                  <a:pt x="6577817" y="943050"/>
                </a:cubicBezTo>
                <a:close/>
                <a:moveTo>
                  <a:pt x="10639772" y="958087"/>
                </a:moveTo>
                <a:lnTo>
                  <a:pt x="10624193" y="928836"/>
                </a:lnTo>
                <a:cubicBezTo>
                  <a:pt x="10471743" y="610457"/>
                  <a:pt x="10386908" y="101051"/>
                  <a:pt x="10118579" y="101051"/>
                </a:cubicBezTo>
                <a:cubicBezTo>
                  <a:pt x="9850250" y="101051"/>
                  <a:pt x="9764621" y="610457"/>
                  <a:pt x="9611779" y="928836"/>
                </a:cubicBezTo>
                <a:lnTo>
                  <a:pt x="9598749" y="953247"/>
                </a:lnTo>
                <a:lnTo>
                  <a:pt x="9603851" y="943050"/>
                </a:lnTo>
                <a:cubicBezTo>
                  <a:pt x="9764612" y="593385"/>
                  <a:pt x="9847072" y="4477"/>
                  <a:pt x="10118576" y="4477"/>
                </a:cubicBezTo>
                <a:cubicBezTo>
                  <a:pt x="10390080" y="4477"/>
                  <a:pt x="10471908" y="593385"/>
                  <a:pt x="10632265" y="943050"/>
                </a:cubicBezTo>
                <a:close/>
                <a:moveTo>
                  <a:pt x="2530884" y="958097"/>
                </a:moveTo>
                <a:lnTo>
                  <a:pt x="2515299" y="928836"/>
                </a:lnTo>
                <a:cubicBezTo>
                  <a:pt x="2362849" y="610457"/>
                  <a:pt x="2278014" y="101051"/>
                  <a:pt x="2009685" y="101051"/>
                </a:cubicBezTo>
                <a:cubicBezTo>
                  <a:pt x="1741355" y="101051"/>
                  <a:pt x="1655727" y="610457"/>
                  <a:pt x="1502885" y="928836"/>
                </a:cubicBezTo>
                <a:lnTo>
                  <a:pt x="1489864" y="953230"/>
                </a:lnTo>
                <a:lnTo>
                  <a:pt x="1494958" y="943050"/>
                </a:lnTo>
                <a:cubicBezTo>
                  <a:pt x="1655718" y="593385"/>
                  <a:pt x="1738178" y="4477"/>
                  <a:pt x="2009683" y="4477"/>
                </a:cubicBezTo>
                <a:cubicBezTo>
                  <a:pt x="2281186" y="4477"/>
                  <a:pt x="2363014" y="593385"/>
                  <a:pt x="2523371" y="943050"/>
                </a:cubicBezTo>
                <a:close/>
                <a:moveTo>
                  <a:pt x="11236710" y="995544"/>
                </a:moveTo>
                <a:lnTo>
                  <a:pt x="11306935" y="902785"/>
                </a:lnTo>
                <a:cubicBezTo>
                  <a:pt x="11399094" y="777722"/>
                  <a:pt x="11496210" y="659986"/>
                  <a:pt x="11677363" y="659874"/>
                </a:cubicBezTo>
                <a:cubicBezTo>
                  <a:pt x="11848712" y="659874"/>
                  <a:pt x="11945107" y="765126"/>
                  <a:pt x="12032548" y="881976"/>
                </a:cubicBezTo>
                <a:lnTo>
                  <a:pt x="12114858" y="993029"/>
                </a:lnTo>
                <a:lnTo>
                  <a:pt x="12072884" y="942044"/>
                </a:lnTo>
                <a:cubicBezTo>
                  <a:pt x="11974164" y="819446"/>
                  <a:pt x="11875232" y="694251"/>
                  <a:pt x="11677365" y="694251"/>
                </a:cubicBezTo>
                <a:cubicBezTo>
                  <a:pt x="11482617" y="694251"/>
                  <a:pt x="11384323" y="815389"/>
                  <a:pt x="11286389" y="936527"/>
                </a:cubicBezTo>
                <a:close/>
                <a:moveTo>
                  <a:pt x="3127816" y="995545"/>
                </a:moveTo>
                <a:lnTo>
                  <a:pt x="3198042" y="902785"/>
                </a:lnTo>
                <a:cubicBezTo>
                  <a:pt x="3290201" y="777722"/>
                  <a:pt x="3387317" y="659986"/>
                  <a:pt x="3568470" y="659874"/>
                </a:cubicBezTo>
                <a:cubicBezTo>
                  <a:pt x="3739819" y="659874"/>
                  <a:pt x="3836213" y="765126"/>
                  <a:pt x="3923653" y="881976"/>
                </a:cubicBezTo>
                <a:lnTo>
                  <a:pt x="4005507" y="992415"/>
                </a:lnTo>
                <a:lnTo>
                  <a:pt x="3926767" y="896198"/>
                </a:lnTo>
                <a:cubicBezTo>
                  <a:pt x="3838992" y="790104"/>
                  <a:pt x="3741605" y="694251"/>
                  <a:pt x="3568471" y="694251"/>
                </a:cubicBezTo>
                <a:cubicBezTo>
                  <a:pt x="3373723" y="694251"/>
                  <a:pt x="3275430" y="815389"/>
                  <a:pt x="3177496" y="936527"/>
                </a:cubicBezTo>
                <a:close/>
                <a:moveTo>
                  <a:pt x="7182261" y="995546"/>
                </a:moveTo>
                <a:lnTo>
                  <a:pt x="7252487" y="902785"/>
                </a:lnTo>
                <a:cubicBezTo>
                  <a:pt x="7344647" y="777722"/>
                  <a:pt x="7441763" y="659986"/>
                  <a:pt x="7622915" y="659874"/>
                </a:cubicBezTo>
                <a:cubicBezTo>
                  <a:pt x="7794265" y="659874"/>
                  <a:pt x="7890660" y="765126"/>
                  <a:pt x="7978100" y="881976"/>
                </a:cubicBezTo>
                <a:lnTo>
                  <a:pt x="8059953" y="992413"/>
                </a:lnTo>
                <a:lnTo>
                  <a:pt x="7981214" y="896198"/>
                </a:lnTo>
                <a:cubicBezTo>
                  <a:pt x="7893438" y="790104"/>
                  <a:pt x="7796050" y="694251"/>
                  <a:pt x="7622917" y="694251"/>
                </a:cubicBezTo>
                <a:cubicBezTo>
                  <a:pt x="7428169" y="694251"/>
                  <a:pt x="7329875" y="815389"/>
                  <a:pt x="7231942" y="936527"/>
                </a:cubicBezTo>
                <a:close/>
                <a:moveTo>
                  <a:pt x="1470907" y="996458"/>
                </a:moveTo>
                <a:lnTo>
                  <a:pt x="1525946" y="888699"/>
                </a:lnTo>
                <a:cubicBezTo>
                  <a:pt x="1667234" y="569597"/>
                  <a:pt x="1755913" y="105448"/>
                  <a:pt x="2009685" y="105448"/>
                </a:cubicBezTo>
                <a:cubicBezTo>
                  <a:pt x="2263456" y="105448"/>
                  <a:pt x="2351378" y="569597"/>
                  <a:pt x="2492258" y="888699"/>
                </a:cubicBezTo>
                <a:lnTo>
                  <a:pt x="2546759" y="995655"/>
                </a:lnTo>
                <a:lnTo>
                  <a:pt x="2515317" y="942836"/>
                </a:lnTo>
                <a:cubicBezTo>
                  <a:pt x="2362851" y="657970"/>
                  <a:pt x="2277958" y="202184"/>
                  <a:pt x="2009684" y="202184"/>
                </a:cubicBezTo>
                <a:cubicBezTo>
                  <a:pt x="1741410" y="202184"/>
                  <a:pt x="1655760" y="657970"/>
                  <a:pt x="1502900" y="942836"/>
                </a:cubicBezTo>
                <a:close/>
                <a:moveTo>
                  <a:pt x="5525350" y="996465"/>
                </a:moveTo>
                <a:lnTo>
                  <a:pt x="5580393" y="888699"/>
                </a:lnTo>
                <a:cubicBezTo>
                  <a:pt x="5721681" y="569597"/>
                  <a:pt x="5810361" y="105448"/>
                  <a:pt x="6064132" y="105448"/>
                </a:cubicBezTo>
                <a:cubicBezTo>
                  <a:pt x="6317902" y="105448"/>
                  <a:pt x="6405824" y="569597"/>
                  <a:pt x="6546704" y="888699"/>
                </a:cubicBezTo>
                <a:lnTo>
                  <a:pt x="6601204" y="995653"/>
                </a:lnTo>
                <a:lnTo>
                  <a:pt x="6569764" y="942836"/>
                </a:lnTo>
                <a:cubicBezTo>
                  <a:pt x="6417298" y="657970"/>
                  <a:pt x="6332405" y="202184"/>
                  <a:pt x="6064131" y="202184"/>
                </a:cubicBezTo>
                <a:cubicBezTo>
                  <a:pt x="5795856" y="202184"/>
                  <a:pt x="5710208" y="657970"/>
                  <a:pt x="5557348" y="942836"/>
                </a:cubicBezTo>
                <a:close/>
                <a:moveTo>
                  <a:pt x="9579794" y="996471"/>
                </a:moveTo>
                <a:lnTo>
                  <a:pt x="9634839" y="888699"/>
                </a:lnTo>
                <a:cubicBezTo>
                  <a:pt x="9776127" y="569597"/>
                  <a:pt x="9864807" y="105448"/>
                  <a:pt x="10118579" y="105448"/>
                </a:cubicBezTo>
                <a:cubicBezTo>
                  <a:pt x="10372350" y="105448"/>
                  <a:pt x="10460272" y="569597"/>
                  <a:pt x="10601152" y="888699"/>
                </a:cubicBezTo>
                <a:lnTo>
                  <a:pt x="10655650" y="995648"/>
                </a:lnTo>
                <a:lnTo>
                  <a:pt x="10624211" y="942836"/>
                </a:lnTo>
                <a:cubicBezTo>
                  <a:pt x="10471746" y="657970"/>
                  <a:pt x="10386852" y="202184"/>
                  <a:pt x="10118577" y="202184"/>
                </a:cubicBezTo>
                <a:cubicBezTo>
                  <a:pt x="9850303" y="202184"/>
                  <a:pt x="9764654" y="657970"/>
                  <a:pt x="9611794" y="942836"/>
                </a:cubicBezTo>
                <a:close/>
                <a:moveTo>
                  <a:pt x="5524497" y="1004708"/>
                </a:moveTo>
                <a:lnTo>
                  <a:pt x="5580375" y="906828"/>
                </a:lnTo>
                <a:cubicBezTo>
                  <a:pt x="5721681" y="621314"/>
                  <a:pt x="5810412" y="206022"/>
                  <a:pt x="6064131" y="206022"/>
                </a:cubicBezTo>
                <a:cubicBezTo>
                  <a:pt x="6317848" y="206022"/>
                  <a:pt x="6405890" y="621314"/>
                  <a:pt x="6546791" y="906828"/>
                </a:cubicBezTo>
                <a:lnTo>
                  <a:pt x="6601960" y="1003695"/>
                </a:lnTo>
                <a:lnTo>
                  <a:pt x="6569760" y="955958"/>
                </a:lnTo>
                <a:cubicBezTo>
                  <a:pt x="6417328" y="704604"/>
                  <a:pt x="6332514" y="302437"/>
                  <a:pt x="6064131" y="302437"/>
                </a:cubicBezTo>
                <a:cubicBezTo>
                  <a:pt x="5795747" y="302437"/>
                  <a:pt x="5710290" y="704604"/>
                  <a:pt x="5557457" y="955958"/>
                </a:cubicBezTo>
                <a:close/>
                <a:moveTo>
                  <a:pt x="9578942" y="1004710"/>
                </a:moveTo>
                <a:lnTo>
                  <a:pt x="9634822" y="906828"/>
                </a:lnTo>
                <a:cubicBezTo>
                  <a:pt x="9776128" y="621314"/>
                  <a:pt x="9864859" y="206022"/>
                  <a:pt x="10118577" y="206022"/>
                </a:cubicBezTo>
                <a:cubicBezTo>
                  <a:pt x="10372295" y="206022"/>
                  <a:pt x="10460338" y="621314"/>
                  <a:pt x="10601239" y="906828"/>
                </a:cubicBezTo>
                <a:lnTo>
                  <a:pt x="10656408" y="1003695"/>
                </a:lnTo>
                <a:lnTo>
                  <a:pt x="10624208" y="955958"/>
                </a:lnTo>
                <a:cubicBezTo>
                  <a:pt x="10471776" y="704604"/>
                  <a:pt x="10386961" y="302437"/>
                  <a:pt x="10118578" y="302437"/>
                </a:cubicBezTo>
                <a:cubicBezTo>
                  <a:pt x="9850194" y="302437"/>
                  <a:pt x="9764737" y="704604"/>
                  <a:pt x="9611904" y="955958"/>
                </a:cubicBezTo>
                <a:close/>
                <a:moveTo>
                  <a:pt x="1470047" y="1004710"/>
                </a:moveTo>
                <a:lnTo>
                  <a:pt x="1525928" y="906828"/>
                </a:lnTo>
                <a:cubicBezTo>
                  <a:pt x="1667234" y="621314"/>
                  <a:pt x="1755965" y="206022"/>
                  <a:pt x="2009684" y="206022"/>
                </a:cubicBezTo>
                <a:cubicBezTo>
                  <a:pt x="2263402" y="206022"/>
                  <a:pt x="2351444" y="621314"/>
                  <a:pt x="2492345" y="906828"/>
                </a:cubicBezTo>
                <a:lnTo>
                  <a:pt x="2547515" y="1003697"/>
                </a:lnTo>
                <a:lnTo>
                  <a:pt x="2515313" y="955958"/>
                </a:lnTo>
                <a:cubicBezTo>
                  <a:pt x="2362882" y="704604"/>
                  <a:pt x="2278067" y="302437"/>
                  <a:pt x="2009683" y="302437"/>
                </a:cubicBezTo>
                <a:cubicBezTo>
                  <a:pt x="1741300" y="302437"/>
                  <a:pt x="1655843" y="704604"/>
                  <a:pt x="1503009" y="955958"/>
                </a:cubicBezTo>
                <a:close/>
                <a:moveTo>
                  <a:pt x="8171660" y="1005340"/>
                </a:moveTo>
                <a:lnTo>
                  <a:pt x="8199315" y="979287"/>
                </a:lnTo>
                <a:cubicBezTo>
                  <a:pt x="8287384" y="896374"/>
                  <a:pt x="8384548" y="819926"/>
                  <a:pt x="8558431" y="819926"/>
                </a:cubicBezTo>
                <a:cubicBezTo>
                  <a:pt x="8703773" y="819926"/>
                  <a:pt x="8794859" y="872765"/>
                  <a:pt x="8872532" y="938814"/>
                </a:cubicBezTo>
                <a:lnTo>
                  <a:pt x="8942400" y="1003323"/>
                </a:lnTo>
                <a:lnTo>
                  <a:pt x="8875570" y="947511"/>
                </a:lnTo>
                <a:cubicBezTo>
                  <a:pt x="8797851" y="887815"/>
                  <a:pt x="8705214" y="839113"/>
                  <a:pt x="8558433" y="839113"/>
                </a:cubicBezTo>
                <a:cubicBezTo>
                  <a:pt x="8383231" y="839113"/>
                  <a:pt x="8286007" y="907871"/>
                  <a:pt x="8197349" y="983398"/>
                </a:cubicBezTo>
                <a:close/>
                <a:moveTo>
                  <a:pt x="4117214" y="1005340"/>
                </a:moveTo>
                <a:lnTo>
                  <a:pt x="4144868" y="979287"/>
                </a:lnTo>
                <a:cubicBezTo>
                  <a:pt x="4232938" y="896374"/>
                  <a:pt x="4330101" y="819926"/>
                  <a:pt x="4503985" y="819926"/>
                </a:cubicBezTo>
                <a:cubicBezTo>
                  <a:pt x="4649326" y="819926"/>
                  <a:pt x="4740413" y="872765"/>
                  <a:pt x="4818087" y="938814"/>
                </a:cubicBezTo>
                <a:lnTo>
                  <a:pt x="4887960" y="1003329"/>
                </a:lnTo>
                <a:lnTo>
                  <a:pt x="4821124" y="947511"/>
                </a:lnTo>
                <a:cubicBezTo>
                  <a:pt x="4743405" y="887815"/>
                  <a:pt x="4650766" y="839113"/>
                  <a:pt x="4503986" y="839113"/>
                </a:cubicBezTo>
                <a:cubicBezTo>
                  <a:pt x="4328784" y="839113"/>
                  <a:pt x="4231560" y="907871"/>
                  <a:pt x="4142903" y="983398"/>
                </a:cubicBezTo>
                <a:close/>
                <a:moveTo>
                  <a:pt x="62760" y="1005346"/>
                </a:moveTo>
                <a:lnTo>
                  <a:pt x="90421" y="979286"/>
                </a:lnTo>
                <a:cubicBezTo>
                  <a:pt x="178490" y="896374"/>
                  <a:pt x="275654" y="819926"/>
                  <a:pt x="449537" y="819926"/>
                </a:cubicBezTo>
                <a:cubicBezTo>
                  <a:pt x="594879" y="819926"/>
                  <a:pt x="685965" y="872765"/>
                  <a:pt x="763638" y="938814"/>
                </a:cubicBezTo>
                <a:lnTo>
                  <a:pt x="833509" y="1003326"/>
                </a:lnTo>
                <a:lnTo>
                  <a:pt x="766676" y="947511"/>
                </a:lnTo>
                <a:cubicBezTo>
                  <a:pt x="688957" y="887815"/>
                  <a:pt x="596320" y="839113"/>
                  <a:pt x="449539" y="839113"/>
                </a:cubicBezTo>
                <a:cubicBezTo>
                  <a:pt x="274337" y="839113"/>
                  <a:pt x="177113" y="907871"/>
                  <a:pt x="88455" y="983397"/>
                </a:cubicBezTo>
                <a:close/>
                <a:moveTo>
                  <a:pt x="11232986" y="1006495"/>
                </a:moveTo>
                <a:lnTo>
                  <a:pt x="11306866" y="918132"/>
                </a:lnTo>
                <a:cubicBezTo>
                  <a:pt x="11398972" y="804974"/>
                  <a:pt x="11496062" y="698492"/>
                  <a:pt x="11677365" y="698567"/>
                </a:cubicBezTo>
                <a:cubicBezTo>
                  <a:pt x="11873193" y="698567"/>
                  <a:pt x="11971257" y="823043"/>
                  <a:pt x="12069804" y="945316"/>
                </a:cubicBezTo>
                <a:lnTo>
                  <a:pt x="12122844" y="1005870"/>
                </a:lnTo>
                <a:lnTo>
                  <a:pt x="12072614" y="954532"/>
                </a:lnTo>
                <a:cubicBezTo>
                  <a:pt x="11973849" y="844829"/>
                  <a:pt x="11875231" y="732945"/>
                  <a:pt x="11677365" y="732945"/>
                </a:cubicBezTo>
                <a:cubicBezTo>
                  <a:pt x="11482696" y="732945"/>
                  <a:pt x="11384382" y="841331"/>
                  <a:pt x="11286418" y="949718"/>
                </a:cubicBezTo>
                <a:close/>
                <a:moveTo>
                  <a:pt x="7178534" y="1006500"/>
                </a:moveTo>
                <a:lnTo>
                  <a:pt x="7252418" y="918132"/>
                </a:lnTo>
                <a:cubicBezTo>
                  <a:pt x="7344525" y="804974"/>
                  <a:pt x="7441614" y="698492"/>
                  <a:pt x="7622917" y="698567"/>
                </a:cubicBezTo>
                <a:cubicBezTo>
                  <a:pt x="7818745" y="698567"/>
                  <a:pt x="7916809" y="823043"/>
                  <a:pt x="8015356" y="945316"/>
                </a:cubicBezTo>
                <a:lnTo>
                  <a:pt x="8068389" y="1005862"/>
                </a:lnTo>
                <a:lnTo>
                  <a:pt x="8018166" y="954533"/>
                </a:lnTo>
                <a:cubicBezTo>
                  <a:pt x="7919401" y="844829"/>
                  <a:pt x="7820783" y="732945"/>
                  <a:pt x="7622917" y="732945"/>
                </a:cubicBezTo>
                <a:cubicBezTo>
                  <a:pt x="7428248" y="732945"/>
                  <a:pt x="7329934" y="841331"/>
                  <a:pt x="7231971" y="949718"/>
                </a:cubicBezTo>
                <a:close/>
                <a:moveTo>
                  <a:pt x="3124086" y="1006503"/>
                </a:moveTo>
                <a:lnTo>
                  <a:pt x="3197973" y="918132"/>
                </a:lnTo>
                <a:cubicBezTo>
                  <a:pt x="3290080" y="804974"/>
                  <a:pt x="3387169" y="698492"/>
                  <a:pt x="3568471" y="698567"/>
                </a:cubicBezTo>
                <a:cubicBezTo>
                  <a:pt x="3764300" y="698567"/>
                  <a:pt x="3862364" y="823043"/>
                  <a:pt x="3960909" y="945316"/>
                </a:cubicBezTo>
                <a:lnTo>
                  <a:pt x="4013944" y="1005864"/>
                </a:lnTo>
                <a:lnTo>
                  <a:pt x="3963718" y="954533"/>
                </a:lnTo>
                <a:cubicBezTo>
                  <a:pt x="3864955" y="844829"/>
                  <a:pt x="3766337" y="732945"/>
                  <a:pt x="3568471" y="732945"/>
                </a:cubicBezTo>
                <a:cubicBezTo>
                  <a:pt x="3373802" y="732945"/>
                  <a:pt x="3275489" y="841331"/>
                  <a:pt x="3177525" y="949718"/>
                </a:cubicBezTo>
                <a:close/>
                <a:moveTo>
                  <a:pt x="2631979" y="1006714"/>
                </a:moveTo>
                <a:lnTo>
                  <a:pt x="2646393" y="989985"/>
                </a:lnTo>
                <a:cubicBezTo>
                  <a:pt x="2687664" y="949497"/>
                  <a:pt x="2734375" y="925941"/>
                  <a:pt x="2788676" y="925941"/>
                </a:cubicBezTo>
                <a:cubicBezTo>
                  <a:pt x="2861077" y="925941"/>
                  <a:pt x="2920055" y="944772"/>
                  <a:pt x="2970664" y="975372"/>
                </a:cubicBezTo>
                <a:lnTo>
                  <a:pt x="3003461" y="998780"/>
                </a:lnTo>
                <a:lnTo>
                  <a:pt x="2972132" y="978674"/>
                </a:lnTo>
                <a:cubicBezTo>
                  <a:pt x="2921170" y="950979"/>
                  <a:pt x="2861709" y="933936"/>
                  <a:pt x="2788679" y="933936"/>
                </a:cubicBezTo>
                <a:cubicBezTo>
                  <a:pt x="2739842" y="933936"/>
                  <a:pt x="2697085" y="950776"/>
                  <a:pt x="2658895" y="980245"/>
                </a:cubicBezTo>
                <a:close/>
                <a:moveTo>
                  <a:pt x="6686425" y="1006715"/>
                </a:moveTo>
                <a:lnTo>
                  <a:pt x="6700839" y="989985"/>
                </a:lnTo>
                <a:cubicBezTo>
                  <a:pt x="6742109" y="949497"/>
                  <a:pt x="6788822" y="925941"/>
                  <a:pt x="6843122" y="925941"/>
                </a:cubicBezTo>
                <a:cubicBezTo>
                  <a:pt x="6915523" y="925941"/>
                  <a:pt x="6974501" y="944772"/>
                  <a:pt x="7025110" y="975372"/>
                </a:cubicBezTo>
                <a:lnTo>
                  <a:pt x="7057908" y="998780"/>
                </a:lnTo>
                <a:lnTo>
                  <a:pt x="7026579" y="978674"/>
                </a:lnTo>
                <a:cubicBezTo>
                  <a:pt x="6975617" y="950979"/>
                  <a:pt x="6916156" y="933936"/>
                  <a:pt x="6843125" y="933936"/>
                </a:cubicBezTo>
                <a:cubicBezTo>
                  <a:pt x="6794288" y="933936"/>
                  <a:pt x="6751531" y="950776"/>
                  <a:pt x="6713341" y="980245"/>
                </a:cubicBezTo>
                <a:close/>
                <a:moveTo>
                  <a:pt x="10740868" y="1006719"/>
                </a:moveTo>
                <a:lnTo>
                  <a:pt x="10755286" y="989985"/>
                </a:lnTo>
                <a:cubicBezTo>
                  <a:pt x="10796557" y="949497"/>
                  <a:pt x="10843269" y="925941"/>
                  <a:pt x="10897570" y="925941"/>
                </a:cubicBezTo>
                <a:cubicBezTo>
                  <a:pt x="10969971" y="925941"/>
                  <a:pt x="11028948" y="944772"/>
                  <a:pt x="11079557" y="975372"/>
                </a:cubicBezTo>
                <a:lnTo>
                  <a:pt x="11112352" y="998777"/>
                </a:lnTo>
                <a:lnTo>
                  <a:pt x="11081027" y="978674"/>
                </a:lnTo>
                <a:cubicBezTo>
                  <a:pt x="11030064" y="950979"/>
                  <a:pt x="10970603" y="933936"/>
                  <a:pt x="10897573" y="933936"/>
                </a:cubicBezTo>
                <a:cubicBezTo>
                  <a:pt x="10848736" y="933936"/>
                  <a:pt x="10805978" y="950776"/>
                  <a:pt x="10767788" y="980245"/>
                </a:cubicBezTo>
                <a:close/>
                <a:moveTo>
                  <a:pt x="4009543" y="1007611"/>
                </a:moveTo>
                <a:lnTo>
                  <a:pt x="3963752" y="966379"/>
                </a:lnTo>
                <a:cubicBezTo>
                  <a:pt x="3865044" y="869695"/>
                  <a:pt x="3766336" y="770762"/>
                  <a:pt x="3568471" y="770762"/>
                </a:cubicBezTo>
                <a:cubicBezTo>
                  <a:pt x="3373482" y="770762"/>
                  <a:pt x="3275189" y="866397"/>
                  <a:pt x="3177314" y="962032"/>
                </a:cubicBezTo>
                <a:lnTo>
                  <a:pt x="3130547" y="1005925"/>
                </a:lnTo>
                <a:lnTo>
                  <a:pt x="3180174" y="953116"/>
                </a:lnTo>
                <a:cubicBezTo>
                  <a:pt x="3275709" y="847108"/>
                  <a:pt x="3374522" y="737262"/>
                  <a:pt x="3568471" y="737262"/>
                </a:cubicBezTo>
                <a:cubicBezTo>
                  <a:pt x="3764358" y="737262"/>
                  <a:pt x="3862392" y="848562"/>
                  <a:pt x="3960952" y="957973"/>
                </a:cubicBezTo>
                <a:close/>
                <a:moveTo>
                  <a:pt x="12118440" y="1007613"/>
                </a:moveTo>
                <a:lnTo>
                  <a:pt x="12072647" y="966379"/>
                </a:lnTo>
                <a:cubicBezTo>
                  <a:pt x="11973939" y="869695"/>
                  <a:pt x="11875231" y="770762"/>
                  <a:pt x="11677365" y="770762"/>
                </a:cubicBezTo>
                <a:cubicBezTo>
                  <a:pt x="11482377" y="770762"/>
                  <a:pt x="11384083" y="866397"/>
                  <a:pt x="11286209" y="962032"/>
                </a:cubicBezTo>
                <a:lnTo>
                  <a:pt x="11239434" y="1005932"/>
                </a:lnTo>
                <a:lnTo>
                  <a:pt x="11289067" y="953116"/>
                </a:lnTo>
                <a:cubicBezTo>
                  <a:pt x="11384603" y="847108"/>
                  <a:pt x="11483415" y="737262"/>
                  <a:pt x="11677365" y="737262"/>
                </a:cubicBezTo>
                <a:cubicBezTo>
                  <a:pt x="11873253" y="737262"/>
                  <a:pt x="11971286" y="848562"/>
                  <a:pt x="12069848" y="957973"/>
                </a:cubicBezTo>
                <a:close/>
                <a:moveTo>
                  <a:pt x="8063996" y="1007617"/>
                </a:moveTo>
                <a:lnTo>
                  <a:pt x="8018199" y="966379"/>
                </a:lnTo>
                <a:cubicBezTo>
                  <a:pt x="7919491" y="869695"/>
                  <a:pt x="7820783" y="770762"/>
                  <a:pt x="7622917" y="770762"/>
                </a:cubicBezTo>
                <a:cubicBezTo>
                  <a:pt x="7427929" y="770762"/>
                  <a:pt x="7329635" y="866397"/>
                  <a:pt x="7231761" y="962032"/>
                </a:cubicBezTo>
                <a:lnTo>
                  <a:pt x="7184986" y="1005932"/>
                </a:lnTo>
                <a:lnTo>
                  <a:pt x="7234619" y="953116"/>
                </a:lnTo>
                <a:cubicBezTo>
                  <a:pt x="7330155" y="847108"/>
                  <a:pt x="7428967" y="737262"/>
                  <a:pt x="7622917" y="737262"/>
                </a:cubicBezTo>
                <a:cubicBezTo>
                  <a:pt x="7818805" y="737262"/>
                  <a:pt x="7916838" y="848562"/>
                  <a:pt x="8015400" y="957973"/>
                </a:cubicBezTo>
                <a:close/>
                <a:moveTo>
                  <a:pt x="1387005" y="1007710"/>
                </a:moveTo>
                <a:lnTo>
                  <a:pt x="1359060" y="980245"/>
                </a:lnTo>
                <a:cubicBezTo>
                  <a:pt x="1320860" y="950776"/>
                  <a:pt x="1278119" y="933936"/>
                  <a:pt x="1229332" y="933936"/>
                </a:cubicBezTo>
                <a:cubicBezTo>
                  <a:pt x="1180545" y="933936"/>
                  <a:pt x="1137823" y="939245"/>
                  <a:pt x="1099657" y="948535"/>
                </a:cubicBezTo>
                <a:lnTo>
                  <a:pt x="999726" y="986117"/>
                </a:lnTo>
                <a:lnTo>
                  <a:pt x="1046687" y="960815"/>
                </a:lnTo>
                <a:cubicBezTo>
                  <a:pt x="1097341" y="939274"/>
                  <a:pt x="1156539" y="925941"/>
                  <a:pt x="1229330" y="925941"/>
                </a:cubicBezTo>
                <a:cubicBezTo>
                  <a:pt x="1283642" y="925941"/>
                  <a:pt x="1330389" y="949497"/>
                  <a:pt x="1371711" y="989985"/>
                </a:cubicBezTo>
                <a:close/>
                <a:moveTo>
                  <a:pt x="9495901" y="1007713"/>
                </a:moveTo>
                <a:lnTo>
                  <a:pt x="9467953" y="980245"/>
                </a:lnTo>
                <a:cubicBezTo>
                  <a:pt x="9429753" y="950776"/>
                  <a:pt x="9387012" y="933936"/>
                  <a:pt x="9338225" y="933936"/>
                </a:cubicBezTo>
                <a:cubicBezTo>
                  <a:pt x="9289438" y="933936"/>
                  <a:pt x="9246717" y="939245"/>
                  <a:pt x="9208551" y="948535"/>
                </a:cubicBezTo>
                <a:lnTo>
                  <a:pt x="9108619" y="986118"/>
                </a:lnTo>
                <a:lnTo>
                  <a:pt x="9155581" y="960815"/>
                </a:lnTo>
                <a:cubicBezTo>
                  <a:pt x="9206234" y="939274"/>
                  <a:pt x="9265433" y="925941"/>
                  <a:pt x="9338224" y="925941"/>
                </a:cubicBezTo>
                <a:cubicBezTo>
                  <a:pt x="9392536" y="925941"/>
                  <a:pt x="9439283" y="949497"/>
                  <a:pt x="9480604" y="989985"/>
                </a:cubicBezTo>
                <a:close/>
                <a:moveTo>
                  <a:pt x="5441456" y="1007713"/>
                </a:moveTo>
                <a:lnTo>
                  <a:pt x="5413507" y="980245"/>
                </a:lnTo>
                <a:cubicBezTo>
                  <a:pt x="5375307" y="950776"/>
                  <a:pt x="5332566" y="933936"/>
                  <a:pt x="5283779" y="933936"/>
                </a:cubicBezTo>
                <a:cubicBezTo>
                  <a:pt x="5234992" y="933936"/>
                  <a:pt x="5192271" y="939245"/>
                  <a:pt x="5154105" y="948535"/>
                </a:cubicBezTo>
                <a:lnTo>
                  <a:pt x="5054174" y="986118"/>
                </a:lnTo>
                <a:lnTo>
                  <a:pt x="5101135" y="960815"/>
                </a:lnTo>
                <a:cubicBezTo>
                  <a:pt x="5151787" y="939274"/>
                  <a:pt x="5210987" y="925941"/>
                  <a:pt x="5283779" y="925941"/>
                </a:cubicBezTo>
                <a:cubicBezTo>
                  <a:pt x="5338090" y="925941"/>
                  <a:pt x="5384837" y="949497"/>
                  <a:pt x="5426159" y="989985"/>
                </a:cubicBezTo>
                <a:close/>
                <a:moveTo>
                  <a:pt x="4117849" y="1010480"/>
                </a:moveTo>
                <a:lnTo>
                  <a:pt x="4144938" y="987343"/>
                </a:lnTo>
                <a:cubicBezTo>
                  <a:pt x="4233073" y="912233"/>
                  <a:pt x="4330104" y="843429"/>
                  <a:pt x="4503986" y="843429"/>
                </a:cubicBezTo>
                <a:cubicBezTo>
                  <a:pt x="4649268" y="843429"/>
                  <a:pt x="4740361" y="891209"/>
                  <a:pt x="4818062" y="950934"/>
                </a:cubicBezTo>
                <a:lnTo>
                  <a:pt x="4887267" y="1008694"/>
                </a:lnTo>
                <a:lnTo>
                  <a:pt x="4821021" y="959171"/>
                </a:lnTo>
                <a:cubicBezTo>
                  <a:pt x="4743359" y="905758"/>
                  <a:pt x="4650766" y="862138"/>
                  <a:pt x="4503985" y="862138"/>
                </a:cubicBezTo>
                <a:cubicBezTo>
                  <a:pt x="4328844" y="862138"/>
                  <a:pt x="4231454" y="923836"/>
                  <a:pt x="4142845" y="991380"/>
                </a:cubicBezTo>
                <a:close/>
                <a:moveTo>
                  <a:pt x="63397" y="1010484"/>
                </a:moveTo>
                <a:lnTo>
                  <a:pt x="90490" y="987343"/>
                </a:lnTo>
                <a:cubicBezTo>
                  <a:pt x="178627" y="912233"/>
                  <a:pt x="275656" y="843429"/>
                  <a:pt x="449539" y="843429"/>
                </a:cubicBezTo>
                <a:cubicBezTo>
                  <a:pt x="594820" y="843429"/>
                  <a:pt x="685914" y="891209"/>
                  <a:pt x="763612" y="950934"/>
                </a:cubicBezTo>
                <a:lnTo>
                  <a:pt x="832818" y="1008693"/>
                </a:lnTo>
                <a:lnTo>
                  <a:pt x="766573" y="959171"/>
                </a:lnTo>
                <a:cubicBezTo>
                  <a:pt x="688911" y="905758"/>
                  <a:pt x="596318" y="862138"/>
                  <a:pt x="449538" y="862138"/>
                </a:cubicBezTo>
                <a:cubicBezTo>
                  <a:pt x="274396" y="862138"/>
                  <a:pt x="177007" y="923836"/>
                  <a:pt x="88397" y="991380"/>
                </a:cubicBezTo>
                <a:close/>
                <a:moveTo>
                  <a:pt x="8172289" y="1010486"/>
                </a:moveTo>
                <a:lnTo>
                  <a:pt x="8199384" y="987343"/>
                </a:lnTo>
                <a:cubicBezTo>
                  <a:pt x="8287521" y="912233"/>
                  <a:pt x="8384550" y="843429"/>
                  <a:pt x="8558433" y="843429"/>
                </a:cubicBezTo>
                <a:cubicBezTo>
                  <a:pt x="8703715" y="843429"/>
                  <a:pt x="8794808" y="891209"/>
                  <a:pt x="8872506" y="950934"/>
                </a:cubicBezTo>
                <a:lnTo>
                  <a:pt x="8941709" y="1008691"/>
                </a:lnTo>
                <a:lnTo>
                  <a:pt x="8875467" y="959171"/>
                </a:lnTo>
                <a:cubicBezTo>
                  <a:pt x="8797805" y="905758"/>
                  <a:pt x="8705212" y="862138"/>
                  <a:pt x="8558432" y="862138"/>
                </a:cubicBezTo>
                <a:cubicBezTo>
                  <a:pt x="8383290" y="862138"/>
                  <a:pt x="8285901" y="923836"/>
                  <a:pt x="8197292" y="991380"/>
                </a:cubicBezTo>
                <a:close/>
                <a:moveTo>
                  <a:pt x="959465" y="1011520"/>
                </a:moveTo>
                <a:lnTo>
                  <a:pt x="976486" y="998640"/>
                </a:lnTo>
                <a:lnTo>
                  <a:pt x="993691" y="989369"/>
                </a:lnTo>
                <a:close/>
                <a:moveTo>
                  <a:pt x="5013913" y="1011521"/>
                </a:moveTo>
                <a:lnTo>
                  <a:pt x="5030933" y="998640"/>
                </a:lnTo>
                <a:lnTo>
                  <a:pt x="5048140" y="989369"/>
                </a:lnTo>
                <a:close/>
                <a:moveTo>
                  <a:pt x="9068357" y="1011522"/>
                </a:moveTo>
                <a:lnTo>
                  <a:pt x="9085380" y="998640"/>
                </a:lnTo>
                <a:lnTo>
                  <a:pt x="9102587" y="989368"/>
                </a:lnTo>
                <a:close/>
                <a:moveTo>
                  <a:pt x="10658834" y="1014322"/>
                </a:moveTo>
                <a:lnTo>
                  <a:pt x="10624025" y="969636"/>
                </a:lnTo>
                <a:cubicBezTo>
                  <a:pt x="10471460" y="751794"/>
                  <a:pt x="10386577" y="403247"/>
                  <a:pt x="10118578" y="403247"/>
                </a:cubicBezTo>
                <a:cubicBezTo>
                  <a:pt x="9850579" y="403247"/>
                  <a:pt x="9764789" y="751794"/>
                  <a:pt x="9611839" y="969636"/>
                </a:cubicBezTo>
                <a:lnTo>
                  <a:pt x="9579518" y="1011041"/>
                </a:lnTo>
                <a:lnTo>
                  <a:pt x="9635071" y="925196"/>
                </a:lnTo>
                <a:cubicBezTo>
                  <a:pt x="9776370" y="673271"/>
                  <a:pt x="9864859" y="306835"/>
                  <a:pt x="10118578" y="306835"/>
                </a:cubicBezTo>
                <a:cubicBezTo>
                  <a:pt x="10372296" y="306835"/>
                  <a:pt x="10460407" y="673271"/>
                  <a:pt x="10601309" y="925196"/>
                </a:cubicBezTo>
                <a:close/>
                <a:moveTo>
                  <a:pt x="6604386" y="1014323"/>
                </a:moveTo>
                <a:lnTo>
                  <a:pt x="6569577" y="969636"/>
                </a:lnTo>
                <a:cubicBezTo>
                  <a:pt x="6417013" y="751794"/>
                  <a:pt x="6332129" y="403247"/>
                  <a:pt x="6064131" y="403247"/>
                </a:cubicBezTo>
                <a:cubicBezTo>
                  <a:pt x="5796132" y="403247"/>
                  <a:pt x="5710342" y="751794"/>
                  <a:pt x="5557392" y="969636"/>
                </a:cubicBezTo>
                <a:lnTo>
                  <a:pt x="5525074" y="1011037"/>
                </a:lnTo>
                <a:lnTo>
                  <a:pt x="5580625" y="925196"/>
                </a:lnTo>
                <a:cubicBezTo>
                  <a:pt x="5721924" y="673271"/>
                  <a:pt x="5810413" y="306835"/>
                  <a:pt x="6064131" y="306835"/>
                </a:cubicBezTo>
                <a:cubicBezTo>
                  <a:pt x="6317848" y="306835"/>
                  <a:pt x="6405959" y="673271"/>
                  <a:pt x="6546862" y="925196"/>
                </a:cubicBezTo>
                <a:close/>
                <a:moveTo>
                  <a:pt x="2549941" y="1014324"/>
                </a:moveTo>
                <a:lnTo>
                  <a:pt x="2515130" y="969636"/>
                </a:lnTo>
                <a:cubicBezTo>
                  <a:pt x="2362566" y="751794"/>
                  <a:pt x="2277683" y="403247"/>
                  <a:pt x="2009683" y="403247"/>
                </a:cubicBezTo>
                <a:cubicBezTo>
                  <a:pt x="1741685" y="403247"/>
                  <a:pt x="1655894" y="751794"/>
                  <a:pt x="1502945" y="969636"/>
                </a:cubicBezTo>
                <a:lnTo>
                  <a:pt x="1470626" y="1011039"/>
                </a:lnTo>
                <a:lnTo>
                  <a:pt x="1526177" y="925196"/>
                </a:lnTo>
                <a:cubicBezTo>
                  <a:pt x="1667475" y="673271"/>
                  <a:pt x="1755965" y="306835"/>
                  <a:pt x="2009683" y="306835"/>
                </a:cubicBezTo>
                <a:cubicBezTo>
                  <a:pt x="2263402" y="306835"/>
                  <a:pt x="2351513" y="673271"/>
                  <a:pt x="2492415" y="925196"/>
                </a:cubicBezTo>
                <a:close/>
                <a:moveTo>
                  <a:pt x="64150" y="1015553"/>
                </a:moveTo>
                <a:lnTo>
                  <a:pt x="91984" y="994361"/>
                </a:lnTo>
                <a:cubicBezTo>
                  <a:pt x="180949" y="926839"/>
                  <a:pt x="276794" y="866535"/>
                  <a:pt x="449538" y="866535"/>
                </a:cubicBezTo>
                <a:cubicBezTo>
                  <a:pt x="594730" y="866535"/>
                  <a:pt x="685812" y="909256"/>
                  <a:pt x="763527" y="962657"/>
                </a:cubicBezTo>
                <a:lnTo>
                  <a:pt x="834294" y="1015448"/>
                </a:lnTo>
                <a:lnTo>
                  <a:pt x="766494" y="970683"/>
                </a:lnTo>
                <a:cubicBezTo>
                  <a:pt x="688835" y="923533"/>
                  <a:pt x="596258" y="885084"/>
                  <a:pt x="449537" y="885084"/>
                </a:cubicBezTo>
                <a:cubicBezTo>
                  <a:pt x="274516" y="885084"/>
                  <a:pt x="177606" y="939227"/>
                  <a:pt x="88892" y="998879"/>
                </a:cubicBezTo>
                <a:close/>
                <a:moveTo>
                  <a:pt x="8173043" y="1015554"/>
                </a:moveTo>
                <a:lnTo>
                  <a:pt x="8200878" y="994361"/>
                </a:lnTo>
                <a:cubicBezTo>
                  <a:pt x="8289843" y="926839"/>
                  <a:pt x="8385688" y="866535"/>
                  <a:pt x="8558432" y="866535"/>
                </a:cubicBezTo>
                <a:cubicBezTo>
                  <a:pt x="8703624" y="866535"/>
                  <a:pt x="8794706" y="909256"/>
                  <a:pt x="8872421" y="962657"/>
                </a:cubicBezTo>
                <a:lnTo>
                  <a:pt x="8943193" y="1015452"/>
                </a:lnTo>
                <a:lnTo>
                  <a:pt x="8875388" y="970683"/>
                </a:lnTo>
                <a:cubicBezTo>
                  <a:pt x="8797730" y="923533"/>
                  <a:pt x="8705153" y="885084"/>
                  <a:pt x="8558432" y="885084"/>
                </a:cubicBezTo>
                <a:cubicBezTo>
                  <a:pt x="8383410" y="885084"/>
                  <a:pt x="8286501" y="939227"/>
                  <a:pt x="8197787" y="998879"/>
                </a:cubicBezTo>
                <a:close/>
                <a:moveTo>
                  <a:pt x="4118592" y="1015556"/>
                </a:moveTo>
                <a:lnTo>
                  <a:pt x="4146431" y="994361"/>
                </a:lnTo>
                <a:cubicBezTo>
                  <a:pt x="4235397" y="926839"/>
                  <a:pt x="4331242" y="866535"/>
                  <a:pt x="4503985" y="866535"/>
                </a:cubicBezTo>
                <a:cubicBezTo>
                  <a:pt x="4649178" y="866535"/>
                  <a:pt x="4740260" y="909256"/>
                  <a:pt x="4817976" y="962657"/>
                </a:cubicBezTo>
                <a:lnTo>
                  <a:pt x="4888741" y="1015448"/>
                </a:lnTo>
                <a:lnTo>
                  <a:pt x="4820942" y="970683"/>
                </a:lnTo>
                <a:cubicBezTo>
                  <a:pt x="4743284" y="923533"/>
                  <a:pt x="4650707" y="885084"/>
                  <a:pt x="4503986" y="885084"/>
                </a:cubicBezTo>
                <a:cubicBezTo>
                  <a:pt x="4328963" y="885084"/>
                  <a:pt x="4232054" y="939227"/>
                  <a:pt x="4143340" y="998879"/>
                </a:cubicBezTo>
                <a:close/>
                <a:moveTo>
                  <a:pt x="10736438" y="1015892"/>
                </a:moveTo>
                <a:lnTo>
                  <a:pt x="10755132" y="996277"/>
                </a:lnTo>
                <a:cubicBezTo>
                  <a:pt x="10796441" y="959646"/>
                  <a:pt x="10843205" y="938333"/>
                  <a:pt x="10897573" y="938333"/>
                </a:cubicBezTo>
                <a:cubicBezTo>
                  <a:pt x="10970063" y="938333"/>
                  <a:pt x="11029092" y="955368"/>
                  <a:pt x="11079725" y="983050"/>
                </a:cubicBezTo>
                <a:lnTo>
                  <a:pt x="11124104" y="1011692"/>
                </a:lnTo>
                <a:lnTo>
                  <a:pt x="11082363" y="987583"/>
                </a:lnTo>
                <a:cubicBezTo>
                  <a:pt x="11031041" y="962445"/>
                  <a:pt x="10971051" y="946807"/>
                  <a:pt x="10897571" y="946807"/>
                </a:cubicBezTo>
                <a:cubicBezTo>
                  <a:pt x="10848764" y="946807"/>
                  <a:pt x="10806028" y="961874"/>
                  <a:pt x="10767852" y="988242"/>
                </a:cubicBezTo>
                <a:close/>
                <a:moveTo>
                  <a:pt x="6681990" y="1015892"/>
                </a:moveTo>
                <a:lnTo>
                  <a:pt x="6700685" y="996277"/>
                </a:lnTo>
                <a:cubicBezTo>
                  <a:pt x="6741993" y="959646"/>
                  <a:pt x="6788757" y="938333"/>
                  <a:pt x="6843125" y="938333"/>
                </a:cubicBezTo>
                <a:cubicBezTo>
                  <a:pt x="6915616" y="938333"/>
                  <a:pt x="6974644" y="955368"/>
                  <a:pt x="7025277" y="983050"/>
                </a:cubicBezTo>
                <a:lnTo>
                  <a:pt x="7069652" y="1011690"/>
                </a:lnTo>
                <a:lnTo>
                  <a:pt x="7027915" y="987583"/>
                </a:lnTo>
                <a:cubicBezTo>
                  <a:pt x="6976593" y="962445"/>
                  <a:pt x="6916604" y="946807"/>
                  <a:pt x="6843123" y="946807"/>
                </a:cubicBezTo>
                <a:cubicBezTo>
                  <a:pt x="6794316" y="946807"/>
                  <a:pt x="6751580" y="961874"/>
                  <a:pt x="6713405" y="988242"/>
                </a:cubicBezTo>
                <a:close/>
                <a:moveTo>
                  <a:pt x="2627543" y="1015892"/>
                </a:moveTo>
                <a:lnTo>
                  <a:pt x="2646238" y="996277"/>
                </a:lnTo>
                <a:cubicBezTo>
                  <a:pt x="2687547" y="959646"/>
                  <a:pt x="2734310" y="938333"/>
                  <a:pt x="2788679" y="938333"/>
                </a:cubicBezTo>
                <a:cubicBezTo>
                  <a:pt x="2861170" y="938333"/>
                  <a:pt x="2920198" y="955368"/>
                  <a:pt x="2970831" y="983050"/>
                </a:cubicBezTo>
                <a:lnTo>
                  <a:pt x="3015212" y="1011694"/>
                </a:lnTo>
                <a:lnTo>
                  <a:pt x="2973468" y="987583"/>
                </a:lnTo>
                <a:cubicBezTo>
                  <a:pt x="2922147" y="962445"/>
                  <a:pt x="2862157" y="946807"/>
                  <a:pt x="2788676" y="946807"/>
                </a:cubicBezTo>
                <a:cubicBezTo>
                  <a:pt x="2739870" y="946807"/>
                  <a:pt x="2697133" y="961874"/>
                  <a:pt x="2658958" y="988242"/>
                </a:cubicBezTo>
                <a:close/>
                <a:moveTo>
                  <a:pt x="10655356" y="1015930"/>
                </a:moveTo>
                <a:lnTo>
                  <a:pt x="10583716" y="930284"/>
                </a:lnTo>
                <a:cubicBezTo>
                  <a:pt x="10454363" y="747478"/>
                  <a:pt x="10362263" y="503736"/>
                  <a:pt x="10118578" y="503736"/>
                </a:cubicBezTo>
                <a:cubicBezTo>
                  <a:pt x="9874892" y="503736"/>
                  <a:pt x="9782043" y="747478"/>
                  <a:pt x="9652265" y="930284"/>
                </a:cubicBezTo>
                <a:lnTo>
                  <a:pt x="9581311" y="1014899"/>
                </a:lnTo>
                <a:lnTo>
                  <a:pt x="9634607" y="943481"/>
                </a:lnTo>
                <a:cubicBezTo>
                  <a:pt x="9775884" y="725145"/>
                  <a:pt x="9864755" y="407564"/>
                  <a:pt x="10118578" y="407564"/>
                </a:cubicBezTo>
                <a:cubicBezTo>
                  <a:pt x="10372401" y="407564"/>
                  <a:pt x="10460548" y="725145"/>
                  <a:pt x="10601418" y="943481"/>
                </a:cubicBezTo>
                <a:close/>
                <a:moveTo>
                  <a:pt x="6600918" y="1015942"/>
                </a:moveTo>
                <a:lnTo>
                  <a:pt x="6529268" y="930284"/>
                </a:lnTo>
                <a:cubicBezTo>
                  <a:pt x="6399916" y="747478"/>
                  <a:pt x="6307815" y="503736"/>
                  <a:pt x="6064131" y="503736"/>
                </a:cubicBezTo>
                <a:cubicBezTo>
                  <a:pt x="5820445" y="503736"/>
                  <a:pt x="5727596" y="747478"/>
                  <a:pt x="5597818" y="930284"/>
                </a:cubicBezTo>
                <a:lnTo>
                  <a:pt x="5526863" y="1014899"/>
                </a:lnTo>
                <a:lnTo>
                  <a:pt x="5580160" y="943481"/>
                </a:lnTo>
                <a:cubicBezTo>
                  <a:pt x="5721437" y="725145"/>
                  <a:pt x="5810308" y="407564"/>
                  <a:pt x="6064131" y="407564"/>
                </a:cubicBezTo>
                <a:cubicBezTo>
                  <a:pt x="6317953" y="407564"/>
                  <a:pt x="6406100" y="725145"/>
                  <a:pt x="6546971" y="943481"/>
                </a:cubicBezTo>
                <a:close/>
                <a:moveTo>
                  <a:pt x="2546472" y="1015942"/>
                </a:moveTo>
                <a:lnTo>
                  <a:pt x="2474821" y="930284"/>
                </a:lnTo>
                <a:cubicBezTo>
                  <a:pt x="2345468" y="747478"/>
                  <a:pt x="2253368" y="503736"/>
                  <a:pt x="2009683" y="503736"/>
                </a:cubicBezTo>
                <a:cubicBezTo>
                  <a:pt x="1765998" y="503736"/>
                  <a:pt x="1673148" y="747478"/>
                  <a:pt x="1543370" y="930284"/>
                </a:cubicBezTo>
                <a:lnTo>
                  <a:pt x="1472419" y="1014896"/>
                </a:lnTo>
                <a:lnTo>
                  <a:pt x="1525713" y="943481"/>
                </a:lnTo>
                <a:cubicBezTo>
                  <a:pt x="1666989" y="725145"/>
                  <a:pt x="1755859" y="407564"/>
                  <a:pt x="2009683" y="407564"/>
                </a:cubicBezTo>
                <a:cubicBezTo>
                  <a:pt x="2263507" y="407564"/>
                  <a:pt x="2351654" y="725145"/>
                  <a:pt x="2492524" y="943481"/>
                </a:cubicBezTo>
                <a:close/>
                <a:moveTo>
                  <a:pt x="5006172" y="1020646"/>
                </a:moveTo>
                <a:lnTo>
                  <a:pt x="5030539" y="1003994"/>
                </a:lnTo>
                <a:lnTo>
                  <a:pt x="5047716" y="996614"/>
                </a:lnTo>
                <a:lnTo>
                  <a:pt x="5051759" y="994275"/>
                </a:lnTo>
                <a:lnTo>
                  <a:pt x="5058204" y="992108"/>
                </a:lnTo>
                <a:lnTo>
                  <a:pt x="5140641" y="956690"/>
                </a:lnTo>
                <a:cubicBezTo>
                  <a:pt x="5182149" y="945099"/>
                  <a:pt x="5229164" y="938333"/>
                  <a:pt x="5283779" y="938333"/>
                </a:cubicBezTo>
                <a:cubicBezTo>
                  <a:pt x="5338103" y="938333"/>
                  <a:pt x="5384861" y="959646"/>
                  <a:pt x="5426193" y="996277"/>
                </a:cubicBezTo>
                <a:lnTo>
                  <a:pt x="5444775" y="1015757"/>
                </a:lnTo>
                <a:lnTo>
                  <a:pt x="5413486" y="988242"/>
                </a:lnTo>
                <a:cubicBezTo>
                  <a:pt x="5375289" y="961874"/>
                  <a:pt x="5332555" y="946807"/>
                  <a:pt x="5283778" y="946807"/>
                </a:cubicBezTo>
                <a:cubicBezTo>
                  <a:pt x="5235001" y="946807"/>
                  <a:pt x="5192283" y="951554"/>
                  <a:pt x="5154117" y="959860"/>
                </a:cubicBezTo>
                <a:lnTo>
                  <a:pt x="5058204" y="992108"/>
                </a:lnTo>
                <a:lnTo>
                  <a:pt x="5047716" y="996614"/>
                </a:lnTo>
                <a:close/>
                <a:moveTo>
                  <a:pt x="951725" y="1020646"/>
                </a:moveTo>
                <a:lnTo>
                  <a:pt x="976092" y="1003994"/>
                </a:lnTo>
                <a:lnTo>
                  <a:pt x="993269" y="996614"/>
                </a:lnTo>
                <a:lnTo>
                  <a:pt x="997312" y="994275"/>
                </a:lnTo>
                <a:lnTo>
                  <a:pt x="1003756" y="992108"/>
                </a:lnTo>
                <a:lnTo>
                  <a:pt x="1086193" y="956690"/>
                </a:lnTo>
                <a:cubicBezTo>
                  <a:pt x="1127702" y="945099"/>
                  <a:pt x="1174716" y="938333"/>
                  <a:pt x="1229332" y="938333"/>
                </a:cubicBezTo>
                <a:cubicBezTo>
                  <a:pt x="1283655" y="938333"/>
                  <a:pt x="1330413" y="959646"/>
                  <a:pt x="1371745" y="996277"/>
                </a:cubicBezTo>
                <a:lnTo>
                  <a:pt x="1390328" y="1015757"/>
                </a:lnTo>
                <a:lnTo>
                  <a:pt x="1359038" y="988242"/>
                </a:lnTo>
                <a:cubicBezTo>
                  <a:pt x="1320842" y="961874"/>
                  <a:pt x="1278107" y="946807"/>
                  <a:pt x="1229330" y="946807"/>
                </a:cubicBezTo>
                <a:cubicBezTo>
                  <a:pt x="1180553" y="946807"/>
                  <a:pt x="1137836" y="951554"/>
                  <a:pt x="1099669" y="959860"/>
                </a:cubicBezTo>
                <a:lnTo>
                  <a:pt x="1003756" y="992108"/>
                </a:lnTo>
                <a:lnTo>
                  <a:pt x="993269" y="996614"/>
                </a:lnTo>
                <a:close/>
                <a:moveTo>
                  <a:pt x="9060618" y="1020647"/>
                </a:moveTo>
                <a:lnTo>
                  <a:pt x="9084986" y="1003994"/>
                </a:lnTo>
                <a:lnTo>
                  <a:pt x="9102164" y="996613"/>
                </a:lnTo>
                <a:lnTo>
                  <a:pt x="9106207" y="994275"/>
                </a:lnTo>
                <a:lnTo>
                  <a:pt x="9112648" y="992109"/>
                </a:lnTo>
                <a:lnTo>
                  <a:pt x="9195087" y="956690"/>
                </a:lnTo>
                <a:cubicBezTo>
                  <a:pt x="9236595" y="945099"/>
                  <a:pt x="9283609" y="938333"/>
                  <a:pt x="9338225" y="938333"/>
                </a:cubicBezTo>
                <a:cubicBezTo>
                  <a:pt x="9392548" y="938333"/>
                  <a:pt x="9439307" y="959646"/>
                  <a:pt x="9480639" y="996277"/>
                </a:cubicBezTo>
                <a:lnTo>
                  <a:pt x="9499219" y="1015754"/>
                </a:lnTo>
                <a:lnTo>
                  <a:pt x="9467933" y="988242"/>
                </a:lnTo>
                <a:cubicBezTo>
                  <a:pt x="9429737" y="961874"/>
                  <a:pt x="9387002" y="946807"/>
                  <a:pt x="9338225" y="946807"/>
                </a:cubicBezTo>
                <a:cubicBezTo>
                  <a:pt x="9289448" y="946807"/>
                  <a:pt x="9246731" y="951554"/>
                  <a:pt x="9208564" y="959860"/>
                </a:cubicBezTo>
                <a:lnTo>
                  <a:pt x="9112648" y="992109"/>
                </a:lnTo>
                <a:lnTo>
                  <a:pt x="9102164" y="996613"/>
                </a:lnTo>
                <a:close/>
                <a:moveTo>
                  <a:pt x="12126611" y="1020811"/>
                </a:moveTo>
                <a:lnTo>
                  <a:pt x="12072524" y="978477"/>
                </a:lnTo>
                <a:cubicBezTo>
                  <a:pt x="11973744" y="894575"/>
                  <a:pt x="11874931" y="809133"/>
                  <a:pt x="11677364" y="809133"/>
                </a:cubicBezTo>
                <a:cubicBezTo>
                  <a:pt x="11482616" y="809133"/>
                  <a:pt x="11384362" y="892017"/>
                  <a:pt x="11286448" y="974901"/>
                </a:cubicBezTo>
                <a:lnTo>
                  <a:pt x="11236209" y="1015742"/>
                </a:lnTo>
                <a:lnTo>
                  <a:pt x="11288987" y="966150"/>
                </a:lnTo>
                <a:cubicBezTo>
                  <a:pt x="11384522" y="872453"/>
                  <a:pt x="11483255" y="775478"/>
                  <a:pt x="11677365" y="775478"/>
                </a:cubicBezTo>
                <a:cubicBezTo>
                  <a:pt x="11873431" y="775478"/>
                  <a:pt x="11971510" y="873556"/>
                  <a:pt x="12070050" y="969915"/>
                </a:cubicBezTo>
                <a:close/>
                <a:moveTo>
                  <a:pt x="8072165" y="1020812"/>
                </a:moveTo>
                <a:lnTo>
                  <a:pt x="8018076" y="978477"/>
                </a:lnTo>
                <a:cubicBezTo>
                  <a:pt x="7919296" y="894575"/>
                  <a:pt x="7820483" y="809133"/>
                  <a:pt x="7622916" y="809133"/>
                </a:cubicBezTo>
                <a:cubicBezTo>
                  <a:pt x="7428168" y="809133"/>
                  <a:pt x="7329915" y="892017"/>
                  <a:pt x="7232001" y="974901"/>
                </a:cubicBezTo>
                <a:lnTo>
                  <a:pt x="7181759" y="1015745"/>
                </a:lnTo>
                <a:lnTo>
                  <a:pt x="7234539" y="966150"/>
                </a:lnTo>
                <a:cubicBezTo>
                  <a:pt x="7330074" y="872453"/>
                  <a:pt x="7428807" y="775478"/>
                  <a:pt x="7622917" y="775478"/>
                </a:cubicBezTo>
                <a:cubicBezTo>
                  <a:pt x="7818984" y="775478"/>
                  <a:pt x="7917063" y="873556"/>
                  <a:pt x="8015603" y="969915"/>
                </a:cubicBezTo>
                <a:close/>
                <a:moveTo>
                  <a:pt x="4017719" y="1020813"/>
                </a:moveTo>
                <a:lnTo>
                  <a:pt x="3963628" y="978477"/>
                </a:lnTo>
                <a:cubicBezTo>
                  <a:pt x="3864850" y="894575"/>
                  <a:pt x="3766036" y="809133"/>
                  <a:pt x="3568470" y="809133"/>
                </a:cubicBezTo>
                <a:cubicBezTo>
                  <a:pt x="3373721" y="809133"/>
                  <a:pt x="3275468" y="892017"/>
                  <a:pt x="3177554" y="974901"/>
                </a:cubicBezTo>
                <a:lnTo>
                  <a:pt x="3127315" y="1015743"/>
                </a:lnTo>
                <a:lnTo>
                  <a:pt x="3180093" y="966150"/>
                </a:lnTo>
                <a:cubicBezTo>
                  <a:pt x="3275629" y="872453"/>
                  <a:pt x="3374360" y="775478"/>
                  <a:pt x="3568471" y="775478"/>
                </a:cubicBezTo>
                <a:cubicBezTo>
                  <a:pt x="3764537" y="775478"/>
                  <a:pt x="3862617" y="873556"/>
                  <a:pt x="3961155" y="969915"/>
                </a:cubicBezTo>
                <a:close/>
                <a:moveTo>
                  <a:pt x="1005621" y="1021238"/>
                </a:moveTo>
                <a:lnTo>
                  <a:pt x="1046163" y="1007684"/>
                </a:lnTo>
                <a:cubicBezTo>
                  <a:pt x="1097011" y="996402"/>
                  <a:pt x="1156419" y="989421"/>
                  <a:pt x="1229330" y="989421"/>
                </a:cubicBezTo>
                <a:cubicBezTo>
                  <a:pt x="1265583" y="989421"/>
                  <a:pt x="1298470" y="994905"/>
                  <a:pt x="1328626" y="1004845"/>
                </a:cubicBezTo>
                <a:lnTo>
                  <a:pt x="1355681" y="1018604"/>
                </a:lnTo>
                <a:lnTo>
                  <a:pt x="1298013" y="1003227"/>
                </a:lnTo>
                <a:cubicBezTo>
                  <a:pt x="1276500" y="999488"/>
                  <a:pt x="1253668" y="997494"/>
                  <a:pt x="1229330" y="997494"/>
                </a:cubicBezTo>
                <a:cubicBezTo>
                  <a:pt x="1180653" y="997494"/>
                  <a:pt x="1138024" y="1000008"/>
                  <a:pt x="1099934" y="1004409"/>
                </a:cubicBezTo>
                <a:close/>
                <a:moveTo>
                  <a:pt x="9114516" y="1021239"/>
                </a:moveTo>
                <a:lnTo>
                  <a:pt x="9155058" y="1007684"/>
                </a:lnTo>
                <a:cubicBezTo>
                  <a:pt x="9205906" y="996402"/>
                  <a:pt x="9265314" y="989421"/>
                  <a:pt x="9338225" y="989421"/>
                </a:cubicBezTo>
                <a:cubicBezTo>
                  <a:pt x="9374478" y="989421"/>
                  <a:pt x="9407365" y="994905"/>
                  <a:pt x="9437520" y="1004845"/>
                </a:cubicBezTo>
                <a:lnTo>
                  <a:pt x="9464576" y="1018604"/>
                </a:lnTo>
                <a:lnTo>
                  <a:pt x="9406908" y="1003227"/>
                </a:lnTo>
                <a:cubicBezTo>
                  <a:pt x="9385395" y="999488"/>
                  <a:pt x="9362563" y="997494"/>
                  <a:pt x="9338225" y="997494"/>
                </a:cubicBezTo>
                <a:cubicBezTo>
                  <a:pt x="9289548" y="997494"/>
                  <a:pt x="9246919" y="1000008"/>
                  <a:pt x="9208829" y="1004409"/>
                </a:cubicBezTo>
                <a:close/>
                <a:moveTo>
                  <a:pt x="5060068" y="1021239"/>
                </a:moveTo>
                <a:lnTo>
                  <a:pt x="5100611" y="1007684"/>
                </a:lnTo>
                <a:cubicBezTo>
                  <a:pt x="5151458" y="996402"/>
                  <a:pt x="5210867" y="989421"/>
                  <a:pt x="5283778" y="989421"/>
                </a:cubicBezTo>
                <a:cubicBezTo>
                  <a:pt x="5320032" y="989421"/>
                  <a:pt x="5352919" y="994905"/>
                  <a:pt x="5383073" y="1004845"/>
                </a:cubicBezTo>
                <a:lnTo>
                  <a:pt x="5410129" y="1018604"/>
                </a:lnTo>
                <a:lnTo>
                  <a:pt x="5352462" y="1003227"/>
                </a:lnTo>
                <a:cubicBezTo>
                  <a:pt x="5330948" y="999488"/>
                  <a:pt x="5308116" y="997494"/>
                  <a:pt x="5283778" y="997494"/>
                </a:cubicBezTo>
                <a:cubicBezTo>
                  <a:pt x="5235100" y="997494"/>
                  <a:pt x="5192472" y="1000008"/>
                  <a:pt x="5154382" y="1004409"/>
                </a:cubicBezTo>
                <a:close/>
                <a:moveTo>
                  <a:pt x="2625209" y="1022249"/>
                </a:moveTo>
                <a:lnTo>
                  <a:pt x="2646257" y="1002489"/>
                </a:lnTo>
                <a:cubicBezTo>
                  <a:pt x="2687562" y="969713"/>
                  <a:pt x="2734320" y="950644"/>
                  <a:pt x="2788676" y="950644"/>
                </a:cubicBezTo>
                <a:cubicBezTo>
                  <a:pt x="2885312" y="950644"/>
                  <a:pt x="2958033" y="977740"/>
                  <a:pt x="3018840" y="1018385"/>
                </a:cubicBezTo>
                <a:lnTo>
                  <a:pt x="3019683" y="1019084"/>
                </a:lnTo>
                <a:lnTo>
                  <a:pt x="2919033" y="976190"/>
                </a:lnTo>
                <a:cubicBezTo>
                  <a:pt x="2880620" y="965553"/>
                  <a:pt x="2837644" y="959437"/>
                  <a:pt x="2788676" y="959437"/>
                </a:cubicBezTo>
                <a:cubicBezTo>
                  <a:pt x="2739890" y="959437"/>
                  <a:pt x="2697168" y="972732"/>
                  <a:pt x="2659004" y="995997"/>
                </a:cubicBezTo>
                <a:close/>
                <a:moveTo>
                  <a:pt x="10734102" y="1022250"/>
                </a:moveTo>
                <a:lnTo>
                  <a:pt x="10755152" y="1002489"/>
                </a:lnTo>
                <a:cubicBezTo>
                  <a:pt x="10796457" y="969713"/>
                  <a:pt x="10843214" y="950644"/>
                  <a:pt x="10897571" y="950644"/>
                </a:cubicBezTo>
                <a:cubicBezTo>
                  <a:pt x="10994206" y="950644"/>
                  <a:pt x="11066927" y="977740"/>
                  <a:pt x="11127734" y="1018385"/>
                </a:cubicBezTo>
                <a:lnTo>
                  <a:pt x="11128577" y="1019084"/>
                </a:lnTo>
                <a:lnTo>
                  <a:pt x="11027927" y="976190"/>
                </a:lnTo>
                <a:cubicBezTo>
                  <a:pt x="10989514" y="965553"/>
                  <a:pt x="10946538" y="959437"/>
                  <a:pt x="10897571" y="959437"/>
                </a:cubicBezTo>
                <a:cubicBezTo>
                  <a:pt x="10848784" y="959437"/>
                  <a:pt x="10806063" y="972732"/>
                  <a:pt x="10767898" y="995997"/>
                </a:cubicBezTo>
                <a:close/>
                <a:moveTo>
                  <a:pt x="6679654" y="1022251"/>
                </a:moveTo>
                <a:lnTo>
                  <a:pt x="6700704" y="1002489"/>
                </a:lnTo>
                <a:cubicBezTo>
                  <a:pt x="6742009" y="969713"/>
                  <a:pt x="6788766" y="950644"/>
                  <a:pt x="6843123" y="950644"/>
                </a:cubicBezTo>
                <a:cubicBezTo>
                  <a:pt x="6939758" y="950644"/>
                  <a:pt x="7012479" y="977740"/>
                  <a:pt x="7073287" y="1018385"/>
                </a:cubicBezTo>
                <a:lnTo>
                  <a:pt x="7074130" y="1019084"/>
                </a:lnTo>
                <a:lnTo>
                  <a:pt x="6973479" y="976190"/>
                </a:lnTo>
                <a:cubicBezTo>
                  <a:pt x="6935066" y="965553"/>
                  <a:pt x="6892090" y="959437"/>
                  <a:pt x="6843123" y="959437"/>
                </a:cubicBezTo>
                <a:cubicBezTo>
                  <a:pt x="6794336" y="959437"/>
                  <a:pt x="6751615" y="972732"/>
                  <a:pt x="6713451" y="995997"/>
                </a:cubicBezTo>
                <a:close/>
                <a:moveTo>
                  <a:pt x="59616" y="1023902"/>
                </a:moveTo>
                <a:lnTo>
                  <a:pt x="91568" y="1002399"/>
                </a:lnTo>
                <a:cubicBezTo>
                  <a:pt x="180380" y="942860"/>
                  <a:pt x="276554" y="889481"/>
                  <a:pt x="449537" y="889481"/>
                </a:cubicBezTo>
                <a:cubicBezTo>
                  <a:pt x="594699" y="889481"/>
                  <a:pt x="685696" y="927199"/>
                  <a:pt x="763344" y="974347"/>
                </a:cubicBezTo>
                <a:lnTo>
                  <a:pt x="834945" y="1021541"/>
                </a:lnTo>
                <a:lnTo>
                  <a:pt x="766416" y="982352"/>
                </a:lnTo>
                <a:cubicBezTo>
                  <a:pt x="688761" y="941508"/>
                  <a:pt x="596198" y="908186"/>
                  <a:pt x="449537" y="908186"/>
                </a:cubicBezTo>
                <a:cubicBezTo>
                  <a:pt x="274576" y="908186"/>
                  <a:pt x="177501" y="955179"/>
                  <a:pt x="88836" y="1006837"/>
                </a:cubicBezTo>
                <a:close/>
                <a:moveTo>
                  <a:pt x="8168505" y="1023906"/>
                </a:moveTo>
                <a:lnTo>
                  <a:pt x="8200463" y="1002400"/>
                </a:lnTo>
                <a:cubicBezTo>
                  <a:pt x="8289274" y="942860"/>
                  <a:pt x="8385449" y="889481"/>
                  <a:pt x="8558432" y="889481"/>
                </a:cubicBezTo>
                <a:cubicBezTo>
                  <a:pt x="8703595" y="889481"/>
                  <a:pt x="8794591" y="927199"/>
                  <a:pt x="8872239" y="974347"/>
                </a:cubicBezTo>
                <a:lnTo>
                  <a:pt x="8943839" y="1021540"/>
                </a:lnTo>
                <a:lnTo>
                  <a:pt x="8875310" y="982352"/>
                </a:lnTo>
                <a:cubicBezTo>
                  <a:pt x="8797655" y="941508"/>
                  <a:pt x="8705092" y="908186"/>
                  <a:pt x="8558432" y="908186"/>
                </a:cubicBezTo>
                <a:cubicBezTo>
                  <a:pt x="8383470" y="908186"/>
                  <a:pt x="8286396" y="955179"/>
                  <a:pt x="8197731" y="1006838"/>
                </a:cubicBezTo>
                <a:close/>
                <a:moveTo>
                  <a:pt x="4114056" y="1023907"/>
                </a:moveTo>
                <a:lnTo>
                  <a:pt x="4146015" y="1002400"/>
                </a:lnTo>
                <a:cubicBezTo>
                  <a:pt x="4234827" y="942860"/>
                  <a:pt x="4331002" y="889481"/>
                  <a:pt x="4503986" y="889481"/>
                </a:cubicBezTo>
                <a:cubicBezTo>
                  <a:pt x="4649148" y="889481"/>
                  <a:pt x="4740144" y="927199"/>
                  <a:pt x="4817792" y="974347"/>
                </a:cubicBezTo>
                <a:lnTo>
                  <a:pt x="4889391" y="1021540"/>
                </a:lnTo>
                <a:lnTo>
                  <a:pt x="4820863" y="982352"/>
                </a:lnTo>
                <a:cubicBezTo>
                  <a:pt x="4743208" y="941508"/>
                  <a:pt x="4650645" y="908186"/>
                  <a:pt x="4503985" y="908186"/>
                </a:cubicBezTo>
                <a:cubicBezTo>
                  <a:pt x="4329023" y="908186"/>
                  <a:pt x="4231949" y="955179"/>
                  <a:pt x="4143284" y="1006838"/>
                </a:cubicBezTo>
                <a:close/>
                <a:moveTo>
                  <a:pt x="5006198" y="1024485"/>
                </a:moveTo>
                <a:lnTo>
                  <a:pt x="5030411" y="1009650"/>
                </a:lnTo>
                <a:lnTo>
                  <a:pt x="5050187" y="1002023"/>
                </a:lnTo>
                <a:lnTo>
                  <a:pt x="5051512" y="1001346"/>
                </a:lnTo>
                <a:lnTo>
                  <a:pt x="5053373" y="1000794"/>
                </a:lnTo>
                <a:lnTo>
                  <a:pt x="5140597" y="967154"/>
                </a:lnTo>
                <a:cubicBezTo>
                  <a:pt x="5182130" y="956733"/>
                  <a:pt x="5229163" y="950644"/>
                  <a:pt x="5283778" y="950644"/>
                </a:cubicBezTo>
                <a:cubicBezTo>
                  <a:pt x="5338102" y="950644"/>
                  <a:pt x="5384862" y="969713"/>
                  <a:pt x="5426197" y="1002489"/>
                </a:cubicBezTo>
                <a:lnTo>
                  <a:pt x="5446101" y="1021157"/>
                </a:lnTo>
                <a:lnTo>
                  <a:pt x="5413648" y="995997"/>
                </a:lnTo>
                <a:cubicBezTo>
                  <a:pt x="5375412" y="972732"/>
                  <a:pt x="5332626" y="959437"/>
                  <a:pt x="5283778" y="959437"/>
                </a:cubicBezTo>
                <a:cubicBezTo>
                  <a:pt x="5234930" y="959437"/>
                  <a:pt x="5192159" y="963628"/>
                  <a:pt x="5153955" y="970962"/>
                </a:cubicBezTo>
                <a:lnTo>
                  <a:pt x="5053373" y="1000794"/>
                </a:lnTo>
                <a:lnTo>
                  <a:pt x="5050187" y="1002023"/>
                </a:lnTo>
                <a:close/>
                <a:moveTo>
                  <a:pt x="951746" y="1024487"/>
                </a:moveTo>
                <a:lnTo>
                  <a:pt x="975963" y="1009650"/>
                </a:lnTo>
                <a:lnTo>
                  <a:pt x="995742" y="1002022"/>
                </a:lnTo>
                <a:lnTo>
                  <a:pt x="997066" y="1001346"/>
                </a:lnTo>
                <a:lnTo>
                  <a:pt x="998922" y="1000795"/>
                </a:lnTo>
                <a:lnTo>
                  <a:pt x="1086148" y="967154"/>
                </a:lnTo>
                <a:cubicBezTo>
                  <a:pt x="1127682" y="956733"/>
                  <a:pt x="1174715" y="950644"/>
                  <a:pt x="1229330" y="950644"/>
                </a:cubicBezTo>
                <a:cubicBezTo>
                  <a:pt x="1283654" y="950644"/>
                  <a:pt x="1330414" y="969713"/>
                  <a:pt x="1371748" y="1002489"/>
                </a:cubicBezTo>
                <a:lnTo>
                  <a:pt x="1391648" y="1021153"/>
                </a:lnTo>
                <a:lnTo>
                  <a:pt x="1359200" y="995997"/>
                </a:lnTo>
                <a:cubicBezTo>
                  <a:pt x="1320966" y="972732"/>
                  <a:pt x="1278178" y="959437"/>
                  <a:pt x="1229331" y="959437"/>
                </a:cubicBezTo>
                <a:cubicBezTo>
                  <a:pt x="1180484" y="959437"/>
                  <a:pt x="1137713" y="963628"/>
                  <a:pt x="1099506" y="970962"/>
                </a:cubicBezTo>
                <a:lnTo>
                  <a:pt x="998922" y="1000795"/>
                </a:lnTo>
                <a:lnTo>
                  <a:pt x="995742" y="1002022"/>
                </a:lnTo>
                <a:close/>
                <a:moveTo>
                  <a:pt x="9060637" y="1024488"/>
                </a:moveTo>
                <a:lnTo>
                  <a:pt x="9084857" y="1009650"/>
                </a:lnTo>
                <a:lnTo>
                  <a:pt x="9104639" y="1002020"/>
                </a:lnTo>
                <a:lnTo>
                  <a:pt x="9105960" y="1001346"/>
                </a:lnTo>
                <a:lnTo>
                  <a:pt x="9107814" y="1000796"/>
                </a:lnTo>
                <a:lnTo>
                  <a:pt x="9195042" y="967154"/>
                </a:lnTo>
                <a:cubicBezTo>
                  <a:pt x="9236576" y="956733"/>
                  <a:pt x="9283610" y="950644"/>
                  <a:pt x="9338225" y="950644"/>
                </a:cubicBezTo>
                <a:cubicBezTo>
                  <a:pt x="9392548" y="950644"/>
                  <a:pt x="9439308" y="969713"/>
                  <a:pt x="9480643" y="1002489"/>
                </a:cubicBezTo>
                <a:lnTo>
                  <a:pt x="9500544" y="1021155"/>
                </a:lnTo>
                <a:lnTo>
                  <a:pt x="9468094" y="995997"/>
                </a:lnTo>
                <a:cubicBezTo>
                  <a:pt x="9429859" y="972732"/>
                  <a:pt x="9387072" y="959437"/>
                  <a:pt x="9338225" y="959437"/>
                </a:cubicBezTo>
                <a:cubicBezTo>
                  <a:pt x="9289378" y="959437"/>
                  <a:pt x="9246607" y="963628"/>
                  <a:pt x="9208400" y="970962"/>
                </a:cubicBezTo>
                <a:lnTo>
                  <a:pt x="9107814" y="1000796"/>
                </a:lnTo>
                <a:lnTo>
                  <a:pt x="9104639" y="1002020"/>
                </a:lnTo>
                <a:close/>
                <a:moveTo>
                  <a:pt x="10736480" y="1025032"/>
                </a:moveTo>
                <a:lnTo>
                  <a:pt x="10755135" y="1009579"/>
                </a:lnTo>
                <a:cubicBezTo>
                  <a:pt x="10796441" y="980659"/>
                  <a:pt x="10843203" y="963833"/>
                  <a:pt x="10897571" y="963833"/>
                </a:cubicBezTo>
                <a:cubicBezTo>
                  <a:pt x="10945899" y="963833"/>
                  <a:pt x="10988235" y="969810"/>
                  <a:pt x="11026085" y="980270"/>
                </a:cubicBezTo>
                <a:lnTo>
                  <a:pt x="11123791" y="1021947"/>
                </a:lnTo>
                <a:lnTo>
                  <a:pt x="11027016" y="986396"/>
                </a:lnTo>
                <a:cubicBezTo>
                  <a:pt x="10988905" y="977331"/>
                  <a:pt x="10946258" y="972151"/>
                  <a:pt x="10897571" y="972151"/>
                </a:cubicBezTo>
                <a:cubicBezTo>
                  <a:pt x="10848804" y="972151"/>
                  <a:pt x="10806100" y="983673"/>
                  <a:pt x="10767951" y="1003837"/>
                </a:cubicBezTo>
                <a:close/>
                <a:moveTo>
                  <a:pt x="6682031" y="1025033"/>
                </a:moveTo>
                <a:lnTo>
                  <a:pt x="6700687" y="1009579"/>
                </a:lnTo>
                <a:cubicBezTo>
                  <a:pt x="6741993" y="980659"/>
                  <a:pt x="6788755" y="963833"/>
                  <a:pt x="6843123" y="963833"/>
                </a:cubicBezTo>
                <a:cubicBezTo>
                  <a:pt x="6891451" y="963833"/>
                  <a:pt x="6933787" y="969810"/>
                  <a:pt x="6971637" y="980270"/>
                </a:cubicBezTo>
                <a:lnTo>
                  <a:pt x="7069344" y="1021947"/>
                </a:lnTo>
                <a:lnTo>
                  <a:pt x="6972569" y="986396"/>
                </a:lnTo>
                <a:cubicBezTo>
                  <a:pt x="6934458" y="977331"/>
                  <a:pt x="6891811" y="972151"/>
                  <a:pt x="6843124" y="972151"/>
                </a:cubicBezTo>
                <a:cubicBezTo>
                  <a:pt x="6794357" y="972151"/>
                  <a:pt x="6751653" y="983673"/>
                  <a:pt x="6713504" y="1003837"/>
                </a:cubicBezTo>
                <a:close/>
                <a:moveTo>
                  <a:pt x="2627583" y="1025034"/>
                </a:moveTo>
                <a:lnTo>
                  <a:pt x="2646240" y="1009579"/>
                </a:lnTo>
                <a:cubicBezTo>
                  <a:pt x="2687546" y="980659"/>
                  <a:pt x="2734308" y="963833"/>
                  <a:pt x="2788676" y="963833"/>
                </a:cubicBezTo>
                <a:cubicBezTo>
                  <a:pt x="2837004" y="963833"/>
                  <a:pt x="2879340" y="969810"/>
                  <a:pt x="2917190" y="980270"/>
                </a:cubicBezTo>
                <a:lnTo>
                  <a:pt x="3014896" y="1021946"/>
                </a:lnTo>
                <a:lnTo>
                  <a:pt x="2918122" y="986396"/>
                </a:lnTo>
                <a:cubicBezTo>
                  <a:pt x="2880011" y="977331"/>
                  <a:pt x="2837364" y="972151"/>
                  <a:pt x="2788677" y="972151"/>
                </a:cubicBezTo>
                <a:cubicBezTo>
                  <a:pt x="2739910" y="972151"/>
                  <a:pt x="2697207" y="983673"/>
                  <a:pt x="2659057" y="1003837"/>
                </a:cubicBezTo>
                <a:close/>
                <a:moveTo>
                  <a:pt x="8073903" y="1027783"/>
                </a:moveTo>
                <a:lnTo>
                  <a:pt x="8017907" y="990765"/>
                </a:lnTo>
                <a:cubicBezTo>
                  <a:pt x="7919161" y="919825"/>
                  <a:pt x="7820483" y="847424"/>
                  <a:pt x="7622917" y="847424"/>
                </a:cubicBezTo>
                <a:cubicBezTo>
                  <a:pt x="7428209" y="847424"/>
                  <a:pt x="7330075" y="917496"/>
                  <a:pt x="7232211" y="987569"/>
                </a:cubicBezTo>
                <a:lnTo>
                  <a:pt x="7174823" y="1027023"/>
                </a:lnTo>
                <a:lnTo>
                  <a:pt x="7252165" y="963697"/>
                </a:lnTo>
                <a:cubicBezTo>
                  <a:pt x="7344206" y="886297"/>
                  <a:pt x="7441315" y="813450"/>
                  <a:pt x="7622916" y="813450"/>
                </a:cubicBezTo>
                <a:cubicBezTo>
                  <a:pt x="7818983" y="813450"/>
                  <a:pt x="7916973" y="898533"/>
                  <a:pt x="8015569" y="982221"/>
                </a:cubicBezTo>
                <a:close/>
                <a:moveTo>
                  <a:pt x="4019457" y="1027784"/>
                </a:moveTo>
                <a:lnTo>
                  <a:pt x="3963459" y="990765"/>
                </a:lnTo>
                <a:cubicBezTo>
                  <a:pt x="3864714" y="919825"/>
                  <a:pt x="3766036" y="847424"/>
                  <a:pt x="3568470" y="847424"/>
                </a:cubicBezTo>
                <a:cubicBezTo>
                  <a:pt x="3373762" y="847424"/>
                  <a:pt x="3275628" y="917496"/>
                  <a:pt x="3177764" y="987569"/>
                </a:cubicBezTo>
                <a:lnTo>
                  <a:pt x="3120377" y="1027023"/>
                </a:lnTo>
                <a:lnTo>
                  <a:pt x="3197718" y="963697"/>
                </a:lnTo>
                <a:cubicBezTo>
                  <a:pt x="3289759" y="886297"/>
                  <a:pt x="3386868" y="813450"/>
                  <a:pt x="3568470" y="813450"/>
                </a:cubicBezTo>
                <a:cubicBezTo>
                  <a:pt x="3764537" y="813450"/>
                  <a:pt x="3862526" y="898533"/>
                  <a:pt x="3961122" y="982221"/>
                </a:cubicBezTo>
                <a:close/>
                <a:moveTo>
                  <a:pt x="12128356" y="1027787"/>
                </a:moveTo>
                <a:lnTo>
                  <a:pt x="12072355" y="990765"/>
                </a:lnTo>
                <a:cubicBezTo>
                  <a:pt x="11973609" y="919825"/>
                  <a:pt x="11874931" y="847424"/>
                  <a:pt x="11677365" y="847424"/>
                </a:cubicBezTo>
                <a:cubicBezTo>
                  <a:pt x="11482656" y="847424"/>
                  <a:pt x="11384522" y="917496"/>
                  <a:pt x="11286658" y="987569"/>
                </a:cubicBezTo>
                <a:lnTo>
                  <a:pt x="11229276" y="1027019"/>
                </a:lnTo>
                <a:lnTo>
                  <a:pt x="11306612" y="963697"/>
                </a:lnTo>
                <a:cubicBezTo>
                  <a:pt x="11398654" y="886297"/>
                  <a:pt x="11495762" y="813450"/>
                  <a:pt x="11677364" y="813450"/>
                </a:cubicBezTo>
                <a:cubicBezTo>
                  <a:pt x="11873431" y="813450"/>
                  <a:pt x="11971420" y="898532"/>
                  <a:pt x="12070017" y="982221"/>
                </a:cubicBezTo>
                <a:close/>
                <a:moveTo>
                  <a:pt x="60559" y="1028527"/>
                </a:moveTo>
                <a:lnTo>
                  <a:pt x="92501" y="1009941"/>
                </a:lnTo>
                <a:cubicBezTo>
                  <a:pt x="181878" y="958147"/>
                  <a:pt x="277213" y="912503"/>
                  <a:pt x="449537" y="912503"/>
                </a:cubicBezTo>
                <a:cubicBezTo>
                  <a:pt x="594699" y="912503"/>
                  <a:pt x="685830" y="945196"/>
                  <a:pt x="763596" y="986061"/>
                </a:cubicBezTo>
                <a:lnTo>
                  <a:pt x="837490" y="1028217"/>
                </a:lnTo>
                <a:lnTo>
                  <a:pt x="766270" y="993780"/>
                </a:lnTo>
                <a:cubicBezTo>
                  <a:pt x="688641" y="959244"/>
                  <a:pt x="596139" y="931048"/>
                  <a:pt x="449537" y="931048"/>
                </a:cubicBezTo>
                <a:cubicBezTo>
                  <a:pt x="274995" y="931048"/>
                  <a:pt x="177711" y="970801"/>
                  <a:pt x="88982" y="1014489"/>
                </a:cubicBezTo>
                <a:close/>
                <a:moveTo>
                  <a:pt x="8169450" y="1028529"/>
                </a:moveTo>
                <a:lnTo>
                  <a:pt x="8201396" y="1009941"/>
                </a:lnTo>
                <a:cubicBezTo>
                  <a:pt x="8290773" y="958147"/>
                  <a:pt x="8386108" y="912503"/>
                  <a:pt x="8558432" y="912503"/>
                </a:cubicBezTo>
                <a:cubicBezTo>
                  <a:pt x="8703594" y="912503"/>
                  <a:pt x="8794725" y="945196"/>
                  <a:pt x="8872491" y="986061"/>
                </a:cubicBezTo>
                <a:lnTo>
                  <a:pt x="8946390" y="1028220"/>
                </a:lnTo>
                <a:lnTo>
                  <a:pt x="8875164" y="993780"/>
                </a:lnTo>
                <a:cubicBezTo>
                  <a:pt x="8797535" y="959244"/>
                  <a:pt x="8705033" y="931048"/>
                  <a:pt x="8558432" y="931048"/>
                </a:cubicBezTo>
                <a:cubicBezTo>
                  <a:pt x="8383890" y="931048"/>
                  <a:pt x="8286606" y="970801"/>
                  <a:pt x="8197877" y="1014489"/>
                </a:cubicBezTo>
                <a:close/>
                <a:moveTo>
                  <a:pt x="4115004" y="1028529"/>
                </a:moveTo>
                <a:lnTo>
                  <a:pt x="4146949" y="1009941"/>
                </a:lnTo>
                <a:cubicBezTo>
                  <a:pt x="4236326" y="958147"/>
                  <a:pt x="4331662" y="912503"/>
                  <a:pt x="4503985" y="912503"/>
                </a:cubicBezTo>
                <a:cubicBezTo>
                  <a:pt x="4649147" y="912503"/>
                  <a:pt x="4740278" y="945196"/>
                  <a:pt x="4818044" y="986061"/>
                </a:cubicBezTo>
                <a:lnTo>
                  <a:pt x="4891946" y="1028221"/>
                </a:lnTo>
                <a:lnTo>
                  <a:pt x="4820717" y="993780"/>
                </a:lnTo>
                <a:cubicBezTo>
                  <a:pt x="4743088" y="959244"/>
                  <a:pt x="4650585" y="931048"/>
                  <a:pt x="4503985" y="931048"/>
                </a:cubicBezTo>
                <a:cubicBezTo>
                  <a:pt x="4329444" y="931048"/>
                  <a:pt x="4232158" y="970801"/>
                  <a:pt x="4143430" y="1014489"/>
                </a:cubicBezTo>
                <a:close/>
                <a:moveTo>
                  <a:pt x="951150" y="1028980"/>
                </a:moveTo>
                <a:lnTo>
                  <a:pt x="975889" y="1015644"/>
                </a:lnTo>
                <a:cubicBezTo>
                  <a:pt x="1041132" y="985182"/>
                  <a:pt x="1120054" y="963833"/>
                  <a:pt x="1229331" y="963833"/>
                </a:cubicBezTo>
                <a:cubicBezTo>
                  <a:pt x="1283699" y="963833"/>
                  <a:pt x="1330488" y="980659"/>
                  <a:pt x="1371840" y="1009579"/>
                </a:cubicBezTo>
                <a:lnTo>
                  <a:pt x="1390993" y="1025424"/>
                </a:lnTo>
                <a:lnTo>
                  <a:pt x="1358917" y="1003837"/>
                </a:lnTo>
                <a:cubicBezTo>
                  <a:pt x="1320752" y="983673"/>
                  <a:pt x="1278057" y="972151"/>
                  <a:pt x="1229330" y="972151"/>
                </a:cubicBezTo>
                <a:cubicBezTo>
                  <a:pt x="1131876" y="972151"/>
                  <a:pt x="1058605" y="986681"/>
                  <a:pt x="997469" y="1008476"/>
                </a:cubicBezTo>
                <a:close/>
                <a:moveTo>
                  <a:pt x="5005595" y="1028982"/>
                </a:moveTo>
                <a:lnTo>
                  <a:pt x="5030337" y="1015644"/>
                </a:lnTo>
                <a:cubicBezTo>
                  <a:pt x="5095580" y="985182"/>
                  <a:pt x="5174502" y="963833"/>
                  <a:pt x="5283778" y="963833"/>
                </a:cubicBezTo>
                <a:cubicBezTo>
                  <a:pt x="5338147" y="963833"/>
                  <a:pt x="5384937" y="980659"/>
                  <a:pt x="5426288" y="1009579"/>
                </a:cubicBezTo>
                <a:lnTo>
                  <a:pt x="5445440" y="1025424"/>
                </a:lnTo>
                <a:lnTo>
                  <a:pt x="5413364" y="1003837"/>
                </a:lnTo>
                <a:cubicBezTo>
                  <a:pt x="5375200" y="983673"/>
                  <a:pt x="5332505" y="972151"/>
                  <a:pt x="5283778" y="972151"/>
                </a:cubicBezTo>
                <a:cubicBezTo>
                  <a:pt x="5186323" y="972151"/>
                  <a:pt x="5113054" y="986681"/>
                  <a:pt x="5051918" y="1008476"/>
                </a:cubicBezTo>
                <a:close/>
                <a:moveTo>
                  <a:pt x="9060040" y="1028983"/>
                </a:moveTo>
                <a:lnTo>
                  <a:pt x="9084783" y="1015644"/>
                </a:lnTo>
                <a:cubicBezTo>
                  <a:pt x="9150027" y="985182"/>
                  <a:pt x="9228949" y="963833"/>
                  <a:pt x="9338225" y="963833"/>
                </a:cubicBezTo>
                <a:cubicBezTo>
                  <a:pt x="9392593" y="963833"/>
                  <a:pt x="9439382" y="980659"/>
                  <a:pt x="9480734" y="1009579"/>
                </a:cubicBezTo>
                <a:lnTo>
                  <a:pt x="9499883" y="1025421"/>
                </a:lnTo>
                <a:lnTo>
                  <a:pt x="9467812" y="1003837"/>
                </a:lnTo>
                <a:cubicBezTo>
                  <a:pt x="9429647" y="983673"/>
                  <a:pt x="9386952" y="972151"/>
                  <a:pt x="9338225" y="972151"/>
                </a:cubicBezTo>
                <a:cubicBezTo>
                  <a:pt x="9240771" y="972151"/>
                  <a:pt x="9167500" y="986681"/>
                  <a:pt x="9106364" y="1008476"/>
                </a:cubicBezTo>
                <a:close/>
                <a:moveTo>
                  <a:pt x="6681198" y="1030040"/>
                </a:moveTo>
                <a:lnTo>
                  <a:pt x="6700609" y="1016114"/>
                </a:lnTo>
                <a:cubicBezTo>
                  <a:pt x="6741944" y="991050"/>
                  <a:pt x="6788734" y="976467"/>
                  <a:pt x="6843124" y="976467"/>
                </a:cubicBezTo>
                <a:cubicBezTo>
                  <a:pt x="6891472" y="976467"/>
                  <a:pt x="6933830" y="981647"/>
                  <a:pt x="6971703" y="990712"/>
                </a:cubicBezTo>
                <a:lnTo>
                  <a:pt x="7072527" y="1027959"/>
                </a:lnTo>
                <a:lnTo>
                  <a:pt x="6972479" y="996841"/>
                </a:lnTo>
                <a:cubicBezTo>
                  <a:pt x="6934388" y="989168"/>
                  <a:pt x="6891770" y="984784"/>
                  <a:pt x="6843123" y="984784"/>
                </a:cubicBezTo>
                <a:cubicBezTo>
                  <a:pt x="6794376" y="984784"/>
                  <a:pt x="6751689" y="994533"/>
                  <a:pt x="6713552" y="1011595"/>
                </a:cubicBezTo>
                <a:close/>
                <a:moveTo>
                  <a:pt x="10735644" y="1030041"/>
                </a:moveTo>
                <a:lnTo>
                  <a:pt x="10755057" y="1016114"/>
                </a:lnTo>
                <a:cubicBezTo>
                  <a:pt x="10796391" y="991050"/>
                  <a:pt x="10843180" y="976467"/>
                  <a:pt x="10897571" y="976467"/>
                </a:cubicBezTo>
                <a:cubicBezTo>
                  <a:pt x="10945918" y="976467"/>
                  <a:pt x="10988277" y="981647"/>
                  <a:pt x="11026150" y="990712"/>
                </a:cubicBezTo>
                <a:lnTo>
                  <a:pt x="11126971" y="1027958"/>
                </a:lnTo>
                <a:lnTo>
                  <a:pt x="11026927" y="996841"/>
                </a:lnTo>
                <a:cubicBezTo>
                  <a:pt x="10988836" y="989168"/>
                  <a:pt x="10946218" y="984784"/>
                  <a:pt x="10897571" y="984784"/>
                </a:cubicBezTo>
                <a:cubicBezTo>
                  <a:pt x="10848824" y="984784"/>
                  <a:pt x="10806137" y="994533"/>
                  <a:pt x="10768000" y="1011595"/>
                </a:cubicBezTo>
                <a:close/>
                <a:moveTo>
                  <a:pt x="2626750" y="1030041"/>
                </a:moveTo>
                <a:lnTo>
                  <a:pt x="2646163" y="1016114"/>
                </a:lnTo>
                <a:cubicBezTo>
                  <a:pt x="2687497" y="991050"/>
                  <a:pt x="2734287" y="976467"/>
                  <a:pt x="2788677" y="976467"/>
                </a:cubicBezTo>
                <a:cubicBezTo>
                  <a:pt x="2837025" y="976467"/>
                  <a:pt x="2879383" y="981647"/>
                  <a:pt x="2917256" y="990712"/>
                </a:cubicBezTo>
                <a:lnTo>
                  <a:pt x="3018077" y="1027958"/>
                </a:lnTo>
                <a:lnTo>
                  <a:pt x="2918033" y="996841"/>
                </a:lnTo>
                <a:cubicBezTo>
                  <a:pt x="2879942" y="989168"/>
                  <a:pt x="2837324" y="984784"/>
                  <a:pt x="2788677" y="984784"/>
                </a:cubicBezTo>
                <a:cubicBezTo>
                  <a:pt x="2739930" y="984784"/>
                  <a:pt x="2697242" y="994533"/>
                  <a:pt x="2659106" y="1011595"/>
                </a:cubicBezTo>
                <a:close/>
                <a:moveTo>
                  <a:pt x="11126004" y="1032585"/>
                </a:moveTo>
                <a:lnTo>
                  <a:pt x="11026857" y="1007355"/>
                </a:lnTo>
                <a:cubicBezTo>
                  <a:pt x="10988783" y="1001080"/>
                  <a:pt x="10946188" y="997494"/>
                  <a:pt x="10897571" y="997494"/>
                </a:cubicBezTo>
                <a:cubicBezTo>
                  <a:pt x="10873203" y="997494"/>
                  <a:pt x="10850350" y="999488"/>
                  <a:pt x="10828824" y="1003227"/>
                </a:cubicBezTo>
                <a:lnTo>
                  <a:pt x="10771114" y="1018611"/>
                </a:lnTo>
                <a:lnTo>
                  <a:pt x="10798180" y="1004845"/>
                </a:lnTo>
                <a:cubicBezTo>
                  <a:pt x="10828348" y="994905"/>
                  <a:pt x="10861266" y="989421"/>
                  <a:pt x="10897571" y="989421"/>
                </a:cubicBezTo>
                <a:cubicBezTo>
                  <a:pt x="10945978" y="989421"/>
                  <a:pt x="10988383" y="993800"/>
                  <a:pt x="11026291" y="1001464"/>
                </a:cubicBezTo>
                <a:close/>
                <a:moveTo>
                  <a:pt x="7071561" y="1032586"/>
                </a:moveTo>
                <a:lnTo>
                  <a:pt x="6972409" y="1007355"/>
                </a:lnTo>
                <a:cubicBezTo>
                  <a:pt x="6934335" y="1001080"/>
                  <a:pt x="6891740" y="997494"/>
                  <a:pt x="6843123" y="997494"/>
                </a:cubicBezTo>
                <a:cubicBezTo>
                  <a:pt x="6818755" y="997494"/>
                  <a:pt x="6795902" y="999488"/>
                  <a:pt x="6774376" y="1003227"/>
                </a:cubicBezTo>
                <a:lnTo>
                  <a:pt x="6716667" y="1018611"/>
                </a:lnTo>
                <a:lnTo>
                  <a:pt x="6743732" y="1004845"/>
                </a:lnTo>
                <a:cubicBezTo>
                  <a:pt x="6773900" y="994905"/>
                  <a:pt x="6806818" y="989421"/>
                  <a:pt x="6843123" y="989421"/>
                </a:cubicBezTo>
                <a:cubicBezTo>
                  <a:pt x="6891531" y="989421"/>
                  <a:pt x="6933936" y="993800"/>
                  <a:pt x="6971844" y="1001464"/>
                </a:cubicBezTo>
                <a:close/>
                <a:moveTo>
                  <a:pt x="3017116" y="1032587"/>
                </a:moveTo>
                <a:lnTo>
                  <a:pt x="2917962" y="1007355"/>
                </a:lnTo>
                <a:cubicBezTo>
                  <a:pt x="2879888" y="1001080"/>
                  <a:pt x="2837293" y="997494"/>
                  <a:pt x="2788676" y="997494"/>
                </a:cubicBezTo>
                <a:cubicBezTo>
                  <a:pt x="2764308" y="997494"/>
                  <a:pt x="2741455" y="999488"/>
                  <a:pt x="2719929" y="1003227"/>
                </a:cubicBezTo>
                <a:lnTo>
                  <a:pt x="2662221" y="1018611"/>
                </a:lnTo>
                <a:lnTo>
                  <a:pt x="2689285" y="1004845"/>
                </a:lnTo>
                <a:cubicBezTo>
                  <a:pt x="2719453" y="994905"/>
                  <a:pt x="2752372" y="989421"/>
                  <a:pt x="2788677" y="989421"/>
                </a:cubicBezTo>
                <a:cubicBezTo>
                  <a:pt x="2837084" y="989421"/>
                  <a:pt x="2879489" y="993800"/>
                  <a:pt x="2917397" y="1001464"/>
                </a:cubicBezTo>
                <a:close/>
                <a:moveTo>
                  <a:pt x="5005704" y="1032915"/>
                </a:moveTo>
                <a:lnTo>
                  <a:pt x="5030265" y="1021434"/>
                </a:lnTo>
                <a:cubicBezTo>
                  <a:pt x="5095516" y="995008"/>
                  <a:pt x="5174457" y="976467"/>
                  <a:pt x="5283778" y="976467"/>
                </a:cubicBezTo>
                <a:cubicBezTo>
                  <a:pt x="5338090" y="976467"/>
                  <a:pt x="5384851" y="991050"/>
                  <a:pt x="5426193" y="1016114"/>
                </a:cubicBezTo>
                <a:lnTo>
                  <a:pt x="5444985" y="1029590"/>
                </a:lnTo>
                <a:lnTo>
                  <a:pt x="5413385" y="1011595"/>
                </a:lnTo>
                <a:cubicBezTo>
                  <a:pt x="5375216" y="994533"/>
                  <a:pt x="5332515" y="984784"/>
                  <a:pt x="5283778" y="984784"/>
                </a:cubicBezTo>
                <a:cubicBezTo>
                  <a:pt x="5186305" y="984784"/>
                  <a:pt x="5113048" y="997096"/>
                  <a:pt x="5051939" y="1015563"/>
                </a:cubicBezTo>
                <a:close/>
                <a:moveTo>
                  <a:pt x="951257" y="1032915"/>
                </a:moveTo>
                <a:lnTo>
                  <a:pt x="975816" y="1021434"/>
                </a:lnTo>
                <a:cubicBezTo>
                  <a:pt x="1041068" y="995008"/>
                  <a:pt x="1120009" y="976467"/>
                  <a:pt x="1229330" y="976467"/>
                </a:cubicBezTo>
                <a:cubicBezTo>
                  <a:pt x="1283642" y="976467"/>
                  <a:pt x="1330402" y="991050"/>
                  <a:pt x="1371744" y="1016114"/>
                </a:cubicBezTo>
                <a:lnTo>
                  <a:pt x="1390536" y="1029589"/>
                </a:lnTo>
                <a:lnTo>
                  <a:pt x="1358937" y="1011595"/>
                </a:lnTo>
                <a:cubicBezTo>
                  <a:pt x="1320768" y="994533"/>
                  <a:pt x="1278067" y="984784"/>
                  <a:pt x="1229330" y="984784"/>
                </a:cubicBezTo>
                <a:cubicBezTo>
                  <a:pt x="1131856" y="984784"/>
                  <a:pt x="1058601" y="997096"/>
                  <a:pt x="997492" y="1015563"/>
                </a:cubicBezTo>
                <a:close/>
                <a:moveTo>
                  <a:pt x="9060150" y="1032916"/>
                </a:moveTo>
                <a:lnTo>
                  <a:pt x="9084711" y="1021434"/>
                </a:lnTo>
                <a:cubicBezTo>
                  <a:pt x="9149963" y="995008"/>
                  <a:pt x="9228904" y="976467"/>
                  <a:pt x="9338225" y="976467"/>
                </a:cubicBezTo>
                <a:cubicBezTo>
                  <a:pt x="9392537" y="976467"/>
                  <a:pt x="9439297" y="991050"/>
                  <a:pt x="9480638" y="1016114"/>
                </a:cubicBezTo>
                <a:lnTo>
                  <a:pt x="9499432" y="1029590"/>
                </a:lnTo>
                <a:lnTo>
                  <a:pt x="9467831" y="1011595"/>
                </a:lnTo>
                <a:cubicBezTo>
                  <a:pt x="9429663" y="994533"/>
                  <a:pt x="9386962" y="984784"/>
                  <a:pt x="9338225" y="984784"/>
                </a:cubicBezTo>
                <a:cubicBezTo>
                  <a:pt x="9240751" y="984784"/>
                  <a:pt x="9167495" y="997096"/>
                  <a:pt x="9106387" y="1015563"/>
                </a:cubicBezTo>
                <a:close/>
                <a:moveTo>
                  <a:pt x="6610887" y="1034402"/>
                </a:moveTo>
                <a:lnTo>
                  <a:pt x="6528742" y="954109"/>
                </a:lnTo>
                <a:cubicBezTo>
                  <a:pt x="6399291" y="804538"/>
                  <a:pt x="6307116" y="605111"/>
                  <a:pt x="6063730" y="605111"/>
                </a:cubicBezTo>
                <a:cubicBezTo>
                  <a:pt x="5820345" y="605111"/>
                  <a:pt x="5727389" y="804538"/>
                  <a:pt x="5597509" y="954109"/>
                </a:cubicBezTo>
                <a:lnTo>
                  <a:pt x="5522526" y="1027222"/>
                </a:lnTo>
                <a:lnTo>
                  <a:pt x="5580177" y="961847"/>
                </a:lnTo>
                <a:cubicBezTo>
                  <a:pt x="5721435" y="777098"/>
                  <a:pt x="5810254" y="508373"/>
                  <a:pt x="6064131" y="508373"/>
                </a:cubicBezTo>
                <a:cubicBezTo>
                  <a:pt x="6318006" y="508373"/>
                  <a:pt x="6406205" y="777098"/>
                  <a:pt x="6547060" y="961847"/>
                </a:cubicBezTo>
                <a:close/>
                <a:moveTo>
                  <a:pt x="10665337" y="1034405"/>
                </a:moveTo>
                <a:lnTo>
                  <a:pt x="10583189" y="954109"/>
                </a:lnTo>
                <a:cubicBezTo>
                  <a:pt x="10453739" y="804538"/>
                  <a:pt x="10361564" y="605111"/>
                  <a:pt x="10118178" y="605111"/>
                </a:cubicBezTo>
                <a:cubicBezTo>
                  <a:pt x="9874792" y="605111"/>
                  <a:pt x="9781836" y="804538"/>
                  <a:pt x="9651956" y="954109"/>
                </a:cubicBezTo>
                <a:lnTo>
                  <a:pt x="9576972" y="1027222"/>
                </a:lnTo>
                <a:lnTo>
                  <a:pt x="9634624" y="961847"/>
                </a:lnTo>
                <a:cubicBezTo>
                  <a:pt x="9775882" y="777098"/>
                  <a:pt x="9864702" y="508373"/>
                  <a:pt x="10118578" y="508373"/>
                </a:cubicBezTo>
                <a:cubicBezTo>
                  <a:pt x="10372454" y="508373"/>
                  <a:pt x="10460653" y="777098"/>
                  <a:pt x="10601507" y="961847"/>
                </a:cubicBezTo>
                <a:close/>
                <a:moveTo>
                  <a:pt x="2556445" y="1034407"/>
                </a:moveTo>
                <a:lnTo>
                  <a:pt x="2474295" y="954109"/>
                </a:lnTo>
                <a:cubicBezTo>
                  <a:pt x="2344844" y="804538"/>
                  <a:pt x="2252669" y="605111"/>
                  <a:pt x="2009283" y="605111"/>
                </a:cubicBezTo>
                <a:cubicBezTo>
                  <a:pt x="1765897" y="605111"/>
                  <a:pt x="1672941" y="804538"/>
                  <a:pt x="1543061" y="954109"/>
                </a:cubicBezTo>
                <a:lnTo>
                  <a:pt x="1468082" y="1027217"/>
                </a:lnTo>
                <a:lnTo>
                  <a:pt x="1525730" y="961847"/>
                </a:lnTo>
                <a:cubicBezTo>
                  <a:pt x="1666988" y="777098"/>
                  <a:pt x="1755807" y="508373"/>
                  <a:pt x="2009683" y="508373"/>
                </a:cubicBezTo>
                <a:cubicBezTo>
                  <a:pt x="2263560" y="508373"/>
                  <a:pt x="2351758" y="777098"/>
                  <a:pt x="2492613" y="961847"/>
                </a:cubicBezTo>
                <a:close/>
                <a:moveTo>
                  <a:pt x="6613100" y="1036355"/>
                </a:moveTo>
                <a:lnTo>
                  <a:pt x="6612393" y="1035874"/>
                </a:lnTo>
                <a:lnTo>
                  <a:pt x="6611707" y="1035204"/>
                </a:lnTo>
                <a:close/>
                <a:moveTo>
                  <a:pt x="10667550" y="1036357"/>
                </a:moveTo>
                <a:lnTo>
                  <a:pt x="10666841" y="1035874"/>
                </a:lnTo>
                <a:lnTo>
                  <a:pt x="10666153" y="1035202"/>
                </a:lnTo>
                <a:close/>
                <a:moveTo>
                  <a:pt x="2558658" y="1036358"/>
                </a:moveTo>
                <a:lnTo>
                  <a:pt x="2557946" y="1035874"/>
                </a:lnTo>
                <a:lnTo>
                  <a:pt x="2557256" y="1035200"/>
                </a:lnTo>
                <a:close/>
                <a:moveTo>
                  <a:pt x="8954817" y="1037425"/>
                </a:moveTo>
                <a:lnTo>
                  <a:pt x="8948728" y="1035299"/>
                </a:lnTo>
                <a:cubicBezTo>
                  <a:pt x="8852713" y="995646"/>
                  <a:pt x="8753420" y="954714"/>
                  <a:pt x="8558032" y="954714"/>
                </a:cubicBezTo>
                <a:cubicBezTo>
                  <a:pt x="8383250" y="954714"/>
                  <a:pt x="8286536" y="987047"/>
                  <a:pt x="8197803" y="1022809"/>
                </a:cubicBezTo>
                <a:lnTo>
                  <a:pt x="8162538" y="1037061"/>
                </a:lnTo>
                <a:lnTo>
                  <a:pt x="8204488" y="1016546"/>
                </a:lnTo>
                <a:cubicBezTo>
                  <a:pt x="8295645" y="972285"/>
                  <a:pt x="8388747" y="935364"/>
                  <a:pt x="8558432" y="935364"/>
                </a:cubicBezTo>
                <a:cubicBezTo>
                  <a:pt x="8752181" y="935364"/>
                  <a:pt x="8849655" y="984611"/>
                  <a:pt x="8947429" y="1033858"/>
                </a:cubicBezTo>
                <a:close/>
                <a:moveTo>
                  <a:pt x="845920" y="1037425"/>
                </a:moveTo>
                <a:lnTo>
                  <a:pt x="839834" y="1035299"/>
                </a:lnTo>
                <a:cubicBezTo>
                  <a:pt x="743819" y="995646"/>
                  <a:pt x="644525" y="954714"/>
                  <a:pt x="449137" y="954714"/>
                </a:cubicBezTo>
                <a:cubicBezTo>
                  <a:pt x="274355" y="954714"/>
                  <a:pt x="177640" y="987047"/>
                  <a:pt x="88908" y="1022809"/>
                </a:cubicBezTo>
                <a:lnTo>
                  <a:pt x="53640" y="1037062"/>
                </a:lnTo>
                <a:lnTo>
                  <a:pt x="95593" y="1016546"/>
                </a:lnTo>
                <a:cubicBezTo>
                  <a:pt x="186750" y="972285"/>
                  <a:pt x="279852" y="935364"/>
                  <a:pt x="449537" y="935364"/>
                </a:cubicBezTo>
                <a:cubicBezTo>
                  <a:pt x="643286" y="935364"/>
                  <a:pt x="740760" y="984611"/>
                  <a:pt x="838534" y="1033858"/>
                </a:cubicBezTo>
                <a:close/>
                <a:moveTo>
                  <a:pt x="4900371" y="1037426"/>
                </a:moveTo>
                <a:lnTo>
                  <a:pt x="4894280" y="1035299"/>
                </a:lnTo>
                <a:cubicBezTo>
                  <a:pt x="4798266" y="995646"/>
                  <a:pt x="4698973" y="954714"/>
                  <a:pt x="4503584" y="954714"/>
                </a:cubicBezTo>
                <a:cubicBezTo>
                  <a:pt x="4328803" y="954714"/>
                  <a:pt x="4232089" y="987047"/>
                  <a:pt x="4143355" y="1022809"/>
                </a:cubicBezTo>
                <a:lnTo>
                  <a:pt x="4108091" y="1037061"/>
                </a:lnTo>
                <a:lnTo>
                  <a:pt x="4150040" y="1016546"/>
                </a:lnTo>
                <a:cubicBezTo>
                  <a:pt x="4241198" y="972285"/>
                  <a:pt x="4334300" y="935364"/>
                  <a:pt x="4503985" y="935364"/>
                </a:cubicBezTo>
                <a:cubicBezTo>
                  <a:pt x="4697733" y="935364"/>
                  <a:pt x="4795208" y="984611"/>
                  <a:pt x="4892982" y="1033858"/>
                </a:cubicBezTo>
                <a:close/>
                <a:moveTo>
                  <a:pt x="12135535" y="1037797"/>
                </a:moveTo>
                <a:lnTo>
                  <a:pt x="12071854" y="1003356"/>
                </a:lnTo>
                <a:cubicBezTo>
                  <a:pt x="11973119" y="945345"/>
                  <a:pt x="11874351" y="886121"/>
                  <a:pt x="11676964" y="886121"/>
                </a:cubicBezTo>
                <a:cubicBezTo>
                  <a:pt x="11482496" y="886121"/>
                  <a:pt x="11384362" y="943502"/>
                  <a:pt x="11286438" y="1000883"/>
                </a:cubicBezTo>
                <a:lnTo>
                  <a:pt x="11224560" y="1035694"/>
                </a:lnTo>
                <a:lnTo>
                  <a:pt x="11306531" y="978910"/>
                </a:lnTo>
                <a:cubicBezTo>
                  <a:pt x="11398623" y="913398"/>
                  <a:pt x="11495800" y="851741"/>
                  <a:pt x="11677365" y="851741"/>
                </a:cubicBezTo>
                <a:cubicBezTo>
                  <a:pt x="11873552" y="851741"/>
                  <a:pt x="11971616" y="923782"/>
                  <a:pt x="12070207" y="994609"/>
                </a:cubicBezTo>
                <a:close/>
                <a:moveTo>
                  <a:pt x="8081088" y="1037797"/>
                </a:moveTo>
                <a:lnTo>
                  <a:pt x="8017406" y="1003356"/>
                </a:lnTo>
                <a:cubicBezTo>
                  <a:pt x="7918672" y="945346"/>
                  <a:pt x="7819903" y="886121"/>
                  <a:pt x="7622516" y="886121"/>
                </a:cubicBezTo>
                <a:cubicBezTo>
                  <a:pt x="7428048" y="886121"/>
                  <a:pt x="7329914" y="943502"/>
                  <a:pt x="7231991" y="1000883"/>
                </a:cubicBezTo>
                <a:lnTo>
                  <a:pt x="7170114" y="1035693"/>
                </a:lnTo>
                <a:lnTo>
                  <a:pt x="7252083" y="978910"/>
                </a:lnTo>
                <a:cubicBezTo>
                  <a:pt x="7344175" y="913398"/>
                  <a:pt x="7441352" y="851741"/>
                  <a:pt x="7622917" y="851741"/>
                </a:cubicBezTo>
                <a:cubicBezTo>
                  <a:pt x="7819104" y="851741"/>
                  <a:pt x="7917168" y="923782"/>
                  <a:pt x="8015760" y="994610"/>
                </a:cubicBezTo>
                <a:close/>
                <a:moveTo>
                  <a:pt x="4026641" y="1037797"/>
                </a:moveTo>
                <a:lnTo>
                  <a:pt x="3962958" y="1003356"/>
                </a:lnTo>
                <a:cubicBezTo>
                  <a:pt x="3864225" y="945346"/>
                  <a:pt x="3765457" y="886121"/>
                  <a:pt x="3568070" y="886121"/>
                </a:cubicBezTo>
                <a:cubicBezTo>
                  <a:pt x="3373601" y="886121"/>
                  <a:pt x="3275467" y="943502"/>
                  <a:pt x="3177543" y="1000883"/>
                </a:cubicBezTo>
                <a:lnTo>
                  <a:pt x="3115671" y="1035691"/>
                </a:lnTo>
                <a:lnTo>
                  <a:pt x="3197637" y="978910"/>
                </a:lnTo>
                <a:cubicBezTo>
                  <a:pt x="3289728" y="913398"/>
                  <a:pt x="3386905" y="851741"/>
                  <a:pt x="3568470" y="851741"/>
                </a:cubicBezTo>
                <a:cubicBezTo>
                  <a:pt x="3764657" y="851741"/>
                  <a:pt x="3862721" y="923782"/>
                  <a:pt x="3961312" y="994610"/>
                </a:cubicBezTo>
                <a:close/>
                <a:moveTo>
                  <a:pt x="10664373" y="1038521"/>
                </a:moveTo>
                <a:lnTo>
                  <a:pt x="10583476" y="976974"/>
                </a:lnTo>
                <a:cubicBezTo>
                  <a:pt x="10454123" y="860639"/>
                  <a:pt x="10362023" y="705525"/>
                  <a:pt x="10118338" y="705525"/>
                </a:cubicBezTo>
                <a:cubicBezTo>
                  <a:pt x="9874652" y="705525"/>
                  <a:pt x="9782114" y="860639"/>
                  <a:pt x="9652375" y="976974"/>
                </a:cubicBezTo>
                <a:lnTo>
                  <a:pt x="9572208" y="1037804"/>
                </a:lnTo>
                <a:lnTo>
                  <a:pt x="9634318" y="980136"/>
                </a:lnTo>
                <a:cubicBezTo>
                  <a:pt x="9775495" y="828976"/>
                  <a:pt x="9864439" y="609108"/>
                  <a:pt x="10118577" y="609108"/>
                </a:cubicBezTo>
                <a:cubicBezTo>
                  <a:pt x="10372716" y="609108"/>
                  <a:pt x="10460868" y="828976"/>
                  <a:pt x="10601636" y="980136"/>
                </a:cubicBezTo>
                <a:close/>
                <a:moveTo>
                  <a:pt x="6609926" y="1038521"/>
                </a:moveTo>
                <a:lnTo>
                  <a:pt x="6529028" y="976974"/>
                </a:lnTo>
                <a:cubicBezTo>
                  <a:pt x="6399675" y="860639"/>
                  <a:pt x="6307575" y="705525"/>
                  <a:pt x="6063890" y="705525"/>
                </a:cubicBezTo>
                <a:cubicBezTo>
                  <a:pt x="5820205" y="705525"/>
                  <a:pt x="5727667" y="860639"/>
                  <a:pt x="5597928" y="976974"/>
                </a:cubicBezTo>
                <a:lnTo>
                  <a:pt x="5517758" y="1037806"/>
                </a:lnTo>
                <a:lnTo>
                  <a:pt x="5579871" y="980136"/>
                </a:lnTo>
                <a:cubicBezTo>
                  <a:pt x="5721048" y="828976"/>
                  <a:pt x="5809993" y="609108"/>
                  <a:pt x="6064131" y="609108"/>
                </a:cubicBezTo>
                <a:cubicBezTo>
                  <a:pt x="6318268" y="609108"/>
                  <a:pt x="6406420" y="828976"/>
                  <a:pt x="6547188" y="980136"/>
                </a:cubicBezTo>
                <a:close/>
                <a:moveTo>
                  <a:pt x="2555479" y="1038522"/>
                </a:moveTo>
                <a:lnTo>
                  <a:pt x="2474581" y="976974"/>
                </a:lnTo>
                <a:cubicBezTo>
                  <a:pt x="2345228" y="860639"/>
                  <a:pt x="2253128" y="705525"/>
                  <a:pt x="2009443" y="705525"/>
                </a:cubicBezTo>
                <a:cubicBezTo>
                  <a:pt x="1765757" y="705525"/>
                  <a:pt x="1673219" y="860639"/>
                  <a:pt x="1543480" y="976974"/>
                </a:cubicBezTo>
                <a:lnTo>
                  <a:pt x="1463312" y="1037806"/>
                </a:lnTo>
                <a:lnTo>
                  <a:pt x="1525423" y="980136"/>
                </a:lnTo>
                <a:cubicBezTo>
                  <a:pt x="1666600" y="828976"/>
                  <a:pt x="1755544" y="609108"/>
                  <a:pt x="2009683" y="609108"/>
                </a:cubicBezTo>
                <a:cubicBezTo>
                  <a:pt x="2263821" y="609108"/>
                  <a:pt x="2351973" y="828976"/>
                  <a:pt x="2492741" y="980136"/>
                </a:cubicBezTo>
                <a:close/>
                <a:moveTo>
                  <a:pt x="11223856" y="1040919"/>
                </a:moveTo>
                <a:lnTo>
                  <a:pt x="11306351" y="994183"/>
                </a:lnTo>
                <a:cubicBezTo>
                  <a:pt x="11398389" y="940641"/>
                  <a:pt x="11495459" y="890288"/>
                  <a:pt x="11676725" y="890438"/>
                </a:cubicBezTo>
                <a:cubicBezTo>
                  <a:pt x="11873451" y="890438"/>
                  <a:pt x="11971201" y="949258"/>
                  <a:pt x="12069804" y="1007235"/>
                </a:cubicBezTo>
                <a:lnTo>
                  <a:pt x="12129526" y="1039538"/>
                </a:lnTo>
                <a:lnTo>
                  <a:pt x="12071856" y="1015297"/>
                </a:lnTo>
                <a:cubicBezTo>
                  <a:pt x="11973129" y="970192"/>
                  <a:pt x="11874391" y="924098"/>
                  <a:pt x="11677124" y="924098"/>
                </a:cubicBezTo>
                <a:cubicBezTo>
                  <a:pt x="11483096" y="924098"/>
                  <a:pt x="11384962" y="968727"/>
                  <a:pt x="11286928" y="1013358"/>
                </a:cubicBezTo>
                <a:close/>
                <a:moveTo>
                  <a:pt x="7169408" y="1040919"/>
                </a:moveTo>
                <a:lnTo>
                  <a:pt x="7251903" y="994183"/>
                </a:lnTo>
                <a:cubicBezTo>
                  <a:pt x="7343942" y="940641"/>
                  <a:pt x="7441012" y="890288"/>
                  <a:pt x="7622277" y="890438"/>
                </a:cubicBezTo>
                <a:cubicBezTo>
                  <a:pt x="7819004" y="890438"/>
                  <a:pt x="7916753" y="949258"/>
                  <a:pt x="8015356" y="1007235"/>
                </a:cubicBezTo>
                <a:lnTo>
                  <a:pt x="8075077" y="1039537"/>
                </a:lnTo>
                <a:lnTo>
                  <a:pt x="8017408" y="1015296"/>
                </a:lnTo>
                <a:cubicBezTo>
                  <a:pt x="7918682" y="970192"/>
                  <a:pt x="7819944" y="924098"/>
                  <a:pt x="7622676" y="924098"/>
                </a:cubicBezTo>
                <a:cubicBezTo>
                  <a:pt x="7428648" y="924098"/>
                  <a:pt x="7330514" y="968727"/>
                  <a:pt x="7232480" y="1013358"/>
                </a:cubicBezTo>
                <a:close/>
                <a:moveTo>
                  <a:pt x="3114962" y="1040919"/>
                </a:moveTo>
                <a:lnTo>
                  <a:pt x="3197456" y="994183"/>
                </a:lnTo>
                <a:cubicBezTo>
                  <a:pt x="3289494" y="940641"/>
                  <a:pt x="3386565" y="890288"/>
                  <a:pt x="3567830" y="890438"/>
                </a:cubicBezTo>
                <a:cubicBezTo>
                  <a:pt x="3764557" y="890438"/>
                  <a:pt x="3862306" y="949258"/>
                  <a:pt x="3960909" y="1007235"/>
                </a:cubicBezTo>
                <a:lnTo>
                  <a:pt x="4020630" y="1039536"/>
                </a:lnTo>
                <a:lnTo>
                  <a:pt x="3962962" y="1015296"/>
                </a:lnTo>
                <a:cubicBezTo>
                  <a:pt x="3864234" y="970192"/>
                  <a:pt x="3765496" y="924098"/>
                  <a:pt x="3568230" y="924098"/>
                </a:cubicBezTo>
                <a:cubicBezTo>
                  <a:pt x="3374201" y="924098"/>
                  <a:pt x="3276067" y="968727"/>
                  <a:pt x="3178033" y="1013358"/>
                </a:cubicBezTo>
                <a:close/>
                <a:moveTo>
                  <a:pt x="10742464" y="1043183"/>
                </a:moveTo>
                <a:lnTo>
                  <a:pt x="10768666" y="1031581"/>
                </a:lnTo>
                <a:cubicBezTo>
                  <a:pt x="10806539" y="1020723"/>
                  <a:pt x="10848925" y="1014519"/>
                  <a:pt x="10897332" y="1014519"/>
                </a:cubicBezTo>
                <a:cubicBezTo>
                  <a:pt x="10994146" y="1014519"/>
                  <a:pt x="11067037" y="1025676"/>
                  <a:pt x="11127978" y="1042412"/>
                </a:cubicBezTo>
                <a:lnTo>
                  <a:pt x="11129459" y="1042917"/>
                </a:lnTo>
                <a:lnTo>
                  <a:pt x="11128915" y="1042767"/>
                </a:lnTo>
                <a:cubicBezTo>
                  <a:pt x="11067885" y="1030803"/>
                  <a:pt x="10994784" y="1022834"/>
                  <a:pt x="10897570" y="1022834"/>
                </a:cubicBezTo>
                <a:cubicBezTo>
                  <a:pt x="10848983" y="1022834"/>
                  <a:pt x="10806422" y="1027266"/>
                  <a:pt x="10768383" y="1035022"/>
                </a:cubicBezTo>
                <a:close/>
                <a:moveTo>
                  <a:pt x="6688015" y="1043183"/>
                </a:moveTo>
                <a:lnTo>
                  <a:pt x="6714218" y="1031581"/>
                </a:lnTo>
                <a:cubicBezTo>
                  <a:pt x="6752092" y="1020723"/>
                  <a:pt x="6794477" y="1014519"/>
                  <a:pt x="6842884" y="1014519"/>
                </a:cubicBezTo>
                <a:cubicBezTo>
                  <a:pt x="6939699" y="1014519"/>
                  <a:pt x="7012589" y="1025676"/>
                  <a:pt x="7073530" y="1042412"/>
                </a:cubicBezTo>
                <a:lnTo>
                  <a:pt x="7075010" y="1042916"/>
                </a:lnTo>
                <a:lnTo>
                  <a:pt x="7074468" y="1042767"/>
                </a:lnTo>
                <a:cubicBezTo>
                  <a:pt x="7013438" y="1030803"/>
                  <a:pt x="6940337" y="1022834"/>
                  <a:pt x="6843123" y="1022834"/>
                </a:cubicBezTo>
                <a:cubicBezTo>
                  <a:pt x="6794536" y="1022834"/>
                  <a:pt x="6751975" y="1027266"/>
                  <a:pt x="6713936" y="1035022"/>
                </a:cubicBezTo>
                <a:close/>
                <a:moveTo>
                  <a:pt x="2633566" y="1043183"/>
                </a:moveTo>
                <a:lnTo>
                  <a:pt x="2659771" y="1031581"/>
                </a:lnTo>
                <a:cubicBezTo>
                  <a:pt x="2697644" y="1020723"/>
                  <a:pt x="2740029" y="1014519"/>
                  <a:pt x="2788437" y="1014519"/>
                </a:cubicBezTo>
                <a:cubicBezTo>
                  <a:pt x="2885251" y="1014519"/>
                  <a:pt x="2958142" y="1025676"/>
                  <a:pt x="3019083" y="1042412"/>
                </a:cubicBezTo>
                <a:lnTo>
                  <a:pt x="3020565" y="1042917"/>
                </a:lnTo>
                <a:lnTo>
                  <a:pt x="3020021" y="1042767"/>
                </a:lnTo>
                <a:cubicBezTo>
                  <a:pt x="2958990" y="1030803"/>
                  <a:pt x="2885890" y="1022834"/>
                  <a:pt x="2788676" y="1022834"/>
                </a:cubicBezTo>
                <a:cubicBezTo>
                  <a:pt x="2740088" y="1022834"/>
                  <a:pt x="2697527" y="1027266"/>
                  <a:pt x="2659488" y="1035022"/>
                </a:cubicBezTo>
                <a:close/>
                <a:moveTo>
                  <a:pt x="9072116" y="1043563"/>
                </a:moveTo>
                <a:lnTo>
                  <a:pt x="9106391" y="1034265"/>
                </a:lnTo>
                <a:cubicBezTo>
                  <a:pt x="9167380" y="1022473"/>
                  <a:pt x="9240690" y="1014519"/>
                  <a:pt x="9337984" y="1014519"/>
                </a:cubicBezTo>
                <a:cubicBezTo>
                  <a:pt x="9386421" y="1014519"/>
                  <a:pt x="9428850" y="1020723"/>
                  <a:pt x="9466778" y="1031581"/>
                </a:cubicBezTo>
                <a:lnTo>
                  <a:pt x="9492104" y="1042774"/>
                </a:lnTo>
                <a:lnTo>
                  <a:pt x="9467447" y="1035022"/>
                </a:lnTo>
                <a:cubicBezTo>
                  <a:pt x="9429376" y="1027266"/>
                  <a:pt x="9386801" y="1022834"/>
                  <a:pt x="9338224" y="1022834"/>
                </a:cubicBezTo>
                <a:cubicBezTo>
                  <a:pt x="9241069" y="1022834"/>
                  <a:pt x="9168039" y="1028420"/>
                  <a:pt x="9107071" y="1036799"/>
                </a:cubicBezTo>
                <a:close/>
                <a:moveTo>
                  <a:pt x="963222" y="1043563"/>
                </a:moveTo>
                <a:lnTo>
                  <a:pt x="997496" y="1034265"/>
                </a:lnTo>
                <a:cubicBezTo>
                  <a:pt x="1058485" y="1022473"/>
                  <a:pt x="1131795" y="1014519"/>
                  <a:pt x="1229089" y="1014519"/>
                </a:cubicBezTo>
                <a:cubicBezTo>
                  <a:pt x="1277527" y="1014519"/>
                  <a:pt x="1319956" y="1020723"/>
                  <a:pt x="1357883" y="1031581"/>
                </a:cubicBezTo>
                <a:lnTo>
                  <a:pt x="1383209" y="1042774"/>
                </a:lnTo>
                <a:lnTo>
                  <a:pt x="1358552" y="1035022"/>
                </a:lnTo>
                <a:cubicBezTo>
                  <a:pt x="1320482" y="1027266"/>
                  <a:pt x="1277907" y="1022834"/>
                  <a:pt x="1229329" y="1022834"/>
                </a:cubicBezTo>
                <a:cubicBezTo>
                  <a:pt x="1132175" y="1022834"/>
                  <a:pt x="1059144" y="1028420"/>
                  <a:pt x="998176" y="1036799"/>
                </a:cubicBezTo>
                <a:close/>
                <a:moveTo>
                  <a:pt x="5017667" y="1043564"/>
                </a:moveTo>
                <a:lnTo>
                  <a:pt x="5051945" y="1034265"/>
                </a:lnTo>
                <a:cubicBezTo>
                  <a:pt x="5112932" y="1022473"/>
                  <a:pt x="5186243" y="1014519"/>
                  <a:pt x="5283537" y="1014519"/>
                </a:cubicBezTo>
                <a:cubicBezTo>
                  <a:pt x="5331975" y="1014519"/>
                  <a:pt x="5374404" y="1020723"/>
                  <a:pt x="5412331" y="1031581"/>
                </a:cubicBezTo>
                <a:lnTo>
                  <a:pt x="5437658" y="1042774"/>
                </a:lnTo>
                <a:lnTo>
                  <a:pt x="5413001" y="1035022"/>
                </a:lnTo>
                <a:cubicBezTo>
                  <a:pt x="5374930" y="1027266"/>
                  <a:pt x="5332355" y="1022834"/>
                  <a:pt x="5283778" y="1022834"/>
                </a:cubicBezTo>
                <a:cubicBezTo>
                  <a:pt x="5186623" y="1022834"/>
                  <a:pt x="5113592" y="1028420"/>
                  <a:pt x="5052625" y="1036799"/>
                </a:cubicBezTo>
                <a:close/>
                <a:moveTo>
                  <a:pt x="8155590" y="1044693"/>
                </a:moveTo>
                <a:lnTo>
                  <a:pt x="8204757" y="1025019"/>
                </a:lnTo>
                <a:cubicBezTo>
                  <a:pt x="8296364" y="988661"/>
                  <a:pt x="8389106" y="958712"/>
                  <a:pt x="8558431" y="958712"/>
                </a:cubicBezTo>
                <a:cubicBezTo>
                  <a:pt x="8752460" y="958712"/>
                  <a:pt x="8850055" y="998944"/>
                  <a:pt x="8947819" y="1039177"/>
                </a:cubicBezTo>
                <a:lnTo>
                  <a:pt x="8953293" y="1041338"/>
                </a:lnTo>
                <a:lnTo>
                  <a:pt x="8948728" y="1040099"/>
                </a:lnTo>
                <a:cubicBezTo>
                  <a:pt x="8852713" y="1009400"/>
                  <a:pt x="8753499" y="977422"/>
                  <a:pt x="8558192" y="977422"/>
                </a:cubicBezTo>
                <a:cubicBezTo>
                  <a:pt x="8441750" y="977422"/>
                  <a:pt x="8360165" y="988574"/>
                  <a:pt x="8292391" y="1004264"/>
                </a:cubicBezTo>
                <a:close/>
                <a:moveTo>
                  <a:pt x="4101143" y="1044693"/>
                </a:moveTo>
                <a:lnTo>
                  <a:pt x="4150309" y="1025019"/>
                </a:lnTo>
                <a:cubicBezTo>
                  <a:pt x="4241917" y="988661"/>
                  <a:pt x="4334659" y="958712"/>
                  <a:pt x="4503985" y="958712"/>
                </a:cubicBezTo>
                <a:cubicBezTo>
                  <a:pt x="4698013" y="958712"/>
                  <a:pt x="4795608" y="998944"/>
                  <a:pt x="4893372" y="1039177"/>
                </a:cubicBezTo>
                <a:lnTo>
                  <a:pt x="4898846" y="1041338"/>
                </a:lnTo>
                <a:lnTo>
                  <a:pt x="4894280" y="1040099"/>
                </a:lnTo>
                <a:cubicBezTo>
                  <a:pt x="4798266" y="1009400"/>
                  <a:pt x="4699053" y="977422"/>
                  <a:pt x="4503745" y="977422"/>
                </a:cubicBezTo>
                <a:cubicBezTo>
                  <a:pt x="4387303" y="977422"/>
                  <a:pt x="4305717" y="988574"/>
                  <a:pt x="4237943" y="1004264"/>
                </a:cubicBezTo>
                <a:close/>
                <a:moveTo>
                  <a:pt x="46689" y="1044694"/>
                </a:moveTo>
                <a:lnTo>
                  <a:pt x="95862" y="1025019"/>
                </a:lnTo>
                <a:cubicBezTo>
                  <a:pt x="187469" y="988661"/>
                  <a:pt x="280211" y="958712"/>
                  <a:pt x="449537" y="958712"/>
                </a:cubicBezTo>
                <a:cubicBezTo>
                  <a:pt x="643566" y="958712"/>
                  <a:pt x="741160" y="998944"/>
                  <a:pt x="838924" y="1039177"/>
                </a:cubicBezTo>
                <a:lnTo>
                  <a:pt x="844398" y="1041338"/>
                </a:lnTo>
                <a:lnTo>
                  <a:pt x="839833" y="1040099"/>
                </a:lnTo>
                <a:cubicBezTo>
                  <a:pt x="743818" y="1009400"/>
                  <a:pt x="644603" y="977422"/>
                  <a:pt x="449297" y="977422"/>
                </a:cubicBezTo>
                <a:cubicBezTo>
                  <a:pt x="332855" y="977422"/>
                  <a:pt x="251270" y="988574"/>
                  <a:pt x="183496" y="1004264"/>
                </a:cubicBezTo>
                <a:close/>
                <a:moveTo>
                  <a:pt x="12132276" y="1045417"/>
                </a:moveTo>
                <a:lnTo>
                  <a:pt x="12071791" y="1027232"/>
                </a:lnTo>
                <a:cubicBezTo>
                  <a:pt x="11973094" y="994989"/>
                  <a:pt x="11874431" y="962071"/>
                  <a:pt x="11677284" y="962071"/>
                </a:cubicBezTo>
                <a:cubicBezTo>
                  <a:pt x="11482896" y="962071"/>
                  <a:pt x="11384762" y="994049"/>
                  <a:pt x="11286818" y="1026028"/>
                </a:cubicBezTo>
                <a:lnTo>
                  <a:pt x="11236997" y="1039825"/>
                </a:lnTo>
                <a:lnTo>
                  <a:pt x="11306267" y="1009318"/>
                </a:lnTo>
                <a:cubicBezTo>
                  <a:pt x="11398437" y="967640"/>
                  <a:pt x="11495704" y="928415"/>
                  <a:pt x="11677044" y="928415"/>
                </a:cubicBezTo>
                <a:cubicBezTo>
                  <a:pt x="11873411" y="928415"/>
                  <a:pt x="11971340" y="974194"/>
                  <a:pt x="12070057" y="1019277"/>
                </a:cubicBezTo>
                <a:close/>
                <a:moveTo>
                  <a:pt x="8077831" y="1045418"/>
                </a:moveTo>
                <a:lnTo>
                  <a:pt x="8017343" y="1027232"/>
                </a:lnTo>
                <a:cubicBezTo>
                  <a:pt x="7918647" y="994989"/>
                  <a:pt x="7819983" y="962071"/>
                  <a:pt x="7622836" y="962071"/>
                </a:cubicBezTo>
                <a:cubicBezTo>
                  <a:pt x="7428448" y="962071"/>
                  <a:pt x="7330314" y="994049"/>
                  <a:pt x="7232370" y="1026028"/>
                </a:cubicBezTo>
                <a:lnTo>
                  <a:pt x="7182548" y="1039825"/>
                </a:lnTo>
                <a:lnTo>
                  <a:pt x="7251819" y="1009318"/>
                </a:lnTo>
                <a:cubicBezTo>
                  <a:pt x="7343989" y="967640"/>
                  <a:pt x="7441257" y="928415"/>
                  <a:pt x="7622597" y="928415"/>
                </a:cubicBezTo>
                <a:cubicBezTo>
                  <a:pt x="7818964" y="928415"/>
                  <a:pt x="7916893" y="974194"/>
                  <a:pt x="8015609" y="1019276"/>
                </a:cubicBezTo>
                <a:close/>
                <a:moveTo>
                  <a:pt x="4023384" y="1045418"/>
                </a:moveTo>
                <a:lnTo>
                  <a:pt x="3962896" y="1027232"/>
                </a:lnTo>
                <a:cubicBezTo>
                  <a:pt x="3864200" y="994989"/>
                  <a:pt x="3765535" y="962071"/>
                  <a:pt x="3568389" y="962071"/>
                </a:cubicBezTo>
                <a:cubicBezTo>
                  <a:pt x="3374001" y="962071"/>
                  <a:pt x="3275867" y="994049"/>
                  <a:pt x="3177923" y="1026028"/>
                </a:cubicBezTo>
                <a:lnTo>
                  <a:pt x="3128101" y="1039825"/>
                </a:lnTo>
                <a:lnTo>
                  <a:pt x="3197372" y="1009318"/>
                </a:lnTo>
                <a:cubicBezTo>
                  <a:pt x="3289542" y="967640"/>
                  <a:pt x="3386810" y="928415"/>
                  <a:pt x="3568150" y="928415"/>
                </a:cubicBezTo>
                <a:cubicBezTo>
                  <a:pt x="3764517" y="928415"/>
                  <a:pt x="3862446" y="974194"/>
                  <a:pt x="3961161" y="1019276"/>
                </a:cubicBezTo>
                <a:close/>
                <a:moveTo>
                  <a:pt x="6615067" y="1046437"/>
                </a:moveTo>
                <a:lnTo>
                  <a:pt x="6612623" y="1045665"/>
                </a:lnTo>
                <a:cubicBezTo>
                  <a:pt x="6430192" y="965888"/>
                  <a:pt x="6355633" y="806336"/>
                  <a:pt x="6064049" y="806336"/>
                </a:cubicBezTo>
                <a:cubicBezTo>
                  <a:pt x="5820174" y="806336"/>
                  <a:pt x="5733273" y="913204"/>
                  <a:pt x="5604570" y="996508"/>
                </a:cubicBezTo>
                <a:lnTo>
                  <a:pt x="5526138" y="1037393"/>
                </a:lnTo>
                <a:lnTo>
                  <a:pt x="5580084" y="998448"/>
                </a:lnTo>
                <a:cubicBezTo>
                  <a:pt x="5721255" y="880900"/>
                  <a:pt x="5809991" y="709922"/>
                  <a:pt x="6064130" y="709922"/>
                </a:cubicBezTo>
                <a:cubicBezTo>
                  <a:pt x="6354573" y="709922"/>
                  <a:pt x="6428488" y="933241"/>
                  <a:pt x="6611578" y="1044901"/>
                </a:cubicBezTo>
                <a:close/>
                <a:moveTo>
                  <a:pt x="10669516" y="1046438"/>
                </a:moveTo>
                <a:lnTo>
                  <a:pt x="10667070" y="1045665"/>
                </a:lnTo>
                <a:cubicBezTo>
                  <a:pt x="10484640" y="965888"/>
                  <a:pt x="10410081" y="806336"/>
                  <a:pt x="10118497" y="806336"/>
                </a:cubicBezTo>
                <a:cubicBezTo>
                  <a:pt x="9874622" y="806336"/>
                  <a:pt x="9787720" y="913204"/>
                  <a:pt x="9659017" y="996508"/>
                </a:cubicBezTo>
                <a:lnTo>
                  <a:pt x="9580585" y="1037393"/>
                </a:lnTo>
                <a:lnTo>
                  <a:pt x="9634531" y="998448"/>
                </a:lnTo>
                <a:cubicBezTo>
                  <a:pt x="9775702" y="880900"/>
                  <a:pt x="9864438" y="709922"/>
                  <a:pt x="10118577" y="709922"/>
                </a:cubicBezTo>
                <a:cubicBezTo>
                  <a:pt x="10409021" y="709922"/>
                  <a:pt x="10482936" y="933241"/>
                  <a:pt x="10666026" y="1044901"/>
                </a:cubicBezTo>
                <a:close/>
                <a:moveTo>
                  <a:pt x="2560621" y="1046438"/>
                </a:moveTo>
                <a:lnTo>
                  <a:pt x="2558175" y="1045665"/>
                </a:lnTo>
                <a:cubicBezTo>
                  <a:pt x="2375745" y="965888"/>
                  <a:pt x="2301185" y="806336"/>
                  <a:pt x="2009602" y="806336"/>
                </a:cubicBezTo>
                <a:cubicBezTo>
                  <a:pt x="1765726" y="806336"/>
                  <a:pt x="1678825" y="913204"/>
                  <a:pt x="1550122" y="996508"/>
                </a:cubicBezTo>
                <a:lnTo>
                  <a:pt x="1471689" y="1037393"/>
                </a:lnTo>
                <a:lnTo>
                  <a:pt x="1525636" y="998448"/>
                </a:lnTo>
                <a:cubicBezTo>
                  <a:pt x="1666806" y="880900"/>
                  <a:pt x="1755543" y="709922"/>
                  <a:pt x="2009682" y="709922"/>
                </a:cubicBezTo>
                <a:cubicBezTo>
                  <a:pt x="2300126" y="709922"/>
                  <a:pt x="2374041" y="933241"/>
                  <a:pt x="2557131" y="1044901"/>
                </a:cubicBezTo>
                <a:close/>
                <a:moveTo>
                  <a:pt x="8163039" y="1047083"/>
                </a:moveTo>
                <a:lnTo>
                  <a:pt x="8294140" y="1008481"/>
                </a:lnTo>
                <a:cubicBezTo>
                  <a:pt x="8361844" y="992872"/>
                  <a:pt x="8443029" y="981819"/>
                  <a:pt x="8558431" y="981819"/>
                </a:cubicBezTo>
                <a:cubicBezTo>
                  <a:pt x="8752460" y="981819"/>
                  <a:pt x="8849934" y="1013098"/>
                  <a:pt x="8947638" y="1044377"/>
                </a:cubicBezTo>
                <a:lnTo>
                  <a:pt x="8957305" y="1046994"/>
                </a:lnTo>
                <a:lnTo>
                  <a:pt x="8948728" y="1045295"/>
                </a:lnTo>
                <a:cubicBezTo>
                  <a:pt x="8852713" y="1023309"/>
                  <a:pt x="8753499" y="1000525"/>
                  <a:pt x="8558351" y="1000525"/>
                </a:cubicBezTo>
                <a:cubicBezTo>
                  <a:pt x="8442270" y="1000525"/>
                  <a:pt x="8360885" y="1008440"/>
                  <a:pt x="8293140" y="1019622"/>
                </a:cubicBezTo>
                <a:close/>
                <a:moveTo>
                  <a:pt x="4108587" y="1047084"/>
                </a:moveTo>
                <a:lnTo>
                  <a:pt x="4239692" y="1008481"/>
                </a:lnTo>
                <a:cubicBezTo>
                  <a:pt x="4307396" y="992872"/>
                  <a:pt x="4388582" y="981819"/>
                  <a:pt x="4503984" y="981819"/>
                </a:cubicBezTo>
                <a:cubicBezTo>
                  <a:pt x="4698013" y="981819"/>
                  <a:pt x="4795487" y="1013098"/>
                  <a:pt x="4893191" y="1044377"/>
                </a:cubicBezTo>
                <a:lnTo>
                  <a:pt x="4902859" y="1046995"/>
                </a:lnTo>
                <a:lnTo>
                  <a:pt x="4894280" y="1045295"/>
                </a:lnTo>
                <a:cubicBezTo>
                  <a:pt x="4798266" y="1023309"/>
                  <a:pt x="4699051" y="1000525"/>
                  <a:pt x="4503903" y="1000525"/>
                </a:cubicBezTo>
                <a:cubicBezTo>
                  <a:pt x="4387822" y="1000525"/>
                  <a:pt x="4306438" y="1008440"/>
                  <a:pt x="4238693" y="1019622"/>
                </a:cubicBezTo>
                <a:close/>
                <a:moveTo>
                  <a:pt x="54142" y="1047084"/>
                </a:moveTo>
                <a:lnTo>
                  <a:pt x="185245" y="1008481"/>
                </a:lnTo>
                <a:cubicBezTo>
                  <a:pt x="252949" y="992871"/>
                  <a:pt x="334134" y="981819"/>
                  <a:pt x="449536" y="981819"/>
                </a:cubicBezTo>
                <a:cubicBezTo>
                  <a:pt x="643565" y="981819"/>
                  <a:pt x="741039" y="1013098"/>
                  <a:pt x="838743" y="1044377"/>
                </a:cubicBezTo>
                <a:lnTo>
                  <a:pt x="848412" y="1046995"/>
                </a:lnTo>
                <a:lnTo>
                  <a:pt x="839832" y="1045295"/>
                </a:lnTo>
                <a:cubicBezTo>
                  <a:pt x="743817" y="1023309"/>
                  <a:pt x="644604" y="1000525"/>
                  <a:pt x="449456" y="1000525"/>
                </a:cubicBezTo>
                <a:cubicBezTo>
                  <a:pt x="333375" y="1000525"/>
                  <a:pt x="251989" y="1008440"/>
                  <a:pt x="184245" y="1019622"/>
                </a:cubicBezTo>
                <a:close/>
                <a:moveTo>
                  <a:pt x="10741634" y="1047915"/>
                </a:moveTo>
                <a:lnTo>
                  <a:pt x="10768779" y="1039339"/>
                </a:lnTo>
                <a:cubicBezTo>
                  <a:pt x="10806681" y="1031583"/>
                  <a:pt x="10849084" y="1027151"/>
                  <a:pt x="10897491" y="1027151"/>
                </a:cubicBezTo>
                <a:cubicBezTo>
                  <a:pt x="10994306" y="1027151"/>
                  <a:pt x="11067151" y="1035145"/>
                  <a:pt x="11128036" y="1047137"/>
                </a:cubicBezTo>
                <a:lnTo>
                  <a:pt x="11129718" y="1047603"/>
                </a:lnTo>
                <a:lnTo>
                  <a:pt x="10897570" y="1035544"/>
                </a:lnTo>
                <a:cubicBezTo>
                  <a:pt x="10849003" y="1035544"/>
                  <a:pt x="10806456" y="1038202"/>
                  <a:pt x="10768428" y="1042854"/>
                </a:cubicBezTo>
                <a:close/>
                <a:moveTo>
                  <a:pt x="6687187" y="1047915"/>
                </a:moveTo>
                <a:lnTo>
                  <a:pt x="6714331" y="1039339"/>
                </a:lnTo>
                <a:cubicBezTo>
                  <a:pt x="6752233" y="1031583"/>
                  <a:pt x="6794636" y="1027151"/>
                  <a:pt x="6843043" y="1027151"/>
                </a:cubicBezTo>
                <a:cubicBezTo>
                  <a:pt x="6939858" y="1027151"/>
                  <a:pt x="7012703" y="1035145"/>
                  <a:pt x="7073588" y="1047137"/>
                </a:cubicBezTo>
                <a:lnTo>
                  <a:pt x="7075270" y="1047603"/>
                </a:lnTo>
                <a:lnTo>
                  <a:pt x="6843122" y="1035544"/>
                </a:lnTo>
                <a:cubicBezTo>
                  <a:pt x="6794555" y="1035544"/>
                  <a:pt x="6752009" y="1038202"/>
                  <a:pt x="6713981" y="1042854"/>
                </a:cubicBezTo>
                <a:close/>
                <a:moveTo>
                  <a:pt x="2632739" y="1047915"/>
                </a:moveTo>
                <a:lnTo>
                  <a:pt x="2659884" y="1039339"/>
                </a:lnTo>
                <a:cubicBezTo>
                  <a:pt x="2697786" y="1031583"/>
                  <a:pt x="2740188" y="1027151"/>
                  <a:pt x="2788596" y="1027151"/>
                </a:cubicBezTo>
                <a:cubicBezTo>
                  <a:pt x="2885410" y="1027151"/>
                  <a:pt x="2958256" y="1035145"/>
                  <a:pt x="3019141" y="1047137"/>
                </a:cubicBezTo>
                <a:lnTo>
                  <a:pt x="3020823" y="1047603"/>
                </a:lnTo>
                <a:lnTo>
                  <a:pt x="2788674" y="1035544"/>
                </a:lnTo>
                <a:cubicBezTo>
                  <a:pt x="2740107" y="1035544"/>
                  <a:pt x="2697561" y="1038202"/>
                  <a:pt x="2659533" y="1042854"/>
                </a:cubicBezTo>
                <a:close/>
                <a:moveTo>
                  <a:pt x="9506368" y="1050193"/>
                </a:moveTo>
                <a:lnTo>
                  <a:pt x="9467447" y="1042854"/>
                </a:lnTo>
                <a:cubicBezTo>
                  <a:pt x="9429376" y="1038202"/>
                  <a:pt x="9386801" y="1035544"/>
                  <a:pt x="9338224" y="1035544"/>
                </a:cubicBezTo>
                <a:cubicBezTo>
                  <a:pt x="9232018" y="1035544"/>
                  <a:pt x="9147193" y="1040739"/>
                  <a:pt x="9072114" y="1047919"/>
                </a:cubicBezTo>
                <a:lnTo>
                  <a:pt x="9065681" y="1048671"/>
                </a:lnTo>
                <a:lnTo>
                  <a:pt x="9091995" y="1043458"/>
                </a:lnTo>
                <a:cubicBezTo>
                  <a:pt x="9269017" y="1014561"/>
                  <a:pt x="9392106" y="1020086"/>
                  <a:pt x="9486109" y="1043730"/>
                </a:cubicBezTo>
                <a:close/>
                <a:moveTo>
                  <a:pt x="5451921" y="1050193"/>
                </a:moveTo>
                <a:lnTo>
                  <a:pt x="5412999" y="1042854"/>
                </a:lnTo>
                <a:cubicBezTo>
                  <a:pt x="5374928" y="1038202"/>
                  <a:pt x="5332353" y="1035544"/>
                  <a:pt x="5283776" y="1035544"/>
                </a:cubicBezTo>
                <a:cubicBezTo>
                  <a:pt x="5177571" y="1035544"/>
                  <a:pt x="5092746" y="1040739"/>
                  <a:pt x="5017667" y="1047919"/>
                </a:cubicBezTo>
                <a:lnTo>
                  <a:pt x="5011234" y="1048671"/>
                </a:lnTo>
                <a:lnTo>
                  <a:pt x="5037548" y="1043458"/>
                </a:lnTo>
                <a:cubicBezTo>
                  <a:pt x="5214569" y="1014561"/>
                  <a:pt x="5337658" y="1020086"/>
                  <a:pt x="5431662" y="1043730"/>
                </a:cubicBezTo>
                <a:close/>
                <a:moveTo>
                  <a:pt x="1397474" y="1050194"/>
                </a:moveTo>
                <a:lnTo>
                  <a:pt x="1358551" y="1042854"/>
                </a:lnTo>
                <a:cubicBezTo>
                  <a:pt x="1320480" y="1038202"/>
                  <a:pt x="1277905" y="1035544"/>
                  <a:pt x="1229328" y="1035544"/>
                </a:cubicBezTo>
                <a:cubicBezTo>
                  <a:pt x="1168639" y="1035544"/>
                  <a:pt x="1114932" y="1037240"/>
                  <a:pt x="1066035" y="1040034"/>
                </a:cubicBezTo>
                <a:lnTo>
                  <a:pt x="953655" y="1049292"/>
                </a:lnTo>
                <a:lnTo>
                  <a:pt x="983099" y="1043458"/>
                </a:lnTo>
                <a:cubicBezTo>
                  <a:pt x="1160121" y="1014561"/>
                  <a:pt x="1283211" y="1020086"/>
                  <a:pt x="1377214" y="1043730"/>
                </a:cubicBezTo>
                <a:close/>
                <a:moveTo>
                  <a:pt x="10670705" y="1051360"/>
                </a:moveTo>
                <a:lnTo>
                  <a:pt x="10667127" y="1050682"/>
                </a:lnTo>
                <a:cubicBezTo>
                  <a:pt x="10484658" y="1002811"/>
                  <a:pt x="10410039" y="907071"/>
                  <a:pt x="10118576" y="907071"/>
                </a:cubicBezTo>
                <a:cubicBezTo>
                  <a:pt x="9873661" y="907071"/>
                  <a:pt x="9787200" y="971267"/>
                  <a:pt x="9658947" y="1021294"/>
                </a:cubicBezTo>
                <a:lnTo>
                  <a:pt x="9572094" y="1048559"/>
                </a:lnTo>
                <a:lnTo>
                  <a:pt x="9691926" y="978931"/>
                </a:lnTo>
                <a:cubicBezTo>
                  <a:pt x="9804026" y="900401"/>
                  <a:pt x="9900744" y="810653"/>
                  <a:pt x="10118577" y="810653"/>
                </a:cubicBezTo>
                <a:cubicBezTo>
                  <a:pt x="10409021" y="810653"/>
                  <a:pt x="10483341" y="970205"/>
                  <a:pt x="10666329" y="1049982"/>
                </a:cubicBezTo>
                <a:close/>
                <a:moveTo>
                  <a:pt x="6616259" y="1051360"/>
                </a:moveTo>
                <a:lnTo>
                  <a:pt x="6612679" y="1050682"/>
                </a:lnTo>
                <a:cubicBezTo>
                  <a:pt x="6430211" y="1002811"/>
                  <a:pt x="6355591" y="907071"/>
                  <a:pt x="6064128" y="907071"/>
                </a:cubicBezTo>
                <a:cubicBezTo>
                  <a:pt x="5819214" y="907071"/>
                  <a:pt x="5732754" y="971267"/>
                  <a:pt x="5604500" y="1021294"/>
                </a:cubicBezTo>
                <a:lnTo>
                  <a:pt x="5517648" y="1048558"/>
                </a:lnTo>
                <a:lnTo>
                  <a:pt x="5637479" y="978931"/>
                </a:lnTo>
                <a:cubicBezTo>
                  <a:pt x="5749579" y="900401"/>
                  <a:pt x="5846297" y="810653"/>
                  <a:pt x="6064130" y="810653"/>
                </a:cubicBezTo>
                <a:cubicBezTo>
                  <a:pt x="6354573" y="810653"/>
                  <a:pt x="6428893" y="970205"/>
                  <a:pt x="6611882" y="1049982"/>
                </a:cubicBezTo>
                <a:close/>
                <a:moveTo>
                  <a:pt x="2561811" y="1051360"/>
                </a:moveTo>
                <a:lnTo>
                  <a:pt x="2558232" y="1050682"/>
                </a:lnTo>
                <a:cubicBezTo>
                  <a:pt x="2375764" y="1002811"/>
                  <a:pt x="2301144" y="907071"/>
                  <a:pt x="2009680" y="907071"/>
                </a:cubicBezTo>
                <a:cubicBezTo>
                  <a:pt x="1764766" y="907071"/>
                  <a:pt x="1678305" y="971267"/>
                  <a:pt x="1550051" y="1021294"/>
                </a:cubicBezTo>
                <a:lnTo>
                  <a:pt x="1463199" y="1048559"/>
                </a:lnTo>
                <a:lnTo>
                  <a:pt x="1583031" y="978931"/>
                </a:lnTo>
                <a:cubicBezTo>
                  <a:pt x="1695130" y="900401"/>
                  <a:pt x="1791849" y="810653"/>
                  <a:pt x="2009681" y="810653"/>
                </a:cubicBezTo>
                <a:cubicBezTo>
                  <a:pt x="2300126" y="810653"/>
                  <a:pt x="2374446" y="970205"/>
                  <a:pt x="2557434" y="1049982"/>
                </a:cubicBezTo>
                <a:close/>
                <a:moveTo>
                  <a:pt x="8959690" y="1051817"/>
                </a:moveTo>
                <a:lnTo>
                  <a:pt x="8948566" y="1050494"/>
                </a:lnTo>
                <a:cubicBezTo>
                  <a:pt x="8819438" y="1031227"/>
                  <a:pt x="8688983" y="1022241"/>
                  <a:pt x="8558430" y="1023632"/>
                </a:cubicBezTo>
                <a:cubicBezTo>
                  <a:pt x="8442748" y="1023632"/>
                  <a:pt x="8362643" y="1028289"/>
                  <a:pt x="8295468" y="1034944"/>
                </a:cubicBezTo>
                <a:lnTo>
                  <a:pt x="8162515" y="1051659"/>
                </a:lnTo>
                <a:lnTo>
                  <a:pt x="8293300" y="1024119"/>
                </a:lnTo>
                <a:cubicBezTo>
                  <a:pt x="8361025" y="1012917"/>
                  <a:pt x="8442509" y="1004922"/>
                  <a:pt x="8558431" y="1004922"/>
                </a:cubicBezTo>
                <a:cubicBezTo>
                  <a:pt x="8752700" y="1004922"/>
                  <a:pt x="8850493" y="1027267"/>
                  <a:pt x="8948297" y="1049612"/>
                </a:cubicBezTo>
                <a:close/>
                <a:moveTo>
                  <a:pt x="4905244" y="1051817"/>
                </a:moveTo>
                <a:lnTo>
                  <a:pt x="4894119" y="1050494"/>
                </a:lnTo>
                <a:cubicBezTo>
                  <a:pt x="4764990" y="1031227"/>
                  <a:pt x="4634535" y="1022241"/>
                  <a:pt x="4503982" y="1023632"/>
                </a:cubicBezTo>
                <a:cubicBezTo>
                  <a:pt x="4388302" y="1023632"/>
                  <a:pt x="4308195" y="1028289"/>
                  <a:pt x="4241021" y="1034944"/>
                </a:cubicBezTo>
                <a:lnTo>
                  <a:pt x="4108067" y="1051659"/>
                </a:lnTo>
                <a:lnTo>
                  <a:pt x="4238852" y="1024119"/>
                </a:lnTo>
                <a:cubicBezTo>
                  <a:pt x="4306578" y="1012917"/>
                  <a:pt x="4388063" y="1004922"/>
                  <a:pt x="4503984" y="1004922"/>
                </a:cubicBezTo>
                <a:cubicBezTo>
                  <a:pt x="4698252" y="1004922"/>
                  <a:pt x="4796048" y="1027267"/>
                  <a:pt x="4893852" y="1049612"/>
                </a:cubicBezTo>
                <a:close/>
                <a:moveTo>
                  <a:pt x="850795" y="1051817"/>
                </a:moveTo>
                <a:lnTo>
                  <a:pt x="839671" y="1050494"/>
                </a:lnTo>
                <a:cubicBezTo>
                  <a:pt x="710542" y="1031227"/>
                  <a:pt x="580087" y="1022241"/>
                  <a:pt x="449535" y="1023632"/>
                </a:cubicBezTo>
                <a:cubicBezTo>
                  <a:pt x="333853" y="1023632"/>
                  <a:pt x="253747" y="1028289"/>
                  <a:pt x="186573" y="1034945"/>
                </a:cubicBezTo>
                <a:lnTo>
                  <a:pt x="53627" y="1051658"/>
                </a:lnTo>
                <a:lnTo>
                  <a:pt x="184405" y="1024119"/>
                </a:lnTo>
                <a:cubicBezTo>
                  <a:pt x="252129" y="1012917"/>
                  <a:pt x="333614" y="1004922"/>
                  <a:pt x="449535" y="1004922"/>
                </a:cubicBezTo>
                <a:cubicBezTo>
                  <a:pt x="643804" y="1004922"/>
                  <a:pt x="741598" y="1027267"/>
                  <a:pt x="839402" y="1049612"/>
                </a:cubicBezTo>
                <a:close/>
                <a:moveTo>
                  <a:pt x="12138783" y="1051844"/>
                </a:moveTo>
                <a:lnTo>
                  <a:pt x="11969335" y="1021084"/>
                </a:lnTo>
                <a:cubicBezTo>
                  <a:pt x="11896295" y="1009522"/>
                  <a:pt x="11808714" y="1000768"/>
                  <a:pt x="11677363" y="1000768"/>
                </a:cubicBezTo>
                <a:cubicBezTo>
                  <a:pt x="11483054" y="1000768"/>
                  <a:pt x="11384920" y="1019895"/>
                  <a:pt x="11286957" y="1039022"/>
                </a:cubicBezTo>
                <a:lnTo>
                  <a:pt x="11211883" y="1051454"/>
                </a:lnTo>
                <a:lnTo>
                  <a:pt x="11287837" y="1030475"/>
                </a:lnTo>
                <a:cubicBezTo>
                  <a:pt x="11385701" y="998526"/>
                  <a:pt x="11483455" y="966508"/>
                  <a:pt x="11677444" y="966228"/>
                </a:cubicBezTo>
                <a:cubicBezTo>
                  <a:pt x="11873871" y="966228"/>
                  <a:pt x="11971995" y="999101"/>
                  <a:pt x="12070636" y="1031356"/>
                </a:cubicBezTo>
                <a:close/>
                <a:moveTo>
                  <a:pt x="8084339" y="1051845"/>
                </a:moveTo>
                <a:lnTo>
                  <a:pt x="7914888" y="1021084"/>
                </a:lnTo>
                <a:cubicBezTo>
                  <a:pt x="7841847" y="1009522"/>
                  <a:pt x="7754266" y="1000768"/>
                  <a:pt x="7622915" y="1000768"/>
                </a:cubicBezTo>
                <a:cubicBezTo>
                  <a:pt x="7428606" y="1000768"/>
                  <a:pt x="7330473" y="1019895"/>
                  <a:pt x="7232509" y="1039022"/>
                </a:cubicBezTo>
                <a:lnTo>
                  <a:pt x="7157433" y="1051454"/>
                </a:lnTo>
                <a:lnTo>
                  <a:pt x="7233389" y="1030475"/>
                </a:lnTo>
                <a:cubicBezTo>
                  <a:pt x="7331253" y="998526"/>
                  <a:pt x="7429007" y="966508"/>
                  <a:pt x="7622996" y="966228"/>
                </a:cubicBezTo>
                <a:cubicBezTo>
                  <a:pt x="7819424" y="966228"/>
                  <a:pt x="7917547" y="999101"/>
                  <a:pt x="8016188" y="1031356"/>
                </a:cubicBezTo>
                <a:close/>
                <a:moveTo>
                  <a:pt x="4029894" y="1051846"/>
                </a:moveTo>
                <a:lnTo>
                  <a:pt x="3860440" y="1021084"/>
                </a:lnTo>
                <a:cubicBezTo>
                  <a:pt x="3787399" y="1009522"/>
                  <a:pt x="3699819" y="1000768"/>
                  <a:pt x="3568468" y="1000768"/>
                </a:cubicBezTo>
                <a:cubicBezTo>
                  <a:pt x="3374159" y="1000768"/>
                  <a:pt x="3276025" y="1019895"/>
                  <a:pt x="3178061" y="1039022"/>
                </a:cubicBezTo>
                <a:lnTo>
                  <a:pt x="3102987" y="1051454"/>
                </a:lnTo>
                <a:lnTo>
                  <a:pt x="3178942" y="1030475"/>
                </a:lnTo>
                <a:cubicBezTo>
                  <a:pt x="3276806" y="998526"/>
                  <a:pt x="3374560" y="966508"/>
                  <a:pt x="3568548" y="966228"/>
                </a:cubicBezTo>
                <a:cubicBezTo>
                  <a:pt x="3764976" y="966228"/>
                  <a:pt x="3863101" y="999101"/>
                  <a:pt x="3961741" y="1031356"/>
                </a:cubicBezTo>
                <a:close/>
                <a:moveTo>
                  <a:pt x="9526692" y="1053127"/>
                </a:moveTo>
                <a:lnTo>
                  <a:pt x="9467814" y="1027261"/>
                </a:lnTo>
                <a:cubicBezTo>
                  <a:pt x="9429656" y="1016405"/>
                  <a:pt x="9386961" y="1010202"/>
                  <a:pt x="9338224" y="1010202"/>
                </a:cubicBezTo>
                <a:cubicBezTo>
                  <a:pt x="9240750" y="1010202"/>
                  <a:pt x="9167529" y="1018021"/>
                  <a:pt x="9106464" y="1029751"/>
                </a:cubicBezTo>
                <a:lnTo>
                  <a:pt x="9068214" y="1040109"/>
                </a:lnTo>
                <a:lnTo>
                  <a:pt x="9106341" y="1026794"/>
                </a:lnTo>
                <a:cubicBezTo>
                  <a:pt x="9167300" y="1011664"/>
                  <a:pt x="9240570" y="1001491"/>
                  <a:pt x="9337825" y="1001491"/>
                </a:cubicBezTo>
                <a:cubicBezTo>
                  <a:pt x="9410316" y="1001491"/>
                  <a:pt x="9469367" y="1019439"/>
                  <a:pt x="9520036" y="1048605"/>
                </a:cubicBezTo>
                <a:close/>
                <a:moveTo>
                  <a:pt x="1417796" y="1053127"/>
                </a:moveTo>
                <a:lnTo>
                  <a:pt x="1358919" y="1027261"/>
                </a:lnTo>
                <a:cubicBezTo>
                  <a:pt x="1320761" y="1016405"/>
                  <a:pt x="1278067" y="1010202"/>
                  <a:pt x="1229330" y="1010202"/>
                </a:cubicBezTo>
                <a:cubicBezTo>
                  <a:pt x="1131855" y="1010202"/>
                  <a:pt x="1058635" y="1018021"/>
                  <a:pt x="997570" y="1029751"/>
                </a:cubicBezTo>
                <a:lnTo>
                  <a:pt x="959323" y="1040108"/>
                </a:lnTo>
                <a:lnTo>
                  <a:pt x="997447" y="1026794"/>
                </a:lnTo>
                <a:cubicBezTo>
                  <a:pt x="1058406" y="1011664"/>
                  <a:pt x="1131676" y="1001491"/>
                  <a:pt x="1228931" y="1001491"/>
                </a:cubicBezTo>
                <a:cubicBezTo>
                  <a:pt x="1301422" y="1001491"/>
                  <a:pt x="1360472" y="1019439"/>
                  <a:pt x="1411141" y="1048605"/>
                </a:cubicBezTo>
                <a:close/>
                <a:moveTo>
                  <a:pt x="5472246" y="1053128"/>
                </a:moveTo>
                <a:lnTo>
                  <a:pt x="5413367" y="1027261"/>
                </a:lnTo>
                <a:cubicBezTo>
                  <a:pt x="5375209" y="1016405"/>
                  <a:pt x="5332515" y="1010202"/>
                  <a:pt x="5283778" y="1010202"/>
                </a:cubicBezTo>
                <a:cubicBezTo>
                  <a:pt x="5186305" y="1010202"/>
                  <a:pt x="5113083" y="1018021"/>
                  <a:pt x="5052017" y="1029751"/>
                </a:cubicBezTo>
                <a:lnTo>
                  <a:pt x="5013768" y="1040109"/>
                </a:lnTo>
                <a:lnTo>
                  <a:pt x="5051894" y="1026794"/>
                </a:lnTo>
                <a:cubicBezTo>
                  <a:pt x="5112853" y="1011664"/>
                  <a:pt x="5186123" y="1001491"/>
                  <a:pt x="5283378" y="1001491"/>
                </a:cubicBezTo>
                <a:cubicBezTo>
                  <a:pt x="5355870" y="1001491"/>
                  <a:pt x="5414920" y="1019439"/>
                  <a:pt x="5465589" y="1048605"/>
                </a:cubicBezTo>
                <a:close/>
                <a:moveTo>
                  <a:pt x="11138659" y="1053556"/>
                </a:moveTo>
                <a:lnTo>
                  <a:pt x="11040201" y="1048670"/>
                </a:lnTo>
                <a:cubicBezTo>
                  <a:pt x="10968666" y="1046495"/>
                  <a:pt x="10907291" y="1046089"/>
                  <a:pt x="10853414" y="1046992"/>
                </a:cubicBezTo>
                <a:lnTo>
                  <a:pt x="10744873" y="1051718"/>
                </a:lnTo>
                <a:lnTo>
                  <a:pt x="10768851" y="1047173"/>
                </a:lnTo>
                <a:cubicBezTo>
                  <a:pt x="10806757" y="1042519"/>
                  <a:pt x="10849163" y="1039860"/>
                  <a:pt x="10897570" y="1039860"/>
                </a:cubicBezTo>
                <a:cubicBezTo>
                  <a:pt x="10994385" y="1039860"/>
                  <a:pt x="11067240" y="1044642"/>
                  <a:pt x="11128138" y="1051814"/>
                </a:cubicBezTo>
                <a:close/>
                <a:moveTo>
                  <a:pt x="7084211" y="1053556"/>
                </a:moveTo>
                <a:lnTo>
                  <a:pt x="6985754" y="1048670"/>
                </a:lnTo>
                <a:cubicBezTo>
                  <a:pt x="6914219" y="1046495"/>
                  <a:pt x="6852844" y="1046089"/>
                  <a:pt x="6798967" y="1046992"/>
                </a:cubicBezTo>
                <a:lnTo>
                  <a:pt x="6690425" y="1051718"/>
                </a:lnTo>
                <a:lnTo>
                  <a:pt x="6714403" y="1047173"/>
                </a:lnTo>
                <a:cubicBezTo>
                  <a:pt x="6752310" y="1042519"/>
                  <a:pt x="6794715" y="1039860"/>
                  <a:pt x="6843122" y="1039860"/>
                </a:cubicBezTo>
                <a:cubicBezTo>
                  <a:pt x="6939937" y="1039860"/>
                  <a:pt x="7012792" y="1044642"/>
                  <a:pt x="7073690" y="1051814"/>
                </a:cubicBezTo>
                <a:close/>
                <a:moveTo>
                  <a:pt x="3029764" y="1053556"/>
                </a:moveTo>
                <a:lnTo>
                  <a:pt x="2931308" y="1048670"/>
                </a:lnTo>
                <a:cubicBezTo>
                  <a:pt x="2859773" y="1046495"/>
                  <a:pt x="2798398" y="1046089"/>
                  <a:pt x="2744521" y="1046992"/>
                </a:cubicBezTo>
                <a:lnTo>
                  <a:pt x="2635977" y="1051718"/>
                </a:lnTo>
                <a:lnTo>
                  <a:pt x="2659956" y="1047173"/>
                </a:lnTo>
                <a:cubicBezTo>
                  <a:pt x="2697862" y="1042519"/>
                  <a:pt x="2740267" y="1039860"/>
                  <a:pt x="2788674" y="1039860"/>
                </a:cubicBezTo>
                <a:cubicBezTo>
                  <a:pt x="2885489" y="1039860"/>
                  <a:pt x="2958345" y="1044642"/>
                  <a:pt x="3019242" y="1051814"/>
                </a:cubicBezTo>
                <a:close/>
                <a:moveTo>
                  <a:pt x="10707547" y="1053572"/>
                </a:moveTo>
                <a:lnTo>
                  <a:pt x="10714848" y="1048605"/>
                </a:lnTo>
                <a:cubicBezTo>
                  <a:pt x="10765482" y="1019439"/>
                  <a:pt x="10824560" y="1001491"/>
                  <a:pt x="10897171" y="1001491"/>
                </a:cubicBezTo>
                <a:cubicBezTo>
                  <a:pt x="10993986" y="1001491"/>
                  <a:pt x="11066822" y="1015836"/>
                  <a:pt x="11127694" y="1037354"/>
                </a:cubicBezTo>
                <a:lnTo>
                  <a:pt x="11131380" y="1038970"/>
                </a:lnTo>
                <a:lnTo>
                  <a:pt x="11128809" y="1038095"/>
                </a:lnTo>
                <a:cubicBezTo>
                  <a:pt x="11067751" y="1021359"/>
                  <a:pt x="10994666" y="1010202"/>
                  <a:pt x="10897571" y="1010202"/>
                </a:cubicBezTo>
                <a:cubicBezTo>
                  <a:pt x="10848894" y="1010202"/>
                  <a:pt x="10806265" y="1016405"/>
                  <a:pt x="10768177" y="1027261"/>
                </a:cubicBezTo>
                <a:lnTo>
                  <a:pt x="10708670" y="1053460"/>
                </a:lnTo>
                <a:close/>
                <a:moveTo>
                  <a:pt x="6653100" y="1053572"/>
                </a:moveTo>
                <a:lnTo>
                  <a:pt x="6660401" y="1048605"/>
                </a:lnTo>
                <a:cubicBezTo>
                  <a:pt x="6711035" y="1019439"/>
                  <a:pt x="6770113" y="1001491"/>
                  <a:pt x="6842724" y="1001491"/>
                </a:cubicBezTo>
                <a:cubicBezTo>
                  <a:pt x="6939539" y="1001491"/>
                  <a:pt x="7012374" y="1015836"/>
                  <a:pt x="7073247" y="1037354"/>
                </a:cubicBezTo>
                <a:lnTo>
                  <a:pt x="7076934" y="1038971"/>
                </a:lnTo>
                <a:lnTo>
                  <a:pt x="7074361" y="1038095"/>
                </a:lnTo>
                <a:cubicBezTo>
                  <a:pt x="7013303" y="1021359"/>
                  <a:pt x="6940218" y="1010202"/>
                  <a:pt x="6843123" y="1010202"/>
                </a:cubicBezTo>
                <a:cubicBezTo>
                  <a:pt x="6794446" y="1010202"/>
                  <a:pt x="6751817" y="1016405"/>
                  <a:pt x="6713729" y="1027261"/>
                </a:cubicBezTo>
                <a:lnTo>
                  <a:pt x="6654223" y="1053460"/>
                </a:lnTo>
                <a:close/>
                <a:moveTo>
                  <a:pt x="2598652" y="1053572"/>
                </a:moveTo>
                <a:lnTo>
                  <a:pt x="2605954" y="1048605"/>
                </a:lnTo>
                <a:cubicBezTo>
                  <a:pt x="2656588" y="1019439"/>
                  <a:pt x="2715666" y="1001491"/>
                  <a:pt x="2788277" y="1001491"/>
                </a:cubicBezTo>
                <a:cubicBezTo>
                  <a:pt x="2885091" y="1001491"/>
                  <a:pt x="2957927" y="1015836"/>
                  <a:pt x="3018800" y="1037354"/>
                </a:cubicBezTo>
                <a:lnTo>
                  <a:pt x="3022489" y="1038971"/>
                </a:lnTo>
                <a:lnTo>
                  <a:pt x="3019913" y="1038095"/>
                </a:lnTo>
                <a:cubicBezTo>
                  <a:pt x="2958856" y="1021359"/>
                  <a:pt x="2885770" y="1010202"/>
                  <a:pt x="2788676" y="1010202"/>
                </a:cubicBezTo>
                <a:cubicBezTo>
                  <a:pt x="2739998" y="1010202"/>
                  <a:pt x="2697370" y="1016405"/>
                  <a:pt x="2659282" y="1027261"/>
                </a:cubicBezTo>
                <a:lnTo>
                  <a:pt x="2599774" y="1053460"/>
                </a:lnTo>
                <a:close/>
                <a:moveTo>
                  <a:pt x="1463592" y="1054090"/>
                </a:moveTo>
                <a:lnTo>
                  <a:pt x="1544906" y="1027764"/>
                </a:lnTo>
                <a:cubicBezTo>
                  <a:pt x="1675132" y="977923"/>
                  <a:pt x="1767644" y="911469"/>
                  <a:pt x="2009680" y="911469"/>
                </a:cubicBezTo>
                <a:cubicBezTo>
                  <a:pt x="2251717" y="911469"/>
                  <a:pt x="2343730" y="977923"/>
                  <a:pt x="2473561" y="1027764"/>
                </a:cubicBezTo>
                <a:lnTo>
                  <a:pt x="2552060" y="1053245"/>
                </a:lnTo>
                <a:lnTo>
                  <a:pt x="2399661" y="1036264"/>
                </a:lnTo>
                <a:cubicBezTo>
                  <a:pt x="2270328" y="1017017"/>
                  <a:pt x="2139926" y="1007393"/>
                  <a:pt x="2009524" y="1007393"/>
                </a:cubicBezTo>
                <a:cubicBezTo>
                  <a:pt x="1879122" y="1007393"/>
                  <a:pt x="1748720" y="1017017"/>
                  <a:pt x="1619388" y="1036264"/>
                </a:cubicBezTo>
                <a:close/>
                <a:moveTo>
                  <a:pt x="9498591" y="1054323"/>
                </a:moveTo>
                <a:lnTo>
                  <a:pt x="9338225" y="1048174"/>
                </a:lnTo>
                <a:cubicBezTo>
                  <a:pt x="9247941" y="1048174"/>
                  <a:pt x="9172921" y="1049441"/>
                  <a:pt x="9106008" y="1051306"/>
                </a:cubicBezTo>
                <a:lnTo>
                  <a:pt x="9064916" y="1052808"/>
                </a:lnTo>
                <a:lnTo>
                  <a:pt x="9092142" y="1049571"/>
                </a:lnTo>
                <a:cubicBezTo>
                  <a:pt x="9225156" y="1036531"/>
                  <a:pt x="9327652" y="1035128"/>
                  <a:pt x="9410192" y="1041227"/>
                </a:cubicBezTo>
                <a:close/>
                <a:moveTo>
                  <a:pt x="5444144" y="1054323"/>
                </a:moveTo>
                <a:lnTo>
                  <a:pt x="5283779" y="1048174"/>
                </a:lnTo>
                <a:cubicBezTo>
                  <a:pt x="5193495" y="1048174"/>
                  <a:pt x="5118475" y="1049441"/>
                  <a:pt x="5051562" y="1051306"/>
                </a:cubicBezTo>
                <a:lnTo>
                  <a:pt x="5010470" y="1052808"/>
                </a:lnTo>
                <a:lnTo>
                  <a:pt x="5037696" y="1049571"/>
                </a:lnTo>
                <a:cubicBezTo>
                  <a:pt x="5170709" y="1036531"/>
                  <a:pt x="5273205" y="1035128"/>
                  <a:pt x="5355745" y="1041227"/>
                </a:cubicBezTo>
                <a:close/>
                <a:moveTo>
                  <a:pt x="1389696" y="1054323"/>
                </a:moveTo>
                <a:lnTo>
                  <a:pt x="1229331" y="1048174"/>
                </a:lnTo>
                <a:lnTo>
                  <a:pt x="954754" y="1052959"/>
                </a:lnTo>
                <a:lnTo>
                  <a:pt x="983248" y="1049571"/>
                </a:lnTo>
                <a:cubicBezTo>
                  <a:pt x="1116261" y="1036531"/>
                  <a:pt x="1218757" y="1035128"/>
                  <a:pt x="1301297" y="1041227"/>
                </a:cubicBezTo>
                <a:close/>
                <a:moveTo>
                  <a:pt x="9570821" y="1054629"/>
                </a:moveTo>
                <a:lnTo>
                  <a:pt x="9653802" y="1027764"/>
                </a:lnTo>
                <a:cubicBezTo>
                  <a:pt x="9784027" y="977923"/>
                  <a:pt x="9876540" y="911469"/>
                  <a:pt x="10118576" y="911469"/>
                </a:cubicBezTo>
                <a:cubicBezTo>
                  <a:pt x="10360612" y="911469"/>
                  <a:pt x="10452625" y="977923"/>
                  <a:pt x="10582456" y="1027764"/>
                </a:cubicBezTo>
                <a:lnTo>
                  <a:pt x="10660964" y="1053247"/>
                </a:lnTo>
                <a:lnTo>
                  <a:pt x="10508554" y="1036264"/>
                </a:lnTo>
                <a:cubicBezTo>
                  <a:pt x="10249889" y="997769"/>
                  <a:pt x="9986947" y="997769"/>
                  <a:pt x="9728282" y="1036264"/>
                </a:cubicBezTo>
                <a:cubicBezTo>
                  <a:pt x="9674619" y="1044064"/>
                  <a:pt x="9624098" y="1049963"/>
                  <a:pt x="9575495" y="1054335"/>
                </a:cubicBezTo>
                <a:close/>
                <a:moveTo>
                  <a:pt x="5516373" y="1054629"/>
                </a:moveTo>
                <a:lnTo>
                  <a:pt x="5599355" y="1027764"/>
                </a:lnTo>
                <a:cubicBezTo>
                  <a:pt x="5729580" y="977923"/>
                  <a:pt x="5822092" y="911469"/>
                  <a:pt x="6064128" y="911469"/>
                </a:cubicBezTo>
                <a:cubicBezTo>
                  <a:pt x="6306165" y="911469"/>
                  <a:pt x="6398177" y="977923"/>
                  <a:pt x="6528008" y="1027764"/>
                </a:cubicBezTo>
                <a:lnTo>
                  <a:pt x="6606511" y="1053246"/>
                </a:lnTo>
                <a:lnTo>
                  <a:pt x="6454106" y="1036264"/>
                </a:lnTo>
                <a:cubicBezTo>
                  <a:pt x="6195441" y="997769"/>
                  <a:pt x="5932500" y="997769"/>
                  <a:pt x="5673834" y="1036264"/>
                </a:cubicBezTo>
                <a:cubicBezTo>
                  <a:pt x="5620173" y="1044064"/>
                  <a:pt x="5569650" y="1049963"/>
                  <a:pt x="5521048" y="1054335"/>
                </a:cubicBezTo>
                <a:close/>
                <a:moveTo>
                  <a:pt x="12139049" y="1056141"/>
                </a:moveTo>
                <a:lnTo>
                  <a:pt x="12067980" y="1051854"/>
                </a:lnTo>
                <a:cubicBezTo>
                  <a:pt x="11879987" y="1039582"/>
                  <a:pt x="11722604" y="1037438"/>
                  <a:pt x="11583755" y="1039884"/>
                </a:cubicBezTo>
                <a:lnTo>
                  <a:pt x="11216007" y="1055231"/>
                </a:lnTo>
                <a:lnTo>
                  <a:pt x="11287866" y="1043299"/>
                </a:lnTo>
                <a:cubicBezTo>
                  <a:pt x="11629995" y="976204"/>
                  <a:pt x="11889289" y="1010156"/>
                  <a:pt x="12048347" y="1039151"/>
                </a:cubicBezTo>
                <a:close/>
                <a:moveTo>
                  <a:pt x="4030158" y="1056142"/>
                </a:moveTo>
                <a:lnTo>
                  <a:pt x="3959086" y="1051854"/>
                </a:lnTo>
                <a:cubicBezTo>
                  <a:pt x="3771093" y="1039582"/>
                  <a:pt x="3613710" y="1037438"/>
                  <a:pt x="3474862" y="1039884"/>
                </a:cubicBezTo>
                <a:lnTo>
                  <a:pt x="3107111" y="1055232"/>
                </a:lnTo>
                <a:lnTo>
                  <a:pt x="3178970" y="1043299"/>
                </a:lnTo>
                <a:cubicBezTo>
                  <a:pt x="3521099" y="976204"/>
                  <a:pt x="3780394" y="1010156"/>
                  <a:pt x="3939451" y="1039150"/>
                </a:cubicBezTo>
                <a:close/>
                <a:moveTo>
                  <a:pt x="8084609" y="1056143"/>
                </a:moveTo>
                <a:lnTo>
                  <a:pt x="8013532" y="1051854"/>
                </a:lnTo>
                <a:cubicBezTo>
                  <a:pt x="7825539" y="1039582"/>
                  <a:pt x="7668156" y="1037438"/>
                  <a:pt x="7529307" y="1039884"/>
                </a:cubicBezTo>
                <a:lnTo>
                  <a:pt x="7161560" y="1055231"/>
                </a:lnTo>
                <a:lnTo>
                  <a:pt x="7233418" y="1043299"/>
                </a:lnTo>
                <a:cubicBezTo>
                  <a:pt x="7575547" y="976204"/>
                  <a:pt x="7834842" y="1010156"/>
                  <a:pt x="7993899" y="1039150"/>
                </a:cubicBezTo>
                <a:close/>
                <a:moveTo>
                  <a:pt x="4120851" y="1056353"/>
                </a:moveTo>
                <a:lnTo>
                  <a:pt x="4115992" y="1056220"/>
                </a:lnTo>
                <a:lnTo>
                  <a:pt x="4290929" y="1037676"/>
                </a:lnTo>
                <a:cubicBezTo>
                  <a:pt x="4533577" y="1018074"/>
                  <a:pt x="4675584" y="1029053"/>
                  <a:pt x="4810031" y="1044932"/>
                </a:cubicBezTo>
                <a:lnTo>
                  <a:pt x="4903438" y="1055857"/>
                </a:lnTo>
                <a:lnTo>
                  <a:pt x="4783254" y="1051860"/>
                </a:lnTo>
                <a:cubicBezTo>
                  <a:pt x="4663354" y="1048663"/>
                  <a:pt x="4526700" y="1046803"/>
                  <a:pt x="4363517" y="1049258"/>
                </a:cubicBezTo>
                <a:close/>
                <a:moveTo>
                  <a:pt x="8175301" y="1056353"/>
                </a:moveTo>
                <a:lnTo>
                  <a:pt x="8170444" y="1056220"/>
                </a:lnTo>
                <a:lnTo>
                  <a:pt x="8345376" y="1037676"/>
                </a:lnTo>
                <a:cubicBezTo>
                  <a:pt x="8588024" y="1018074"/>
                  <a:pt x="8730031" y="1029053"/>
                  <a:pt x="8864478" y="1044932"/>
                </a:cubicBezTo>
                <a:lnTo>
                  <a:pt x="8957890" y="1055858"/>
                </a:lnTo>
                <a:lnTo>
                  <a:pt x="8837700" y="1051860"/>
                </a:lnTo>
                <a:cubicBezTo>
                  <a:pt x="8717800" y="1048663"/>
                  <a:pt x="8581146" y="1046803"/>
                  <a:pt x="8417964" y="1049258"/>
                </a:cubicBezTo>
                <a:close/>
                <a:moveTo>
                  <a:pt x="850028" y="1056552"/>
                </a:moveTo>
                <a:lnTo>
                  <a:pt x="564647" y="1048721"/>
                </a:lnTo>
                <a:cubicBezTo>
                  <a:pt x="486901" y="1047861"/>
                  <a:pt x="402316" y="1047855"/>
                  <a:pt x="309069" y="1049258"/>
                </a:cubicBezTo>
                <a:lnTo>
                  <a:pt x="66397" y="1056353"/>
                </a:lnTo>
                <a:lnTo>
                  <a:pt x="61552" y="1056220"/>
                </a:lnTo>
                <a:lnTo>
                  <a:pt x="236481" y="1037676"/>
                </a:lnTo>
                <a:cubicBezTo>
                  <a:pt x="444465" y="1020874"/>
                  <a:pt x="578508" y="1026540"/>
                  <a:pt x="697228" y="1038502"/>
                </a:cubicBezTo>
                <a:lnTo>
                  <a:pt x="850693" y="1056526"/>
                </a:lnTo>
                <a:close/>
                <a:moveTo>
                  <a:pt x="9434224" y="1063238"/>
                </a:moveTo>
                <a:cubicBezTo>
                  <a:pt x="9342252" y="1066614"/>
                  <a:pt x="9253071" y="1065367"/>
                  <a:pt x="9156908" y="1062478"/>
                </a:cubicBezTo>
                <a:lnTo>
                  <a:pt x="9039358" y="1058568"/>
                </a:lnTo>
                <a:lnTo>
                  <a:pt x="9156908" y="1054658"/>
                </a:lnTo>
                <a:cubicBezTo>
                  <a:pt x="9253071" y="1051769"/>
                  <a:pt x="9342252" y="1050522"/>
                  <a:pt x="9434224" y="1053898"/>
                </a:cubicBezTo>
                <a:lnTo>
                  <a:pt x="9508324" y="1058568"/>
                </a:lnTo>
                <a:close/>
                <a:moveTo>
                  <a:pt x="5379777" y="1063238"/>
                </a:moveTo>
                <a:cubicBezTo>
                  <a:pt x="5287805" y="1066614"/>
                  <a:pt x="5198624" y="1065367"/>
                  <a:pt x="5102461" y="1062478"/>
                </a:cubicBezTo>
                <a:lnTo>
                  <a:pt x="4984912" y="1058568"/>
                </a:lnTo>
                <a:lnTo>
                  <a:pt x="5102461" y="1054658"/>
                </a:lnTo>
                <a:cubicBezTo>
                  <a:pt x="5198624" y="1051769"/>
                  <a:pt x="5287805" y="1050522"/>
                  <a:pt x="5379777" y="1053898"/>
                </a:cubicBezTo>
                <a:lnTo>
                  <a:pt x="5453878" y="1058569"/>
                </a:lnTo>
                <a:close/>
                <a:moveTo>
                  <a:pt x="1128957" y="1064483"/>
                </a:moveTo>
                <a:cubicBezTo>
                  <a:pt x="1075831" y="1063507"/>
                  <a:pt x="1021336" y="1061717"/>
                  <a:pt x="963650" y="1059668"/>
                </a:cubicBezTo>
                <a:lnTo>
                  <a:pt x="923544" y="1058568"/>
                </a:lnTo>
                <a:lnTo>
                  <a:pt x="963650" y="1057468"/>
                </a:lnTo>
                <a:cubicBezTo>
                  <a:pt x="1079022" y="1053370"/>
                  <a:pt x="1181628" y="1050307"/>
                  <a:pt x="1286055" y="1052726"/>
                </a:cubicBezTo>
                <a:lnTo>
                  <a:pt x="1398623" y="1058568"/>
                </a:lnTo>
                <a:lnTo>
                  <a:pt x="1286055" y="1064410"/>
                </a:lnTo>
                <a:cubicBezTo>
                  <a:pt x="1233842" y="1065620"/>
                  <a:pt x="1182084" y="1065459"/>
                  <a:pt x="1128957" y="1064483"/>
                </a:cubicBezTo>
                <a:close/>
                <a:moveTo>
                  <a:pt x="10876488" y="1065322"/>
                </a:moveTo>
                <a:lnTo>
                  <a:pt x="10720469" y="1058568"/>
                </a:lnTo>
                <a:lnTo>
                  <a:pt x="10876488" y="1051814"/>
                </a:lnTo>
                <a:cubicBezTo>
                  <a:pt x="10932991" y="1051138"/>
                  <a:pt x="10988090" y="1052084"/>
                  <a:pt x="11043296" y="1053960"/>
                </a:cubicBezTo>
                <a:lnTo>
                  <a:pt x="11143190" y="1058568"/>
                </a:lnTo>
                <a:lnTo>
                  <a:pt x="11043296" y="1063176"/>
                </a:lnTo>
                <a:cubicBezTo>
                  <a:pt x="10988091" y="1065052"/>
                  <a:pt x="10932991" y="1065998"/>
                  <a:pt x="10876488" y="1065322"/>
                </a:cubicBezTo>
                <a:close/>
                <a:moveTo>
                  <a:pt x="6822040" y="1065322"/>
                </a:moveTo>
                <a:lnTo>
                  <a:pt x="6666021" y="1058568"/>
                </a:lnTo>
                <a:lnTo>
                  <a:pt x="6822041" y="1051814"/>
                </a:lnTo>
                <a:cubicBezTo>
                  <a:pt x="6878544" y="1051138"/>
                  <a:pt x="6933643" y="1052084"/>
                  <a:pt x="6988849" y="1053960"/>
                </a:cubicBezTo>
                <a:lnTo>
                  <a:pt x="7088743" y="1058568"/>
                </a:lnTo>
                <a:lnTo>
                  <a:pt x="6988849" y="1063176"/>
                </a:lnTo>
                <a:cubicBezTo>
                  <a:pt x="6933643" y="1065052"/>
                  <a:pt x="6878544" y="1065998"/>
                  <a:pt x="6822040" y="1065322"/>
                </a:cubicBezTo>
                <a:close/>
                <a:moveTo>
                  <a:pt x="2767595" y="1065322"/>
                </a:moveTo>
                <a:lnTo>
                  <a:pt x="2611574" y="1058568"/>
                </a:lnTo>
                <a:lnTo>
                  <a:pt x="2767594" y="1051814"/>
                </a:lnTo>
                <a:cubicBezTo>
                  <a:pt x="2824097" y="1051138"/>
                  <a:pt x="2879197" y="1052084"/>
                  <a:pt x="2934403" y="1053960"/>
                </a:cubicBezTo>
                <a:lnTo>
                  <a:pt x="3034295" y="1058568"/>
                </a:lnTo>
                <a:lnTo>
                  <a:pt x="2934403" y="1063176"/>
                </a:lnTo>
                <a:cubicBezTo>
                  <a:pt x="2879197" y="1065052"/>
                  <a:pt x="2824098" y="1065998"/>
                  <a:pt x="2767595" y="1065322"/>
                </a:cubicBezTo>
                <a:close/>
                <a:moveTo>
                  <a:pt x="8529423" y="1066083"/>
                </a:moveTo>
                <a:lnTo>
                  <a:pt x="8255913" y="1058568"/>
                </a:lnTo>
                <a:lnTo>
                  <a:pt x="8529423" y="1051053"/>
                </a:lnTo>
                <a:cubicBezTo>
                  <a:pt x="8612113" y="1050460"/>
                  <a:pt x="8681437" y="1051283"/>
                  <a:pt x="8744553" y="1052851"/>
                </a:cubicBezTo>
                <a:lnTo>
                  <a:pt x="8906823" y="1058568"/>
                </a:lnTo>
                <a:lnTo>
                  <a:pt x="8744553" y="1064285"/>
                </a:lnTo>
                <a:cubicBezTo>
                  <a:pt x="8681437" y="1065853"/>
                  <a:pt x="8612113" y="1066676"/>
                  <a:pt x="8529423" y="1066083"/>
                </a:cubicBezTo>
                <a:close/>
                <a:moveTo>
                  <a:pt x="4474976" y="1066083"/>
                </a:moveTo>
                <a:lnTo>
                  <a:pt x="4201467" y="1058568"/>
                </a:lnTo>
                <a:lnTo>
                  <a:pt x="4474977" y="1051053"/>
                </a:lnTo>
                <a:cubicBezTo>
                  <a:pt x="4557667" y="1050460"/>
                  <a:pt x="4626991" y="1051283"/>
                  <a:pt x="4690107" y="1052851"/>
                </a:cubicBezTo>
                <a:lnTo>
                  <a:pt x="4852376" y="1058568"/>
                </a:lnTo>
                <a:lnTo>
                  <a:pt x="4690107" y="1064285"/>
                </a:lnTo>
                <a:cubicBezTo>
                  <a:pt x="4626991" y="1065853"/>
                  <a:pt x="4557666" y="1066676"/>
                  <a:pt x="4474976" y="1066083"/>
                </a:cubicBezTo>
                <a:close/>
                <a:moveTo>
                  <a:pt x="420529" y="1066083"/>
                </a:moveTo>
                <a:lnTo>
                  <a:pt x="147022" y="1058568"/>
                </a:lnTo>
                <a:lnTo>
                  <a:pt x="420529" y="1051053"/>
                </a:lnTo>
                <a:cubicBezTo>
                  <a:pt x="530782" y="1050263"/>
                  <a:pt x="617274" y="1051989"/>
                  <a:pt x="696970" y="1054642"/>
                </a:cubicBezTo>
                <a:lnTo>
                  <a:pt x="798087" y="1058568"/>
                </a:lnTo>
                <a:lnTo>
                  <a:pt x="696970" y="1062494"/>
                </a:lnTo>
                <a:cubicBezTo>
                  <a:pt x="617274" y="1065147"/>
                  <a:pt x="530782" y="1066873"/>
                  <a:pt x="420529" y="1066083"/>
                </a:cubicBezTo>
                <a:close/>
                <a:moveTo>
                  <a:pt x="7536476" y="1073334"/>
                </a:moveTo>
                <a:cubicBezTo>
                  <a:pt x="7445152" y="1071948"/>
                  <a:pt x="7344365" y="1068221"/>
                  <a:pt x="7233500" y="1060966"/>
                </a:cubicBezTo>
                <a:lnTo>
                  <a:pt x="7185183" y="1058568"/>
                </a:lnTo>
                <a:lnTo>
                  <a:pt x="7233500" y="1056170"/>
                </a:lnTo>
                <a:cubicBezTo>
                  <a:pt x="7455230" y="1041660"/>
                  <a:pt x="7636647" y="1041261"/>
                  <a:pt x="7782678" y="1045488"/>
                </a:cubicBezTo>
                <a:lnTo>
                  <a:pt x="8040670" y="1058568"/>
                </a:lnTo>
                <a:lnTo>
                  <a:pt x="7782678" y="1071648"/>
                </a:lnTo>
                <a:cubicBezTo>
                  <a:pt x="7709663" y="1073762"/>
                  <a:pt x="7627801" y="1074719"/>
                  <a:pt x="7536476" y="1073334"/>
                </a:cubicBezTo>
                <a:close/>
                <a:moveTo>
                  <a:pt x="3482030" y="1073334"/>
                </a:moveTo>
                <a:cubicBezTo>
                  <a:pt x="3390706" y="1071948"/>
                  <a:pt x="3289919" y="1068221"/>
                  <a:pt x="3179054" y="1060966"/>
                </a:cubicBezTo>
                <a:lnTo>
                  <a:pt x="3130736" y="1058568"/>
                </a:lnTo>
                <a:lnTo>
                  <a:pt x="3179054" y="1056170"/>
                </a:lnTo>
                <a:cubicBezTo>
                  <a:pt x="3400785" y="1041660"/>
                  <a:pt x="3582201" y="1041261"/>
                  <a:pt x="3728233" y="1045488"/>
                </a:cubicBezTo>
                <a:lnTo>
                  <a:pt x="3986224" y="1058568"/>
                </a:lnTo>
                <a:lnTo>
                  <a:pt x="3728232" y="1071648"/>
                </a:lnTo>
                <a:cubicBezTo>
                  <a:pt x="3655217" y="1073762"/>
                  <a:pt x="3573355" y="1074719"/>
                  <a:pt x="3482030" y="1073334"/>
                </a:cubicBezTo>
                <a:close/>
                <a:moveTo>
                  <a:pt x="11590923" y="1073334"/>
                </a:moveTo>
                <a:cubicBezTo>
                  <a:pt x="11499599" y="1071949"/>
                  <a:pt x="11398812" y="1068221"/>
                  <a:pt x="11287947" y="1060966"/>
                </a:cubicBezTo>
                <a:lnTo>
                  <a:pt x="11239630" y="1058568"/>
                </a:lnTo>
                <a:lnTo>
                  <a:pt x="11287947" y="1056170"/>
                </a:lnTo>
                <a:cubicBezTo>
                  <a:pt x="11509677" y="1041660"/>
                  <a:pt x="11691094" y="1041260"/>
                  <a:pt x="11837126" y="1045488"/>
                </a:cubicBezTo>
                <a:lnTo>
                  <a:pt x="12095122" y="1058568"/>
                </a:lnTo>
                <a:lnTo>
                  <a:pt x="11837126" y="1071648"/>
                </a:lnTo>
                <a:cubicBezTo>
                  <a:pt x="11764110" y="1073762"/>
                  <a:pt x="11682248" y="1074719"/>
                  <a:pt x="11590923" y="1073334"/>
                </a:cubicBezTo>
                <a:close/>
                <a:moveTo>
                  <a:pt x="9215375" y="1076879"/>
                </a:moveTo>
                <a:cubicBezTo>
                  <a:pt x="9177427" y="1074965"/>
                  <a:pt x="9136480" y="1071912"/>
                  <a:pt x="9092142" y="1067565"/>
                </a:cubicBezTo>
                <a:lnTo>
                  <a:pt x="9064916" y="1064328"/>
                </a:lnTo>
                <a:lnTo>
                  <a:pt x="9106009" y="1065830"/>
                </a:lnTo>
                <a:cubicBezTo>
                  <a:pt x="9172921" y="1067695"/>
                  <a:pt x="9247941" y="1068962"/>
                  <a:pt x="9338225" y="1068962"/>
                </a:cubicBezTo>
                <a:lnTo>
                  <a:pt x="9498591" y="1062813"/>
                </a:lnTo>
                <a:lnTo>
                  <a:pt x="9410192" y="1075909"/>
                </a:lnTo>
                <a:cubicBezTo>
                  <a:pt x="9355165" y="1079975"/>
                  <a:pt x="9291269" y="1080707"/>
                  <a:pt x="9215375" y="1076879"/>
                </a:cubicBezTo>
                <a:close/>
                <a:moveTo>
                  <a:pt x="5160929" y="1076879"/>
                </a:moveTo>
                <a:cubicBezTo>
                  <a:pt x="5122980" y="1074965"/>
                  <a:pt x="5082033" y="1071912"/>
                  <a:pt x="5037696" y="1067565"/>
                </a:cubicBezTo>
                <a:lnTo>
                  <a:pt x="5010470" y="1064328"/>
                </a:lnTo>
                <a:lnTo>
                  <a:pt x="5051562" y="1065830"/>
                </a:lnTo>
                <a:cubicBezTo>
                  <a:pt x="5118475" y="1067695"/>
                  <a:pt x="5193493" y="1068962"/>
                  <a:pt x="5283778" y="1068962"/>
                </a:cubicBezTo>
                <a:lnTo>
                  <a:pt x="5444144" y="1062813"/>
                </a:lnTo>
                <a:lnTo>
                  <a:pt x="5355745" y="1075909"/>
                </a:lnTo>
                <a:cubicBezTo>
                  <a:pt x="5300719" y="1079975"/>
                  <a:pt x="5236823" y="1080707"/>
                  <a:pt x="5160929" y="1076879"/>
                </a:cubicBezTo>
                <a:close/>
                <a:moveTo>
                  <a:pt x="1106480" y="1076879"/>
                </a:moveTo>
                <a:cubicBezTo>
                  <a:pt x="1068532" y="1074965"/>
                  <a:pt x="1027585" y="1071912"/>
                  <a:pt x="983248" y="1067565"/>
                </a:cubicBezTo>
                <a:lnTo>
                  <a:pt x="954754" y="1064177"/>
                </a:lnTo>
                <a:lnTo>
                  <a:pt x="1229331" y="1068962"/>
                </a:lnTo>
                <a:lnTo>
                  <a:pt x="1389696" y="1062813"/>
                </a:lnTo>
                <a:lnTo>
                  <a:pt x="1301297" y="1075909"/>
                </a:lnTo>
                <a:cubicBezTo>
                  <a:pt x="1246271" y="1079975"/>
                  <a:pt x="1182374" y="1080707"/>
                  <a:pt x="1106480" y="1076879"/>
                </a:cubicBezTo>
                <a:close/>
                <a:moveTo>
                  <a:pt x="10897570" y="1077276"/>
                </a:moveTo>
                <a:cubicBezTo>
                  <a:pt x="10849163" y="1077276"/>
                  <a:pt x="10806757" y="1074617"/>
                  <a:pt x="10768851" y="1069963"/>
                </a:cubicBezTo>
                <a:lnTo>
                  <a:pt x="10744873" y="1065418"/>
                </a:lnTo>
                <a:lnTo>
                  <a:pt x="10853414" y="1070144"/>
                </a:lnTo>
                <a:cubicBezTo>
                  <a:pt x="10907291" y="1071047"/>
                  <a:pt x="10968666" y="1070641"/>
                  <a:pt x="11040201" y="1068466"/>
                </a:cubicBezTo>
                <a:lnTo>
                  <a:pt x="11138659" y="1063580"/>
                </a:lnTo>
                <a:lnTo>
                  <a:pt x="11128138" y="1065322"/>
                </a:lnTo>
                <a:cubicBezTo>
                  <a:pt x="11067240" y="1072494"/>
                  <a:pt x="10994385" y="1077276"/>
                  <a:pt x="10897570" y="1077276"/>
                </a:cubicBezTo>
                <a:close/>
                <a:moveTo>
                  <a:pt x="6843122" y="1077276"/>
                </a:moveTo>
                <a:cubicBezTo>
                  <a:pt x="6794715" y="1077276"/>
                  <a:pt x="6752310" y="1074617"/>
                  <a:pt x="6714404" y="1069963"/>
                </a:cubicBezTo>
                <a:lnTo>
                  <a:pt x="6690425" y="1065418"/>
                </a:lnTo>
                <a:lnTo>
                  <a:pt x="6798967" y="1070144"/>
                </a:lnTo>
                <a:cubicBezTo>
                  <a:pt x="6852844" y="1071047"/>
                  <a:pt x="6914219" y="1070641"/>
                  <a:pt x="6985754" y="1068466"/>
                </a:cubicBezTo>
                <a:lnTo>
                  <a:pt x="7084212" y="1063580"/>
                </a:lnTo>
                <a:lnTo>
                  <a:pt x="7073690" y="1065322"/>
                </a:lnTo>
                <a:cubicBezTo>
                  <a:pt x="7012792" y="1072494"/>
                  <a:pt x="6939937" y="1077276"/>
                  <a:pt x="6843122" y="1077276"/>
                </a:cubicBezTo>
                <a:close/>
                <a:moveTo>
                  <a:pt x="2788674" y="1077276"/>
                </a:moveTo>
                <a:cubicBezTo>
                  <a:pt x="2740267" y="1077276"/>
                  <a:pt x="2697862" y="1074617"/>
                  <a:pt x="2659956" y="1069963"/>
                </a:cubicBezTo>
                <a:lnTo>
                  <a:pt x="2635977" y="1065418"/>
                </a:lnTo>
                <a:lnTo>
                  <a:pt x="2744521" y="1070144"/>
                </a:lnTo>
                <a:cubicBezTo>
                  <a:pt x="2798398" y="1071047"/>
                  <a:pt x="2859773" y="1070641"/>
                  <a:pt x="2931308" y="1068466"/>
                </a:cubicBezTo>
                <a:lnTo>
                  <a:pt x="3029764" y="1063580"/>
                </a:lnTo>
                <a:lnTo>
                  <a:pt x="3019242" y="1065322"/>
                </a:lnTo>
                <a:cubicBezTo>
                  <a:pt x="2958345" y="1072494"/>
                  <a:pt x="2885489" y="1077276"/>
                  <a:pt x="2788674" y="1077276"/>
                </a:cubicBezTo>
                <a:close/>
                <a:moveTo>
                  <a:pt x="6611707" y="1081932"/>
                </a:moveTo>
                <a:lnTo>
                  <a:pt x="6612393" y="1081262"/>
                </a:lnTo>
                <a:lnTo>
                  <a:pt x="6613100" y="1080781"/>
                </a:lnTo>
                <a:close/>
                <a:moveTo>
                  <a:pt x="10666153" y="1081934"/>
                </a:moveTo>
                <a:lnTo>
                  <a:pt x="10666841" y="1081262"/>
                </a:lnTo>
                <a:lnTo>
                  <a:pt x="10667550" y="1080779"/>
                </a:lnTo>
                <a:close/>
                <a:moveTo>
                  <a:pt x="2557258" y="1081935"/>
                </a:moveTo>
                <a:lnTo>
                  <a:pt x="2557946" y="1081262"/>
                </a:lnTo>
                <a:lnTo>
                  <a:pt x="2558657" y="1080779"/>
                </a:lnTo>
                <a:close/>
                <a:moveTo>
                  <a:pt x="8645502" y="1089137"/>
                </a:moveTo>
                <a:cubicBezTo>
                  <a:pt x="8562864" y="1091417"/>
                  <a:pt x="8466700" y="1089261"/>
                  <a:pt x="8345376" y="1079460"/>
                </a:cubicBezTo>
                <a:lnTo>
                  <a:pt x="8170440" y="1060917"/>
                </a:lnTo>
                <a:lnTo>
                  <a:pt x="8175299" y="1060783"/>
                </a:lnTo>
                <a:lnTo>
                  <a:pt x="8417964" y="1067878"/>
                </a:lnTo>
                <a:cubicBezTo>
                  <a:pt x="8581146" y="1070333"/>
                  <a:pt x="8717800" y="1068473"/>
                  <a:pt x="8837700" y="1065276"/>
                </a:cubicBezTo>
                <a:lnTo>
                  <a:pt x="8957890" y="1061278"/>
                </a:lnTo>
                <a:lnTo>
                  <a:pt x="8864478" y="1072204"/>
                </a:lnTo>
                <a:cubicBezTo>
                  <a:pt x="8797254" y="1080143"/>
                  <a:pt x="8728141" y="1086858"/>
                  <a:pt x="8645502" y="1089137"/>
                </a:cubicBezTo>
                <a:close/>
                <a:moveTo>
                  <a:pt x="4591055" y="1089137"/>
                </a:moveTo>
                <a:cubicBezTo>
                  <a:pt x="4508417" y="1091417"/>
                  <a:pt x="4412253" y="1089261"/>
                  <a:pt x="4290929" y="1079460"/>
                </a:cubicBezTo>
                <a:lnTo>
                  <a:pt x="4115992" y="1060917"/>
                </a:lnTo>
                <a:lnTo>
                  <a:pt x="4120851" y="1060783"/>
                </a:lnTo>
                <a:lnTo>
                  <a:pt x="4363518" y="1067878"/>
                </a:lnTo>
                <a:cubicBezTo>
                  <a:pt x="4526699" y="1070333"/>
                  <a:pt x="4663354" y="1068473"/>
                  <a:pt x="4783253" y="1065276"/>
                </a:cubicBezTo>
                <a:lnTo>
                  <a:pt x="4903442" y="1061278"/>
                </a:lnTo>
                <a:lnTo>
                  <a:pt x="4810031" y="1072204"/>
                </a:lnTo>
                <a:cubicBezTo>
                  <a:pt x="4742807" y="1080143"/>
                  <a:pt x="4673694" y="1086858"/>
                  <a:pt x="4591055" y="1089137"/>
                </a:cubicBezTo>
                <a:close/>
                <a:moveTo>
                  <a:pt x="421989" y="1089372"/>
                </a:moveTo>
                <a:cubicBezTo>
                  <a:pt x="366921" y="1088165"/>
                  <a:pt x="305809" y="1085061"/>
                  <a:pt x="236481" y="1079460"/>
                </a:cubicBezTo>
                <a:lnTo>
                  <a:pt x="61553" y="1060917"/>
                </a:lnTo>
                <a:lnTo>
                  <a:pt x="66398" y="1060783"/>
                </a:lnTo>
                <a:lnTo>
                  <a:pt x="309069" y="1067878"/>
                </a:lnTo>
                <a:cubicBezTo>
                  <a:pt x="402316" y="1069281"/>
                  <a:pt x="486901" y="1069275"/>
                  <a:pt x="564647" y="1068415"/>
                </a:cubicBezTo>
                <a:lnTo>
                  <a:pt x="850027" y="1060585"/>
                </a:lnTo>
                <a:lnTo>
                  <a:pt x="850692" y="1060611"/>
                </a:lnTo>
                <a:lnTo>
                  <a:pt x="697228" y="1078634"/>
                </a:lnTo>
                <a:cubicBezTo>
                  <a:pt x="618081" y="1086609"/>
                  <a:pt x="532124" y="1091785"/>
                  <a:pt x="421989" y="1089372"/>
                </a:cubicBezTo>
                <a:close/>
                <a:moveTo>
                  <a:pt x="10897491" y="1089985"/>
                </a:moveTo>
                <a:cubicBezTo>
                  <a:pt x="10849084" y="1089985"/>
                  <a:pt x="10806681" y="1085553"/>
                  <a:pt x="10768779" y="1077797"/>
                </a:cubicBezTo>
                <a:lnTo>
                  <a:pt x="10741633" y="1069221"/>
                </a:lnTo>
                <a:lnTo>
                  <a:pt x="10768428" y="1074282"/>
                </a:lnTo>
                <a:cubicBezTo>
                  <a:pt x="10806456" y="1078934"/>
                  <a:pt x="10849003" y="1081592"/>
                  <a:pt x="10897570" y="1081592"/>
                </a:cubicBezTo>
                <a:lnTo>
                  <a:pt x="11129718" y="1069533"/>
                </a:lnTo>
                <a:lnTo>
                  <a:pt x="11128036" y="1069999"/>
                </a:lnTo>
                <a:cubicBezTo>
                  <a:pt x="11067151" y="1081991"/>
                  <a:pt x="10994306" y="1089985"/>
                  <a:pt x="10897491" y="1089985"/>
                </a:cubicBezTo>
                <a:close/>
                <a:moveTo>
                  <a:pt x="6843043" y="1089985"/>
                </a:moveTo>
                <a:cubicBezTo>
                  <a:pt x="6794636" y="1089985"/>
                  <a:pt x="6752233" y="1085553"/>
                  <a:pt x="6714331" y="1077797"/>
                </a:cubicBezTo>
                <a:lnTo>
                  <a:pt x="6687187" y="1069222"/>
                </a:lnTo>
                <a:lnTo>
                  <a:pt x="6713981" y="1074282"/>
                </a:lnTo>
                <a:cubicBezTo>
                  <a:pt x="6752009" y="1078934"/>
                  <a:pt x="6794555" y="1081592"/>
                  <a:pt x="6843122" y="1081592"/>
                </a:cubicBezTo>
                <a:lnTo>
                  <a:pt x="7075270" y="1069533"/>
                </a:lnTo>
                <a:lnTo>
                  <a:pt x="7073589" y="1069999"/>
                </a:lnTo>
                <a:cubicBezTo>
                  <a:pt x="7012704" y="1081991"/>
                  <a:pt x="6939858" y="1089985"/>
                  <a:pt x="6843043" y="1089985"/>
                </a:cubicBezTo>
                <a:close/>
                <a:moveTo>
                  <a:pt x="2788596" y="1089985"/>
                </a:moveTo>
                <a:cubicBezTo>
                  <a:pt x="2740188" y="1089985"/>
                  <a:pt x="2697786" y="1085553"/>
                  <a:pt x="2659884" y="1077797"/>
                </a:cubicBezTo>
                <a:lnTo>
                  <a:pt x="2632739" y="1069221"/>
                </a:lnTo>
                <a:lnTo>
                  <a:pt x="2659533" y="1074282"/>
                </a:lnTo>
                <a:cubicBezTo>
                  <a:pt x="2697561" y="1078934"/>
                  <a:pt x="2740107" y="1081592"/>
                  <a:pt x="2788674" y="1081592"/>
                </a:cubicBezTo>
                <a:lnTo>
                  <a:pt x="3020822" y="1069533"/>
                </a:lnTo>
                <a:lnTo>
                  <a:pt x="3019141" y="1069999"/>
                </a:lnTo>
                <a:cubicBezTo>
                  <a:pt x="2958256" y="1081991"/>
                  <a:pt x="2885410" y="1089985"/>
                  <a:pt x="2788596" y="1089985"/>
                </a:cubicBezTo>
                <a:close/>
                <a:moveTo>
                  <a:pt x="9320184" y="1093245"/>
                </a:moveTo>
                <a:cubicBezTo>
                  <a:pt x="9255534" y="1093970"/>
                  <a:pt x="9180506" y="1088126"/>
                  <a:pt x="9091995" y="1073678"/>
                </a:cubicBezTo>
                <a:lnTo>
                  <a:pt x="9065681" y="1068465"/>
                </a:lnTo>
                <a:lnTo>
                  <a:pt x="9072114" y="1069217"/>
                </a:lnTo>
                <a:cubicBezTo>
                  <a:pt x="9147193" y="1076397"/>
                  <a:pt x="9232018" y="1081592"/>
                  <a:pt x="9338224" y="1081592"/>
                </a:cubicBezTo>
                <a:cubicBezTo>
                  <a:pt x="9386801" y="1081592"/>
                  <a:pt x="9429376" y="1078934"/>
                  <a:pt x="9467447" y="1074282"/>
                </a:cubicBezTo>
                <a:lnTo>
                  <a:pt x="9506368" y="1066943"/>
                </a:lnTo>
                <a:lnTo>
                  <a:pt x="9486109" y="1073406"/>
                </a:lnTo>
                <a:cubicBezTo>
                  <a:pt x="9439108" y="1085228"/>
                  <a:pt x="9384834" y="1092520"/>
                  <a:pt x="9320184" y="1093245"/>
                </a:cubicBezTo>
                <a:close/>
                <a:moveTo>
                  <a:pt x="5265736" y="1093245"/>
                </a:moveTo>
                <a:cubicBezTo>
                  <a:pt x="5201087" y="1093970"/>
                  <a:pt x="5126059" y="1088126"/>
                  <a:pt x="5037547" y="1073678"/>
                </a:cubicBezTo>
                <a:lnTo>
                  <a:pt x="5011232" y="1068465"/>
                </a:lnTo>
                <a:lnTo>
                  <a:pt x="5017667" y="1069217"/>
                </a:lnTo>
                <a:cubicBezTo>
                  <a:pt x="5092746" y="1076397"/>
                  <a:pt x="5177571" y="1081592"/>
                  <a:pt x="5283776" y="1081592"/>
                </a:cubicBezTo>
                <a:cubicBezTo>
                  <a:pt x="5332354" y="1081592"/>
                  <a:pt x="5374928" y="1078934"/>
                  <a:pt x="5412999" y="1074282"/>
                </a:cubicBezTo>
                <a:lnTo>
                  <a:pt x="5451921" y="1066943"/>
                </a:lnTo>
                <a:lnTo>
                  <a:pt x="5431662" y="1073406"/>
                </a:lnTo>
                <a:cubicBezTo>
                  <a:pt x="5384660" y="1085228"/>
                  <a:pt x="5330387" y="1092520"/>
                  <a:pt x="5265736" y="1093245"/>
                </a:cubicBezTo>
                <a:close/>
                <a:moveTo>
                  <a:pt x="1211289" y="1093245"/>
                </a:moveTo>
                <a:cubicBezTo>
                  <a:pt x="1146638" y="1093970"/>
                  <a:pt x="1071610" y="1088126"/>
                  <a:pt x="983099" y="1073678"/>
                </a:cubicBezTo>
                <a:lnTo>
                  <a:pt x="953655" y="1067844"/>
                </a:lnTo>
                <a:lnTo>
                  <a:pt x="1066035" y="1077102"/>
                </a:lnTo>
                <a:cubicBezTo>
                  <a:pt x="1114932" y="1079896"/>
                  <a:pt x="1168639" y="1081592"/>
                  <a:pt x="1229328" y="1081592"/>
                </a:cubicBezTo>
                <a:cubicBezTo>
                  <a:pt x="1277905" y="1081592"/>
                  <a:pt x="1320480" y="1078934"/>
                  <a:pt x="1358551" y="1074282"/>
                </a:cubicBezTo>
                <a:lnTo>
                  <a:pt x="1397474" y="1066942"/>
                </a:lnTo>
                <a:lnTo>
                  <a:pt x="1377214" y="1073406"/>
                </a:lnTo>
                <a:cubicBezTo>
                  <a:pt x="1330212" y="1085228"/>
                  <a:pt x="1275939" y="1092520"/>
                  <a:pt x="1211289" y="1093245"/>
                </a:cubicBezTo>
                <a:close/>
                <a:moveTo>
                  <a:pt x="10897332" y="1102617"/>
                </a:moveTo>
                <a:cubicBezTo>
                  <a:pt x="10848925" y="1102617"/>
                  <a:pt x="10806539" y="1096413"/>
                  <a:pt x="10768666" y="1085555"/>
                </a:cubicBezTo>
                <a:lnTo>
                  <a:pt x="10742464" y="1073953"/>
                </a:lnTo>
                <a:lnTo>
                  <a:pt x="10768383" y="1082114"/>
                </a:lnTo>
                <a:cubicBezTo>
                  <a:pt x="10806422" y="1089870"/>
                  <a:pt x="10848983" y="1094302"/>
                  <a:pt x="10897570" y="1094302"/>
                </a:cubicBezTo>
                <a:cubicBezTo>
                  <a:pt x="10994784" y="1094302"/>
                  <a:pt x="11067885" y="1086333"/>
                  <a:pt x="11128915" y="1074369"/>
                </a:cubicBezTo>
                <a:lnTo>
                  <a:pt x="11129460" y="1074219"/>
                </a:lnTo>
                <a:lnTo>
                  <a:pt x="11127978" y="1074724"/>
                </a:lnTo>
                <a:cubicBezTo>
                  <a:pt x="11067037" y="1091460"/>
                  <a:pt x="10994146" y="1102617"/>
                  <a:pt x="10897332" y="1102617"/>
                </a:cubicBezTo>
                <a:close/>
                <a:moveTo>
                  <a:pt x="9337984" y="1102617"/>
                </a:moveTo>
                <a:cubicBezTo>
                  <a:pt x="9240690" y="1102617"/>
                  <a:pt x="9167379" y="1094663"/>
                  <a:pt x="9106391" y="1082871"/>
                </a:cubicBezTo>
                <a:lnTo>
                  <a:pt x="9072116" y="1073572"/>
                </a:lnTo>
                <a:lnTo>
                  <a:pt x="9107071" y="1080337"/>
                </a:lnTo>
                <a:cubicBezTo>
                  <a:pt x="9168039" y="1088716"/>
                  <a:pt x="9241070" y="1094302"/>
                  <a:pt x="9338224" y="1094302"/>
                </a:cubicBezTo>
                <a:cubicBezTo>
                  <a:pt x="9386801" y="1094302"/>
                  <a:pt x="9429376" y="1089870"/>
                  <a:pt x="9467447" y="1082114"/>
                </a:cubicBezTo>
                <a:lnTo>
                  <a:pt x="9492104" y="1074362"/>
                </a:lnTo>
                <a:lnTo>
                  <a:pt x="9466778" y="1085555"/>
                </a:lnTo>
                <a:cubicBezTo>
                  <a:pt x="9428850" y="1096413"/>
                  <a:pt x="9386421" y="1102617"/>
                  <a:pt x="9337984" y="1102617"/>
                </a:cubicBezTo>
                <a:close/>
                <a:moveTo>
                  <a:pt x="6842884" y="1102617"/>
                </a:moveTo>
                <a:cubicBezTo>
                  <a:pt x="6794477" y="1102617"/>
                  <a:pt x="6752092" y="1096413"/>
                  <a:pt x="6714218" y="1085555"/>
                </a:cubicBezTo>
                <a:lnTo>
                  <a:pt x="6688013" y="1073952"/>
                </a:lnTo>
                <a:lnTo>
                  <a:pt x="6713936" y="1082114"/>
                </a:lnTo>
                <a:cubicBezTo>
                  <a:pt x="6751975" y="1089870"/>
                  <a:pt x="6794536" y="1094302"/>
                  <a:pt x="6843123" y="1094302"/>
                </a:cubicBezTo>
                <a:cubicBezTo>
                  <a:pt x="6940337" y="1094302"/>
                  <a:pt x="7013438" y="1086333"/>
                  <a:pt x="7074468" y="1074369"/>
                </a:cubicBezTo>
                <a:lnTo>
                  <a:pt x="7075011" y="1074219"/>
                </a:lnTo>
                <a:lnTo>
                  <a:pt x="7073530" y="1074724"/>
                </a:lnTo>
                <a:cubicBezTo>
                  <a:pt x="7012589" y="1091460"/>
                  <a:pt x="6939698" y="1102617"/>
                  <a:pt x="6842884" y="1102617"/>
                </a:cubicBezTo>
                <a:close/>
                <a:moveTo>
                  <a:pt x="5283537" y="1102617"/>
                </a:moveTo>
                <a:cubicBezTo>
                  <a:pt x="5186243" y="1102617"/>
                  <a:pt x="5112932" y="1094663"/>
                  <a:pt x="5051945" y="1082871"/>
                </a:cubicBezTo>
                <a:lnTo>
                  <a:pt x="5017667" y="1073572"/>
                </a:lnTo>
                <a:lnTo>
                  <a:pt x="5052624" y="1080337"/>
                </a:lnTo>
                <a:cubicBezTo>
                  <a:pt x="5113592" y="1088716"/>
                  <a:pt x="5186623" y="1094302"/>
                  <a:pt x="5283778" y="1094302"/>
                </a:cubicBezTo>
                <a:cubicBezTo>
                  <a:pt x="5332355" y="1094302"/>
                  <a:pt x="5374929" y="1089870"/>
                  <a:pt x="5413001" y="1082114"/>
                </a:cubicBezTo>
                <a:lnTo>
                  <a:pt x="5437658" y="1074362"/>
                </a:lnTo>
                <a:lnTo>
                  <a:pt x="5412331" y="1085555"/>
                </a:lnTo>
                <a:cubicBezTo>
                  <a:pt x="5374403" y="1096413"/>
                  <a:pt x="5331975" y="1102617"/>
                  <a:pt x="5283537" y="1102617"/>
                </a:cubicBezTo>
                <a:close/>
                <a:moveTo>
                  <a:pt x="2788436" y="1102617"/>
                </a:moveTo>
                <a:cubicBezTo>
                  <a:pt x="2740029" y="1102617"/>
                  <a:pt x="2697644" y="1096413"/>
                  <a:pt x="2659771" y="1085555"/>
                </a:cubicBezTo>
                <a:lnTo>
                  <a:pt x="2633566" y="1073953"/>
                </a:lnTo>
                <a:lnTo>
                  <a:pt x="2659488" y="1082114"/>
                </a:lnTo>
                <a:cubicBezTo>
                  <a:pt x="2697527" y="1089870"/>
                  <a:pt x="2740088" y="1094302"/>
                  <a:pt x="2788676" y="1094302"/>
                </a:cubicBezTo>
                <a:cubicBezTo>
                  <a:pt x="2885890" y="1094302"/>
                  <a:pt x="2958990" y="1086333"/>
                  <a:pt x="3020020" y="1074369"/>
                </a:cubicBezTo>
                <a:lnTo>
                  <a:pt x="3020567" y="1074219"/>
                </a:lnTo>
                <a:lnTo>
                  <a:pt x="3019083" y="1074724"/>
                </a:lnTo>
                <a:cubicBezTo>
                  <a:pt x="2958142" y="1091460"/>
                  <a:pt x="2885251" y="1102617"/>
                  <a:pt x="2788436" y="1102617"/>
                </a:cubicBezTo>
                <a:close/>
                <a:moveTo>
                  <a:pt x="1229089" y="1102617"/>
                </a:moveTo>
                <a:cubicBezTo>
                  <a:pt x="1131795" y="1102617"/>
                  <a:pt x="1058485" y="1094663"/>
                  <a:pt x="997496" y="1082871"/>
                </a:cubicBezTo>
                <a:lnTo>
                  <a:pt x="963220" y="1073572"/>
                </a:lnTo>
                <a:lnTo>
                  <a:pt x="998176" y="1080337"/>
                </a:lnTo>
                <a:cubicBezTo>
                  <a:pt x="1059144" y="1088716"/>
                  <a:pt x="1132175" y="1094302"/>
                  <a:pt x="1229329" y="1094302"/>
                </a:cubicBezTo>
                <a:cubicBezTo>
                  <a:pt x="1277906" y="1094302"/>
                  <a:pt x="1320482" y="1089870"/>
                  <a:pt x="1358552" y="1082114"/>
                </a:cubicBezTo>
                <a:lnTo>
                  <a:pt x="1383209" y="1074362"/>
                </a:lnTo>
                <a:lnTo>
                  <a:pt x="1357883" y="1085555"/>
                </a:lnTo>
                <a:cubicBezTo>
                  <a:pt x="1319956" y="1096413"/>
                  <a:pt x="1277527" y="1102617"/>
                  <a:pt x="1229089" y="1102617"/>
                </a:cubicBezTo>
                <a:close/>
                <a:moveTo>
                  <a:pt x="10118577" y="1104936"/>
                </a:moveTo>
                <a:cubicBezTo>
                  <a:pt x="9973055" y="1104936"/>
                  <a:pt x="9881587" y="1096954"/>
                  <a:pt x="9803603" y="1086976"/>
                </a:cubicBezTo>
                <a:lnTo>
                  <a:pt x="9581457" y="1058568"/>
                </a:lnTo>
                <a:lnTo>
                  <a:pt x="9803603" y="1030160"/>
                </a:lnTo>
                <a:cubicBezTo>
                  <a:pt x="9881587" y="1020182"/>
                  <a:pt x="9973055" y="1012200"/>
                  <a:pt x="10118577" y="1012200"/>
                </a:cubicBezTo>
                <a:cubicBezTo>
                  <a:pt x="10357416" y="1012200"/>
                  <a:pt x="10460726" y="1035545"/>
                  <a:pt x="10598843" y="1052713"/>
                </a:cubicBezTo>
                <a:lnTo>
                  <a:pt x="10657495" y="1058568"/>
                </a:lnTo>
                <a:lnTo>
                  <a:pt x="10598843" y="1064423"/>
                </a:lnTo>
                <a:cubicBezTo>
                  <a:pt x="10460726" y="1081591"/>
                  <a:pt x="10357416" y="1104936"/>
                  <a:pt x="10118577" y="1104936"/>
                </a:cubicBezTo>
                <a:close/>
                <a:moveTo>
                  <a:pt x="6064131" y="1104936"/>
                </a:moveTo>
                <a:cubicBezTo>
                  <a:pt x="5918609" y="1104936"/>
                  <a:pt x="5827141" y="1096954"/>
                  <a:pt x="5749157" y="1086976"/>
                </a:cubicBezTo>
                <a:lnTo>
                  <a:pt x="5527011" y="1058568"/>
                </a:lnTo>
                <a:lnTo>
                  <a:pt x="5749157" y="1030160"/>
                </a:lnTo>
                <a:cubicBezTo>
                  <a:pt x="5827141" y="1020182"/>
                  <a:pt x="5918609" y="1012200"/>
                  <a:pt x="6064131" y="1012200"/>
                </a:cubicBezTo>
                <a:cubicBezTo>
                  <a:pt x="6302969" y="1012200"/>
                  <a:pt x="6406279" y="1035545"/>
                  <a:pt x="6544395" y="1052713"/>
                </a:cubicBezTo>
                <a:lnTo>
                  <a:pt x="6603048" y="1058568"/>
                </a:lnTo>
                <a:lnTo>
                  <a:pt x="6544395" y="1064423"/>
                </a:lnTo>
                <a:cubicBezTo>
                  <a:pt x="6406279" y="1081591"/>
                  <a:pt x="6302969" y="1104936"/>
                  <a:pt x="6064131" y="1104936"/>
                </a:cubicBezTo>
                <a:close/>
                <a:moveTo>
                  <a:pt x="2009684" y="1104936"/>
                </a:moveTo>
                <a:cubicBezTo>
                  <a:pt x="1864162" y="1104936"/>
                  <a:pt x="1772694" y="1096954"/>
                  <a:pt x="1694710" y="1086976"/>
                </a:cubicBezTo>
                <a:lnTo>
                  <a:pt x="1472563" y="1058568"/>
                </a:lnTo>
                <a:lnTo>
                  <a:pt x="1694710" y="1030160"/>
                </a:lnTo>
                <a:cubicBezTo>
                  <a:pt x="1772694" y="1020182"/>
                  <a:pt x="1864162" y="1012200"/>
                  <a:pt x="2009684" y="1012200"/>
                </a:cubicBezTo>
                <a:cubicBezTo>
                  <a:pt x="2248523" y="1012200"/>
                  <a:pt x="2351832" y="1035545"/>
                  <a:pt x="2489949" y="1052713"/>
                </a:cubicBezTo>
                <a:lnTo>
                  <a:pt x="2548602" y="1058568"/>
                </a:lnTo>
                <a:lnTo>
                  <a:pt x="2489949" y="1064423"/>
                </a:lnTo>
                <a:cubicBezTo>
                  <a:pt x="2351833" y="1081591"/>
                  <a:pt x="2248522" y="1104936"/>
                  <a:pt x="2009684" y="1104936"/>
                </a:cubicBezTo>
                <a:close/>
                <a:moveTo>
                  <a:pt x="11736758" y="1111945"/>
                </a:moveTo>
                <a:cubicBezTo>
                  <a:pt x="11609286" y="1115671"/>
                  <a:pt x="11458931" y="1107384"/>
                  <a:pt x="11287866" y="1073837"/>
                </a:cubicBezTo>
                <a:lnTo>
                  <a:pt x="11216007" y="1061905"/>
                </a:lnTo>
                <a:lnTo>
                  <a:pt x="11583755" y="1077252"/>
                </a:lnTo>
                <a:cubicBezTo>
                  <a:pt x="11722604" y="1079698"/>
                  <a:pt x="11879987" y="1077554"/>
                  <a:pt x="12067980" y="1065282"/>
                </a:cubicBezTo>
                <a:lnTo>
                  <a:pt x="12139049" y="1060995"/>
                </a:lnTo>
                <a:lnTo>
                  <a:pt x="12048347" y="1077985"/>
                </a:lnTo>
                <a:cubicBezTo>
                  <a:pt x="11968818" y="1092483"/>
                  <a:pt x="11864230" y="1108219"/>
                  <a:pt x="11736758" y="1111945"/>
                </a:cubicBezTo>
                <a:close/>
                <a:moveTo>
                  <a:pt x="7682311" y="1111945"/>
                </a:moveTo>
                <a:cubicBezTo>
                  <a:pt x="7554839" y="1115671"/>
                  <a:pt x="7404483" y="1107384"/>
                  <a:pt x="7233418" y="1073837"/>
                </a:cubicBezTo>
                <a:lnTo>
                  <a:pt x="7161559" y="1061905"/>
                </a:lnTo>
                <a:lnTo>
                  <a:pt x="7529308" y="1077252"/>
                </a:lnTo>
                <a:cubicBezTo>
                  <a:pt x="7668156" y="1079698"/>
                  <a:pt x="7825540" y="1077554"/>
                  <a:pt x="8013532" y="1065282"/>
                </a:cubicBezTo>
                <a:lnTo>
                  <a:pt x="8084609" y="1060993"/>
                </a:lnTo>
                <a:lnTo>
                  <a:pt x="7993899" y="1077986"/>
                </a:lnTo>
                <a:cubicBezTo>
                  <a:pt x="7914371" y="1092483"/>
                  <a:pt x="7809783" y="1108219"/>
                  <a:pt x="7682311" y="1111945"/>
                </a:cubicBezTo>
                <a:close/>
                <a:moveTo>
                  <a:pt x="3627863" y="1111945"/>
                </a:moveTo>
                <a:cubicBezTo>
                  <a:pt x="3500391" y="1115671"/>
                  <a:pt x="3350035" y="1107384"/>
                  <a:pt x="3178970" y="1073837"/>
                </a:cubicBezTo>
                <a:lnTo>
                  <a:pt x="3107111" y="1061904"/>
                </a:lnTo>
                <a:lnTo>
                  <a:pt x="3474862" y="1077252"/>
                </a:lnTo>
                <a:cubicBezTo>
                  <a:pt x="3613710" y="1079698"/>
                  <a:pt x="3771094" y="1077554"/>
                  <a:pt x="3959087" y="1065282"/>
                </a:cubicBezTo>
                <a:lnTo>
                  <a:pt x="4030158" y="1060994"/>
                </a:lnTo>
                <a:lnTo>
                  <a:pt x="3939451" y="1077986"/>
                </a:lnTo>
                <a:cubicBezTo>
                  <a:pt x="3859923" y="1092483"/>
                  <a:pt x="3755335" y="1108219"/>
                  <a:pt x="3627863" y="1111945"/>
                </a:cubicBezTo>
                <a:close/>
                <a:moveTo>
                  <a:pt x="8558431" y="1112214"/>
                </a:moveTo>
                <a:cubicBezTo>
                  <a:pt x="8442509" y="1112214"/>
                  <a:pt x="8361025" y="1104219"/>
                  <a:pt x="8293300" y="1093017"/>
                </a:cubicBezTo>
                <a:lnTo>
                  <a:pt x="8162516" y="1065477"/>
                </a:lnTo>
                <a:lnTo>
                  <a:pt x="8295468" y="1082192"/>
                </a:lnTo>
                <a:cubicBezTo>
                  <a:pt x="8362643" y="1088847"/>
                  <a:pt x="8442748" y="1093504"/>
                  <a:pt x="8558430" y="1093504"/>
                </a:cubicBezTo>
                <a:cubicBezTo>
                  <a:pt x="8688983" y="1094895"/>
                  <a:pt x="8819438" y="1085909"/>
                  <a:pt x="8948566" y="1066642"/>
                </a:cubicBezTo>
                <a:lnTo>
                  <a:pt x="8959690" y="1065319"/>
                </a:lnTo>
                <a:lnTo>
                  <a:pt x="8948297" y="1067524"/>
                </a:lnTo>
                <a:cubicBezTo>
                  <a:pt x="8850493" y="1089869"/>
                  <a:pt x="8752699" y="1112214"/>
                  <a:pt x="8558431" y="1112214"/>
                </a:cubicBezTo>
                <a:close/>
                <a:moveTo>
                  <a:pt x="4503984" y="1112214"/>
                </a:moveTo>
                <a:cubicBezTo>
                  <a:pt x="4388063" y="1112214"/>
                  <a:pt x="4306577" y="1104219"/>
                  <a:pt x="4238852" y="1093017"/>
                </a:cubicBezTo>
                <a:lnTo>
                  <a:pt x="4108068" y="1065477"/>
                </a:lnTo>
                <a:lnTo>
                  <a:pt x="4241021" y="1082192"/>
                </a:lnTo>
                <a:cubicBezTo>
                  <a:pt x="4308195" y="1088847"/>
                  <a:pt x="4388301" y="1093504"/>
                  <a:pt x="4503982" y="1093504"/>
                </a:cubicBezTo>
                <a:cubicBezTo>
                  <a:pt x="4634535" y="1094895"/>
                  <a:pt x="4764990" y="1085909"/>
                  <a:pt x="4894119" y="1066642"/>
                </a:cubicBezTo>
                <a:lnTo>
                  <a:pt x="4905245" y="1065319"/>
                </a:lnTo>
                <a:lnTo>
                  <a:pt x="4893852" y="1067524"/>
                </a:lnTo>
                <a:cubicBezTo>
                  <a:pt x="4796046" y="1089869"/>
                  <a:pt x="4698252" y="1112214"/>
                  <a:pt x="4503984" y="1112214"/>
                </a:cubicBezTo>
                <a:close/>
                <a:moveTo>
                  <a:pt x="449535" y="1112214"/>
                </a:moveTo>
                <a:cubicBezTo>
                  <a:pt x="333614" y="1112214"/>
                  <a:pt x="252129" y="1104219"/>
                  <a:pt x="184405" y="1093016"/>
                </a:cubicBezTo>
                <a:lnTo>
                  <a:pt x="53627" y="1065478"/>
                </a:lnTo>
                <a:lnTo>
                  <a:pt x="186573" y="1082191"/>
                </a:lnTo>
                <a:cubicBezTo>
                  <a:pt x="253747" y="1088847"/>
                  <a:pt x="333853" y="1093504"/>
                  <a:pt x="449535" y="1093504"/>
                </a:cubicBezTo>
                <a:cubicBezTo>
                  <a:pt x="580087" y="1094895"/>
                  <a:pt x="710542" y="1085909"/>
                  <a:pt x="839671" y="1066642"/>
                </a:cubicBezTo>
                <a:lnTo>
                  <a:pt x="850795" y="1065319"/>
                </a:lnTo>
                <a:lnTo>
                  <a:pt x="839402" y="1067524"/>
                </a:lnTo>
                <a:cubicBezTo>
                  <a:pt x="741598" y="1089869"/>
                  <a:pt x="643804" y="1112214"/>
                  <a:pt x="449535" y="1112214"/>
                </a:cubicBezTo>
                <a:close/>
                <a:moveTo>
                  <a:pt x="10897171" y="1115645"/>
                </a:moveTo>
                <a:cubicBezTo>
                  <a:pt x="10824560" y="1115645"/>
                  <a:pt x="10765482" y="1097697"/>
                  <a:pt x="10714848" y="1068531"/>
                </a:cubicBezTo>
                <a:lnTo>
                  <a:pt x="10707547" y="1063564"/>
                </a:lnTo>
                <a:lnTo>
                  <a:pt x="10708670" y="1063676"/>
                </a:lnTo>
                <a:lnTo>
                  <a:pt x="10768177" y="1089875"/>
                </a:lnTo>
                <a:cubicBezTo>
                  <a:pt x="10806265" y="1100731"/>
                  <a:pt x="10848894" y="1106934"/>
                  <a:pt x="10897571" y="1106934"/>
                </a:cubicBezTo>
                <a:cubicBezTo>
                  <a:pt x="10994666" y="1106934"/>
                  <a:pt x="11067751" y="1095777"/>
                  <a:pt x="11128809" y="1079041"/>
                </a:cubicBezTo>
                <a:lnTo>
                  <a:pt x="11131380" y="1078166"/>
                </a:lnTo>
                <a:lnTo>
                  <a:pt x="11127694" y="1079782"/>
                </a:lnTo>
                <a:cubicBezTo>
                  <a:pt x="11066822" y="1101300"/>
                  <a:pt x="10993986" y="1115645"/>
                  <a:pt x="10897171" y="1115645"/>
                </a:cubicBezTo>
                <a:close/>
                <a:moveTo>
                  <a:pt x="9337825" y="1115645"/>
                </a:moveTo>
                <a:cubicBezTo>
                  <a:pt x="9240571" y="1115645"/>
                  <a:pt x="9167300" y="1105472"/>
                  <a:pt x="9106341" y="1090342"/>
                </a:cubicBezTo>
                <a:lnTo>
                  <a:pt x="9068214" y="1077027"/>
                </a:lnTo>
                <a:lnTo>
                  <a:pt x="9106465" y="1087385"/>
                </a:lnTo>
                <a:cubicBezTo>
                  <a:pt x="9167530" y="1099115"/>
                  <a:pt x="9240750" y="1106934"/>
                  <a:pt x="9338224" y="1106934"/>
                </a:cubicBezTo>
                <a:cubicBezTo>
                  <a:pt x="9386961" y="1106934"/>
                  <a:pt x="9429656" y="1100731"/>
                  <a:pt x="9467814" y="1089875"/>
                </a:cubicBezTo>
                <a:lnTo>
                  <a:pt x="9526692" y="1064009"/>
                </a:lnTo>
                <a:lnTo>
                  <a:pt x="9520036" y="1068531"/>
                </a:lnTo>
                <a:cubicBezTo>
                  <a:pt x="9469367" y="1097697"/>
                  <a:pt x="9410316" y="1115645"/>
                  <a:pt x="9337825" y="1115645"/>
                </a:cubicBezTo>
                <a:close/>
                <a:moveTo>
                  <a:pt x="6842724" y="1115645"/>
                </a:moveTo>
                <a:cubicBezTo>
                  <a:pt x="6770113" y="1115645"/>
                  <a:pt x="6711035" y="1097697"/>
                  <a:pt x="6660401" y="1068531"/>
                </a:cubicBezTo>
                <a:lnTo>
                  <a:pt x="6653100" y="1063564"/>
                </a:lnTo>
                <a:lnTo>
                  <a:pt x="6654223" y="1063676"/>
                </a:lnTo>
                <a:lnTo>
                  <a:pt x="6713729" y="1089875"/>
                </a:lnTo>
                <a:cubicBezTo>
                  <a:pt x="6751817" y="1100731"/>
                  <a:pt x="6794446" y="1106934"/>
                  <a:pt x="6843123" y="1106934"/>
                </a:cubicBezTo>
                <a:cubicBezTo>
                  <a:pt x="6940218" y="1106934"/>
                  <a:pt x="7013303" y="1095777"/>
                  <a:pt x="7074361" y="1079041"/>
                </a:cubicBezTo>
                <a:lnTo>
                  <a:pt x="7076934" y="1078165"/>
                </a:lnTo>
                <a:lnTo>
                  <a:pt x="7073247" y="1079782"/>
                </a:lnTo>
                <a:cubicBezTo>
                  <a:pt x="7012374" y="1101300"/>
                  <a:pt x="6939539" y="1115645"/>
                  <a:pt x="6842724" y="1115645"/>
                </a:cubicBezTo>
                <a:close/>
                <a:moveTo>
                  <a:pt x="5283378" y="1115645"/>
                </a:moveTo>
                <a:cubicBezTo>
                  <a:pt x="5186124" y="1115645"/>
                  <a:pt x="5112853" y="1105472"/>
                  <a:pt x="5051894" y="1090342"/>
                </a:cubicBezTo>
                <a:lnTo>
                  <a:pt x="5013768" y="1077027"/>
                </a:lnTo>
                <a:lnTo>
                  <a:pt x="5052018" y="1087385"/>
                </a:lnTo>
                <a:cubicBezTo>
                  <a:pt x="5113083" y="1099115"/>
                  <a:pt x="5186305" y="1106934"/>
                  <a:pt x="5283778" y="1106934"/>
                </a:cubicBezTo>
                <a:cubicBezTo>
                  <a:pt x="5332514" y="1106934"/>
                  <a:pt x="5375209" y="1100731"/>
                  <a:pt x="5413367" y="1089875"/>
                </a:cubicBezTo>
                <a:lnTo>
                  <a:pt x="5472246" y="1064008"/>
                </a:lnTo>
                <a:lnTo>
                  <a:pt x="5465589" y="1068531"/>
                </a:lnTo>
                <a:cubicBezTo>
                  <a:pt x="5414920" y="1097697"/>
                  <a:pt x="5355870" y="1115645"/>
                  <a:pt x="5283378" y="1115645"/>
                </a:cubicBezTo>
                <a:close/>
                <a:moveTo>
                  <a:pt x="2788277" y="1115645"/>
                </a:moveTo>
                <a:cubicBezTo>
                  <a:pt x="2715666" y="1115645"/>
                  <a:pt x="2656588" y="1097697"/>
                  <a:pt x="2605954" y="1068531"/>
                </a:cubicBezTo>
                <a:lnTo>
                  <a:pt x="2598652" y="1063564"/>
                </a:lnTo>
                <a:lnTo>
                  <a:pt x="2599774" y="1063676"/>
                </a:lnTo>
                <a:lnTo>
                  <a:pt x="2659282" y="1089875"/>
                </a:lnTo>
                <a:cubicBezTo>
                  <a:pt x="2697370" y="1100731"/>
                  <a:pt x="2739999" y="1106934"/>
                  <a:pt x="2788676" y="1106934"/>
                </a:cubicBezTo>
                <a:cubicBezTo>
                  <a:pt x="2885770" y="1106934"/>
                  <a:pt x="2958856" y="1095777"/>
                  <a:pt x="3019913" y="1079041"/>
                </a:cubicBezTo>
                <a:lnTo>
                  <a:pt x="3022489" y="1078165"/>
                </a:lnTo>
                <a:lnTo>
                  <a:pt x="3018800" y="1079782"/>
                </a:lnTo>
                <a:cubicBezTo>
                  <a:pt x="2957927" y="1101300"/>
                  <a:pt x="2885092" y="1115645"/>
                  <a:pt x="2788277" y="1115645"/>
                </a:cubicBezTo>
                <a:close/>
                <a:moveTo>
                  <a:pt x="1228931" y="1115645"/>
                </a:moveTo>
                <a:cubicBezTo>
                  <a:pt x="1131676" y="1115645"/>
                  <a:pt x="1058406" y="1105472"/>
                  <a:pt x="997447" y="1090342"/>
                </a:cubicBezTo>
                <a:lnTo>
                  <a:pt x="959324" y="1077029"/>
                </a:lnTo>
                <a:lnTo>
                  <a:pt x="997570" y="1087385"/>
                </a:lnTo>
                <a:cubicBezTo>
                  <a:pt x="1058635" y="1099115"/>
                  <a:pt x="1131855" y="1106934"/>
                  <a:pt x="1229330" y="1106934"/>
                </a:cubicBezTo>
                <a:cubicBezTo>
                  <a:pt x="1278067" y="1106934"/>
                  <a:pt x="1320761" y="1100731"/>
                  <a:pt x="1358919" y="1089875"/>
                </a:cubicBezTo>
                <a:lnTo>
                  <a:pt x="1417797" y="1064009"/>
                </a:lnTo>
                <a:lnTo>
                  <a:pt x="1411141" y="1068531"/>
                </a:lnTo>
                <a:cubicBezTo>
                  <a:pt x="1360472" y="1097697"/>
                  <a:pt x="1301422" y="1115645"/>
                  <a:pt x="1228931" y="1115645"/>
                </a:cubicBezTo>
                <a:close/>
                <a:moveTo>
                  <a:pt x="10897571" y="1127715"/>
                </a:moveTo>
                <a:cubicBezTo>
                  <a:pt x="10861265" y="1127715"/>
                  <a:pt x="10828347" y="1122231"/>
                  <a:pt x="10798180" y="1112291"/>
                </a:cubicBezTo>
                <a:lnTo>
                  <a:pt x="10771114" y="1098525"/>
                </a:lnTo>
                <a:lnTo>
                  <a:pt x="10828824" y="1113909"/>
                </a:lnTo>
                <a:cubicBezTo>
                  <a:pt x="10850350" y="1117648"/>
                  <a:pt x="10873203" y="1119642"/>
                  <a:pt x="10897571" y="1119642"/>
                </a:cubicBezTo>
                <a:cubicBezTo>
                  <a:pt x="10946188" y="1119642"/>
                  <a:pt x="10988783" y="1116056"/>
                  <a:pt x="11026857" y="1109781"/>
                </a:cubicBezTo>
                <a:lnTo>
                  <a:pt x="11126004" y="1084551"/>
                </a:lnTo>
                <a:lnTo>
                  <a:pt x="11026291" y="1115672"/>
                </a:lnTo>
                <a:cubicBezTo>
                  <a:pt x="10988384" y="1123336"/>
                  <a:pt x="10945979" y="1127715"/>
                  <a:pt x="10897571" y="1127715"/>
                </a:cubicBezTo>
                <a:close/>
                <a:moveTo>
                  <a:pt x="9338225" y="1127715"/>
                </a:moveTo>
                <a:cubicBezTo>
                  <a:pt x="9265315" y="1127715"/>
                  <a:pt x="9205906" y="1120734"/>
                  <a:pt x="9155059" y="1109452"/>
                </a:cubicBezTo>
                <a:lnTo>
                  <a:pt x="9114516" y="1095897"/>
                </a:lnTo>
                <a:lnTo>
                  <a:pt x="9208829" y="1112727"/>
                </a:lnTo>
                <a:cubicBezTo>
                  <a:pt x="9246919" y="1117128"/>
                  <a:pt x="9289548" y="1119642"/>
                  <a:pt x="9338225" y="1119642"/>
                </a:cubicBezTo>
                <a:cubicBezTo>
                  <a:pt x="9362563" y="1119642"/>
                  <a:pt x="9385395" y="1117648"/>
                  <a:pt x="9406908" y="1113909"/>
                </a:cubicBezTo>
                <a:lnTo>
                  <a:pt x="9464576" y="1098532"/>
                </a:lnTo>
                <a:lnTo>
                  <a:pt x="9437520" y="1112291"/>
                </a:lnTo>
                <a:cubicBezTo>
                  <a:pt x="9407365" y="1122231"/>
                  <a:pt x="9374478" y="1127715"/>
                  <a:pt x="9338225" y="1127715"/>
                </a:cubicBezTo>
                <a:close/>
                <a:moveTo>
                  <a:pt x="6843123" y="1127715"/>
                </a:moveTo>
                <a:cubicBezTo>
                  <a:pt x="6806818" y="1127715"/>
                  <a:pt x="6773900" y="1122231"/>
                  <a:pt x="6743732" y="1112291"/>
                </a:cubicBezTo>
                <a:lnTo>
                  <a:pt x="6716667" y="1098525"/>
                </a:lnTo>
                <a:lnTo>
                  <a:pt x="6774376" y="1113909"/>
                </a:lnTo>
                <a:cubicBezTo>
                  <a:pt x="6795902" y="1117648"/>
                  <a:pt x="6818755" y="1119642"/>
                  <a:pt x="6843123" y="1119642"/>
                </a:cubicBezTo>
                <a:cubicBezTo>
                  <a:pt x="6891740" y="1119642"/>
                  <a:pt x="6934335" y="1116056"/>
                  <a:pt x="6972409" y="1109781"/>
                </a:cubicBezTo>
                <a:lnTo>
                  <a:pt x="7071560" y="1084550"/>
                </a:lnTo>
                <a:lnTo>
                  <a:pt x="6971843" y="1115672"/>
                </a:lnTo>
                <a:cubicBezTo>
                  <a:pt x="6933936" y="1123336"/>
                  <a:pt x="6891531" y="1127715"/>
                  <a:pt x="6843123" y="1127715"/>
                </a:cubicBezTo>
                <a:close/>
                <a:moveTo>
                  <a:pt x="5283778" y="1127715"/>
                </a:moveTo>
                <a:cubicBezTo>
                  <a:pt x="5210867" y="1127715"/>
                  <a:pt x="5151459" y="1120734"/>
                  <a:pt x="5100611" y="1109452"/>
                </a:cubicBezTo>
                <a:lnTo>
                  <a:pt x="5060068" y="1095897"/>
                </a:lnTo>
                <a:lnTo>
                  <a:pt x="5154382" y="1112727"/>
                </a:lnTo>
                <a:cubicBezTo>
                  <a:pt x="5192472" y="1117128"/>
                  <a:pt x="5235100" y="1119642"/>
                  <a:pt x="5283778" y="1119642"/>
                </a:cubicBezTo>
                <a:cubicBezTo>
                  <a:pt x="5308116" y="1119642"/>
                  <a:pt x="5330948" y="1117648"/>
                  <a:pt x="5352462" y="1113909"/>
                </a:cubicBezTo>
                <a:lnTo>
                  <a:pt x="5410130" y="1098532"/>
                </a:lnTo>
                <a:lnTo>
                  <a:pt x="5383073" y="1112291"/>
                </a:lnTo>
                <a:cubicBezTo>
                  <a:pt x="5352919" y="1122231"/>
                  <a:pt x="5320032" y="1127715"/>
                  <a:pt x="5283778" y="1127715"/>
                </a:cubicBezTo>
                <a:close/>
                <a:moveTo>
                  <a:pt x="2788677" y="1127715"/>
                </a:moveTo>
                <a:cubicBezTo>
                  <a:pt x="2752372" y="1127715"/>
                  <a:pt x="2719454" y="1122231"/>
                  <a:pt x="2689286" y="1112291"/>
                </a:cubicBezTo>
                <a:lnTo>
                  <a:pt x="2662222" y="1098525"/>
                </a:lnTo>
                <a:lnTo>
                  <a:pt x="2719929" y="1113909"/>
                </a:lnTo>
                <a:cubicBezTo>
                  <a:pt x="2741455" y="1117648"/>
                  <a:pt x="2764307" y="1119642"/>
                  <a:pt x="2788676" y="1119642"/>
                </a:cubicBezTo>
                <a:cubicBezTo>
                  <a:pt x="2837293" y="1119642"/>
                  <a:pt x="2879888" y="1116056"/>
                  <a:pt x="2917962" y="1109781"/>
                </a:cubicBezTo>
                <a:lnTo>
                  <a:pt x="3017116" y="1084549"/>
                </a:lnTo>
                <a:lnTo>
                  <a:pt x="2917397" y="1115672"/>
                </a:lnTo>
                <a:cubicBezTo>
                  <a:pt x="2879489" y="1123336"/>
                  <a:pt x="2837084" y="1127715"/>
                  <a:pt x="2788677" y="1127715"/>
                </a:cubicBezTo>
                <a:close/>
                <a:moveTo>
                  <a:pt x="1229330" y="1127715"/>
                </a:moveTo>
                <a:cubicBezTo>
                  <a:pt x="1156419" y="1127715"/>
                  <a:pt x="1097011" y="1120734"/>
                  <a:pt x="1046163" y="1109452"/>
                </a:cubicBezTo>
                <a:lnTo>
                  <a:pt x="1005621" y="1095898"/>
                </a:lnTo>
                <a:lnTo>
                  <a:pt x="1099934" y="1112727"/>
                </a:lnTo>
                <a:cubicBezTo>
                  <a:pt x="1138024" y="1117128"/>
                  <a:pt x="1180652" y="1119642"/>
                  <a:pt x="1229330" y="1119642"/>
                </a:cubicBezTo>
                <a:cubicBezTo>
                  <a:pt x="1253668" y="1119642"/>
                  <a:pt x="1276500" y="1117648"/>
                  <a:pt x="1298013" y="1113909"/>
                </a:cubicBezTo>
                <a:lnTo>
                  <a:pt x="1355681" y="1098532"/>
                </a:lnTo>
                <a:lnTo>
                  <a:pt x="1328626" y="1112291"/>
                </a:lnTo>
                <a:cubicBezTo>
                  <a:pt x="1298470" y="1122231"/>
                  <a:pt x="1265583" y="1127715"/>
                  <a:pt x="1229330" y="1127715"/>
                </a:cubicBezTo>
                <a:close/>
                <a:moveTo>
                  <a:pt x="993691" y="1127767"/>
                </a:moveTo>
                <a:lnTo>
                  <a:pt x="976486" y="1118496"/>
                </a:lnTo>
                <a:lnTo>
                  <a:pt x="959465" y="1105615"/>
                </a:lnTo>
                <a:close/>
                <a:moveTo>
                  <a:pt x="9102587" y="1127768"/>
                </a:moveTo>
                <a:lnTo>
                  <a:pt x="9085380" y="1118496"/>
                </a:lnTo>
                <a:lnTo>
                  <a:pt x="9068356" y="1105614"/>
                </a:lnTo>
                <a:close/>
                <a:moveTo>
                  <a:pt x="5048140" y="1127768"/>
                </a:moveTo>
                <a:lnTo>
                  <a:pt x="5030933" y="1118496"/>
                </a:lnTo>
                <a:lnTo>
                  <a:pt x="5013912" y="1105615"/>
                </a:lnTo>
                <a:close/>
                <a:moveTo>
                  <a:pt x="8558431" y="1135317"/>
                </a:moveTo>
                <a:cubicBezTo>
                  <a:pt x="8443029" y="1135317"/>
                  <a:pt x="8361844" y="1124264"/>
                  <a:pt x="8294140" y="1108655"/>
                </a:cubicBezTo>
                <a:lnTo>
                  <a:pt x="8163036" y="1070052"/>
                </a:lnTo>
                <a:lnTo>
                  <a:pt x="8293140" y="1097514"/>
                </a:lnTo>
                <a:cubicBezTo>
                  <a:pt x="8360885" y="1108696"/>
                  <a:pt x="8442270" y="1116611"/>
                  <a:pt x="8558351" y="1116611"/>
                </a:cubicBezTo>
                <a:cubicBezTo>
                  <a:pt x="8753499" y="1116611"/>
                  <a:pt x="8852713" y="1093827"/>
                  <a:pt x="8948728" y="1071841"/>
                </a:cubicBezTo>
                <a:lnTo>
                  <a:pt x="8957305" y="1070142"/>
                </a:lnTo>
                <a:lnTo>
                  <a:pt x="8947638" y="1072759"/>
                </a:lnTo>
                <a:cubicBezTo>
                  <a:pt x="8849934" y="1104038"/>
                  <a:pt x="8752460" y="1135317"/>
                  <a:pt x="8558431" y="1135317"/>
                </a:cubicBezTo>
                <a:close/>
                <a:moveTo>
                  <a:pt x="4503984" y="1135317"/>
                </a:moveTo>
                <a:cubicBezTo>
                  <a:pt x="4388581" y="1135317"/>
                  <a:pt x="4307396" y="1124264"/>
                  <a:pt x="4239692" y="1108655"/>
                </a:cubicBezTo>
                <a:lnTo>
                  <a:pt x="4108588" y="1070052"/>
                </a:lnTo>
                <a:lnTo>
                  <a:pt x="4238693" y="1097514"/>
                </a:lnTo>
                <a:cubicBezTo>
                  <a:pt x="4306438" y="1108696"/>
                  <a:pt x="4387822" y="1116611"/>
                  <a:pt x="4503903" y="1116611"/>
                </a:cubicBezTo>
                <a:cubicBezTo>
                  <a:pt x="4699051" y="1116611"/>
                  <a:pt x="4798265" y="1093827"/>
                  <a:pt x="4894280" y="1071841"/>
                </a:cubicBezTo>
                <a:lnTo>
                  <a:pt x="4902859" y="1070141"/>
                </a:lnTo>
                <a:lnTo>
                  <a:pt x="4893191" y="1072759"/>
                </a:lnTo>
                <a:cubicBezTo>
                  <a:pt x="4795487" y="1104038"/>
                  <a:pt x="4698012" y="1135317"/>
                  <a:pt x="4503984" y="1135317"/>
                </a:cubicBezTo>
                <a:close/>
                <a:moveTo>
                  <a:pt x="449536" y="1135317"/>
                </a:moveTo>
                <a:cubicBezTo>
                  <a:pt x="334134" y="1135317"/>
                  <a:pt x="252949" y="1124265"/>
                  <a:pt x="185245" y="1108655"/>
                </a:cubicBezTo>
                <a:lnTo>
                  <a:pt x="54142" y="1070052"/>
                </a:lnTo>
                <a:lnTo>
                  <a:pt x="184245" y="1097514"/>
                </a:lnTo>
                <a:cubicBezTo>
                  <a:pt x="251989" y="1108696"/>
                  <a:pt x="333375" y="1116611"/>
                  <a:pt x="449456" y="1116611"/>
                </a:cubicBezTo>
                <a:cubicBezTo>
                  <a:pt x="644604" y="1116611"/>
                  <a:pt x="743817" y="1093827"/>
                  <a:pt x="839832" y="1071841"/>
                </a:cubicBezTo>
                <a:lnTo>
                  <a:pt x="848412" y="1070141"/>
                </a:lnTo>
                <a:lnTo>
                  <a:pt x="838743" y="1072759"/>
                </a:lnTo>
                <a:cubicBezTo>
                  <a:pt x="741039" y="1104038"/>
                  <a:pt x="643564" y="1135317"/>
                  <a:pt x="449536" y="1135317"/>
                </a:cubicBezTo>
                <a:close/>
                <a:moveTo>
                  <a:pt x="10897571" y="1140669"/>
                </a:moveTo>
                <a:cubicBezTo>
                  <a:pt x="10843180" y="1140669"/>
                  <a:pt x="10796391" y="1126086"/>
                  <a:pt x="10755057" y="1101022"/>
                </a:cubicBezTo>
                <a:lnTo>
                  <a:pt x="10735644" y="1087095"/>
                </a:lnTo>
                <a:lnTo>
                  <a:pt x="10768000" y="1105541"/>
                </a:lnTo>
                <a:cubicBezTo>
                  <a:pt x="10806137" y="1122603"/>
                  <a:pt x="10848824" y="1132352"/>
                  <a:pt x="10897571" y="1132352"/>
                </a:cubicBezTo>
                <a:cubicBezTo>
                  <a:pt x="10946218" y="1132352"/>
                  <a:pt x="10988836" y="1127968"/>
                  <a:pt x="11026927" y="1120295"/>
                </a:cubicBezTo>
                <a:lnTo>
                  <a:pt x="11126971" y="1089178"/>
                </a:lnTo>
                <a:lnTo>
                  <a:pt x="11026150" y="1126424"/>
                </a:lnTo>
                <a:cubicBezTo>
                  <a:pt x="10988277" y="1135489"/>
                  <a:pt x="10945918" y="1140669"/>
                  <a:pt x="10897571" y="1140669"/>
                </a:cubicBezTo>
                <a:close/>
                <a:moveTo>
                  <a:pt x="9338225" y="1140669"/>
                </a:moveTo>
                <a:cubicBezTo>
                  <a:pt x="9228904" y="1140669"/>
                  <a:pt x="9149963" y="1122128"/>
                  <a:pt x="9084711" y="1095702"/>
                </a:cubicBezTo>
                <a:lnTo>
                  <a:pt x="9060150" y="1084220"/>
                </a:lnTo>
                <a:lnTo>
                  <a:pt x="9106387" y="1101573"/>
                </a:lnTo>
                <a:cubicBezTo>
                  <a:pt x="9167496" y="1120040"/>
                  <a:pt x="9240751" y="1132352"/>
                  <a:pt x="9338225" y="1132352"/>
                </a:cubicBezTo>
                <a:cubicBezTo>
                  <a:pt x="9386962" y="1132352"/>
                  <a:pt x="9429663" y="1122603"/>
                  <a:pt x="9467831" y="1105541"/>
                </a:cubicBezTo>
                <a:lnTo>
                  <a:pt x="9499431" y="1087547"/>
                </a:lnTo>
                <a:lnTo>
                  <a:pt x="9480639" y="1101022"/>
                </a:lnTo>
                <a:cubicBezTo>
                  <a:pt x="9439297" y="1126086"/>
                  <a:pt x="9392537" y="1140669"/>
                  <a:pt x="9338225" y="1140669"/>
                </a:cubicBezTo>
                <a:close/>
                <a:moveTo>
                  <a:pt x="6843124" y="1140669"/>
                </a:moveTo>
                <a:cubicBezTo>
                  <a:pt x="6788733" y="1140669"/>
                  <a:pt x="6741944" y="1126086"/>
                  <a:pt x="6700610" y="1101022"/>
                </a:cubicBezTo>
                <a:lnTo>
                  <a:pt x="6681199" y="1087097"/>
                </a:lnTo>
                <a:lnTo>
                  <a:pt x="6713552" y="1105541"/>
                </a:lnTo>
                <a:cubicBezTo>
                  <a:pt x="6751689" y="1122603"/>
                  <a:pt x="6794376" y="1132352"/>
                  <a:pt x="6843123" y="1132352"/>
                </a:cubicBezTo>
                <a:cubicBezTo>
                  <a:pt x="6891770" y="1132352"/>
                  <a:pt x="6934388" y="1127968"/>
                  <a:pt x="6972479" y="1120295"/>
                </a:cubicBezTo>
                <a:lnTo>
                  <a:pt x="7072527" y="1089177"/>
                </a:lnTo>
                <a:lnTo>
                  <a:pt x="6971703" y="1126424"/>
                </a:lnTo>
                <a:cubicBezTo>
                  <a:pt x="6933830" y="1135489"/>
                  <a:pt x="6891472" y="1140669"/>
                  <a:pt x="6843124" y="1140669"/>
                </a:cubicBezTo>
                <a:close/>
                <a:moveTo>
                  <a:pt x="5283778" y="1140669"/>
                </a:moveTo>
                <a:cubicBezTo>
                  <a:pt x="5174459" y="1140669"/>
                  <a:pt x="5095516" y="1122128"/>
                  <a:pt x="5030265" y="1095702"/>
                </a:cubicBezTo>
                <a:lnTo>
                  <a:pt x="5005704" y="1084220"/>
                </a:lnTo>
                <a:lnTo>
                  <a:pt x="5051940" y="1101573"/>
                </a:lnTo>
                <a:cubicBezTo>
                  <a:pt x="5113048" y="1120040"/>
                  <a:pt x="5186305" y="1132352"/>
                  <a:pt x="5283778" y="1132352"/>
                </a:cubicBezTo>
                <a:cubicBezTo>
                  <a:pt x="5332515" y="1132352"/>
                  <a:pt x="5375216" y="1122603"/>
                  <a:pt x="5413385" y="1105541"/>
                </a:cubicBezTo>
                <a:lnTo>
                  <a:pt x="5444983" y="1087547"/>
                </a:lnTo>
                <a:lnTo>
                  <a:pt x="5426191" y="1101022"/>
                </a:lnTo>
                <a:cubicBezTo>
                  <a:pt x="5384851" y="1126086"/>
                  <a:pt x="5338090" y="1140669"/>
                  <a:pt x="5283778" y="1140669"/>
                </a:cubicBezTo>
                <a:close/>
                <a:moveTo>
                  <a:pt x="2788677" y="1140669"/>
                </a:moveTo>
                <a:cubicBezTo>
                  <a:pt x="2734286" y="1140669"/>
                  <a:pt x="2687497" y="1126086"/>
                  <a:pt x="2646163" y="1101022"/>
                </a:cubicBezTo>
                <a:lnTo>
                  <a:pt x="2626750" y="1087095"/>
                </a:lnTo>
                <a:lnTo>
                  <a:pt x="2659106" y="1105541"/>
                </a:lnTo>
                <a:cubicBezTo>
                  <a:pt x="2697242" y="1122603"/>
                  <a:pt x="2739930" y="1132352"/>
                  <a:pt x="2788677" y="1132352"/>
                </a:cubicBezTo>
                <a:cubicBezTo>
                  <a:pt x="2837324" y="1132352"/>
                  <a:pt x="2879942" y="1127968"/>
                  <a:pt x="2918033" y="1120295"/>
                </a:cubicBezTo>
                <a:lnTo>
                  <a:pt x="3018078" y="1089177"/>
                </a:lnTo>
                <a:lnTo>
                  <a:pt x="2917256" y="1126424"/>
                </a:lnTo>
                <a:cubicBezTo>
                  <a:pt x="2879383" y="1135489"/>
                  <a:pt x="2837025" y="1140669"/>
                  <a:pt x="2788677" y="1140669"/>
                </a:cubicBezTo>
                <a:close/>
                <a:moveTo>
                  <a:pt x="1229330" y="1140669"/>
                </a:moveTo>
                <a:cubicBezTo>
                  <a:pt x="1120009" y="1140669"/>
                  <a:pt x="1041068" y="1122128"/>
                  <a:pt x="975816" y="1095702"/>
                </a:cubicBezTo>
                <a:lnTo>
                  <a:pt x="951257" y="1084221"/>
                </a:lnTo>
                <a:lnTo>
                  <a:pt x="997492" y="1101573"/>
                </a:lnTo>
                <a:cubicBezTo>
                  <a:pt x="1058600" y="1120040"/>
                  <a:pt x="1131856" y="1132352"/>
                  <a:pt x="1229330" y="1132352"/>
                </a:cubicBezTo>
                <a:cubicBezTo>
                  <a:pt x="1278067" y="1132352"/>
                  <a:pt x="1320768" y="1122603"/>
                  <a:pt x="1358937" y="1105541"/>
                </a:cubicBezTo>
                <a:lnTo>
                  <a:pt x="1390536" y="1087547"/>
                </a:lnTo>
                <a:lnTo>
                  <a:pt x="1371744" y="1101022"/>
                </a:lnTo>
                <a:cubicBezTo>
                  <a:pt x="1330402" y="1126086"/>
                  <a:pt x="1283642" y="1140669"/>
                  <a:pt x="1229330" y="1140669"/>
                </a:cubicBezTo>
                <a:close/>
                <a:moveTo>
                  <a:pt x="11677444" y="1150908"/>
                </a:moveTo>
                <a:cubicBezTo>
                  <a:pt x="11483455" y="1150628"/>
                  <a:pt x="11385701" y="1118610"/>
                  <a:pt x="11287837" y="1086661"/>
                </a:cubicBezTo>
                <a:lnTo>
                  <a:pt x="11211883" y="1065682"/>
                </a:lnTo>
                <a:lnTo>
                  <a:pt x="11286957" y="1078114"/>
                </a:lnTo>
                <a:cubicBezTo>
                  <a:pt x="11384920" y="1097241"/>
                  <a:pt x="11483054" y="1116368"/>
                  <a:pt x="11677363" y="1116368"/>
                </a:cubicBezTo>
                <a:cubicBezTo>
                  <a:pt x="11808714" y="1116368"/>
                  <a:pt x="11896295" y="1107614"/>
                  <a:pt x="11969335" y="1096052"/>
                </a:cubicBezTo>
                <a:lnTo>
                  <a:pt x="12138783" y="1065292"/>
                </a:lnTo>
                <a:lnTo>
                  <a:pt x="12070636" y="1085780"/>
                </a:lnTo>
                <a:cubicBezTo>
                  <a:pt x="11971995" y="1118035"/>
                  <a:pt x="11873871" y="1150908"/>
                  <a:pt x="11677444" y="1150908"/>
                </a:cubicBezTo>
                <a:close/>
                <a:moveTo>
                  <a:pt x="7622996" y="1150908"/>
                </a:moveTo>
                <a:cubicBezTo>
                  <a:pt x="7429007" y="1150628"/>
                  <a:pt x="7331253" y="1118610"/>
                  <a:pt x="7233389" y="1086661"/>
                </a:cubicBezTo>
                <a:lnTo>
                  <a:pt x="7157433" y="1065682"/>
                </a:lnTo>
                <a:lnTo>
                  <a:pt x="7232509" y="1078114"/>
                </a:lnTo>
                <a:cubicBezTo>
                  <a:pt x="7330472" y="1097241"/>
                  <a:pt x="7428606" y="1116368"/>
                  <a:pt x="7622915" y="1116368"/>
                </a:cubicBezTo>
                <a:cubicBezTo>
                  <a:pt x="7754266" y="1116368"/>
                  <a:pt x="7841847" y="1107614"/>
                  <a:pt x="7914888" y="1096052"/>
                </a:cubicBezTo>
                <a:lnTo>
                  <a:pt x="8084339" y="1065291"/>
                </a:lnTo>
                <a:lnTo>
                  <a:pt x="8016188" y="1085780"/>
                </a:lnTo>
                <a:cubicBezTo>
                  <a:pt x="7917547" y="1118035"/>
                  <a:pt x="7819424" y="1150908"/>
                  <a:pt x="7622996" y="1150908"/>
                </a:cubicBezTo>
                <a:close/>
                <a:moveTo>
                  <a:pt x="3568549" y="1150908"/>
                </a:moveTo>
                <a:cubicBezTo>
                  <a:pt x="3374560" y="1150628"/>
                  <a:pt x="3276806" y="1118610"/>
                  <a:pt x="3178942" y="1086661"/>
                </a:cubicBezTo>
                <a:lnTo>
                  <a:pt x="3102987" y="1065682"/>
                </a:lnTo>
                <a:lnTo>
                  <a:pt x="3178061" y="1078114"/>
                </a:lnTo>
                <a:cubicBezTo>
                  <a:pt x="3276025" y="1097241"/>
                  <a:pt x="3374159" y="1116368"/>
                  <a:pt x="3568468" y="1116368"/>
                </a:cubicBezTo>
                <a:cubicBezTo>
                  <a:pt x="3699819" y="1116368"/>
                  <a:pt x="3787399" y="1107614"/>
                  <a:pt x="3860440" y="1096052"/>
                </a:cubicBezTo>
                <a:lnTo>
                  <a:pt x="4029894" y="1065290"/>
                </a:lnTo>
                <a:lnTo>
                  <a:pt x="3961740" y="1085780"/>
                </a:lnTo>
                <a:cubicBezTo>
                  <a:pt x="3863101" y="1118035"/>
                  <a:pt x="3764976" y="1150908"/>
                  <a:pt x="3568549" y="1150908"/>
                </a:cubicBezTo>
                <a:close/>
                <a:moveTo>
                  <a:pt x="10897571" y="1153303"/>
                </a:moveTo>
                <a:cubicBezTo>
                  <a:pt x="10843203" y="1153303"/>
                  <a:pt x="10796441" y="1136477"/>
                  <a:pt x="10755135" y="1107557"/>
                </a:cubicBezTo>
                <a:lnTo>
                  <a:pt x="10736480" y="1092104"/>
                </a:lnTo>
                <a:lnTo>
                  <a:pt x="10767951" y="1113299"/>
                </a:lnTo>
                <a:cubicBezTo>
                  <a:pt x="10806100" y="1133463"/>
                  <a:pt x="10848804" y="1144985"/>
                  <a:pt x="10897571" y="1144985"/>
                </a:cubicBezTo>
                <a:cubicBezTo>
                  <a:pt x="10946258" y="1144985"/>
                  <a:pt x="10988905" y="1139805"/>
                  <a:pt x="11027016" y="1130740"/>
                </a:cubicBezTo>
                <a:lnTo>
                  <a:pt x="11123791" y="1095189"/>
                </a:lnTo>
                <a:lnTo>
                  <a:pt x="11026085" y="1136866"/>
                </a:lnTo>
                <a:cubicBezTo>
                  <a:pt x="10988235" y="1147326"/>
                  <a:pt x="10945899" y="1153303"/>
                  <a:pt x="10897571" y="1153303"/>
                </a:cubicBezTo>
                <a:close/>
                <a:moveTo>
                  <a:pt x="9338225" y="1153303"/>
                </a:moveTo>
                <a:cubicBezTo>
                  <a:pt x="9228949" y="1153303"/>
                  <a:pt x="9150027" y="1131954"/>
                  <a:pt x="9084784" y="1101492"/>
                </a:cubicBezTo>
                <a:lnTo>
                  <a:pt x="9060045" y="1088155"/>
                </a:lnTo>
                <a:lnTo>
                  <a:pt x="9106364" y="1108660"/>
                </a:lnTo>
                <a:cubicBezTo>
                  <a:pt x="9167500" y="1130455"/>
                  <a:pt x="9240771" y="1144985"/>
                  <a:pt x="9338225" y="1144985"/>
                </a:cubicBezTo>
                <a:cubicBezTo>
                  <a:pt x="9386952" y="1144985"/>
                  <a:pt x="9429647" y="1133463"/>
                  <a:pt x="9467812" y="1113299"/>
                </a:cubicBezTo>
                <a:lnTo>
                  <a:pt x="9499886" y="1091713"/>
                </a:lnTo>
                <a:lnTo>
                  <a:pt x="9480735" y="1107557"/>
                </a:lnTo>
                <a:cubicBezTo>
                  <a:pt x="9439382" y="1136477"/>
                  <a:pt x="9392593" y="1153303"/>
                  <a:pt x="9338225" y="1153303"/>
                </a:cubicBezTo>
                <a:close/>
                <a:moveTo>
                  <a:pt x="6843123" y="1153303"/>
                </a:moveTo>
                <a:cubicBezTo>
                  <a:pt x="6788755" y="1153303"/>
                  <a:pt x="6741993" y="1136477"/>
                  <a:pt x="6700687" y="1107557"/>
                </a:cubicBezTo>
                <a:lnTo>
                  <a:pt x="6682032" y="1092103"/>
                </a:lnTo>
                <a:lnTo>
                  <a:pt x="6713504" y="1113299"/>
                </a:lnTo>
                <a:cubicBezTo>
                  <a:pt x="6751653" y="1133463"/>
                  <a:pt x="6794357" y="1144985"/>
                  <a:pt x="6843124" y="1144985"/>
                </a:cubicBezTo>
                <a:cubicBezTo>
                  <a:pt x="6891811" y="1144985"/>
                  <a:pt x="6934458" y="1139805"/>
                  <a:pt x="6972569" y="1130740"/>
                </a:cubicBezTo>
                <a:lnTo>
                  <a:pt x="7069341" y="1095190"/>
                </a:lnTo>
                <a:lnTo>
                  <a:pt x="6971637" y="1136866"/>
                </a:lnTo>
                <a:cubicBezTo>
                  <a:pt x="6933787" y="1147326"/>
                  <a:pt x="6891451" y="1153303"/>
                  <a:pt x="6843123" y="1153303"/>
                </a:cubicBezTo>
                <a:close/>
                <a:moveTo>
                  <a:pt x="5283778" y="1153303"/>
                </a:moveTo>
                <a:cubicBezTo>
                  <a:pt x="5174501" y="1153303"/>
                  <a:pt x="5095580" y="1131954"/>
                  <a:pt x="5030337" y="1101492"/>
                </a:cubicBezTo>
                <a:lnTo>
                  <a:pt x="5005596" y="1088154"/>
                </a:lnTo>
                <a:lnTo>
                  <a:pt x="5051917" y="1108660"/>
                </a:lnTo>
                <a:cubicBezTo>
                  <a:pt x="5113053" y="1130455"/>
                  <a:pt x="5186323" y="1144985"/>
                  <a:pt x="5283778" y="1144985"/>
                </a:cubicBezTo>
                <a:cubicBezTo>
                  <a:pt x="5332505" y="1144985"/>
                  <a:pt x="5375199" y="1133463"/>
                  <a:pt x="5413365" y="1113299"/>
                </a:cubicBezTo>
                <a:lnTo>
                  <a:pt x="5445440" y="1091712"/>
                </a:lnTo>
                <a:lnTo>
                  <a:pt x="5426287" y="1107557"/>
                </a:lnTo>
                <a:cubicBezTo>
                  <a:pt x="5384937" y="1136477"/>
                  <a:pt x="5338146" y="1153303"/>
                  <a:pt x="5283778" y="1153303"/>
                </a:cubicBezTo>
                <a:close/>
                <a:moveTo>
                  <a:pt x="2788676" y="1153303"/>
                </a:moveTo>
                <a:cubicBezTo>
                  <a:pt x="2734308" y="1153303"/>
                  <a:pt x="2687546" y="1136477"/>
                  <a:pt x="2646240" y="1107557"/>
                </a:cubicBezTo>
                <a:lnTo>
                  <a:pt x="2627582" y="1092101"/>
                </a:lnTo>
                <a:lnTo>
                  <a:pt x="2659058" y="1113299"/>
                </a:lnTo>
                <a:cubicBezTo>
                  <a:pt x="2697207" y="1133463"/>
                  <a:pt x="2739910" y="1144985"/>
                  <a:pt x="2788677" y="1144985"/>
                </a:cubicBezTo>
                <a:cubicBezTo>
                  <a:pt x="2837364" y="1144985"/>
                  <a:pt x="2880011" y="1139805"/>
                  <a:pt x="2918122" y="1130740"/>
                </a:cubicBezTo>
                <a:lnTo>
                  <a:pt x="3014897" y="1095189"/>
                </a:lnTo>
                <a:lnTo>
                  <a:pt x="2917190" y="1136866"/>
                </a:lnTo>
                <a:cubicBezTo>
                  <a:pt x="2879341" y="1147326"/>
                  <a:pt x="2837004" y="1153303"/>
                  <a:pt x="2788676" y="1153303"/>
                </a:cubicBezTo>
                <a:close/>
                <a:moveTo>
                  <a:pt x="1229331" y="1153303"/>
                </a:moveTo>
                <a:cubicBezTo>
                  <a:pt x="1120054" y="1153303"/>
                  <a:pt x="1041133" y="1131954"/>
                  <a:pt x="975889" y="1101492"/>
                </a:cubicBezTo>
                <a:lnTo>
                  <a:pt x="951150" y="1088156"/>
                </a:lnTo>
                <a:lnTo>
                  <a:pt x="997469" y="1108660"/>
                </a:lnTo>
                <a:cubicBezTo>
                  <a:pt x="1058605" y="1130455"/>
                  <a:pt x="1131876" y="1144985"/>
                  <a:pt x="1229330" y="1144985"/>
                </a:cubicBezTo>
                <a:cubicBezTo>
                  <a:pt x="1278057" y="1144985"/>
                  <a:pt x="1320752" y="1133463"/>
                  <a:pt x="1358917" y="1113299"/>
                </a:cubicBezTo>
                <a:lnTo>
                  <a:pt x="1390993" y="1091712"/>
                </a:lnTo>
                <a:lnTo>
                  <a:pt x="1371840" y="1107557"/>
                </a:lnTo>
                <a:cubicBezTo>
                  <a:pt x="1330488" y="1136477"/>
                  <a:pt x="1283699" y="1153303"/>
                  <a:pt x="1229331" y="1153303"/>
                </a:cubicBezTo>
                <a:close/>
                <a:moveTo>
                  <a:pt x="8558431" y="1158424"/>
                </a:moveTo>
                <a:cubicBezTo>
                  <a:pt x="8389106" y="1158424"/>
                  <a:pt x="8296364" y="1128475"/>
                  <a:pt x="8204757" y="1092117"/>
                </a:cubicBezTo>
                <a:lnTo>
                  <a:pt x="8155592" y="1072444"/>
                </a:lnTo>
                <a:lnTo>
                  <a:pt x="8292391" y="1112872"/>
                </a:lnTo>
                <a:cubicBezTo>
                  <a:pt x="8360165" y="1128562"/>
                  <a:pt x="8441750" y="1139714"/>
                  <a:pt x="8558192" y="1139714"/>
                </a:cubicBezTo>
                <a:cubicBezTo>
                  <a:pt x="8753499" y="1139714"/>
                  <a:pt x="8852713" y="1107736"/>
                  <a:pt x="8948728" y="1077037"/>
                </a:cubicBezTo>
                <a:lnTo>
                  <a:pt x="8953294" y="1075798"/>
                </a:lnTo>
                <a:lnTo>
                  <a:pt x="8947819" y="1077959"/>
                </a:lnTo>
                <a:cubicBezTo>
                  <a:pt x="8850055" y="1118192"/>
                  <a:pt x="8752461" y="1158424"/>
                  <a:pt x="8558431" y="1158424"/>
                </a:cubicBezTo>
                <a:close/>
                <a:moveTo>
                  <a:pt x="4503984" y="1158424"/>
                </a:moveTo>
                <a:cubicBezTo>
                  <a:pt x="4334659" y="1158424"/>
                  <a:pt x="4241916" y="1128475"/>
                  <a:pt x="4150310" y="1092117"/>
                </a:cubicBezTo>
                <a:lnTo>
                  <a:pt x="4101142" y="1072443"/>
                </a:lnTo>
                <a:lnTo>
                  <a:pt x="4237943" y="1112872"/>
                </a:lnTo>
                <a:cubicBezTo>
                  <a:pt x="4305717" y="1128562"/>
                  <a:pt x="4387304" y="1139714"/>
                  <a:pt x="4503744" y="1139714"/>
                </a:cubicBezTo>
                <a:cubicBezTo>
                  <a:pt x="4699052" y="1139714"/>
                  <a:pt x="4798265" y="1107736"/>
                  <a:pt x="4894280" y="1077037"/>
                </a:cubicBezTo>
                <a:lnTo>
                  <a:pt x="4898846" y="1075798"/>
                </a:lnTo>
                <a:lnTo>
                  <a:pt x="4893371" y="1077959"/>
                </a:lnTo>
                <a:cubicBezTo>
                  <a:pt x="4795607" y="1118192"/>
                  <a:pt x="4698013" y="1158424"/>
                  <a:pt x="4503984" y="1158424"/>
                </a:cubicBezTo>
                <a:close/>
                <a:moveTo>
                  <a:pt x="449537" y="1158424"/>
                </a:moveTo>
                <a:cubicBezTo>
                  <a:pt x="280211" y="1158424"/>
                  <a:pt x="187469" y="1128475"/>
                  <a:pt x="95862" y="1092117"/>
                </a:cubicBezTo>
                <a:lnTo>
                  <a:pt x="46688" y="1072441"/>
                </a:lnTo>
                <a:lnTo>
                  <a:pt x="183496" y="1112872"/>
                </a:lnTo>
                <a:cubicBezTo>
                  <a:pt x="251270" y="1128562"/>
                  <a:pt x="332855" y="1139714"/>
                  <a:pt x="449297" y="1139714"/>
                </a:cubicBezTo>
                <a:cubicBezTo>
                  <a:pt x="644604" y="1139714"/>
                  <a:pt x="743818" y="1107736"/>
                  <a:pt x="839832" y="1077037"/>
                </a:cubicBezTo>
                <a:lnTo>
                  <a:pt x="844398" y="1075798"/>
                </a:lnTo>
                <a:lnTo>
                  <a:pt x="838924" y="1077959"/>
                </a:lnTo>
                <a:cubicBezTo>
                  <a:pt x="741160" y="1118192"/>
                  <a:pt x="643566" y="1158424"/>
                  <a:pt x="449537" y="1158424"/>
                </a:cubicBezTo>
                <a:close/>
                <a:moveTo>
                  <a:pt x="10897571" y="1166492"/>
                </a:moveTo>
                <a:cubicBezTo>
                  <a:pt x="10843214" y="1166492"/>
                  <a:pt x="10796457" y="1147423"/>
                  <a:pt x="10755152" y="1114647"/>
                </a:cubicBezTo>
                <a:lnTo>
                  <a:pt x="10734102" y="1094886"/>
                </a:lnTo>
                <a:lnTo>
                  <a:pt x="10767898" y="1121139"/>
                </a:lnTo>
                <a:cubicBezTo>
                  <a:pt x="10806063" y="1144404"/>
                  <a:pt x="10848784" y="1157699"/>
                  <a:pt x="10897571" y="1157699"/>
                </a:cubicBezTo>
                <a:cubicBezTo>
                  <a:pt x="10946538" y="1157699"/>
                  <a:pt x="10989514" y="1151583"/>
                  <a:pt x="11027927" y="1140946"/>
                </a:cubicBezTo>
                <a:lnTo>
                  <a:pt x="11128577" y="1098052"/>
                </a:lnTo>
                <a:lnTo>
                  <a:pt x="11127734" y="1098751"/>
                </a:lnTo>
                <a:cubicBezTo>
                  <a:pt x="11066927" y="1139396"/>
                  <a:pt x="10994206" y="1166492"/>
                  <a:pt x="10897571" y="1166492"/>
                </a:cubicBezTo>
                <a:close/>
                <a:moveTo>
                  <a:pt x="9338225" y="1166492"/>
                </a:moveTo>
                <a:cubicBezTo>
                  <a:pt x="9283609" y="1166492"/>
                  <a:pt x="9236576" y="1160402"/>
                  <a:pt x="9195042" y="1149982"/>
                </a:cubicBezTo>
                <a:lnTo>
                  <a:pt x="9107814" y="1116340"/>
                </a:lnTo>
                <a:lnTo>
                  <a:pt x="9105960" y="1115790"/>
                </a:lnTo>
                <a:lnTo>
                  <a:pt x="9104638" y="1115115"/>
                </a:lnTo>
                <a:lnTo>
                  <a:pt x="9084857" y="1107486"/>
                </a:lnTo>
                <a:lnTo>
                  <a:pt x="9060637" y="1092648"/>
                </a:lnTo>
                <a:lnTo>
                  <a:pt x="9104638" y="1115115"/>
                </a:lnTo>
                <a:lnTo>
                  <a:pt x="9107814" y="1116340"/>
                </a:lnTo>
                <a:lnTo>
                  <a:pt x="9208400" y="1146174"/>
                </a:lnTo>
                <a:cubicBezTo>
                  <a:pt x="9246607" y="1153508"/>
                  <a:pt x="9289378" y="1157699"/>
                  <a:pt x="9338225" y="1157699"/>
                </a:cubicBezTo>
                <a:cubicBezTo>
                  <a:pt x="9387072" y="1157699"/>
                  <a:pt x="9429859" y="1144404"/>
                  <a:pt x="9468094" y="1121139"/>
                </a:cubicBezTo>
                <a:lnTo>
                  <a:pt x="9500544" y="1095981"/>
                </a:lnTo>
                <a:lnTo>
                  <a:pt x="9480643" y="1114647"/>
                </a:lnTo>
                <a:cubicBezTo>
                  <a:pt x="9439308" y="1147423"/>
                  <a:pt x="9392548" y="1166492"/>
                  <a:pt x="9338225" y="1166492"/>
                </a:cubicBezTo>
                <a:close/>
                <a:moveTo>
                  <a:pt x="6843123" y="1166492"/>
                </a:moveTo>
                <a:cubicBezTo>
                  <a:pt x="6788766" y="1166492"/>
                  <a:pt x="6742009" y="1147423"/>
                  <a:pt x="6700704" y="1114647"/>
                </a:cubicBezTo>
                <a:lnTo>
                  <a:pt x="6679656" y="1094887"/>
                </a:lnTo>
                <a:lnTo>
                  <a:pt x="6713451" y="1121139"/>
                </a:lnTo>
                <a:cubicBezTo>
                  <a:pt x="6751615" y="1144404"/>
                  <a:pt x="6794336" y="1157699"/>
                  <a:pt x="6843123" y="1157699"/>
                </a:cubicBezTo>
                <a:cubicBezTo>
                  <a:pt x="6892090" y="1157699"/>
                  <a:pt x="6935066" y="1151583"/>
                  <a:pt x="6973479" y="1140946"/>
                </a:cubicBezTo>
                <a:lnTo>
                  <a:pt x="7074129" y="1098052"/>
                </a:lnTo>
                <a:lnTo>
                  <a:pt x="7073286" y="1098751"/>
                </a:lnTo>
                <a:cubicBezTo>
                  <a:pt x="7012479" y="1139396"/>
                  <a:pt x="6939758" y="1166492"/>
                  <a:pt x="6843123" y="1166492"/>
                </a:cubicBezTo>
                <a:close/>
                <a:moveTo>
                  <a:pt x="5283778" y="1166492"/>
                </a:moveTo>
                <a:cubicBezTo>
                  <a:pt x="5229163" y="1166492"/>
                  <a:pt x="5182130" y="1160402"/>
                  <a:pt x="5140597" y="1149982"/>
                </a:cubicBezTo>
                <a:lnTo>
                  <a:pt x="5053371" y="1116341"/>
                </a:lnTo>
                <a:lnTo>
                  <a:pt x="5051513" y="1115790"/>
                </a:lnTo>
                <a:lnTo>
                  <a:pt x="5050188" y="1115114"/>
                </a:lnTo>
                <a:lnTo>
                  <a:pt x="5030410" y="1107486"/>
                </a:lnTo>
                <a:lnTo>
                  <a:pt x="5006198" y="1092651"/>
                </a:lnTo>
                <a:lnTo>
                  <a:pt x="5050188" y="1115114"/>
                </a:lnTo>
                <a:lnTo>
                  <a:pt x="5053371" y="1116341"/>
                </a:lnTo>
                <a:lnTo>
                  <a:pt x="5153953" y="1146174"/>
                </a:lnTo>
                <a:cubicBezTo>
                  <a:pt x="5192160" y="1153508"/>
                  <a:pt x="5234930" y="1157699"/>
                  <a:pt x="5283778" y="1157699"/>
                </a:cubicBezTo>
                <a:cubicBezTo>
                  <a:pt x="5332626" y="1157699"/>
                  <a:pt x="5375412" y="1144404"/>
                  <a:pt x="5413647" y="1121139"/>
                </a:cubicBezTo>
                <a:lnTo>
                  <a:pt x="5446100" y="1095979"/>
                </a:lnTo>
                <a:lnTo>
                  <a:pt x="5426197" y="1114647"/>
                </a:lnTo>
                <a:cubicBezTo>
                  <a:pt x="5384862" y="1147423"/>
                  <a:pt x="5338101" y="1166492"/>
                  <a:pt x="5283778" y="1166492"/>
                </a:cubicBezTo>
                <a:close/>
                <a:moveTo>
                  <a:pt x="2788677" y="1166492"/>
                </a:moveTo>
                <a:cubicBezTo>
                  <a:pt x="2734320" y="1166492"/>
                  <a:pt x="2687563" y="1147423"/>
                  <a:pt x="2646257" y="1114647"/>
                </a:cubicBezTo>
                <a:lnTo>
                  <a:pt x="2625209" y="1094887"/>
                </a:lnTo>
                <a:lnTo>
                  <a:pt x="2659004" y="1121139"/>
                </a:lnTo>
                <a:cubicBezTo>
                  <a:pt x="2697168" y="1144404"/>
                  <a:pt x="2739890" y="1157699"/>
                  <a:pt x="2788676" y="1157699"/>
                </a:cubicBezTo>
                <a:cubicBezTo>
                  <a:pt x="2837644" y="1157699"/>
                  <a:pt x="2880620" y="1151583"/>
                  <a:pt x="2919033" y="1140946"/>
                </a:cubicBezTo>
                <a:lnTo>
                  <a:pt x="3019683" y="1098052"/>
                </a:lnTo>
                <a:lnTo>
                  <a:pt x="3018841" y="1098751"/>
                </a:lnTo>
                <a:cubicBezTo>
                  <a:pt x="2958033" y="1139396"/>
                  <a:pt x="2885312" y="1166492"/>
                  <a:pt x="2788677" y="1166492"/>
                </a:cubicBezTo>
                <a:close/>
                <a:moveTo>
                  <a:pt x="1229330" y="1166492"/>
                </a:moveTo>
                <a:cubicBezTo>
                  <a:pt x="1174715" y="1166492"/>
                  <a:pt x="1127682" y="1160402"/>
                  <a:pt x="1086148" y="1149982"/>
                </a:cubicBezTo>
                <a:lnTo>
                  <a:pt x="998921" y="1116341"/>
                </a:lnTo>
                <a:lnTo>
                  <a:pt x="997066" y="1115790"/>
                </a:lnTo>
                <a:lnTo>
                  <a:pt x="995743" y="1115115"/>
                </a:lnTo>
                <a:lnTo>
                  <a:pt x="975963" y="1107486"/>
                </a:lnTo>
                <a:lnTo>
                  <a:pt x="951745" y="1092649"/>
                </a:lnTo>
                <a:lnTo>
                  <a:pt x="995743" y="1115115"/>
                </a:lnTo>
                <a:lnTo>
                  <a:pt x="998921" y="1116341"/>
                </a:lnTo>
                <a:lnTo>
                  <a:pt x="1099506" y="1146174"/>
                </a:lnTo>
                <a:cubicBezTo>
                  <a:pt x="1137713" y="1153508"/>
                  <a:pt x="1180484" y="1157699"/>
                  <a:pt x="1229331" y="1157699"/>
                </a:cubicBezTo>
                <a:cubicBezTo>
                  <a:pt x="1278178" y="1157699"/>
                  <a:pt x="1320966" y="1144404"/>
                  <a:pt x="1359200" y="1121139"/>
                </a:cubicBezTo>
                <a:lnTo>
                  <a:pt x="1391648" y="1095983"/>
                </a:lnTo>
                <a:lnTo>
                  <a:pt x="1371748" y="1114647"/>
                </a:lnTo>
                <a:cubicBezTo>
                  <a:pt x="1330414" y="1147423"/>
                  <a:pt x="1283654" y="1166492"/>
                  <a:pt x="1229330" y="1166492"/>
                </a:cubicBezTo>
                <a:close/>
                <a:moveTo>
                  <a:pt x="10897573" y="1178803"/>
                </a:moveTo>
                <a:cubicBezTo>
                  <a:pt x="10843205" y="1178803"/>
                  <a:pt x="10796441" y="1157490"/>
                  <a:pt x="10755132" y="1120859"/>
                </a:cubicBezTo>
                <a:lnTo>
                  <a:pt x="10736438" y="1101244"/>
                </a:lnTo>
                <a:lnTo>
                  <a:pt x="10767852" y="1128894"/>
                </a:lnTo>
                <a:cubicBezTo>
                  <a:pt x="10806028" y="1155262"/>
                  <a:pt x="10848764" y="1170329"/>
                  <a:pt x="10897571" y="1170329"/>
                </a:cubicBezTo>
                <a:cubicBezTo>
                  <a:pt x="10971051" y="1170329"/>
                  <a:pt x="11031041" y="1154691"/>
                  <a:pt x="11082363" y="1129553"/>
                </a:cubicBezTo>
                <a:lnTo>
                  <a:pt x="11124098" y="1105447"/>
                </a:lnTo>
                <a:lnTo>
                  <a:pt x="11079725" y="1134086"/>
                </a:lnTo>
                <a:cubicBezTo>
                  <a:pt x="11029092" y="1161768"/>
                  <a:pt x="10970064" y="1178803"/>
                  <a:pt x="10897573" y="1178803"/>
                </a:cubicBezTo>
                <a:close/>
                <a:moveTo>
                  <a:pt x="9338225" y="1178803"/>
                </a:moveTo>
                <a:cubicBezTo>
                  <a:pt x="9283610" y="1178803"/>
                  <a:pt x="9236595" y="1172037"/>
                  <a:pt x="9195087" y="1160446"/>
                </a:cubicBezTo>
                <a:lnTo>
                  <a:pt x="9112648" y="1125027"/>
                </a:lnTo>
                <a:lnTo>
                  <a:pt x="9106207" y="1122861"/>
                </a:lnTo>
                <a:lnTo>
                  <a:pt x="9102164" y="1120523"/>
                </a:lnTo>
                <a:lnTo>
                  <a:pt x="9084986" y="1113142"/>
                </a:lnTo>
                <a:lnTo>
                  <a:pt x="9060618" y="1096489"/>
                </a:lnTo>
                <a:lnTo>
                  <a:pt x="9102164" y="1120523"/>
                </a:lnTo>
                <a:lnTo>
                  <a:pt x="9112648" y="1125027"/>
                </a:lnTo>
                <a:lnTo>
                  <a:pt x="9208564" y="1157276"/>
                </a:lnTo>
                <a:cubicBezTo>
                  <a:pt x="9246731" y="1165582"/>
                  <a:pt x="9289448" y="1170329"/>
                  <a:pt x="9338225" y="1170329"/>
                </a:cubicBezTo>
                <a:cubicBezTo>
                  <a:pt x="9387002" y="1170329"/>
                  <a:pt x="9429737" y="1155262"/>
                  <a:pt x="9467933" y="1128894"/>
                </a:cubicBezTo>
                <a:lnTo>
                  <a:pt x="9499219" y="1101382"/>
                </a:lnTo>
                <a:lnTo>
                  <a:pt x="9480639" y="1120859"/>
                </a:lnTo>
                <a:cubicBezTo>
                  <a:pt x="9439307" y="1157490"/>
                  <a:pt x="9392548" y="1178803"/>
                  <a:pt x="9338225" y="1178803"/>
                </a:cubicBezTo>
                <a:close/>
                <a:moveTo>
                  <a:pt x="6843125" y="1178803"/>
                </a:moveTo>
                <a:cubicBezTo>
                  <a:pt x="6788757" y="1178803"/>
                  <a:pt x="6741993" y="1157490"/>
                  <a:pt x="6700685" y="1120859"/>
                </a:cubicBezTo>
                <a:lnTo>
                  <a:pt x="6681990" y="1101245"/>
                </a:lnTo>
                <a:lnTo>
                  <a:pt x="6713405" y="1128894"/>
                </a:lnTo>
                <a:cubicBezTo>
                  <a:pt x="6751580" y="1155262"/>
                  <a:pt x="6794316" y="1170329"/>
                  <a:pt x="6843123" y="1170329"/>
                </a:cubicBezTo>
                <a:cubicBezTo>
                  <a:pt x="6916604" y="1170329"/>
                  <a:pt x="6976593" y="1154691"/>
                  <a:pt x="7027915" y="1129553"/>
                </a:cubicBezTo>
                <a:lnTo>
                  <a:pt x="7069646" y="1105449"/>
                </a:lnTo>
                <a:lnTo>
                  <a:pt x="7025277" y="1134086"/>
                </a:lnTo>
                <a:cubicBezTo>
                  <a:pt x="6974644" y="1161768"/>
                  <a:pt x="6915616" y="1178803"/>
                  <a:pt x="6843125" y="1178803"/>
                </a:cubicBezTo>
                <a:close/>
                <a:moveTo>
                  <a:pt x="5283779" y="1178803"/>
                </a:moveTo>
                <a:cubicBezTo>
                  <a:pt x="5229163" y="1178803"/>
                  <a:pt x="5182149" y="1172037"/>
                  <a:pt x="5140641" y="1160446"/>
                </a:cubicBezTo>
                <a:lnTo>
                  <a:pt x="5058204" y="1125028"/>
                </a:lnTo>
                <a:lnTo>
                  <a:pt x="5051760" y="1122861"/>
                </a:lnTo>
                <a:lnTo>
                  <a:pt x="5047716" y="1120522"/>
                </a:lnTo>
                <a:lnTo>
                  <a:pt x="5030539" y="1113142"/>
                </a:lnTo>
                <a:lnTo>
                  <a:pt x="5006172" y="1096490"/>
                </a:lnTo>
                <a:lnTo>
                  <a:pt x="5047716" y="1120522"/>
                </a:lnTo>
                <a:lnTo>
                  <a:pt x="5058204" y="1125028"/>
                </a:lnTo>
                <a:lnTo>
                  <a:pt x="5154119" y="1157276"/>
                </a:lnTo>
                <a:cubicBezTo>
                  <a:pt x="5192284" y="1165582"/>
                  <a:pt x="5235001" y="1170329"/>
                  <a:pt x="5283778" y="1170329"/>
                </a:cubicBezTo>
                <a:cubicBezTo>
                  <a:pt x="5332555" y="1170329"/>
                  <a:pt x="5375289" y="1155262"/>
                  <a:pt x="5413486" y="1128894"/>
                </a:cubicBezTo>
                <a:lnTo>
                  <a:pt x="5444777" y="1101377"/>
                </a:lnTo>
                <a:lnTo>
                  <a:pt x="5426193" y="1120859"/>
                </a:lnTo>
                <a:cubicBezTo>
                  <a:pt x="5384860" y="1157490"/>
                  <a:pt x="5338102" y="1178803"/>
                  <a:pt x="5283779" y="1178803"/>
                </a:cubicBezTo>
                <a:close/>
                <a:moveTo>
                  <a:pt x="2788679" y="1178803"/>
                </a:moveTo>
                <a:cubicBezTo>
                  <a:pt x="2734310" y="1178803"/>
                  <a:pt x="2687547" y="1157490"/>
                  <a:pt x="2646238" y="1120859"/>
                </a:cubicBezTo>
                <a:lnTo>
                  <a:pt x="2627543" y="1101244"/>
                </a:lnTo>
                <a:lnTo>
                  <a:pt x="2658958" y="1128894"/>
                </a:lnTo>
                <a:cubicBezTo>
                  <a:pt x="2697134" y="1155262"/>
                  <a:pt x="2739870" y="1170329"/>
                  <a:pt x="2788677" y="1170329"/>
                </a:cubicBezTo>
                <a:cubicBezTo>
                  <a:pt x="2862157" y="1170329"/>
                  <a:pt x="2922147" y="1154691"/>
                  <a:pt x="2973469" y="1129553"/>
                </a:cubicBezTo>
                <a:lnTo>
                  <a:pt x="3015205" y="1105446"/>
                </a:lnTo>
                <a:lnTo>
                  <a:pt x="2970831" y="1134086"/>
                </a:lnTo>
                <a:cubicBezTo>
                  <a:pt x="2920198" y="1161768"/>
                  <a:pt x="2861170" y="1178803"/>
                  <a:pt x="2788679" y="1178803"/>
                </a:cubicBezTo>
                <a:close/>
                <a:moveTo>
                  <a:pt x="1229332" y="1178803"/>
                </a:moveTo>
                <a:cubicBezTo>
                  <a:pt x="1174716" y="1178803"/>
                  <a:pt x="1127702" y="1172037"/>
                  <a:pt x="1086193" y="1160446"/>
                </a:cubicBezTo>
                <a:lnTo>
                  <a:pt x="1003755" y="1125028"/>
                </a:lnTo>
                <a:lnTo>
                  <a:pt x="997312" y="1122861"/>
                </a:lnTo>
                <a:lnTo>
                  <a:pt x="993269" y="1120522"/>
                </a:lnTo>
                <a:lnTo>
                  <a:pt x="976092" y="1113142"/>
                </a:lnTo>
                <a:lnTo>
                  <a:pt x="951725" y="1096490"/>
                </a:lnTo>
                <a:lnTo>
                  <a:pt x="993269" y="1120522"/>
                </a:lnTo>
                <a:lnTo>
                  <a:pt x="1003755" y="1125028"/>
                </a:lnTo>
                <a:lnTo>
                  <a:pt x="1099669" y="1157276"/>
                </a:lnTo>
                <a:cubicBezTo>
                  <a:pt x="1137836" y="1165582"/>
                  <a:pt x="1180553" y="1170329"/>
                  <a:pt x="1229330" y="1170329"/>
                </a:cubicBezTo>
                <a:cubicBezTo>
                  <a:pt x="1278107" y="1170329"/>
                  <a:pt x="1320842" y="1155262"/>
                  <a:pt x="1359038" y="1128894"/>
                </a:cubicBezTo>
                <a:lnTo>
                  <a:pt x="1390328" y="1101378"/>
                </a:lnTo>
                <a:lnTo>
                  <a:pt x="1371745" y="1120859"/>
                </a:lnTo>
                <a:cubicBezTo>
                  <a:pt x="1330413" y="1157490"/>
                  <a:pt x="1283655" y="1178803"/>
                  <a:pt x="1229332" y="1178803"/>
                </a:cubicBezTo>
                <a:close/>
                <a:moveTo>
                  <a:pt x="8558432" y="1181772"/>
                </a:moveTo>
                <a:cubicBezTo>
                  <a:pt x="8388747" y="1181772"/>
                  <a:pt x="8295645" y="1144851"/>
                  <a:pt x="8204488" y="1100590"/>
                </a:cubicBezTo>
                <a:lnTo>
                  <a:pt x="8162538" y="1080075"/>
                </a:lnTo>
                <a:lnTo>
                  <a:pt x="8197803" y="1094327"/>
                </a:lnTo>
                <a:cubicBezTo>
                  <a:pt x="8286536" y="1130089"/>
                  <a:pt x="8383250" y="1162422"/>
                  <a:pt x="8558032" y="1162422"/>
                </a:cubicBezTo>
                <a:cubicBezTo>
                  <a:pt x="8753420" y="1162422"/>
                  <a:pt x="8852713" y="1121490"/>
                  <a:pt x="8948728" y="1081837"/>
                </a:cubicBezTo>
                <a:lnTo>
                  <a:pt x="8954816" y="1079711"/>
                </a:lnTo>
                <a:lnTo>
                  <a:pt x="8947429" y="1083278"/>
                </a:lnTo>
                <a:cubicBezTo>
                  <a:pt x="8849655" y="1132525"/>
                  <a:pt x="8752181" y="1181772"/>
                  <a:pt x="8558432" y="1181772"/>
                </a:cubicBezTo>
                <a:close/>
                <a:moveTo>
                  <a:pt x="4503985" y="1181772"/>
                </a:moveTo>
                <a:cubicBezTo>
                  <a:pt x="4334299" y="1181772"/>
                  <a:pt x="4241197" y="1144851"/>
                  <a:pt x="4150041" y="1100590"/>
                </a:cubicBezTo>
                <a:lnTo>
                  <a:pt x="4108089" y="1080074"/>
                </a:lnTo>
                <a:lnTo>
                  <a:pt x="4143356" y="1094327"/>
                </a:lnTo>
                <a:cubicBezTo>
                  <a:pt x="4232089" y="1130089"/>
                  <a:pt x="4328803" y="1162422"/>
                  <a:pt x="4503585" y="1162422"/>
                </a:cubicBezTo>
                <a:cubicBezTo>
                  <a:pt x="4698973" y="1162422"/>
                  <a:pt x="4798265" y="1121490"/>
                  <a:pt x="4894280" y="1081837"/>
                </a:cubicBezTo>
                <a:lnTo>
                  <a:pt x="4900371" y="1079710"/>
                </a:lnTo>
                <a:lnTo>
                  <a:pt x="4892982" y="1083278"/>
                </a:lnTo>
                <a:cubicBezTo>
                  <a:pt x="4795208" y="1132525"/>
                  <a:pt x="4697733" y="1181772"/>
                  <a:pt x="4503985" y="1181772"/>
                </a:cubicBezTo>
                <a:close/>
                <a:moveTo>
                  <a:pt x="449537" y="1181772"/>
                </a:moveTo>
                <a:cubicBezTo>
                  <a:pt x="279852" y="1181772"/>
                  <a:pt x="186750" y="1144851"/>
                  <a:pt x="95593" y="1100590"/>
                </a:cubicBezTo>
                <a:lnTo>
                  <a:pt x="53640" y="1080074"/>
                </a:lnTo>
                <a:lnTo>
                  <a:pt x="88908" y="1094327"/>
                </a:lnTo>
                <a:cubicBezTo>
                  <a:pt x="177640" y="1130089"/>
                  <a:pt x="274355" y="1162422"/>
                  <a:pt x="449137" y="1162422"/>
                </a:cubicBezTo>
                <a:cubicBezTo>
                  <a:pt x="644525" y="1162422"/>
                  <a:pt x="743819" y="1121490"/>
                  <a:pt x="839834" y="1081837"/>
                </a:cubicBezTo>
                <a:lnTo>
                  <a:pt x="845920" y="1079711"/>
                </a:lnTo>
                <a:lnTo>
                  <a:pt x="838534" y="1083278"/>
                </a:lnTo>
                <a:cubicBezTo>
                  <a:pt x="740760" y="1132525"/>
                  <a:pt x="643286" y="1181772"/>
                  <a:pt x="449537" y="1181772"/>
                </a:cubicBezTo>
                <a:close/>
                <a:moveTo>
                  <a:pt x="11677044" y="1188721"/>
                </a:moveTo>
                <a:cubicBezTo>
                  <a:pt x="11495704" y="1188721"/>
                  <a:pt x="11398437" y="1149496"/>
                  <a:pt x="11306267" y="1107818"/>
                </a:cubicBezTo>
                <a:lnTo>
                  <a:pt x="11236997" y="1077311"/>
                </a:lnTo>
                <a:lnTo>
                  <a:pt x="11286818" y="1091108"/>
                </a:lnTo>
                <a:cubicBezTo>
                  <a:pt x="11384762" y="1123087"/>
                  <a:pt x="11482895" y="1155065"/>
                  <a:pt x="11677284" y="1155065"/>
                </a:cubicBezTo>
                <a:cubicBezTo>
                  <a:pt x="11874431" y="1155065"/>
                  <a:pt x="11973094" y="1122147"/>
                  <a:pt x="12071791" y="1089904"/>
                </a:cubicBezTo>
                <a:lnTo>
                  <a:pt x="12132276" y="1071719"/>
                </a:lnTo>
                <a:lnTo>
                  <a:pt x="12070057" y="1097859"/>
                </a:lnTo>
                <a:cubicBezTo>
                  <a:pt x="11971340" y="1142942"/>
                  <a:pt x="11873411" y="1188721"/>
                  <a:pt x="11677044" y="1188721"/>
                </a:cubicBezTo>
                <a:close/>
                <a:moveTo>
                  <a:pt x="7622597" y="1188721"/>
                </a:moveTo>
                <a:cubicBezTo>
                  <a:pt x="7441257" y="1188721"/>
                  <a:pt x="7343989" y="1149496"/>
                  <a:pt x="7251819" y="1107818"/>
                </a:cubicBezTo>
                <a:lnTo>
                  <a:pt x="7182548" y="1077311"/>
                </a:lnTo>
                <a:lnTo>
                  <a:pt x="7232370" y="1091108"/>
                </a:lnTo>
                <a:cubicBezTo>
                  <a:pt x="7330314" y="1123087"/>
                  <a:pt x="7428448" y="1155065"/>
                  <a:pt x="7622836" y="1155065"/>
                </a:cubicBezTo>
                <a:cubicBezTo>
                  <a:pt x="7819983" y="1155065"/>
                  <a:pt x="7918647" y="1122147"/>
                  <a:pt x="8017343" y="1089904"/>
                </a:cubicBezTo>
                <a:lnTo>
                  <a:pt x="8077830" y="1071718"/>
                </a:lnTo>
                <a:lnTo>
                  <a:pt x="8015609" y="1097860"/>
                </a:lnTo>
                <a:cubicBezTo>
                  <a:pt x="7916893" y="1142942"/>
                  <a:pt x="7818964" y="1188721"/>
                  <a:pt x="7622597" y="1188721"/>
                </a:cubicBezTo>
                <a:close/>
                <a:moveTo>
                  <a:pt x="3568150" y="1188721"/>
                </a:moveTo>
                <a:cubicBezTo>
                  <a:pt x="3386809" y="1188721"/>
                  <a:pt x="3289542" y="1149496"/>
                  <a:pt x="3197372" y="1107818"/>
                </a:cubicBezTo>
                <a:lnTo>
                  <a:pt x="3128101" y="1077311"/>
                </a:lnTo>
                <a:lnTo>
                  <a:pt x="3177923" y="1091108"/>
                </a:lnTo>
                <a:cubicBezTo>
                  <a:pt x="3275866" y="1123087"/>
                  <a:pt x="3374000" y="1155065"/>
                  <a:pt x="3568389" y="1155065"/>
                </a:cubicBezTo>
                <a:cubicBezTo>
                  <a:pt x="3765536" y="1155065"/>
                  <a:pt x="3864200" y="1122147"/>
                  <a:pt x="3962897" y="1089904"/>
                </a:cubicBezTo>
                <a:lnTo>
                  <a:pt x="4023385" y="1071718"/>
                </a:lnTo>
                <a:lnTo>
                  <a:pt x="3961162" y="1097860"/>
                </a:lnTo>
                <a:cubicBezTo>
                  <a:pt x="3862446" y="1142942"/>
                  <a:pt x="3764517" y="1188721"/>
                  <a:pt x="3568150" y="1188721"/>
                </a:cubicBezTo>
                <a:close/>
                <a:moveTo>
                  <a:pt x="10897570" y="1191195"/>
                </a:moveTo>
                <a:cubicBezTo>
                  <a:pt x="10843269" y="1191195"/>
                  <a:pt x="10796557" y="1167639"/>
                  <a:pt x="10755287" y="1127151"/>
                </a:cubicBezTo>
                <a:lnTo>
                  <a:pt x="10740872" y="1110421"/>
                </a:lnTo>
                <a:lnTo>
                  <a:pt x="10767788" y="1136891"/>
                </a:lnTo>
                <a:cubicBezTo>
                  <a:pt x="10805978" y="1166360"/>
                  <a:pt x="10848736" y="1183200"/>
                  <a:pt x="10897573" y="1183200"/>
                </a:cubicBezTo>
                <a:cubicBezTo>
                  <a:pt x="10970603" y="1183200"/>
                  <a:pt x="11030064" y="1166157"/>
                  <a:pt x="11081027" y="1138462"/>
                </a:cubicBezTo>
                <a:lnTo>
                  <a:pt x="11112351" y="1118359"/>
                </a:lnTo>
                <a:lnTo>
                  <a:pt x="11079557" y="1141764"/>
                </a:lnTo>
                <a:cubicBezTo>
                  <a:pt x="11028948" y="1172364"/>
                  <a:pt x="10969971" y="1191195"/>
                  <a:pt x="10897570" y="1191195"/>
                </a:cubicBezTo>
                <a:close/>
                <a:moveTo>
                  <a:pt x="9338224" y="1191195"/>
                </a:moveTo>
                <a:cubicBezTo>
                  <a:pt x="9265433" y="1191195"/>
                  <a:pt x="9206234" y="1177862"/>
                  <a:pt x="9155581" y="1156321"/>
                </a:cubicBezTo>
                <a:lnTo>
                  <a:pt x="9108619" y="1131018"/>
                </a:lnTo>
                <a:lnTo>
                  <a:pt x="9208551" y="1168601"/>
                </a:lnTo>
                <a:cubicBezTo>
                  <a:pt x="9246717" y="1177891"/>
                  <a:pt x="9289438" y="1183200"/>
                  <a:pt x="9338225" y="1183200"/>
                </a:cubicBezTo>
                <a:cubicBezTo>
                  <a:pt x="9387012" y="1183200"/>
                  <a:pt x="9429753" y="1166360"/>
                  <a:pt x="9467953" y="1136891"/>
                </a:cubicBezTo>
                <a:lnTo>
                  <a:pt x="9495900" y="1109424"/>
                </a:lnTo>
                <a:lnTo>
                  <a:pt x="9480604" y="1127151"/>
                </a:lnTo>
                <a:cubicBezTo>
                  <a:pt x="9439283" y="1167639"/>
                  <a:pt x="9392536" y="1191195"/>
                  <a:pt x="9338224" y="1191195"/>
                </a:cubicBezTo>
                <a:close/>
                <a:moveTo>
                  <a:pt x="6843122" y="1191195"/>
                </a:moveTo>
                <a:cubicBezTo>
                  <a:pt x="6788821" y="1191195"/>
                  <a:pt x="6742109" y="1167639"/>
                  <a:pt x="6700839" y="1127151"/>
                </a:cubicBezTo>
                <a:lnTo>
                  <a:pt x="6686425" y="1110422"/>
                </a:lnTo>
                <a:lnTo>
                  <a:pt x="6713341" y="1136891"/>
                </a:lnTo>
                <a:cubicBezTo>
                  <a:pt x="6751531" y="1166360"/>
                  <a:pt x="6794288" y="1183200"/>
                  <a:pt x="6843125" y="1183200"/>
                </a:cubicBezTo>
                <a:cubicBezTo>
                  <a:pt x="6916156" y="1183200"/>
                  <a:pt x="6975617" y="1166157"/>
                  <a:pt x="7026579" y="1138462"/>
                </a:cubicBezTo>
                <a:lnTo>
                  <a:pt x="7057908" y="1118356"/>
                </a:lnTo>
                <a:lnTo>
                  <a:pt x="7025110" y="1141764"/>
                </a:lnTo>
                <a:cubicBezTo>
                  <a:pt x="6974501" y="1172364"/>
                  <a:pt x="6915524" y="1191195"/>
                  <a:pt x="6843122" y="1191195"/>
                </a:cubicBezTo>
                <a:close/>
                <a:moveTo>
                  <a:pt x="5283778" y="1191195"/>
                </a:moveTo>
                <a:cubicBezTo>
                  <a:pt x="5210986" y="1191195"/>
                  <a:pt x="5151787" y="1177862"/>
                  <a:pt x="5101134" y="1156321"/>
                </a:cubicBezTo>
                <a:lnTo>
                  <a:pt x="5054174" y="1131018"/>
                </a:lnTo>
                <a:lnTo>
                  <a:pt x="5154105" y="1168601"/>
                </a:lnTo>
                <a:cubicBezTo>
                  <a:pt x="5192271" y="1177891"/>
                  <a:pt x="5234994" y="1183200"/>
                  <a:pt x="5283779" y="1183200"/>
                </a:cubicBezTo>
                <a:cubicBezTo>
                  <a:pt x="5332566" y="1183200"/>
                  <a:pt x="5375307" y="1166360"/>
                  <a:pt x="5413507" y="1136891"/>
                </a:cubicBezTo>
                <a:lnTo>
                  <a:pt x="5441454" y="1109423"/>
                </a:lnTo>
                <a:lnTo>
                  <a:pt x="5426159" y="1127151"/>
                </a:lnTo>
                <a:cubicBezTo>
                  <a:pt x="5384837" y="1167639"/>
                  <a:pt x="5338090" y="1191195"/>
                  <a:pt x="5283778" y="1191195"/>
                </a:cubicBezTo>
                <a:close/>
                <a:moveTo>
                  <a:pt x="2788676" y="1191195"/>
                </a:moveTo>
                <a:cubicBezTo>
                  <a:pt x="2734375" y="1191195"/>
                  <a:pt x="2687663" y="1167639"/>
                  <a:pt x="2646393" y="1127151"/>
                </a:cubicBezTo>
                <a:lnTo>
                  <a:pt x="2631980" y="1110422"/>
                </a:lnTo>
                <a:lnTo>
                  <a:pt x="2658894" y="1136891"/>
                </a:lnTo>
                <a:cubicBezTo>
                  <a:pt x="2697084" y="1166360"/>
                  <a:pt x="2739842" y="1183200"/>
                  <a:pt x="2788679" y="1183200"/>
                </a:cubicBezTo>
                <a:cubicBezTo>
                  <a:pt x="2861709" y="1183200"/>
                  <a:pt x="2921170" y="1166157"/>
                  <a:pt x="2972132" y="1138462"/>
                </a:cubicBezTo>
                <a:lnTo>
                  <a:pt x="3003463" y="1118355"/>
                </a:lnTo>
                <a:lnTo>
                  <a:pt x="2970664" y="1141764"/>
                </a:lnTo>
                <a:cubicBezTo>
                  <a:pt x="2920055" y="1172364"/>
                  <a:pt x="2861077" y="1191195"/>
                  <a:pt x="2788676" y="1191195"/>
                </a:cubicBezTo>
                <a:close/>
                <a:moveTo>
                  <a:pt x="1229330" y="1191195"/>
                </a:moveTo>
                <a:cubicBezTo>
                  <a:pt x="1156539" y="1191195"/>
                  <a:pt x="1097341" y="1177862"/>
                  <a:pt x="1046687" y="1156321"/>
                </a:cubicBezTo>
                <a:lnTo>
                  <a:pt x="999726" y="1131018"/>
                </a:lnTo>
                <a:lnTo>
                  <a:pt x="1099657" y="1168601"/>
                </a:lnTo>
                <a:cubicBezTo>
                  <a:pt x="1137823" y="1177891"/>
                  <a:pt x="1180545" y="1183200"/>
                  <a:pt x="1229332" y="1183200"/>
                </a:cubicBezTo>
                <a:cubicBezTo>
                  <a:pt x="1278119" y="1183200"/>
                  <a:pt x="1320860" y="1166360"/>
                  <a:pt x="1359060" y="1136891"/>
                </a:cubicBezTo>
                <a:lnTo>
                  <a:pt x="1387005" y="1109427"/>
                </a:lnTo>
                <a:lnTo>
                  <a:pt x="1371711" y="1127151"/>
                </a:lnTo>
                <a:cubicBezTo>
                  <a:pt x="1330389" y="1167639"/>
                  <a:pt x="1283642" y="1191195"/>
                  <a:pt x="1229330" y="1191195"/>
                </a:cubicBezTo>
                <a:close/>
                <a:moveTo>
                  <a:pt x="8558432" y="1204633"/>
                </a:moveTo>
                <a:cubicBezTo>
                  <a:pt x="8386108" y="1204633"/>
                  <a:pt x="8290773" y="1158989"/>
                  <a:pt x="8201396" y="1107195"/>
                </a:cubicBezTo>
                <a:lnTo>
                  <a:pt x="8169454" y="1088608"/>
                </a:lnTo>
                <a:lnTo>
                  <a:pt x="8197877" y="1102647"/>
                </a:lnTo>
                <a:cubicBezTo>
                  <a:pt x="8286606" y="1146335"/>
                  <a:pt x="8383890" y="1186088"/>
                  <a:pt x="8558432" y="1186088"/>
                </a:cubicBezTo>
                <a:cubicBezTo>
                  <a:pt x="8705033" y="1186088"/>
                  <a:pt x="8797536" y="1157892"/>
                  <a:pt x="8875164" y="1123356"/>
                </a:cubicBezTo>
                <a:lnTo>
                  <a:pt x="8946390" y="1088916"/>
                </a:lnTo>
                <a:lnTo>
                  <a:pt x="8872491" y="1131074"/>
                </a:lnTo>
                <a:cubicBezTo>
                  <a:pt x="8794725" y="1171940"/>
                  <a:pt x="8703594" y="1204633"/>
                  <a:pt x="8558432" y="1204633"/>
                </a:cubicBezTo>
                <a:close/>
                <a:moveTo>
                  <a:pt x="4503985" y="1204633"/>
                </a:moveTo>
                <a:cubicBezTo>
                  <a:pt x="4331661" y="1204633"/>
                  <a:pt x="4236325" y="1158989"/>
                  <a:pt x="4146949" y="1107195"/>
                </a:cubicBezTo>
                <a:lnTo>
                  <a:pt x="4115007" y="1088608"/>
                </a:lnTo>
                <a:lnTo>
                  <a:pt x="4143430" y="1102647"/>
                </a:lnTo>
                <a:cubicBezTo>
                  <a:pt x="4232158" y="1146335"/>
                  <a:pt x="4329443" y="1186088"/>
                  <a:pt x="4503985" y="1186088"/>
                </a:cubicBezTo>
                <a:cubicBezTo>
                  <a:pt x="4650586" y="1186088"/>
                  <a:pt x="4743089" y="1157892"/>
                  <a:pt x="4820717" y="1123356"/>
                </a:cubicBezTo>
                <a:lnTo>
                  <a:pt x="4891946" y="1088914"/>
                </a:lnTo>
                <a:lnTo>
                  <a:pt x="4818045" y="1131074"/>
                </a:lnTo>
                <a:cubicBezTo>
                  <a:pt x="4740278" y="1171940"/>
                  <a:pt x="4649147" y="1204633"/>
                  <a:pt x="4503985" y="1204633"/>
                </a:cubicBezTo>
                <a:close/>
                <a:moveTo>
                  <a:pt x="449537" y="1204633"/>
                </a:moveTo>
                <a:cubicBezTo>
                  <a:pt x="277213" y="1204633"/>
                  <a:pt x="181878" y="1158989"/>
                  <a:pt x="92501" y="1107195"/>
                </a:cubicBezTo>
                <a:lnTo>
                  <a:pt x="60559" y="1088609"/>
                </a:lnTo>
                <a:lnTo>
                  <a:pt x="88982" y="1102647"/>
                </a:lnTo>
                <a:cubicBezTo>
                  <a:pt x="177711" y="1146335"/>
                  <a:pt x="274995" y="1186088"/>
                  <a:pt x="449537" y="1186088"/>
                </a:cubicBezTo>
                <a:cubicBezTo>
                  <a:pt x="596139" y="1186088"/>
                  <a:pt x="688641" y="1157892"/>
                  <a:pt x="766270" y="1123356"/>
                </a:cubicBezTo>
                <a:lnTo>
                  <a:pt x="837490" y="1088919"/>
                </a:lnTo>
                <a:lnTo>
                  <a:pt x="763596" y="1131074"/>
                </a:lnTo>
                <a:cubicBezTo>
                  <a:pt x="685830" y="1171940"/>
                  <a:pt x="594699" y="1204633"/>
                  <a:pt x="449537" y="1204633"/>
                </a:cubicBezTo>
                <a:close/>
                <a:moveTo>
                  <a:pt x="10118576" y="1205667"/>
                </a:moveTo>
                <a:cubicBezTo>
                  <a:pt x="9876540" y="1205667"/>
                  <a:pt x="9784027" y="1139213"/>
                  <a:pt x="9653802" y="1089372"/>
                </a:cubicBezTo>
                <a:lnTo>
                  <a:pt x="9570821" y="1062507"/>
                </a:lnTo>
                <a:lnTo>
                  <a:pt x="9575495" y="1062801"/>
                </a:lnTo>
                <a:cubicBezTo>
                  <a:pt x="9624098" y="1067173"/>
                  <a:pt x="9674620" y="1073072"/>
                  <a:pt x="9728282" y="1080872"/>
                </a:cubicBezTo>
                <a:cubicBezTo>
                  <a:pt x="9986947" y="1119367"/>
                  <a:pt x="10249889" y="1119367"/>
                  <a:pt x="10508554" y="1080872"/>
                </a:cubicBezTo>
                <a:lnTo>
                  <a:pt x="10660962" y="1063889"/>
                </a:lnTo>
                <a:lnTo>
                  <a:pt x="10582456" y="1089372"/>
                </a:lnTo>
                <a:cubicBezTo>
                  <a:pt x="10452625" y="1139213"/>
                  <a:pt x="10360612" y="1205667"/>
                  <a:pt x="10118576" y="1205667"/>
                </a:cubicBezTo>
                <a:close/>
                <a:moveTo>
                  <a:pt x="6064129" y="1205667"/>
                </a:moveTo>
                <a:cubicBezTo>
                  <a:pt x="5822092" y="1205667"/>
                  <a:pt x="5729580" y="1139213"/>
                  <a:pt x="5599355" y="1089372"/>
                </a:cubicBezTo>
                <a:lnTo>
                  <a:pt x="5516373" y="1062507"/>
                </a:lnTo>
                <a:lnTo>
                  <a:pt x="5521048" y="1062801"/>
                </a:lnTo>
                <a:cubicBezTo>
                  <a:pt x="5569650" y="1067173"/>
                  <a:pt x="5620173" y="1073072"/>
                  <a:pt x="5673834" y="1080872"/>
                </a:cubicBezTo>
                <a:cubicBezTo>
                  <a:pt x="5932500" y="1119367"/>
                  <a:pt x="6195441" y="1119367"/>
                  <a:pt x="6454106" y="1080872"/>
                </a:cubicBezTo>
                <a:lnTo>
                  <a:pt x="6606513" y="1063890"/>
                </a:lnTo>
                <a:lnTo>
                  <a:pt x="6528008" y="1089372"/>
                </a:lnTo>
                <a:cubicBezTo>
                  <a:pt x="6398177" y="1139213"/>
                  <a:pt x="6306165" y="1205667"/>
                  <a:pt x="6064129" y="1205667"/>
                </a:cubicBezTo>
                <a:close/>
                <a:moveTo>
                  <a:pt x="2009680" y="1205667"/>
                </a:moveTo>
                <a:cubicBezTo>
                  <a:pt x="1767644" y="1205667"/>
                  <a:pt x="1675132" y="1139213"/>
                  <a:pt x="1544906" y="1089372"/>
                </a:cubicBezTo>
                <a:lnTo>
                  <a:pt x="1463592" y="1063046"/>
                </a:lnTo>
                <a:lnTo>
                  <a:pt x="1619388" y="1080872"/>
                </a:lnTo>
                <a:cubicBezTo>
                  <a:pt x="1748720" y="1100119"/>
                  <a:pt x="1879122" y="1109743"/>
                  <a:pt x="2009524" y="1109743"/>
                </a:cubicBezTo>
                <a:cubicBezTo>
                  <a:pt x="2139926" y="1109743"/>
                  <a:pt x="2270328" y="1100119"/>
                  <a:pt x="2399661" y="1080872"/>
                </a:cubicBezTo>
                <a:lnTo>
                  <a:pt x="2552063" y="1063890"/>
                </a:lnTo>
                <a:lnTo>
                  <a:pt x="2473561" y="1089372"/>
                </a:lnTo>
                <a:cubicBezTo>
                  <a:pt x="2343730" y="1139213"/>
                  <a:pt x="2251717" y="1205667"/>
                  <a:pt x="2009680" y="1205667"/>
                </a:cubicBezTo>
                <a:close/>
                <a:moveTo>
                  <a:pt x="11676725" y="1226698"/>
                </a:moveTo>
                <a:cubicBezTo>
                  <a:pt x="11495459" y="1226848"/>
                  <a:pt x="11398389" y="1176495"/>
                  <a:pt x="11306351" y="1122953"/>
                </a:cubicBezTo>
                <a:lnTo>
                  <a:pt x="11223856" y="1076217"/>
                </a:lnTo>
                <a:lnTo>
                  <a:pt x="11286928" y="1103778"/>
                </a:lnTo>
                <a:cubicBezTo>
                  <a:pt x="11384962" y="1148409"/>
                  <a:pt x="11483096" y="1193038"/>
                  <a:pt x="11677124" y="1193038"/>
                </a:cubicBezTo>
                <a:cubicBezTo>
                  <a:pt x="11874391" y="1193038"/>
                  <a:pt x="11973129" y="1146944"/>
                  <a:pt x="12071856" y="1101839"/>
                </a:cubicBezTo>
                <a:lnTo>
                  <a:pt x="12129526" y="1077598"/>
                </a:lnTo>
                <a:lnTo>
                  <a:pt x="12069804" y="1109901"/>
                </a:lnTo>
                <a:cubicBezTo>
                  <a:pt x="11971201" y="1167878"/>
                  <a:pt x="11873451" y="1226698"/>
                  <a:pt x="11676725" y="1226698"/>
                </a:cubicBezTo>
                <a:close/>
                <a:moveTo>
                  <a:pt x="7622277" y="1226698"/>
                </a:moveTo>
                <a:cubicBezTo>
                  <a:pt x="7441012" y="1226848"/>
                  <a:pt x="7343942" y="1176495"/>
                  <a:pt x="7251903" y="1122953"/>
                </a:cubicBezTo>
                <a:lnTo>
                  <a:pt x="7169408" y="1076217"/>
                </a:lnTo>
                <a:lnTo>
                  <a:pt x="7232480" y="1103778"/>
                </a:lnTo>
                <a:cubicBezTo>
                  <a:pt x="7330514" y="1148409"/>
                  <a:pt x="7428648" y="1193038"/>
                  <a:pt x="7622676" y="1193038"/>
                </a:cubicBezTo>
                <a:cubicBezTo>
                  <a:pt x="7819944" y="1193038"/>
                  <a:pt x="7918682" y="1146944"/>
                  <a:pt x="8017408" y="1101840"/>
                </a:cubicBezTo>
                <a:lnTo>
                  <a:pt x="8075079" y="1077599"/>
                </a:lnTo>
                <a:lnTo>
                  <a:pt x="8015356" y="1109901"/>
                </a:lnTo>
                <a:cubicBezTo>
                  <a:pt x="7916753" y="1167878"/>
                  <a:pt x="7819004" y="1226698"/>
                  <a:pt x="7622277" y="1226698"/>
                </a:cubicBezTo>
                <a:close/>
                <a:moveTo>
                  <a:pt x="3567830" y="1226698"/>
                </a:moveTo>
                <a:cubicBezTo>
                  <a:pt x="3386565" y="1226848"/>
                  <a:pt x="3289495" y="1176495"/>
                  <a:pt x="3197456" y="1122953"/>
                </a:cubicBezTo>
                <a:lnTo>
                  <a:pt x="3114961" y="1076217"/>
                </a:lnTo>
                <a:lnTo>
                  <a:pt x="3178033" y="1103778"/>
                </a:lnTo>
                <a:cubicBezTo>
                  <a:pt x="3276067" y="1148409"/>
                  <a:pt x="3374201" y="1193038"/>
                  <a:pt x="3568229" y="1193038"/>
                </a:cubicBezTo>
                <a:cubicBezTo>
                  <a:pt x="3765497" y="1193038"/>
                  <a:pt x="3864235" y="1146944"/>
                  <a:pt x="3962962" y="1101840"/>
                </a:cubicBezTo>
                <a:lnTo>
                  <a:pt x="4020629" y="1077600"/>
                </a:lnTo>
                <a:lnTo>
                  <a:pt x="3960910" y="1109901"/>
                </a:lnTo>
                <a:cubicBezTo>
                  <a:pt x="3862306" y="1167878"/>
                  <a:pt x="3764557" y="1226698"/>
                  <a:pt x="3567830" y="1226698"/>
                </a:cubicBezTo>
                <a:close/>
                <a:moveTo>
                  <a:pt x="8558432" y="1227655"/>
                </a:moveTo>
                <a:cubicBezTo>
                  <a:pt x="8385449" y="1227655"/>
                  <a:pt x="8289274" y="1174276"/>
                  <a:pt x="8200463" y="1114736"/>
                </a:cubicBezTo>
                <a:lnTo>
                  <a:pt x="8168503" y="1093229"/>
                </a:lnTo>
                <a:lnTo>
                  <a:pt x="8197731" y="1110298"/>
                </a:lnTo>
                <a:cubicBezTo>
                  <a:pt x="8286396" y="1161957"/>
                  <a:pt x="8383470" y="1208950"/>
                  <a:pt x="8558432" y="1208950"/>
                </a:cubicBezTo>
                <a:cubicBezTo>
                  <a:pt x="8705092" y="1208950"/>
                  <a:pt x="8797655" y="1175628"/>
                  <a:pt x="8875310" y="1134784"/>
                </a:cubicBezTo>
                <a:lnTo>
                  <a:pt x="8943840" y="1095595"/>
                </a:lnTo>
                <a:lnTo>
                  <a:pt x="8872239" y="1142789"/>
                </a:lnTo>
                <a:cubicBezTo>
                  <a:pt x="8794590" y="1189937"/>
                  <a:pt x="8703594" y="1227655"/>
                  <a:pt x="8558432" y="1227655"/>
                </a:cubicBezTo>
                <a:close/>
                <a:moveTo>
                  <a:pt x="4503986" y="1227655"/>
                </a:moveTo>
                <a:cubicBezTo>
                  <a:pt x="4331002" y="1227655"/>
                  <a:pt x="4234826" y="1174276"/>
                  <a:pt x="4146016" y="1114736"/>
                </a:cubicBezTo>
                <a:lnTo>
                  <a:pt x="4114057" y="1093229"/>
                </a:lnTo>
                <a:lnTo>
                  <a:pt x="4143285" y="1110298"/>
                </a:lnTo>
                <a:cubicBezTo>
                  <a:pt x="4231949" y="1161957"/>
                  <a:pt x="4329022" y="1208950"/>
                  <a:pt x="4503985" y="1208950"/>
                </a:cubicBezTo>
                <a:cubicBezTo>
                  <a:pt x="4650645" y="1208950"/>
                  <a:pt x="4743209" y="1175628"/>
                  <a:pt x="4820863" y="1134784"/>
                </a:cubicBezTo>
                <a:lnTo>
                  <a:pt x="4889392" y="1095596"/>
                </a:lnTo>
                <a:lnTo>
                  <a:pt x="4817791" y="1142789"/>
                </a:lnTo>
                <a:cubicBezTo>
                  <a:pt x="4740144" y="1189937"/>
                  <a:pt x="4649147" y="1227655"/>
                  <a:pt x="4503986" y="1227655"/>
                </a:cubicBezTo>
                <a:close/>
                <a:moveTo>
                  <a:pt x="449537" y="1227655"/>
                </a:moveTo>
                <a:cubicBezTo>
                  <a:pt x="276554" y="1227655"/>
                  <a:pt x="180380" y="1174276"/>
                  <a:pt x="91569" y="1114737"/>
                </a:cubicBezTo>
                <a:lnTo>
                  <a:pt x="59617" y="1093235"/>
                </a:lnTo>
                <a:lnTo>
                  <a:pt x="88836" y="1110299"/>
                </a:lnTo>
                <a:cubicBezTo>
                  <a:pt x="177501" y="1161957"/>
                  <a:pt x="274576" y="1208950"/>
                  <a:pt x="449537" y="1208950"/>
                </a:cubicBezTo>
                <a:cubicBezTo>
                  <a:pt x="596198" y="1208950"/>
                  <a:pt x="688761" y="1175628"/>
                  <a:pt x="766416" y="1134784"/>
                </a:cubicBezTo>
                <a:lnTo>
                  <a:pt x="834947" y="1095595"/>
                </a:lnTo>
                <a:lnTo>
                  <a:pt x="763344" y="1142789"/>
                </a:lnTo>
                <a:cubicBezTo>
                  <a:pt x="685695" y="1189937"/>
                  <a:pt x="594699" y="1227655"/>
                  <a:pt x="449537" y="1227655"/>
                </a:cubicBezTo>
                <a:close/>
                <a:moveTo>
                  <a:pt x="8558432" y="1250601"/>
                </a:moveTo>
                <a:cubicBezTo>
                  <a:pt x="8385688" y="1250601"/>
                  <a:pt x="8289843" y="1190297"/>
                  <a:pt x="8200878" y="1122775"/>
                </a:cubicBezTo>
                <a:lnTo>
                  <a:pt x="8173043" y="1101582"/>
                </a:lnTo>
                <a:lnTo>
                  <a:pt x="8197787" y="1118257"/>
                </a:lnTo>
                <a:cubicBezTo>
                  <a:pt x="8286501" y="1177909"/>
                  <a:pt x="8383410" y="1232052"/>
                  <a:pt x="8558432" y="1232052"/>
                </a:cubicBezTo>
                <a:cubicBezTo>
                  <a:pt x="8705153" y="1232052"/>
                  <a:pt x="8797730" y="1193603"/>
                  <a:pt x="8875388" y="1146453"/>
                </a:cubicBezTo>
                <a:lnTo>
                  <a:pt x="8943192" y="1101686"/>
                </a:lnTo>
                <a:lnTo>
                  <a:pt x="8872421" y="1154479"/>
                </a:lnTo>
                <a:cubicBezTo>
                  <a:pt x="8794706" y="1207880"/>
                  <a:pt x="8703624" y="1250601"/>
                  <a:pt x="8558432" y="1250601"/>
                </a:cubicBezTo>
                <a:close/>
                <a:moveTo>
                  <a:pt x="4503985" y="1250601"/>
                </a:moveTo>
                <a:cubicBezTo>
                  <a:pt x="4331241" y="1250601"/>
                  <a:pt x="4235397" y="1190297"/>
                  <a:pt x="4146432" y="1122775"/>
                </a:cubicBezTo>
                <a:lnTo>
                  <a:pt x="4118594" y="1101580"/>
                </a:lnTo>
                <a:lnTo>
                  <a:pt x="4143340" y="1118257"/>
                </a:lnTo>
                <a:cubicBezTo>
                  <a:pt x="4232054" y="1177909"/>
                  <a:pt x="4328962" y="1232052"/>
                  <a:pt x="4503986" y="1232052"/>
                </a:cubicBezTo>
                <a:cubicBezTo>
                  <a:pt x="4650706" y="1232052"/>
                  <a:pt x="4743284" y="1193603"/>
                  <a:pt x="4820942" y="1146453"/>
                </a:cubicBezTo>
                <a:lnTo>
                  <a:pt x="4888743" y="1101688"/>
                </a:lnTo>
                <a:lnTo>
                  <a:pt x="4817976" y="1154479"/>
                </a:lnTo>
                <a:cubicBezTo>
                  <a:pt x="4740260" y="1207880"/>
                  <a:pt x="4649178" y="1250601"/>
                  <a:pt x="4503985" y="1250601"/>
                </a:cubicBezTo>
                <a:close/>
                <a:moveTo>
                  <a:pt x="449538" y="1250601"/>
                </a:moveTo>
                <a:cubicBezTo>
                  <a:pt x="276794" y="1250601"/>
                  <a:pt x="180949" y="1190297"/>
                  <a:pt x="91984" y="1122775"/>
                </a:cubicBezTo>
                <a:lnTo>
                  <a:pt x="64150" y="1101583"/>
                </a:lnTo>
                <a:lnTo>
                  <a:pt x="88892" y="1118257"/>
                </a:lnTo>
                <a:cubicBezTo>
                  <a:pt x="177606" y="1177909"/>
                  <a:pt x="274516" y="1232052"/>
                  <a:pt x="449537" y="1232052"/>
                </a:cubicBezTo>
                <a:cubicBezTo>
                  <a:pt x="596258" y="1232052"/>
                  <a:pt x="688835" y="1193603"/>
                  <a:pt x="766494" y="1146453"/>
                </a:cubicBezTo>
                <a:lnTo>
                  <a:pt x="834294" y="1101688"/>
                </a:lnTo>
                <a:lnTo>
                  <a:pt x="763527" y="1154479"/>
                </a:lnTo>
                <a:cubicBezTo>
                  <a:pt x="685812" y="1207880"/>
                  <a:pt x="594730" y="1250601"/>
                  <a:pt x="449538" y="1250601"/>
                </a:cubicBezTo>
                <a:close/>
                <a:moveTo>
                  <a:pt x="11677365" y="1265395"/>
                </a:moveTo>
                <a:cubicBezTo>
                  <a:pt x="11495800" y="1265395"/>
                  <a:pt x="11398623" y="1203738"/>
                  <a:pt x="11306531" y="1138226"/>
                </a:cubicBezTo>
                <a:lnTo>
                  <a:pt x="11224560" y="1081442"/>
                </a:lnTo>
                <a:lnTo>
                  <a:pt x="11286438" y="1116253"/>
                </a:lnTo>
                <a:cubicBezTo>
                  <a:pt x="11384362" y="1173634"/>
                  <a:pt x="11482496" y="1231015"/>
                  <a:pt x="11676964" y="1231015"/>
                </a:cubicBezTo>
                <a:cubicBezTo>
                  <a:pt x="11874351" y="1231015"/>
                  <a:pt x="11973119" y="1171791"/>
                  <a:pt x="12071854" y="1113780"/>
                </a:cubicBezTo>
                <a:lnTo>
                  <a:pt x="12135537" y="1079338"/>
                </a:lnTo>
                <a:lnTo>
                  <a:pt x="12070208" y="1122527"/>
                </a:lnTo>
                <a:cubicBezTo>
                  <a:pt x="11971616" y="1193354"/>
                  <a:pt x="11873552" y="1265395"/>
                  <a:pt x="11677365" y="1265395"/>
                </a:cubicBezTo>
                <a:close/>
                <a:moveTo>
                  <a:pt x="7622917" y="1265395"/>
                </a:moveTo>
                <a:cubicBezTo>
                  <a:pt x="7441352" y="1265395"/>
                  <a:pt x="7344175" y="1203738"/>
                  <a:pt x="7252084" y="1138226"/>
                </a:cubicBezTo>
                <a:lnTo>
                  <a:pt x="7170114" y="1081443"/>
                </a:lnTo>
                <a:lnTo>
                  <a:pt x="7231991" y="1116253"/>
                </a:lnTo>
                <a:cubicBezTo>
                  <a:pt x="7329914" y="1173634"/>
                  <a:pt x="7428048" y="1231015"/>
                  <a:pt x="7622516" y="1231015"/>
                </a:cubicBezTo>
                <a:cubicBezTo>
                  <a:pt x="7819903" y="1231015"/>
                  <a:pt x="7918672" y="1171790"/>
                  <a:pt x="8017406" y="1113780"/>
                </a:cubicBezTo>
                <a:lnTo>
                  <a:pt x="8081090" y="1079338"/>
                </a:lnTo>
                <a:lnTo>
                  <a:pt x="8015760" y="1122526"/>
                </a:lnTo>
                <a:cubicBezTo>
                  <a:pt x="7917168" y="1193354"/>
                  <a:pt x="7819104" y="1265395"/>
                  <a:pt x="7622917" y="1265395"/>
                </a:cubicBezTo>
                <a:close/>
                <a:moveTo>
                  <a:pt x="3568470" y="1265395"/>
                </a:moveTo>
                <a:cubicBezTo>
                  <a:pt x="3386905" y="1265395"/>
                  <a:pt x="3289728" y="1203738"/>
                  <a:pt x="3197637" y="1138226"/>
                </a:cubicBezTo>
                <a:lnTo>
                  <a:pt x="3115670" y="1081445"/>
                </a:lnTo>
                <a:lnTo>
                  <a:pt x="3177544" y="1116253"/>
                </a:lnTo>
                <a:cubicBezTo>
                  <a:pt x="3275467" y="1173634"/>
                  <a:pt x="3373601" y="1231015"/>
                  <a:pt x="3568070" y="1231015"/>
                </a:cubicBezTo>
                <a:cubicBezTo>
                  <a:pt x="3765457" y="1231015"/>
                  <a:pt x="3864225" y="1171790"/>
                  <a:pt x="3962959" y="1113780"/>
                </a:cubicBezTo>
                <a:lnTo>
                  <a:pt x="4026643" y="1079338"/>
                </a:lnTo>
                <a:lnTo>
                  <a:pt x="3961313" y="1122526"/>
                </a:lnTo>
                <a:cubicBezTo>
                  <a:pt x="3862721" y="1193354"/>
                  <a:pt x="3764657" y="1265395"/>
                  <a:pt x="3568470" y="1265395"/>
                </a:cubicBezTo>
                <a:close/>
                <a:moveTo>
                  <a:pt x="8558433" y="1273707"/>
                </a:moveTo>
                <a:cubicBezTo>
                  <a:pt x="8384550" y="1273707"/>
                  <a:pt x="8287521" y="1204903"/>
                  <a:pt x="8199384" y="1129793"/>
                </a:cubicBezTo>
                <a:lnTo>
                  <a:pt x="8172288" y="1106649"/>
                </a:lnTo>
                <a:lnTo>
                  <a:pt x="8197292" y="1125756"/>
                </a:lnTo>
                <a:cubicBezTo>
                  <a:pt x="8285901" y="1193300"/>
                  <a:pt x="8383290" y="1254998"/>
                  <a:pt x="8558432" y="1254998"/>
                </a:cubicBezTo>
                <a:cubicBezTo>
                  <a:pt x="8705212" y="1254998"/>
                  <a:pt x="8797805" y="1211377"/>
                  <a:pt x="8875468" y="1157965"/>
                </a:cubicBezTo>
                <a:lnTo>
                  <a:pt x="8941709" y="1108445"/>
                </a:lnTo>
                <a:lnTo>
                  <a:pt x="8872506" y="1166201"/>
                </a:lnTo>
                <a:cubicBezTo>
                  <a:pt x="8794808" y="1225927"/>
                  <a:pt x="8703715" y="1273707"/>
                  <a:pt x="8558433" y="1273707"/>
                </a:cubicBezTo>
                <a:close/>
                <a:moveTo>
                  <a:pt x="4503986" y="1273707"/>
                </a:moveTo>
                <a:cubicBezTo>
                  <a:pt x="4330104" y="1273707"/>
                  <a:pt x="4233073" y="1204903"/>
                  <a:pt x="4144939" y="1129793"/>
                </a:cubicBezTo>
                <a:lnTo>
                  <a:pt x="4117851" y="1106656"/>
                </a:lnTo>
                <a:lnTo>
                  <a:pt x="4142846" y="1125756"/>
                </a:lnTo>
                <a:cubicBezTo>
                  <a:pt x="4231453" y="1193300"/>
                  <a:pt x="4328844" y="1254998"/>
                  <a:pt x="4503985" y="1254998"/>
                </a:cubicBezTo>
                <a:cubicBezTo>
                  <a:pt x="4650766" y="1254998"/>
                  <a:pt x="4743357" y="1211377"/>
                  <a:pt x="4821020" y="1157965"/>
                </a:cubicBezTo>
                <a:lnTo>
                  <a:pt x="4887265" y="1108443"/>
                </a:lnTo>
                <a:lnTo>
                  <a:pt x="4818060" y="1166201"/>
                </a:lnTo>
                <a:cubicBezTo>
                  <a:pt x="4740361" y="1225927"/>
                  <a:pt x="4649267" y="1273707"/>
                  <a:pt x="4503986" y="1273707"/>
                </a:cubicBezTo>
                <a:close/>
                <a:moveTo>
                  <a:pt x="449539" y="1273707"/>
                </a:moveTo>
                <a:cubicBezTo>
                  <a:pt x="275656" y="1273707"/>
                  <a:pt x="178627" y="1204903"/>
                  <a:pt x="90490" y="1129793"/>
                </a:cubicBezTo>
                <a:lnTo>
                  <a:pt x="63397" y="1106652"/>
                </a:lnTo>
                <a:lnTo>
                  <a:pt x="88397" y="1125756"/>
                </a:lnTo>
                <a:cubicBezTo>
                  <a:pt x="177007" y="1193300"/>
                  <a:pt x="274396" y="1254998"/>
                  <a:pt x="449538" y="1254998"/>
                </a:cubicBezTo>
                <a:cubicBezTo>
                  <a:pt x="596318" y="1254998"/>
                  <a:pt x="688911" y="1211377"/>
                  <a:pt x="766573" y="1157965"/>
                </a:cubicBezTo>
                <a:lnTo>
                  <a:pt x="832818" y="1108443"/>
                </a:lnTo>
                <a:lnTo>
                  <a:pt x="763612" y="1166201"/>
                </a:lnTo>
                <a:cubicBezTo>
                  <a:pt x="685914" y="1225927"/>
                  <a:pt x="594820" y="1273707"/>
                  <a:pt x="449539" y="1273707"/>
                </a:cubicBezTo>
                <a:close/>
                <a:moveTo>
                  <a:pt x="8558431" y="1297210"/>
                </a:moveTo>
                <a:cubicBezTo>
                  <a:pt x="8384548" y="1297210"/>
                  <a:pt x="8287384" y="1220762"/>
                  <a:pt x="8199315" y="1137849"/>
                </a:cubicBezTo>
                <a:lnTo>
                  <a:pt x="8171662" y="1111797"/>
                </a:lnTo>
                <a:lnTo>
                  <a:pt x="8197349" y="1133738"/>
                </a:lnTo>
                <a:cubicBezTo>
                  <a:pt x="8286007" y="1209265"/>
                  <a:pt x="8383231" y="1278023"/>
                  <a:pt x="8558433" y="1278023"/>
                </a:cubicBezTo>
                <a:cubicBezTo>
                  <a:pt x="8705214" y="1278023"/>
                  <a:pt x="8797851" y="1229321"/>
                  <a:pt x="8875570" y="1169625"/>
                </a:cubicBezTo>
                <a:lnTo>
                  <a:pt x="8942400" y="1113813"/>
                </a:lnTo>
                <a:lnTo>
                  <a:pt x="8872532" y="1178322"/>
                </a:lnTo>
                <a:cubicBezTo>
                  <a:pt x="8794859" y="1244371"/>
                  <a:pt x="8703773" y="1297210"/>
                  <a:pt x="8558431" y="1297210"/>
                </a:cubicBezTo>
                <a:close/>
                <a:moveTo>
                  <a:pt x="4503984" y="1297210"/>
                </a:moveTo>
                <a:cubicBezTo>
                  <a:pt x="4330101" y="1297210"/>
                  <a:pt x="4232937" y="1220762"/>
                  <a:pt x="4144869" y="1137849"/>
                </a:cubicBezTo>
                <a:lnTo>
                  <a:pt x="4117214" y="1111796"/>
                </a:lnTo>
                <a:lnTo>
                  <a:pt x="4142903" y="1133738"/>
                </a:lnTo>
                <a:cubicBezTo>
                  <a:pt x="4231559" y="1209265"/>
                  <a:pt x="4328784" y="1278023"/>
                  <a:pt x="4503986" y="1278023"/>
                </a:cubicBezTo>
                <a:cubicBezTo>
                  <a:pt x="4650768" y="1278023"/>
                  <a:pt x="4743405" y="1229321"/>
                  <a:pt x="4821124" y="1169625"/>
                </a:cubicBezTo>
                <a:lnTo>
                  <a:pt x="4887958" y="1113809"/>
                </a:lnTo>
                <a:lnTo>
                  <a:pt x="4818086" y="1178322"/>
                </a:lnTo>
                <a:cubicBezTo>
                  <a:pt x="4740412" y="1244371"/>
                  <a:pt x="4649326" y="1297210"/>
                  <a:pt x="4503984" y="1297210"/>
                </a:cubicBezTo>
                <a:close/>
                <a:moveTo>
                  <a:pt x="449537" y="1297210"/>
                </a:moveTo>
                <a:cubicBezTo>
                  <a:pt x="275654" y="1297210"/>
                  <a:pt x="178490" y="1220762"/>
                  <a:pt x="90421" y="1137850"/>
                </a:cubicBezTo>
                <a:lnTo>
                  <a:pt x="62760" y="1111790"/>
                </a:lnTo>
                <a:lnTo>
                  <a:pt x="88455" y="1133739"/>
                </a:lnTo>
                <a:cubicBezTo>
                  <a:pt x="177113" y="1209265"/>
                  <a:pt x="274337" y="1278023"/>
                  <a:pt x="449539" y="1278023"/>
                </a:cubicBezTo>
                <a:cubicBezTo>
                  <a:pt x="596320" y="1278023"/>
                  <a:pt x="688957" y="1229321"/>
                  <a:pt x="766676" y="1169625"/>
                </a:cubicBezTo>
                <a:lnTo>
                  <a:pt x="833511" y="1113809"/>
                </a:lnTo>
                <a:lnTo>
                  <a:pt x="763638" y="1178322"/>
                </a:lnTo>
                <a:cubicBezTo>
                  <a:pt x="685964" y="1244371"/>
                  <a:pt x="594879" y="1297210"/>
                  <a:pt x="449537" y="1297210"/>
                </a:cubicBezTo>
                <a:close/>
                <a:moveTo>
                  <a:pt x="11677364" y="1303686"/>
                </a:moveTo>
                <a:cubicBezTo>
                  <a:pt x="11495762" y="1303686"/>
                  <a:pt x="11398654" y="1230839"/>
                  <a:pt x="11306612" y="1153439"/>
                </a:cubicBezTo>
                <a:lnTo>
                  <a:pt x="11229276" y="1090117"/>
                </a:lnTo>
                <a:lnTo>
                  <a:pt x="11286658" y="1129567"/>
                </a:lnTo>
                <a:cubicBezTo>
                  <a:pt x="11384522" y="1199639"/>
                  <a:pt x="11482656" y="1269712"/>
                  <a:pt x="11677365" y="1269712"/>
                </a:cubicBezTo>
                <a:cubicBezTo>
                  <a:pt x="11874931" y="1269712"/>
                  <a:pt x="11973609" y="1197311"/>
                  <a:pt x="12072355" y="1126371"/>
                </a:cubicBezTo>
                <a:lnTo>
                  <a:pt x="12128356" y="1089349"/>
                </a:lnTo>
                <a:lnTo>
                  <a:pt x="12070017" y="1134915"/>
                </a:lnTo>
                <a:cubicBezTo>
                  <a:pt x="11971420" y="1218604"/>
                  <a:pt x="11873431" y="1303686"/>
                  <a:pt x="11677364" y="1303686"/>
                </a:cubicBezTo>
                <a:close/>
                <a:moveTo>
                  <a:pt x="7622916" y="1303686"/>
                </a:moveTo>
                <a:cubicBezTo>
                  <a:pt x="7441315" y="1303686"/>
                  <a:pt x="7344206" y="1230839"/>
                  <a:pt x="7252165" y="1153439"/>
                </a:cubicBezTo>
                <a:lnTo>
                  <a:pt x="7174825" y="1090115"/>
                </a:lnTo>
                <a:lnTo>
                  <a:pt x="7232211" y="1129567"/>
                </a:lnTo>
                <a:cubicBezTo>
                  <a:pt x="7330075" y="1199639"/>
                  <a:pt x="7428209" y="1269712"/>
                  <a:pt x="7622917" y="1269712"/>
                </a:cubicBezTo>
                <a:cubicBezTo>
                  <a:pt x="7820483" y="1269712"/>
                  <a:pt x="7919161" y="1197311"/>
                  <a:pt x="8017907" y="1126371"/>
                </a:cubicBezTo>
                <a:lnTo>
                  <a:pt x="8073906" y="1089351"/>
                </a:lnTo>
                <a:lnTo>
                  <a:pt x="8015569" y="1134915"/>
                </a:lnTo>
                <a:cubicBezTo>
                  <a:pt x="7916973" y="1218603"/>
                  <a:pt x="7818983" y="1303686"/>
                  <a:pt x="7622916" y="1303686"/>
                </a:cubicBezTo>
                <a:close/>
                <a:moveTo>
                  <a:pt x="3568470" y="1303686"/>
                </a:moveTo>
                <a:cubicBezTo>
                  <a:pt x="3386868" y="1303686"/>
                  <a:pt x="3289759" y="1230839"/>
                  <a:pt x="3197718" y="1153439"/>
                </a:cubicBezTo>
                <a:lnTo>
                  <a:pt x="3120378" y="1090114"/>
                </a:lnTo>
                <a:lnTo>
                  <a:pt x="3177764" y="1129567"/>
                </a:lnTo>
                <a:cubicBezTo>
                  <a:pt x="3275628" y="1199639"/>
                  <a:pt x="3373761" y="1269712"/>
                  <a:pt x="3568470" y="1269712"/>
                </a:cubicBezTo>
                <a:cubicBezTo>
                  <a:pt x="3766036" y="1269712"/>
                  <a:pt x="3864714" y="1197311"/>
                  <a:pt x="3963460" y="1126371"/>
                </a:cubicBezTo>
                <a:lnTo>
                  <a:pt x="4019459" y="1089351"/>
                </a:lnTo>
                <a:lnTo>
                  <a:pt x="3961122" y="1134915"/>
                </a:lnTo>
                <a:cubicBezTo>
                  <a:pt x="3862526" y="1218603"/>
                  <a:pt x="3764537" y="1303686"/>
                  <a:pt x="3568470" y="1303686"/>
                </a:cubicBezTo>
                <a:close/>
                <a:moveTo>
                  <a:pt x="10118577" y="1306483"/>
                </a:moveTo>
                <a:cubicBezTo>
                  <a:pt x="9900745" y="1306483"/>
                  <a:pt x="9804026" y="1216735"/>
                  <a:pt x="9691926" y="1138205"/>
                </a:cubicBezTo>
                <a:lnTo>
                  <a:pt x="9572094" y="1068577"/>
                </a:lnTo>
                <a:lnTo>
                  <a:pt x="9658947" y="1095842"/>
                </a:lnTo>
                <a:cubicBezTo>
                  <a:pt x="9787200" y="1145869"/>
                  <a:pt x="9873661" y="1210065"/>
                  <a:pt x="10118576" y="1210065"/>
                </a:cubicBezTo>
                <a:cubicBezTo>
                  <a:pt x="10410039" y="1210065"/>
                  <a:pt x="10484658" y="1114325"/>
                  <a:pt x="10667127" y="1066454"/>
                </a:cubicBezTo>
                <a:lnTo>
                  <a:pt x="10670705" y="1065776"/>
                </a:lnTo>
                <a:lnTo>
                  <a:pt x="10666329" y="1067154"/>
                </a:lnTo>
                <a:cubicBezTo>
                  <a:pt x="10483341" y="1146931"/>
                  <a:pt x="10409021" y="1306483"/>
                  <a:pt x="10118577" y="1306483"/>
                </a:cubicBezTo>
                <a:close/>
                <a:moveTo>
                  <a:pt x="6064130" y="1306483"/>
                </a:moveTo>
                <a:cubicBezTo>
                  <a:pt x="5846297" y="1306483"/>
                  <a:pt x="5749579" y="1216735"/>
                  <a:pt x="5637479" y="1138205"/>
                </a:cubicBezTo>
                <a:lnTo>
                  <a:pt x="5517648" y="1068577"/>
                </a:lnTo>
                <a:lnTo>
                  <a:pt x="5604500" y="1095842"/>
                </a:lnTo>
                <a:cubicBezTo>
                  <a:pt x="5732754" y="1145869"/>
                  <a:pt x="5819214" y="1210065"/>
                  <a:pt x="6064129" y="1210065"/>
                </a:cubicBezTo>
                <a:cubicBezTo>
                  <a:pt x="6355591" y="1210065"/>
                  <a:pt x="6430211" y="1114325"/>
                  <a:pt x="6612679" y="1066454"/>
                </a:cubicBezTo>
                <a:lnTo>
                  <a:pt x="6616259" y="1065776"/>
                </a:lnTo>
                <a:lnTo>
                  <a:pt x="6611882" y="1067154"/>
                </a:lnTo>
                <a:cubicBezTo>
                  <a:pt x="6428893" y="1146931"/>
                  <a:pt x="6354573" y="1306483"/>
                  <a:pt x="6064130" y="1306483"/>
                </a:cubicBezTo>
                <a:close/>
                <a:moveTo>
                  <a:pt x="2009681" y="1306483"/>
                </a:moveTo>
                <a:cubicBezTo>
                  <a:pt x="1791849" y="1306483"/>
                  <a:pt x="1695130" y="1216735"/>
                  <a:pt x="1583031" y="1138205"/>
                </a:cubicBezTo>
                <a:lnTo>
                  <a:pt x="1463199" y="1068577"/>
                </a:lnTo>
                <a:lnTo>
                  <a:pt x="1550051" y="1095842"/>
                </a:lnTo>
                <a:cubicBezTo>
                  <a:pt x="1678305" y="1145869"/>
                  <a:pt x="1764766" y="1210065"/>
                  <a:pt x="2009680" y="1210065"/>
                </a:cubicBezTo>
                <a:cubicBezTo>
                  <a:pt x="2301144" y="1210065"/>
                  <a:pt x="2375764" y="1114325"/>
                  <a:pt x="2558231" y="1066454"/>
                </a:cubicBezTo>
                <a:lnTo>
                  <a:pt x="2561810" y="1065776"/>
                </a:lnTo>
                <a:lnTo>
                  <a:pt x="2557434" y="1067154"/>
                </a:lnTo>
                <a:cubicBezTo>
                  <a:pt x="2374446" y="1146931"/>
                  <a:pt x="2300126" y="1306483"/>
                  <a:pt x="2009681" y="1306483"/>
                </a:cubicBezTo>
                <a:close/>
                <a:moveTo>
                  <a:pt x="11677365" y="1341658"/>
                </a:moveTo>
                <a:cubicBezTo>
                  <a:pt x="11483255" y="1341658"/>
                  <a:pt x="11384522" y="1244683"/>
                  <a:pt x="11288987" y="1150986"/>
                </a:cubicBezTo>
                <a:lnTo>
                  <a:pt x="11236210" y="1101394"/>
                </a:lnTo>
                <a:lnTo>
                  <a:pt x="11286448" y="1142235"/>
                </a:lnTo>
                <a:cubicBezTo>
                  <a:pt x="11384362" y="1225119"/>
                  <a:pt x="11482616" y="1308003"/>
                  <a:pt x="11677364" y="1308003"/>
                </a:cubicBezTo>
                <a:cubicBezTo>
                  <a:pt x="11874931" y="1308003"/>
                  <a:pt x="11973744" y="1222561"/>
                  <a:pt x="12072524" y="1138659"/>
                </a:cubicBezTo>
                <a:lnTo>
                  <a:pt x="12126611" y="1096324"/>
                </a:lnTo>
                <a:lnTo>
                  <a:pt x="12070050" y="1147221"/>
                </a:lnTo>
                <a:cubicBezTo>
                  <a:pt x="11971510" y="1243579"/>
                  <a:pt x="11873431" y="1341658"/>
                  <a:pt x="11677365" y="1341658"/>
                </a:cubicBezTo>
                <a:close/>
                <a:moveTo>
                  <a:pt x="7622917" y="1341658"/>
                </a:moveTo>
                <a:cubicBezTo>
                  <a:pt x="7428807" y="1341658"/>
                  <a:pt x="7330074" y="1244683"/>
                  <a:pt x="7234539" y="1150986"/>
                </a:cubicBezTo>
                <a:lnTo>
                  <a:pt x="7181758" y="1101390"/>
                </a:lnTo>
                <a:lnTo>
                  <a:pt x="7232001" y="1142235"/>
                </a:lnTo>
                <a:cubicBezTo>
                  <a:pt x="7329915" y="1225119"/>
                  <a:pt x="7428168" y="1308003"/>
                  <a:pt x="7622916" y="1308003"/>
                </a:cubicBezTo>
                <a:cubicBezTo>
                  <a:pt x="7820483" y="1308003"/>
                  <a:pt x="7919296" y="1222561"/>
                  <a:pt x="8018076" y="1138659"/>
                </a:cubicBezTo>
                <a:lnTo>
                  <a:pt x="8072165" y="1096324"/>
                </a:lnTo>
                <a:lnTo>
                  <a:pt x="8015603" y="1147221"/>
                </a:lnTo>
                <a:cubicBezTo>
                  <a:pt x="7917063" y="1243580"/>
                  <a:pt x="7818984" y="1341658"/>
                  <a:pt x="7622917" y="1341658"/>
                </a:cubicBezTo>
                <a:close/>
                <a:moveTo>
                  <a:pt x="3568470" y="1341658"/>
                </a:moveTo>
                <a:cubicBezTo>
                  <a:pt x="3374360" y="1341658"/>
                  <a:pt x="3275628" y="1244683"/>
                  <a:pt x="3180092" y="1150986"/>
                </a:cubicBezTo>
                <a:lnTo>
                  <a:pt x="3127315" y="1101394"/>
                </a:lnTo>
                <a:lnTo>
                  <a:pt x="3177554" y="1142235"/>
                </a:lnTo>
                <a:cubicBezTo>
                  <a:pt x="3275468" y="1225119"/>
                  <a:pt x="3373722" y="1308003"/>
                  <a:pt x="3568470" y="1308003"/>
                </a:cubicBezTo>
                <a:cubicBezTo>
                  <a:pt x="3766036" y="1308003"/>
                  <a:pt x="3864850" y="1222561"/>
                  <a:pt x="3963629" y="1138659"/>
                </a:cubicBezTo>
                <a:lnTo>
                  <a:pt x="4017720" y="1096323"/>
                </a:lnTo>
                <a:lnTo>
                  <a:pt x="3961156" y="1147221"/>
                </a:lnTo>
                <a:cubicBezTo>
                  <a:pt x="3862616" y="1243580"/>
                  <a:pt x="3764537" y="1341658"/>
                  <a:pt x="3568470" y="1341658"/>
                </a:cubicBezTo>
                <a:close/>
                <a:moveTo>
                  <a:pt x="11677365" y="1379874"/>
                </a:moveTo>
                <a:cubicBezTo>
                  <a:pt x="11483415" y="1379874"/>
                  <a:pt x="11384603" y="1270028"/>
                  <a:pt x="11289067" y="1164020"/>
                </a:cubicBezTo>
                <a:lnTo>
                  <a:pt x="11239434" y="1111204"/>
                </a:lnTo>
                <a:lnTo>
                  <a:pt x="11286209" y="1155104"/>
                </a:lnTo>
                <a:cubicBezTo>
                  <a:pt x="11384083" y="1250739"/>
                  <a:pt x="11482377" y="1346374"/>
                  <a:pt x="11677365" y="1346374"/>
                </a:cubicBezTo>
                <a:cubicBezTo>
                  <a:pt x="11875231" y="1346374"/>
                  <a:pt x="11973939" y="1247441"/>
                  <a:pt x="12072647" y="1150757"/>
                </a:cubicBezTo>
                <a:lnTo>
                  <a:pt x="12118441" y="1109523"/>
                </a:lnTo>
                <a:lnTo>
                  <a:pt x="12069848" y="1159163"/>
                </a:lnTo>
                <a:cubicBezTo>
                  <a:pt x="11971286" y="1268574"/>
                  <a:pt x="11873253" y="1379874"/>
                  <a:pt x="11677365" y="1379874"/>
                </a:cubicBezTo>
                <a:close/>
                <a:moveTo>
                  <a:pt x="7622917" y="1379874"/>
                </a:moveTo>
                <a:cubicBezTo>
                  <a:pt x="7428967" y="1379874"/>
                  <a:pt x="7330155" y="1270028"/>
                  <a:pt x="7234619" y="1164020"/>
                </a:cubicBezTo>
                <a:lnTo>
                  <a:pt x="7184987" y="1111204"/>
                </a:lnTo>
                <a:lnTo>
                  <a:pt x="7231761" y="1155104"/>
                </a:lnTo>
                <a:cubicBezTo>
                  <a:pt x="7329635" y="1250739"/>
                  <a:pt x="7427929" y="1346374"/>
                  <a:pt x="7622917" y="1346374"/>
                </a:cubicBezTo>
                <a:cubicBezTo>
                  <a:pt x="7820783" y="1346374"/>
                  <a:pt x="7919491" y="1247441"/>
                  <a:pt x="8018199" y="1150757"/>
                </a:cubicBezTo>
                <a:lnTo>
                  <a:pt x="8063995" y="1109521"/>
                </a:lnTo>
                <a:lnTo>
                  <a:pt x="8015400" y="1159163"/>
                </a:lnTo>
                <a:cubicBezTo>
                  <a:pt x="7916838" y="1268574"/>
                  <a:pt x="7818805" y="1379874"/>
                  <a:pt x="7622917" y="1379874"/>
                </a:cubicBezTo>
                <a:close/>
                <a:moveTo>
                  <a:pt x="3568471" y="1379874"/>
                </a:moveTo>
                <a:cubicBezTo>
                  <a:pt x="3374522" y="1379874"/>
                  <a:pt x="3275709" y="1270028"/>
                  <a:pt x="3180173" y="1164020"/>
                </a:cubicBezTo>
                <a:lnTo>
                  <a:pt x="3130548" y="1111211"/>
                </a:lnTo>
                <a:lnTo>
                  <a:pt x="3177314" y="1155104"/>
                </a:lnTo>
                <a:cubicBezTo>
                  <a:pt x="3275188" y="1250739"/>
                  <a:pt x="3373482" y="1346374"/>
                  <a:pt x="3568470" y="1346374"/>
                </a:cubicBezTo>
                <a:cubicBezTo>
                  <a:pt x="3766337" y="1346374"/>
                  <a:pt x="3865044" y="1247441"/>
                  <a:pt x="3963752" y="1150757"/>
                </a:cubicBezTo>
                <a:lnTo>
                  <a:pt x="4009547" y="1109522"/>
                </a:lnTo>
                <a:lnTo>
                  <a:pt x="3960954" y="1159163"/>
                </a:lnTo>
                <a:cubicBezTo>
                  <a:pt x="3862392" y="1268574"/>
                  <a:pt x="3764358" y="1379874"/>
                  <a:pt x="3568471" y="1379874"/>
                </a:cubicBezTo>
                <a:close/>
                <a:moveTo>
                  <a:pt x="10118577" y="1407214"/>
                </a:moveTo>
                <a:cubicBezTo>
                  <a:pt x="9864438" y="1407214"/>
                  <a:pt x="9775702" y="1236235"/>
                  <a:pt x="9634531" y="1118687"/>
                </a:cubicBezTo>
                <a:lnTo>
                  <a:pt x="9580585" y="1079743"/>
                </a:lnTo>
                <a:lnTo>
                  <a:pt x="9659017" y="1120628"/>
                </a:lnTo>
                <a:cubicBezTo>
                  <a:pt x="9787720" y="1203932"/>
                  <a:pt x="9874622" y="1310800"/>
                  <a:pt x="10118497" y="1310800"/>
                </a:cubicBezTo>
                <a:cubicBezTo>
                  <a:pt x="10410081" y="1310800"/>
                  <a:pt x="10484640" y="1151248"/>
                  <a:pt x="10667070" y="1071471"/>
                </a:cubicBezTo>
                <a:lnTo>
                  <a:pt x="10669515" y="1070698"/>
                </a:lnTo>
                <a:lnTo>
                  <a:pt x="10666026" y="1072235"/>
                </a:lnTo>
                <a:cubicBezTo>
                  <a:pt x="10482936" y="1183895"/>
                  <a:pt x="10409021" y="1407214"/>
                  <a:pt x="10118577" y="1407214"/>
                </a:cubicBezTo>
                <a:close/>
                <a:moveTo>
                  <a:pt x="6064130" y="1407214"/>
                </a:moveTo>
                <a:cubicBezTo>
                  <a:pt x="5809992" y="1407214"/>
                  <a:pt x="5721254" y="1236235"/>
                  <a:pt x="5580084" y="1118687"/>
                </a:cubicBezTo>
                <a:lnTo>
                  <a:pt x="5526138" y="1079743"/>
                </a:lnTo>
                <a:lnTo>
                  <a:pt x="5604570" y="1120628"/>
                </a:lnTo>
                <a:cubicBezTo>
                  <a:pt x="5733274" y="1203932"/>
                  <a:pt x="5820174" y="1310800"/>
                  <a:pt x="6064049" y="1310800"/>
                </a:cubicBezTo>
                <a:cubicBezTo>
                  <a:pt x="6355633" y="1310800"/>
                  <a:pt x="6430193" y="1151248"/>
                  <a:pt x="6612623" y="1071471"/>
                </a:cubicBezTo>
                <a:lnTo>
                  <a:pt x="6615068" y="1070699"/>
                </a:lnTo>
                <a:lnTo>
                  <a:pt x="6611578" y="1072235"/>
                </a:lnTo>
                <a:cubicBezTo>
                  <a:pt x="6428488" y="1183895"/>
                  <a:pt x="6354573" y="1407214"/>
                  <a:pt x="6064130" y="1407214"/>
                </a:cubicBezTo>
                <a:close/>
                <a:moveTo>
                  <a:pt x="2009682" y="1407214"/>
                </a:moveTo>
                <a:cubicBezTo>
                  <a:pt x="1755544" y="1407214"/>
                  <a:pt x="1666806" y="1236235"/>
                  <a:pt x="1525636" y="1118687"/>
                </a:cubicBezTo>
                <a:lnTo>
                  <a:pt x="1471689" y="1079743"/>
                </a:lnTo>
                <a:lnTo>
                  <a:pt x="1550122" y="1120628"/>
                </a:lnTo>
                <a:cubicBezTo>
                  <a:pt x="1678825" y="1203932"/>
                  <a:pt x="1765726" y="1310800"/>
                  <a:pt x="2009602" y="1310800"/>
                </a:cubicBezTo>
                <a:cubicBezTo>
                  <a:pt x="2301185" y="1310800"/>
                  <a:pt x="2375745" y="1151248"/>
                  <a:pt x="2558175" y="1071471"/>
                </a:cubicBezTo>
                <a:lnTo>
                  <a:pt x="2560621" y="1070698"/>
                </a:lnTo>
                <a:lnTo>
                  <a:pt x="2557131" y="1072235"/>
                </a:lnTo>
                <a:cubicBezTo>
                  <a:pt x="2374041" y="1183895"/>
                  <a:pt x="2300126" y="1407214"/>
                  <a:pt x="2009682" y="1407214"/>
                </a:cubicBezTo>
                <a:close/>
                <a:moveTo>
                  <a:pt x="11677365" y="1418569"/>
                </a:moveTo>
                <a:cubicBezTo>
                  <a:pt x="11496062" y="1418644"/>
                  <a:pt x="11398972" y="1312162"/>
                  <a:pt x="11306866" y="1199004"/>
                </a:cubicBezTo>
                <a:lnTo>
                  <a:pt x="11232986" y="1110641"/>
                </a:lnTo>
                <a:lnTo>
                  <a:pt x="11286418" y="1167418"/>
                </a:lnTo>
                <a:cubicBezTo>
                  <a:pt x="11384382" y="1275804"/>
                  <a:pt x="11482696" y="1384191"/>
                  <a:pt x="11677365" y="1384191"/>
                </a:cubicBezTo>
                <a:cubicBezTo>
                  <a:pt x="11875232" y="1384191"/>
                  <a:pt x="11973849" y="1272307"/>
                  <a:pt x="12072614" y="1162604"/>
                </a:cubicBezTo>
                <a:lnTo>
                  <a:pt x="12122844" y="1111266"/>
                </a:lnTo>
                <a:lnTo>
                  <a:pt x="12069804" y="1171820"/>
                </a:lnTo>
                <a:cubicBezTo>
                  <a:pt x="11971257" y="1294093"/>
                  <a:pt x="11873193" y="1418569"/>
                  <a:pt x="11677365" y="1418569"/>
                </a:cubicBezTo>
                <a:close/>
                <a:moveTo>
                  <a:pt x="7622917" y="1418569"/>
                </a:moveTo>
                <a:cubicBezTo>
                  <a:pt x="7441615" y="1418644"/>
                  <a:pt x="7344525" y="1312162"/>
                  <a:pt x="7252418" y="1199004"/>
                </a:cubicBezTo>
                <a:lnTo>
                  <a:pt x="7178534" y="1110636"/>
                </a:lnTo>
                <a:lnTo>
                  <a:pt x="7231971" y="1167418"/>
                </a:lnTo>
                <a:cubicBezTo>
                  <a:pt x="7329935" y="1275804"/>
                  <a:pt x="7428248" y="1384191"/>
                  <a:pt x="7622917" y="1384191"/>
                </a:cubicBezTo>
                <a:cubicBezTo>
                  <a:pt x="7820783" y="1384191"/>
                  <a:pt x="7919401" y="1272307"/>
                  <a:pt x="8018166" y="1162603"/>
                </a:cubicBezTo>
                <a:lnTo>
                  <a:pt x="8068393" y="1111271"/>
                </a:lnTo>
                <a:lnTo>
                  <a:pt x="8015356" y="1171820"/>
                </a:lnTo>
                <a:cubicBezTo>
                  <a:pt x="7916809" y="1294093"/>
                  <a:pt x="7818745" y="1418569"/>
                  <a:pt x="7622917" y="1418569"/>
                </a:cubicBezTo>
                <a:close/>
                <a:moveTo>
                  <a:pt x="3568471" y="1418569"/>
                </a:moveTo>
                <a:cubicBezTo>
                  <a:pt x="3387169" y="1418644"/>
                  <a:pt x="3290079" y="1312162"/>
                  <a:pt x="3197973" y="1199004"/>
                </a:cubicBezTo>
                <a:lnTo>
                  <a:pt x="3124089" y="1110637"/>
                </a:lnTo>
                <a:lnTo>
                  <a:pt x="3177525" y="1167418"/>
                </a:lnTo>
                <a:cubicBezTo>
                  <a:pt x="3275489" y="1275804"/>
                  <a:pt x="3373802" y="1384191"/>
                  <a:pt x="3568471" y="1384191"/>
                </a:cubicBezTo>
                <a:cubicBezTo>
                  <a:pt x="3766337" y="1384191"/>
                  <a:pt x="3864955" y="1272307"/>
                  <a:pt x="3963720" y="1162603"/>
                </a:cubicBezTo>
                <a:lnTo>
                  <a:pt x="4013946" y="1111270"/>
                </a:lnTo>
                <a:lnTo>
                  <a:pt x="3960910" y="1171820"/>
                </a:lnTo>
                <a:cubicBezTo>
                  <a:pt x="3862364" y="1294093"/>
                  <a:pt x="3764300" y="1418569"/>
                  <a:pt x="3568471" y="1418569"/>
                </a:cubicBezTo>
                <a:close/>
                <a:moveTo>
                  <a:pt x="11677363" y="1457262"/>
                </a:moveTo>
                <a:cubicBezTo>
                  <a:pt x="11496210" y="1457150"/>
                  <a:pt x="11399094" y="1339414"/>
                  <a:pt x="11306935" y="1214351"/>
                </a:cubicBezTo>
                <a:lnTo>
                  <a:pt x="11236711" y="1121592"/>
                </a:lnTo>
                <a:lnTo>
                  <a:pt x="11286389" y="1180609"/>
                </a:lnTo>
                <a:cubicBezTo>
                  <a:pt x="11384323" y="1301747"/>
                  <a:pt x="11482617" y="1422885"/>
                  <a:pt x="11677365" y="1422885"/>
                </a:cubicBezTo>
                <a:cubicBezTo>
                  <a:pt x="11875232" y="1422885"/>
                  <a:pt x="11974164" y="1297690"/>
                  <a:pt x="12072884" y="1175092"/>
                </a:cubicBezTo>
                <a:lnTo>
                  <a:pt x="12114858" y="1124107"/>
                </a:lnTo>
                <a:lnTo>
                  <a:pt x="12032548" y="1235160"/>
                </a:lnTo>
                <a:cubicBezTo>
                  <a:pt x="11945107" y="1352010"/>
                  <a:pt x="11848712" y="1457262"/>
                  <a:pt x="11677363" y="1457262"/>
                </a:cubicBezTo>
                <a:close/>
                <a:moveTo>
                  <a:pt x="7622915" y="1457262"/>
                </a:moveTo>
                <a:cubicBezTo>
                  <a:pt x="7441762" y="1457150"/>
                  <a:pt x="7344647" y="1339414"/>
                  <a:pt x="7252487" y="1214351"/>
                </a:cubicBezTo>
                <a:lnTo>
                  <a:pt x="7182262" y="1121591"/>
                </a:lnTo>
                <a:lnTo>
                  <a:pt x="7231942" y="1180609"/>
                </a:lnTo>
                <a:cubicBezTo>
                  <a:pt x="7329875" y="1301747"/>
                  <a:pt x="7428169" y="1422885"/>
                  <a:pt x="7622917" y="1422885"/>
                </a:cubicBezTo>
                <a:cubicBezTo>
                  <a:pt x="7796050" y="1422885"/>
                  <a:pt x="7893438" y="1327032"/>
                  <a:pt x="7981214" y="1220938"/>
                </a:cubicBezTo>
                <a:lnTo>
                  <a:pt x="8059955" y="1124721"/>
                </a:lnTo>
                <a:lnTo>
                  <a:pt x="7978100" y="1235160"/>
                </a:lnTo>
                <a:cubicBezTo>
                  <a:pt x="7890660" y="1352010"/>
                  <a:pt x="7794265" y="1457262"/>
                  <a:pt x="7622915" y="1457262"/>
                </a:cubicBezTo>
                <a:close/>
                <a:moveTo>
                  <a:pt x="3568470" y="1457262"/>
                </a:moveTo>
                <a:cubicBezTo>
                  <a:pt x="3387317" y="1457150"/>
                  <a:pt x="3290201" y="1339414"/>
                  <a:pt x="3198041" y="1214351"/>
                </a:cubicBezTo>
                <a:lnTo>
                  <a:pt x="3127816" y="1121590"/>
                </a:lnTo>
                <a:lnTo>
                  <a:pt x="3177496" y="1180609"/>
                </a:lnTo>
                <a:cubicBezTo>
                  <a:pt x="3275430" y="1301747"/>
                  <a:pt x="3373723" y="1422885"/>
                  <a:pt x="3568471" y="1422885"/>
                </a:cubicBezTo>
                <a:cubicBezTo>
                  <a:pt x="3741605" y="1422885"/>
                  <a:pt x="3838992" y="1327032"/>
                  <a:pt x="3926768" y="1220938"/>
                </a:cubicBezTo>
                <a:lnTo>
                  <a:pt x="4005508" y="1124721"/>
                </a:lnTo>
                <a:lnTo>
                  <a:pt x="3923654" y="1235160"/>
                </a:lnTo>
                <a:cubicBezTo>
                  <a:pt x="3836214" y="1352010"/>
                  <a:pt x="3739818" y="1457262"/>
                  <a:pt x="3568470" y="1457262"/>
                </a:cubicBezTo>
                <a:close/>
                <a:moveTo>
                  <a:pt x="10118577" y="1508028"/>
                </a:moveTo>
                <a:cubicBezTo>
                  <a:pt x="9864438" y="1508028"/>
                  <a:pt x="9775495" y="1288159"/>
                  <a:pt x="9634318" y="1137000"/>
                </a:cubicBezTo>
                <a:lnTo>
                  <a:pt x="9572208" y="1079332"/>
                </a:lnTo>
                <a:lnTo>
                  <a:pt x="9652375" y="1140162"/>
                </a:lnTo>
                <a:cubicBezTo>
                  <a:pt x="9782114" y="1256497"/>
                  <a:pt x="9874652" y="1411611"/>
                  <a:pt x="10118338" y="1411611"/>
                </a:cubicBezTo>
                <a:cubicBezTo>
                  <a:pt x="10362023" y="1411611"/>
                  <a:pt x="10454123" y="1256497"/>
                  <a:pt x="10583476" y="1140162"/>
                </a:cubicBezTo>
                <a:lnTo>
                  <a:pt x="10664373" y="1078615"/>
                </a:lnTo>
                <a:lnTo>
                  <a:pt x="10601636" y="1137000"/>
                </a:lnTo>
                <a:cubicBezTo>
                  <a:pt x="10460868" y="1288159"/>
                  <a:pt x="10372715" y="1508028"/>
                  <a:pt x="10118577" y="1508028"/>
                </a:cubicBezTo>
                <a:close/>
                <a:moveTo>
                  <a:pt x="6064131" y="1508028"/>
                </a:moveTo>
                <a:cubicBezTo>
                  <a:pt x="5809992" y="1508028"/>
                  <a:pt x="5721048" y="1288159"/>
                  <a:pt x="5579871" y="1137000"/>
                </a:cubicBezTo>
                <a:lnTo>
                  <a:pt x="5517758" y="1079330"/>
                </a:lnTo>
                <a:lnTo>
                  <a:pt x="5597928" y="1140162"/>
                </a:lnTo>
                <a:cubicBezTo>
                  <a:pt x="5727667" y="1256497"/>
                  <a:pt x="5820205" y="1411611"/>
                  <a:pt x="6063890" y="1411611"/>
                </a:cubicBezTo>
                <a:cubicBezTo>
                  <a:pt x="6307575" y="1411611"/>
                  <a:pt x="6399676" y="1256497"/>
                  <a:pt x="6529028" y="1140162"/>
                </a:cubicBezTo>
                <a:lnTo>
                  <a:pt x="6609925" y="1078616"/>
                </a:lnTo>
                <a:lnTo>
                  <a:pt x="6547188" y="1137000"/>
                </a:lnTo>
                <a:cubicBezTo>
                  <a:pt x="6406420" y="1288159"/>
                  <a:pt x="6318268" y="1508028"/>
                  <a:pt x="6064131" y="1508028"/>
                </a:cubicBezTo>
                <a:close/>
                <a:moveTo>
                  <a:pt x="2009683" y="1508028"/>
                </a:moveTo>
                <a:cubicBezTo>
                  <a:pt x="1755544" y="1508028"/>
                  <a:pt x="1666600" y="1288159"/>
                  <a:pt x="1525423" y="1137000"/>
                </a:cubicBezTo>
                <a:lnTo>
                  <a:pt x="1463312" y="1079331"/>
                </a:lnTo>
                <a:lnTo>
                  <a:pt x="1543480" y="1140162"/>
                </a:lnTo>
                <a:cubicBezTo>
                  <a:pt x="1673219" y="1256497"/>
                  <a:pt x="1765757" y="1411611"/>
                  <a:pt x="2009443" y="1411611"/>
                </a:cubicBezTo>
                <a:cubicBezTo>
                  <a:pt x="2253128" y="1411611"/>
                  <a:pt x="2345229" y="1256497"/>
                  <a:pt x="2474581" y="1140162"/>
                </a:cubicBezTo>
                <a:lnTo>
                  <a:pt x="2555479" y="1078614"/>
                </a:lnTo>
                <a:lnTo>
                  <a:pt x="2492741" y="1137000"/>
                </a:lnTo>
                <a:cubicBezTo>
                  <a:pt x="2351973" y="1288159"/>
                  <a:pt x="2263821" y="1508028"/>
                  <a:pt x="2009683" y="1508028"/>
                </a:cubicBezTo>
                <a:close/>
                <a:moveTo>
                  <a:pt x="10118578" y="1608763"/>
                </a:moveTo>
                <a:cubicBezTo>
                  <a:pt x="9864702" y="1608763"/>
                  <a:pt x="9775882" y="1340038"/>
                  <a:pt x="9634625" y="1155289"/>
                </a:cubicBezTo>
                <a:lnTo>
                  <a:pt x="9576978" y="1089920"/>
                </a:lnTo>
                <a:lnTo>
                  <a:pt x="9651956" y="1163027"/>
                </a:lnTo>
                <a:cubicBezTo>
                  <a:pt x="9781836" y="1312598"/>
                  <a:pt x="9874792" y="1512025"/>
                  <a:pt x="10118178" y="1512025"/>
                </a:cubicBezTo>
                <a:cubicBezTo>
                  <a:pt x="10361564" y="1512025"/>
                  <a:pt x="10453739" y="1312598"/>
                  <a:pt x="10583189" y="1163027"/>
                </a:cubicBezTo>
                <a:lnTo>
                  <a:pt x="10665337" y="1082731"/>
                </a:lnTo>
                <a:lnTo>
                  <a:pt x="10601507" y="1155289"/>
                </a:lnTo>
                <a:cubicBezTo>
                  <a:pt x="10460653" y="1340038"/>
                  <a:pt x="10372454" y="1608763"/>
                  <a:pt x="10118578" y="1608763"/>
                </a:cubicBezTo>
                <a:close/>
                <a:moveTo>
                  <a:pt x="6064131" y="1608763"/>
                </a:moveTo>
                <a:cubicBezTo>
                  <a:pt x="5810254" y="1608763"/>
                  <a:pt x="5721435" y="1340038"/>
                  <a:pt x="5580178" y="1155289"/>
                </a:cubicBezTo>
                <a:lnTo>
                  <a:pt x="5522526" y="1089915"/>
                </a:lnTo>
                <a:lnTo>
                  <a:pt x="5597509" y="1163027"/>
                </a:lnTo>
                <a:cubicBezTo>
                  <a:pt x="5727390" y="1312598"/>
                  <a:pt x="5820345" y="1512025"/>
                  <a:pt x="6063730" y="1512025"/>
                </a:cubicBezTo>
                <a:cubicBezTo>
                  <a:pt x="6307116" y="1512025"/>
                  <a:pt x="6399291" y="1312598"/>
                  <a:pt x="6528742" y="1163027"/>
                </a:cubicBezTo>
                <a:lnTo>
                  <a:pt x="6610887" y="1082734"/>
                </a:lnTo>
                <a:lnTo>
                  <a:pt x="6547060" y="1155289"/>
                </a:lnTo>
                <a:cubicBezTo>
                  <a:pt x="6406206" y="1340038"/>
                  <a:pt x="6318006" y="1608763"/>
                  <a:pt x="6064131" y="1608763"/>
                </a:cubicBezTo>
                <a:close/>
                <a:moveTo>
                  <a:pt x="2009683" y="1608763"/>
                </a:moveTo>
                <a:cubicBezTo>
                  <a:pt x="1755807" y="1608763"/>
                  <a:pt x="1666988" y="1340038"/>
                  <a:pt x="1525730" y="1155289"/>
                </a:cubicBezTo>
                <a:lnTo>
                  <a:pt x="1468082" y="1089919"/>
                </a:lnTo>
                <a:lnTo>
                  <a:pt x="1543061" y="1163027"/>
                </a:lnTo>
                <a:cubicBezTo>
                  <a:pt x="1672941" y="1312598"/>
                  <a:pt x="1765897" y="1512025"/>
                  <a:pt x="2009283" y="1512025"/>
                </a:cubicBezTo>
                <a:cubicBezTo>
                  <a:pt x="2252669" y="1512025"/>
                  <a:pt x="2344844" y="1312598"/>
                  <a:pt x="2474295" y="1163027"/>
                </a:cubicBezTo>
                <a:lnTo>
                  <a:pt x="2556444" y="1082730"/>
                </a:lnTo>
                <a:lnTo>
                  <a:pt x="2492613" y="1155289"/>
                </a:lnTo>
                <a:cubicBezTo>
                  <a:pt x="2351759" y="1340038"/>
                  <a:pt x="2263559" y="1608763"/>
                  <a:pt x="2009683" y="1608763"/>
                </a:cubicBezTo>
                <a:close/>
                <a:moveTo>
                  <a:pt x="10118578" y="1709572"/>
                </a:moveTo>
                <a:cubicBezTo>
                  <a:pt x="9864755" y="1709572"/>
                  <a:pt x="9775884" y="1391991"/>
                  <a:pt x="9634607" y="1173655"/>
                </a:cubicBezTo>
                <a:lnTo>
                  <a:pt x="9581311" y="1102237"/>
                </a:lnTo>
                <a:lnTo>
                  <a:pt x="9652265" y="1186852"/>
                </a:lnTo>
                <a:cubicBezTo>
                  <a:pt x="9782043" y="1369658"/>
                  <a:pt x="9874892" y="1613400"/>
                  <a:pt x="10118578" y="1613400"/>
                </a:cubicBezTo>
                <a:cubicBezTo>
                  <a:pt x="10362263" y="1613400"/>
                  <a:pt x="10454363" y="1369658"/>
                  <a:pt x="10583716" y="1186852"/>
                </a:cubicBezTo>
                <a:lnTo>
                  <a:pt x="10655357" y="1101205"/>
                </a:lnTo>
                <a:lnTo>
                  <a:pt x="10601418" y="1173655"/>
                </a:lnTo>
                <a:cubicBezTo>
                  <a:pt x="10460548" y="1391991"/>
                  <a:pt x="10372402" y="1709572"/>
                  <a:pt x="10118578" y="1709572"/>
                </a:cubicBezTo>
                <a:close/>
                <a:moveTo>
                  <a:pt x="6064131" y="1709572"/>
                </a:moveTo>
                <a:cubicBezTo>
                  <a:pt x="5810308" y="1709572"/>
                  <a:pt x="5721437" y="1391991"/>
                  <a:pt x="5580160" y="1173655"/>
                </a:cubicBezTo>
                <a:lnTo>
                  <a:pt x="5526864" y="1102237"/>
                </a:lnTo>
                <a:lnTo>
                  <a:pt x="5597818" y="1186852"/>
                </a:lnTo>
                <a:cubicBezTo>
                  <a:pt x="5727596" y="1369658"/>
                  <a:pt x="5820445" y="1613400"/>
                  <a:pt x="6064131" y="1613400"/>
                </a:cubicBezTo>
                <a:cubicBezTo>
                  <a:pt x="6307815" y="1613400"/>
                  <a:pt x="6399916" y="1369658"/>
                  <a:pt x="6529268" y="1186852"/>
                </a:cubicBezTo>
                <a:lnTo>
                  <a:pt x="6600917" y="1101196"/>
                </a:lnTo>
                <a:lnTo>
                  <a:pt x="6546971" y="1173655"/>
                </a:lnTo>
                <a:cubicBezTo>
                  <a:pt x="6406101" y="1391991"/>
                  <a:pt x="6317953" y="1709572"/>
                  <a:pt x="6064131" y="1709572"/>
                </a:cubicBezTo>
                <a:close/>
                <a:moveTo>
                  <a:pt x="2009683" y="1709572"/>
                </a:moveTo>
                <a:cubicBezTo>
                  <a:pt x="1755859" y="1709572"/>
                  <a:pt x="1666989" y="1391991"/>
                  <a:pt x="1525713" y="1173655"/>
                </a:cubicBezTo>
                <a:lnTo>
                  <a:pt x="1472420" y="1102242"/>
                </a:lnTo>
                <a:lnTo>
                  <a:pt x="1543370" y="1186852"/>
                </a:lnTo>
                <a:cubicBezTo>
                  <a:pt x="1673148" y="1369658"/>
                  <a:pt x="1765998" y="1613400"/>
                  <a:pt x="2009683" y="1613400"/>
                </a:cubicBezTo>
                <a:cubicBezTo>
                  <a:pt x="2253368" y="1613400"/>
                  <a:pt x="2345469" y="1369658"/>
                  <a:pt x="2474821" y="1186852"/>
                </a:cubicBezTo>
                <a:lnTo>
                  <a:pt x="2546472" y="1101193"/>
                </a:lnTo>
                <a:lnTo>
                  <a:pt x="2492524" y="1173655"/>
                </a:lnTo>
                <a:cubicBezTo>
                  <a:pt x="2351654" y="1391991"/>
                  <a:pt x="2263507" y="1709572"/>
                  <a:pt x="2009683" y="1709572"/>
                </a:cubicBezTo>
                <a:close/>
                <a:moveTo>
                  <a:pt x="10118578" y="1810301"/>
                </a:moveTo>
                <a:cubicBezTo>
                  <a:pt x="9864859" y="1810301"/>
                  <a:pt x="9776370" y="1443865"/>
                  <a:pt x="9635071" y="1191940"/>
                </a:cubicBezTo>
                <a:lnTo>
                  <a:pt x="9579514" y="1106089"/>
                </a:lnTo>
                <a:lnTo>
                  <a:pt x="9611839" y="1147500"/>
                </a:lnTo>
                <a:cubicBezTo>
                  <a:pt x="9764789" y="1365342"/>
                  <a:pt x="9850579" y="1713889"/>
                  <a:pt x="10118578" y="1713889"/>
                </a:cubicBezTo>
                <a:cubicBezTo>
                  <a:pt x="10386577" y="1713889"/>
                  <a:pt x="10471460" y="1365342"/>
                  <a:pt x="10624025" y="1147500"/>
                </a:cubicBezTo>
                <a:lnTo>
                  <a:pt x="10658834" y="1102814"/>
                </a:lnTo>
                <a:lnTo>
                  <a:pt x="10601309" y="1191940"/>
                </a:lnTo>
                <a:cubicBezTo>
                  <a:pt x="10460407" y="1443865"/>
                  <a:pt x="10372296" y="1810301"/>
                  <a:pt x="10118578" y="1810301"/>
                </a:cubicBezTo>
                <a:close/>
                <a:moveTo>
                  <a:pt x="6064131" y="1810301"/>
                </a:moveTo>
                <a:cubicBezTo>
                  <a:pt x="5810413" y="1810301"/>
                  <a:pt x="5721924" y="1443865"/>
                  <a:pt x="5580625" y="1191940"/>
                </a:cubicBezTo>
                <a:lnTo>
                  <a:pt x="5525070" y="1106094"/>
                </a:lnTo>
                <a:lnTo>
                  <a:pt x="5557392" y="1147500"/>
                </a:lnTo>
                <a:cubicBezTo>
                  <a:pt x="5710342" y="1365342"/>
                  <a:pt x="5796132" y="1713889"/>
                  <a:pt x="6064131" y="1713889"/>
                </a:cubicBezTo>
                <a:cubicBezTo>
                  <a:pt x="6332130" y="1713889"/>
                  <a:pt x="6417013" y="1365342"/>
                  <a:pt x="6569577" y="1147500"/>
                </a:cubicBezTo>
                <a:lnTo>
                  <a:pt x="6604386" y="1102813"/>
                </a:lnTo>
                <a:lnTo>
                  <a:pt x="6546862" y="1191940"/>
                </a:lnTo>
                <a:cubicBezTo>
                  <a:pt x="6405959" y="1443865"/>
                  <a:pt x="6317848" y="1810301"/>
                  <a:pt x="6064131" y="1810301"/>
                </a:cubicBezTo>
                <a:close/>
                <a:moveTo>
                  <a:pt x="2009683" y="1810301"/>
                </a:moveTo>
                <a:cubicBezTo>
                  <a:pt x="1755965" y="1810301"/>
                  <a:pt x="1667475" y="1443865"/>
                  <a:pt x="1526177" y="1191940"/>
                </a:cubicBezTo>
                <a:lnTo>
                  <a:pt x="1470626" y="1106097"/>
                </a:lnTo>
                <a:lnTo>
                  <a:pt x="1502945" y="1147500"/>
                </a:lnTo>
                <a:cubicBezTo>
                  <a:pt x="1655894" y="1365342"/>
                  <a:pt x="1741684" y="1713889"/>
                  <a:pt x="2009683" y="1713889"/>
                </a:cubicBezTo>
                <a:cubicBezTo>
                  <a:pt x="2277682" y="1713889"/>
                  <a:pt x="2362566" y="1365342"/>
                  <a:pt x="2515130" y="1147500"/>
                </a:cubicBezTo>
                <a:lnTo>
                  <a:pt x="2549941" y="1102812"/>
                </a:lnTo>
                <a:lnTo>
                  <a:pt x="2492415" y="1191940"/>
                </a:lnTo>
                <a:cubicBezTo>
                  <a:pt x="2351513" y="1443865"/>
                  <a:pt x="2263402" y="1810301"/>
                  <a:pt x="2009683" y="1810301"/>
                </a:cubicBezTo>
                <a:close/>
                <a:moveTo>
                  <a:pt x="10118577" y="1911114"/>
                </a:moveTo>
                <a:cubicBezTo>
                  <a:pt x="9864859" y="1911114"/>
                  <a:pt x="9776129" y="1495822"/>
                  <a:pt x="9634822" y="1210308"/>
                </a:cubicBezTo>
                <a:lnTo>
                  <a:pt x="9578943" y="1112428"/>
                </a:lnTo>
                <a:lnTo>
                  <a:pt x="9611904" y="1161178"/>
                </a:lnTo>
                <a:cubicBezTo>
                  <a:pt x="9764737" y="1412532"/>
                  <a:pt x="9850194" y="1814699"/>
                  <a:pt x="10118578" y="1814699"/>
                </a:cubicBezTo>
                <a:cubicBezTo>
                  <a:pt x="10386962" y="1814699"/>
                  <a:pt x="10471776" y="1412532"/>
                  <a:pt x="10624208" y="1161178"/>
                </a:cubicBezTo>
                <a:lnTo>
                  <a:pt x="10656408" y="1113441"/>
                </a:lnTo>
                <a:lnTo>
                  <a:pt x="10601239" y="1210308"/>
                </a:lnTo>
                <a:cubicBezTo>
                  <a:pt x="10460338" y="1495822"/>
                  <a:pt x="10372295" y="1911114"/>
                  <a:pt x="10118577" y="1911114"/>
                </a:cubicBezTo>
                <a:close/>
                <a:moveTo>
                  <a:pt x="6064131" y="1911114"/>
                </a:moveTo>
                <a:cubicBezTo>
                  <a:pt x="5810412" y="1911114"/>
                  <a:pt x="5721682" y="1495822"/>
                  <a:pt x="5580375" y="1210308"/>
                </a:cubicBezTo>
                <a:lnTo>
                  <a:pt x="5524497" y="1112428"/>
                </a:lnTo>
                <a:lnTo>
                  <a:pt x="5557457" y="1161178"/>
                </a:lnTo>
                <a:cubicBezTo>
                  <a:pt x="5710290" y="1412532"/>
                  <a:pt x="5795747" y="1814699"/>
                  <a:pt x="6064131" y="1814699"/>
                </a:cubicBezTo>
                <a:cubicBezTo>
                  <a:pt x="6332514" y="1814699"/>
                  <a:pt x="6417328" y="1412532"/>
                  <a:pt x="6569760" y="1161178"/>
                </a:cubicBezTo>
                <a:lnTo>
                  <a:pt x="6601960" y="1113442"/>
                </a:lnTo>
                <a:lnTo>
                  <a:pt x="6546791" y="1210308"/>
                </a:lnTo>
                <a:cubicBezTo>
                  <a:pt x="6405891" y="1495822"/>
                  <a:pt x="6317848" y="1911114"/>
                  <a:pt x="6064131" y="1911114"/>
                </a:cubicBezTo>
                <a:close/>
                <a:moveTo>
                  <a:pt x="2009683" y="1911114"/>
                </a:moveTo>
                <a:cubicBezTo>
                  <a:pt x="1755965" y="1911114"/>
                  <a:pt x="1667234" y="1495822"/>
                  <a:pt x="1525928" y="1210308"/>
                </a:cubicBezTo>
                <a:lnTo>
                  <a:pt x="1470047" y="1112426"/>
                </a:lnTo>
                <a:lnTo>
                  <a:pt x="1503009" y="1161178"/>
                </a:lnTo>
                <a:cubicBezTo>
                  <a:pt x="1655843" y="1412532"/>
                  <a:pt x="1741300" y="1814699"/>
                  <a:pt x="2009683" y="1814699"/>
                </a:cubicBezTo>
                <a:cubicBezTo>
                  <a:pt x="2278067" y="1814699"/>
                  <a:pt x="2362882" y="1412532"/>
                  <a:pt x="2515313" y="1161178"/>
                </a:cubicBezTo>
                <a:lnTo>
                  <a:pt x="2547515" y="1113439"/>
                </a:lnTo>
                <a:lnTo>
                  <a:pt x="2492345" y="1210308"/>
                </a:lnTo>
                <a:cubicBezTo>
                  <a:pt x="2351445" y="1495822"/>
                  <a:pt x="2263403" y="1911114"/>
                  <a:pt x="2009683" y="1911114"/>
                </a:cubicBezTo>
                <a:close/>
                <a:moveTo>
                  <a:pt x="10118579" y="2011688"/>
                </a:moveTo>
                <a:cubicBezTo>
                  <a:pt x="9864807" y="2011688"/>
                  <a:pt x="9776127" y="1547539"/>
                  <a:pt x="9634839" y="1228437"/>
                </a:cubicBezTo>
                <a:lnTo>
                  <a:pt x="9579795" y="1120667"/>
                </a:lnTo>
                <a:lnTo>
                  <a:pt x="9611794" y="1174300"/>
                </a:lnTo>
                <a:cubicBezTo>
                  <a:pt x="9764654" y="1459166"/>
                  <a:pt x="9850304" y="1914952"/>
                  <a:pt x="10118577" y="1914952"/>
                </a:cubicBezTo>
                <a:cubicBezTo>
                  <a:pt x="10386852" y="1914952"/>
                  <a:pt x="10471746" y="1459166"/>
                  <a:pt x="10624211" y="1174300"/>
                </a:cubicBezTo>
                <a:lnTo>
                  <a:pt x="10655647" y="1121492"/>
                </a:lnTo>
                <a:lnTo>
                  <a:pt x="10601152" y="1228437"/>
                </a:lnTo>
                <a:cubicBezTo>
                  <a:pt x="10460272" y="1547539"/>
                  <a:pt x="10372350" y="2011688"/>
                  <a:pt x="10118579" y="2011688"/>
                </a:cubicBezTo>
                <a:close/>
                <a:moveTo>
                  <a:pt x="6064132" y="2011688"/>
                </a:moveTo>
                <a:cubicBezTo>
                  <a:pt x="5810361" y="2011688"/>
                  <a:pt x="5721681" y="1547539"/>
                  <a:pt x="5580394" y="1228437"/>
                </a:cubicBezTo>
                <a:lnTo>
                  <a:pt x="5525353" y="1120674"/>
                </a:lnTo>
                <a:lnTo>
                  <a:pt x="5557347" y="1174300"/>
                </a:lnTo>
                <a:cubicBezTo>
                  <a:pt x="5710208" y="1459166"/>
                  <a:pt x="5795856" y="1914952"/>
                  <a:pt x="6064131" y="1914952"/>
                </a:cubicBezTo>
                <a:cubicBezTo>
                  <a:pt x="6332404" y="1914952"/>
                  <a:pt x="6417298" y="1459166"/>
                  <a:pt x="6569764" y="1174300"/>
                </a:cubicBezTo>
                <a:lnTo>
                  <a:pt x="6601203" y="1121487"/>
                </a:lnTo>
                <a:lnTo>
                  <a:pt x="6546704" y="1228437"/>
                </a:lnTo>
                <a:cubicBezTo>
                  <a:pt x="6405824" y="1547539"/>
                  <a:pt x="6317902" y="2011688"/>
                  <a:pt x="6064132" y="2011688"/>
                </a:cubicBezTo>
                <a:close/>
                <a:moveTo>
                  <a:pt x="2009684" y="2011688"/>
                </a:moveTo>
                <a:cubicBezTo>
                  <a:pt x="1755913" y="2011688"/>
                  <a:pt x="1667234" y="1547539"/>
                  <a:pt x="1525946" y="1228437"/>
                </a:cubicBezTo>
                <a:lnTo>
                  <a:pt x="1470909" y="1120681"/>
                </a:lnTo>
                <a:lnTo>
                  <a:pt x="1502900" y="1174300"/>
                </a:lnTo>
                <a:cubicBezTo>
                  <a:pt x="1655760" y="1459166"/>
                  <a:pt x="1741410" y="1914952"/>
                  <a:pt x="2009683" y="1914952"/>
                </a:cubicBezTo>
                <a:cubicBezTo>
                  <a:pt x="2277958" y="1914952"/>
                  <a:pt x="2362851" y="1459166"/>
                  <a:pt x="2515317" y="1174300"/>
                </a:cubicBezTo>
                <a:lnTo>
                  <a:pt x="2546760" y="1121480"/>
                </a:lnTo>
                <a:lnTo>
                  <a:pt x="2492258" y="1228437"/>
                </a:lnTo>
                <a:cubicBezTo>
                  <a:pt x="2351378" y="1547539"/>
                  <a:pt x="2263456" y="2011688"/>
                  <a:pt x="2009684" y="2011688"/>
                </a:cubicBezTo>
                <a:close/>
                <a:moveTo>
                  <a:pt x="10118576" y="2112659"/>
                </a:moveTo>
                <a:cubicBezTo>
                  <a:pt x="9847072" y="2112659"/>
                  <a:pt x="9764612" y="1523750"/>
                  <a:pt x="9603851" y="1174086"/>
                </a:cubicBezTo>
                <a:lnTo>
                  <a:pt x="9598749" y="1163889"/>
                </a:lnTo>
                <a:lnTo>
                  <a:pt x="9611779" y="1188300"/>
                </a:lnTo>
                <a:cubicBezTo>
                  <a:pt x="9764621" y="1506679"/>
                  <a:pt x="9850250" y="2016085"/>
                  <a:pt x="10118579" y="2016085"/>
                </a:cubicBezTo>
                <a:cubicBezTo>
                  <a:pt x="10386908" y="2016085"/>
                  <a:pt x="10471743" y="1506679"/>
                  <a:pt x="10624193" y="1188300"/>
                </a:cubicBezTo>
                <a:lnTo>
                  <a:pt x="10639772" y="1159050"/>
                </a:lnTo>
                <a:lnTo>
                  <a:pt x="10632265" y="1174086"/>
                </a:lnTo>
                <a:cubicBezTo>
                  <a:pt x="10471908" y="1523750"/>
                  <a:pt x="10390080" y="2112659"/>
                  <a:pt x="10118576" y="2112659"/>
                </a:cubicBezTo>
                <a:close/>
                <a:moveTo>
                  <a:pt x="6064130" y="2112659"/>
                </a:moveTo>
                <a:cubicBezTo>
                  <a:pt x="5792625" y="2112659"/>
                  <a:pt x="5710165" y="1523750"/>
                  <a:pt x="5549405" y="1174086"/>
                </a:cubicBezTo>
                <a:lnTo>
                  <a:pt x="5544311" y="1163906"/>
                </a:lnTo>
                <a:lnTo>
                  <a:pt x="5557332" y="1188300"/>
                </a:lnTo>
                <a:cubicBezTo>
                  <a:pt x="5710174" y="1506679"/>
                  <a:pt x="5795802" y="2016085"/>
                  <a:pt x="6064132" y="2016085"/>
                </a:cubicBezTo>
                <a:cubicBezTo>
                  <a:pt x="6332460" y="2016085"/>
                  <a:pt x="6417295" y="1506679"/>
                  <a:pt x="6569746" y="1188300"/>
                </a:cubicBezTo>
                <a:lnTo>
                  <a:pt x="6585322" y="1159053"/>
                </a:lnTo>
                <a:lnTo>
                  <a:pt x="6577817" y="1174086"/>
                </a:lnTo>
                <a:cubicBezTo>
                  <a:pt x="6417461" y="1523750"/>
                  <a:pt x="6335633" y="2112659"/>
                  <a:pt x="6064130" y="2112659"/>
                </a:cubicBezTo>
                <a:close/>
                <a:moveTo>
                  <a:pt x="2009683" y="2112659"/>
                </a:moveTo>
                <a:cubicBezTo>
                  <a:pt x="1738178" y="2112659"/>
                  <a:pt x="1655718" y="1523750"/>
                  <a:pt x="1494958" y="1174086"/>
                </a:cubicBezTo>
                <a:lnTo>
                  <a:pt x="1489866" y="1163911"/>
                </a:lnTo>
                <a:lnTo>
                  <a:pt x="1502884" y="1188300"/>
                </a:lnTo>
                <a:cubicBezTo>
                  <a:pt x="1655727" y="1506679"/>
                  <a:pt x="1741355" y="2016085"/>
                  <a:pt x="2009684" y="2016085"/>
                </a:cubicBezTo>
                <a:cubicBezTo>
                  <a:pt x="2278013" y="2016085"/>
                  <a:pt x="2362849" y="1506679"/>
                  <a:pt x="2515299" y="1188300"/>
                </a:cubicBezTo>
                <a:lnTo>
                  <a:pt x="2530882" y="1159042"/>
                </a:lnTo>
                <a:lnTo>
                  <a:pt x="2523371" y="1174086"/>
                </a:lnTo>
                <a:cubicBezTo>
                  <a:pt x="2363014" y="1523750"/>
                  <a:pt x="2281187" y="2112659"/>
                  <a:pt x="2009683" y="2112659"/>
                </a:cubicBezTo>
                <a:close/>
                <a:moveTo>
                  <a:pt x="2009683" y="2117136"/>
                </a:moveTo>
                <a:cubicBezTo>
                  <a:pt x="2302525" y="2117136"/>
                  <a:pt x="2377084" y="1447089"/>
                  <a:pt x="2558964" y="1112065"/>
                </a:cubicBezTo>
                <a:lnTo>
                  <a:pt x="2589994" y="1062700"/>
                </a:lnTo>
                <a:lnTo>
                  <a:pt x="2590104" y="1062711"/>
                </a:lnTo>
                <a:lnTo>
                  <a:pt x="2592181" y="1065673"/>
                </a:lnTo>
                <a:lnTo>
                  <a:pt x="2604915" y="1085743"/>
                </a:lnTo>
                <a:cubicBezTo>
                  <a:pt x="2655922" y="1153794"/>
                  <a:pt x="2715481" y="1195672"/>
                  <a:pt x="2788676" y="1195672"/>
                </a:cubicBezTo>
                <a:cubicBezTo>
                  <a:pt x="2886010" y="1195672"/>
                  <a:pt x="2959261" y="1162200"/>
                  <a:pt x="3020424" y="1111988"/>
                </a:cubicBezTo>
                <a:lnTo>
                  <a:pt x="3067237" y="1064284"/>
                </a:lnTo>
                <a:lnTo>
                  <a:pt x="3068518" y="1063103"/>
                </a:lnTo>
                <a:lnTo>
                  <a:pt x="3069899" y="1062095"/>
                </a:lnTo>
                <a:lnTo>
                  <a:pt x="3102440" y="1095420"/>
                </a:lnTo>
                <a:cubicBezTo>
                  <a:pt x="3232197" y="1252346"/>
                  <a:pt x="3325134" y="1461579"/>
                  <a:pt x="3568470" y="1461579"/>
                </a:cubicBezTo>
                <a:cubicBezTo>
                  <a:pt x="3799314" y="1461579"/>
                  <a:pt x="3895499" y="1273240"/>
                  <a:pt x="4013841" y="1120861"/>
                </a:cubicBezTo>
                <a:lnTo>
                  <a:pt x="4061020" y="1064774"/>
                </a:lnTo>
                <a:lnTo>
                  <a:pt x="4142789" y="1141964"/>
                </a:lnTo>
                <a:cubicBezTo>
                  <a:pt x="4231438" y="1225439"/>
                  <a:pt x="4328723" y="1301527"/>
                  <a:pt x="4503984" y="1301527"/>
                </a:cubicBezTo>
                <a:cubicBezTo>
                  <a:pt x="4699772" y="1301527"/>
                  <a:pt x="4799224" y="1205592"/>
                  <a:pt x="4895719" y="1113175"/>
                </a:cubicBezTo>
                <a:lnTo>
                  <a:pt x="4951076" y="1062156"/>
                </a:lnTo>
                <a:lnTo>
                  <a:pt x="4951154" y="1062159"/>
                </a:lnTo>
                <a:lnTo>
                  <a:pt x="4952489" y="1063037"/>
                </a:lnTo>
                <a:lnTo>
                  <a:pt x="4955071" y="1065188"/>
                </a:lnTo>
                <a:lnTo>
                  <a:pt x="4967653" y="1076784"/>
                </a:lnTo>
                <a:cubicBezTo>
                  <a:pt x="5045596" y="1142833"/>
                  <a:pt x="5137358" y="1195672"/>
                  <a:pt x="5283778" y="1195672"/>
                </a:cubicBezTo>
                <a:cubicBezTo>
                  <a:pt x="5356989" y="1195672"/>
                  <a:pt x="5416603" y="1153794"/>
                  <a:pt x="5467693" y="1085743"/>
                </a:cubicBezTo>
                <a:lnTo>
                  <a:pt x="5482112" y="1063063"/>
                </a:lnTo>
                <a:lnTo>
                  <a:pt x="5482522" y="1062602"/>
                </a:lnTo>
                <a:lnTo>
                  <a:pt x="5482610" y="1062641"/>
                </a:lnTo>
                <a:lnTo>
                  <a:pt x="5513735" y="1112065"/>
                </a:lnTo>
                <a:cubicBezTo>
                  <a:pt x="5696008" y="1447089"/>
                  <a:pt x="5771288" y="2117136"/>
                  <a:pt x="6064130" y="2117136"/>
                </a:cubicBezTo>
                <a:cubicBezTo>
                  <a:pt x="6356971" y="2117136"/>
                  <a:pt x="6431531" y="1447089"/>
                  <a:pt x="6613410" y="1112065"/>
                </a:cubicBezTo>
                <a:lnTo>
                  <a:pt x="6644440" y="1062700"/>
                </a:lnTo>
                <a:lnTo>
                  <a:pt x="6644550" y="1062711"/>
                </a:lnTo>
                <a:lnTo>
                  <a:pt x="6646628" y="1065675"/>
                </a:lnTo>
                <a:lnTo>
                  <a:pt x="6659361" y="1085743"/>
                </a:lnTo>
                <a:cubicBezTo>
                  <a:pt x="6710368" y="1153794"/>
                  <a:pt x="6769927" y="1195672"/>
                  <a:pt x="6843122" y="1195672"/>
                </a:cubicBezTo>
                <a:cubicBezTo>
                  <a:pt x="6940456" y="1195672"/>
                  <a:pt x="7013707" y="1162200"/>
                  <a:pt x="7074870" y="1111988"/>
                </a:cubicBezTo>
                <a:lnTo>
                  <a:pt x="7121675" y="1064292"/>
                </a:lnTo>
                <a:lnTo>
                  <a:pt x="7122965" y="1063102"/>
                </a:lnTo>
                <a:lnTo>
                  <a:pt x="7124344" y="1062095"/>
                </a:lnTo>
                <a:lnTo>
                  <a:pt x="7156886" y="1095420"/>
                </a:lnTo>
                <a:cubicBezTo>
                  <a:pt x="7286642" y="1252346"/>
                  <a:pt x="7379580" y="1461579"/>
                  <a:pt x="7622915" y="1461579"/>
                </a:cubicBezTo>
                <a:cubicBezTo>
                  <a:pt x="7853759" y="1461579"/>
                  <a:pt x="7949944" y="1273240"/>
                  <a:pt x="8068287" y="1120861"/>
                </a:cubicBezTo>
                <a:lnTo>
                  <a:pt x="8115465" y="1064774"/>
                </a:lnTo>
                <a:lnTo>
                  <a:pt x="8197235" y="1141964"/>
                </a:lnTo>
                <a:cubicBezTo>
                  <a:pt x="8285885" y="1225439"/>
                  <a:pt x="8383169" y="1301527"/>
                  <a:pt x="8558431" y="1301527"/>
                </a:cubicBezTo>
                <a:cubicBezTo>
                  <a:pt x="8754218" y="1301527"/>
                  <a:pt x="8853671" y="1205592"/>
                  <a:pt x="8950166" y="1113175"/>
                </a:cubicBezTo>
                <a:lnTo>
                  <a:pt x="9005523" y="1062156"/>
                </a:lnTo>
                <a:lnTo>
                  <a:pt x="9005601" y="1062159"/>
                </a:lnTo>
                <a:lnTo>
                  <a:pt x="9006932" y="1063035"/>
                </a:lnTo>
                <a:lnTo>
                  <a:pt x="9009519" y="1065190"/>
                </a:lnTo>
                <a:lnTo>
                  <a:pt x="9022099" y="1076784"/>
                </a:lnTo>
                <a:cubicBezTo>
                  <a:pt x="9100043" y="1142833"/>
                  <a:pt x="9191803" y="1195672"/>
                  <a:pt x="9338224" y="1195672"/>
                </a:cubicBezTo>
                <a:cubicBezTo>
                  <a:pt x="9411434" y="1195672"/>
                  <a:pt x="9471050" y="1153794"/>
                  <a:pt x="9522140" y="1085743"/>
                </a:cubicBezTo>
                <a:lnTo>
                  <a:pt x="9536559" y="1063061"/>
                </a:lnTo>
                <a:lnTo>
                  <a:pt x="9536968" y="1062602"/>
                </a:lnTo>
                <a:lnTo>
                  <a:pt x="9537057" y="1062641"/>
                </a:lnTo>
                <a:lnTo>
                  <a:pt x="9568182" y="1112065"/>
                </a:lnTo>
                <a:cubicBezTo>
                  <a:pt x="9750455" y="1447089"/>
                  <a:pt x="9825734" y="2117136"/>
                  <a:pt x="10118576" y="2117136"/>
                </a:cubicBezTo>
                <a:cubicBezTo>
                  <a:pt x="10411418" y="2117136"/>
                  <a:pt x="10485977" y="1447089"/>
                  <a:pt x="10667857" y="1112065"/>
                </a:cubicBezTo>
                <a:lnTo>
                  <a:pt x="10698887" y="1062700"/>
                </a:lnTo>
                <a:lnTo>
                  <a:pt x="10698997" y="1062711"/>
                </a:lnTo>
                <a:lnTo>
                  <a:pt x="10701077" y="1065677"/>
                </a:lnTo>
                <a:lnTo>
                  <a:pt x="10713809" y="1085743"/>
                </a:lnTo>
                <a:cubicBezTo>
                  <a:pt x="10764816" y="1153794"/>
                  <a:pt x="10824374" y="1195672"/>
                  <a:pt x="10897570" y="1195672"/>
                </a:cubicBezTo>
                <a:cubicBezTo>
                  <a:pt x="10994904" y="1195672"/>
                  <a:pt x="11068154" y="1162200"/>
                  <a:pt x="11129318" y="1111988"/>
                </a:cubicBezTo>
                <a:lnTo>
                  <a:pt x="11176127" y="1064288"/>
                </a:lnTo>
                <a:lnTo>
                  <a:pt x="11177411" y="1063103"/>
                </a:lnTo>
                <a:lnTo>
                  <a:pt x="11178792" y="1062095"/>
                </a:lnTo>
                <a:lnTo>
                  <a:pt x="11211334" y="1095420"/>
                </a:lnTo>
                <a:cubicBezTo>
                  <a:pt x="11341090" y="1252346"/>
                  <a:pt x="11434027" y="1461579"/>
                  <a:pt x="11677363" y="1461579"/>
                </a:cubicBezTo>
                <a:cubicBezTo>
                  <a:pt x="11908207" y="1461579"/>
                  <a:pt x="12004393" y="1273240"/>
                  <a:pt x="12122734" y="1120861"/>
                </a:cubicBezTo>
                <a:lnTo>
                  <a:pt x="12171861" y="1062459"/>
                </a:lnTo>
                <a:lnTo>
                  <a:pt x="12171909" y="1062461"/>
                </a:lnTo>
                <a:lnTo>
                  <a:pt x="12172390" y="1062721"/>
                </a:lnTo>
                <a:lnTo>
                  <a:pt x="12172496" y="1062491"/>
                </a:lnTo>
                <a:lnTo>
                  <a:pt x="12173111" y="1062522"/>
                </a:lnTo>
                <a:lnTo>
                  <a:pt x="12173348" y="1062566"/>
                </a:lnTo>
                <a:lnTo>
                  <a:pt x="12173353" y="1062534"/>
                </a:lnTo>
                <a:lnTo>
                  <a:pt x="12173989" y="1062566"/>
                </a:lnTo>
                <a:lnTo>
                  <a:pt x="12173989" y="1060559"/>
                </a:lnTo>
                <a:lnTo>
                  <a:pt x="12175108" y="1059285"/>
                </a:lnTo>
                <a:lnTo>
                  <a:pt x="12175030" y="1059206"/>
                </a:lnTo>
                <a:lnTo>
                  <a:pt x="12175189" y="1059043"/>
                </a:lnTo>
                <a:lnTo>
                  <a:pt x="12175066" y="1058910"/>
                </a:lnTo>
                <a:lnTo>
                  <a:pt x="12175266" y="1058725"/>
                </a:lnTo>
                <a:lnTo>
                  <a:pt x="12175134" y="1058568"/>
                </a:lnTo>
                <a:lnTo>
                  <a:pt x="12175266" y="1058411"/>
                </a:lnTo>
                <a:lnTo>
                  <a:pt x="12175066" y="1058225"/>
                </a:lnTo>
                <a:lnTo>
                  <a:pt x="12175189" y="1058093"/>
                </a:lnTo>
                <a:lnTo>
                  <a:pt x="12175030" y="1057930"/>
                </a:lnTo>
                <a:lnTo>
                  <a:pt x="12175108" y="1057851"/>
                </a:lnTo>
                <a:lnTo>
                  <a:pt x="12173989" y="1056577"/>
                </a:lnTo>
                <a:lnTo>
                  <a:pt x="12173989" y="1054570"/>
                </a:lnTo>
                <a:lnTo>
                  <a:pt x="12173353" y="1054602"/>
                </a:lnTo>
                <a:lnTo>
                  <a:pt x="12173348" y="1054570"/>
                </a:lnTo>
                <a:lnTo>
                  <a:pt x="12173111" y="1054614"/>
                </a:lnTo>
                <a:lnTo>
                  <a:pt x="12172496" y="1054645"/>
                </a:lnTo>
                <a:lnTo>
                  <a:pt x="12172390" y="1054415"/>
                </a:lnTo>
                <a:lnTo>
                  <a:pt x="12171909" y="1054675"/>
                </a:lnTo>
                <a:lnTo>
                  <a:pt x="12171861" y="1054678"/>
                </a:lnTo>
                <a:lnTo>
                  <a:pt x="12122734" y="996275"/>
                </a:lnTo>
                <a:cubicBezTo>
                  <a:pt x="12004393" y="843896"/>
                  <a:pt x="11908207" y="655557"/>
                  <a:pt x="11677363" y="655557"/>
                </a:cubicBezTo>
                <a:cubicBezTo>
                  <a:pt x="11434027" y="655557"/>
                  <a:pt x="11341090" y="864790"/>
                  <a:pt x="11211334" y="1021716"/>
                </a:cubicBezTo>
                <a:lnTo>
                  <a:pt x="11178792" y="1055041"/>
                </a:lnTo>
                <a:lnTo>
                  <a:pt x="11177411" y="1054033"/>
                </a:lnTo>
                <a:lnTo>
                  <a:pt x="11176127" y="1052848"/>
                </a:lnTo>
                <a:lnTo>
                  <a:pt x="11129318" y="1005148"/>
                </a:lnTo>
                <a:cubicBezTo>
                  <a:pt x="11068154" y="954936"/>
                  <a:pt x="10994904" y="921464"/>
                  <a:pt x="10897570" y="921464"/>
                </a:cubicBezTo>
                <a:cubicBezTo>
                  <a:pt x="10824375" y="921464"/>
                  <a:pt x="10764816" y="963342"/>
                  <a:pt x="10713809" y="1031393"/>
                </a:cubicBezTo>
                <a:lnTo>
                  <a:pt x="10701076" y="1051460"/>
                </a:lnTo>
                <a:lnTo>
                  <a:pt x="10698997" y="1054425"/>
                </a:lnTo>
                <a:lnTo>
                  <a:pt x="10698887" y="1054436"/>
                </a:lnTo>
                <a:lnTo>
                  <a:pt x="10667857" y="1005071"/>
                </a:lnTo>
                <a:cubicBezTo>
                  <a:pt x="10485977" y="670047"/>
                  <a:pt x="10411418" y="0"/>
                  <a:pt x="10118576" y="0"/>
                </a:cubicBezTo>
                <a:cubicBezTo>
                  <a:pt x="9825734" y="0"/>
                  <a:pt x="9750455" y="670047"/>
                  <a:pt x="9568182" y="1005071"/>
                </a:cubicBezTo>
                <a:lnTo>
                  <a:pt x="9537057" y="1054495"/>
                </a:lnTo>
                <a:lnTo>
                  <a:pt x="9536968" y="1054535"/>
                </a:lnTo>
                <a:lnTo>
                  <a:pt x="9536561" y="1054077"/>
                </a:lnTo>
                <a:lnTo>
                  <a:pt x="9522140" y="1031393"/>
                </a:lnTo>
                <a:cubicBezTo>
                  <a:pt x="9471050" y="963342"/>
                  <a:pt x="9411434" y="921464"/>
                  <a:pt x="9338224" y="921464"/>
                </a:cubicBezTo>
                <a:cubicBezTo>
                  <a:pt x="9191803" y="921464"/>
                  <a:pt x="9100043" y="974303"/>
                  <a:pt x="9022099" y="1040352"/>
                </a:cubicBezTo>
                <a:lnTo>
                  <a:pt x="9009520" y="1051945"/>
                </a:lnTo>
                <a:lnTo>
                  <a:pt x="9006931" y="1054102"/>
                </a:lnTo>
                <a:lnTo>
                  <a:pt x="9005601" y="1054977"/>
                </a:lnTo>
                <a:lnTo>
                  <a:pt x="9005523" y="1054980"/>
                </a:lnTo>
                <a:lnTo>
                  <a:pt x="8950166" y="1003961"/>
                </a:lnTo>
                <a:cubicBezTo>
                  <a:pt x="8853671" y="911544"/>
                  <a:pt x="8754218" y="815609"/>
                  <a:pt x="8558431" y="815609"/>
                </a:cubicBezTo>
                <a:cubicBezTo>
                  <a:pt x="8383169" y="815609"/>
                  <a:pt x="8285885" y="891697"/>
                  <a:pt x="8197235" y="975172"/>
                </a:cubicBezTo>
                <a:lnTo>
                  <a:pt x="8115465" y="1052362"/>
                </a:lnTo>
                <a:lnTo>
                  <a:pt x="8068287" y="996275"/>
                </a:lnTo>
                <a:cubicBezTo>
                  <a:pt x="7949944" y="843896"/>
                  <a:pt x="7853759" y="655557"/>
                  <a:pt x="7622915" y="655557"/>
                </a:cubicBezTo>
                <a:cubicBezTo>
                  <a:pt x="7379580" y="655557"/>
                  <a:pt x="7286642" y="864790"/>
                  <a:pt x="7156886" y="1021716"/>
                </a:cubicBezTo>
                <a:lnTo>
                  <a:pt x="7124344" y="1055041"/>
                </a:lnTo>
                <a:lnTo>
                  <a:pt x="7122966" y="1054035"/>
                </a:lnTo>
                <a:lnTo>
                  <a:pt x="7121675" y="1052844"/>
                </a:lnTo>
                <a:lnTo>
                  <a:pt x="7074870" y="1005148"/>
                </a:lnTo>
                <a:cubicBezTo>
                  <a:pt x="7013707" y="954936"/>
                  <a:pt x="6940456" y="921464"/>
                  <a:pt x="6843122" y="921464"/>
                </a:cubicBezTo>
                <a:cubicBezTo>
                  <a:pt x="6769927" y="921464"/>
                  <a:pt x="6710368" y="963342"/>
                  <a:pt x="6659361" y="1031393"/>
                </a:cubicBezTo>
                <a:lnTo>
                  <a:pt x="6646626" y="1051463"/>
                </a:lnTo>
                <a:lnTo>
                  <a:pt x="6644550" y="1054425"/>
                </a:lnTo>
                <a:lnTo>
                  <a:pt x="6644440" y="1054436"/>
                </a:lnTo>
                <a:lnTo>
                  <a:pt x="6613410" y="1005071"/>
                </a:lnTo>
                <a:cubicBezTo>
                  <a:pt x="6431531" y="670047"/>
                  <a:pt x="6356971" y="0"/>
                  <a:pt x="6064130" y="0"/>
                </a:cubicBezTo>
                <a:cubicBezTo>
                  <a:pt x="5771288" y="0"/>
                  <a:pt x="5696008" y="670047"/>
                  <a:pt x="5513735" y="1005071"/>
                </a:cubicBezTo>
                <a:lnTo>
                  <a:pt x="5482610" y="1054495"/>
                </a:lnTo>
                <a:lnTo>
                  <a:pt x="5482521" y="1054535"/>
                </a:lnTo>
                <a:lnTo>
                  <a:pt x="5482112" y="1054074"/>
                </a:lnTo>
                <a:lnTo>
                  <a:pt x="5467693" y="1031393"/>
                </a:lnTo>
                <a:cubicBezTo>
                  <a:pt x="5416603" y="963342"/>
                  <a:pt x="5356989" y="921464"/>
                  <a:pt x="5283779" y="921464"/>
                </a:cubicBezTo>
                <a:cubicBezTo>
                  <a:pt x="5137358" y="921464"/>
                  <a:pt x="5045596" y="974303"/>
                  <a:pt x="4967652" y="1040352"/>
                </a:cubicBezTo>
                <a:lnTo>
                  <a:pt x="4955071" y="1051947"/>
                </a:lnTo>
                <a:lnTo>
                  <a:pt x="4952487" y="1054100"/>
                </a:lnTo>
                <a:lnTo>
                  <a:pt x="4951154" y="1054977"/>
                </a:lnTo>
                <a:lnTo>
                  <a:pt x="4951076" y="1054980"/>
                </a:lnTo>
                <a:lnTo>
                  <a:pt x="4895720" y="1003961"/>
                </a:lnTo>
                <a:cubicBezTo>
                  <a:pt x="4799224" y="911544"/>
                  <a:pt x="4699771" y="815609"/>
                  <a:pt x="4503985" y="815609"/>
                </a:cubicBezTo>
                <a:cubicBezTo>
                  <a:pt x="4328723" y="815609"/>
                  <a:pt x="4231438" y="891697"/>
                  <a:pt x="4142788" y="975172"/>
                </a:cubicBezTo>
                <a:lnTo>
                  <a:pt x="4061019" y="1052362"/>
                </a:lnTo>
                <a:lnTo>
                  <a:pt x="4013839" y="996275"/>
                </a:lnTo>
                <a:cubicBezTo>
                  <a:pt x="3895498" y="843896"/>
                  <a:pt x="3799314" y="655557"/>
                  <a:pt x="3568470" y="655557"/>
                </a:cubicBezTo>
                <a:cubicBezTo>
                  <a:pt x="3325134" y="655557"/>
                  <a:pt x="3232197" y="864790"/>
                  <a:pt x="3102440" y="1021716"/>
                </a:cubicBezTo>
                <a:lnTo>
                  <a:pt x="3069899" y="1055042"/>
                </a:lnTo>
                <a:lnTo>
                  <a:pt x="3068519" y="1054034"/>
                </a:lnTo>
                <a:lnTo>
                  <a:pt x="3067234" y="1052848"/>
                </a:lnTo>
                <a:lnTo>
                  <a:pt x="3020424" y="1005148"/>
                </a:lnTo>
                <a:cubicBezTo>
                  <a:pt x="2959261" y="954936"/>
                  <a:pt x="2886011" y="921464"/>
                  <a:pt x="2788676" y="921464"/>
                </a:cubicBezTo>
                <a:cubicBezTo>
                  <a:pt x="2715481" y="921464"/>
                  <a:pt x="2655922" y="963342"/>
                  <a:pt x="2604914" y="1031393"/>
                </a:cubicBezTo>
                <a:lnTo>
                  <a:pt x="2592180" y="1051463"/>
                </a:lnTo>
                <a:lnTo>
                  <a:pt x="2590104" y="1054425"/>
                </a:lnTo>
                <a:lnTo>
                  <a:pt x="2589994" y="1054436"/>
                </a:lnTo>
                <a:lnTo>
                  <a:pt x="2558964" y="1005071"/>
                </a:lnTo>
                <a:cubicBezTo>
                  <a:pt x="2377084" y="670047"/>
                  <a:pt x="2302525" y="0"/>
                  <a:pt x="2009683" y="0"/>
                </a:cubicBezTo>
                <a:cubicBezTo>
                  <a:pt x="1716841" y="0"/>
                  <a:pt x="1641561" y="670047"/>
                  <a:pt x="1459288" y="1005071"/>
                </a:cubicBezTo>
                <a:lnTo>
                  <a:pt x="1428163" y="1054495"/>
                </a:lnTo>
                <a:lnTo>
                  <a:pt x="1428075" y="1054534"/>
                </a:lnTo>
                <a:lnTo>
                  <a:pt x="1427663" y="1054072"/>
                </a:lnTo>
                <a:lnTo>
                  <a:pt x="1413246" y="1031393"/>
                </a:lnTo>
                <a:cubicBezTo>
                  <a:pt x="1362156" y="963342"/>
                  <a:pt x="1302540" y="921464"/>
                  <a:pt x="1229330" y="921464"/>
                </a:cubicBezTo>
                <a:cubicBezTo>
                  <a:pt x="1082909" y="921464"/>
                  <a:pt x="991148" y="974303"/>
                  <a:pt x="913205" y="1040352"/>
                </a:cubicBezTo>
                <a:lnTo>
                  <a:pt x="900626" y="1051946"/>
                </a:lnTo>
                <a:lnTo>
                  <a:pt x="898038" y="1054101"/>
                </a:lnTo>
                <a:lnTo>
                  <a:pt x="897091" y="1054724"/>
                </a:lnTo>
                <a:lnTo>
                  <a:pt x="896380" y="1054752"/>
                </a:lnTo>
                <a:lnTo>
                  <a:pt x="841272" y="1003961"/>
                </a:lnTo>
                <a:cubicBezTo>
                  <a:pt x="744777" y="911544"/>
                  <a:pt x="645324" y="815609"/>
                  <a:pt x="449537" y="815609"/>
                </a:cubicBezTo>
                <a:cubicBezTo>
                  <a:pt x="274276" y="815609"/>
                  <a:pt x="176991" y="891697"/>
                  <a:pt x="88341" y="975173"/>
                </a:cubicBezTo>
                <a:lnTo>
                  <a:pt x="4155" y="1054643"/>
                </a:lnTo>
                <a:lnTo>
                  <a:pt x="2061" y="1054585"/>
                </a:lnTo>
                <a:lnTo>
                  <a:pt x="1839" y="1054496"/>
                </a:lnTo>
                <a:lnTo>
                  <a:pt x="1806" y="1054578"/>
                </a:lnTo>
                <a:lnTo>
                  <a:pt x="1735" y="1054576"/>
                </a:lnTo>
                <a:lnTo>
                  <a:pt x="1678" y="1054570"/>
                </a:lnTo>
                <a:lnTo>
                  <a:pt x="1678" y="1054574"/>
                </a:lnTo>
                <a:lnTo>
                  <a:pt x="1520" y="1054570"/>
                </a:lnTo>
                <a:lnTo>
                  <a:pt x="1520" y="1055293"/>
                </a:lnTo>
                <a:lnTo>
                  <a:pt x="585" y="1057631"/>
                </a:lnTo>
                <a:lnTo>
                  <a:pt x="83" y="1058252"/>
                </a:lnTo>
                <a:lnTo>
                  <a:pt x="166" y="1058323"/>
                </a:lnTo>
                <a:lnTo>
                  <a:pt x="160" y="1058331"/>
                </a:lnTo>
                <a:lnTo>
                  <a:pt x="193" y="1058356"/>
                </a:lnTo>
                <a:lnTo>
                  <a:pt x="35" y="1058532"/>
                </a:lnTo>
                <a:lnTo>
                  <a:pt x="0" y="1058565"/>
                </a:lnTo>
                <a:lnTo>
                  <a:pt x="3" y="1058568"/>
                </a:lnTo>
                <a:lnTo>
                  <a:pt x="0" y="1058571"/>
                </a:lnTo>
                <a:lnTo>
                  <a:pt x="35" y="1058604"/>
                </a:lnTo>
                <a:lnTo>
                  <a:pt x="193" y="1058780"/>
                </a:lnTo>
                <a:lnTo>
                  <a:pt x="160" y="1058805"/>
                </a:lnTo>
                <a:lnTo>
                  <a:pt x="166" y="1058813"/>
                </a:lnTo>
                <a:lnTo>
                  <a:pt x="83" y="1058884"/>
                </a:lnTo>
                <a:lnTo>
                  <a:pt x="585" y="1059505"/>
                </a:lnTo>
                <a:lnTo>
                  <a:pt x="1520" y="1061843"/>
                </a:lnTo>
                <a:lnTo>
                  <a:pt x="1520" y="1062566"/>
                </a:lnTo>
                <a:lnTo>
                  <a:pt x="1678" y="1062562"/>
                </a:lnTo>
                <a:lnTo>
                  <a:pt x="1678" y="1062566"/>
                </a:lnTo>
                <a:lnTo>
                  <a:pt x="1735" y="1062560"/>
                </a:lnTo>
                <a:lnTo>
                  <a:pt x="1806" y="1062558"/>
                </a:lnTo>
                <a:lnTo>
                  <a:pt x="1839" y="1062640"/>
                </a:lnTo>
                <a:lnTo>
                  <a:pt x="2061" y="1062551"/>
                </a:lnTo>
                <a:lnTo>
                  <a:pt x="4155" y="1062494"/>
                </a:lnTo>
                <a:lnTo>
                  <a:pt x="88341" y="1141964"/>
                </a:lnTo>
                <a:cubicBezTo>
                  <a:pt x="176991" y="1225439"/>
                  <a:pt x="274276" y="1301527"/>
                  <a:pt x="449537" y="1301527"/>
                </a:cubicBezTo>
                <a:cubicBezTo>
                  <a:pt x="645324" y="1301527"/>
                  <a:pt x="744777" y="1205592"/>
                  <a:pt x="841272" y="1113175"/>
                </a:cubicBezTo>
                <a:lnTo>
                  <a:pt x="896380" y="1062385"/>
                </a:lnTo>
                <a:lnTo>
                  <a:pt x="897091" y="1062412"/>
                </a:lnTo>
                <a:lnTo>
                  <a:pt x="898039" y="1063035"/>
                </a:lnTo>
                <a:lnTo>
                  <a:pt x="900625" y="1065189"/>
                </a:lnTo>
                <a:lnTo>
                  <a:pt x="913205" y="1076784"/>
                </a:lnTo>
                <a:cubicBezTo>
                  <a:pt x="991148" y="1142833"/>
                  <a:pt x="1082909" y="1195672"/>
                  <a:pt x="1229330" y="1195672"/>
                </a:cubicBezTo>
                <a:cubicBezTo>
                  <a:pt x="1302540" y="1195672"/>
                  <a:pt x="1362156" y="1153794"/>
                  <a:pt x="1413246" y="1085743"/>
                </a:cubicBezTo>
                <a:lnTo>
                  <a:pt x="1427664" y="1063062"/>
                </a:lnTo>
                <a:lnTo>
                  <a:pt x="1428074" y="1062602"/>
                </a:lnTo>
                <a:lnTo>
                  <a:pt x="1428163" y="1062641"/>
                </a:lnTo>
                <a:lnTo>
                  <a:pt x="1459288" y="1112065"/>
                </a:lnTo>
                <a:cubicBezTo>
                  <a:pt x="1641561" y="1447089"/>
                  <a:pt x="1716841" y="2117136"/>
                  <a:pt x="2009683" y="2117136"/>
                </a:cubicBezTo>
                <a:close/>
              </a:path>
            </a:pathLst>
          </a:custGeom>
          <a:gradFill>
            <a:gsLst>
              <a:gs pos="0">
                <a:schemeClr val="accent1"/>
              </a:gs>
              <a:gs pos="18000">
                <a:schemeClr val="accent2"/>
              </a:gs>
              <a:gs pos="37000">
                <a:schemeClr val="accent3"/>
              </a:gs>
              <a:gs pos="58000">
                <a:schemeClr val="accent4"/>
              </a:gs>
              <a:gs pos="80000">
                <a:schemeClr val="accent5"/>
              </a:gs>
              <a:gs pos="100000">
                <a:schemeClr val="accent6"/>
              </a:gs>
            </a:gsLst>
            <a:lin ang="10800025"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4" name="Google Shape;44;p7"/>
          <p:cNvSpPr/>
          <p:nvPr/>
        </p:nvSpPr>
        <p:spPr>
          <a:xfrm>
            <a:off x="8325" y="5179200"/>
            <a:ext cx="12175348" cy="831547"/>
          </a:xfrm>
          <a:custGeom>
            <a:rect b="b" l="l" r="r" t="t"/>
            <a:pathLst>
              <a:path extrusionOk="0" h="1200790" w="12175348">
                <a:moveTo>
                  <a:pt x="8516100" y="1160806"/>
                </a:moveTo>
                <a:cubicBezTo>
                  <a:pt x="8415329" y="1160806"/>
                  <a:pt x="8364383" y="1170380"/>
                  <a:pt x="8313258" y="1179954"/>
                </a:cubicBezTo>
                <a:lnTo>
                  <a:pt x="8273261" y="1186291"/>
                </a:lnTo>
                <a:lnTo>
                  <a:pt x="8457737" y="1178046"/>
                </a:lnTo>
                <a:cubicBezTo>
                  <a:pt x="8528510" y="1176362"/>
                  <a:pt x="8609747" y="1177142"/>
                  <a:pt x="8719203" y="1183947"/>
                </a:cubicBezTo>
                <a:lnTo>
                  <a:pt x="8752901" y="1185291"/>
                </a:lnTo>
                <a:lnTo>
                  <a:pt x="8718684" y="1179874"/>
                </a:lnTo>
                <a:cubicBezTo>
                  <a:pt x="8667718" y="1170340"/>
                  <a:pt x="8616872" y="1160806"/>
                  <a:pt x="8516100" y="1160806"/>
                </a:cubicBezTo>
                <a:close/>
                <a:moveTo>
                  <a:pt x="4461652" y="1160806"/>
                </a:moveTo>
                <a:cubicBezTo>
                  <a:pt x="4360881" y="1160806"/>
                  <a:pt x="4309935" y="1170380"/>
                  <a:pt x="4258810" y="1179954"/>
                </a:cubicBezTo>
                <a:lnTo>
                  <a:pt x="4218813" y="1186292"/>
                </a:lnTo>
                <a:lnTo>
                  <a:pt x="4403290" y="1178046"/>
                </a:lnTo>
                <a:cubicBezTo>
                  <a:pt x="4474062" y="1176362"/>
                  <a:pt x="4555299" y="1177142"/>
                  <a:pt x="4664755" y="1183947"/>
                </a:cubicBezTo>
                <a:lnTo>
                  <a:pt x="4698454" y="1185291"/>
                </a:lnTo>
                <a:lnTo>
                  <a:pt x="4664237" y="1179874"/>
                </a:lnTo>
                <a:cubicBezTo>
                  <a:pt x="4613271" y="1170340"/>
                  <a:pt x="4562425" y="1160806"/>
                  <a:pt x="4461652" y="1160806"/>
                </a:cubicBezTo>
                <a:close/>
                <a:moveTo>
                  <a:pt x="407205" y="1160806"/>
                </a:moveTo>
                <a:cubicBezTo>
                  <a:pt x="306433" y="1160806"/>
                  <a:pt x="255487" y="1170380"/>
                  <a:pt x="204362" y="1179954"/>
                </a:cubicBezTo>
                <a:lnTo>
                  <a:pt x="164360" y="1186292"/>
                </a:lnTo>
                <a:lnTo>
                  <a:pt x="348843" y="1178046"/>
                </a:lnTo>
                <a:cubicBezTo>
                  <a:pt x="419616" y="1176362"/>
                  <a:pt x="500854" y="1177142"/>
                  <a:pt x="610310" y="1183947"/>
                </a:cubicBezTo>
                <a:lnTo>
                  <a:pt x="644005" y="1185291"/>
                </a:lnTo>
                <a:lnTo>
                  <a:pt x="609788" y="1179874"/>
                </a:lnTo>
                <a:cubicBezTo>
                  <a:pt x="558823" y="1170340"/>
                  <a:pt x="507977" y="1160806"/>
                  <a:pt x="407205" y="1160806"/>
                </a:cubicBezTo>
                <a:close/>
                <a:moveTo>
                  <a:pt x="10142841" y="1145057"/>
                </a:moveTo>
                <a:cubicBezTo>
                  <a:pt x="10042269" y="1145057"/>
                  <a:pt x="9991244" y="1158468"/>
                  <a:pt x="9940018" y="1171889"/>
                </a:cubicBezTo>
                <a:lnTo>
                  <a:pt x="9881886" y="1184789"/>
                </a:lnTo>
                <a:lnTo>
                  <a:pt x="9991042" y="1177449"/>
                </a:lnTo>
                <a:cubicBezTo>
                  <a:pt x="10038367" y="1174449"/>
                  <a:pt x="10087858" y="1172115"/>
                  <a:pt x="10142881" y="1172115"/>
                </a:cubicBezTo>
                <a:cubicBezTo>
                  <a:pt x="10243653" y="1172115"/>
                  <a:pt x="10294639" y="1176572"/>
                  <a:pt x="10345564" y="1181030"/>
                </a:cubicBezTo>
                <a:lnTo>
                  <a:pt x="10395690" y="1183238"/>
                </a:lnTo>
                <a:lnTo>
                  <a:pt x="10345025" y="1171679"/>
                </a:lnTo>
                <a:cubicBezTo>
                  <a:pt x="10223827" y="1139701"/>
                  <a:pt x="10141402" y="1144897"/>
                  <a:pt x="10142841" y="1145057"/>
                </a:cubicBezTo>
                <a:close/>
                <a:moveTo>
                  <a:pt x="6088393" y="1145057"/>
                </a:moveTo>
                <a:cubicBezTo>
                  <a:pt x="5987822" y="1145057"/>
                  <a:pt x="5936796" y="1158468"/>
                  <a:pt x="5885571" y="1171889"/>
                </a:cubicBezTo>
                <a:lnTo>
                  <a:pt x="5827438" y="1184789"/>
                </a:lnTo>
                <a:lnTo>
                  <a:pt x="5936594" y="1177449"/>
                </a:lnTo>
                <a:cubicBezTo>
                  <a:pt x="5983919" y="1174449"/>
                  <a:pt x="6033411" y="1172115"/>
                  <a:pt x="6088433" y="1172115"/>
                </a:cubicBezTo>
                <a:cubicBezTo>
                  <a:pt x="6189205" y="1172115"/>
                  <a:pt x="6240191" y="1176572"/>
                  <a:pt x="6291117" y="1181030"/>
                </a:cubicBezTo>
                <a:lnTo>
                  <a:pt x="6341242" y="1183238"/>
                </a:lnTo>
                <a:lnTo>
                  <a:pt x="6290577" y="1171679"/>
                </a:lnTo>
                <a:cubicBezTo>
                  <a:pt x="6169379" y="1139701"/>
                  <a:pt x="6086955" y="1144897"/>
                  <a:pt x="6088393" y="1145057"/>
                </a:cubicBezTo>
                <a:close/>
                <a:moveTo>
                  <a:pt x="2033945" y="1145057"/>
                </a:moveTo>
                <a:cubicBezTo>
                  <a:pt x="1933373" y="1145057"/>
                  <a:pt x="1882348" y="1158468"/>
                  <a:pt x="1831122" y="1171889"/>
                </a:cubicBezTo>
                <a:lnTo>
                  <a:pt x="1772989" y="1184789"/>
                </a:lnTo>
                <a:lnTo>
                  <a:pt x="1882148" y="1177449"/>
                </a:lnTo>
                <a:cubicBezTo>
                  <a:pt x="1929473" y="1174449"/>
                  <a:pt x="1978965" y="1172115"/>
                  <a:pt x="2033988" y="1172115"/>
                </a:cubicBezTo>
                <a:cubicBezTo>
                  <a:pt x="2134759" y="1172115"/>
                  <a:pt x="2185744" y="1176572"/>
                  <a:pt x="2236671" y="1181030"/>
                </a:cubicBezTo>
                <a:lnTo>
                  <a:pt x="2286793" y="1183238"/>
                </a:lnTo>
                <a:lnTo>
                  <a:pt x="2236129" y="1171679"/>
                </a:lnTo>
                <a:cubicBezTo>
                  <a:pt x="2114931" y="1139701"/>
                  <a:pt x="2032507" y="1144897"/>
                  <a:pt x="2033945" y="1145057"/>
                </a:cubicBezTo>
                <a:close/>
                <a:moveTo>
                  <a:pt x="8515860" y="1136334"/>
                </a:moveTo>
                <a:cubicBezTo>
                  <a:pt x="8489558" y="1139132"/>
                  <a:pt x="8437912" y="1129060"/>
                  <a:pt x="8313516" y="1168312"/>
                </a:cubicBezTo>
                <a:lnTo>
                  <a:pt x="8298185" y="1172143"/>
                </a:lnTo>
                <a:lnTo>
                  <a:pt x="8351326" y="1163329"/>
                </a:lnTo>
                <a:cubicBezTo>
                  <a:pt x="8391991" y="1156598"/>
                  <a:pt x="8439812" y="1151213"/>
                  <a:pt x="8516021" y="1151213"/>
                </a:cubicBezTo>
                <a:cubicBezTo>
                  <a:pt x="8584542" y="1150326"/>
                  <a:pt x="8652960" y="1156729"/>
                  <a:pt x="8720122" y="1170320"/>
                </a:cubicBezTo>
                <a:lnTo>
                  <a:pt x="8732634" y="1172224"/>
                </a:lnTo>
                <a:lnTo>
                  <a:pt x="8717643" y="1168312"/>
                </a:lnTo>
                <a:cubicBezTo>
                  <a:pt x="8652783" y="1145872"/>
                  <a:pt x="8584477" y="1135047"/>
                  <a:pt x="8515860" y="1136334"/>
                </a:cubicBezTo>
                <a:close/>
                <a:moveTo>
                  <a:pt x="4461412" y="1136334"/>
                </a:moveTo>
                <a:cubicBezTo>
                  <a:pt x="4435110" y="1139132"/>
                  <a:pt x="4383464" y="1129060"/>
                  <a:pt x="4259068" y="1168312"/>
                </a:cubicBezTo>
                <a:lnTo>
                  <a:pt x="4243738" y="1172143"/>
                </a:lnTo>
                <a:lnTo>
                  <a:pt x="4296878" y="1163329"/>
                </a:lnTo>
                <a:cubicBezTo>
                  <a:pt x="4337543" y="1156598"/>
                  <a:pt x="4385365" y="1151213"/>
                  <a:pt x="4461573" y="1151213"/>
                </a:cubicBezTo>
                <a:cubicBezTo>
                  <a:pt x="4530096" y="1150326"/>
                  <a:pt x="4598512" y="1156729"/>
                  <a:pt x="4665675" y="1170320"/>
                </a:cubicBezTo>
                <a:lnTo>
                  <a:pt x="4678187" y="1172224"/>
                </a:lnTo>
                <a:lnTo>
                  <a:pt x="4663196" y="1168312"/>
                </a:lnTo>
                <a:cubicBezTo>
                  <a:pt x="4598335" y="1145872"/>
                  <a:pt x="4530029" y="1135047"/>
                  <a:pt x="4461412" y="1136334"/>
                </a:cubicBezTo>
                <a:close/>
                <a:moveTo>
                  <a:pt x="406964" y="1136334"/>
                </a:moveTo>
                <a:cubicBezTo>
                  <a:pt x="380662" y="1139132"/>
                  <a:pt x="329016" y="1129060"/>
                  <a:pt x="204620" y="1168312"/>
                </a:cubicBezTo>
                <a:lnTo>
                  <a:pt x="184247" y="1173403"/>
                </a:lnTo>
                <a:lnTo>
                  <a:pt x="203363" y="1170360"/>
                </a:lnTo>
                <a:cubicBezTo>
                  <a:pt x="254369" y="1160787"/>
                  <a:pt x="305514" y="1151213"/>
                  <a:pt x="407125" y="1151213"/>
                </a:cubicBezTo>
                <a:cubicBezTo>
                  <a:pt x="475647" y="1150326"/>
                  <a:pt x="544065" y="1156729"/>
                  <a:pt x="611227" y="1170320"/>
                </a:cubicBezTo>
                <a:lnTo>
                  <a:pt x="623739" y="1172224"/>
                </a:lnTo>
                <a:lnTo>
                  <a:pt x="608748" y="1168312"/>
                </a:lnTo>
                <a:cubicBezTo>
                  <a:pt x="543888" y="1145872"/>
                  <a:pt x="475581" y="1135047"/>
                  <a:pt x="406964" y="1136334"/>
                </a:cubicBezTo>
                <a:close/>
                <a:moveTo>
                  <a:pt x="9329711" y="1122353"/>
                </a:moveTo>
                <a:cubicBezTo>
                  <a:pt x="9229139" y="1122353"/>
                  <a:pt x="9178253" y="1141500"/>
                  <a:pt x="9127108" y="1160647"/>
                </a:cubicBezTo>
                <a:lnTo>
                  <a:pt x="9054986" y="1183481"/>
                </a:lnTo>
                <a:lnTo>
                  <a:pt x="9121610" y="1178779"/>
                </a:lnTo>
                <a:cubicBezTo>
                  <a:pt x="9244643" y="1166906"/>
                  <a:pt x="9338059" y="1153053"/>
                  <a:pt x="9532733" y="1177471"/>
                </a:cubicBezTo>
                <a:lnTo>
                  <a:pt x="9602182" y="1182538"/>
                </a:lnTo>
                <a:lnTo>
                  <a:pt x="9531334" y="1160326"/>
                </a:lnTo>
                <a:cubicBezTo>
                  <a:pt x="9467529" y="1133681"/>
                  <a:pt x="9398840" y="1120745"/>
                  <a:pt x="9329711" y="1122353"/>
                </a:cubicBezTo>
                <a:close/>
                <a:moveTo>
                  <a:pt x="5275263" y="1122353"/>
                </a:moveTo>
                <a:cubicBezTo>
                  <a:pt x="5174691" y="1122353"/>
                  <a:pt x="5123806" y="1141500"/>
                  <a:pt x="5072660" y="1160647"/>
                </a:cubicBezTo>
                <a:lnTo>
                  <a:pt x="5000538" y="1183481"/>
                </a:lnTo>
                <a:lnTo>
                  <a:pt x="5067164" y="1178779"/>
                </a:lnTo>
                <a:cubicBezTo>
                  <a:pt x="5190198" y="1166906"/>
                  <a:pt x="5283613" y="1153053"/>
                  <a:pt x="5478286" y="1177471"/>
                </a:cubicBezTo>
                <a:lnTo>
                  <a:pt x="5547735" y="1182538"/>
                </a:lnTo>
                <a:lnTo>
                  <a:pt x="5476887" y="1160326"/>
                </a:lnTo>
                <a:cubicBezTo>
                  <a:pt x="5413082" y="1133681"/>
                  <a:pt x="5344392" y="1120745"/>
                  <a:pt x="5275263" y="1122353"/>
                </a:cubicBezTo>
                <a:close/>
                <a:moveTo>
                  <a:pt x="1220815" y="1122353"/>
                </a:moveTo>
                <a:cubicBezTo>
                  <a:pt x="1120243" y="1122353"/>
                  <a:pt x="1069358" y="1141500"/>
                  <a:pt x="1018212" y="1160647"/>
                </a:cubicBezTo>
                <a:lnTo>
                  <a:pt x="946090" y="1183481"/>
                </a:lnTo>
                <a:lnTo>
                  <a:pt x="1012717" y="1178779"/>
                </a:lnTo>
                <a:cubicBezTo>
                  <a:pt x="1135750" y="1166906"/>
                  <a:pt x="1229166" y="1153053"/>
                  <a:pt x="1423840" y="1177471"/>
                </a:cubicBezTo>
                <a:lnTo>
                  <a:pt x="1493286" y="1182538"/>
                </a:lnTo>
                <a:lnTo>
                  <a:pt x="1422439" y="1160326"/>
                </a:lnTo>
                <a:cubicBezTo>
                  <a:pt x="1358634" y="1133681"/>
                  <a:pt x="1289944" y="1120745"/>
                  <a:pt x="1220815" y="1122353"/>
                </a:cubicBezTo>
                <a:close/>
                <a:moveTo>
                  <a:pt x="11768783" y="1121872"/>
                </a:moveTo>
                <a:cubicBezTo>
                  <a:pt x="11668130" y="1121872"/>
                  <a:pt x="11617225" y="1141000"/>
                  <a:pt x="11566069" y="1160137"/>
                </a:cubicBezTo>
                <a:lnTo>
                  <a:pt x="11491168" y="1183843"/>
                </a:lnTo>
                <a:lnTo>
                  <a:pt x="11607395" y="1172648"/>
                </a:lnTo>
                <a:cubicBezTo>
                  <a:pt x="11657772" y="1167928"/>
                  <a:pt x="11710941" y="1164121"/>
                  <a:pt x="11769461" y="1164121"/>
                </a:cubicBezTo>
                <a:cubicBezTo>
                  <a:pt x="11845370" y="1164121"/>
                  <a:pt x="11892959" y="1167696"/>
                  <a:pt x="11933469" y="1172165"/>
                </a:cubicBezTo>
                <a:lnTo>
                  <a:pt x="12049920" y="1185011"/>
                </a:lnTo>
                <a:lnTo>
                  <a:pt x="11971185" y="1160087"/>
                </a:lnTo>
                <a:cubicBezTo>
                  <a:pt x="11920120" y="1140980"/>
                  <a:pt x="11869274" y="1121872"/>
                  <a:pt x="11768783" y="1121872"/>
                </a:cubicBezTo>
                <a:close/>
                <a:moveTo>
                  <a:pt x="7714335" y="1121872"/>
                </a:moveTo>
                <a:cubicBezTo>
                  <a:pt x="7613683" y="1121872"/>
                  <a:pt x="7562777" y="1141000"/>
                  <a:pt x="7511621" y="1160137"/>
                </a:cubicBezTo>
                <a:lnTo>
                  <a:pt x="7436721" y="1183843"/>
                </a:lnTo>
                <a:lnTo>
                  <a:pt x="7552948" y="1172648"/>
                </a:lnTo>
                <a:cubicBezTo>
                  <a:pt x="7603325" y="1167928"/>
                  <a:pt x="7656494" y="1164121"/>
                  <a:pt x="7715014" y="1164121"/>
                </a:cubicBezTo>
                <a:cubicBezTo>
                  <a:pt x="7790923" y="1164121"/>
                  <a:pt x="7838512" y="1167696"/>
                  <a:pt x="7879021" y="1172165"/>
                </a:cubicBezTo>
                <a:lnTo>
                  <a:pt x="7995108" y="1184971"/>
                </a:lnTo>
                <a:lnTo>
                  <a:pt x="7935995" y="1167215"/>
                </a:lnTo>
                <a:cubicBezTo>
                  <a:pt x="7877608" y="1146055"/>
                  <a:pt x="7827388" y="1121872"/>
                  <a:pt x="7714335" y="1121872"/>
                </a:cubicBezTo>
                <a:close/>
                <a:moveTo>
                  <a:pt x="3659887" y="1121872"/>
                </a:moveTo>
                <a:cubicBezTo>
                  <a:pt x="3559235" y="1121872"/>
                  <a:pt x="3508330" y="1141000"/>
                  <a:pt x="3457174" y="1160137"/>
                </a:cubicBezTo>
                <a:lnTo>
                  <a:pt x="3382273" y="1183843"/>
                </a:lnTo>
                <a:lnTo>
                  <a:pt x="3498501" y="1172648"/>
                </a:lnTo>
                <a:cubicBezTo>
                  <a:pt x="3548878" y="1167928"/>
                  <a:pt x="3602047" y="1164121"/>
                  <a:pt x="3660567" y="1164121"/>
                </a:cubicBezTo>
                <a:cubicBezTo>
                  <a:pt x="3736476" y="1164121"/>
                  <a:pt x="3784065" y="1167696"/>
                  <a:pt x="3824575" y="1172165"/>
                </a:cubicBezTo>
                <a:lnTo>
                  <a:pt x="3940660" y="1184970"/>
                </a:lnTo>
                <a:lnTo>
                  <a:pt x="3881548" y="1167215"/>
                </a:lnTo>
                <a:cubicBezTo>
                  <a:pt x="3823161" y="1146055"/>
                  <a:pt x="3772941" y="1121872"/>
                  <a:pt x="3659887" y="1121872"/>
                </a:cubicBezTo>
                <a:close/>
                <a:moveTo>
                  <a:pt x="8515700" y="1111491"/>
                </a:moveTo>
                <a:cubicBezTo>
                  <a:pt x="8489398" y="1115408"/>
                  <a:pt x="8438073" y="1101258"/>
                  <a:pt x="8313917" y="1155780"/>
                </a:cubicBezTo>
                <a:lnTo>
                  <a:pt x="8298950" y="1161764"/>
                </a:lnTo>
                <a:lnTo>
                  <a:pt x="8351067" y="1147377"/>
                </a:lnTo>
                <a:cubicBezTo>
                  <a:pt x="8391928" y="1136135"/>
                  <a:pt x="8439891" y="1127141"/>
                  <a:pt x="8515860" y="1127141"/>
                </a:cubicBezTo>
                <a:cubicBezTo>
                  <a:pt x="8542882" y="1130019"/>
                  <a:pt x="8594447" y="1119705"/>
                  <a:pt x="8720442" y="1159119"/>
                </a:cubicBezTo>
                <a:lnTo>
                  <a:pt x="8731252" y="1161826"/>
                </a:lnTo>
                <a:lnTo>
                  <a:pt x="8678925" y="1139721"/>
                </a:lnTo>
                <a:cubicBezTo>
                  <a:pt x="8638280" y="1124037"/>
                  <a:pt x="8590830" y="1111491"/>
                  <a:pt x="8515700" y="1111491"/>
                </a:cubicBezTo>
                <a:close/>
                <a:moveTo>
                  <a:pt x="4461253" y="1111491"/>
                </a:moveTo>
                <a:cubicBezTo>
                  <a:pt x="4434951" y="1115408"/>
                  <a:pt x="4383626" y="1101258"/>
                  <a:pt x="4259470" y="1155780"/>
                </a:cubicBezTo>
                <a:lnTo>
                  <a:pt x="4244501" y="1161764"/>
                </a:lnTo>
                <a:lnTo>
                  <a:pt x="4296619" y="1147377"/>
                </a:lnTo>
                <a:cubicBezTo>
                  <a:pt x="4337480" y="1136135"/>
                  <a:pt x="4385444" y="1127141"/>
                  <a:pt x="4461412" y="1127141"/>
                </a:cubicBezTo>
                <a:cubicBezTo>
                  <a:pt x="4488434" y="1130019"/>
                  <a:pt x="4539999" y="1119705"/>
                  <a:pt x="4665994" y="1159119"/>
                </a:cubicBezTo>
                <a:lnTo>
                  <a:pt x="4676805" y="1161826"/>
                </a:lnTo>
                <a:lnTo>
                  <a:pt x="4624477" y="1139721"/>
                </a:lnTo>
                <a:cubicBezTo>
                  <a:pt x="4583833" y="1124037"/>
                  <a:pt x="4536382" y="1111491"/>
                  <a:pt x="4461253" y="1111491"/>
                </a:cubicBezTo>
                <a:close/>
                <a:moveTo>
                  <a:pt x="406806" y="1111491"/>
                </a:moveTo>
                <a:cubicBezTo>
                  <a:pt x="380504" y="1115408"/>
                  <a:pt x="329179" y="1101258"/>
                  <a:pt x="205022" y="1155780"/>
                </a:cubicBezTo>
                <a:lnTo>
                  <a:pt x="178888" y="1165487"/>
                </a:lnTo>
                <a:lnTo>
                  <a:pt x="202902" y="1159120"/>
                </a:lnTo>
                <a:cubicBezTo>
                  <a:pt x="254168" y="1143130"/>
                  <a:pt x="305673" y="1127141"/>
                  <a:pt x="406964" y="1127141"/>
                </a:cubicBezTo>
                <a:cubicBezTo>
                  <a:pt x="433986" y="1130019"/>
                  <a:pt x="485551" y="1119705"/>
                  <a:pt x="611546" y="1159119"/>
                </a:cubicBezTo>
                <a:lnTo>
                  <a:pt x="622358" y="1161826"/>
                </a:lnTo>
                <a:lnTo>
                  <a:pt x="570030" y="1139721"/>
                </a:lnTo>
                <a:cubicBezTo>
                  <a:pt x="529385" y="1124037"/>
                  <a:pt x="481935" y="1111491"/>
                  <a:pt x="406806" y="1111491"/>
                </a:cubicBezTo>
                <a:close/>
                <a:moveTo>
                  <a:pt x="10141961" y="1110352"/>
                </a:moveTo>
                <a:cubicBezTo>
                  <a:pt x="10029537" y="1110352"/>
                  <a:pt x="9979061" y="1138658"/>
                  <a:pt x="9920316" y="1163425"/>
                </a:cubicBezTo>
                <a:lnTo>
                  <a:pt x="9897164" y="1171519"/>
                </a:lnTo>
                <a:lnTo>
                  <a:pt x="9938340" y="1162356"/>
                </a:lnTo>
                <a:cubicBezTo>
                  <a:pt x="9989565" y="1148935"/>
                  <a:pt x="10040991" y="1135504"/>
                  <a:pt x="10142362" y="1135464"/>
                </a:cubicBezTo>
                <a:cubicBezTo>
                  <a:pt x="10243653" y="1135464"/>
                  <a:pt x="10294858" y="1148855"/>
                  <a:pt x="10345894" y="1162246"/>
                </a:cubicBezTo>
                <a:lnTo>
                  <a:pt x="10392361" y="1172595"/>
                </a:lnTo>
                <a:lnTo>
                  <a:pt x="10343424" y="1154642"/>
                </a:lnTo>
                <a:cubicBezTo>
                  <a:pt x="10293858" y="1132816"/>
                  <a:pt x="10242692" y="1110352"/>
                  <a:pt x="10141961" y="1110352"/>
                </a:cubicBezTo>
                <a:close/>
                <a:moveTo>
                  <a:pt x="6087513" y="1110352"/>
                </a:moveTo>
                <a:cubicBezTo>
                  <a:pt x="5975090" y="1110352"/>
                  <a:pt x="5924614" y="1138658"/>
                  <a:pt x="5865868" y="1163425"/>
                </a:cubicBezTo>
                <a:lnTo>
                  <a:pt x="5842717" y="1171518"/>
                </a:lnTo>
                <a:lnTo>
                  <a:pt x="5883892" y="1162356"/>
                </a:lnTo>
                <a:cubicBezTo>
                  <a:pt x="5935118" y="1148935"/>
                  <a:pt x="5986543" y="1135504"/>
                  <a:pt x="6087914" y="1135464"/>
                </a:cubicBezTo>
                <a:cubicBezTo>
                  <a:pt x="6189205" y="1135464"/>
                  <a:pt x="6240410" y="1148855"/>
                  <a:pt x="6291446" y="1162246"/>
                </a:cubicBezTo>
                <a:lnTo>
                  <a:pt x="6337915" y="1172596"/>
                </a:lnTo>
                <a:lnTo>
                  <a:pt x="6288977" y="1154642"/>
                </a:lnTo>
                <a:cubicBezTo>
                  <a:pt x="6239410" y="1132816"/>
                  <a:pt x="6188245" y="1110352"/>
                  <a:pt x="6087513" y="1110352"/>
                </a:cubicBezTo>
                <a:close/>
                <a:moveTo>
                  <a:pt x="2033065" y="1110352"/>
                </a:moveTo>
                <a:cubicBezTo>
                  <a:pt x="1920641" y="1110352"/>
                  <a:pt x="1870166" y="1138658"/>
                  <a:pt x="1811420" y="1163425"/>
                </a:cubicBezTo>
                <a:lnTo>
                  <a:pt x="1788269" y="1171518"/>
                </a:lnTo>
                <a:lnTo>
                  <a:pt x="1829444" y="1162356"/>
                </a:lnTo>
                <a:cubicBezTo>
                  <a:pt x="1880669" y="1148935"/>
                  <a:pt x="1932095" y="1135504"/>
                  <a:pt x="2033466" y="1135464"/>
                </a:cubicBezTo>
                <a:cubicBezTo>
                  <a:pt x="2134758" y="1135464"/>
                  <a:pt x="2185963" y="1148855"/>
                  <a:pt x="2236999" y="1162246"/>
                </a:cubicBezTo>
                <a:lnTo>
                  <a:pt x="2283467" y="1172596"/>
                </a:lnTo>
                <a:lnTo>
                  <a:pt x="2234529" y="1154642"/>
                </a:lnTo>
                <a:cubicBezTo>
                  <a:pt x="2184963" y="1132816"/>
                  <a:pt x="2133797" y="1110352"/>
                  <a:pt x="2033065" y="1110352"/>
                </a:cubicBezTo>
                <a:close/>
                <a:moveTo>
                  <a:pt x="7964162" y="1107612"/>
                </a:moveTo>
                <a:lnTo>
                  <a:pt x="7969048" y="1114053"/>
                </a:lnTo>
                <a:lnTo>
                  <a:pt x="7969592" y="1114579"/>
                </a:lnTo>
                <a:close/>
                <a:moveTo>
                  <a:pt x="3909699" y="1107591"/>
                </a:moveTo>
                <a:lnTo>
                  <a:pt x="3914601" y="1114053"/>
                </a:lnTo>
                <a:lnTo>
                  <a:pt x="3915146" y="1114581"/>
                </a:lnTo>
                <a:close/>
                <a:moveTo>
                  <a:pt x="10363715" y="1092801"/>
                </a:moveTo>
                <a:lnTo>
                  <a:pt x="10386110" y="1117424"/>
                </a:lnTo>
                <a:lnTo>
                  <a:pt x="10392009" y="1122491"/>
                </a:lnTo>
                <a:close/>
                <a:moveTo>
                  <a:pt x="6309260" y="1092793"/>
                </a:moveTo>
                <a:lnTo>
                  <a:pt x="6331663" y="1117424"/>
                </a:lnTo>
                <a:lnTo>
                  <a:pt x="6337562" y="1122492"/>
                </a:lnTo>
                <a:close/>
                <a:moveTo>
                  <a:pt x="2254807" y="1092787"/>
                </a:moveTo>
                <a:lnTo>
                  <a:pt x="2277216" y="1117424"/>
                </a:lnTo>
                <a:lnTo>
                  <a:pt x="2283117" y="1122494"/>
                </a:lnTo>
                <a:close/>
                <a:moveTo>
                  <a:pt x="8515501" y="1085989"/>
                </a:moveTo>
                <a:cubicBezTo>
                  <a:pt x="8489519" y="1090865"/>
                  <a:pt x="8437873" y="1072957"/>
                  <a:pt x="8314197" y="1142830"/>
                </a:cubicBezTo>
                <a:lnTo>
                  <a:pt x="8292380" y="1154045"/>
                </a:lnTo>
                <a:lnTo>
                  <a:pt x="8330534" y="1138218"/>
                </a:lnTo>
                <a:cubicBezTo>
                  <a:pt x="8376208" y="1118989"/>
                  <a:pt x="8426886" y="1101896"/>
                  <a:pt x="8515621" y="1101896"/>
                </a:cubicBezTo>
                <a:cubicBezTo>
                  <a:pt x="8540883" y="1105654"/>
                  <a:pt x="8594767" y="1091584"/>
                  <a:pt x="8720602" y="1146827"/>
                </a:cubicBezTo>
                <a:lnTo>
                  <a:pt x="8730302" y="1150429"/>
                </a:lnTo>
                <a:lnTo>
                  <a:pt x="8678652" y="1122262"/>
                </a:lnTo>
                <a:cubicBezTo>
                  <a:pt x="8638189" y="1102110"/>
                  <a:pt x="8590870" y="1085989"/>
                  <a:pt x="8515501" y="1085989"/>
                </a:cubicBezTo>
                <a:close/>
                <a:moveTo>
                  <a:pt x="4461053" y="1085989"/>
                </a:moveTo>
                <a:cubicBezTo>
                  <a:pt x="4435072" y="1090865"/>
                  <a:pt x="4383426" y="1072957"/>
                  <a:pt x="4259750" y="1142830"/>
                </a:cubicBezTo>
                <a:lnTo>
                  <a:pt x="4237932" y="1154046"/>
                </a:lnTo>
                <a:lnTo>
                  <a:pt x="4276086" y="1138218"/>
                </a:lnTo>
                <a:cubicBezTo>
                  <a:pt x="4321760" y="1118989"/>
                  <a:pt x="4372438" y="1101896"/>
                  <a:pt x="4461174" y="1101896"/>
                </a:cubicBezTo>
                <a:cubicBezTo>
                  <a:pt x="4486436" y="1105654"/>
                  <a:pt x="4540320" y="1091584"/>
                  <a:pt x="4666155" y="1146827"/>
                </a:cubicBezTo>
                <a:lnTo>
                  <a:pt x="4675855" y="1150430"/>
                </a:lnTo>
                <a:lnTo>
                  <a:pt x="4624205" y="1122262"/>
                </a:lnTo>
                <a:cubicBezTo>
                  <a:pt x="4583742" y="1102110"/>
                  <a:pt x="4536422" y="1085989"/>
                  <a:pt x="4461053" y="1085989"/>
                </a:cubicBezTo>
                <a:close/>
                <a:moveTo>
                  <a:pt x="406606" y="1085989"/>
                </a:moveTo>
                <a:cubicBezTo>
                  <a:pt x="380624" y="1090865"/>
                  <a:pt x="328978" y="1072957"/>
                  <a:pt x="205302" y="1142830"/>
                </a:cubicBezTo>
                <a:lnTo>
                  <a:pt x="181126" y="1154378"/>
                </a:lnTo>
                <a:lnTo>
                  <a:pt x="202273" y="1146547"/>
                </a:lnTo>
                <a:cubicBezTo>
                  <a:pt x="253609" y="1124221"/>
                  <a:pt x="305314" y="1101896"/>
                  <a:pt x="406726" y="1101896"/>
                </a:cubicBezTo>
                <a:cubicBezTo>
                  <a:pt x="431988" y="1105654"/>
                  <a:pt x="485872" y="1091584"/>
                  <a:pt x="611706" y="1146827"/>
                </a:cubicBezTo>
                <a:lnTo>
                  <a:pt x="621409" y="1150430"/>
                </a:lnTo>
                <a:lnTo>
                  <a:pt x="569757" y="1122262"/>
                </a:lnTo>
                <a:cubicBezTo>
                  <a:pt x="529294" y="1102110"/>
                  <a:pt x="481975" y="1085989"/>
                  <a:pt x="406606" y="1085989"/>
                </a:cubicBezTo>
                <a:close/>
                <a:moveTo>
                  <a:pt x="10141882" y="1075275"/>
                </a:moveTo>
                <a:cubicBezTo>
                  <a:pt x="10028244" y="1075275"/>
                  <a:pt x="9978653" y="1114913"/>
                  <a:pt x="9920502" y="1149596"/>
                </a:cubicBezTo>
                <a:lnTo>
                  <a:pt x="9898882" y="1160247"/>
                </a:lnTo>
                <a:lnTo>
                  <a:pt x="9937059" y="1146247"/>
                </a:lnTo>
                <a:cubicBezTo>
                  <a:pt x="9987505" y="1124102"/>
                  <a:pt x="10039630" y="1101159"/>
                  <a:pt x="10142121" y="1101159"/>
                </a:cubicBezTo>
                <a:cubicBezTo>
                  <a:pt x="10243333" y="1101159"/>
                  <a:pt x="10294778" y="1123484"/>
                  <a:pt x="10345983" y="1145809"/>
                </a:cubicBezTo>
                <a:lnTo>
                  <a:pt x="10381398" y="1158935"/>
                </a:lnTo>
                <a:lnTo>
                  <a:pt x="10342865" y="1137233"/>
                </a:lnTo>
                <a:cubicBezTo>
                  <a:pt x="10291140" y="1105255"/>
                  <a:pt x="10242294" y="1075275"/>
                  <a:pt x="10141882" y="1075275"/>
                </a:cubicBezTo>
                <a:close/>
                <a:moveTo>
                  <a:pt x="6087434" y="1075275"/>
                </a:moveTo>
                <a:cubicBezTo>
                  <a:pt x="5973796" y="1075275"/>
                  <a:pt x="5924206" y="1114913"/>
                  <a:pt x="5866055" y="1149596"/>
                </a:cubicBezTo>
                <a:lnTo>
                  <a:pt x="5844436" y="1160247"/>
                </a:lnTo>
                <a:lnTo>
                  <a:pt x="5882611" y="1146247"/>
                </a:lnTo>
                <a:cubicBezTo>
                  <a:pt x="5933057" y="1124102"/>
                  <a:pt x="5985182" y="1101159"/>
                  <a:pt x="6087674" y="1101159"/>
                </a:cubicBezTo>
                <a:cubicBezTo>
                  <a:pt x="6188885" y="1101159"/>
                  <a:pt x="6240330" y="1123484"/>
                  <a:pt x="6291535" y="1145809"/>
                </a:cubicBezTo>
                <a:lnTo>
                  <a:pt x="6326952" y="1158936"/>
                </a:lnTo>
                <a:lnTo>
                  <a:pt x="6288418" y="1137233"/>
                </a:lnTo>
                <a:cubicBezTo>
                  <a:pt x="6236692" y="1105255"/>
                  <a:pt x="6187846" y="1075275"/>
                  <a:pt x="6087434" y="1075275"/>
                </a:cubicBezTo>
                <a:close/>
                <a:moveTo>
                  <a:pt x="2032987" y="1075275"/>
                </a:moveTo>
                <a:cubicBezTo>
                  <a:pt x="1919349" y="1075275"/>
                  <a:pt x="1869758" y="1114913"/>
                  <a:pt x="1811607" y="1149596"/>
                </a:cubicBezTo>
                <a:lnTo>
                  <a:pt x="1789989" y="1160246"/>
                </a:lnTo>
                <a:lnTo>
                  <a:pt x="1828163" y="1146247"/>
                </a:lnTo>
                <a:cubicBezTo>
                  <a:pt x="1878609" y="1124102"/>
                  <a:pt x="1930734" y="1101159"/>
                  <a:pt x="2033225" y="1101159"/>
                </a:cubicBezTo>
                <a:cubicBezTo>
                  <a:pt x="2134437" y="1101159"/>
                  <a:pt x="2185883" y="1123484"/>
                  <a:pt x="2237088" y="1145809"/>
                </a:cubicBezTo>
                <a:lnTo>
                  <a:pt x="2272504" y="1158935"/>
                </a:lnTo>
                <a:lnTo>
                  <a:pt x="2233971" y="1137233"/>
                </a:lnTo>
                <a:cubicBezTo>
                  <a:pt x="2182246" y="1105255"/>
                  <a:pt x="2133398" y="1075275"/>
                  <a:pt x="2032987" y="1075275"/>
                </a:cubicBezTo>
                <a:close/>
                <a:moveTo>
                  <a:pt x="9328990" y="1072377"/>
                </a:moveTo>
                <a:cubicBezTo>
                  <a:pt x="9215352" y="1072377"/>
                  <a:pt x="9165762" y="1112850"/>
                  <a:pt x="9107610" y="1148264"/>
                </a:cubicBezTo>
                <a:lnTo>
                  <a:pt x="9062086" y="1171164"/>
                </a:lnTo>
                <a:lnTo>
                  <a:pt x="9125259" y="1151083"/>
                </a:lnTo>
                <a:cubicBezTo>
                  <a:pt x="9176394" y="1131946"/>
                  <a:pt x="9227779" y="1112799"/>
                  <a:pt x="9329390" y="1112759"/>
                </a:cubicBezTo>
                <a:cubicBezTo>
                  <a:pt x="9430762" y="1112759"/>
                  <a:pt x="9482047" y="1131866"/>
                  <a:pt x="9533113" y="1150974"/>
                </a:cubicBezTo>
                <a:lnTo>
                  <a:pt x="9595713" y="1170869"/>
                </a:lnTo>
                <a:lnTo>
                  <a:pt x="9550119" y="1147979"/>
                </a:lnTo>
                <a:cubicBezTo>
                  <a:pt x="9492064" y="1112698"/>
                  <a:pt x="9442538" y="1072377"/>
                  <a:pt x="9328990" y="1072377"/>
                </a:cubicBezTo>
                <a:close/>
                <a:moveTo>
                  <a:pt x="5274542" y="1072377"/>
                </a:moveTo>
                <a:cubicBezTo>
                  <a:pt x="5160905" y="1072377"/>
                  <a:pt x="5111314" y="1112850"/>
                  <a:pt x="5053163" y="1148264"/>
                </a:cubicBezTo>
                <a:lnTo>
                  <a:pt x="5007640" y="1171164"/>
                </a:lnTo>
                <a:lnTo>
                  <a:pt x="5070811" y="1151083"/>
                </a:lnTo>
                <a:cubicBezTo>
                  <a:pt x="5121947" y="1131946"/>
                  <a:pt x="5173332" y="1112799"/>
                  <a:pt x="5274943" y="1112759"/>
                </a:cubicBezTo>
                <a:cubicBezTo>
                  <a:pt x="5376315" y="1112759"/>
                  <a:pt x="5427600" y="1131866"/>
                  <a:pt x="5478666" y="1150974"/>
                </a:cubicBezTo>
                <a:lnTo>
                  <a:pt x="5541268" y="1170869"/>
                </a:lnTo>
                <a:lnTo>
                  <a:pt x="5495672" y="1147979"/>
                </a:lnTo>
                <a:cubicBezTo>
                  <a:pt x="5437617" y="1112698"/>
                  <a:pt x="5388091" y="1072377"/>
                  <a:pt x="5274542" y="1072377"/>
                </a:cubicBezTo>
                <a:close/>
                <a:moveTo>
                  <a:pt x="1220094" y="1072377"/>
                </a:moveTo>
                <a:cubicBezTo>
                  <a:pt x="1106456" y="1072377"/>
                  <a:pt x="1056866" y="1112850"/>
                  <a:pt x="998715" y="1148264"/>
                </a:cubicBezTo>
                <a:lnTo>
                  <a:pt x="953192" y="1171164"/>
                </a:lnTo>
                <a:lnTo>
                  <a:pt x="1016364" y="1151083"/>
                </a:lnTo>
                <a:cubicBezTo>
                  <a:pt x="1067499" y="1131946"/>
                  <a:pt x="1118884" y="1112799"/>
                  <a:pt x="1220495" y="1112759"/>
                </a:cubicBezTo>
                <a:cubicBezTo>
                  <a:pt x="1321867" y="1112759"/>
                  <a:pt x="1373153" y="1131866"/>
                  <a:pt x="1424218" y="1150974"/>
                </a:cubicBezTo>
                <a:lnTo>
                  <a:pt x="1486819" y="1170869"/>
                </a:lnTo>
                <a:lnTo>
                  <a:pt x="1441224" y="1147979"/>
                </a:lnTo>
                <a:cubicBezTo>
                  <a:pt x="1383169" y="1112698"/>
                  <a:pt x="1333643" y="1072377"/>
                  <a:pt x="1220094" y="1072377"/>
                </a:cubicBezTo>
                <a:close/>
                <a:moveTo>
                  <a:pt x="11768781" y="1071578"/>
                </a:moveTo>
                <a:cubicBezTo>
                  <a:pt x="11655098" y="1071578"/>
                  <a:pt x="11605514" y="1112051"/>
                  <a:pt x="11547362" y="1147465"/>
                </a:cubicBezTo>
                <a:lnTo>
                  <a:pt x="11502419" y="1170071"/>
                </a:lnTo>
                <a:lnTo>
                  <a:pt x="11563801" y="1150813"/>
                </a:lnTo>
                <a:cubicBezTo>
                  <a:pt x="11628693" y="1123807"/>
                  <a:pt x="11698518" y="1110680"/>
                  <a:pt x="11768783" y="1112279"/>
                </a:cubicBezTo>
                <a:cubicBezTo>
                  <a:pt x="11870154" y="1112279"/>
                  <a:pt x="11921439" y="1131386"/>
                  <a:pt x="11972505" y="1150493"/>
                </a:cubicBezTo>
                <a:lnTo>
                  <a:pt x="12035985" y="1170668"/>
                </a:lnTo>
                <a:lnTo>
                  <a:pt x="11989924" y="1147465"/>
                </a:lnTo>
                <a:cubicBezTo>
                  <a:pt x="11931855" y="1112051"/>
                  <a:pt x="11882329" y="1071578"/>
                  <a:pt x="11768781" y="1071578"/>
                </a:cubicBezTo>
                <a:close/>
                <a:moveTo>
                  <a:pt x="7714333" y="1071578"/>
                </a:moveTo>
                <a:cubicBezTo>
                  <a:pt x="7600651" y="1071578"/>
                  <a:pt x="7551066" y="1112051"/>
                  <a:pt x="7492914" y="1147465"/>
                </a:cubicBezTo>
                <a:lnTo>
                  <a:pt x="7447972" y="1170071"/>
                </a:lnTo>
                <a:lnTo>
                  <a:pt x="7509353" y="1150813"/>
                </a:lnTo>
                <a:cubicBezTo>
                  <a:pt x="7574245" y="1123807"/>
                  <a:pt x="7644070" y="1110680"/>
                  <a:pt x="7714335" y="1112279"/>
                </a:cubicBezTo>
                <a:cubicBezTo>
                  <a:pt x="7866392" y="1112279"/>
                  <a:pt x="7905756" y="1155270"/>
                  <a:pt x="8000724" y="1176765"/>
                </a:cubicBezTo>
                <a:lnTo>
                  <a:pt x="8002097" y="1176902"/>
                </a:lnTo>
                <a:lnTo>
                  <a:pt x="7965559" y="1164539"/>
                </a:lnTo>
                <a:cubicBezTo>
                  <a:pt x="7892138" y="1126666"/>
                  <a:pt x="7846807" y="1071578"/>
                  <a:pt x="7714333" y="1071578"/>
                </a:cubicBezTo>
                <a:close/>
                <a:moveTo>
                  <a:pt x="3659886" y="1071578"/>
                </a:moveTo>
                <a:cubicBezTo>
                  <a:pt x="3546203" y="1071578"/>
                  <a:pt x="3496619" y="1112051"/>
                  <a:pt x="3438467" y="1147465"/>
                </a:cubicBezTo>
                <a:lnTo>
                  <a:pt x="3393524" y="1170071"/>
                </a:lnTo>
                <a:lnTo>
                  <a:pt x="3454906" y="1150813"/>
                </a:lnTo>
                <a:cubicBezTo>
                  <a:pt x="3519797" y="1123807"/>
                  <a:pt x="3589622" y="1110680"/>
                  <a:pt x="3659887" y="1112279"/>
                </a:cubicBezTo>
                <a:cubicBezTo>
                  <a:pt x="3811944" y="1112279"/>
                  <a:pt x="3851308" y="1155270"/>
                  <a:pt x="3946276" y="1176765"/>
                </a:cubicBezTo>
                <a:lnTo>
                  <a:pt x="3947650" y="1176902"/>
                </a:lnTo>
                <a:lnTo>
                  <a:pt x="3911112" y="1164539"/>
                </a:lnTo>
                <a:cubicBezTo>
                  <a:pt x="3837690" y="1126666"/>
                  <a:pt x="3792359" y="1071578"/>
                  <a:pt x="3659886" y="1071578"/>
                </a:cubicBezTo>
                <a:close/>
                <a:moveTo>
                  <a:pt x="8516140" y="1060485"/>
                </a:moveTo>
                <a:cubicBezTo>
                  <a:pt x="8438742" y="1060516"/>
                  <a:pt x="8390973" y="1081084"/>
                  <a:pt x="8349986" y="1106461"/>
                </a:cubicBezTo>
                <a:lnTo>
                  <a:pt x="8304727" y="1136793"/>
                </a:lnTo>
                <a:lnTo>
                  <a:pt x="8330335" y="1123089"/>
                </a:lnTo>
                <a:cubicBezTo>
                  <a:pt x="8375857" y="1098368"/>
                  <a:pt x="8426461" y="1076394"/>
                  <a:pt x="8515581" y="1076394"/>
                </a:cubicBezTo>
                <a:cubicBezTo>
                  <a:pt x="8542043" y="1081351"/>
                  <a:pt x="8594727" y="1063044"/>
                  <a:pt x="8720962" y="1134276"/>
                </a:cubicBezTo>
                <a:lnTo>
                  <a:pt x="8728965" y="1138097"/>
                </a:lnTo>
                <a:lnTo>
                  <a:pt x="8679333" y="1104853"/>
                </a:lnTo>
                <a:cubicBezTo>
                  <a:pt x="8639020" y="1080204"/>
                  <a:pt x="8591779" y="1060485"/>
                  <a:pt x="8516140" y="1060485"/>
                </a:cubicBezTo>
                <a:close/>
                <a:moveTo>
                  <a:pt x="4461693" y="1060485"/>
                </a:moveTo>
                <a:cubicBezTo>
                  <a:pt x="4384295" y="1060516"/>
                  <a:pt x="4336526" y="1081084"/>
                  <a:pt x="4295539" y="1106461"/>
                </a:cubicBezTo>
                <a:lnTo>
                  <a:pt x="4250281" y="1136792"/>
                </a:lnTo>
                <a:lnTo>
                  <a:pt x="4275887" y="1123089"/>
                </a:lnTo>
                <a:cubicBezTo>
                  <a:pt x="4321409" y="1098368"/>
                  <a:pt x="4372013" y="1076394"/>
                  <a:pt x="4461133" y="1076394"/>
                </a:cubicBezTo>
                <a:cubicBezTo>
                  <a:pt x="4487597" y="1081351"/>
                  <a:pt x="4540279" y="1063044"/>
                  <a:pt x="4666515" y="1134276"/>
                </a:cubicBezTo>
                <a:lnTo>
                  <a:pt x="4674519" y="1138098"/>
                </a:lnTo>
                <a:lnTo>
                  <a:pt x="4624887" y="1104853"/>
                </a:lnTo>
                <a:cubicBezTo>
                  <a:pt x="4584573" y="1080204"/>
                  <a:pt x="4537333" y="1060485"/>
                  <a:pt x="4461693" y="1060485"/>
                </a:cubicBezTo>
                <a:close/>
                <a:moveTo>
                  <a:pt x="407246" y="1060485"/>
                </a:moveTo>
                <a:cubicBezTo>
                  <a:pt x="331427" y="1060515"/>
                  <a:pt x="284040" y="1080253"/>
                  <a:pt x="243610" y="1104913"/>
                </a:cubicBezTo>
                <a:lnTo>
                  <a:pt x="196000" y="1136729"/>
                </a:lnTo>
                <a:lnTo>
                  <a:pt x="202144" y="1133796"/>
                </a:lnTo>
                <a:cubicBezTo>
                  <a:pt x="253289" y="1105095"/>
                  <a:pt x="304834" y="1076394"/>
                  <a:pt x="406686" y="1076394"/>
                </a:cubicBezTo>
                <a:cubicBezTo>
                  <a:pt x="433148" y="1081351"/>
                  <a:pt x="485832" y="1063044"/>
                  <a:pt x="612067" y="1134276"/>
                </a:cubicBezTo>
                <a:lnTo>
                  <a:pt x="620073" y="1138098"/>
                </a:lnTo>
                <a:lnTo>
                  <a:pt x="570439" y="1104853"/>
                </a:lnTo>
                <a:cubicBezTo>
                  <a:pt x="530126" y="1080204"/>
                  <a:pt x="482885" y="1060485"/>
                  <a:pt x="407246" y="1060485"/>
                </a:cubicBezTo>
                <a:close/>
                <a:moveTo>
                  <a:pt x="10141761" y="1039539"/>
                </a:moveTo>
                <a:cubicBezTo>
                  <a:pt x="10028213" y="1039539"/>
                  <a:pt x="9978789" y="1090484"/>
                  <a:pt x="9920666" y="1135061"/>
                </a:cubicBezTo>
                <a:lnTo>
                  <a:pt x="9901803" y="1147001"/>
                </a:lnTo>
                <a:lnTo>
                  <a:pt x="9937440" y="1128359"/>
                </a:lnTo>
                <a:cubicBezTo>
                  <a:pt x="9988226" y="1097061"/>
                  <a:pt x="10039391" y="1065762"/>
                  <a:pt x="10141962" y="1065762"/>
                </a:cubicBezTo>
                <a:cubicBezTo>
                  <a:pt x="10244412" y="1065762"/>
                  <a:pt x="10295558" y="1097041"/>
                  <a:pt x="10346323" y="1128319"/>
                </a:cubicBezTo>
                <a:lnTo>
                  <a:pt x="10380015" y="1145941"/>
                </a:lnTo>
                <a:lnTo>
                  <a:pt x="10362767" y="1135014"/>
                </a:lnTo>
                <a:cubicBezTo>
                  <a:pt x="10304737" y="1090459"/>
                  <a:pt x="10255399" y="1039539"/>
                  <a:pt x="10141761" y="1039539"/>
                </a:cubicBezTo>
                <a:close/>
                <a:moveTo>
                  <a:pt x="6087314" y="1039539"/>
                </a:moveTo>
                <a:cubicBezTo>
                  <a:pt x="5973766" y="1039539"/>
                  <a:pt x="5924342" y="1090484"/>
                  <a:pt x="5866219" y="1135061"/>
                </a:cubicBezTo>
                <a:lnTo>
                  <a:pt x="5847357" y="1147001"/>
                </a:lnTo>
                <a:lnTo>
                  <a:pt x="5882992" y="1128359"/>
                </a:lnTo>
                <a:cubicBezTo>
                  <a:pt x="5933778" y="1097061"/>
                  <a:pt x="5984943" y="1065762"/>
                  <a:pt x="6087514" y="1065762"/>
                </a:cubicBezTo>
                <a:cubicBezTo>
                  <a:pt x="6189965" y="1065762"/>
                  <a:pt x="6241110" y="1097041"/>
                  <a:pt x="6291876" y="1128319"/>
                </a:cubicBezTo>
                <a:lnTo>
                  <a:pt x="6325567" y="1145941"/>
                </a:lnTo>
                <a:lnTo>
                  <a:pt x="6308319" y="1135014"/>
                </a:lnTo>
                <a:cubicBezTo>
                  <a:pt x="6250289" y="1090459"/>
                  <a:pt x="6200952" y="1039539"/>
                  <a:pt x="6087314" y="1039539"/>
                </a:cubicBezTo>
                <a:close/>
                <a:moveTo>
                  <a:pt x="2032867" y="1039539"/>
                </a:moveTo>
                <a:cubicBezTo>
                  <a:pt x="1919318" y="1039539"/>
                  <a:pt x="1869894" y="1090484"/>
                  <a:pt x="1811771" y="1135061"/>
                </a:cubicBezTo>
                <a:lnTo>
                  <a:pt x="1792909" y="1147000"/>
                </a:lnTo>
                <a:lnTo>
                  <a:pt x="1828544" y="1128359"/>
                </a:lnTo>
                <a:cubicBezTo>
                  <a:pt x="1879330" y="1097061"/>
                  <a:pt x="1930496" y="1065762"/>
                  <a:pt x="2033067" y="1065762"/>
                </a:cubicBezTo>
                <a:cubicBezTo>
                  <a:pt x="2135518" y="1065762"/>
                  <a:pt x="2186663" y="1097041"/>
                  <a:pt x="2237429" y="1128319"/>
                </a:cubicBezTo>
                <a:lnTo>
                  <a:pt x="2271121" y="1145941"/>
                </a:lnTo>
                <a:lnTo>
                  <a:pt x="2253872" y="1135014"/>
                </a:lnTo>
                <a:cubicBezTo>
                  <a:pt x="2195842" y="1090459"/>
                  <a:pt x="2146506" y="1039539"/>
                  <a:pt x="2032867" y="1039539"/>
                </a:cubicBezTo>
                <a:close/>
                <a:moveTo>
                  <a:pt x="8515980" y="1034983"/>
                </a:moveTo>
                <a:cubicBezTo>
                  <a:pt x="8415808" y="1034983"/>
                  <a:pt x="8367042" y="1074956"/>
                  <a:pt x="8315316" y="1116927"/>
                </a:cubicBezTo>
                <a:lnTo>
                  <a:pt x="8305330" y="1124309"/>
                </a:lnTo>
                <a:lnTo>
                  <a:pt x="8330191" y="1107959"/>
                </a:lnTo>
                <a:cubicBezTo>
                  <a:pt x="8375457" y="1077746"/>
                  <a:pt x="8425902" y="1050891"/>
                  <a:pt x="8515581" y="1050891"/>
                </a:cubicBezTo>
                <a:cubicBezTo>
                  <a:pt x="8618111" y="1050891"/>
                  <a:pt x="8669317" y="1085947"/>
                  <a:pt x="8720103" y="1121004"/>
                </a:cubicBezTo>
                <a:lnTo>
                  <a:pt x="8724111" y="1123354"/>
                </a:lnTo>
                <a:lnTo>
                  <a:pt x="8678788" y="1087420"/>
                </a:lnTo>
                <a:cubicBezTo>
                  <a:pt x="8638575" y="1058288"/>
                  <a:pt x="8591499" y="1034983"/>
                  <a:pt x="8515980" y="1034983"/>
                </a:cubicBezTo>
                <a:close/>
                <a:moveTo>
                  <a:pt x="4461532" y="1034983"/>
                </a:moveTo>
                <a:cubicBezTo>
                  <a:pt x="4361361" y="1034983"/>
                  <a:pt x="4312595" y="1074956"/>
                  <a:pt x="4260868" y="1116927"/>
                </a:cubicBezTo>
                <a:lnTo>
                  <a:pt x="4250882" y="1124309"/>
                </a:lnTo>
                <a:lnTo>
                  <a:pt x="4275744" y="1107959"/>
                </a:lnTo>
                <a:cubicBezTo>
                  <a:pt x="4321009" y="1077746"/>
                  <a:pt x="4371454" y="1050891"/>
                  <a:pt x="4461133" y="1050891"/>
                </a:cubicBezTo>
                <a:cubicBezTo>
                  <a:pt x="4563664" y="1050891"/>
                  <a:pt x="4614870" y="1085947"/>
                  <a:pt x="4665655" y="1121004"/>
                </a:cubicBezTo>
                <a:lnTo>
                  <a:pt x="4669664" y="1123354"/>
                </a:lnTo>
                <a:lnTo>
                  <a:pt x="4624341" y="1087420"/>
                </a:lnTo>
                <a:cubicBezTo>
                  <a:pt x="4584127" y="1058288"/>
                  <a:pt x="4537051" y="1034983"/>
                  <a:pt x="4461532" y="1034983"/>
                </a:cubicBezTo>
                <a:close/>
                <a:moveTo>
                  <a:pt x="407085" y="1034983"/>
                </a:moveTo>
                <a:cubicBezTo>
                  <a:pt x="306913" y="1034983"/>
                  <a:pt x="258147" y="1074956"/>
                  <a:pt x="206421" y="1116927"/>
                </a:cubicBezTo>
                <a:lnTo>
                  <a:pt x="198151" y="1123366"/>
                </a:lnTo>
                <a:lnTo>
                  <a:pt x="202114" y="1121044"/>
                </a:lnTo>
                <a:cubicBezTo>
                  <a:pt x="252949" y="1085967"/>
                  <a:pt x="304195" y="1050891"/>
                  <a:pt x="406686" y="1050891"/>
                </a:cubicBezTo>
                <a:cubicBezTo>
                  <a:pt x="509216" y="1050891"/>
                  <a:pt x="560422" y="1085947"/>
                  <a:pt x="611208" y="1121004"/>
                </a:cubicBezTo>
                <a:lnTo>
                  <a:pt x="615217" y="1123354"/>
                </a:lnTo>
                <a:lnTo>
                  <a:pt x="569894" y="1087420"/>
                </a:lnTo>
                <a:cubicBezTo>
                  <a:pt x="529680" y="1058288"/>
                  <a:pt x="482604" y="1034983"/>
                  <a:pt x="407085" y="1034983"/>
                </a:cubicBezTo>
                <a:close/>
                <a:moveTo>
                  <a:pt x="10956211" y="1028336"/>
                </a:moveTo>
                <a:cubicBezTo>
                  <a:pt x="10798568" y="1028386"/>
                  <a:pt x="10767870" y="1128868"/>
                  <a:pt x="10661618" y="1176409"/>
                </a:cubicBezTo>
                <a:lnTo>
                  <a:pt x="10636689" y="1183424"/>
                </a:lnTo>
                <a:lnTo>
                  <a:pt x="10668693" y="1181074"/>
                </a:lnTo>
                <a:cubicBezTo>
                  <a:pt x="10764321" y="1165105"/>
                  <a:pt x="10803355" y="1133161"/>
                  <a:pt x="10956251" y="1133101"/>
                </a:cubicBezTo>
                <a:cubicBezTo>
                  <a:pt x="10982793" y="1135580"/>
                  <a:pt x="11035158" y="1126545"/>
                  <a:pt x="11160273" y="1161562"/>
                </a:cubicBezTo>
                <a:cubicBezTo>
                  <a:pt x="11188604" y="1169497"/>
                  <a:pt x="11215713" y="1175488"/>
                  <a:pt x="11241921" y="1179897"/>
                </a:cubicBezTo>
                <a:lnTo>
                  <a:pt x="11272282" y="1183419"/>
                </a:lnTo>
                <a:lnTo>
                  <a:pt x="11240217" y="1171879"/>
                </a:lnTo>
                <a:cubicBezTo>
                  <a:pt x="11144469" y="1124031"/>
                  <a:pt x="11107250" y="1028336"/>
                  <a:pt x="10956211" y="1028336"/>
                </a:cubicBezTo>
                <a:close/>
                <a:moveTo>
                  <a:pt x="6901764" y="1028336"/>
                </a:moveTo>
                <a:cubicBezTo>
                  <a:pt x="6744120" y="1028386"/>
                  <a:pt x="6713422" y="1128868"/>
                  <a:pt x="6607170" y="1176409"/>
                </a:cubicBezTo>
                <a:lnTo>
                  <a:pt x="6582242" y="1183423"/>
                </a:lnTo>
                <a:lnTo>
                  <a:pt x="6614245" y="1181074"/>
                </a:lnTo>
                <a:cubicBezTo>
                  <a:pt x="6709873" y="1165105"/>
                  <a:pt x="6748907" y="1133161"/>
                  <a:pt x="6901803" y="1133101"/>
                </a:cubicBezTo>
                <a:cubicBezTo>
                  <a:pt x="6928345" y="1135580"/>
                  <a:pt x="6980710" y="1126545"/>
                  <a:pt x="7105825" y="1161562"/>
                </a:cubicBezTo>
                <a:cubicBezTo>
                  <a:pt x="7134156" y="1169497"/>
                  <a:pt x="7161265" y="1175488"/>
                  <a:pt x="7187473" y="1179897"/>
                </a:cubicBezTo>
                <a:lnTo>
                  <a:pt x="7217835" y="1183419"/>
                </a:lnTo>
                <a:lnTo>
                  <a:pt x="7185769" y="1171879"/>
                </a:lnTo>
                <a:cubicBezTo>
                  <a:pt x="7090022" y="1124031"/>
                  <a:pt x="7052802" y="1028336"/>
                  <a:pt x="6901764" y="1028336"/>
                </a:cubicBezTo>
                <a:close/>
                <a:moveTo>
                  <a:pt x="2847316" y="1028336"/>
                </a:moveTo>
                <a:cubicBezTo>
                  <a:pt x="2689673" y="1028386"/>
                  <a:pt x="2658975" y="1128868"/>
                  <a:pt x="2552722" y="1176409"/>
                </a:cubicBezTo>
                <a:lnTo>
                  <a:pt x="2527793" y="1183424"/>
                </a:lnTo>
                <a:lnTo>
                  <a:pt x="2559800" y="1181074"/>
                </a:lnTo>
                <a:cubicBezTo>
                  <a:pt x="2655427" y="1165105"/>
                  <a:pt x="2694461" y="1133161"/>
                  <a:pt x="2847357" y="1133101"/>
                </a:cubicBezTo>
                <a:cubicBezTo>
                  <a:pt x="2873899" y="1135580"/>
                  <a:pt x="2926264" y="1126545"/>
                  <a:pt x="3051380" y="1161562"/>
                </a:cubicBezTo>
                <a:cubicBezTo>
                  <a:pt x="3079711" y="1169497"/>
                  <a:pt x="3106820" y="1175488"/>
                  <a:pt x="3133027" y="1179897"/>
                </a:cubicBezTo>
                <a:lnTo>
                  <a:pt x="3163386" y="1183419"/>
                </a:lnTo>
                <a:lnTo>
                  <a:pt x="3131322" y="1171879"/>
                </a:lnTo>
                <a:cubicBezTo>
                  <a:pt x="3035574" y="1124031"/>
                  <a:pt x="2998354" y="1028336"/>
                  <a:pt x="2847316" y="1028336"/>
                </a:cubicBezTo>
                <a:close/>
                <a:moveTo>
                  <a:pt x="9328831" y="1022111"/>
                </a:moveTo>
                <a:cubicBezTo>
                  <a:pt x="9215553" y="1022111"/>
                  <a:pt x="9165993" y="1078596"/>
                  <a:pt x="9107758" y="1128034"/>
                </a:cubicBezTo>
                <a:lnTo>
                  <a:pt x="9059374" y="1161956"/>
                </a:lnTo>
                <a:lnTo>
                  <a:pt x="9124519" y="1127141"/>
                </a:lnTo>
                <a:cubicBezTo>
                  <a:pt x="9175314" y="1095162"/>
                  <a:pt x="9226500" y="1063184"/>
                  <a:pt x="9329070" y="1063184"/>
                </a:cubicBezTo>
                <a:cubicBezTo>
                  <a:pt x="9431521" y="1063184"/>
                  <a:pt x="9482626" y="1095042"/>
                  <a:pt x="9533342" y="1126901"/>
                </a:cubicBezTo>
                <a:lnTo>
                  <a:pt x="9594696" y="1159617"/>
                </a:lnTo>
                <a:lnTo>
                  <a:pt x="9549594" y="1127972"/>
                </a:lnTo>
                <a:cubicBezTo>
                  <a:pt x="9491478" y="1078570"/>
                  <a:pt x="9442065" y="1022111"/>
                  <a:pt x="9328831" y="1022111"/>
                </a:cubicBezTo>
                <a:close/>
                <a:moveTo>
                  <a:pt x="5274383" y="1022111"/>
                </a:moveTo>
                <a:cubicBezTo>
                  <a:pt x="5161105" y="1022111"/>
                  <a:pt x="5111546" y="1078596"/>
                  <a:pt x="5053310" y="1128034"/>
                </a:cubicBezTo>
                <a:lnTo>
                  <a:pt x="5004926" y="1161957"/>
                </a:lnTo>
                <a:lnTo>
                  <a:pt x="5070071" y="1127141"/>
                </a:lnTo>
                <a:cubicBezTo>
                  <a:pt x="5120867" y="1095162"/>
                  <a:pt x="5172052" y="1063184"/>
                  <a:pt x="5274622" y="1063184"/>
                </a:cubicBezTo>
                <a:cubicBezTo>
                  <a:pt x="5377073" y="1063184"/>
                  <a:pt x="5428179" y="1095042"/>
                  <a:pt x="5478895" y="1126901"/>
                </a:cubicBezTo>
                <a:lnTo>
                  <a:pt x="5540247" y="1159616"/>
                </a:lnTo>
                <a:lnTo>
                  <a:pt x="5495147" y="1127972"/>
                </a:lnTo>
                <a:cubicBezTo>
                  <a:pt x="5437030" y="1078570"/>
                  <a:pt x="5387617" y="1022111"/>
                  <a:pt x="5274383" y="1022111"/>
                </a:cubicBezTo>
                <a:close/>
                <a:moveTo>
                  <a:pt x="1219936" y="1022111"/>
                </a:moveTo>
                <a:cubicBezTo>
                  <a:pt x="1106657" y="1022111"/>
                  <a:pt x="1057098" y="1078596"/>
                  <a:pt x="998862" y="1128034"/>
                </a:cubicBezTo>
                <a:lnTo>
                  <a:pt x="950478" y="1161957"/>
                </a:lnTo>
                <a:lnTo>
                  <a:pt x="1015623" y="1127141"/>
                </a:lnTo>
                <a:cubicBezTo>
                  <a:pt x="1066419" y="1095162"/>
                  <a:pt x="1117604" y="1063184"/>
                  <a:pt x="1220174" y="1063184"/>
                </a:cubicBezTo>
                <a:cubicBezTo>
                  <a:pt x="1322625" y="1063184"/>
                  <a:pt x="1373731" y="1095042"/>
                  <a:pt x="1424447" y="1126901"/>
                </a:cubicBezTo>
                <a:lnTo>
                  <a:pt x="1485799" y="1159616"/>
                </a:lnTo>
                <a:lnTo>
                  <a:pt x="1440699" y="1127972"/>
                </a:lnTo>
                <a:cubicBezTo>
                  <a:pt x="1382583" y="1078570"/>
                  <a:pt x="1333170" y="1022111"/>
                  <a:pt x="1219936" y="1022111"/>
                </a:cubicBezTo>
                <a:close/>
                <a:moveTo>
                  <a:pt x="11768863" y="1021711"/>
                </a:moveTo>
                <a:cubicBezTo>
                  <a:pt x="11655764" y="1021621"/>
                  <a:pt x="11606283" y="1078117"/>
                  <a:pt x="11548011" y="1127582"/>
                </a:cubicBezTo>
                <a:lnTo>
                  <a:pt x="11503211" y="1158974"/>
                </a:lnTo>
                <a:lnTo>
                  <a:pt x="11564140" y="1126491"/>
                </a:lnTo>
                <a:cubicBezTo>
                  <a:pt x="11614946" y="1094562"/>
                  <a:pt x="11666131" y="1062584"/>
                  <a:pt x="11768702" y="1062384"/>
                </a:cubicBezTo>
                <a:cubicBezTo>
                  <a:pt x="11871193" y="1062384"/>
                  <a:pt x="11922318" y="1094262"/>
                  <a:pt x="11973054" y="1126141"/>
                </a:cubicBezTo>
                <a:lnTo>
                  <a:pt x="12034075" y="1158687"/>
                </a:lnTo>
                <a:lnTo>
                  <a:pt x="11989713" y="1127573"/>
                </a:lnTo>
                <a:cubicBezTo>
                  <a:pt x="11931574" y="1078170"/>
                  <a:pt x="11882142" y="1021711"/>
                  <a:pt x="11768863" y="1021711"/>
                </a:cubicBezTo>
                <a:close/>
                <a:moveTo>
                  <a:pt x="7714415" y="1021711"/>
                </a:moveTo>
                <a:cubicBezTo>
                  <a:pt x="7601316" y="1021621"/>
                  <a:pt x="7551835" y="1078117"/>
                  <a:pt x="7493563" y="1127582"/>
                </a:cubicBezTo>
                <a:lnTo>
                  <a:pt x="7448762" y="1158975"/>
                </a:lnTo>
                <a:lnTo>
                  <a:pt x="7509693" y="1126491"/>
                </a:lnTo>
                <a:cubicBezTo>
                  <a:pt x="7560498" y="1094562"/>
                  <a:pt x="7611684" y="1062584"/>
                  <a:pt x="7714254" y="1062384"/>
                </a:cubicBezTo>
                <a:cubicBezTo>
                  <a:pt x="7816745" y="1062384"/>
                  <a:pt x="7867870" y="1094262"/>
                  <a:pt x="7918606" y="1126141"/>
                </a:cubicBezTo>
                <a:lnTo>
                  <a:pt x="7983387" y="1160693"/>
                </a:lnTo>
                <a:lnTo>
                  <a:pt x="7938911" y="1130650"/>
                </a:lnTo>
                <a:cubicBezTo>
                  <a:pt x="7879158" y="1080547"/>
                  <a:pt x="7830054" y="1021711"/>
                  <a:pt x="7714415" y="1021711"/>
                </a:cubicBezTo>
                <a:close/>
                <a:moveTo>
                  <a:pt x="3659968" y="1021711"/>
                </a:moveTo>
                <a:cubicBezTo>
                  <a:pt x="3546869" y="1021621"/>
                  <a:pt x="3497388" y="1078117"/>
                  <a:pt x="3439116" y="1127582"/>
                </a:cubicBezTo>
                <a:lnTo>
                  <a:pt x="3394317" y="1158974"/>
                </a:lnTo>
                <a:lnTo>
                  <a:pt x="3455245" y="1126491"/>
                </a:lnTo>
                <a:cubicBezTo>
                  <a:pt x="3506051" y="1094562"/>
                  <a:pt x="3557236" y="1062584"/>
                  <a:pt x="3659806" y="1062384"/>
                </a:cubicBezTo>
                <a:cubicBezTo>
                  <a:pt x="3762297" y="1062384"/>
                  <a:pt x="3813423" y="1094262"/>
                  <a:pt x="3864158" y="1126141"/>
                </a:cubicBezTo>
                <a:lnTo>
                  <a:pt x="3928942" y="1160694"/>
                </a:lnTo>
                <a:lnTo>
                  <a:pt x="3884463" y="1130650"/>
                </a:lnTo>
                <a:cubicBezTo>
                  <a:pt x="3824711" y="1080547"/>
                  <a:pt x="3775606" y="1021711"/>
                  <a:pt x="3659968" y="1021711"/>
                </a:cubicBezTo>
                <a:close/>
                <a:moveTo>
                  <a:pt x="8515980" y="1009480"/>
                </a:moveTo>
                <a:cubicBezTo>
                  <a:pt x="8438949" y="1009480"/>
                  <a:pt x="8391348" y="1037516"/>
                  <a:pt x="8350407" y="1072122"/>
                </a:cubicBezTo>
                <a:lnTo>
                  <a:pt x="8315013" y="1104466"/>
                </a:lnTo>
                <a:lnTo>
                  <a:pt x="8329973" y="1092829"/>
                </a:lnTo>
                <a:cubicBezTo>
                  <a:pt x="8375229" y="1057126"/>
                  <a:pt x="8425727" y="1025389"/>
                  <a:pt x="8515581" y="1025389"/>
                </a:cubicBezTo>
                <a:cubicBezTo>
                  <a:pt x="8618272" y="1025389"/>
                  <a:pt x="8669477" y="1066821"/>
                  <a:pt x="8720233" y="1108253"/>
                </a:cubicBezTo>
                <a:lnTo>
                  <a:pt x="8720330" y="1108329"/>
                </a:lnTo>
                <a:lnTo>
                  <a:pt x="8678529" y="1070012"/>
                </a:lnTo>
                <a:cubicBezTo>
                  <a:pt x="8638399" y="1036383"/>
                  <a:pt x="8591439" y="1009480"/>
                  <a:pt x="8515980" y="1009480"/>
                </a:cubicBezTo>
                <a:close/>
                <a:moveTo>
                  <a:pt x="4461532" y="1009480"/>
                </a:moveTo>
                <a:cubicBezTo>
                  <a:pt x="4384502" y="1009480"/>
                  <a:pt x="4336901" y="1037516"/>
                  <a:pt x="4295960" y="1072122"/>
                </a:cubicBezTo>
                <a:lnTo>
                  <a:pt x="4260568" y="1104464"/>
                </a:lnTo>
                <a:lnTo>
                  <a:pt x="4275526" y="1092829"/>
                </a:lnTo>
                <a:cubicBezTo>
                  <a:pt x="4320782" y="1057126"/>
                  <a:pt x="4371279" y="1025389"/>
                  <a:pt x="4461133" y="1025389"/>
                </a:cubicBezTo>
                <a:cubicBezTo>
                  <a:pt x="4563824" y="1025389"/>
                  <a:pt x="4615029" y="1066821"/>
                  <a:pt x="4665785" y="1108253"/>
                </a:cubicBezTo>
                <a:lnTo>
                  <a:pt x="4665888" y="1108333"/>
                </a:lnTo>
                <a:lnTo>
                  <a:pt x="4624082" y="1070012"/>
                </a:lnTo>
                <a:cubicBezTo>
                  <a:pt x="4583952" y="1036383"/>
                  <a:pt x="4536992" y="1009480"/>
                  <a:pt x="4461532" y="1009480"/>
                </a:cubicBezTo>
                <a:close/>
                <a:moveTo>
                  <a:pt x="407085" y="1009480"/>
                </a:moveTo>
                <a:cubicBezTo>
                  <a:pt x="331626" y="1009480"/>
                  <a:pt x="284408" y="1036383"/>
                  <a:pt x="244027" y="1070012"/>
                </a:cubicBezTo>
                <a:lnTo>
                  <a:pt x="202714" y="1107661"/>
                </a:lnTo>
                <a:lnTo>
                  <a:pt x="240894" y="1077852"/>
                </a:lnTo>
                <a:cubicBezTo>
                  <a:pt x="281566" y="1048706"/>
                  <a:pt x="329668" y="1025389"/>
                  <a:pt x="406686" y="1025389"/>
                </a:cubicBezTo>
                <a:cubicBezTo>
                  <a:pt x="509377" y="1025389"/>
                  <a:pt x="560582" y="1066821"/>
                  <a:pt x="611338" y="1108253"/>
                </a:cubicBezTo>
                <a:lnTo>
                  <a:pt x="611441" y="1108333"/>
                </a:lnTo>
                <a:lnTo>
                  <a:pt x="569634" y="1070012"/>
                </a:lnTo>
                <a:cubicBezTo>
                  <a:pt x="529505" y="1036383"/>
                  <a:pt x="482545" y="1009480"/>
                  <a:pt x="407085" y="1009480"/>
                </a:cubicBezTo>
                <a:close/>
                <a:moveTo>
                  <a:pt x="10141682" y="1003883"/>
                </a:moveTo>
                <a:cubicBezTo>
                  <a:pt x="10028449" y="1003883"/>
                  <a:pt x="9978934" y="1066135"/>
                  <a:pt x="9920701" y="1120605"/>
                </a:cubicBezTo>
                <a:lnTo>
                  <a:pt x="9886045" y="1147366"/>
                </a:lnTo>
                <a:lnTo>
                  <a:pt x="9898388" y="1140034"/>
                </a:lnTo>
                <a:cubicBezTo>
                  <a:pt x="9965529" y="1092879"/>
                  <a:pt x="10013409" y="1029997"/>
                  <a:pt x="10141922" y="1029946"/>
                </a:cubicBezTo>
                <a:cubicBezTo>
                  <a:pt x="10270385" y="1029946"/>
                  <a:pt x="10318309" y="1092810"/>
                  <a:pt x="10385411" y="1139958"/>
                </a:cubicBezTo>
                <a:lnTo>
                  <a:pt x="10394996" y="1145655"/>
                </a:lnTo>
                <a:lnTo>
                  <a:pt x="10362502" y="1120558"/>
                </a:lnTo>
                <a:cubicBezTo>
                  <a:pt x="10304328" y="1066110"/>
                  <a:pt x="10254915" y="1003883"/>
                  <a:pt x="10141682" y="1003883"/>
                </a:cubicBezTo>
                <a:close/>
                <a:moveTo>
                  <a:pt x="6087234" y="1003883"/>
                </a:moveTo>
                <a:cubicBezTo>
                  <a:pt x="5974001" y="1003883"/>
                  <a:pt x="5924488" y="1066135"/>
                  <a:pt x="5866254" y="1120605"/>
                </a:cubicBezTo>
                <a:lnTo>
                  <a:pt x="5831602" y="1147364"/>
                </a:lnTo>
                <a:lnTo>
                  <a:pt x="5843941" y="1140034"/>
                </a:lnTo>
                <a:cubicBezTo>
                  <a:pt x="5911081" y="1092879"/>
                  <a:pt x="5958962" y="1029997"/>
                  <a:pt x="6087474" y="1029946"/>
                </a:cubicBezTo>
                <a:cubicBezTo>
                  <a:pt x="6215937" y="1029946"/>
                  <a:pt x="6263861" y="1092810"/>
                  <a:pt x="6330964" y="1139958"/>
                </a:cubicBezTo>
                <a:lnTo>
                  <a:pt x="6340548" y="1145655"/>
                </a:lnTo>
                <a:lnTo>
                  <a:pt x="6308054" y="1120558"/>
                </a:lnTo>
                <a:cubicBezTo>
                  <a:pt x="6249881" y="1066110"/>
                  <a:pt x="6200468" y="1003883"/>
                  <a:pt x="6087234" y="1003883"/>
                </a:cubicBezTo>
                <a:close/>
                <a:moveTo>
                  <a:pt x="2032787" y="1003883"/>
                </a:moveTo>
                <a:cubicBezTo>
                  <a:pt x="1919554" y="1003883"/>
                  <a:pt x="1870040" y="1066135"/>
                  <a:pt x="1811806" y="1120605"/>
                </a:cubicBezTo>
                <a:lnTo>
                  <a:pt x="1777152" y="1147365"/>
                </a:lnTo>
                <a:lnTo>
                  <a:pt x="1789493" y="1140034"/>
                </a:lnTo>
                <a:cubicBezTo>
                  <a:pt x="1856633" y="1092879"/>
                  <a:pt x="1904514" y="1029997"/>
                  <a:pt x="2033027" y="1029946"/>
                </a:cubicBezTo>
                <a:cubicBezTo>
                  <a:pt x="2161491" y="1029946"/>
                  <a:pt x="2209414" y="1092810"/>
                  <a:pt x="2276517" y="1139958"/>
                </a:cubicBezTo>
                <a:lnTo>
                  <a:pt x="2286101" y="1145656"/>
                </a:lnTo>
                <a:lnTo>
                  <a:pt x="2253607" y="1120558"/>
                </a:lnTo>
                <a:cubicBezTo>
                  <a:pt x="2195434" y="1066110"/>
                  <a:pt x="2146021" y="1003883"/>
                  <a:pt x="2032787" y="1003883"/>
                </a:cubicBezTo>
                <a:close/>
                <a:moveTo>
                  <a:pt x="8515501" y="983977"/>
                </a:moveTo>
                <a:cubicBezTo>
                  <a:pt x="8438531" y="983977"/>
                  <a:pt x="8391038" y="1015750"/>
                  <a:pt x="8350198" y="1054970"/>
                </a:cubicBezTo>
                <a:lnTo>
                  <a:pt x="8318310" y="1088071"/>
                </a:lnTo>
                <a:lnTo>
                  <a:pt x="8329786" y="1077779"/>
                </a:lnTo>
                <a:cubicBezTo>
                  <a:pt x="8375099" y="1036584"/>
                  <a:pt x="8425692" y="999966"/>
                  <a:pt x="8515581" y="999966"/>
                </a:cubicBezTo>
                <a:cubicBezTo>
                  <a:pt x="8592629" y="999966"/>
                  <a:pt x="8640761" y="1026858"/>
                  <a:pt x="8681446" y="1060473"/>
                </a:cubicBezTo>
                <a:lnTo>
                  <a:pt x="8713016" y="1088895"/>
                </a:lnTo>
                <a:lnTo>
                  <a:pt x="8678025" y="1052578"/>
                </a:lnTo>
                <a:cubicBezTo>
                  <a:pt x="8637867" y="1014466"/>
                  <a:pt x="8590900" y="983977"/>
                  <a:pt x="8515501" y="983977"/>
                </a:cubicBezTo>
                <a:close/>
                <a:moveTo>
                  <a:pt x="4461053" y="983977"/>
                </a:moveTo>
                <a:cubicBezTo>
                  <a:pt x="4384084" y="983977"/>
                  <a:pt x="4336590" y="1015750"/>
                  <a:pt x="4295750" y="1054970"/>
                </a:cubicBezTo>
                <a:lnTo>
                  <a:pt x="4263864" y="1088070"/>
                </a:lnTo>
                <a:lnTo>
                  <a:pt x="4275338" y="1077779"/>
                </a:lnTo>
                <a:cubicBezTo>
                  <a:pt x="4320652" y="1036584"/>
                  <a:pt x="4371244" y="999966"/>
                  <a:pt x="4461133" y="999966"/>
                </a:cubicBezTo>
                <a:cubicBezTo>
                  <a:pt x="4538182" y="999966"/>
                  <a:pt x="4586314" y="1026858"/>
                  <a:pt x="4626998" y="1060473"/>
                </a:cubicBezTo>
                <a:lnTo>
                  <a:pt x="4658576" y="1088902"/>
                </a:lnTo>
                <a:lnTo>
                  <a:pt x="4623578" y="1052578"/>
                </a:lnTo>
                <a:cubicBezTo>
                  <a:pt x="4583420" y="1014466"/>
                  <a:pt x="4536453" y="983977"/>
                  <a:pt x="4461053" y="983977"/>
                </a:cubicBezTo>
                <a:close/>
                <a:moveTo>
                  <a:pt x="406607" y="983977"/>
                </a:moveTo>
                <a:cubicBezTo>
                  <a:pt x="331208" y="983977"/>
                  <a:pt x="284094" y="1014466"/>
                  <a:pt x="243812" y="1052578"/>
                </a:cubicBezTo>
                <a:lnTo>
                  <a:pt x="205816" y="1091913"/>
                </a:lnTo>
                <a:lnTo>
                  <a:pt x="240733" y="1060498"/>
                </a:lnTo>
                <a:cubicBezTo>
                  <a:pt x="281461" y="1026869"/>
                  <a:pt x="329639" y="999966"/>
                  <a:pt x="406686" y="999966"/>
                </a:cubicBezTo>
                <a:cubicBezTo>
                  <a:pt x="483734" y="999966"/>
                  <a:pt x="531867" y="1026858"/>
                  <a:pt x="572551" y="1060473"/>
                </a:cubicBezTo>
                <a:lnTo>
                  <a:pt x="604127" y="1088900"/>
                </a:lnTo>
                <a:lnTo>
                  <a:pt x="569131" y="1052578"/>
                </a:lnTo>
                <a:cubicBezTo>
                  <a:pt x="528973" y="1014466"/>
                  <a:pt x="482006" y="983977"/>
                  <a:pt x="406607" y="983977"/>
                </a:cubicBezTo>
                <a:close/>
                <a:moveTo>
                  <a:pt x="9328632" y="971106"/>
                </a:moveTo>
                <a:cubicBezTo>
                  <a:pt x="9216208" y="971106"/>
                  <a:pt x="9166567" y="1043729"/>
                  <a:pt x="9108096" y="1107274"/>
                </a:cubicBezTo>
                <a:lnTo>
                  <a:pt x="9056774" y="1153331"/>
                </a:lnTo>
                <a:lnTo>
                  <a:pt x="9085195" y="1134606"/>
                </a:lnTo>
                <a:cubicBezTo>
                  <a:pt x="9152412" y="1082282"/>
                  <a:pt x="9200548" y="1012517"/>
                  <a:pt x="9328911" y="1012517"/>
                </a:cubicBezTo>
                <a:cubicBezTo>
                  <a:pt x="9457224" y="1012517"/>
                  <a:pt x="9505217" y="1082220"/>
                  <a:pt x="9572314" y="1134498"/>
                </a:cubicBezTo>
                <a:lnTo>
                  <a:pt x="9599135" y="1152181"/>
                </a:lnTo>
                <a:lnTo>
                  <a:pt x="9549202" y="1107227"/>
                </a:lnTo>
                <a:cubicBezTo>
                  <a:pt x="9490963" y="1043704"/>
                  <a:pt x="9441505" y="971106"/>
                  <a:pt x="9328632" y="971106"/>
                </a:cubicBezTo>
                <a:close/>
                <a:moveTo>
                  <a:pt x="5274185" y="971106"/>
                </a:moveTo>
                <a:cubicBezTo>
                  <a:pt x="5161761" y="971106"/>
                  <a:pt x="5112120" y="1043729"/>
                  <a:pt x="5053649" y="1107274"/>
                </a:cubicBezTo>
                <a:lnTo>
                  <a:pt x="5002327" y="1153331"/>
                </a:lnTo>
                <a:lnTo>
                  <a:pt x="5030747" y="1134606"/>
                </a:lnTo>
                <a:cubicBezTo>
                  <a:pt x="5097964" y="1082282"/>
                  <a:pt x="5146100" y="1012517"/>
                  <a:pt x="5274463" y="1012517"/>
                </a:cubicBezTo>
                <a:cubicBezTo>
                  <a:pt x="5402777" y="1012517"/>
                  <a:pt x="5450769" y="1082220"/>
                  <a:pt x="5517867" y="1134498"/>
                </a:cubicBezTo>
                <a:lnTo>
                  <a:pt x="5544691" y="1152183"/>
                </a:lnTo>
                <a:lnTo>
                  <a:pt x="5494755" y="1107227"/>
                </a:lnTo>
                <a:cubicBezTo>
                  <a:pt x="5436516" y="1043704"/>
                  <a:pt x="5387059" y="971106"/>
                  <a:pt x="5274185" y="971106"/>
                </a:cubicBezTo>
                <a:close/>
                <a:moveTo>
                  <a:pt x="1219737" y="971106"/>
                </a:moveTo>
                <a:cubicBezTo>
                  <a:pt x="1107313" y="971106"/>
                  <a:pt x="1057672" y="1043729"/>
                  <a:pt x="999201" y="1107274"/>
                </a:cubicBezTo>
                <a:lnTo>
                  <a:pt x="947882" y="1153329"/>
                </a:lnTo>
                <a:lnTo>
                  <a:pt x="976299" y="1134606"/>
                </a:lnTo>
                <a:cubicBezTo>
                  <a:pt x="1043516" y="1082282"/>
                  <a:pt x="1091652" y="1012517"/>
                  <a:pt x="1220016" y="1012517"/>
                </a:cubicBezTo>
                <a:cubicBezTo>
                  <a:pt x="1348329" y="1012517"/>
                  <a:pt x="1396321" y="1082220"/>
                  <a:pt x="1463419" y="1134498"/>
                </a:cubicBezTo>
                <a:lnTo>
                  <a:pt x="1490242" y="1152183"/>
                </a:lnTo>
                <a:lnTo>
                  <a:pt x="1440307" y="1107227"/>
                </a:lnTo>
                <a:cubicBezTo>
                  <a:pt x="1382068" y="1043704"/>
                  <a:pt x="1332610" y="971106"/>
                  <a:pt x="1219737" y="971106"/>
                </a:cubicBezTo>
                <a:close/>
                <a:moveTo>
                  <a:pt x="11768823" y="970706"/>
                </a:moveTo>
                <a:cubicBezTo>
                  <a:pt x="11655860" y="970706"/>
                  <a:pt x="11606362" y="1043354"/>
                  <a:pt x="11548049" y="1106922"/>
                </a:cubicBezTo>
                <a:lnTo>
                  <a:pt x="11497574" y="1152331"/>
                </a:lnTo>
                <a:lnTo>
                  <a:pt x="11525091" y="1134207"/>
                </a:lnTo>
                <a:cubicBezTo>
                  <a:pt x="11592332" y="1081883"/>
                  <a:pt x="11640499" y="1012118"/>
                  <a:pt x="11768863" y="1012118"/>
                </a:cubicBezTo>
                <a:cubicBezTo>
                  <a:pt x="11897226" y="1012118"/>
                  <a:pt x="11945237" y="1081821"/>
                  <a:pt x="12012360" y="1134098"/>
                </a:cubicBezTo>
                <a:lnTo>
                  <a:pt x="12039636" y="1152074"/>
                </a:lnTo>
                <a:lnTo>
                  <a:pt x="11989440" y="1106874"/>
                </a:lnTo>
                <a:cubicBezTo>
                  <a:pt x="11931208" y="1043329"/>
                  <a:pt x="11881786" y="970706"/>
                  <a:pt x="11768823" y="970706"/>
                </a:cubicBezTo>
                <a:close/>
                <a:moveTo>
                  <a:pt x="7714375" y="970706"/>
                </a:moveTo>
                <a:cubicBezTo>
                  <a:pt x="7601412" y="970706"/>
                  <a:pt x="7551914" y="1043354"/>
                  <a:pt x="7493601" y="1106922"/>
                </a:cubicBezTo>
                <a:lnTo>
                  <a:pt x="7443126" y="1152332"/>
                </a:lnTo>
                <a:lnTo>
                  <a:pt x="7470643" y="1134207"/>
                </a:lnTo>
                <a:cubicBezTo>
                  <a:pt x="7537884" y="1081883"/>
                  <a:pt x="7586051" y="1012118"/>
                  <a:pt x="7714415" y="1012118"/>
                </a:cubicBezTo>
                <a:cubicBezTo>
                  <a:pt x="7849196" y="1012118"/>
                  <a:pt x="7895390" y="1088965"/>
                  <a:pt x="7968137" y="1141798"/>
                </a:cubicBezTo>
                <a:lnTo>
                  <a:pt x="7989269" y="1154734"/>
                </a:lnTo>
                <a:lnTo>
                  <a:pt x="7938644" y="1110833"/>
                </a:lnTo>
                <a:cubicBezTo>
                  <a:pt x="7878792" y="1046387"/>
                  <a:pt x="7829692" y="970706"/>
                  <a:pt x="7714375" y="970706"/>
                </a:cubicBezTo>
                <a:close/>
                <a:moveTo>
                  <a:pt x="3659928" y="970706"/>
                </a:moveTo>
                <a:cubicBezTo>
                  <a:pt x="3546964" y="970706"/>
                  <a:pt x="3497467" y="1043354"/>
                  <a:pt x="3439154" y="1106922"/>
                </a:cubicBezTo>
                <a:lnTo>
                  <a:pt x="3388681" y="1152330"/>
                </a:lnTo>
                <a:lnTo>
                  <a:pt x="3416196" y="1134207"/>
                </a:lnTo>
                <a:cubicBezTo>
                  <a:pt x="3483436" y="1081883"/>
                  <a:pt x="3531604" y="1012118"/>
                  <a:pt x="3659968" y="1012118"/>
                </a:cubicBezTo>
                <a:cubicBezTo>
                  <a:pt x="3794749" y="1012118"/>
                  <a:pt x="3840942" y="1088965"/>
                  <a:pt x="3913690" y="1141798"/>
                </a:cubicBezTo>
                <a:lnTo>
                  <a:pt x="3934823" y="1154735"/>
                </a:lnTo>
                <a:lnTo>
                  <a:pt x="3884198" y="1110833"/>
                </a:lnTo>
                <a:cubicBezTo>
                  <a:pt x="3824346" y="1046387"/>
                  <a:pt x="3775245" y="970706"/>
                  <a:pt x="3659928" y="970706"/>
                </a:cubicBezTo>
                <a:close/>
                <a:moveTo>
                  <a:pt x="10142082" y="968148"/>
                </a:moveTo>
                <a:cubicBezTo>
                  <a:pt x="10029208" y="968193"/>
                  <a:pt x="9979623" y="1041746"/>
                  <a:pt x="9921274" y="1106097"/>
                </a:cubicBezTo>
                <a:lnTo>
                  <a:pt x="9890919" y="1133736"/>
                </a:lnTo>
                <a:lnTo>
                  <a:pt x="9897737" y="1128784"/>
                </a:lnTo>
                <a:cubicBezTo>
                  <a:pt x="9964996" y="1071144"/>
                  <a:pt x="10013589" y="994290"/>
                  <a:pt x="10142001" y="994290"/>
                </a:cubicBezTo>
                <a:cubicBezTo>
                  <a:pt x="10270415" y="994290"/>
                  <a:pt x="10318539" y="1071113"/>
                  <a:pt x="10385700" y="1128730"/>
                </a:cubicBezTo>
                <a:lnTo>
                  <a:pt x="10395416" y="1135785"/>
                </a:lnTo>
                <a:lnTo>
                  <a:pt x="10362728" y="1105998"/>
                </a:lnTo>
                <a:cubicBezTo>
                  <a:pt x="10304439" y="1041642"/>
                  <a:pt x="10254955" y="968103"/>
                  <a:pt x="10142082" y="968148"/>
                </a:cubicBezTo>
                <a:close/>
                <a:moveTo>
                  <a:pt x="6087634" y="968148"/>
                </a:moveTo>
                <a:cubicBezTo>
                  <a:pt x="5974761" y="968193"/>
                  <a:pt x="5925176" y="1041746"/>
                  <a:pt x="5866827" y="1106097"/>
                </a:cubicBezTo>
                <a:lnTo>
                  <a:pt x="5836471" y="1133737"/>
                </a:lnTo>
                <a:lnTo>
                  <a:pt x="5843290" y="1128784"/>
                </a:lnTo>
                <a:cubicBezTo>
                  <a:pt x="5910549" y="1071144"/>
                  <a:pt x="5959141" y="994290"/>
                  <a:pt x="6087554" y="994290"/>
                </a:cubicBezTo>
                <a:cubicBezTo>
                  <a:pt x="6215967" y="994290"/>
                  <a:pt x="6264091" y="1071113"/>
                  <a:pt x="6331253" y="1128730"/>
                </a:cubicBezTo>
                <a:lnTo>
                  <a:pt x="6340969" y="1135786"/>
                </a:lnTo>
                <a:lnTo>
                  <a:pt x="6308281" y="1105998"/>
                </a:lnTo>
                <a:cubicBezTo>
                  <a:pt x="6249991" y="1041642"/>
                  <a:pt x="6200508" y="968103"/>
                  <a:pt x="6087634" y="968148"/>
                </a:cubicBezTo>
                <a:close/>
                <a:moveTo>
                  <a:pt x="2033188" y="968148"/>
                </a:moveTo>
                <a:cubicBezTo>
                  <a:pt x="1920314" y="968193"/>
                  <a:pt x="1870729" y="1041746"/>
                  <a:pt x="1812379" y="1106097"/>
                </a:cubicBezTo>
                <a:lnTo>
                  <a:pt x="1782024" y="1133737"/>
                </a:lnTo>
                <a:lnTo>
                  <a:pt x="1788842" y="1128784"/>
                </a:lnTo>
                <a:cubicBezTo>
                  <a:pt x="1856102" y="1071144"/>
                  <a:pt x="1904694" y="994290"/>
                  <a:pt x="2033107" y="994290"/>
                </a:cubicBezTo>
                <a:cubicBezTo>
                  <a:pt x="2161521" y="994290"/>
                  <a:pt x="2209645" y="1071113"/>
                  <a:pt x="2276806" y="1128730"/>
                </a:cubicBezTo>
                <a:lnTo>
                  <a:pt x="2286524" y="1135787"/>
                </a:lnTo>
                <a:lnTo>
                  <a:pt x="2253834" y="1105998"/>
                </a:lnTo>
                <a:cubicBezTo>
                  <a:pt x="2195545" y="1041642"/>
                  <a:pt x="2146062" y="968103"/>
                  <a:pt x="2033188" y="968148"/>
                </a:cubicBezTo>
                <a:close/>
                <a:moveTo>
                  <a:pt x="8515501" y="958474"/>
                </a:moveTo>
                <a:cubicBezTo>
                  <a:pt x="8438776" y="958474"/>
                  <a:pt x="8391328" y="993984"/>
                  <a:pt x="8350456" y="1037817"/>
                </a:cubicBezTo>
                <a:lnTo>
                  <a:pt x="8325448" y="1066786"/>
                </a:lnTo>
                <a:lnTo>
                  <a:pt x="8329594" y="1062569"/>
                </a:lnTo>
                <a:cubicBezTo>
                  <a:pt x="8374910" y="1015882"/>
                  <a:pt x="8425542" y="974383"/>
                  <a:pt x="8515501" y="974383"/>
                </a:cubicBezTo>
                <a:cubicBezTo>
                  <a:pt x="8592609" y="974383"/>
                  <a:pt x="8640813" y="1004872"/>
                  <a:pt x="8681546" y="1042984"/>
                </a:cubicBezTo>
                <a:lnTo>
                  <a:pt x="8706564" y="1068496"/>
                </a:lnTo>
                <a:lnTo>
                  <a:pt x="8677744" y="1035119"/>
                </a:lnTo>
                <a:cubicBezTo>
                  <a:pt x="8637568" y="992538"/>
                  <a:pt x="8590661" y="958474"/>
                  <a:pt x="8515501" y="958474"/>
                </a:cubicBezTo>
                <a:close/>
                <a:moveTo>
                  <a:pt x="4461053" y="958474"/>
                </a:moveTo>
                <a:cubicBezTo>
                  <a:pt x="4384329" y="958474"/>
                  <a:pt x="4336881" y="993984"/>
                  <a:pt x="4296009" y="1037817"/>
                </a:cubicBezTo>
                <a:lnTo>
                  <a:pt x="4271002" y="1066784"/>
                </a:lnTo>
                <a:lnTo>
                  <a:pt x="4275146" y="1062569"/>
                </a:lnTo>
                <a:cubicBezTo>
                  <a:pt x="4320462" y="1015882"/>
                  <a:pt x="4371095" y="974383"/>
                  <a:pt x="4461053" y="974383"/>
                </a:cubicBezTo>
                <a:cubicBezTo>
                  <a:pt x="4538162" y="974383"/>
                  <a:pt x="4586365" y="1004872"/>
                  <a:pt x="4627099" y="1042984"/>
                </a:cubicBezTo>
                <a:lnTo>
                  <a:pt x="4652120" y="1068498"/>
                </a:lnTo>
                <a:lnTo>
                  <a:pt x="4623298" y="1035119"/>
                </a:lnTo>
                <a:cubicBezTo>
                  <a:pt x="4583120" y="992538"/>
                  <a:pt x="4536213" y="958474"/>
                  <a:pt x="4461053" y="958474"/>
                </a:cubicBezTo>
                <a:close/>
                <a:moveTo>
                  <a:pt x="406607" y="958474"/>
                </a:moveTo>
                <a:cubicBezTo>
                  <a:pt x="331447" y="958474"/>
                  <a:pt x="284383" y="992550"/>
                  <a:pt x="244072" y="1035144"/>
                </a:cubicBezTo>
                <a:lnTo>
                  <a:pt x="212800" y="1071274"/>
                </a:lnTo>
                <a:lnTo>
                  <a:pt x="240545" y="1042984"/>
                </a:lnTo>
                <a:cubicBezTo>
                  <a:pt x="281284" y="1004872"/>
                  <a:pt x="329499" y="974383"/>
                  <a:pt x="406607" y="974383"/>
                </a:cubicBezTo>
                <a:cubicBezTo>
                  <a:pt x="483714" y="974383"/>
                  <a:pt x="531918" y="1004872"/>
                  <a:pt x="572651" y="1042984"/>
                </a:cubicBezTo>
                <a:lnTo>
                  <a:pt x="597674" y="1068500"/>
                </a:lnTo>
                <a:lnTo>
                  <a:pt x="568850" y="1035119"/>
                </a:lnTo>
                <a:cubicBezTo>
                  <a:pt x="528673" y="992538"/>
                  <a:pt x="481766" y="958474"/>
                  <a:pt x="406607" y="958474"/>
                </a:cubicBezTo>
                <a:close/>
                <a:moveTo>
                  <a:pt x="8515501" y="932971"/>
                </a:moveTo>
                <a:cubicBezTo>
                  <a:pt x="8438837" y="932971"/>
                  <a:pt x="8391463" y="972219"/>
                  <a:pt x="8350635" y="1020665"/>
                </a:cubicBezTo>
                <a:lnTo>
                  <a:pt x="8331254" y="1045495"/>
                </a:lnTo>
                <a:lnTo>
                  <a:pt x="8364969" y="1010026"/>
                </a:lnTo>
                <a:cubicBezTo>
                  <a:pt x="8402596" y="974969"/>
                  <a:pt x="8448005" y="948880"/>
                  <a:pt x="8515501" y="948880"/>
                </a:cubicBezTo>
                <a:cubicBezTo>
                  <a:pt x="8592639" y="948880"/>
                  <a:pt x="8640940" y="982944"/>
                  <a:pt x="8681749" y="1025525"/>
                </a:cubicBezTo>
                <a:lnTo>
                  <a:pt x="8708888" y="1056391"/>
                </a:lnTo>
                <a:lnTo>
                  <a:pt x="8697305" y="1041903"/>
                </a:lnTo>
                <a:cubicBezTo>
                  <a:pt x="8652339" y="984233"/>
                  <a:pt x="8603116" y="932971"/>
                  <a:pt x="8515501" y="932971"/>
                </a:cubicBezTo>
                <a:close/>
                <a:moveTo>
                  <a:pt x="4461053" y="932971"/>
                </a:moveTo>
                <a:cubicBezTo>
                  <a:pt x="4384390" y="932971"/>
                  <a:pt x="4337016" y="972219"/>
                  <a:pt x="4296188" y="1020665"/>
                </a:cubicBezTo>
                <a:lnTo>
                  <a:pt x="4276808" y="1045493"/>
                </a:lnTo>
                <a:lnTo>
                  <a:pt x="4310522" y="1010026"/>
                </a:lnTo>
                <a:cubicBezTo>
                  <a:pt x="4348148" y="974969"/>
                  <a:pt x="4393558" y="948880"/>
                  <a:pt x="4461053" y="948880"/>
                </a:cubicBezTo>
                <a:cubicBezTo>
                  <a:pt x="4538191" y="948880"/>
                  <a:pt x="4586492" y="982944"/>
                  <a:pt x="4627302" y="1025525"/>
                </a:cubicBezTo>
                <a:lnTo>
                  <a:pt x="4654450" y="1056402"/>
                </a:lnTo>
                <a:lnTo>
                  <a:pt x="4642858" y="1041903"/>
                </a:lnTo>
                <a:cubicBezTo>
                  <a:pt x="4597892" y="984233"/>
                  <a:pt x="4548670" y="932971"/>
                  <a:pt x="4461053" y="932971"/>
                </a:cubicBezTo>
                <a:close/>
                <a:moveTo>
                  <a:pt x="406607" y="932971"/>
                </a:moveTo>
                <a:cubicBezTo>
                  <a:pt x="331508" y="932971"/>
                  <a:pt x="284515" y="970633"/>
                  <a:pt x="244248" y="1017711"/>
                </a:cubicBezTo>
                <a:lnTo>
                  <a:pt x="219613" y="1049190"/>
                </a:lnTo>
                <a:lnTo>
                  <a:pt x="240384" y="1025550"/>
                </a:lnTo>
                <a:cubicBezTo>
                  <a:pt x="281179" y="982956"/>
                  <a:pt x="329469" y="948880"/>
                  <a:pt x="406607" y="948880"/>
                </a:cubicBezTo>
                <a:cubicBezTo>
                  <a:pt x="483744" y="948880"/>
                  <a:pt x="532046" y="982944"/>
                  <a:pt x="572855" y="1025525"/>
                </a:cubicBezTo>
                <a:lnTo>
                  <a:pt x="600001" y="1056398"/>
                </a:lnTo>
                <a:lnTo>
                  <a:pt x="588411" y="1041903"/>
                </a:lnTo>
                <a:cubicBezTo>
                  <a:pt x="543446" y="984233"/>
                  <a:pt x="494223" y="932971"/>
                  <a:pt x="406607" y="932971"/>
                </a:cubicBezTo>
                <a:close/>
                <a:moveTo>
                  <a:pt x="10142001" y="932492"/>
                </a:moveTo>
                <a:cubicBezTo>
                  <a:pt x="10057548" y="932492"/>
                  <a:pt x="10008582" y="980229"/>
                  <a:pt x="9964746" y="1035425"/>
                </a:cubicBezTo>
                <a:lnTo>
                  <a:pt x="9922380" y="1090467"/>
                </a:lnTo>
                <a:lnTo>
                  <a:pt x="9918528" y="1094731"/>
                </a:lnTo>
                <a:lnTo>
                  <a:pt x="9891813" y="1122773"/>
                </a:lnTo>
                <a:lnTo>
                  <a:pt x="9897979" y="1117478"/>
                </a:lnTo>
                <a:lnTo>
                  <a:pt x="9918528" y="1094731"/>
                </a:lnTo>
                <a:lnTo>
                  <a:pt x="9921496" y="1091616"/>
                </a:lnTo>
                <a:lnTo>
                  <a:pt x="9922380" y="1090467"/>
                </a:lnTo>
                <a:lnTo>
                  <a:pt x="9946369" y="1063913"/>
                </a:lnTo>
                <a:cubicBezTo>
                  <a:pt x="9994325" y="1009637"/>
                  <a:pt x="10045622" y="958555"/>
                  <a:pt x="10142082" y="958555"/>
                </a:cubicBezTo>
                <a:cubicBezTo>
                  <a:pt x="10244973" y="958555"/>
                  <a:pt x="10296458" y="1016656"/>
                  <a:pt x="10347303" y="1074756"/>
                </a:cubicBezTo>
                <a:lnTo>
                  <a:pt x="10362210" y="1091146"/>
                </a:lnTo>
                <a:lnTo>
                  <a:pt x="10304434" y="1017333"/>
                </a:lnTo>
                <a:cubicBezTo>
                  <a:pt x="10264113" y="970199"/>
                  <a:pt x="10217070" y="932492"/>
                  <a:pt x="10142001" y="932492"/>
                </a:cubicBezTo>
                <a:close/>
                <a:moveTo>
                  <a:pt x="6087554" y="932492"/>
                </a:moveTo>
                <a:cubicBezTo>
                  <a:pt x="6003102" y="932492"/>
                  <a:pt x="5954135" y="980229"/>
                  <a:pt x="5910299" y="1035425"/>
                </a:cubicBezTo>
                <a:lnTo>
                  <a:pt x="5867937" y="1090462"/>
                </a:lnTo>
                <a:lnTo>
                  <a:pt x="5864067" y="1094746"/>
                </a:lnTo>
                <a:lnTo>
                  <a:pt x="5837370" y="1122770"/>
                </a:lnTo>
                <a:lnTo>
                  <a:pt x="5843531" y="1117478"/>
                </a:lnTo>
                <a:lnTo>
                  <a:pt x="5864067" y="1094746"/>
                </a:lnTo>
                <a:lnTo>
                  <a:pt x="5867049" y="1091616"/>
                </a:lnTo>
                <a:lnTo>
                  <a:pt x="5867937" y="1090462"/>
                </a:lnTo>
                <a:lnTo>
                  <a:pt x="5891922" y="1063913"/>
                </a:lnTo>
                <a:cubicBezTo>
                  <a:pt x="5939878" y="1009637"/>
                  <a:pt x="5991175" y="958555"/>
                  <a:pt x="6087634" y="958555"/>
                </a:cubicBezTo>
                <a:cubicBezTo>
                  <a:pt x="6190525" y="958555"/>
                  <a:pt x="6242010" y="1016656"/>
                  <a:pt x="6292855" y="1074756"/>
                </a:cubicBezTo>
                <a:lnTo>
                  <a:pt x="6307765" y="1091149"/>
                </a:lnTo>
                <a:lnTo>
                  <a:pt x="6249987" y="1017333"/>
                </a:lnTo>
                <a:cubicBezTo>
                  <a:pt x="6209665" y="970199"/>
                  <a:pt x="6162623" y="932492"/>
                  <a:pt x="6087554" y="932492"/>
                </a:cubicBezTo>
                <a:close/>
                <a:moveTo>
                  <a:pt x="2033107" y="932492"/>
                </a:moveTo>
                <a:cubicBezTo>
                  <a:pt x="1948654" y="932492"/>
                  <a:pt x="1899688" y="980229"/>
                  <a:pt x="1855851" y="1035425"/>
                </a:cubicBezTo>
                <a:lnTo>
                  <a:pt x="1813485" y="1090467"/>
                </a:lnTo>
                <a:lnTo>
                  <a:pt x="1809632" y="1094733"/>
                </a:lnTo>
                <a:lnTo>
                  <a:pt x="1782920" y="1122772"/>
                </a:lnTo>
                <a:lnTo>
                  <a:pt x="1789084" y="1117478"/>
                </a:lnTo>
                <a:lnTo>
                  <a:pt x="1809632" y="1094733"/>
                </a:lnTo>
                <a:lnTo>
                  <a:pt x="1812601" y="1091616"/>
                </a:lnTo>
                <a:lnTo>
                  <a:pt x="1813485" y="1090467"/>
                </a:lnTo>
                <a:lnTo>
                  <a:pt x="1837475" y="1063913"/>
                </a:lnTo>
                <a:cubicBezTo>
                  <a:pt x="1885431" y="1009637"/>
                  <a:pt x="1936728" y="958555"/>
                  <a:pt x="2033188" y="958555"/>
                </a:cubicBezTo>
                <a:cubicBezTo>
                  <a:pt x="2136078" y="958555"/>
                  <a:pt x="2187563" y="1016656"/>
                  <a:pt x="2238409" y="1074756"/>
                </a:cubicBezTo>
                <a:lnTo>
                  <a:pt x="2253320" y="1091151"/>
                </a:lnTo>
                <a:lnTo>
                  <a:pt x="2195541" y="1017333"/>
                </a:lnTo>
                <a:cubicBezTo>
                  <a:pt x="2155219" y="970199"/>
                  <a:pt x="2108177" y="932492"/>
                  <a:pt x="2033107" y="932492"/>
                </a:cubicBezTo>
                <a:close/>
                <a:moveTo>
                  <a:pt x="9329271" y="920100"/>
                </a:moveTo>
                <a:cubicBezTo>
                  <a:pt x="9216847" y="920100"/>
                  <a:pt x="9167332" y="1008887"/>
                  <a:pt x="9108901" y="1086575"/>
                </a:cubicBezTo>
                <a:lnTo>
                  <a:pt x="9064042" y="1135794"/>
                </a:lnTo>
                <a:lnTo>
                  <a:pt x="9084483" y="1118468"/>
                </a:lnTo>
                <a:cubicBezTo>
                  <a:pt x="9151767" y="1051201"/>
                  <a:pt x="9200478" y="961512"/>
                  <a:pt x="9328791" y="961512"/>
                </a:cubicBezTo>
                <a:cubicBezTo>
                  <a:pt x="9457154" y="961512"/>
                  <a:pt x="9505478" y="1051139"/>
                  <a:pt x="9572621" y="1118360"/>
                </a:cubicBezTo>
                <a:lnTo>
                  <a:pt x="9596121" y="1138288"/>
                </a:lnTo>
                <a:lnTo>
                  <a:pt x="9549123" y="1086528"/>
                </a:lnTo>
                <a:cubicBezTo>
                  <a:pt x="9490956" y="1008861"/>
                  <a:pt x="9441695" y="920100"/>
                  <a:pt x="9329271" y="920100"/>
                </a:cubicBezTo>
                <a:close/>
                <a:moveTo>
                  <a:pt x="5274824" y="920100"/>
                </a:moveTo>
                <a:cubicBezTo>
                  <a:pt x="5162400" y="920100"/>
                  <a:pt x="5112885" y="1008887"/>
                  <a:pt x="5054454" y="1086575"/>
                </a:cubicBezTo>
                <a:lnTo>
                  <a:pt x="5009596" y="1135793"/>
                </a:lnTo>
                <a:lnTo>
                  <a:pt x="5030035" y="1118468"/>
                </a:lnTo>
                <a:cubicBezTo>
                  <a:pt x="5097320" y="1051201"/>
                  <a:pt x="5146031" y="961512"/>
                  <a:pt x="5274343" y="961512"/>
                </a:cubicBezTo>
                <a:cubicBezTo>
                  <a:pt x="5402707" y="961512"/>
                  <a:pt x="5451031" y="1051139"/>
                  <a:pt x="5518174" y="1118360"/>
                </a:cubicBezTo>
                <a:lnTo>
                  <a:pt x="5541673" y="1138287"/>
                </a:lnTo>
                <a:lnTo>
                  <a:pt x="5494676" y="1086528"/>
                </a:lnTo>
                <a:cubicBezTo>
                  <a:pt x="5436509" y="1008861"/>
                  <a:pt x="5387248" y="920100"/>
                  <a:pt x="5274824" y="920100"/>
                </a:cubicBezTo>
                <a:close/>
                <a:moveTo>
                  <a:pt x="1220376" y="920100"/>
                </a:moveTo>
                <a:cubicBezTo>
                  <a:pt x="1107952" y="920100"/>
                  <a:pt x="1058438" y="1008887"/>
                  <a:pt x="1000007" y="1086575"/>
                </a:cubicBezTo>
                <a:lnTo>
                  <a:pt x="955150" y="1135791"/>
                </a:lnTo>
                <a:lnTo>
                  <a:pt x="975588" y="1118468"/>
                </a:lnTo>
                <a:cubicBezTo>
                  <a:pt x="1042872" y="1051201"/>
                  <a:pt x="1091583" y="961512"/>
                  <a:pt x="1219896" y="961512"/>
                </a:cubicBezTo>
                <a:cubicBezTo>
                  <a:pt x="1348259" y="961512"/>
                  <a:pt x="1396583" y="1051139"/>
                  <a:pt x="1463726" y="1118360"/>
                </a:cubicBezTo>
                <a:lnTo>
                  <a:pt x="1487228" y="1138290"/>
                </a:lnTo>
                <a:lnTo>
                  <a:pt x="1440228" y="1086528"/>
                </a:lnTo>
                <a:cubicBezTo>
                  <a:pt x="1382062" y="1008861"/>
                  <a:pt x="1332800" y="920100"/>
                  <a:pt x="1220376" y="920100"/>
                </a:cubicBezTo>
                <a:close/>
                <a:moveTo>
                  <a:pt x="11768823" y="919860"/>
                </a:moveTo>
                <a:cubicBezTo>
                  <a:pt x="11656218" y="919860"/>
                  <a:pt x="11606701" y="1008647"/>
                  <a:pt x="11548288" y="1086335"/>
                </a:cubicBezTo>
                <a:lnTo>
                  <a:pt x="11500851" y="1138397"/>
                </a:lnTo>
                <a:lnTo>
                  <a:pt x="11524810" y="1118090"/>
                </a:lnTo>
                <a:cubicBezTo>
                  <a:pt x="11592020" y="1050839"/>
                  <a:pt x="11640419" y="961162"/>
                  <a:pt x="11768982" y="961113"/>
                </a:cubicBezTo>
                <a:cubicBezTo>
                  <a:pt x="11897545" y="961063"/>
                  <a:pt x="11945756" y="1050734"/>
                  <a:pt x="12012826" y="1117994"/>
                </a:cubicBezTo>
                <a:lnTo>
                  <a:pt x="12035747" y="1137458"/>
                </a:lnTo>
                <a:lnTo>
                  <a:pt x="11989167" y="1086288"/>
                </a:lnTo>
                <a:cubicBezTo>
                  <a:pt x="11930842" y="1008621"/>
                  <a:pt x="11881427" y="919860"/>
                  <a:pt x="11768823" y="919860"/>
                </a:cubicBezTo>
                <a:close/>
                <a:moveTo>
                  <a:pt x="7714375" y="919860"/>
                </a:moveTo>
                <a:cubicBezTo>
                  <a:pt x="7601771" y="919860"/>
                  <a:pt x="7552253" y="1008647"/>
                  <a:pt x="7493840" y="1086335"/>
                </a:cubicBezTo>
                <a:lnTo>
                  <a:pt x="7446401" y="1138400"/>
                </a:lnTo>
                <a:lnTo>
                  <a:pt x="7470363" y="1118090"/>
                </a:lnTo>
                <a:cubicBezTo>
                  <a:pt x="7537573" y="1050839"/>
                  <a:pt x="7585972" y="961162"/>
                  <a:pt x="7714534" y="961113"/>
                </a:cubicBezTo>
                <a:cubicBezTo>
                  <a:pt x="7849526" y="961060"/>
                  <a:pt x="7895929" y="1059925"/>
                  <a:pt x="7968593" y="1127900"/>
                </a:cubicBezTo>
                <a:lnTo>
                  <a:pt x="7969206" y="1128384"/>
                </a:lnTo>
                <a:lnTo>
                  <a:pt x="7938377" y="1091127"/>
                </a:lnTo>
                <a:cubicBezTo>
                  <a:pt x="7878427" y="1012358"/>
                  <a:pt x="7829325" y="919860"/>
                  <a:pt x="7714375" y="919860"/>
                </a:cubicBezTo>
                <a:close/>
                <a:moveTo>
                  <a:pt x="3659928" y="919860"/>
                </a:moveTo>
                <a:cubicBezTo>
                  <a:pt x="3547324" y="919860"/>
                  <a:pt x="3497807" y="1008647"/>
                  <a:pt x="3439394" y="1086335"/>
                </a:cubicBezTo>
                <a:lnTo>
                  <a:pt x="3391958" y="1138396"/>
                </a:lnTo>
                <a:lnTo>
                  <a:pt x="3415916" y="1118090"/>
                </a:lnTo>
                <a:cubicBezTo>
                  <a:pt x="3483126" y="1050839"/>
                  <a:pt x="3531525" y="961162"/>
                  <a:pt x="3660088" y="961113"/>
                </a:cubicBezTo>
                <a:cubicBezTo>
                  <a:pt x="3795079" y="961060"/>
                  <a:pt x="3841482" y="1059925"/>
                  <a:pt x="3914146" y="1127900"/>
                </a:cubicBezTo>
                <a:lnTo>
                  <a:pt x="3914758" y="1128383"/>
                </a:lnTo>
                <a:lnTo>
                  <a:pt x="3883930" y="1091127"/>
                </a:lnTo>
                <a:cubicBezTo>
                  <a:pt x="3823980" y="1012358"/>
                  <a:pt x="3774878" y="919860"/>
                  <a:pt x="3659928" y="919860"/>
                </a:cubicBezTo>
                <a:close/>
                <a:moveTo>
                  <a:pt x="10956130" y="916003"/>
                </a:moveTo>
                <a:cubicBezTo>
                  <a:pt x="10806232" y="916003"/>
                  <a:pt x="10767678" y="1075555"/>
                  <a:pt x="10670888" y="1155331"/>
                </a:cubicBezTo>
                <a:lnTo>
                  <a:pt x="10644133" y="1171241"/>
                </a:lnTo>
                <a:lnTo>
                  <a:pt x="10668292" y="1162431"/>
                </a:lnTo>
                <a:cubicBezTo>
                  <a:pt x="10763092" y="1114557"/>
                  <a:pt x="10801736" y="1018802"/>
                  <a:pt x="10956132" y="1018742"/>
                </a:cubicBezTo>
                <a:cubicBezTo>
                  <a:pt x="11110108" y="1018742"/>
                  <a:pt x="11148062" y="1114438"/>
                  <a:pt x="11242341" y="1162286"/>
                </a:cubicBezTo>
                <a:lnTo>
                  <a:pt x="11266757" y="1171227"/>
                </a:lnTo>
                <a:lnTo>
                  <a:pt x="11239922" y="1155197"/>
                </a:lnTo>
                <a:cubicBezTo>
                  <a:pt x="11143729" y="1075465"/>
                  <a:pt x="11106030" y="916003"/>
                  <a:pt x="10956130" y="916003"/>
                </a:cubicBezTo>
                <a:close/>
                <a:moveTo>
                  <a:pt x="6901683" y="916003"/>
                </a:moveTo>
                <a:cubicBezTo>
                  <a:pt x="6751785" y="916003"/>
                  <a:pt x="6713230" y="1075555"/>
                  <a:pt x="6616441" y="1155331"/>
                </a:cubicBezTo>
                <a:lnTo>
                  <a:pt x="6589686" y="1171241"/>
                </a:lnTo>
                <a:lnTo>
                  <a:pt x="6613845" y="1162431"/>
                </a:lnTo>
                <a:cubicBezTo>
                  <a:pt x="6708645" y="1114557"/>
                  <a:pt x="6747289" y="1018802"/>
                  <a:pt x="6901684" y="1018742"/>
                </a:cubicBezTo>
                <a:cubicBezTo>
                  <a:pt x="7055660" y="1018742"/>
                  <a:pt x="7093615" y="1114438"/>
                  <a:pt x="7187893" y="1162286"/>
                </a:cubicBezTo>
                <a:lnTo>
                  <a:pt x="7212310" y="1171227"/>
                </a:lnTo>
                <a:lnTo>
                  <a:pt x="7185475" y="1155197"/>
                </a:lnTo>
                <a:cubicBezTo>
                  <a:pt x="7089281" y="1075465"/>
                  <a:pt x="7051582" y="916003"/>
                  <a:pt x="6901683" y="916003"/>
                </a:cubicBezTo>
                <a:close/>
                <a:moveTo>
                  <a:pt x="2847236" y="916003"/>
                </a:moveTo>
                <a:cubicBezTo>
                  <a:pt x="2697337" y="916003"/>
                  <a:pt x="2658783" y="1075555"/>
                  <a:pt x="2561993" y="1155331"/>
                </a:cubicBezTo>
                <a:lnTo>
                  <a:pt x="2535239" y="1171241"/>
                </a:lnTo>
                <a:lnTo>
                  <a:pt x="2559397" y="1162431"/>
                </a:lnTo>
                <a:cubicBezTo>
                  <a:pt x="2654197" y="1114557"/>
                  <a:pt x="2692841" y="1018802"/>
                  <a:pt x="2847236" y="1018742"/>
                </a:cubicBezTo>
                <a:cubicBezTo>
                  <a:pt x="3001212" y="1018742"/>
                  <a:pt x="3039167" y="1114438"/>
                  <a:pt x="3133445" y="1162286"/>
                </a:cubicBezTo>
                <a:lnTo>
                  <a:pt x="3157863" y="1171227"/>
                </a:lnTo>
                <a:lnTo>
                  <a:pt x="3131027" y="1155197"/>
                </a:lnTo>
                <a:cubicBezTo>
                  <a:pt x="3034833" y="1075465"/>
                  <a:pt x="2997134" y="916003"/>
                  <a:pt x="2847236" y="916003"/>
                </a:cubicBezTo>
                <a:close/>
                <a:moveTo>
                  <a:pt x="10142001" y="896916"/>
                </a:moveTo>
                <a:cubicBezTo>
                  <a:pt x="10054385" y="896916"/>
                  <a:pt x="10005010" y="955064"/>
                  <a:pt x="9959939" y="1020481"/>
                </a:cubicBezTo>
                <a:lnTo>
                  <a:pt x="9916856" y="1081519"/>
                </a:lnTo>
                <a:lnTo>
                  <a:pt x="9936230" y="1057007"/>
                </a:lnTo>
                <a:cubicBezTo>
                  <a:pt x="9987286" y="989953"/>
                  <a:pt x="10039151" y="922898"/>
                  <a:pt x="10142001" y="922898"/>
                </a:cubicBezTo>
                <a:cubicBezTo>
                  <a:pt x="10244852" y="922898"/>
                  <a:pt x="10296497" y="989953"/>
                  <a:pt x="10347443" y="1056997"/>
                </a:cubicBezTo>
                <a:lnTo>
                  <a:pt x="10355315" y="1066969"/>
                </a:lnTo>
                <a:lnTo>
                  <a:pt x="10304322" y="993039"/>
                </a:lnTo>
                <a:cubicBezTo>
                  <a:pt x="10264072" y="939637"/>
                  <a:pt x="10217101" y="896916"/>
                  <a:pt x="10142001" y="896916"/>
                </a:cubicBezTo>
                <a:close/>
                <a:moveTo>
                  <a:pt x="6087554" y="896916"/>
                </a:moveTo>
                <a:cubicBezTo>
                  <a:pt x="5999939" y="896916"/>
                  <a:pt x="5950563" y="955064"/>
                  <a:pt x="5905492" y="1020481"/>
                </a:cubicBezTo>
                <a:lnTo>
                  <a:pt x="5862411" y="1081516"/>
                </a:lnTo>
                <a:lnTo>
                  <a:pt x="5881783" y="1057007"/>
                </a:lnTo>
                <a:cubicBezTo>
                  <a:pt x="5932839" y="989953"/>
                  <a:pt x="5984704" y="922898"/>
                  <a:pt x="6087554" y="922898"/>
                </a:cubicBezTo>
                <a:cubicBezTo>
                  <a:pt x="6190405" y="922898"/>
                  <a:pt x="6242050" y="989953"/>
                  <a:pt x="6292995" y="1056997"/>
                </a:cubicBezTo>
                <a:lnTo>
                  <a:pt x="6300865" y="1066966"/>
                </a:lnTo>
                <a:lnTo>
                  <a:pt x="6249874" y="993039"/>
                </a:lnTo>
                <a:cubicBezTo>
                  <a:pt x="6209624" y="939637"/>
                  <a:pt x="6162653" y="896916"/>
                  <a:pt x="6087554" y="896916"/>
                </a:cubicBezTo>
                <a:close/>
                <a:moveTo>
                  <a:pt x="2033107" y="896916"/>
                </a:moveTo>
                <a:cubicBezTo>
                  <a:pt x="1945492" y="896916"/>
                  <a:pt x="1896116" y="955064"/>
                  <a:pt x="1851045" y="1020481"/>
                </a:cubicBezTo>
                <a:lnTo>
                  <a:pt x="1807962" y="1081518"/>
                </a:lnTo>
                <a:lnTo>
                  <a:pt x="1827336" y="1057007"/>
                </a:lnTo>
                <a:cubicBezTo>
                  <a:pt x="1878392" y="989953"/>
                  <a:pt x="1930257" y="922898"/>
                  <a:pt x="2033107" y="922898"/>
                </a:cubicBezTo>
                <a:cubicBezTo>
                  <a:pt x="2135958" y="922898"/>
                  <a:pt x="2187604" y="989953"/>
                  <a:pt x="2238549" y="1056997"/>
                </a:cubicBezTo>
                <a:lnTo>
                  <a:pt x="2246415" y="1066961"/>
                </a:lnTo>
                <a:lnTo>
                  <a:pt x="2195428" y="993039"/>
                </a:lnTo>
                <a:cubicBezTo>
                  <a:pt x="2155177" y="939637"/>
                  <a:pt x="2108206" y="896916"/>
                  <a:pt x="2033107" y="896916"/>
                </a:cubicBezTo>
                <a:close/>
                <a:moveTo>
                  <a:pt x="9329271" y="869095"/>
                </a:moveTo>
                <a:cubicBezTo>
                  <a:pt x="9242179" y="869095"/>
                  <a:pt x="9192900" y="932568"/>
                  <a:pt x="9147757" y="1003976"/>
                </a:cubicBezTo>
                <a:lnTo>
                  <a:pt x="9083139" y="1103618"/>
                </a:lnTo>
                <a:lnTo>
                  <a:pt x="9084357" y="1102355"/>
                </a:lnTo>
                <a:cubicBezTo>
                  <a:pt x="9151543" y="1020168"/>
                  <a:pt x="9200178" y="910586"/>
                  <a:pt x="9328791" y="910586"/>
                </a:cubicBezTo>
                <a:cubicBezTo>
                  <a:pt x="9457404" y="910586"/>
                  <a:pt x="9505822" y="1020137"/>
                  <a:pt x="9572921" y="1102300"/>
                </a:cubicBezTo>
                <a:lnTo>
                  <a:pt x="9577464" y="1107013"/>
                </a:lnTo>
                <a:lnTo>
                  <a:pt x="9510730" y="1003943"/>
                </a:lnTo>
                <a:cubicBezTo>
                  <a:pt x="9465642" y="932553"/>
                  <a:pt x="9416362" y="869095"/>
                  <a:pt x="9329271" y="869095"/>
                </a:cubicBezTo>
                <a:close/>
                <a:moveTo>
                  <a:pt x="5274824" y="869095"/>
                </a:moveTo>
                <a:cubicBezTo>
                  <a:pt x="5187732" y="869095"/>
                  <a:pt x="5138453" y="932568"/>
                  <a:pt x="5093310" y="1003976"/>
                </a:cubicBezTo>
                <a:lnTo>
                  <a:pt x="5028693" y="1103617"/>
                </a:lnTo>
                <a:lnTo>
                  <a:pt x="5029910" y="1102355"/>
                </a:lnTo>
                <a:cubicBezTo>
                  <a:pt x="5097096" y="1020168"/>
                  <a:pt x="5145731" y="910586"/>
                  <a:pt x="5274343" y="910586"/>
                </a:cubicBezTo>
                <a:cubicBezTo>
                  <a:pt x="5402957" y="910586"/>
                  <a:pt x="5451374" y="1020137"/>
                  <a:pt x="5518474" y="1102300"/>
                </a:cubicBezTo>
                <a:lnTo>
                  <a:pt x="5523017" y="1107013"/>
                </a:lnTo>
                <a:lnTo>
                  <a:pt x="5456283" y="1003943"/>
                </a:lnTo>
                <a:cubicBezTo>
                  <a:pt x="5411195" y="932553"/>
                  <a:pt x="5361915" y="869095"/>
                  <a:pt x="5274824" y="869095"/>
                </a:cubicBezTo>
                <a:close/>
                <a:moveTo>
                  <a:pt x="1220376" y="869095"/>
                </a:moveTo>
                <a:cubicBezTo>
                  <a:pt x="1133285" y="869095"/>
                  <a:pt x="1084006" y="932568"/>
                  <a:pt x="1038863" y="1003976"/>
                </a:cubicBezTo>
                <a:lnTo>
                  <a:pt x="974246" y="1103616"/>
                </a:lnTo>
                <a:lnTo>
                  <a:pt x="975461" y="1102355"/>
                </a:lnTo>
                <a:cubicBezTo>
                  <a:pt x="1042647" y="1020168"/>
                  <a:pt x="1091283" y="910586"/>
                  <a:pt x="1219896" y="910586"/>
                </a:cubicBezTo>
                <a:cubicBezTo>
                  <a:pt x="1348510" y="910586"/>
                  <a:pt x="1396927" y="1020137"/>
                  <a:pt x="1464027" y="1102300"/>
                </a:cubicBezTo>
                <a:lnTo>
                  <a:pt x="1468570" y="1107013"/>
                </a:lnTo>
                <a:lnTo>
                  <a:pt x="1401836" y="1003943"/>
                </a:lnTo>
                <a:cubicBezTo>
                  <a:pt x="1356747" y="932553"/>
                  <a:pt x="1307468" y="869095"/>
                  <a:pt x="1220376" y="869095"/>
                </a:cubicBezTo>
                <a:close/>
                <a:moveTo>
                  <a:pt x="11768742" y="868856"/>
                </a:moveTo>
                <a:cubicBezTo>
                  <a:pt x="11681267" y="868856"/>
                  <a:pt x="11631954" y="932329"/>
                  <a:pt x="11586884" y="1003736"/>
                </a:cubicBezTo>
                <a:lnTo>
                  <a:pt x="11521194" y="1105256"/>
                </a:lnTo>
                <a:lnTo>
                  <a:pt x="11524556" y="1101770"/>
                </a:lnTo>
                <a:cubicBezTo>
                  <a:pt x="11591756" y="1019560"/>
                  <a:pt x="11640429" y="909946"/>
                  <a:pt x="11769143" y="909946"/>
                </a:cubicBezTo>
                <a:cubicBezTo>
                  <a:pt x="11897855" y="909946"/>
                  <a:pt x="11946279" y="1019653"/>
                  <a:pt x="12013291" y="1101934"/>
                </a:cubicBezTo>
                <a:lnTo>
                  <a:pt x="12015656" y="1104394"/>
                </a:lnTo>
                <a:lnTo>
                  <a:pt x="11950536" y="1003704"/>
                </a:lnTo>
                <a:cubicBezTo>
                  <a:pt x="11905500" y="932314"/>
                  <a:pt x="11856219" y="868856"/>
                  <a:pt x="11768742" y="868856"/>
                </a:cubicBezTo>
                <a:close/>
                <a:moveTo>
                  <a:pt x="7714294" y="868856"/>
                </a:moveTo>
                <a:cubicBezTo>
                  <a:pt x="7626819" y="868856"/>
                  <a:pt x="7577507" y="932329"/>
                  <a:pt x="7532436" y="1003736"/>
                </a:cubicBezTo>
                <a:lnTo>
                  <a:pt x="7466748" y="1105255"/>
                </a:lnTo>
                <a:lnTo>
                  <a:pt x="7470108" y="1101770"/>
                </a:lnTo>
                <a:cubicBezTo>
                  <a:pt x="7537308" y="1019560"/>
                  <a:pt x="7585981" y="909946"/>
                  <a:pt x="7714695" y="909946"/>
                </a:cubicBezTo>
                <a:cubicBezTo>
                  <a:pt x="7804794" y="909946"/>
                  <a:pt x="7855551" y="963703"/>
                  <a:pt x="7900882" y="1024179"/>
                </a:cubicBezTo>
                <a:lnTo>
                  <a:pt x="7949407" y="1088157"/>
                </a:lnTo>
                <a:lnTo>
                  <a:pt x="7887587" y="990425"/>
                </a:lnTo>
                <a:cubicBezTo>
                  <a:pt x="7844743" y="924629"/>
                  <a:pt x="7796303" y="868856"/>
                  <a:pt x="7714294" y="868856"/>
                </a:cubicBezTo>
                <a:close/>
                <a:moveTo>
                  <a:pt x="3659848" y="868856"/>
                </a:moveTo>
                <a:cubicBezTo>
                  <a:pt x="3572372" y="868856"/>
                  <a:pt x="3523060" y="932329"/>
                  <a:pt x="3477989" y="1003736"/>
                </a:cubicBezTo>
                <a:lnTo>
                  <a:pt x="3412301" y="1105255"/>
                </a:lnTo>
                <a:lnTo>
                  <a:pt x="3415661" y="1101770"/>
                </a:lnTo>
                <a:cubicBezTo>
                  <a:pt x="3482861" y="1019560"/>
                  <a:pt x="3531535" y="909946"/>
                  <a:pt x="3660248" y="909946"/>
                </a:cubicBezTo>
                <a:cubicBezTo>
                  <a:pt x="3750347" y="909946"/>
                  <a:pt x="3801104" y="963703"/>
                  <a:pt x="3846435" y="1024179"/>
                </a:cubicBezTo>
                <a:lnTo>
                  <a:pt x="3894962" y="1088160"/>
                </a:lnTo>
                <a:lnTo>
                  <a:pt x="3833140" y="990425"/>
                </a:lnTo>
                <a:cubicBezTo>
                  <a:pt x="3790297" y="924629"/>
                  <a:pt x="3741857" y="868856"/>
                  <a:pt x="3659848" y="868856"/>
                </a:cubicBezTo>
                <a:close/>
                <a:moveTo>
                  <a:pt x="10142001" y="860940"/>
                </a:moveTo>
                <a:cubicBezTo>
                  <a:pt x="10054525" y="860940"/>
                  <a:pt x="10005167" y="925974"/>
                  <a:pt x="9960072" y="999137"/>
                </a:cubicBezTo>
                <a:lnTo>
                  <a:pt x="9933335" y="1043372"/>
                </a:lnTo>
                <a:lnTo>
                  <a:pt x="9936230" y="1039219"/>
                </a:lnTo>
                <a:cubicBezTo>
                  <a:pt x="9987246" y="963271"/>
                  <a:pt x="10039071" y="887322"/>
                  <a:pt x="10142001" y="887322"/>
                </a:cubicBezTo>
                <a:cubicBezTo>
                  <a:pt x="10244932" y="887322"/>
                  <a:pt x="10296538" y="963271"/>
                  <a:pt x="10347443" y="1039219"/>
                </a:cubicBezTo>
                <a:lnTo>
                  <a:pt x="10351441" y="1044960"/>
                </a:lnTo>
                <a:lnTo>
                  <a:pt x="10323776" y="999137"/>
                </a:lnTo>
                <a:cubicBezTo>
                  <a:pt x="10278744" y="925974"/>
                  <a:pt x="10229477" y="860940"/>
                  <a:pt x="10142001" y="860940"/>
                </a:cubicBezTo>
                <a:close/>
                <a:moveTo>
                  <a:pt x="6087554" y="860940"/>
                </a:moveTo>
                <a:cubicBezTo>
                  <a:pt x="6000079" y="860940"/>
                  <a:pt x="5950721" y="925974"/>
                  <a:pt x="5905625" y="999137"/>
                </a:cubicBezTo>
                <a:lnTo>
                  <a:pt x="5878887" y="1043373"/>
                </a:lnTo>
                <a:lnTo>
                  <a:pt x="5881783" y="1039219"/>
                </a:lnTo>
                <a:cubicBezTo>
                  <a:pt x="5932799" y="963271"/>
                  <a:pt x="5984624" y="887322"/>
                  <a:pt x="6087554" y="887322"/>
                </a:cubicBezTo>
                <a:cubicBezTo>
                  <a:pt x="6190485" y="887322"/>
                  <a:pt x="6242090" y="963271"/>
                  <a:pt x="6292996" y="1039219"/>
                </a:cubicBezTo>
                <a:lnTo>
                  <a:pt x="6296992" y="1044959"/>
                </a:lnTo>
                <a:lnTo>
                  <a:pt x="6269329" y="999137"/>
                </a:lnTo>
                <a:cubicBezTo>
                  <a:pt x="6224297" y="925974"/>
                  <a:pt x="6175030" y="860940"/>
                  <a:pt x="6087554" y="860940"/>
                </a:cubicBezTo>
                <a:close/>
                <a:moveTo>
                  <a:pt x="2033108" y="860940"/>
                </a:moveTo>
                <a:cubicBezTo>
                  <a:pt x="1945632" y="860940"/>
                  <a:pt x="1896273" y="925974"/>
                  <a:pt x="1851178" y="999137"/>
                </a:cubicBezTo>
                <a:lnTo>
                  <a:pt x="1824437" y="1043377"/>
                </a:lnTo>
                <a:lnTo>
                  <a:pt x="1827336" y="1039219"/>
                </a:lnTo>
                <a:cubicBezTo>
                  <a:pt x="1878352" y="963271"/>
                  <a:pt x="1930177" y="887322"/>
                  <a:pt x="2033107" y="887322"/>
                </a:cubicBezTo>
                <a:cubicBezTo>
                  <a:pt x="2136038" y="887322"/>
                  <a:pt x="2187644" y="963271"/>
                  <a:pt x="2238549" y="1039219"/>
                </a:cubicBezTo>
                <a:lnTo>
                  <a:pt x="2242546" y="1044960"/>
                </a:lnTo>
                <a:lnTo>
                  <a:pt x="2214882" y="999137"/>
                </a:lnTo>
                <a:cubicBezTo>
                  <a:pt x="2169849" y="925974"/>
                  <a:pt x="2120584" y="860940"/>
                  <a:pt x="2033108" y="860940"/>
                </a:cubicBezTo>
                <a:close/>
                <a:moveTo>
                  <a:pt x="10142001" y="825044"/>
                </a:moveTo>
                <a:cubicBezTo>
                  <a:pt x="10054666" y="825044"/>
                  <a:pt x="10005417" y="896964"/>
                  <a:pt x="9960360" y="977874"/>
                </a:cubicBezTo>
                <a:lnTo>
                  <a:pt x="9941537" y="1012327"/>
                </a:lnTo>
                <a:lnTo>
                  <a:pt x="9975205" y="958851"/>
                </a:lnTo>
                <a:cubicBezTo>
                  <a:pt x="10016214" y="899126"/>
                  <a:pt x="10064773" y="851346"/>
                  <a:pt x="10142001" y="851346"/>
                </a:cubicBezTo>
                <a:cubicBezTo>
                  <a:pt x="10219229" y="851346"/>
                  <a:pt x="10267598" y="899126"/>
                  <a:pt x="10308440" y="958851"/>
                </a:cubicBezTo>
                <a:lnTo>
                  <a:pt x="10345527" y="1017985"/>
                </a:lnTo>
                <a:lnTo>
                  <a:pt x="10323618" y="977874"/>
                </a:lnTo>
                <a:cubicBezTo>
                  <a:pt x="10278571" y="896964"/>
                  <a:pt x="10229337" y="825044"/>
                  <a:pt x="10142001" y="825044"/>
                </a:cubicBezTo>
                <a:close/>
                <a:moveTo>
                  <a:pt x="6087554" y="825044"/>
                </a:moveTo>
                <a:cubicBezTo>
                  <a:pt x="6000219" y="825044"/>
                  <a:pt x="5950970" y="896964"/>
                  <a:pt x="5905913" y="977874"/>
                </a:cubicBezTo>
                <a:lnTo>
                  <a:pt x="5887092" y="1012323"/>
                </a:lnTo>
                <a:lnTo>
                  <a:pt x="5920758" y="958851"/>
                </a:lnTo>
                <a:cubicBezTo>
                  <a:pt x="5961767" y="899126"/>
                  <a:pt x="6010327" y="851346"/>
                  <a:pt x="6087554" y="851346"/>
                </a:cubicBezTo>
                <a:cubicBezTo>
                  <a:pt x="6164782" y="851346"/>
                  <a:pt x="6213151" y="899126"/>
                  <a:pt x="6253992" y="958851"/>
                </a:cubicBezTo>
                <a:lnTo>
                  <a:pt x="6291078" y="1017983"/>
                </a:lnTo>
                <a:lnTo>
                  <a:pt x="6269170" y="977874"/>
                </a:lnTo>
                <a:cubicBezTo>
                  <a:pt x="6224124" y="896964"/>
                  <a:pt x="6174890" y="825044"/>
                  <a:pt x="6087554" y="825044"/>
                </a:cubicBezTo>
                <a:close/>
                <a:moveTo>
                  <a:pt x="2033108" y="825044"/>
                </a:moveTo>
                <a:cubicBezTo>
                  <a:pt x="1945772" y="825044"/>
                  <a:pt x="1896523" y="896964"/>
                  <a:pt x="1851466" y="977874"/>
                </a:cubicBezTo>
                <a:lnTo>
                  <a:pt x="1832648" y="1012319"/>
                </a:lnTo>
                <a:lnTo>
                  <a:pt x="1866311" y="958851"/>
                </a:lnTo>
                <a:cubicBezTo>
                  <a:pt x="1907320" y="899126"/>
                  <a:pt x="1955880" y="851346"/>
                  <a:pt x="2033108" y="851346"/>
                </a:cubicBezTo>
                <a:cubicBezTo>
                  <a:pt x="2110335" y="851346"/>
                  <a:pt x="2158704" y="899126"/>
                  <a:pt x="2199545" y="958851"/>
                </a:cubicBezTo>
                <a:lnTo>
                  <a:pt x="2236637" y="1017991"/>
                </a:lnTo>
                <a:lnTo>
                  <a:pt x="2214724" y="977874"/>
                </a:lnTo>
                <a:cubicBezTo>
                  <a:pt x="2169677" y="896964"/>
                  <a:pt x="2120444" y="825044"/>
                  <a:pt x="2033108" y="825044"/>
                </a:cubicBezTo>
                <a:close/>
                <a:moveTo>
                  <a:pt x="9329271" y="818169"/>
                </a:moveTo>
                <a:cubicBezTo>
                  <a:pt x="9220538" y="818169"/>
                  <a:pt x="9170957" y="932600"/>
                  <a:pt x="9114524" y="1036304"/>
                </a:cubicBezTo>
                <a:lnTo>
                  <a:pt x="9094280" y="1070762"/>
                </a:lnTo>
                <a:lnTo>
                  <a:pt x="9123280" y="1025339"/>
                </a:lnTo>
                <a:cubicBezTo>
                  <a:pt x="9174236" y="942445"/>
                  <a:pt x="9225941" y="859541"/>
                  <a:pt x="9328871" y="859501"/>
                </a:cubicBezTo>
                <a:cubicBezTo>
                  <a:pt x="9457534" y="859452"/>
                  <a:pt x="9506220" y="988970"/>
                  <a:pt x="9573338" y="1086116"/>
                </a:cubicBezTo>
                <a:lnTo>
                  <a:pt x="9573401" y="1086193"/>
                </a:lnTo>
                <a:lnTo>
                  <a:pt x="9544107" y="1036259"/>
                </a:lnTo>
                <a:cubicBezTo>
                  <a:pt x="9487727" y="932577"/>
                  <a:pt x="9438003" y="818169"/>
                  <a:pt x="9329271" y="818169"/>
                </a:cubicBezTo>
                <a:close/>
                <a:moveTo>
                  <a:pt x="5274824" y="818169"/>
                </a:moveTo>
                <a:cubicBezTo>
                  <a:pt x="5166091" y="818169"/>
                  <a:pt x="5116510" y="932600"/>
                  <a:pt x="5060077" y="1036304"/>
                </a:cubicBezTo>
                <a:lnTo>
                  <a:pt x="5039837" y="1070755"/>
                </a:lnTo>
                <a:lnTo>
                  <a:pt x="5068833" y="1025339"/>
                </a:lnTo>
                <a:cubicBezTo>
                  <a:pt x="5119788" y="942445"/>
                  <a:pt x="5171493" y="859541"/>
                  <a:pt x="5274423" y="859501"/>
                </a:cubicBezTo>
                <a:cubicBezTo>
                  <a:pt x="5403087" y="859452"/>
                  <a:pt x="5451773" y="988970"/>
                  <a:pt x="5518892" y="1086116"/>
                </a:cubicBezTo>
                <a:lnTo>
                  <a:pt x="5518955" y="1086194"/>
                </a:lnTo>
                <a:lnTo>
                  <a:pt x="5489661" y="1036259"/>
                </a:lnTo>
                <a:cubicBezTo>
                  <a:pt x="5433281" y="932577"/>
                  <a:pt x="5383557" y="818169"/>
                  <a:pt x="5274824" y="818169"/>
                </a:cubicBezTo>
                <a:close/>
                <a:moveTo>
                  <a:pt x="1220376" y="818169"/>
                </a:moveTo>
                <a:cubicBezTo>
                  <a:pt x="1111644" y="818169"/>
                  <a:pt x="1062064" y="932600"/>
                  <a:pt x="1005630" y="1036304"/>
                </a:cubicBezTo>
                <a:lnTo>
                  <a:pt x="985392" y="1070752"/>
                </a:lnTo>
                <a:lnTo>
                  <a:pt x="1014386" y="1025339"/>
                </a:lnTo>
                <a:cubicBezTo>
                  <a:pt x="1065341" y="942445"/>
                  <a:pt x="1117046" y="859541"/>
                  <a:pt x="1219976" y="859501"/>
                </a:cubicBezTo>
                <a:cubicBezTo>
                  <a:pt x="1348639" y="859452"/>
                  <a:pt x="1397325" y="988970"/>
                  <a:pt x="1464444" y="1086116"/>
                </a:cubicBezTo>
                <a:lnTo>
                  <a:pt x="1464508" y="1086194"/>
                </a:lnTo>
                <a:lnTo>
                  <a:pt x="1435213" y="1036259"/>
                </a:lnTo>
                <a:cubicBezTo>
                  <a:pt x="1378833" y="932577"/>
                  <a:pt x="1329109" y="818169"/>
                  <a:pt x="1220376" y="818169"/>
                </a:cubicBezTo>
                <a:close/>
                <a:moveTo>
                  <a:pt x="11768742" y="818009"/>
                </a:moveTo>
                <a:cubicBezTo>
                  <a:pt x="11659747" y="818009"/>
                  <a:pt x="11610048" y="932416"/>
                  <a:pt x="11553626" y="1036111"/>
                </a:cubicBezTo>
                <a:lnTo>
                  <a:pt x="11526153" y="1082903"/>
                </a:lnTo>
                <a:lnTo>
                  <a:pt x="11563051" y="1025110"/>
                </a:lnTo>
                <a:cubicBezTo>
                  <a:pt x="11614007" y="942226"/>
                  <a:pt x="11665732" y="859342"/>
                  <a:pt x="11768742" y="859342"/>
                </a:cubicBezTo>
                <a:cubicBezTo>
                  <a:pt x="11871753" y="859342"/>
                  <a:pt x="11923438" y="942206"/>
                  <a:pt x="11974354" y="1025069"/>
                </a:cubicBezTo>
                <a:lnTo>
                  <a:pt x="12012685" y="1085137"/>
                </a:lnTo>
                <a:lnTo>
                  <a:pt x="11983898" y="1036098"/>
                </a:lnTo>
                <a:cubicBezTo>
                  <a:pt x="11927485" y="932416"/>
                  <a:pt x="11877738" y="818009"/>
                  <a:pt x="11768742" y="818009"/>
                </a:cubicBezTo>
                <a:close/>
                <a:moveTo>
                  <a:pt x="7714294" y="818009"/>
                </a:moveTo>
                <a:cubicBezTo>
                  <a:pt x="7605299" y="818009"/>
                  <a:pt x="7555600" y="932416"/>
                  <a:pt x="7499178" y="1036111"/>
                </a:cubicBezTo>
                <a:lnTo>
                  <a:pt x="7471699" y="1082913"/>
                </a:lnTo>
                <a:lnTo>
                  <a:pt x="7508604" y="1025110"/>
                </a:lnTo>
                <a:cubicBezTo>
                  <a:pt x="7559559" y="942226"/>
                  <a:pt x="7611284" y="859342"/>
                  <a:pt x="7714294" y="859342"/>
                </a:cubicBezTo>
                <a:cubicBezTo>
                  <a:pt x="7835010" y="859342"/>
                  <a:pt x="7885241" y="973138"/>
                  <a:pt x="7946348" y="1067375"/>
                </a:cubicBezTo>
                <a:lnTo>
                  <a:pt x="7950162" y="1072623"/>
                </a:lnTo>
                <a:lnTo>
                  <a:pt x="7887360" y="958281"/>
                </a:lnTo>
                <a:cubicBezTo>
                  <a:pt x="7844461" y="882363"/>
                  <a:pt x="7796041" y="818009"/>
                  <a:pt x="7714294" y="818009"/>
                </a:cubicBezTo>
                <a:close/>
                <a:moveTo>
                  <a:pt x="3659848" y="818009"/>
                </a:moveTo>
                <a:cubicBezTo>
                  <a:pt x="3550854" y="818009"/>
                  <a:pt x="3501154" y="932416"/>
                  <a:pt x="3444732" y="1036111"/>
                </a:cubicBezTo>
                <a:lnTo>
                  <a:pt x="3417255" y="1082909"/>
                </a:lnTo>
                <a:lnTo>
                  <a:pt x="3454157" y="1025110"/>
                </a:lnTo>
                <a:cubicBezTo>
                  <a:pt x="3505112" y="942226"/>
                  <a:pt x="3556838" y="859342"/>
                  <a:pt x="3659848" y="859342"/>
                </a:cubicBezTo>
                <a:cubicBezTo>
                  <a:pt x="3780563" y="859342"/>
                  <a:pt x="3830794" y="973138"/>
                  <a:pt x="3891901" y="1067375"/>
                </a:cubicBezTo>
                <a:lnTo>
                  <a:pt x="3895717" y="1072625"/>
                </a:lnTo>
                <a:lnTo>
                  <a:pt x="3832914" y="958281"/>
                </a:lnTo>
                <a:cubicBezTo>
                  <a:pt x="3790014" y="882363"/>
                  <a:pt x="3741595" y="818009"/>
                  <a:pt x="3659848" y="818009"/>
                </a:cubicBezTo>
                <a:close/>
                <a:moveTo>
                  <a:pt x="10956131" y="803299"/>
                </a:moveTo>
                <a:cubicBezTo>
                  <a:pt x="10803110" y="803299"/>
                  <a:pt x="10766683" y="1036067"/>
                  <a:pt x="10665158" y="1145177"/>
                </a:cubicBezTo>
                <a:lnTo>
                  <a:pt x="10652234" y="1155444"/>
                </a:lnTo>
                <a:lnTo>
                  <a:pt x="10667471" y="1146138"/>
                </a:lnTo>
                <a:cubicBezTo>
                  <a:pt x="10761982" y="1066362"/>
                  <a:pt x="10801675" y="906809"/>
                  <a:pt x="10956130" y="906809"/>
                </a:cubicBezTo>
                <a:cubicBezTo>
                  <a:pt x="11110287" y="906809"/>
                  <a:pt x="11149006" y="1066272"/>
                  <a:pt x="11243048" y="1146003"/>
                </a:cubicBezTo>
                <a:lnTo>
                  <a:pt x="11258585" y="1155521"/>
                </a:lnTo>
                <a:lnTo>
                  <a:pt x="11245522" y="1145107"/>
                </a:lnTo>
                <a:cubicBezTo>
                  <a:pt x="11144502" y="1036019"/>
                  <a:pt x="11109153" y="803299"/>
                  <a:pt x="10956131" y="803299"/>
                </a:cubicBezTo>
                <a:close/>
                <a:moveTo>
                  <a:pt x="6901683" y="803299"/>
                </a:moveTo>
                <a:cubicBezTo>
                  <a:pt x="6748662" y="803299"/>
                  <a:pt x="6712236" y="1036067"/>
                  <a:pt x="6610710" y="1145177"/>
                </a:cubicBezTo>
                <a:lnTo>
                  <a:pt x="6597783" y="1155446"/>
                </a:lnTo>
                <a:lnTo>
                  <a:pt x="6613023" y="1146138"/>
                </a:lnTo>
                <a:cubicBezTo>
                  <a:pt x="6707534" y="1066362"/>
                  <a:pt x="6747228" y="906809"/>
                  <a:pt x="6901683" y="906809"/>
                </a:cubicBezTo>
                <a:cubicBezTo>
                  <a:pt x="7055839" y="906809"/>
                  <a:pt x="7094558" y="1066272"/>
                  <a:pt x="7188601" y="1146003"/>
                </a:cubicBezTo>
                <a:lnTo>
                  <a:pt x="7204136" y="1155520"/>
                </a:lnTo>
                <a:lnTo>
                  <a:pt x="7191074" y="1145107"/>
                </a:lnTo>
                <a:cubicBezTo>
                  <a:pt x="7090054" y="1036019"/>
                  <a:pt x="7054705" y="803299"/>
                  <a:pt x="6901683" y="803299"/>
                </a:cubicBezTo>
                <a:close/>
                <a:moveTo>
                  <a:pt x="2847237" y="803299"/>
                </a:moveTo>
                <a:cubicBezTo>
                  <a:pt x="2694215" y="803299"/>
                  <a:pt x="2657788" y="1036067"/>
                  <a:pt x="2556263" y="1145177"/>
                </a:cubicBezTo>
                <a:lnTo>
                  <a:pt x="2543336" y="1155446"/>
                </a:lnTo>
                <a:lnTo>
                  <a:pt x="2558576" y="1146138"/>
                </a:lnTo>
                <a:cubicBezTo>
                  <a:pt x="2653086" y="1066362"/>
                  <a:pt x="2692780" y="906809"/>
                  <a:pt x="2847236" y="906809"/>
                </a:cubicBezTo>
                <a:cubicBezTo>
                  <a:pt x="3001391" y="906809"/>
                  <a:pt x="3040110" y="1066272"/>
                  <a:pt x="3134153" y="1146003"/>
                </a:cubicBezTo>
                <a:lnTo>
                  <a:pt x="3149690" y="1155521"/>
                </a:lnTo>
                <a:lnTo>
                  <a:pt x="3136627" y="1145107"/>
                </a:lnTo>
                <a:cubicBezTo>
                  <a:pt x="3035607" y="1036019"/>
                  <a:pt x="3000258" y="803299"/>
                  <a:pt x="2847237" y="803299"/>
                </a:cubicBezTo>
                <a:close/>
                <a:moveTo>
                  <a:pt x="9328791" y="767163"/>
                </a:moveTo>
                <a:cubicBezTo>
                  <a:pt x="9219709" y="767163"/>
                  <a:pt x="9170161" y="896849"/>
                  <a:pt x="9113842" y="1014376"/>
                </a:cubicBezTo>
                <a:lnTo>
                  <a:pt x="9097580" y="1045815"/>
                </a:lnTo>
                <a:lnTo>
                  <a:pt x="9122920" y="999886"/>
                </a:lnTo>
                <a:cubicBezTo>
                  <a:pt x="9173756" y="904231"/>
                  <a:pt x="9225461" y="808576"/>
                  <a:pt x="9328871" y="808576"/>
                </a:cubicBezTo>
                <a:cubicBezTo>
                  <a:pt x="9432281" y="808576"/>
                  <a:pt x="9484086" y="904211"/>
                  <a:pt x="9534942" y="999846"/>
                </a:cubicBezTo>
                <a:lnTo>
                  <a:pt x="9560439" y="1046053"/>
                </a:lnTo>
                <a:lnTo>
                  <a:pt x="9544020" y="1014331"/>
                </a:lnTo>
                <a:cubicBezTo>
                  <a:pt x="9487637" y="896825"/>
                  <a:pt x="9437874" y="767163"/>
                  <a:pt x="9328791" y="767163"/>
                </a:cubicBezTo>
                <a:close/>
                <a:moveTo>
                  <a:pt x="5274343" y="767163"/>
                </a:moveTo>
                <a:cubicBezTo>
                  <a:pt x="5165261" y="767163"/>
                  <a:pt x="5115714" y="896849"/>
                  <a:pt x="5059395" y="1014376"/>
                </a:cubicBezTo>
                <a:lnTo>
                  <a:pt x="5043141" y="1045799"/>
                </a:lnTo>
                <a:lnTo>
                  <a:pt x="5068473" y="999886"/>
                </a:lnTo>
                <a:cubicBezTo>
                  <a:pt x="5119308" y="904231"/>
                  <a:pt x="5171014" y="808576"/>
                  <a:pt x="5274423" y="808576"/>
                </a:cubicBezTo>
                <a:cubicBezTo>
                  <a:pt x="5377833" y="808576"/>
                  <a:pt x="5429638" y="904211"/>
                  <a:pt x="5480495" y="999846"/>
                </a:cubicBezTo>
                <a:lnTo>
                  <a:pt x="5505996" y="1046060"/>
                </a:lnTo>
                <a:lnTo>
                  <a:pt x="5489572" y="1014331"/>
                </a:lnTo>
                <a:cubicBezTo>
                  <a:pt x="5433189" y="896825"/>
                  <a:pt x="5383427" y="767163"/>
                  <a:pt x="5274343" y="767163"/>
                </a:cubicBezTo>
                <a:close/>
                <a:moveTo>
                  <a:pt x="1219896" y="767163"/>
                </a:moveTo>
                <a:cubicBezTo>
                  <a:pt x="1110814" y="767163"/>
                  <a:pt x="1061266" y="896849"/>
                  <a:pt x="1004948" y="1014376"/>
                </a:cubicBezTo>
                <a:lnTo>
                  <a:pt x="988681" y="1045824"/>
                </a:lnTo>
                <a:lnTo>
                  <a:pt x="1014026" y="999886"/>
                </a:lnTo>
                <a:cubicBezTo>
                  <a:pt x="1064862" y="904231"/>
                  <a:pt x="1116567" y="808576"/>
                  <a:pt x="1219976" y="808576"/>
                </a:cubicBezTo>
                <a:cubicBezTo>
                  <a:pt x="1323387" y="808576"/>
                  <a:pt x="1375192" y="904211"/>
                  <a:pt x="1426047" y="999846"/>
                </a:cubicBezTo>
                <a:lnTo>
                  <a:pt x="1451548" y="1046059"/>
                </a:lnTo>
                <a:lnTo>
                  <a:pt x="1435125" y="1014331"/>
                </a:lnTo>
                <a:cubicBezTo>
                  <a:pt x="1378742" y="896825"/>
                  <a:pt x="1328979" y="767163"/>
                  <a:pt x="1219896" y="767163"/>
                </a:cubicBezTo>
                <a:close/>
                <a:moveTo>
                  <a:pt x="11768663" y="767083"/>
                </a:moveTo>
                <a:cubicBezTo>
                  <a:pt x="11659536" y="767083"/>
                  <a:pt x="11609993" y="896745"/>
                  <a:pt x="11553674" y="1014251"/>
                </a:cubicBezTo>
                <a:lnTo>
                  <a:pt x="11547742" y="1025716"/>
                </a:lnTo>
                <a:lnTo>
                  <a:pt x="11562122" y="999726"/>
                </a:lnTo>
                <a:cubicBezTo>
                  <a:pt x="11613167" y="904071"/>
                  <a:pt x="11665292" y="808416"/>
                  <a:pt x="11768742" y="808416"/>
                </a:cubicBezTo>
                <a:cubicBezTo>
                  <a:pt x="11872193" y="808416"/>
                  <a:pt x="11924018" y="904051"/>
                  <a:pt x="11974894" y="999686"/>
                </a:cubicBezTo>
                <a:lnTo>
                  <a:pt x="11994367" y="1034962"/>
                </a:lnTo>
                <a:lnTo>
                  <a:pt x="11983651" y="1014251"/>
                </a:lnTo>
                <a:cubicBezTo>
                  <a:pt x="11927332" y="896745"/>
                  <a:pt x="11877789" y="767083"/>
                  <a:pt x="11768663" y="767083"/>
                </a:cubicBezTo>
                <a:close/>
                <a:moveTo>
                  <a:pt x="7714215" y="767083"/>
                </a:moveTo>
                <a:cubicBezTo>
                  <a:pt x="7605089" y="767083"/>
                  <a:pt x="7555546" y="896745"/>
                  <a:pt x="7499226" y="1014251"/>
                </a:cubicBezTo>
                <a:lnTo>
                  <a:pt x="7493294" y="1025717"/>
                </a:lnTo>
                <a:lnTo>
                  <a:pt x="7507674" y="999726"/>
                </a:lnTo>
                <a:cubicBezTo>
                  <a:pt x="7558720" y="904071"/>
                  <a:pt x="7610844" y="808416"/>
                  <a:pt x="7714294" y="808416"/>
                </a:cubicBezTo>
                <a:cubicBezTo>
                  <a:pt x="7835525" y="808416"/>
                  <a:pt x="7885860" y="939751"/>
                  <a:pt x="7946852" y="1048513"/>
                </a:cubicBezTo>
                <a:lnTo>
                  <a:pt x="7947425" y="1049425"/>
                </a:lnTo>
                <a:lnTo>
                  <a:pt x="7929959" y="1015824"/>
                </a:lnTo>
                <a:cubicBezTo>
                  <a:pt x="7873326" y="897905"/>
                  <a:pt x="7823829" y="767083"/>
                  <a:pt x="7714215" y="767083"/>
                </a:cubicBezTo>
                <a:close/>
                <a:moveTo>
                  <a:pt x="3659768" y="767083"/>
                </a:moveTo>
                <a:cubicBezTo>
                  <a:pt x="3550643" y="767083"/>
                  <a:pt x="3501099" y="896745"/>
                  <a:pt x="3444779" y="1014251"/>
                </a:cubicBezTo>
                <a:lnTo>
                  <a:pt x="3438839" y="1025732"/>
                </a:lnTo>
                <a:lnTo>
                  <a:pt x="3453227" y="999726"/>
                </a:lnTo>
                <a:cubicBezTo>
                  <a:pt x="3504274" y="904071"/>
                  <a:pt x="3556399" y="808416"/>
                  <a:pt x="3659848" y="808416"/>
                </a:cubicBezTo>
                <a:cubicBezTo>
                  <a:pt x="3781078" y="808416"/>
                  <a:pt x="3831413" y="939751"/>
                  <a:pt x="3892405" y="1048513"/>
                </a:cubicBezTo>
                <a:lnTo>
                  <a:pt x="3892978" y="1049425"/>
                </a:lnTo>
                <a:lnTo>
                  <a:pt x="3875512" y="1015824"/>
                </a:lnTo>
                <a:cubicBezTo>
                  <a:pt x="3818879" y="897905"/>
                  <a:pt x="3769382" y="767083"/>
                  <a:pt x="3659768" y="767083"/>
                </a:cubicBezTo>
                <a:close/>
                <a:moveTo>
                  <a:pt x="9328791" y="716157"/>
                </a:moveTo>
                <a:cubicBezTo>
                  <a:pt x="9241875" y="716157"/>
                  <a:pt x="9192755" y="808903"/>
                  <a:pt x="9147683" y="913243"/>
                </a:cubicBezTo>
                <a:lnTo>
                  <a:pt x="9115395" y="989378"/>
                </a:lnTo>
                <a:lnTo>
                  <a:pt x="9122700" y="974383"/>
                </a:lnTo>
                <a:cubicBezTo>
                  <a:pt x="9173596" y="865976"/>
                  <a:pt x="9225421" y="757569"/>
                  <a:pt x="9328791" y="757569"/>
                </a:cubicBezTo>
                <a:cubicBezTo>
                  <a:pt x="9432161" y="757569"/>
                  <a:pt x="9483946" y="865956"/>
                  <a:pt x="9534812" y="974343"/>
                </a:cubicBezTo>
                <a:lnTo>
                  <a:pt x="9546625" y="998598"/>
                </a:lnTo>
                <a:lnTo>
                  <a:pt x="9543750" y="992404"/>
                </a:lnTo>
                <a:cubicBezTo>
                  <a:pt x="9487240" y="861073"/>
                  <a:pt x="9437437" y="716157"/>
                  <a:pt x="9328791" y="716157"/>
                </a:cubicBezTo>
                <a:close/>
                <a:moveTo>
                  <a:pt x="5274343" y="716157"/>
                </a:moveTo>
                <a:cubicBezTo>
                  <a:pt x="5187428" y="716157"/>
                  <a:pt x="5138308" y="808903"/>
                  <a:pt x="5093236" y="913243"/>
                </a:cubicBezTo>
                <a:lnTo>
                  <a:pt x="5060950" y="989375"/>
                </a:lnTo>
                <a:lnTo>
                  <a:pt x="5068253" y="974383"/>
                </a:lnTo>
                <a:cubicBezTo>
                  <a:pt x="5119149" y="865976"/>
                  <a:pt x="5170974" y="757569"/>
                  <a:pt x="5274343" y="757569"/>
                </a:cubicBezTo>
                <a:cubicBezTo>
                  <a:pt x="5377713" y="757569"/>
                  <a:pt x="5429499" y="865956"/>
                  <a:pt x="5480365" y="974343"/>
                </a:cubicBezTo>
                <a:lnTo>
                  <a:pt x="5492183" y="998609"/>
                </a:lnTo>
                <a:lnTo>
                  <a:pt x="5489302" y="992404"/>
                </a:lnTo>
                <a:cubicBezTo>
                  <a:pt x="5432793" y="861073"/>
                  <a:pt x="5382989" y="716157"/>
                  <a:pt x="5274343" y="716157"/>
                </a:cubicBezTo>
                <a:close/>
                <a:moveTo>
                  <a:pt x="1219897" y="716157"/>
                </a:moveTo>
                <a:cubicBezTo>
                  <a:pt x="1132981" y="716157"/>
                  <a:pt x="1083861" y="808903"/>
                  <a:pt x="1038789" y="913243"/>
                </a:cubicBezTo>
                <a:lnTo>
                  <a:pt x="1006501" y="989378"/>
                </a:lnTo>
                <a:lnTo>
                  <a:pt x="1013807" y="974383"/>
                </a:lnTo>
                <a:cubicBezTo>
                  <a:pt x="1064702" y="865976"/>
                  <a:pt x="1116527" y="757569"/>
                  <a:pt x="1219896" y="757569"/>
                </a:cubicBezTo>
                <a:cubicBezTo>
                  <a:pt x="1323266" y="757569"/>
                  <a:pt x="1375052" y="865956"/>
                  <a:pt x="1425917" y="974343"/>
                </a:cubicBezTo>
                <a:lnTo>
                  <a:pt x="1437739" y="998614"/>
                </a:lnTo>
                <a:lnTo>
                  <a:pt x="1434856" y="992404"/>
                </a:lnTo>
                <a:cubicBezTo>
                  <a:pt x="1378346" y="861073"/>
                  <a:pt x="1328542" y="716157"/>
                  <a:pt x="1219897" y="716157"/>
                </a:cubicBezTo>
                <a:close/>
                <a:moveTo>
                  <a:pt x="11768663" y="716077"/>
                </a:moveTo>
                <a:cubicBezTo>
                  <a:pt x="11681676" y="716077"/>
                  <a:pt x="11632548" y="808839"/>
                  <a:pt x="11587482" y="913196"/>
                </a:cubicBezTo>
                <a:lnTo>
                  <a:pt x="11554056" y="992039"/>
                </a:lnTo>
                <a:lnTo>
                  <a:pt x="11562712" y="974263"/>
                </a:lnTo>
                <a:cubicBezTo>
                  <a:pt x="11613547" y="865877"/>
                  <a:pt x="11665252" y="757490"/>
                  <a:pt x="11768663" y="757490"/>
                </a:cubicBezTo>
                <a:cubicBezTo>
                  <a:pt x="11872073" y="757490"/>
                  <a:pt x="11923778" y="865877"/>
                  <a:pt x="11974614" y="974263"/>
                </a:cubicBezTo>
                <a:lnTo>
                  <a:pt x="11985521" y="996663"/>
                </a:lnTo>
                <a:lnTo>
                  <a:pt x="11983507" y="992324"/>
                </a:lnTo>
                <a:cubicBezTo>
                  <a:pt x="11927048" y="860993"/>
                  <a:pt x="11877396" y="716077"/>
                  <a:pt x="11768663" y="716077"/>
                </a:cubicBezTo>
                <a:close/>
                <a:moveTo>
                  <a:pt x="7714215" y="716077"/>
                </a:moveTo>
                <a:cubicBezTo>
                  <a:pt x="7627229" y="716077"/>
                  <a:pt x="7578100" y="808839"/>
                  <a:pt x="7533034" y="913196"/>
                </a:cubicBezTo>
                <a:lnTo>
                  <a:pt x="7499609" y="992037"/>
                </a:lnTo>
                <a:lnTo>
                  <a:pt x="7508264" y="974263"/>
                </a:lnTo>
                <a:cubicBezTo>
                  <a:pt x="7559100" y="865877"/>
                  <a:pt x="7610805" y="757490"/>
                  <a:pt x="7714215" y="757490"/>
                </a:cubicBezTo>
                <a:cubicBezTo>
                  <a:pt x="7811162" y="757490"/>
                  <a:pt x="7862665" y="852752"/>
                  <a:pt x="7910612" y="953967"/>
                </a:cubicBezTo>
                <a:lnTo>
                  <a:pt x="7936895" y="1009266"/>
                </a:lnTo>
                <a:lnTo>
                  <a:pt x="7929816" y="994082"/>
                </a:lnTo>
                <a:cubicBezTo>
                  <a:pt x="7873042" y="862290"/>
                  <a:pt x="7823433" y="716077"/>
                  <a:pt x="7714215" y="716077"/>
                </a:cubicBezTo>
                <a:close/>
                <a:moveTo>
                  <a:pt x="3659768" y="716077"/>
                </a:moveTo>
                <a:cubicBezTo>
                  <a:pt x="3572783" y="716077"/>
                  <a:pt x="3523654" y="808839"/>
                  <a:pt x="3478588" y="913196"/>
                </a:cubicBezTo>
                <a:lnTo>
                  <a:pt x="3445159" y="992045"/>
                </a:lnTo>
                <a:lnTo>
                  <a:pt x="3453817" y="974263"/>
                </a:lnTo>
                <a:cubicBezTo>
                  <a:pt x="3504653" y="865877"/>
                  <a:pt x="3556358" y="757490"/>
                  <a:pt x="3659768" y="757490"/>
                </a:cubicBezTo>
                <a:cubicBezTo>
                  <a:pt x="3756716" y="757490"/>
                  <a:pt x="3808218" y="852752"/>
                  <a:pt x="3856165" y="953967"/>
                </a:cubicBezTo>
                <a:lnTo>
                  <a:pt x="3882424" y="1009216"/>
                </a:lnTo>
                <a:lnTo>
                  <a:pt x="3875369" y="994082"/>
                </a:lnTo>
                <a:cubicBezTo>
                  <a:pt x="3818596" y="862290"/>
                  <a:pt x="3768987" y="716077"/>
                  <a:pt x="3659768" y="716077"/>
                </a:cubicBezTo>
                <a:close/>
                <a:moveTo>
                  <a:pt x="10956012" y="689856"/>
                </a:moveTo>
                <a:cubicBezTo>
                  <a:pt x="10803847" y="689856"/>
                  <a:pt x="10767106" y="989122"/>
                  <a:pt x="10665278" y="1129439"/>
                </a:cubicBezTo>
                <a:lnTo>
                  <a:pt x="10658286" y="1136565"/>
                </a:lnTo>
                <a:lnTo>
                  <a:pt x="10667325" y="1128819"/>
                </a:lnTo>
                <a:cubicBezTo>
                  <a:pt x="10761593" y="1017114"/>
                  <a:pt x="10800896" y="793705"/>
                  <a:pt x="10956131" y="793705"/>
                </a:cubicBezTo>
                <a:cubicBezTo>
                  <a:pt x="11111306" y="793705"/>
                  <a:pt x="11149605" y="1017024"/>
                  <a:pt x="11243375" y="1128684"/>
                </a:cubicBezTo>
                <a:lnTo>
                  <a:pt x="11251853" y="1135974"/>
                </a:lnTo>
                <a:lnTo>
                  <a:pt x="11245363" y="1129334"/>
                </a:lnTo>
                <a:cubicBezTo>
                  <a:pt x="11144074" y="989075"/>
                  <a:pt x="11108176" y="689856"/>
                  <a:pt x="10956012" y="689856"/>
                </a:cubicBezTo>
                <a:close/>
                <a:moveTo>
                  <a:pt x="6901564" y="689856"/>
                </a:moveTo>
                <a:cubicBezTo>
                  <a:pt x="6749399" y="689856"/>
                  <a:pt x="6712658" y="989122"/>
                  <a:pt x="6610831" y="1129439"/>
                </a:cubicBezTo>
                <a:lnTo>
                  <a:pt x="6603840" y="1136563"/>
                </a:lnTo>
                <a:lnTo>
                  <a:pt x="6612878" y="1128819"/>
                </a:lnTo>
                <a:cubicBezTo>
                  <a:pt x="6707145" y="1017114"/>
                  <a:pt x="6746449" y="793705"/>
                  <a:pt x="6901683" y="793705"/>
                </a:cubicBezTo>
                <a:cubicBezTo>
                  <a:pt x="7056859" y="793705"/>
                  <a:pt x="7095158" y="1017024"/>
                  <a:pt x="7188927" y="1128684"/>
                </a:cubicBezTo>
                <a:lnTo>
                  <a:pt x="7197407" y="1135975"/>
                </a:lnTo>
                <a:lnTo>
                  <a:pt x="7190915" y="1129334"/>
                </a:lnTo>
                <a:cubicBezTo>
                  <a:pt x="7089627" y="989075"/>
                  <a:pt x="7053728" y="689856"/>
                  <a:pt x="6901564" y="689856"/>
                </a:cubicBezTo>
                <a:close/>
                <a:moveTo>
                  <a:pt x="2847117" y="689856"/>
                </a:moveTo>
                <a:cubicBezTo>
                  <a:pt x="2694952" y="689856"/>
                  <a:pt x="2658211" y="989122"/>
                  <a:pt x="2556384" y="1129439"/>
                </a:cubicBezTo>
                <a:lnTo>
                  <a:pt x="2549393" y="1136562"/>
                </a:lnTo>
                <a:lnTo>
                  <a:pt x="2558430" y="1128819"/>
                </a:lnTo>
                <a:cubicBezTo>
                  <a:pt x="2652698" y="1017114"/>
                  <a:pt x="2692002" y="793705"/>
                  <a:pt x="2847237" y="793705"/>
                </a:cubicBezTo>
                <a:cubicBezTo>
                  <a:pt x="3002412" y="793705"/>
                  <a:pt x="3040710" y="1017024"/>
                  <a:pt x="3134479" y="1128684"/>
                </a:cubicBezTo>
                <a:lnTo>
                  <a:pt x="3142965" y="1135980"/>
                </a:lnTo>
                <a:lnTo>
                  <a:pt x="3136469" y="1129334"/>
                </a:lnTo>
                <a:cubicBezTo>
                  <a:pt x="3035180" y="989075"/>
                  <a:pt x="2999281" y="689856"/>
                  <a:pt x="2847117" y="689856"/>
                </a:cubicBezTo>
                <a:close/>
                <a:moveTo>
                  <a:pt x="11768663" y="665152"/>
                </a:moveTo>
                <a:cubicBezTo>
                  <a:pt x="11681676" y="665152"/>
                  <a:pt x="11632548" y="767676"/>
                  <a:pt x="11587482" y="883016"/>
                </a:cubicBezTo>
                <a:lnTo>
                  <a:pt x="11562958" y="946950"/>
                </a:lnTo>
                <a:lnTo>
                  <a:pt x="11601395" y="859825"/>
                </a:lnTo>
                <a:cubicBezTo>
                  <a:pt x="11642418" y="774635"/>
                  <a:pt x="11691105" y="706484"/>
                  <a:pt x="11768663" y="706484"/>
                </a:cubicBezTo>
                <a:cubicBezTo>
                  <a:pt x="11872073" y="706484"/>
                  <a:pt x="11924038" y="827622"/>
                  <a:pt x="11975003" y="948760"/>
                </a:cubicBezTo>
                <a:lnTo>
                  <a:pt x="11975740" y="950449"/>
                </a:lnTo>
                <a:lnTo>
                  <a:pt x="11949869" y="883016"/>
                </a:lnTo>
                <a:cubicBezTo>
                  <a:pt x="11904793" y="767676"/>
                  <a:pt x="11855649" y="665152"/>
                  <a:pt x="11768663" y="665152"/>
                </a:cubicBezTo>
                <a:close/>
                <a:moveTo>
                  <a:pt x="9328791" y="665152"/>
                </a:moveTo>
                <a:cubicBezTo>
                  <a:pt x="9241875" y="665152"/>
                  <a:pt x="9192755" y="767676"/>
                  <a:pt x="9147683" y="883016"/>
                </a:cubicBezTo>
                <a:lnTo>
                  <a:pt x="9122206" y="949424"/>
                </a:lnTo>
                <a:lnTo>
                  <a:pt x="9122461" y="948840"/>
                </a:lnTo>
                <a:cubicBezTo>
                  <a:pt x="9173436" y="827702"/>
                  <a:pt x="9225421" y="706564"/>
                  <a:pt x="9328791" y="706564"/>
                </a:cubicBezTo>
                <a:cubicBezTo>
                  <a:pt x="9432161" y="706564"/>
                  <a:pt x="9484126" y="827702"/>
                  <a:pt x="9535082" y="948840"/>
                </a:cubicBezTo>
                <a:lnTo>
                  <a:pt x="9536343" y="951730"/>
                </a:lnTo>
                <a:lnTo>
                  <a:pt x="9509970" y="883016"/>
                </a:lnTo>
                <a:cubicBezTo>
                  <a:pt x="9464873" y="767676"/>
                  <a:pt x="9415707" y="665152"/>
                  <a:pt x="9328791" y="665152"/>
                </a:cubicBezTo>
                <a:close/>
                <a:moveTo>
                  <a:pt x="7714215" y="665152"/>
                </a:moveTo>
                <a:cubicBezTo>
                  <a:pt x="7627229" y="665152"/>
                  <a:pt x="7578100" y="767676"/>
                  <a:pt x="7533034" y="883016"/>
                </a:cubicBezTo>
                <a:lnTo>
                  <a:pt x="7508511" y="946949"/>
                </a:lnTo>
                <a:lnTo>
                  <a:pt x="7546947" y="859825"/>
                </a:lnTo>
                <a:cubicBezTo>
                  <a:pt x="7587970" y="774635"/>
                  <a:pt x="7636657" y="706484"/>
                  <a:pt x="7714215" y="706484"/>
                </a:cubicBezTo>
                <a:cubicBezTo>
                  <a:pt x="7811162" y="706484"/>
                  <a:pt x="7862894" y="812953"/>
                  <a:pt x="7910976" y="926076"/>
                </a:cubicBezTo>
                <a:lnTo>
                  <a:pt x="7920757" y="949026"/>
                </a:lnTo>
                <a:lnTo>
                  <a:pt x="7896025" y="884562"/>
                </a:lnTo>
                <a:cubicBezTo>
                  <a:pt x="7850783" y="768594"/>
                  <a:pt x="7801590" y="665152"/>
                  <a:pt x="7714215" y="665152"/>
                </a:cubicBezTo>
                <a:close/>
                <a:moveTo>
                  <a:pt x="5274343" y="665152"/>
                </a:moveTo>
                <a:cubicBezTo>
                  <a:pt x="5187428" y="665152"/>
                  <a:pt x="5138308" y="767676"/>
                  <a:pt x="5093236" y="883016"/>
                </a:cubicBezTo>
                <a:lnTo>
                  <a:pt x="5067762" y="949417"/>
                </a:lnTo>
                <a:lnTo>
                  <a:pt x="5068014" y="948840"/>
                </a:lnTo>
                <a:cubicBezTo>
                  <a:pt x="5118989" y="827702"/>
                  <a:pt x="5170974" y="706564"/>
                  <a:pt x="5274343" y="706564"/>
                </a:cubicBezTo>
                <a:cubicBezTo>
                  <a:pt x="5377713" y="706564"/>
                  <a:pt x="5429678" y="827702"/>
                  <a:pt x="5480634" y="948840"/>
                </a:cubicBezTo>
                <a:lnTo>
                  <a:pt x="5481893" y="951726"/>
                </a:lnTo>
                <a:lnTo>
                  <a:pt x="5455522" y="883016"/>
                </a:lnTo>
                <a:cubicBezTo>
                  <a:pt x="5410426" y="767676"/>
                  <a:pt x="5361260" y="665152"/>
                  <a:pt x="5274343" y="665152"/>
                </a:cubicBezTo>
                <a:close/>
                <a:moveTo>
                  <a:pt x="3659768" y="665152"/>
                </a:moveTo>
                <a:cubicBezTo>
                  <a:pt x="3572783" y="665152"/>
                  <a:pt x="3523654" y="767676"/>
                  <a:pt x="3478588" y="883016"/>
                </a:cubicBezTo>
                <a:lnTo>
                  <a:pt x="3454063" y="946950"/>
                </a:lnTo>
                <a:lnTo>
                  <a:pt x="3492501" y="859825"/>
                </a:lnTo>
                <a:cubicBezTo>
                  <a:pt x="3533524" y="774635"/>
                  <a:pt x="3582211" y="706484"/>
                  <a:pt x="3659768" y="706484"/>
                </a:cubicBezTo>
                <a:cubicBezTo>
                  <a:pt x="3756716" y="706484"/>
                  <a:pt x="3808447" y="812953"/>
                  <a:pt x="3856530" y="926076"/>
                </a:cubicBezTo>
                <a:lnTo>
                  <a:pt x="3866319" y="949047"/>
                </a:lnTo>
                <a:lnTo>
                  <a:pt x="3841579" y="884562"/>
                </a:lnTo>
                <a:cubicBezTo>
                  <a:pt x="3796336" y="768594"/>
                  <a:pt x="3747143" y="665152"/>
                  <a:pt x="3659768" y="665152"/>
                </a:cubicBezTo>
                <a:close/>
                <a:moveTo>
                  <a:pt x="1219897" y="665152"/>
                </a:moveTo>
                <a:cubicBezTo>
                  <a:pt x="1132981" y="665152"/>
                  <a:pt x="1083861" y="767676"/>
                  <a:pt x="1038790" y="883016"/>
                </a:cubicBezTo>
                <a:lnTo>
                  <a:pt x="1013314" y="949420"/>
                </a:lnTo>
                <a:lnTo>
                  <a:pt x="1013567" y="948840"/>
                </a:lnTo>
                <a:cubicBezTo>
                  <a:pt x="1064542" y="827702"/>
                  <a:pt x="1116527" y="706564"/>
                  <a:pt x="1219897" y="706564"/>
                </a:cubicBezTo>
                <a:cubicBezTo>
                  <a:pt x="1323267" y="706564"/>
                  <a:pt x="1375232" y="827702"/>
                  <a:pt x="1426187" y="948840"/>
                </a:cubicBezTo>
                <a:lnTo>
                  <a:pt x="1427448" y="951730"/>
                </a:lnTo>
                <a:lnTo>
                  <a:pt x="1401075" y="883016"/>
                </a:lnTo>
                <a:cubicBezTo>
                  <a:pt x="1355979" y="767676"/>
                  <a:pt x="1306813" y="665152"/>
                  <a:pt x="1219897" y="665152"/>
                </a:cubicBezTo>
                <a:close/>
                <a:moveTo>
                  <a:pt x="10956012" y="576492"/>
                </a:moveTo>
                <a:cubicBezTo>
                  <a:pt x="10826004" y="576492"/>
                  <a:pt x="10780557" y="845251"/>
                  <a:pt x="10705928" y="1030023"/>
                </a:cubicBezTo>
                <a:lnTo>
                  <a:pt x="10668346" y="1108181"/>
                </a:lnTo>
                <a:lnTo>
                  <a:pt x="10710106" y="1029316"/>
                </a:lnTo>
                <a:cubicBezTo>
                  <a:pt x="10777380" y="879721"/>
                  <a:pt x="10826708" y="680262"/>
                  <a:pt x="10956171" y="680262"/>
                </a:cubicBezTo>
                <a:cubicBezTo>
                  <a:pt x="11085634" y="680262"/>
                  <a:pt x="11134244" y="879690"/>
                  <a:pt x="11200999" y="1029241"/>
                </a:cubicBezTo>
                <a:lnTo>
                  <a:pt x="11242183" y="1107499"/>
                </a:lnTo>
                <a:lnTo>
                  <a:pt x="11205136" y="1029965"/>
                </a:lnTo>
                <a:cubicBezTo>
                  <a:pt x="11131019" y="845217"/>
                  <a:pt x="11086019" y="576492"/>
                  <a:pt x="10956012" y="576492"/>
                </a:cubicBezTo>
                <a:close/>
                <a:moveTo>
                  <a:pt x="6901564" y="576492"/>
                </a:moveTo>
                <a:cubicBezTo>
                  <a:pt x="6771557" y="576492"/>
                  <a:pt x="6726109" y="845251"/>
                  <a:pt x="6651481" y="1030023"/>
                </a:cubicBezTo>
                <a:lnTo>
                  <a:pt x="6613912" y="1108155"/>
                </a:lnTo>
                <a:lnTo>
                  <a:pt x="6655658" y="1029316"/>
                </a:lnTo>
                <a:cubicBezTo>
                  <a:pt x="6722932" y="879721"/>
                  <a:pt x="6772261" y="680262"/>
                  <a:pt x="6901724" y="680262"/>
                </a:cubicBezTo>
                <a:cubicBezTo>
                  <a:pt x="7031187" y="680262"/>
                  <a:pt x="7079797" y="879690"/>
                  <a:pt x="7146552" y="1029241"/>
                </a:cubicBezTo>
                <a:lnTo>
                  <a:pt x="7187730" y="1107487"/>
                </a:lnTo>
                <a:lnTo>
                  <a:pt x="7150689" y="1029965"/>
                </a:lnTo>
                <a:cubicBezTo>
                  <a:pt x="7076571" y="845217"/>
                  <a:pt x="7031571" y="576492"/>
                  <a:pt x="6901564" y="576492"/>
                </a:cubicBezTo>
                <a:close/>
                <a:moveTo>
                  <a:pt x="2847117" y="576492"/>
                </a:moveTo>
                <a:cubicBezTo>
                  <a:pt x="2717110" y="576492"/>
                  <a:pt x="2671663" y="845251"/>
                  <a:pt x="2597034" y="1030023"/>
                </a:cubicBezTo>
                <a:lnTo>
                  <a:pt x="2559464" y="1108155"/>
                </a:lnTo>
                <a:lnTo>
                  <a:pt x="2601211" y="1029316"/>
                </a:lnTo>
                <a:cubicBezTo>
                  <a:pt x="2668485" y="879721"/>
                  <a:pt x="2717814" y="680262"/>
                  <a:pt x="2847277" y="680262"/>
                </a:cubicBezTo>
                <a:cubicBezTo>
                  <a:pt x="2976739" y="680262"/>
                  <a:pt x="3025351" y="879690"/>
                  <a:pt x="3092105" y="1029241"/>
                </a:cubicBezTo>
                <a:lnTo>
                  <a:pt x="3133283" y="1107488"/>
                </a:lnTo>
                <a:lnTo>
                  <a:pt x="3096242" y="1029965"/>
                </a:lnTo>
                <a:cubicBezTo>
                  <a:pt x="3022124" y="845217"/>
                  <a:pt x="2977124" y="576492"/>
                  <a:pt x="2847117" y="576492"/>
                </a:cubicBezTo>
                <a:close/>
                <a:moveTo>
                  <a:pt x="10955931" y="463130"/>
                </a:moveTo>
                <a:cubicBezTo>
                  <a:pt x="10825872" y="463130"/>
                  <a:pt x="10780441" y="780711"/>
                  <a:pt x="10705965" y="999047"/>
                </a:cubicBezTo>
                <a:lnTo>
                  <a:pt x="10678928" y="1065638"/>
                </a:lnTo>
                <a:lnTo>
                  <a:pt x="10710111" y="993526"/>
                </a:lnTo>
                <a:cubicBezTo>
                  <a:pt x="10777234" y="810720"/>
                  <a:pt x="10826420" y="566978"/>
                  <a:pt x="10956332" y="566978"/>
                </a:cubicBezTo>
                <a:cubicBezTo>
                  <a:pt x="11086244" y="566978"/>
                  <a:pt x="11134961" y="810563"/>
                  <a:pt x="11201595" y="993253"/>
                </a:cubicBezTo>
                <a:lnTo>
                  <a:pt x="11228520" y="1055898"/>
                </a:lnTo>
                <a:lnTo>
                  <a:pt x="11205524" y="998989"/>
                </a:lnTo>
                <a:cubicBezTo>
                  <a:pt x="11131388" y="780676"/>
                  <a:pt x="11085992" y="463130"/>
                  <a:pt x="10955931" y="463130"/>
                </a:cubicBezTo>
                <a:close/>
                <a:moveTo>
                  <a:pt x="6901483" y="463130"/>
                </a:moveTo>
                <a:cubicBezTo>
                  <a:pt x="6771424" y="463130"/>
                  <a:pt x="6725993" y="780711"/>
                  <a:pt x="6651517" y="999047"/>
                </a:cubicBezTo>
                <a:lnTo>
                  <a:pt x="6624475" y="1065649"/>
                </a:lnTo>
                <a:lnTo>
                  <a:pt x="6655664" y="993526"/>
                </a:lnTo>
                <a:cubicBezTo>
                  <a:pt x="6722786" y="810720"/>
                  <a:pt x="6771972" y="566978"/>
                  <a:pt x="6901884" y="566978"/>
                </a:cubicBezTo>
                <a:cubicBezTo>
                  <a:pt x="7031796" y="566978"/>
                  <a:pt x="7080513" y="810563"/>
                  <a:pt x="7147148" y="993253"/>
                </a:cubicBezTo>
                <a:lnTo>
                  <a:pt x="7174073" y="1055899"/>
                </a:lnTo>
                <a:lnTo>
                  <a:pt x="7151076" y="998989"/>
                </a:lnTo>
                <a:cubicBezTo>
                  <a:pt x="7076940" y="780676"/>
                  <a:pt x="7031543" y="463130"/>
                  <a:pt x="6901483" y="463130"/>
                </a:cubicBezTo>
                <a:close/>
                <a:moveTo>
                  <a:pt x="2847037" y="463130"/>
                </a:moveTo>
                <a:cubicBezTo>
                  <a:pt x="2716978" y="463130"/>
                  <a:pt x="2671547" y="780711"/>
                  <a:pt x="2597071" y="999047"/>
                </a:cubicBezTo>
                <a:lnTo>
                  <a:pt x="2570031" y="1065642"/>
                </a:lnTo>
                <a:lnTo>
                  <a:pt x="2601217" y="993526"/>
                </a:lnTo>
                <a:cubicBezTo>
                  <a:pt x="2668340" y="810720"/>
                  <a:pt x="2717525" y="566978"/>
                  <a:pt x="2847437" y="566978"/>
                </a:cubicBezTo>
                <a:cubicBezTo>
                  <a:pt x="2977349" y="566978"/>
                  <a:pt x="3026067" y="810563"/>
                  <a:pt x="3092701" y="993253"/>
                </a:cubicBezTo>
                <a:lnTo>
                  <a:pt x="3119626" y="1055899"/>
                </a:lnTo>
                <a:lnTo>
                  <a:pt x="3096629" y="998989"/>
                </a:lnTo>
                <a:cubicBezTo>
                  <a:pt x="3022494" y="780676"/>
                  <a:pt x="2977097" y="463130"/>
                  <a:pt x="2847037" y="463130"/>
                </a:cubicBezTo>
                <a:close/>
                <a:moveTo>
                  <a:pt x="10955851" y="349766"/>
                </a:moveTo>
                <a:cubicBezTo>
                  <a:pt x="10825267" y="349766"/>
                  <a:pt x="10780310" y="716203"/>
                  <a:pt x="10706041" y="968128"/>
                </a:cubicBezTo>
                <a:lnTo>
                  <a:pt x="10699139" y="989761"/>
                </a:lnTo>
                <a:lnTo>
                  <a:pt x="10709850" y="957633"/>
                </a:lnTo>
                <a:cubicBezTo>
                  <a:pt x="10776965" y="741591"/>
                  <a:pt x="10826319" y="453536"/>
                  <a:pt x="10955931" y="453536"/>
                </a:cubicBezTo>
                <a:cubicBezTo>
                  <a:pt x="11085543" y="453536"/>
                  <a:pt x="11134336" y="741560"/>
                  <a:pt x="11201088" y="957578"/>
                </a:cubicBezTo>
                <a:lnTo>
                  <a:pt x="11203898" y="966049"/>
                </a:lnTo>
                <a:lnTo>
                  <a:pt x="11169423" y="834850"/>
                </a:lnTo>
                <a:cubicBezTo>
                  <a:pt x="11113407" y="604236"/>
                  <a:pt x="11064672" y="349766"/>
                  <a:pt x="10955851" y="349766"/>
                </a:cubicBezTo>
                <a:close/>
                <a:moveTo>
                  <a:pt x="6901404" y="349766"/>
                </a:moveTo>
                <a:cubicBezTo>
                  <a:pt x="6770820" y="349766"/>
                  <a:pt x="6725862" y="716203"/>
                  <a:pt x="6651594" y="968128"/>
                </a:cubicBezTo>
                <a:lnTo>
                  <a:pt x="6644690" y="989767"/>
                </a:lnTo>
                <a:lnTo>
                  <a:pt x="6655402" y="957633"/>
                </a:lnTo>
                <a:cubicBezTo>
                  <a:pt x="6722517" y="741591"/>
                  <a:pt x="6771871" y="453536"/>
                  <a:pt x="6901483" y="453536"/>
                </a:cubicBezTo>
                <a:cubicBezTo>
                  <a:pt x="7031096" y="453536"/>
                  <a:pt x="7079888" y="741560"/>
                  <a:pt x="7146641" y="957578"/>
                </a:cubicBezTo>
                <a:lnTo>
                  <a:pt x="7149448" y="966041"/>
                </a:lnTo>
                <a:lnTo>
                  <a:pt x="7114975" y="834850"/>
                </a:lnTo>
                <a:cubicBezTo>
                  <a:pt x="7058959" y="604236"/>
                  <a:pt x="7010224" y="349766"/>
                  <a:pt x="6901404" y="349766"/>
                </a:cubicBezTo>
                <a:close/>
                <a:moveTo>
                  <a:pt x="2846957" y="349766"/>
                </a:moveTo>
                <a:cubicBezTo>
                  <a:pt x="2716373" y="349766"/>
                  <a:pt x="2671416" y="716203"/>
                  <a:pt x="2597147" y="968128"/>
                </a:cubicBezTo>
                <a:lnTo>
                  <a:pt x="2590237" y="989788"/>
                </a:lnTo>
                <a:lnTo>
                  <a:pt x="2600956" y="957633"/>
                </a:lnTo>
                <a:cubicBezTo>
                  <a:pt x="2668071" y="741591"/>
                  <a:pt x="2717425" y="453536"/>
                  <a:pt x="2847037" y="453536"/>
                </a:cubicBezTo>
                <a:cubicBezTo>
                  <a:pt x="2976649" y="453536"/>
                  <a:pt x="3025442" y="741560"/>
                  <a:pt x="3092194" y="957578"/>
                </a:cubicBezTo>
                <a:lnTo>
                  <a:pt x="3095005" y="966052"/>
                </a:lnTo>
                <a:lnTo>
                  <a:pt x="3060529" y="834850"/>
                </a:lnTo>
                <a:cubicBezTo>
                  <a:pt x="3004512" y="604236"/>
                  <a:pt x="2955777" y="349766"/>
                  <a:pt x="2846957" y="349766"/>
                </a:cubicBezTo>
                <a:close/>
                <a:moveTo>
                  <a:pt x="10955772" y="236321"/>
                </a:moveTo>
                <a:cubicBezTo>
                  <a:pt x="10847563" y="236321"/>
                  <a:pt x="10798220" y="524743"/>
                  <a:pt x="10741673" y="786126"/>
                </a:cubicBezTo>
                <a:lnTo>
                  <a:pt x="10713960" y="904645"/>
                </a:lnTo>
                <a:lnTo>
                  <a:pt x="10748522" y="765604"/>
                </a:lnTo>
                <a:cubicBezTo>
                  <a:pt x="10799558" y="552888"/>
                  <a:pt x="10851842" y="340172"/>
                  <a:pt x="10955851" y="340172"/>
                </a:cubicBezTo>
                <a:cubicBezTo>
                  <a:pt x="11085863" y="340172"/>
                  <a:pt x="11134556" y="672541"/>
                  <a:pt x="11201197" y="921818"/>
                </a:cubicBezTo>
                <a:lnTo>
                  <a:pt x="11203273" y="929052"/>
                </a:lnTo>
                <a:lnTo>
                  <a:pt x="11169922" y="786080"/>
                </a:lnTo>
                <a:cubicBezTo>
                  <a:pt x="11113466" y="524719"/>
                  <a:pt x="11063980" y="236321"/>
                  <a:pt x="10955772" y="236321"/>
                </a:cubicBezTo>
                <a:close/>
                <a:moveTo>
                  <a:pt x="6901324" y="236321"/>
                </a:moveTo>
                <a:cubicBezTo>
                  <a:pt x="6793116" y="236321"/>
                  <a:pt x="6743773" y="524743"/>
                  <a:pt x="6687225" y="786126"/>
                </a:cubicBezTo>
                <a:lnTo>
                  <a:pt x="6659517" y="904623"/>
                </a:lnTo>
                <a:lnTo>
                  <a:pt x="6694074" y="765604"/>
                </a:lnTo>
                <a:cubicBezTo>
                  <a:pt x="6745110" y="552888"/>
                  <a:pt x="6797395" y="340172"/>
                  <a:pt x="6901404" y="340172"/>
                </a:cubicBezTo>
                <a:cubicBezTo>
                  <a:pt x="7031417" y="340172"/>
                  <a:pt x="7080109" y="672541"/>
                  <a:pt x="7146749" y="921818"/>
                </a:cubicBezTo>
                <a:lnTo>
                  <a:pt x="7148827" y="929056"/>
                </a:lnTo>
                <a:lnTo>
                  <a:pt x="7115474" y="786080"/>
                </a:lnTo>
                <a:cubicBezTo>
                  <a:pt x="7059019" y="524719"/>
                  <a:pt x="7009532" y="236321"/>
                  <a:pt x="6901324" y="236321"/>
                </a:cubicBezTo>
                <a:close/>
                <a:moveTo>
                  <a:pt x="2846877" y="236321"/>
                </a:moveTo>
                <a:cubicBezTo>
                  <a:pt x="2738669" y="236321"/>
                  <a:pt x="2689326" y="524743"/>
                  <a:pt x="2632779" y="786126"/>
                </a:cubicBezTo>
                <a:lnTo>
                  <a:pt x="2605074" y="904612"/>
                </a:lnTo>
                <a:lnTo>
                  <a:pt x="2639628" y="765604"/>
                </a:lnTo>
                <a:cubicBezTo>
                  <a:pt x="2690664" y="552888"/>
                  <a:pt x="2742948" y="340172"/>
                  <a:pt x="2846957" y="340172"/>
                </a:cubicBezTo>
                <a:cubicBezTo>
                  <a:pt x="2976970" y="340172"/>
                  <a:pt x="3025662" y="672541"/>
                  <a:pt x="3092303" y="921818"/>
                </a:cubicBezTo>
                <a:lnTo>
                  <a:pt x="3094380" y="929053"/>
                </a:lnTo>
                <a:lnTo>
                  <a:pt x="3061027" y="786080"/>
                </a:lnTo>
                <a:cubicBezTo>
                  <a:pt x="3004572" y="524719"/>
                  <a:pt x="2955086" y="236321"/>
                  <a:pt x="2846877" y="236321"/>
                </a:cubicBezTo>
                <a:close/>
                <a:moveTo>
                  <a:pt x="10955772" y="122958"/>
                </a:moveTo>
                <a:cubicBezTo>
                  <a:pt x="10847519" y="122958"/>
                  <a:pt x="10798181" y="445284"/>
                  <a:pt x="10741646" y="737391"/>
                </a:cubicBezTo>
                <a:lnTo>
                  <a:pt x="10731023" y="788175"/>
                </a:lnTo>
                <a:lnTo>
                  <a:pt x="10748392" y="708922"/>
                </a:lnTo>
                <a:cubicBezTo>
                  <a:pt x="10799398" y="467824"/>
                  <a:pt x="10851683" y="226727"/>
                  <a:pt x="10955772" y="226727"/>
                </a:cubicBezTo>
                <a:cubicBezTo>
                  <a:pt x="11059861" y="226727"/>
                  <a:pt x="11111946" y="467804"/>
                  <a:pt x="11162742" y="708882"/>
                </a:cubicBezTo>
                <a:lnTo>
                  <a:pt x="11174197" y="761357"/>
                </a:lnTo>
                <a:lnTo>
                  <a:pt x="11145433" y="611380"/>
                </a:lnTo>
                <a:cubicBezTo>
                  <a:pt x="11097817" y="359769"/>
                  <a:pt x="11048559" y="122958"/>
                  <a:pt x="10955772" y="122958"/>
                </a:cubicBezTo>
                <a:close/>
                <a:moveTo>
                  <a:pt x="6901324" y="122958"/>
                </a:moveTo>
                <a:cubicBezTo>
                  <a:pt x="6793072" y="122958"/>
                  <a:pt x="6743734" y="445284"/>
                  <a:pt x="6687198" y="737391"/>
                </a:cubicBezTo>
                <a:lnTo>
                  <a:pt x="6676580" y="788154"/>
                </a:lnTo>
                <a:lnTo>
                  <a:pt x="6693944" y="708922"/>
                </a:lnTo>
                <a:cubicBezTo>
                  <a:pt x="6744950" y="467824"/>
                  <a:pt x="6797235" y="226727"/>
                  <a:pt x="6901324" y="226727"/>
                </a:cubicBezTo>
                <a:cubicBezTo>
                  <a:pt x="7005414" y="226727"/>
                  <a:pt x="7057499" y="467804"/>
                  <a:pt x="7108294" y="708882"/>
                </a:cubicBezTo>
                <a:lnTo>
                  <a:pt x="7119749" y="761356"/>
                </a:lnTo>
                <a:lnTo>
                  <a:pt x="7090986" y="611380"/>
                </a:lnTo>
                <a:cubicBezTo>
                  <a:pt x="7043370" y="359769"/>
                  <a:pt x="6994111" y="122958"/>
                  <a:pt x="6901324" y="122958"/>
                </a:cubicBezTo>
                <a:close/>
                <a:moveTo>
                  <a:pt x="2846877" y="122958"/>
                </a:moveTo>
                <a:cubicBezTo>
                  <a:pt x="2738626" y="122958"/>
                  <a:pt x="2689287" y="445284"/>
                  <a:pt x="2632753" y="737391"/>
                </a:cubicBezTo>
                <a:lnTo>
                  <a:pt x="2622137" y="788139"/>
                </a:lnTo>
                <a:lnTo>
                  <a:pt x="2639498" y="708922"/>
                </a:lnTo>
                <a:cubicBezTo>
                  <a:pt x="2690504" y="467824"/>
                  <a:pt x="2742788" y="226727"/>
                  <a:pt x="2846877" y="226727"/>
                </a:cubicBezTo>
                <a:cubicBezTo>
                  <a:pt x="2950967" y="226727"/>
                  <a:pt x="3003052" y="467804"/>
                  <a:pt x="3053848" y="708882"/>
                </a:cubicBezTo>
                <a:lnTo>
                  <a:pt x="3065304" y="761363"/>
                </a:lnTo>
                <a:lnTo>
                  <a:pt x="3036540" y="611380"/>
                </a:lnTo>
                <a:cubicBezTo>
                  <a:pt x="2988924" y="359769"/>
                  <a:pt x="2939666" y="122958"/>
                  <a:pt x="2846877" y="122958"/>
                </a:cubicBezTo>
                <a:close/>
                <a:moveTo>
                  <a:pt x="10955692" y="9594"/>
                </a:moveTo>
                <a:cubicBezTo>
                  <a:pt x="10868671" y="9594"/>
                  <a:pt x="10819982" y="237596"/>
                  <a:pt x="10775200" y="494099"/>
                </a:cubicBezTo>
                <a:lnTo>
                  <a:pt x="10746832" y="659430"/>
                </a:lnTo>
                <a:lnTo>
                  <a:pt x="10748242" y="652240"/>
                </a:lnTo>
                <a:cubicBezTo>
                  <a:pt x="10799278" y="382802"/>
                  <a:pt x="10851643" y="113364"/>
                  <a:pt x="10955772" y="113364"/>
                </a:cubicBezTo>
                <a:cubicBezTo>
                  <a:pt x="11059901" y="113364"/>
                  <a:pt x="11111866" y="382802"/>
                  <a:pt x="11162592" y="652240"/>
                </a:cubicBezTo>
                <a:lnTo>
                  <a:pt x="11169258" y="686405"/>
                </a:lnTo>
                <a:lnTo>
                  <a:pt x="11145427" y="549427"/>
                </a:lnTo>
                <a:cubicBezTo>
                  <a:pt x="11097679" y="271331"/>
                  <a:pt x="11048292" y="9594"/>
                  <a:pt x="10955692" y="9594"/>
                </a:cubicBezTo>
                <a:close/>
                <a:moveTo>
                  <a:pt x="6901244" y="9594"/>
                </a:moveTo>
                <a:cubicBezTo>
                  <a:pt x="6814223" y="9594"/>
                  <a:pt x="6765534" y="237596"/>
                  <a:pt x="6720753" y="494099"/>
                </a:cubicBezTo>
                <a:lnTo>
                  <a:pt x="6692384" y="659430"/>
                </a:lnTo>
                <a:lnTo>
                  <a:pt x="6693795" y="652240"/>
                </a:lnTo>
                <a:cubicBezTo>
                  <a:pt x="6744830" y="382802"/>
                  <a:pt x="6797195" y="113364"/>
                  <a:pt x="6901324" y="113364"/>
                </a:cubicBezTo>
                <a:cubicBezTo>
                  <a:pt x="7005454" y="113364"/>
                  <a:pt x="7057419" y="382802"/>
                  <a:pt x="7108144" y="652240"/>
                </a:cubicBezTo>
                <a:lnTo>
                  <a:pt x="7114810" y="686399"/>
                </a:lnTo>
                <a:lnTo>
                  <a:pt x="7090979" y="549427"/>
                </a:lnTo>
                <a:cubicBezTo>
                  <a:pt x="7043231" y="271331"/>
                  <a:pt x="6993844" y="9594"/>
                  <a:pt x="6901244" y="9594"/>
                </a:cubicBezTo>
                <a:close/>
                <a:moveTo>
                  <a:pt x="2846799" y="9594"/>
                </a:moveTo>
                <a:cubicBezTo>
                  <a:pt x="2759777" y="9594"/>
                  <a:pt x="2711089" y="237596"/>
                  <a:pt x="2666306" y="494099"/>
                </a:cubicBezTo>
                <a:lnTo>
                  <a:pt x="2637939" y="659423"/>
                </a:lnTo>
                <a:lnTo>
                  <a:pt x="2639349" y="652240"/>
                </a:lnTo>
                <a:cubicBezTo>
                  <a:pt x="2690383" y="382802"/>
                  <a:pt x="2742747" y="113364"/>
                  <a:pt x="2846877" y="113364"/>
                </a:cubicBezTo>
                <a:cubicBezTo>
                  <a:pt x="2951007" y="113364"/>
                  <a:pt x="3002972" y="382802"/>
                  <a:pt x="3053697" y="652240"/>
                </a:cubicBezTo>
                <a:lnTo>
                  <a:pt x="3060362" y="686396"/>
                </a:lnTo>
                <a:lnTo>
                  <a:pt x="3036533" y="549427"/>
                </a:lnTo>
                <a:cubicBezTo>
                  <a:pt x="2988785" y="271331"/>
                  <a:pt x="2939397" y="9594"/>
                  <a:pt x="2846799" y="9594"/>
                </a:cubicBezTo>
                <a:close/>
                <a:moveTo>
                  <a:pt x="2846799" y="0"/>
                </a:moveTo>
                <a:cubicBezTo>
                  <a:pt x="3041667" y="0"/>
                  <a:pt x="3054688" y="1046950"/>
                  <a:pt x="3218263" y="1177819"/>
                </a:cubicBezTo>
                <a:lnTo>
                  <a:pt x="3244687" y="1187971"/>
                </a:lnTo>
                <a:lnTo>
                  <a:pt x="3246737" y="1188196"/>
                </a:lnTo>
                <a:lnTo>
                  <a:pt x="3268126" y="1187884"/>
                </a:lnTo>
                <a:lnTo>
                  <a:pt x="3290413" y="1183838"/>
                </a:lnTo>
                <a:lnTo>
                  <a:pt x="3316948" y="1169536"/>
                </a:lnTo>
                <a:cubicBezTo>
                  <a:pt x="3454130" y="1069326"/>
                  <a:pt x="3477994" y="655558"/>
                  <a:pt x="3659768" y="655558"/>
                </a:cubicBezTo>
                <a:cubicBezTo>
                  <a:pt x="3841544" y="655558"/>
                  <a:pt x="3864359" y="1069326"/>
                  <a:pt x="4002208" y="1169535"/>
                </a:cubicBezTo>
                <a:lnTo>
                  <a:pt x="4029257" y="1184036"/>
                </a:lnTo>
                <a:lnTo>
                  <a:pt x="4041509" y="1186263"/>
                </a:lnTo>
                <a:lnTo>
                  <a:pt x="4066012" y="1188707"/>
                </a:lnTo>
                <a:lnTo>
                  <a:pt x="4066012" y="1188954"/>
                </a:lnTo>
                <a:lnTo>
                  <a:pt x="4067955" y="1188857"/>
                </a:lnTo>
                <a:lnTo>
                  <a:pt x="4120866" y="1179692"/>
                </a:lnTo>
                <a:cubicBezTo>
                  <a:pt x="4257771" y="1128445"/>
                  <a:pt x="4281065" y="923458"/>
                  <a:pt x="4461053" y="923458"/>
                </a:cubicBezTo>
                <a:cubicBezTo>
                  <a:pt x="4641042" y="923458"/>
                  <a:pt x="4664215" y="1128446"/>
                  <a:pt x="4801250" y="1179693"/>
                </a:cubicBezTo>
                <a:lnTo>
                  <a:pt x="4855911" y="1189151"/>
                </a:lnTo>
                <a:lnTo>
                  <a:pt x="4862626" y="1189258"/>
                </a:lnTo>
                <a:lnTo>
                  <a:pt x="4869897" y="1189176"/>
                </a:lnTo>
                <a:lnTo>
                  <a:pt x="4888676" y="1187303"/>
                </a:lnTo>
                <a:lnTo>
                  <a:pt x="4903883" y="1184543"/>
                </a:lnTo>
                <a:lnTo>
                  <a:pt x="4931805" y="1169536"/>
                </a:lnTo>
                <a:cubicBezTo>
                  <a:pt x="5069338" y="1069326"/>
                  <a:pt x="5092639" y="655558"/>
                  <a:pt x="5274343" y="655558"/>
                </a:cubicBezTo>
                <a:cubicBezTo>
                  <a:pt x="5456049" y="655558"/>
                  <a:pt x="5478917" y="1069326"/>
                  <a:pt x="5616672" y="1169536"/>
                </a:cubicBezTo>
                <a:lnTo>
                  <a:pt x="5644485" y="1184457"/>
                </a:lnTo>
                <a:lnTo>
                  <a:pt x="5657767" y="1186864"/>
                </a:lnTo>
                <a:lnTo>
                  <a:pt x="5681069" y="1189188"/>
                </a:lnTo>
                <a:lnTo>
                  <a:pt x="5695942" y="1188148"/>
                </a:lnTo>
                <a:lnTo>
                  <a:pt x="5724915" y="1182442"/>
                </a:lnTo>
                <a:lnTo>
                  <a:pt x="5769141" y="1160185"/>
                </a:lnTo>
                <a:lnTo>
                  <a:pt x="5772632" y="1157617"/>
                </a:lnTo>
                <a:lnTo>
                  <a:pt x="5816142" y="1111511"/>
                </a:lnTo>
                <a:cubicBezTo>
                  <a:pt x="5898370" y="1001214"/>
                  <a:pt x="5942134" y="815450"/>
                  <a:pt x="6087554" y="815450"/>
                </a:cubicBezTo>
                <a:cubicBezTo>
                  <a:pt x="6232975" y="815450"/>
                  <a:pt x="6276226" y="1001214"/>
                  <a:pt x="6358509" y="1111511"/>
                </a:cubicBezTo>
                <a:lnTo>
                  <a:pt x="6402325" y="1157858"/>
                </a:lnTo>
                <a:lnTo>
                  <a:pt x="6405286" y="1160028"/>
                </a:lnTo>
                <a:lnTo>
                  <a:pt x="6449965" y="1182430"/>
                </a:lnTo>
                <a:lnTo>
                  <a:pt x="6477856" y="1187902"/>
                </a:lnTo>
                <a:lnTo>
                  <a:pt x="6493960" y="1189027"/>
                </a:lnTo>
                <a:lnTo>
                  <a:pt x="6502355" y="1188111"/>
                </a:lnTo>
                <a:lnTo>
                  <a:pt x="6529418" y="1177819"/>
                </a:lnTo>
                <a:cubicBezTo>
                  <a:pt x="6694492" y="1046950"/>
                  <a:pt x="6704801" y="0"/>
                  <a:pt x="6901244" y="0"/>
                </a:cubicBezTo>
                <a:cubicBezTo>
                  <a:pt x="7096113" y="0"/>
                  <a:pt x="7109135" y="1046950"/>
                  <a:pt x="7272709" y="1177819"/>
                </a:cubicBezTo>
                <a:lnTo>
                  <a:pt x="7299132" y="1187971"/>
                </a:lnTo>
                <a:lnTo>
                  <a:pt x="7301184" y="1188196"/>
                </a:lnTo>
                <a:lnTo>
                  <a:pt x="7322573" y="1187884"/>
                </a:lnTo>
                <a:lnTo>
                  <a:pt x="7344857" y="1183839"/>
                </a:lnTo>
                <a:lnTo>
                  <a:pt x="7371393" y="1169536"/>
                </a:lnTo>
                <a:cubicBezTo>
                  <a:pt x="7508575" y="1069326"/>
                  <a:pt x="7532439" y="655558"/>
                  <a:pt x="7714215" y="655558"/>
                </a:cubicBezTo>
                <a:cubicBezTo>
                  <a:pt x="7895991" y="655558"/>
                  <a:pt x="7918806" y="1069326"/>
                  <a:pt x="8056655" y="1169535"/>
                </a:cubicBezTo>
                <a:lnTo>
                  <a:pt x="8083704" y="1184036"/>
                </a:lnTo>
                <a:lnTo>
                  <a:pt x="8095955" y="1186263"/>
                </a:lnTo>
                <a:lnTo>
                  <a:pt x="8120460" y="1188707"/>
                </a:lnTo>
                <a:lnTo>
                  <a:pt x="8120460" y="1188954"/>
                </a:lnTo>
                <a:lnTo>
                  <a:pt x="8122401" y="1188857"/>
                </a:lnTo>
                <a:lnTo>
                  <a:pt x="8175313" y="1179692"/>
                </a:lnTo>
                <a:cubicBezTo>
                  <a:pt x="8312218" y="1128445"/>
                  <a:pt x="8335512" y="923458"/>
                  <a:pt x="8515501" y="923458"/>
                </a:cubicBezTo>
                <a:cubicBezTo>
                  <a:pt x="8695489" y="923458"/>
                  <a:pt x="8718661" y="1128446"/>
                  <a:pt x="8855696" y="1179693"/>
                </a:cubicBezTo>
                <a:lnTo>
                  <a:pt x="8910358" y="1189151"/>
                </a:lnTo>
                <a:lnTo>
                  <a:pt x="8917074" y="1189258"/>
                </a:lnTo>
                <a:lnTo>
                  <a:pt x="8924345" y="1189176"/>
                </a:lnTo>
                <a:lnTo>
                  <a:pt x="8943123" y="1187303"/>
                </a:lnTo>
                <a:lnTo>
                  <a:pt x="8958329" y="1184543"/>
                </a:lnTo>
                <a:lnTo>
                  <a:pt x="8986252" y="1169536"/>
                </a:lnTo>
                <a:cubicBezTo>
                  <a:pt x="9123786" y="1069326"/>
                  <a:pt x="9147086" y="655558"/>
                  <a:pt x="9328791" y="655558"/>
                </a:cubicBezTo>
                <a:cubicBezTo>
                  <a:pt x="9510496" y="655558"/>
                  <a:pt x="9533365" y="1069326"/>
                  <a:pt x="9671119" y="1169536"/>
                </a:cubicBezTo>
                <a:lnTo>
                  <a:pt x="9698933" y="1184457"/>
                </a:lnTo>
                <a:lnTo>
                  <a:pt x="9712211" y="1186864"/>
                </a:lnTo>
                <a:lnTo>
                  <a:pt x="9735517" y="1189188"/>
                </a:lnTo>
                <a:lnTo>
                  <a:pt x="9750389" y="1188148"/>
                </a:lnTo>
                <a:lnTo>
                  <a:pt x="9779361" y="1182442"/>
                </a:lnTo>
                <a:lnTo>
                  <a:pt x="9823589" y="1160183"/>
                </a:lnTo>
                <a:lnTo>
                  <a:pt x="9827077" y="1157619"/>
                </a:lnTo>
                <a:lnTo>
                  <a:pt x="9870589" y="1111511"/>
                </a:lnTo>
                <a:cubicBezTo>
                  <a:pt x="9952817" y="1001214"/>
                  <a:pt x="9996580" y="815450"/>
                  <a:pt x="10142001" y="815450"/>
                </a:cubicBezTo>
                <a:cubicBezTo>
                  <a:pt x="10287422" y="815450"/>
                  <a:pt x="10330673" y="1001214"/>
                  <a:pt x="10412956" y="1111511"/>
                </a:cubicBezTo>
                <a:lnTo>
                  <a:pt x="10456771" y="1157857"/>
                </a:lnTo>
                <a:lnTo>
                  <a:pt x="10459735" y="1160028"/>
                </a:lnTo>
                <a:lnTo>
                  <a:pt x="10504412" y="1182430"/>
                </a:lnTo>
                <a:lnTo>
                  <a:pt x="10532304" y="1187903"/>
                </a:lnTo>
                <a:lnTo>
                  <a:pt x="10548407" y="1189027"/>
                </a:lnTo>
                <a:lnTo>
                  <a:pt x="10556803" y="1188111"/>
                </a:lnTo>
                <a:lnTo>
                  <a:pt x="10583866" y="1177819"/>
                </a:lnTo>
                <a:cubicBezTo>
                  <a:pt x="10748938" y="1046950"/>
                  <a:pt x="10759249" y="0"/>
                  <a:pt x="10955692" y="0"/>
                </a:cubicBezTo>
                <a:cubicBezTo>
                  <a:pt x="11150561" y="0"/>
                  <a:pt x="11163583" y="1046950"/>
                  <a:pt x="11327157" y="1177819"/>
                </a:cubicBezTo>
                <a:lnTo>
                  <a:pt x="11353580" y="1187971"/>
                </a:lnTo>
                <a:lnTo>
                  <a:pt x="11355632" y="1188196"/>
                </a:lnTo>
                <a:lnTo>
                  <a:pt x="11377021" y="1187884"/>
                </a:lnTo>
                <a:lnTo>
                  <a:pt x="11399306" y="1183838"/>
                </a:lnTo>
                <a:lnTo>
                  <a:pt x="11425841" y="1169536"/>
                </a:lnTo>
                <a:cubicBezTo>
                  <a:pt x="11563022" y="1069326"/>
                  <a:pt x="11586886" y="655558"/>
                  <a:pt x="11768663" y="655558"/>
                </a:cubicBezTo>
                <a:cubicBezTo>
                  <a:pt x="11950439" y="655558"/>
                  <a:pt x="11973253" y="1069326"/>
                  <a:pt x="12111102" y="1169536"/>
                </a:cubicBezTo>
                <a:lnTo>
                  <a:pt x="12138149" y="1184035"/>
                </a:lnTo>
                <a:lnTo>
                  <a:pt x="12150407" y="1186263"/>
                </a:lnTo>
                <a:lnTo>
                  <a:pt x="12174908" y="1188707"/>
                </a:lnTo>
                <a:lnTo>
                  <a:pt x="12174908" y="1189529"/>
                </a:lnTo>
                <a:lnTo>
                  <a:pt x="12175348" y="1189543"/>
                </a:lnTo>
                <a:lnTo>
                  <a:pt x="12175348" y="1190638"/>
                </a:lnTo>
                <a:lnTo>
                  <a:pt x="12175348" y="1190797"/>
                </a:lnTo>
                <a:lnTo>
                  <a:pt x="12175348" y="1190957"/>
                </a:lnTo>
                <a:lnTo>
                  <a:pt x="12175348" y="1191036"/>
                </a:lnTo>
                <a:lnTo>
                  <a:pt x="12175348" y="1191037"/>
                </a:lnTo>
                <a:lnTo>
                  <a:pt x="12175348" y="1191197"/>
                </a:lnTo>
                <a:lnTo>
                  <a:pt x="12175348" y="1199137"/>
                </a:lnTo>
                <a:lnTo>
                  <a:pt x="12175348" y="1200231"/>
                </a:lnTo>
                <a:lnTo>
                  <a:pt x="12175348" y="1200390"/>
                </a:lnTo>
                <a:lnTo>
                  <a:pt x="12175348" y="1200391"/>
                </a:lnTo>
                <a:lnTo>
                  <a:pt x="12175348" y="1200550"/>
                </a:lnTo>
                <a:lnTo>
                  <a:pt x="12175348" y="1200630"/>
                </a:lnTo>
                <a:lnTo>
                  <a:pt x="12175348" y="1200790"/>
                </a:lnTo>
                <a:lnTo>
                  <a:pt x="12170263" y="1199951"/>
                </a:lnTo>
                <a:lnTo>
                  <a:pt x="12170133" y="1199934"/>
                </a:lnTo>
                <a:lnTo>
                  <a:pt x="12165294" y="1199362"/>
                </a:lnTo>
                <a:lnTo>
                  <a:pt x="12152150" y="1198016"/>
                </a:lnTo>
                <a:lnTo>
                  <a:pt x="12027568" y="1191992"/>
                </a:lnTo>
                <a:cubicBezTo>
                  <a:pt x="11893588" y="1179820"/>
                  <a:pt x="11785690" y="1158924"/>
                  <a:pt x="11565999" y="1186506"/>
                </a:cubicBezTo>
                <a:cubicBezTo>
                  <a:pt x="11517222" y="1192632"/>
                  <a:pt x="11474903" y="1196542"/>
                  <a:pt x="11437717" y="1198694"/>
                </a:cubicBezTo>
                <a:lnTo>
                  <a:pt x="11368491" y="1199860"/>
                </a:lnTo>
                <a:lnTo>
                  <a:pt x="11365395" y="1200226"/>
                </a:lnTo>
                <a:lnTo>
                  <a:pt x="11361977" y="1200790"/>
                </a:lnTo>
                <a:lnTo>
                  <a:pt x="11360472" y="1200241"/>
                </a:lnTo>
                <a:lnTo>
                  <a:pt x="11359603" y="1200015"/>
                </a:lnTo>
                <a:lnTo>
                  <a:pt x="11359563" y="1200010"/>
                </a:lnTo>
                <a:lnTo>
                  <a:pt x="11340229" y="1200335"/>
                </a:lnTo>
                <a:cubicBezTo>
                  <a:pt x="11170746" y="1194905"/>
                  <a:pt x="11138308" y="1142695"/>
                  <a:pt x="10956571" y="1142695"/>
                </a:cubicBezTo>
                <a:cubicBezTo>
                  <a:pt x="10805473" y="1142695"/>
                  <a:pt x="10765945" y="1174624"/>
                  <a:pt x="10669924" y="1190622"/>
                </a:cubicBezTo>
                <a:lnTo>
                  <a:pt x="10590260" y="1196488"/>
                </a:lnTo>
                <a:lnTo>
                  <a:pt x="10587180" y="1197354"/>
                </a:lnTo>
                <a:lnTo>
                  <a:pt x="10577346" y="1197439"/>
                </a:lnTo>
                <a:lnTo>
                  <a:pt x="10565308" y="1198325"/>
                </a:lnTo>
                <a:lnTo>
                  <a:pt x="10550737" y="1200106"/>
                </a:lnTo>
                <a:lnTo>
                  <a:pt x="10549859" y="1200365"/>
                </a:lnTo>
                <a:lnTo>
                  <a:pt x="10548687" y="1200790"/>
                </a:lnTo>
                <a:lnTo>
                  <a:pt x="10543190" y="1200153"/>
                </a:lnTo>
                <a:lnTo>
                  <a:pt x="10523340" y="1199247"/>
                </a:lnTo>
                <a:lnTo>
                  <a:pt x="10511413" y="1198268"/>
                </a:lnTo>
                <a:lnTo>
                  <a:pt x="10505193" y="1198057"/>
                </a:lnTo>
                <a:lnTo>
                  <a:pt x="10484889" y="1198231"/>
                </a:lnTo>
                <a:lnTo>
                  <a:pt x="10477145" y="1197107"/>
                </a:lnTo>
                <a:lnTo>
                  <a:pt x="10401805" y="1194553"/>
                </a:lnTo>
                <a:cubicBezTo>
                  <a:pt x="10267567" y="1186061"/>
                  <a:pt x="10157152" y="1171476"/>
                  <a:pt x="9939259" y="1190663"/>
                </a:cubicBezTo>
                <a:lnTo>
                  <a:pt x="9738977" y="1200366"/>
                </a:lnTo>
                <a:lnTo>
                  <a:pt x="9735316" y="1200790"/>
                </a:lnTo>
                <a:lnTo>
                  <a:pt x="9733630" y="1200511"/>
                </a:lnTo>
                <a:lnTo>
                  <a:pt x="9732994" y="1200436"/>
                </a:lnTo>
                <a:lnTo>
                  <a:pt x="9595111" y="1193531"/>
                </a:lnTo>
                <a:cubicBezTo>
                  <a:pt x="9513186" y="1185746"/>
                  <a:pt x="9444392" y="1174274"/>
                  <a:pt x="9329750" y="1174274"/>
                </a:cubicBezTo>
                <a:cubicBezTo>
                  <a:pt x="9144835" y="1174274"/>
                  <a:pt x="9108230" y="1198513"/>
                  <a:pt x="8940539" y="1200581"/>
                </a:cubicBezTo>
                <a:lnTo>
                  <a:pt x="8927800" y="1200177"/>
                </a:lnTo>
                <a:lnTo>
                  <a:pt x="8927724" y="1200185"/>
                </a:lnTo>
                <a:lnTo>
                  <a:pt x="8922586" y="1200790"/>
                </a:lnTo>
                <a:lnTo>
                  <a:pt x="8922375" y="1200765"/>
                </a:lnTo>
                <a:lnTo>
                  <a:pt x="8922186" y="1200790"/>
                </a:lnTo>
                <a:lnTo>
                  <a:pt x="8921259" y="1200664"/>
                </a:lnTo>
                <a:lnTo>
                  <a:pt x="8902575" y="1199601"/>
                </a:lnTo>
                <a:lnTo>
                  <a:pt x="8857049" y="1198003"/>
                </a:lnTo>
                <a:lnTo>
                  <a:pt x="8856413" y="1197910"/>
                </a:lnTo>
                <a:lnTo>
                  <a:pt x="8718804" y="1193541"/>
                </a:lnTo>
                <a:cubicBezTo>
                  <a:pt x="8500491" y="1179870"/>
                  <a:pt x="8390016" y="1190348"/>
                  <a:pt x="8255842" y="1196475"/>
                </a:cubicBezTo>
                <a:lnTo>
                  <a:pt x="8130116" y="1199573"/>
                </a:lnTo>
                <a:lnTo>
                  <a:pt x="8120900" y="1200103"/>
                </a:lnTo>
                <a:lnTo>
                  <a:pt x="8120900" y="1200231"/>
                </a:lnTo>
                <a:lnTo>
                  <a:pt x="8120900" y="1200390"/>
                </a:lnTo>
                <a:lnTo>
                  <a:pt x="8120900" y="1200391"/>
                </a:lnTo>
                <a:lnTo>
                  <a:pt x="8120900" y="1200550"/>
                </a:lnTo>
                <a:lnTo>
                  <a:pt x="8120900" y="1200630"/>
                </a:lnTo>
                <a:lnTo>
                  <a:pt x="8120900" y="1200790"/>
                </a:lnTo>
                <a:lnTo>
                  <a:pt x="8117808" y="1200280"/>
                </a:lnTo>
                <a:lnTo>
                  <a:pt x="8108935" y="1200790"/>
                </a:lnTo>
                <a:lnTo>
                  <a:pt x="8108935" y="1200787"/>
                </a:lnTo>
                <a:lnTo>
                  <a:pt x="8108895" y="1200790"/>
                </a:lnTo>
                <a:lnTo>
                  <a:pt x="8108895" y="1200096"/>
                </a:lnTo>
                <a:lnTo>
                  <a:pt x="8108895" y="1199161"/>
                </a:lnTo>
                <a:lnTo>
                  <a:pt x="8097703" y="1198015"/>
                </a:lnTo>
                <a:lnTo>
                  <a:pt x="7973120" y="1191992"/>
                </a:lnTo>
                <a:cubicBezTo>
                  <a:pt x="7839140" y="1179820"/>
                  <a:pt x="7731243" y="1158924"/>
                  <a:pt x="7511551" y="1186506"/>
                </a:cubicBezTo>
                <a:cubicBezTo>
                  <a:pt x="7462774" y="1192632"/>
                  <a:pt x="7420455" y="1196542"/>
                  <a:pt x="7383269" y="1198694"/>
                </a:cubicBezTo>
                <a:lnTo>
                  <a:pt x="7314043" y="1199860"/>
                </a:lnTo>
                <a:lnTo>
                  <a:pt x="7310947" y="1200226"/>
                </a:lnTo>
                <a:lnTo>
                  <a:pt x="7307529" y="1200790"/>
                </a:lnTo>
                <a:lnTo>
                  <a:pt x="7306023" y="1200240"/>
                </a:lnTo>
                <a:lnTo>
                  <a:pt x="7305154" y="1200015"/>
                </a:lnTo>
                <a:lnTo>
                  <a:pt x="7305115" y="1200010"/>
                </a:lnTo>
                <a:lnTo>
                  <a:pt x="7285781" y="1200335"/>
                </a:lnTo>
                <a:cubicBezTo>
                  <a:pt x="7116298" y="1194905"/>
                  <a:pt x="7083860" y="1142695"/>
                  <a:pt x="6902123" y="1142695"/>
                </a:cubicBezTo>
                <a:cubicBezTo>
                  <a:pt x="6751025" y="1142695"/>
                  <a:pt x="6711497" y="1174624"/>
                  <a:pt x="6615476" y="1190622"/>
                </a:cubicBezTo>
                <a:lnTo>
                  <a:pt x="6535812" y="1196488"/>
                </a:lnTo>
                <a:lnTo>
                  <a:pt x="6532732" y="1197354"/>
                </a:lnTo>
                <a:lnTo>
                  <a:pt x="6522897" y="1197439"/>
                </a:lnTo>
                <a:lnTo>
                  <a:pt x="6510861" y="1198325"/>
                </a:lnTo>
                <a:lnTo>
                  <a:pt x="6496288" y="1200106"/>
                </a:lnTo>
                <a:lnTo>
                  <a:pt x="6495410" y="1200365"/>
                </a:lnTo>
                <a:lnTo>
                  <a:pt x="6494239" y="1200790"/>
                </a:lnTo>
                <a:lnTo>
                  <a:pt x="6488742" y="1200153"/>
                </a:lnTo>
                <a:lnTo>
                  <a:pt x="6468892" y="1199247"/>
                </a:lnTo>
                <a:lnTo>
                  <a:pt x="6456965" y="1198268"/>
                </a:lnTo>
                <a:lnTo>
                  <a:pt x="6450745" y="1198057"/>
                </a:lnTo>
                <a:lnTo>
                  <a:pt x="6430441" y="1198231"/>
                </a:lnTo>
                <a:lnTo>
                  <a:pt x="6422697" y="1197107"/>
                </a:lnTo>
                <a:lnTo>
                  <a:pt x="6347358" y="1194553"/>
                </a:lnTo>
                <a:cubicBezTo>
                  <a:pt x="6213120" y="1186061"/>
                  <a:pt x="6102704" y="1171476"/>
                  <a:pt x="5884811" y="1190663"/>
                </a:cubicBezTo>
                <a:lnTo>
                  <a:pt x="5684529" y="1200366"/>
                </a:lnTo>
                <a:lnTo>
                  <a:pt x="5680868" y="1200790"/>
                </a:lnTo>
                <a:lnTo>
                  <a:pt x="5679183" y="1200511"/>
                </a:lnTo>
                <a:lnTo>
                  <a:pt x="5678547" y="1200436"/>
                </a:lnTo>
                <a:lnTo>
                  <a:pt x="5540665" y="1193531"/>
                </a:lnTo>
                <a:cubicBezTo>
                  <a:pt x="5458740" y="1185746"/>
                  <a:pt x="5389946" y="1174274"/>
                  <a:pt x="5275303" y="1174274"/>
                </a:cubicBezTo>
                <a:cubicBezTo>
                  <a:pt x="5090388" y="1174274"/>
                  <a:pt x="5053784" y="1198513"/>
                  <a:pt x="4886091" y="1200581"/>
                </a:cubicBezTo>
                <a:lnTo>
                  <a:pt x="4873352" y="1200177"/>
                </a:lnTo>
                <a:lnTo>
                  <a:pt x="4873277" y="1200185"/>
                </a:lnTo>
                <a:lnTo>
                  <a:pt x="4868139" y="1200790"/>
                </a:lnTo>
                <a:lnTo>
                  <a:pt x="4867928" y="1200765"/>
                </a:lnTo>
                <a:lnTo>
                  <a:pt x="4867741" y="1200790"/>
                </a:lnTo>
                <a:lnTo>
                  <a:pt x="4867739" y="1200790"/>
                </a:lnTo>
                <a:lnTo>
                  <a:pt x="4866813" y="1200664"/>
                </a:lnTo>
                <a:lnTo>
                  <a:pt x="4848126" y="1199601"/>
                </a:lnTo>
                <a:lnTo>
                  <a:pt x="4802602" y="1198003"/>
                </a:lnTo>
                <a:lnTo>
                  <a:pt x="4801967" y="1197910"/>
                </a:lnTo>
                <a:lnTo>
                  <a:pt x="4664357" y="1193541"/>
                </a:lnTo>
                <a:cubicBezTo>
                  <a:pt x="4446043" y="1179870"/>
                  <a:pt x="4335569" y="1190348"/>
                  <a:pt x="4201396" y="1196475"/>
                </a:cubicBezTo>
                <a:lnTo>
                  <a:pt x="4075669" y="1199573"/>
                </a:lnTo>
                <a:lnTo>
                  <a:pt x="4066453" y="1200103"/>
                </a:lnTo>
                <a:lnTo>
                  <a:pt x="4066453" y="1200231"/>
                </a:lnTo>
                <a:lnTo>
                  <a:pt x="4066453" y="1200390"/>
                </a:lnTo>
                <a:lnTo>
                  <a:pt x="4066453" y="1200391"/>
                </a:lnTo>
                <a:lnTo>
                  <a:pt x="4066453" y="1200550"/>
                </a:lnTo>
                <a:lnTo>
                  <a:pt x="4066453" y="1200630"/>
                </a:lnTo>
                <a:lnTo>
                  <a:pt x="4066453" y="1200790"/>
                </a:lnTo>
                <a:lnTo>
                  <a:pt x="4063361" y="1200280"/>
                </a:lnTo>
                <a:lnTo>
                  <a:pt x="4054487" y="1200790"/>
                </a:lnTo>
                <a:lnTo>
                  <a:pt x="4054487" y="1200787"/>
                </a:lnTo>
                <a:lnTo>
                  <a:pt x="4054449" y="1200790"/>
                </a:lnTo>
                <a:lnTo>
                  <a:pt x="4054449" y="1200790"/>
                </a:lnTo>
                <a:lnTo>
                  <a:pt x="4054449" y="1199161"/>
                </a:lnTo>
                <a:lnTo>
                  <a:pt x="4043256" y="1198015"/>
                </a:lnTo>
                <a:lnTo>
                  <a:pt x="3918674" y="1191992"/>
                </a:lnTo>
                <a:cubicBezTo>
                  <a:pt x="3784693" y="1179820"/>
                  <a:pt x="3676796" y="1158924"/>
                  <a:pt x="3457105" y="1186506"/>
                </a:cubicBezTo>
                <a:cubicBezTo>
                  <a:pt x="3408327" y="1192632"/>
                  <a:pt x="3366010" y="1196542"/>
                  <a:pt x="3328823" y="1198694"/>
                </a:cubicBezTo>
                <a:lnTo>
                  <a:pt x="3259597" y="1199860"/>
                </a:lnTo>
                <a:lnTo>
                  <a:pt x="3256503" y="1200226"/>
                </a:lnTo>
                <a:lnTo>
                  <a:pt x="3253084" y="1200790"/>
                </a:lnTo>
                <a:lnTo>
                  <a:pt x="3251578" y="1200241"/>
                </a:lnTo>
                <a:lnTo>
                  <a:pt x="3250710" y="1200015"/>
                </a:lnTo>
                <a:lnTo>
                  <a:pt x="3250668" y="1200010"/>
                </a:lnTo>
                <a:lnTo>
                  <a:pt x="3231336" y="1200335"/>
                </a:lnTo>
                <a:cubicBezTo>
                  <a:pt x="3061852" y="1194905"/>
                  <a:pt x="3029415" y="1142695"/>
                  <a:pt x="2847678" y="1142695"/>
                </a:cubicBezTo>
                <a:cubicBezTo>
                  <a:pt x="2696579" y="1142695"/>
                  <a:pt x="2657051" y="1174624"/>
                  <a:pt x="2561030" y="1190622"/>
                </a:cubicBezTo>
                <a:lnTo>
                  <a:pt x="2481363" y="1196488"/>
                </a:lnTo>
                <a:lnTo>
                  <a:pt x="2478284" y="1197354"/>
                </a:lnTo>
                <a:lnTo>
                  <a:pt x="2468451" y="1197439"/>
                </a:lnTo>
                <a:lnTo>
                  <a:pt x="2456412" y="1198325"/>
                </a:lnTo>
                <a:lnTo>
                  <a:pt x="2441844" y="1200106"/>
                </a:lnTo>
                <a:lnTo>
                  <a:pt x="2440968" y="1200364"/>
                </a:lnTo>
                <a:lnTo>
                  <a:pt x="2439794" y="1200790"/>
                </a:lnTo>
                <a:lnTo>
                  <a:pt x="2434298" y="1200153"/>
                </a:lnTo>
                <a:lnTo>
                  <a:pt x="2414445" y="1199247"/>
                </a:lnTo>
                <a:lnTo>
                  <a:pt x="2402517" y="1198268"/>
                </a:lnTo>
                <a:lnTo>
                  <a:pt x="2396297" y="1198057"/>
                </a:lnTo>
                <a:lnTo>
                  <a:pt x="2375993" y="1198231"/>
                </a:lnTo>
                <a:lnTo>
                  <a:pt x="2368249" y="1197107"/>
                </a:lnTo>
                <a:lnTo>
                  <a:pt x="2292911" y="1194553"/>
                </a:lnTo>
                <a:cubicBezTo>
                  <a:pt x="2158673" y="1186061"/>
                  <a:pt x="2048258" y="1171476"/>
                  <a:pt x="1830365" y="1190663"/>
                </a:cubicBezTo>
                <a:lnTo>
                  <a:pt x="1630083" y="1200366"/>
                </a:lnTo>
                <a:lnTo>
                  <a:pt x="1626422" y="1200790"/>
                </a:lnTo>
                <a:lnTo>
                  <a:pt x="1624737" y="1200512"/>
                </a:lnTo>
                <a:lnTo>
                  <a:pt x="1624099" y="1200436"/>
                </a:lnTo>
                <a:lnTo>
                  <a:pt x="1486217" y="1193531"/>
                </a:lnTo>
                <a:cubicBezTo>
                  <a:pt x="1404293" y="1185746"/>
                  <a:pt x="1335499" y="1174274"/>
                  <a:pt x="1220857" y="1174274"/>
                </a:cubicBezTo>
                <a:cubicBezTo>
                  <a:pt x="1035941" y="1174274"/>
                  <a:pt x="999336" y="1198513"/>
                  <a:pt x="831645" y="1200581"/>
                </a:cubicBezTo>
                <a:lnTo>
                  <a:pt x="818905" y="1200177"/>
                </a:lnTo>
                <a:lnTo>
                  <a:pt x="818832" y="1200184"/>
                </a:lnTo>
                <a:lnTo>
                  <a:pt x="813691" y="1200790"/>
                </a:lnTo>
                <a:lnTo>
                  <a:pt x="813481" y="1200765"/>
                </a:lnTo>
                <a:lnTo>
                  <a:pt x="813294" y="1200790"/>
                </a:lnTo>
                <a:lnTo>
                  <a:pt x="813293" y="1200790"/>
                </a:lnTo>
                <a:lnTo>
                  <a:pt x="813293" y="1200790"/>
                </a:lnTo>
                <a:lnTo>
                  <a:pt x="813292" y="1200790"/>
                </a:lnTo>
                <a:lnTo>
                  <a:pt x="812367" y="1200664"/>
                </a:lnTo>
                <a:lnTo>
                  <a:pt x="793680" y="1199601"/>
                </a:lnTo>
                <a:lnTo>
                  <a:pt x="748153" y="1198003"/>
                </a:lnTo>
                <a:lnTo>
                  <a:pt x="747518" y="1197910"/>
                </a:lnTo>
                <a:lnTo>
                  <a:pt x="609910" y="1193541"/>
                </a:lnTo>
                <a:cubicBezTo>
                  <a:pt x="391597" y="1179870"/>
                  <a:pt x="281122" y="1190348"/>
                  <a:pt x="146947" y="1196475"/>
                </a:cubicBezTo>
                <a:lnTo>
                  <a:pt x="21209" y="1199573"/>
                </a:lnTo>
                <a:lnTo>
                  <a:pt x="40" y="1200790"/>
                </a:lnTo>
                <a:lnTo>
                  <a:pt x="40" y="1200787"/>
                </a:lnTo>
                <a:lnTo>
                  <a:pt x="4" y="1200790"/>
                </a:lnTo>
                <a:lnTo>
                  <a:pt x="3" y="1200790"/>
                </a:lnTo>
                <a:lnTo>
                  <a:pt x="2" y="1200790"/>
                </a:lnTo>
                <a:lnTo>
                  <a:pt x="1" y="1200790"/>
                </a:lnTo>
                <a:lnTo>
                  <a:pt x="1" y="1200790"/>
                </a:lnTo>
                <a:lnTo>
                  <a:pt x="0" y="1200790"/>
                </a:lnTo>
                <a:lnTo>
                  <a:pt x="0" y="1200790"/>
                </a:lnTo>
                <a:lnTo>
                  <a:pt x="0" y="1200790"/>
                </a:lnTo>
                <a:lnTo>
                  <a:pt x="0" y="1200790"/>
                </a:lnTo>
                <a:lnTo>
                  <a:pt x="0" y="1200790"/>
                </a:lnTo>
                <a:lnTo>
                  <a:pt x="0" y="1191198"/>
                </a:lnTo>
                <a:lnTo>
                  <a:pt x="0" y="1191198"/>
                </a:lnTo>
                <a:lnTo>
                  <a:pt x="0" y="1191197"/>
                </a:lnTo>
                <a:lnTo>
                  <a:pt x="1" y="1191197"/>
                </a:lnTo>
                <a:lnTo>
                  <a:pt x="1" y="1191196"/>
                </a:lnTo>
                <a:lnTo>
                  <a:pt x="1" y="1191196"/>
                </a:lnTo>
                <a:lnTo>
                  <a:pt x="1" y="1190503"/>
                </a:lnTo>
                <a:lnTo>
                  <a:pt x="439" y="1190493"/>
                </a:lnTo>
                <a:lnTo>
                  <a:pt x="439" y="1189507"/>
                </a:lnTo>
                <a:lnTo>
                  <a:pt x="13515" y="1188856"/>
                </a:lnTo>
                <a:lnTo>
                  <a:pt x="66418" y="1179693"/>
                </a:lnTo>
                <a:cubicBezTo>
                  <a:pt x="203324" y="1128446"/>
                  <a:pt x="226619" y="923458"/>
                  <a:pt x="406607" y="923458"/>
                </a:cubicBezTo>
                <a:cubicBezTo>
                  <a:pt x="586595" y="923458"/>
                  <a:pt x="609768" y="1128446"/>
                  <a:pt x="746803" y="1179693"/>
                </a:cubicBezTo>
                <a:lnTo>
                  <a:pt x="801466" y="1189151"/>
                </a:lnTo>
                <a:lnTo>
                  <a:pt x="808179" y="1189258"/>
                </a:lnTo>
                <a:lnTo>
                  <a:pt x="815449" y="1189176"/>
                </a:lnTo>
                <a:lnTo>
                  <a:pt x="834228" y="1187303"/>
                </a:lnTo>
                <a:lnTo>
                  <a:pt x="849437" y="1184542"/>
                </a:lnTo>
                <a:lnTo>
                  <a:pt x="877358" y="1169536"/>
                </a:lnTo>
                <a:cubicBezTo>
                  <a:pt x="1014892" y="1069326"/>
                  <a:pt x="1038193" y="655558"/>
                  <a:pt x="1219897" y="655558"/>
                </a:cubicBezTo>
                <a:cubicBezTo>
                  <a:pt x="1401602" y="655558"/>
                  <a:pt x="1424470" y="1069326"/>
                  <a:pt x="1562225" y="1169536"/>
                </a:cubicBezTo>
                <a:lnTo>
                  <a:pt x="1590039" y="1184457"/>
                </a:lnTo>
                <a:lnTo>
                  <a:pt x="1603319" y="1186864"/>
                </a:lnTo>
                <a:lnTo>
                  <a:pt x="1626621" y="1189188"/>
                </a:lnTo>
                <a:lnTo>
                  <a:pt x="1641495" y="1188148"/>
                </a:lnTo>
                <a:lnTo>
                  <a:pt x="1670468" y="1182442"/>
                </a:lnTo>
                <a:lnTo>
                  <a:pt x="1714694" y="1160184"/>
                </a:lnTo>
                <a:lnTo>
                  <a:pt x="1718184" y="1157617"/>
                </a:lnTo>
                <a:lnTo>
                  <a:pt x="1761695" y="1111511"/>
                </a:lnTo>
                <a:cubicBezTo>
                  <a:pt x="1843923" y="1001214"/>
                  <a:pt x="1887688" y="815450"/>
                  <a:pt x="2033108" y="815450"/>
                </a:cubicBezTo>
                <a:cubicBezTo>
                  <a:pt x="2178529" y="815450"/>
                  <a:pt x="2221779" y="1001214"/>
                  <a:pt x="2304063" y="1111511"/>
                </a:cubicBezTo>
                <a:lnTo>
                  <a:pt x="2347881" y="1157859"/>
                </a:lnTo>
                <a:lnTo>
                  <a:pt x="2350839" y="1160027"/>
                </a:lnTo>
                <a:lnTo>
                  <a:pt x="2395519" y="1182430"/>
                </a:lnTo>
                <a:lnTo>
                  <a:pt x="2423410" y="1187903"/>
                </a:lnTo>
                <a:lnTo>
                  <a:pt x="2439512" y="1189027"/>
                </a:lnTo>
                <a:lnTo>
                  <a:pt x="2447909" y="1188111"/>
                </a:lnTo>
                <a:lnTo>
                  <a:pt x="2474972" y="1177819"/>
                </a:lnTo>
                <a:cubicBezTo>
                  <a:pt x="2640046" y="1046950"/>
                  <a:pt x="2650356" y="0"/>
                  <a:pt x="2846799" y="0"/>
                </a:cubicBezTo>
                <a:close/>
              </a:path>
            </a:pathLst>
          </a:custGeom>
          <a:gradFill>
            <a:gsLst>
              <a:gs pos="0">
                <a:schemeClr val="accent1"/>
              </a:gs>
              <a:gs pos="18000">
                <a:schemeClr val="accent2"/>
              </a:gs>
              <a:gs pos="37000">
                <a:schemeClr val="accent3"/>
              </a:gs>
              <a:gs pos="58000">
                <a:schemeClr val="accent4"/>
              </a:gs>
              <a:gs pos="80000">
                <a:schemeClr val="accent5"/>
              </a:gs>
              <a:gs pos="100000">
                <a:schemeClr val="accent6"/>
              </a:gs>
            </a:gsLst>
            <a:lin ang="10800025"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6 Two columns">
  <p:cSld name="CUSTOM_4">
    <p:spTree>
      <p:nvGrpSpPr>
        <p:cNvPr id="45" name="Shape 45"/>
        <p:cNvGrpSpPr/>
        <p:nvPr/>
      </p:nvGrpSpPr>
      <p:grpSpPr>
        <a:xfrm>
          <a:off x="0" y="0"/>
          <a:ext cx="0" cy="0"/>
          <a:chOff x="0" y="0"/>
          <a:chExt cx="0" cy="0"/>
        </a:xfrm>
      </p:grpSpPr>
      <p:sp>
        <p:nvSpPr>
          <p:cNvPr id="46" name="Google Shape;46;p8"/>
          <p:cNvSpPr txBox="1"/>
          <p:nvPr>
            <p:ph idx="1" type="subTitle"/>
          </p:nvPr>
        </p:nvSpPr>
        <p:spPr>
          <a:xfrm>
            <a:off x="873360" y="1813775"/>
            <a:ext cx="4961100" cy="717900"/>
          </a:xfrm>
          <a:prstGeom prst="rect">
            <a:avLst/>
          </a:prstGeom>
        </p:spPr>
        <p:txBody>
          <a:bodyPr anchorCtr="0" anchor="t" bIns="121900" lIns="121900" spcFirstLastPara="1" rIns="121900" wrap="square" tIns="121900">
            <a:noAutofit/>
          </a:bodyPr>
          <a:lstStyle>
            <a:lvl1pPr lvl="0" rtl="0">
              <a:spcBef>
                <a:spcPts val="0"/>
              </a:spcBef>
              <a:spcAft>
                <a:spcPts val="0"/>
              </a:spcAft>
              <a:buSzPts val="2100"/>
              <a:buNone/>
              <a:defRPr b="1" sz="2100"/>
            </a:lvl1pPr>
            <a:lvl2pPr lvl="1" rtl="0">
              <a:spcBef>
                <a:spcPts val="2100"/>
              </a:spcBef>
              <a:spcAft>
                <a:spcPts val="0"/>
              </a:spcAft>
              <a:buSzPts val="2100"/>
              <a:buNone/>
              <a:defRPr b="1" sz="2100"/>
            </a:lvl2pPr>
            <a:lvl3pPr lvl="2" rtl="0">
              <a:spcBef>
                <a:spcPts val="2100"/>
              </a:spcBef>
              <a:spcAft>
                <a:spcPts val="0"/>
              </a:spcAft>
              <a:buSzPts val="2100"/>
              <a:buNone/>
              <a:defRPr b="1" sz="2100"/>
            </a:lvl3pPr>
            <a:lvl4pPr lvl="3" rtl="0">
              <a:spcBef>
                <a:spcPts val="2100"/>
              </a:spcBef>
              <a:spcAft>
                <a:spcPts val="0"/>
              </a:spcAft>
              <a:buSzPts val="2100"/>
              <a:buNone/>
              <a:defRPr b="1" sz="2100"/>
            </a:lvl4pPr>
            <a:lvl5pPr lvl="4" rtl="0">
              <a:spcBef>
                <a:spcPts val="2100"/>
              </a:spcBef>
              <a:spcAft>
                <a:spcPts val="0"/>
              </a:spcAft>
              <a:buSzPts val="2100"/>
              <a:buNone/>
              <a:defRPr b="1" sz="2100"/>
            </a:lvl5pPr>
            <a:lvl6pPr lvl="5" rtl="0">
              <a:spcBef>
                <a:spcPts val="2100"/>
              </a:spcBef>
              <a:spcAft>
                <a:spcPts val="0"/>
              </a:spcAft>
              <a:buSzPts val="2100"/>
              <a:buNone/>
              <a:defRPr b="1" sz="2100"/>
            </a:lvl6pPr>
            <a:lvl7pPr lvl="6" rtl="0">
              <a:spcBef>
                <a:spcPts val="2100"/>
              </a:spcBef>
              <a:spcAft>
                <a:spcPts val="0"/>
              </a:spcAft>
              <a:buSzPts val="2100"/>
              <a:buNone/>
              <a:defRPr b="1" sz="2100"/>
            </a:lvl7pPr>
            <a:lvl8pPr lvl="7" rtl="0">
              <a:spcBef>
                <a:spcPts val="2100"/>
              </a:spcBef>
              <a:spcAft>
                <a:spcPts val="0"/>
              </a:spcAft>
              <a:buSzPts val="2100"/>
              <a:buNone/>
              <a:defRPr b="1" sz="2100"/>
            </a:lvl8pPr>
            <a:lvl9pPr lvl="8" rtl="0">
              <a:spcBef>
                <a:spcPts val="2100"/>
              </a:spcBef>
              <a:spcAft>
                <a:spcPts val="2100"/>
              </a:spcAft>
              <a:buSzPts val="2100"/>
              <a:buNone/>
              <a:defRPr b="1" sz="2100"/>
            </a:lvl9pPr>
          </a:lstStyle>
          <a:p/>
        </p:txBody>
      </p:sp>
      <p:sp>
        <p:nvSpPr>
          <p:cNvPr id="47" name="Google Shape;47;p8"/>
          <p:cNvSpPr txBox="1"/>
          <p:nvPr>
            <p:ph idx="2" type="subTitle"/>
          </p:nvPr>
        </p:nvSpPr>
        <p:spPr>
          <a:xfrm>
            <a:off x="6464155" y="1813775"/>
            <a:ext cx="4960800" cy="717900"/>
          </a:xfrm>
          <a:prstGeom prst="rect">
            <a:avLst/>
          </a:prstGeom>
        </p:spPr>
        <p:txBody>
          <a:bodyPr anchorCtr="0" anchor="t" bIns="121900" lIns="121900" spcFirstLastPara="1" rIns="121900" wrap="square" tIns="121900">
            <a:noAutofit/>
          </a:bodyPr>
          <a:lstStyle>
            <a:lvl1pPr lvl="0" rtl="0">
              <a:spcBef>
                <a:spcPts val="0"/>
              </a:spcBef>
              <a:spcAft>
                <a:spcPts val="0"/>
              </a:spcAft>
              <a:buSzPts val="2100"/>
              <a:buNone/>
              <a:defRPr b="1" sz="2100"/>
            </a:lvl1pPr>
            <a:lvl2pPr lvl="1" rtl="0">
              <a:spcBef>
                <a:spcPts val="2100"/>
              </a:spcBef>
              <a:spcAft>
                <a:spcPts val="0"/>
              </a:spcAft>
              <a:buSzPts val="2100"/>
              <a:buNone/>
              <a:defRPr b="1" sz="2100"/>
            </a:lvl2pPr>
            <a:lvl3pPr lvl="2" rtl="0">
              <a:spcBef>
                <a:spcPts val="2100"/>
              </a:spcBef>
              <a:spcAft>
                <a:spcPts val="0"/>
              </a:spcAft>
              <a:buSzPts val="2100"/>
              <a:buNone/>
              <a:defRPr b="1" sz="2100"/>
            </a:lvl3pPr>
            <a:lvl4pPr lvl="3" rtl="0">
              <a:spcBef>
                <a:spcPts val="2100"/>
              </a:spcBef>
              <a:spcAft>
                <a:spcPts val="0"/>
              </a:spcAft>
              <a:buSzPts val="2100"/>
              <a:buNone/>
              <a:defRPr b="1" sz="2100"/>
            </a:lvl4pPr>
            <a:lvl5pPr lvl="4" rtl="0">
              <a:spcBef>
                <a:spcPts val="2100"/>
              </a:spcBef>
              <a:spcAft>
                <a:spcPts val="0"/>
              </a:spcAft>
              <a:buSzPts val="2100"/>
              <a:buNone/>
              <a:defRPr b="1" sz="2100"/>
            </a:lvl5pPr>
            <a:lvl6pPr lvl="5" rtl="0">
              <a:spcBef>
                <a:spcPts val="2100"/>
              </a:spcBef>
              <a:spcAft>
                <a:spcPts val="0"/>
              </a:spcAft>
              <a:buSzPts val="2100"/>
              <a:buNone/>
              <a:defRPr b="1" sz="2100"/>
            </a:lvl6pPr>
            <a:lvl7pPr lvl="6" rtl="0">
              <a:spcBef>
                <a:spcPts val="2100"/>
              </a:spcBef>
              <a:spcAft>
                <a:spcPts val="0"/>
              </a:spcAft>
              <a:buSzPts val="2100"/>
              <a:buNone/>
              <a:defRPr b="1" sz="2100"/>
            </a:lvl7pPr>
            <a:lvl8pPr lvl="7" rtl="0">
              <a:spcBef>
                <a:spcPts val="2100"/>
              </a:spcBef>
              <a:spcAft>
                <a:spcPts val="0"/>
              </a:spcAft>
              <a:buSzPts val="2100"/>
              <a:buNone/>
              <a:defRPr b="1" sz="2100"/>
            </a:lvl8pPr>
            <a:lvl9pPr lvl="8" rtl="0">
              <a:spcBef>
                <a:spcPts val="2100"/>
              </a:spcBef>
              <a:spcAft>
                <a:spcPts val="2100"/>
              </a:spcAft>
              <a:buSzPts val="2100"/>
              <a:buNone/>
              <a:defRPr b="1" sz="2100"/>
            </a:lvl9pPr>
          </a:lstStyle>
          <a:p/>
        </p:txBody>
      </p:sp>
      <p:sp>
        <p:nvSpPr>
          <p:cNvPr id="48" name="Google Shape;48;p8"/>
          <p:cNvSpPr txBox="1"/>
          <p:nvPr>
            <p:ph type="title"/>
          </p:nvPr>
        </p:nvSpPr>
        <p:spPr>
          <a:xfrm>
            <a:off x="873350" y="836300"/>
            <a:ext cx="10551900" cy="763500"/>
          </a:xfrm>
          <a:prstGeom prst="rect">
            <a:avLst/>
          </a:prstGeom>
        </p:spPr>
        <p:txBody>
          <a:bodyPr anchorCtr="0" anchor="t" bIns="121900" lIns="121900" spcFirstLastPara="1" rIns="121900" wrap="square" tIns="121900">
            <a:noAutofit/>
          </a:bodyPr>
          <a:lstStyle>
            <a:lvl1pPr indent="0" lvl="0" marL="0" marR="0" rtl="0" algn="l">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p:txBody>
      </p:sp>
      <p:sp>
        <p:nvSpPr>
          <p:cNvPr id="49" name="Google Shape;49;p8"/>
          <p:cNvSpPr txBox="1"/>
          <p:nvPr>
            <p:ph idx="3" type="body"/>
          </p:nvPr>
        </p:nvSpPr>
        <p:spPr>
          <a:xfrm>
            <a:off x="873350" y="2750800"/>
            <a:ext cx="4960800" cy="3118500"/>
          </a:xfrm>
          <a:prstGeom prst="rect">
            <a:avLst/>
          </a:prstGeom>
        </p:spPr>
        <p:txBody>
          <a:bodyPr anchorCtr="0" anchor="t" bIns="121900" lIns="121900" spcFirstLastPara="1" rIns="121900" wrap="square" tIns="121900">
            <a:noAutofit/>
          </a:bodyPr>
          <a:lstStyle>
            <a:lvl1pPr indent="-349250" lvl="0" marL="457200">
              <a:spcBef>
                <a:spcPts val="0"/>
              </a:spcBef>
              <a:spcAft>
                <a:spcPts val="0"/>
              </a:spcAft>
              <a:buSzPts val="1900"/>
              <a:buChar char="●"/>
              <a:defRPr/>
            </a:lvl1pPr>
            <a:lvl2pPr indent="-349250" lvl="1" marL="914400">
              <a:spcBef>
                <a:spcPts val="2100"/>
              </a:spcBef>
              <a:spcAft>
                <a:spcPts val="0"/>
              </a:spcAft>
              <a:buSzPts val="1900"/>
              <a:buChar char="○"/>
              <a:defRPr/>
            </a:lvl2pPr>
            <a:lvl3pPr indent="-349250" lvl="2" marL="1371600">
              <a:spcBef>
                <a:spcPts val="2100"/>
              </a:spcBef>
              <a:spcAft>
                <a:spcPts val="0"/>
              </a:spcAft>
              <a:buSzPts val="1900"/>
              <a:buChar char="■"/>
              <a:defRPr/>
            </a:lvl3pPr>
            <a:lvl4pPr indent="-349250" lvl="3" marL="1828800">
              <a:spcBef>
                <a:spcPts val="2100"/>
              </a:spcBef>
              <a:spcAft>
                <a:spcPts val="0"/>
              </a:spcAft>
              <a:buSzPts val="1900"/>
              <a:buChar char="●"/>
              <a:defRPr/>
            </a:lvl4pPr>
            <a:lvl5pPr indent="-349250" lvl="4" marL="2286000">
              <a:spcBef>
                <a:spcPts val="2100"/>
              </a:spcBef>
              <a:spcAft>
                <a:spcPts val="0"/>
              </a:spcAft>
              <a:buSzPts val="1900"/>
              <a:buChar char="○"/>
              <a:defRPr/>
            </a:lvl5pPr>
            <a:lvl6pPr indent="-349250" lvl="5" marL="2743200">
              <a:spcBef>
                <a:spcPts val="2100"/>
              </a:spcBef>
              <a:spcAft>
                <a:spcPts val="0"/>
              </a:spcAft>
              <a:buSzPts val="1900"/>
              <a:buChar char="■"/>
              <a:defRPr/>
            </a:lvl6pPr>
            <a:lvl7pPr indent="-349250" lvl="6" marL="3200400">
              <a:spcBef>
                <a:spcPts val="2100"/>
              </a:spcBef>
              <a:spcAft>
                <a:spcPts val="0"/>
              </a:spcAft>
              <a:buSzPts val="1900"/>
              <a:buChar char="●"/>
              <a:defRPr/>
            </a:lvl7pPr>
            <a:lvl8pPr indent="-349250" lvl="7" marL="3657600">
              <a:spcBef>
                <a:spcPts val="2100"/>
              </a:spcBef>
              <a:spcAft>
                <a:spcPts val="0"/>
              </a:spcAft>
              <a:buSzPts val="1900"/>
              <a:buChar char="○"/>
              <a:defRPr/>
            </a:lvl8pPr>
            <a:lvl9pPr indent="-349250" lvl="8" marL="4114800">
              <a:spcBef>
                <a:spcPts val="2100"/>
              </a:spcBef>
              <a:spcAft>
                <a:spcPts val="2100"/>
              </a:spcAft>
              <a:buSzPts val="1900"/>
              <a:buChar char="■"/>
              <a:defRPr/>
            </a:lvl9pPr>
          </a:lstStyle>
          <a:p/>
        </p:txBody>
      </p:sp>
      <p:sp>
        <p:nvSpPr>
          <p:cNvPr id="50" name="Google Shape;50;p8"/>
          <p:cNvSpPr txBox="1"/>
          <p:nvPr>
            <p:ph idx="4" type="body"/>
          </p:nvPr>
        </p:nvSpPr>
        <p:spPr>
          <a:xfrm>
            <a:off x="6464146" y="2739050"/>
            <a:ext cx="4961100" cy="3118500"/>
          </a:xfrm>
          <a:prstGeom prst="rect">
            <a:avLst/>
          </a:prstGeom>
        </p:spPr>
        <p:txBody>
          <a:bodyPr anchorCtr="0" anchor="t" bIns="121900" lIns="121900" spcFirstLastPara="1" rIns="121900" wrap="square" tIns="121900">
            <a:noAutofit/>
          </a:bodyPr>
          <a:lstStyle>
            <a:lvl1pPr indent="-349250" lvl="0" marL="457200">
              <a:spcBef>
                <a:spcPts val="0"/>
              </a:spcBef>
              <a:spcAft>
                <a:spcPts val="0"/>
              </a:spcAft>
              <a:buSzPts val="1900"/>
              <a:buChar char="●"/>
              <a:defRPr/>
            </a:lvl1pPr>
            <a:lvl2pPr indent="-349250" lvl="1" marL="914400">
              <a:spcBef>
                <a:spcPts val="2100"/>
              </a:spcBef>
              <a:spcAft>
                <a:spcPts val="0"/>
              </a:spcAft>
              <a:buSzPts val="1900"/>
              <a:buChar char="○"/>
              <a:defRPr/>
            </a:lvl2pPr>
            <a:lvl3pPr indent="-349250" lvl="2" marL="1371600">
              <a:spcBef>
                <a:spcPts val="2100"/>
              </a:spcBef>
              <a:spcAft>
                <a:spcPts val="0"/>
              </a:spcAft>
              <a:buSzPts val="1900"/>
              <a:buChar char="■"/>
              <a:defRPr/>
            </a:lvl3pPr>
            <a:lvl4pPr indent="-349250" lvl="3" marL="1828800">
              <a:spcBef>
                <a:spcPts val="2100"/>
              </a:spcBef>
              <a:spcAft>
                <a:spcPts val="0"/>
              </a:spcAft>
              <a:buSzPts val="1900"/>
              <a:buChar char="●"/>
              <a:defRPr/>
            </a:lvl4pPr>
            <a:lvl5pPr indent="-349250" lvl="4" marL="2286000">
              <a:spcBef>
                <a:spcPts val="2100"/>
              </a:spcBef>
              <a:spcAft>
                <a:spcPts val="0"/>
              </a:spcAft>
              <a:buSzPts val="1900"/>
              <a:buChar char="○"/>
              <a:defRPr/>
            </a:lvl5pPr>
            <a:lvl6pPr indent="-349250" lvl="5" marL="2743200">
              <a:spcBef>
                <a:spcPts val="2100"/>
              </a:spcBef>
              <a:spcAft>
                <a:spcPts val="0"/>
              </a:spcAft>
              <a:buSzPts val="1900"/>
              <a:buChar char="■"/>
              <a:defRPr/>
            </a:lvl6pPr>
            <a:lvl7pPr indent="-349250" lvl="6" marL="3200400">
              <a:spcBef>
                <a:spcPts val="2100"/>
              </a:spcBef>
              <a:spcAft>
                <a:spcPts val="0"/>
              </a:spcAft>
              <a:buSzPts val="1900"/>
              <a:buChar char="●"/>
              <a:defRPr/>
            </a:lvl7pPr>
            <a:lvl8pPr indent="-349250" lvl="7" marL="3657600">
              <a:spcBef>
                <a:spcPts val="2100"/>
              </a:spcBef>
              <a:spcAft>
                <a:spcPts val="0"/>
              </a:spcAft>
              <a:buSzPts val="1900"/>
              <a:buChar char="○"/>
              <a:defRPr/>
            </a:lvl8pPr>
            <a:lvl9pPr indent="-349250" lvl="8" marL="4114800">
              <a:spcBef>
                <a:spcPts val="2100"/>
              </a:spcBef>
              <a:spcAft>
                <a:spcPts val="2100"/>
              </a:spcAft>
              <a:buSzPts val="1900"/>
              <a:buChar char="■"/>
              <a:defRPr/>
            </a:lvl9pPr>
          </a:lstStyle>
          <a:p/>
        </p:txBody>
      </p:sp>
      <p:sp>
        <p:nvSpPr>
          <p:cNvPr id="51" name="Google Shape;51;p8"/>
          <p:cNvSpPr/>
          <p:nvPr/>
        </p:nvSpPr>
        <p:spPr>
          <a:xfrm flipH="1">
            <a:off x="15240" y="5534749"/>
            <a:ext cx="12176760" cy="1067145"/>
          </a:xfrm>
          <a:custGeom>
            <a:rect b="b" l="l" r="r" t="t"/>
            <a:pathLst>
              <a:path extrusionOk="0" h="1067145" w="12954000">
                <a:moveTo>
                  <a:pt x="5413273" y="4"/>
                </a:moveTo>
                <a:cubicBezTo>
                  <a:pt x="5405862" y="80"/>
                  <a:pt x="5399786" y="5425"/>
                  <a:pt x="5399507" y="12165"/>
                </a:cubicBezTo>
                <a:lnTo>
                  <a:pt x="5370694" y="716489"/>
                </a:lnTo>
                <a:lnTo>
                  <a:pt x="5331124" y="116040"/>
                </a:lnTo>
                <a:cubicBezTo>
                  <a:pt x="5330680" y="109361"/>
                  <a:pt x="5324604" y="104147"/>
                  <a:pt x="5317247" y="104132"/>
                </a:cubicBezTo>
                <a:cubicBezTo>
                  <a:pt x="5309890" y="104147"/>
                  <a:pt x="5303816" y="109331"/>
                  <a:pt x="5303370" y="115989"/>
                </a:cubicBezTo>
                <a:lnTo>
                  <a:pt x="5270822" y="582161"/>
                </a:lnTo>
                <a:lnTo>
                  <a:pt x="5248530" y="444894"/>
                </a:lnTo>
                <a:cubicBezTo>
                  <a:pt x="5247471" y="438707"/>
                  <a:pt x="5241674" y="434126"/>
                  <a:pt x="5234764" y="434101"/>
                </a:cubicBezTo>
                <a:cubicBezTo>
                  <a:pt x="5227909" y="434106"/>
                  <a:pt x="5222057" y="438666"/>
                  <a:pt x="5220998" y="444842"/>
                </a:cubicBezTo>
                <a:lnTo>
                  <a:pt x="5177639" y="703010"/>
                </a:lnTo>
                <a:lnTo>
                  <a:pt x="5150889" y="572179"/>
                </a:lnTo>
                <a:cubicBezTo>
                  <a:pt x="5149605" y="566508"/>
                  <a:pt x="5144256" y="562338"/>
                  <a:pt x="5137903" y="562044"/>
                </a:cubicBezTo>
                <a:cubicBezTo>
                  <a:pt x="5131438" y="561679"/>
                  <a:pt x="5125586" y="565454"/>
                  <a:pt x="5123803" y="571114"/>
                </a:cubicBezTo>
                <a:lnTo>
                  <a:pt x="5090364" y="673469"/>
                </a:lnTo>
                <a:lnTo>
                  <a:pt x="5052688" y="559916"/>
                </a:lnTo>
                <a:cubicBezTo>
                  <a:pt x="5051183" y="555396"/>
                  <a:pt x="5047060" y="552001"/>
                  <a:pt x="5041933" y="551114"/>
                </a:cubicBezTo>
                <a:cubicBezTo>
                  <a:pt x="5034408" y="549802"/>
                  <a:pt x="5027107" y="554312"/>
                  <a:pt x="5025658" y="561183"/>
                </a:cubicBezTo>
                <a:lnTo>
                  <a:pt x="4993502" y="714665"/>
                </a:lnTo>
                <a:lnTo>
                  <a:pt x="4957777" y="527588"/>
                </a:lnTo>
                <a:cubicBezTo>
                  <a:pt x="4956718" y="522151"/>
                  <a:pt x="4951869" y="517976"/>
                  <a:pt x="4945851" y="517276"/>
                </a:cubicBezTo>
                <a:cubicBezTo>
                  <a:pt x="4938215" y="516395"/>
                  <a:pt x="4931193" y="521305"/>
                  <a:pt x="4930246" y="528247"/>
                </a:cubicBezTo>
                <a:lnTo>
                  <a:pt x="4904776" y="720796"/>
                </a:lnTo>
                <a:lnTo>
                  <a:pt x="4862754" y="258323"/>
                </a:lnTo>
                <a:cubicBezTo>
                  <a:pt x="4862922" y="251326"/>
                  <a:pt x="4856792" y="245544"/>
                  <a:pt x="4849100" y="245402"/>
                </a:cubicBezTo>
                <a:cubicBezTo>
                  <a:pt x="4841409" y="245261"/>
                  <a:pt x="4835056" y="250819"/>
                  <a:pt x="4834888" y="257816"/>
                </a:cubicBezTo>
                <a:lnTo>
                  <a:pt x="4784730" y="625079"/>
                </a:lnTo>
                <a:lnTo>
                  <a:pt x="4766617" y="570810"/>
                </a:lnTo>
                <a:cubicBezTo>
                  <a:pt x="4764890" y="565677"/>
                  <a:pt x="4759762" y="562090"/>
                  <a:pt x="4753855" y="561841"/>
                </a:cubicBezTo>
                <a:cubicBezTo>
                  <a:pt x="4747947" y="561598"/>
                  <a:pt x="4742486" y="564821"/>
                  <a:pt x="4740312" y="569847"/>
                </a:cubicBezTo>
                <a:lnTo>
                  <a:pt x="4704644" y="651579"/>
                </a:lnTo>
                <a:lnTo>
                  <a:pt x="4676443" y="445197"/>
                </a:lnTo>
                <a:cubicBezTo>
                  <a:pt x="4675552" y="438858"/>
                  <a:pt x="4669644" y="434101"/>
                  <a:pt x="4662622" y="434101"/>
                </a:cubicBezTo>
                <a:cubicBezTo>
                  <a:pt x="4655544" y="434166"/>
                  <a:pt x="4649636" y="439051"/>
                  <a:pt x="4648912" y="445451"/>
                </a:cubicBezTo>
                <a:lnTo>
                  <a:pt x="4599924" y="875443"/>
                </a:lnTo>
                <a:lnTo>
                  <a:pt x="4550378" y="572381"/>
                </a:lnTo>
                <a:cubicBezTo>
                  <a:pt x="4549597" y="567491"/>
                  <a:pt x="4545752" y="563458"/>
                  <a:pt x="4540569" y="562044"/>
                </a:cubicBezTo>
                <a:cubicBezTo>
                  <a:pt x="4533213" y="560043"/>
                  <a:pt x="4525465" y="563853"/>
                  <a:pt x="4523236" y="570557"/>
                </a:cubicBezTo>
                <a:lnTo>
                  <a:pt x="4499271" y="642864"/>
                </a:lnTo>
                <a:lnTo>
                  <a:pt x="4463325" y="569087"/>
                </a:lnTo>
                <a:cubicBezTo>
                  <a:pt x="4460929" y="564116"/>
                  <a:pt x="4455355" y="561097"/>
                  <a:pt x="4449391" y="561588"/>
                </a:cubicBezTo>
                <a:cubicBezTo>
                  <a:pt x="4443483" y="562059"/>
                  <a:pt x="4438524" y="565905"/>
                  <a:pt x="4437075" y="571165"/>
                </a:cubicBezTo>
                <a:lnTo>
                  <a:pt x="4422529" y="624470"/>
                </a:lnTo>
                <a:lnTo>
                  <a:pt x="4378501" y="150800"/>
                </a:lnTo>
                <a:cubicBezTo>
                  <a:pt x="4377943" y="144228"/>
                  <a:pt x="4371869" y="139176"/>
                  <a:pt x="4364623" y="139196"/>
                </a:cubicBezTo>
                <a:cubicBezTo>
                  <a:pt x="4357323" y="139318"/>
                  <a:pt x="4351359" y="144527"/>
                  <a:pt x="4350914" y="151155"/>
                </a:cubicBezTo>
                <a:lnTo>
                  <a:pt x="4318813" y="673520"/>
                </a:lnTo>
                <a:lnTo>
                  <a:pt x="4285763" y="266178"/>
                </a:lnTo>
                <a:cubicBezTo>
                  <a:pt x="4285261" y="259616"/>
                  <a:pt x="4279298" y="254508"/>
                  <a:pt x="4272053" y="254422"/>
                </a:cubicBezTo>
                <a:cubicBezTo>
                  <a:pt x="4264863" y="254442"/>
                  <a:pt x="4258901" y="259387"/>
                  <a:pt x="4258175" y="265873"/>
                </a:cubicBezTo>
                <a:lnTo>
                  <a:pt x="4227190" y="549073"/>
                </a:lnTo>
                <a:lnTo>
                  <a:pt x="4181377" y="18499"/>
                </a:lnTo>
                <a:cubicBezTo>
                  <a:pt x="4180820" y="11921"/>
                  <a:pt x="4174745" y="6849"/>
                  <a:pt x="4167500" y="6844"/>
                </a:cubicBezTo>
                <a:lnTo>
                  <a:pt x="4167166" y="6844"/>
                </a:lnTo>
                <a:cubicBezTo>
                  <a:pt x="4159753" y="6976"/>
                  <a:pt x="4153790" y="12372"/>
                  <a:pt x="4153567" y="19107"/>
                </a:cubicBezTo>
                <a:lnTo>
                  <a:pt x="4129269" y="743193"/>
                </a:lnTo>
                <a:lnTo>
                  <a:pt x="4102629" y="430401"/>
                </a:lnTo>
                <a:cubicBezTo>
                  <a:pt x="4102851" y="423404"/>
                  <a:pt x="4096833" y="417551"/>
                  <a:pt x="4089142" y="417329"/>
                </a:cubicBezTo>
                <a:cubicBezTo>
                  <a:pt x="4081450" y="417106"/>
                  <a:pt x="4074985" y="422593"/>
                  <a:pt x="4074763" y="429591"/>
                </a:cubicBezTo>
                <a:lnTo>
                  <a:pt x="4036029" y="678790"/>
                </a:lnTo>
                <a:lnTo>
                  <a:pt x="4006826" y="571621"/>
                </a:lnTo>
                <a:cubicBezTo>
                  <a:pt x="4005265" y="565961"/>
                  <a:pt x="3999692" y="561989"/>
                  <a:pt x="3993282" y="561993"/>
                </a:cubicBezTo>
                <a:lnTo>
                  <a:pt x="3992949" y="561993"/>
                </a:lnTo>
                <a:cubicBezTo>
                  <a:pt x="3986427" y="562115"/>
                  <a:pt x="3980910" y="566331"/>
                  <a:pt x="3979628" y="572128"/>
                </a:cubicBezTo>
                <a:lnTo>
                  <a:pt x="3952208" y="700933"/>
                </a:lnTo>
                <a:lnTo>
                  <a:pt x="3902050" y="570354"/>
                </a:lnTo>
                <a:cubicBezTo>
                  <a:pt x="3900489" y="566366"/>
                  <a:pt x="3896867" y="563337"/>
                  <a:pt x="3892353" y="562288"/>
                </a:cubicBezTo>
                <a:cubicBezTo>
                  <a:pt x="3884884" y="560554"/>
                  <a:pt x="3877305" y="564638"/>
                  <a:pt x="3875409" y="571418"/>
                </a:cubicBezTo>
                <a:lnTo>
                  <a:pt x="3853229" y="648083"/>
                </a:lnTo>
                <a:lnTo>
                  <a:pt x="3810705" y="546083"/>
                </a:lnTo>
                <a:cubicBezTo>
                  <a:pt x="3808978" y="541994"/>
                  <a:pt x="3805076" y="538999"/>
                  <a:pt x="3800395" y="538148"/>
                </a:cubicBezTo>
                <a:cubicBezTo>
                  <a:pt x="3792815" y="536785"/>
                  <a:pt x="3785515" y="541249"/>
                  <a:pt x="3784010" y="548110"/>
                </a:cubicBezTo>
                <a:lnTo>
                  <a:pt x="3741988" y="739240"/>
                </a:lnTo>
                <a:lnTo>
                  <a:pt x="3716184" y="572634"/>
                </a:lnTo>
                <a:cubicBezTo>
                  <a:pt x="3715237" y="566397"/>
                  <a:pt x="3709329" y="561756"/>
                  <a:pt x="3702418" y="561740"/>
                </a:cubicBezTo>
                <a:cubicBezTo>
                  <a:pt x="3695395" y="561801"/>
                  <a:pt x="3689544" y="566600"/>
                  <a:pt x="3688708" y="572938"/>
                </a:cubicBezTo>
                <a:lnTo>
                  <a:pt x="3653764" y="845699"/>
                </a:lnTo>
                <a:lnTo>
                  <a:pt x="3604776" y="572381"/>
                </a:lnTo>
                <a:cubicBezTo>
                  <a:pt x="3603717" y="566508"/>
                  <a:pt x="3598312" y="562090"/>
                  <a:pt x="3591791" y="561740"/>
                </a:cubicBezTo>
                <a:cubicBezTo>
                  <a:pt x="3585269" y="561385"/>
                  <a:pt x="3579362" y="565232"/>
                  <a:pt x="3577635" y="570962"/>
                </a:cubicBezTo>
                <a:lnTo>
                  <a:pt x="3550772" y="657761"/>
                </a:lnTo>
                <a:lnTo>
                  <a:pt x="3520677" y="570608"/>
                </a:lnTo>
                <a:cubicBezTo>
                  <a:pt x="3519117" y="566067"/>
                  <a:pt x="3514881" y="562708"/>
                  <a:pt x="3509697" y="561913"/>
                </a:cubicBezTo>
                <a:cubicBezTo>
                  <a:pt x="3502118" y="560742"/>
                  <a:pt x="3494929" y="565384"/>
                  <a:pt x="3493647" y="572280"/>
                </a:cubicBezTo>
                <a:lnTo>
                  <a:pt x="3485399" y="616161"/>
                </a:lnTo>
                <a:lnTo>
                  <a:pt x="3447612" y="345781"/>
                </a:lnTo>
                <a:cubicBezTo>
                  <a:pt x="3446721" y="339483"/>
                  <a:pt x="3440813" y="334755"/>
                  <a:pt x="3433847" y="334684"/>
                </a:cubicBezTo>
                <a:cubicBezTo>
                  <a:pt x="3426881" y="334674"/>
                  <a:pt x="3420973" y="339351"/>
                  <a:pt x="3420025" y="345629"/>
                </a:cubicBezTo>
                <a:lnTo>
                  <a:pt x="3357884" y="748867"/>
                </a:lnTo>
                <a:lnTo>
                  <a:pt x="3323609" y="572179"/>
                </a:lnTo>
                <a:cubicBezTo>
                  <a:pt x="3322774" y="568018"/>
                  <a:pt x="3319764" y="564496"/>
                  <a:pt x="3315473" y="562794"/>
                </a:cubicBezTo>
                <a:lnTo>
                  <a:pt x="3314253" y="562770"/>
                </a:lnTo>
                <a:lnTo>
                  <a:pt x="3314253" y="557085"/>
                </a:lnTo>
                <a:lnTo>
                  <a:pt x="3313611" y="556826"/>
                </a:lnTo>
                <a:cubicBezTo>
                  <a:pt x="3305976" y="556016"/>
                  <a:pt x="3299065" y="560992"/>
                  <a:pt x="3298173" y="567939"/>
                </a:cubicBezTo>
                <a:lnTo>
                  <a:pt x="3254647" y="915033"/>
                </a:lnTo>
                <a:lnTo>
                  <a:pt x="3214353" y="413393"/>
                </a:lnTo>
                <a:cubicBezTo>
                  <a:pt x="3213851" y="406796"/>
                  <a:pt x="3207833" y="401673"/>
                  <a:pt x="3200531" y="401637"/>
                </a:cubicBezTo>
                <a:cubicBezTo>
                  <a:pt x="3193286" y="401642"/>
                  <a:pt x="3187268" y="406684"/>
                  <a:pt x="3186654" y="413241"/>
                </a:cubicBezTo>
                <a:lnTo>
                  <a:pt x="3156726" y="733176"/>
                </a:lnTo>
                <a:lnTo>
                  <a:pt x="3116543" y="281750"/>
                </a:lnTo>
                <a:cubicBezTo>
                  <a:pt x="3115987" y="275249"/>
                  <a:pt x="3110079" y="270207"/>
                  <a:pt x="3102889" y="270096"/>
                </a:cubicBezTo>
                <a:cubicBezTo>
                  <a:pt x="3095811" y="270101"/>
                  <a:pt x="3089847" y="274909"/>
                  <a:pt x="3089012" y="281294"/>
                </a:cubicBezTo>
                <a:lnTo>
                  <a:pt x="3053121" y="563378"/>
                </a:lnTo>
                <a:lnTo>
                  <a:pt x="3014777" y="65132"/>
                </a:lnTo>
                <a:cubicBezTo>
                  <a:pt x="3014777" y="58135"/>
                  <a:pt x="3008535" y="52465"/>
                  <a:pt x="3000844" y="52465"/>
                </a:cubicBezTo>
                <a:cubicBezTo>
                  <a:pt x="2993153" y="52465"/>
                  <a:pt x="2986911" y="58135"/>
                  <a:pt x="2986911" y="65132"/>
                </a:cubicBezTo>
                <a:lnTo>
                  <a:pt x="2956928" y="552686"/>
                </a:lnTo>
                <a:lnTo>
                  <a:pt x="2936975" y="337792"/>
                </a:lnTo>
                <a:cubicBezTo>
                  <a:pt x="2936419" y="331220"/>
                  <a:pt x="2930343" y="326168"/>
                  <a:pt x="2923099" y="326188"/>
                </a:cubicBezTo>
                <a:cubicBezTo>
                  <a:pt x="2915797" y="326224"/>
                  <a:pt x="2909779" y="331346"/>
                  <a:pt x="2909277" y="337944"/>
                </a:cubicBezTo>
                <a:lnTo>
                  <a:pt x="2874054" y="769254"/>
                </a:lnTo>
                <a:lnTo>
                  <a:pt x="2833704" y="461023"/>
                </a:lnTo>
                <a:cubicBezTo>
                  <a:pt x="2832869" y="454715"/>
                  <a:pt x="2827017" y="449931"/>
                  <a:pt x="2820050" y="449825"/>
                </a:cubicBezTo>
                <a:cubicBezTo>
                  <a:pt x="2813139" y="449830"/>
                  <a:pt x="2807231" y="454441"/>
                  <a:pt x="2806229" y="460669"/>
                </a:cubicBezTo>
                <a:lnTo>
                  <a:pt x="2772232" y="673486"/>
                </a:lnTo>
                <a:lnTo>
                  <a:pt x="2741358" y="587346"/>
                </a:lnTo>
                <a:cubicBezTo>
                  <a:pt x="2739518" y="582177"/>
                  <a:pt x="2734223" y="578655"/>
                  <a:pt x="2728260" y="578579"/>
                </a:cubicBezTo>
                <a:cubicBezTo>
                  <a:pt x="2722352" y="578600"/>
                  <a:pt x="2717114" y="581954"/>
                  <a:pt x="2715107" y="586991"/>
                </a:cubicBezTo>
                <a:lnTo>
                  <a:pt x="2672640" y="695122"/>
                </a:lnTo>
                <a:lnTo>
                  <a:pt x="2637975" y="601888"/>
                </a:lnTo>
                <a:cubicBezTo>
                  <a:pt x="2636079" y="596634"/>
                  <a:pt x="2630618" y="593132"/>
                  <a:pt x="2624543" y="593274"/>
                </a:cubicBezTo>
                <a:cubicBezTo>
                  <a:pt x="2618469" y="593386"/>
                  <a:pt x="2613230" y="597029"/>
                  <a:pt x="2611446" y="602294"/>
                </a:cubicBezTo>
                <a:lnTo>
                  <a:pt x="2592386" y="659653"/>
                </a:lnTo>
                <a:lnTo>
                  <a:pt x="2534480" y="459453"/>
                </a:lnTo>
                <a:cubicBezTo>
                  <a:pt x="2533031" y="454289"/>
                  <a:pt x="2528183" y="450504"/>
                  <a:pt x="2522331" y="449993"/>
                </a:cubicBezTo>
                <a:cubicBezTo>
                  <a:pt x="2514695" y="449319"/>
                  <a:pt x="2507841" y="454416"/>
                  <a:pt x="2507117" y="461378"/>
                </a:cubicBezTo>
                <a:lnTo>
                  <a:pt x="2478693" y="712350"/>
                </a:lnTo>
                <a:lnTo>
                  <a:pt x="2450215" y="581772"/>
                </a:lnTo>
                <a:cubicBezTo>
                  <a:pt x="2449267" y="577323"/>
                  <a:pt x="2445756" y="573685"/>
                  <a:pt x="2441018" y="572230"/>
                </a:cubicBezTo>
                <a:cubicBezTo>
                  <a:pt x="2433717" y="569980"/>
                  <a:pt x="2425803" y="573528"/>
                  <a:pt x="2423351" y="580150"/>
                </a:cubicBezTo>
                <a:lnTo>
                  <a:pt x="2388910" y="672473"/>
                </a:lnTo>
                <a:lnTo>
                  <a:pt x="2352684" y="293404"/>
                </a:lnTo>
                <a:cubicBezTo>
                  <a:pt x="2352070" y="286847"/>
                  <a:pt x="2346051" y="281806"/>
                  <a:pt x="2338807" y="281801"/>
                </a:cubicBezTo>
                <a:cubicBezTo>
                  <a:pt x="2331506" y="281892"/>
                  <a:pt x="2325486" y="287080"/>
                  <a:pt x="2325040" y="293708"/>
                </a:cubicBezTo>
                <a:lnTo>
                  <a:pt x="2299795" y="662794"/>
                </a:lnTo>
                <a:lnTo>
                  <a:pt x="2255766" y="43243"/>
                </a:lnTo>
                <a:cubicBezTo>
                  <a:pt x="2255375" y="36468"/>
                  <a:pt x="2249134" y="31213"/>
                  <a:pt x="2241665" y="31386"/>
                </a:cubicBezTo>
                <a:cubicBezTo>
                  <a:pt x="2234254" y="31461"/>
                  <a:pt x="2228179" y="36807"/>
                  <a:pt x="2227900" y="43547"/>
                </a:cubicBezTo>
                <a:lnTo>
                  <a:pt x="2199087" y="747871"/>
                </a:lnTo>
                <a:lnTo>
                  <a:pt x="2159517" y="147422"/>
                </a:lnTo>
                <a:cubicBezTo>
                  <a:pt x="2159072" y="140743"/>
                  <a:pt x="2152997" y="135529"/>
                  <a:pt x="2145640" y="135514"/>
                </a:cubicBezTo>
                <a:cubicBezTo>
                  <a:pt x="2138283" y="135529"/>
                  <a:pt x="2132209" y="140713"/>
                  <a:pt x="2131763" y="147371"/>
                </a:cubicBezTo>
                <a:lnTo>
                  <a:pt x="2099215" y="613542"/>
                </a:lnTo>
                <a:lnTo>
                  <a:pt x="2076922" y="476275"/>
                </a:lnTo>
                <a:cubicBezTo>
                  <a:pt x="2075863" y="470089"/>
                  <a:pt x="2070067" y="465508"/>
                  <a:pt x="2063156" y="465483"/>
                </a:cubicBezTo>
                <a:cubicBezTo>
                  <a:pt x="2056301" y="465487"/>
                  <a:pt x="2050449" y="470048"/>
                  <a:pt x="2049391" y="476224"/>
                </a:cubicBezTo>
                <a:lnTo>
                  <a:pt x="2006031" y="734392"/>
                </a:lnTo>
                <a:lnTo>
                  <a:pt x="1979281" y="603560"/>
                </a:lnTo>
                <a:cubicBezTo>
                  <a:pt x="1977998" y="597890"/>
                  <a:pt x="1972648" y="593720"/>
                  <a:pt x="1966295" y="593426"/>
                </a:cubicBezTo>
                <a:cubicBezTo>
                  <a:pt x="1959831" y="593061"/>
                  <a:pt x="1953979" y="596836"/>
                  <a:pt x="1952195" y="602496"/>
                </a:cubicBezTo>
                <a:lnTo>
                  <a:pt x="1918756" y="704851"/>
                </a:lnTo>
                <a:lnTo>
                  <a:pt x="1881081" y="591298"/>
                </a:lnTo>
                <a:cubicBezTo>
                  <a:pt x="1879576" y="586778"/>
                  <a:pt x="1875452" y="583383"/>
                  <a:pt x="1870325" y="582496"/>
                </a:cubicBezTo>
                <a:cubicBezTo>
                  <a:pt x="1862801" y="581184"/>
                  <a:pt x="1855500" y="585694"/>
                  <a:pt x="1854050" y="592564"/>
                </a:cubicBezTo>
                <a:lnTo>
                  <a:pt x="1821894" y="746047"/>
                </a:lnTo>
                <a:lnTo>
                  <a:pt x="1786169" y="558970"/>
                </a:lnTo>
                <a:cubicBezTo>
                  <a:pt x="1785111" y="553533"/>
                  <a:pt x="1780261" y="549358"/>
                  <a:pt x="1774243" y="548658"/>
                </a:cubicBezTo>
                <a:cubicBezTo>
                  <a:pt x="1766608" y="547777"/>
                  <a:pt x="1759585" y="552686"/>
                  <a:pt x="1758638" y="559629"/>
                </a:cubicBezTo>
                <a:lnTo>
                  <a:pt x="1733169" y="752178"/>
                </a:lnTo>
                <a:lnTo>
                  <a:pt x="1691147" y="289705"/>
                </a:lnTo>
                <a:cubicBezTo>
                  <a:pt x="1691314" y="282708"/>
                  <a:pt x="1685184" y="276926"/>
                  <a:pt x="1677493" y="276784"/>
                </a:cubicBezTo>
                <a:cubicBezTo>
                  <a:pt x="1669802" y="276643"/>
                  <a:pt x="1663448" y="282201"/>
                  <a:pt x="1663281" y="289198"/>
                </a:cubicBezTo>
                <a:lnTo>
                  <a:pt x="1613122" y="656461"/>
                </a:lnTo>
                <a:lnTo>
                  <a:pt x="1595009" y="602192"/>
                </a:lnTo>
                <a:cubicBezTo>
                  <a:pt x="1593282" y="597059"/>
                  <a:pt x="1588154" y="593472"/>
                  <a:pt x="1582248" y="593223"/>
                </a:cubicBezTo>
                <a:cubicBezTo>
                  <a:pt x="1576340" y="592980"/>
                  <a:pt x="1570878" y="596203"/>
                  <a:pt x="1568704" y="601229"/>
                </a:cubicBezTo>
                <a:lnTo>
                  <a:pt x="1533036" y="682961"/>
                </a:lnTo>
                <a:lnTo>
                  <a:pt x="1504836" y="476579"/>
                </a:lnTo>
                <a:cubicBezTo>
                  <a:pt x="1503944" y="470240"/>
                  <a:pt x="1498036" y="465483"/>
                  <a:pt x="1491014" y="465483"/>
                </a:cubicBezTo>
                <a:cubicBezTo>
                  <a:pt x="1483936" y="465548"/>
                  <a:pt x="1478028" y="470433"/>
                  <a:pt x="1477305" y="476832"/>
                </a:cubicBezTo>
                <a:lnTo>
                  <a:pt x="1428316" y="906825"/>
                </a:lnTo>
                <a:lnTo>
                  <a:pt x="1378771" y="603763"/>
                </a:lnTo>
                <a:cubicBezTo>
                  <a:pt x="1377990" y="598873"/>
                  <a:pt x="1374145" y="594840"/>
                  <a:pt x="1368962" y="593426"/>
                </a:cubicBezTo>
                <a:cubicBezTo>
                  <a:pt x="1361605" y="591424"/>
                  <a:pt x="1353857" y="595235"/>
                  <a:pt x="1351629" y="601939"/>
                </a:cubicBezTo>
                <a:lnTo>
                  <a:pt x="1327664" y="674246"/>
                </a:lnTo>
                <a:lnTo>
                  <a:pt x="1291717" y="600469"/>
                </a:lnTo>
                <a:cubicBezTo>
                  <a:pt x="1289321" y="595498"/>
                  <a:pt x="1283748" y="592479"/>
                  <a:pt x="1277784" y="592970"/>
                </a:cubicBezTo>
                <a:cubicBezTo>
                  <a:pt x="1271876" y="593441"/>
                  <a:pt x="1266917" y="597287"/>
                  <a:pt x="1265467" y="602547"/>
                </a:cubicBezTo>
                <a:lnTo>
                  <a:pt x="1250921" y="655852"/>
                </a:lnTo>
                <a:lnTo>
                  <a:pt x="1206893" y="182182"/>
                </a:lnTo>
                <a:cubicBezTo>
                  <a:pt x="1206336" y="175610"/>
                  <a:pt x="1200262" y="170558"/>
                  <a:pt x="1193016" y="170578"/>
                </a:cubicBezTo>
                <a:cubicBezTo>
                  <a:pt x="1185715" y="170700"/>
                  <a:pt x="1179752" y="175909"/>
                  <a:pt x="1179307" y="182536"/>
                </a:cubicBezTo>
                <a:lnTo>
                  <a:pt x="1147205" y="704902"/>
                </a:lnTo>
                <a:lnTo>
                  <a:pt x="1114155" y="297559"/>
                </a:lnTo>
                <a:cubicBezTo>
                  <a:pt x="1113654" y="290997"/>
                  <a:pt x="1107691" y="285889"/>
                  <a:pt x="1100445" y="285804"/>
                </a:cubicBezTo>
                <a:cubicBezTo>
                  <a:pt x="1093255" y="285824"/>
                  <a:pt x="1087293" y="290769"/>
                  <a:pt x="1086568" y="297255"/>
                </a:cubicBezTo>
                <a:lnTo>
                  <a:pt x="1055583" y="580455"/>
                </a:lnTo>
                <a:lnTo>
                  <a:pt x="1009769" y="49881"/>
                </a:lnTo>
                <a:cubicBezTo>
                  <a:pt x="1009213" y="43303"/>
                  <a:pt x="1003138" y="38231"/>
                  <a:pt x="995892" y="38226"/>
                </a:cubicBezTo>
                <a:lnTo>
                  <a:pt x="995559" y="38226"/>
                </a:lnTo>
                <a:cubicBezTo>
                  <a:pt x="988146" y="38358"/>
                  <a:pt x="982183" y="43754"/>
                  <a:pt x="981959" y="50489"/>
                </a:cubicBezTo>
                <a:lnTo>
                  <a:pt x="957661" y="774575"/>
                </a:lnTo>
                <a:lnTo>
                  <a:pt x="931021" y="461783"/>
                </a:lnTo>
                <a:cubicBezTo>
                  <a:pt x="931244" y="454786"/>
                  <a:pt x="925225" y="448933"/>
                  <a:pt x="917534" y="448710"/>
                </a:cubicBezTo>
                <a:cubicBezTo>
                  <a:pt x="909843" y="448488"/>
                  <a:pt x="903378" y="453975"/>
                  <a:pt x="903155" y="460973"/>
                </a:cubicBezTo>
                <a:lnTo>
                  <a:pt x="864422" y="710172"/>
                </a:lnTo>
                <a:lnTo>
                  <a:pt x="835219" y="603003"/>
                </a:lnTo>
                <a:cubicBezTo>
                  <a:pt x="833658" y="597343"/>
                  <a:pt x="828084" y="593370"/>
                  <a:pt x="821675" y="593375"/>
                </a:cubicBezTo>
                <a:lnTo>
                  <a:pt x="821342" y="593375"/>
                </a:lnTo>
                <a:cubicBezTo>
                  <a:pt x="814820" y="593497"/>
                  <a:pt x="809302" y="597712"/>
                  <a:pt x="808020" y="603509"/>
                </a:cubicBezTo>
                <a:lnTo>
                  <a:pt x="780601" y="732315"/>
                </a:lnTo>
                <a:lnTo>
                  <a:pt x="730442" y="601736"/>
                </a:lnTo>
                <a:cubicBezTo>
                  <a:pt x="728882" y="597748"/>
                  <a:pt x="725260" y="594718"/>
                  <a:pt x="720745" y="593669"/>
                </a:cubicBezTo>
                <a:cubicBezTo>
                  <a:pt x="713276" y="591936"/>
                  <a:pt x="705698" y="596020"/>
                  <a:pt x="703802" y="602800"/>
                </a:cubicBezTo>
                <a:lnTo>
                  <a:pt x="681621" y="679465"/>
                </a:lnTo>
                <a:lnTo>
                  <a:pt x="639097" y="577465"/>
                </a:lnTo>
                <a:cubicBezTo>
                  <a:pt x="637371" y="573376"/>
                  <a:pt x="633468" y="570381"/>
                  <a:pt x="628787" y="569530"/>
                </a:cubicBezTo>
                <a:cubicBezTo>
                  <a:pt x="621207" y="568166"/>
                  <a:pt x="613908" y="572631"/>
                  <a:pt x="612403" y="579492"/>
                </a:cubicBezTo>
                <a:lnTo>
                  <a:pt x="570381" y="770622"/>
                </a:lnTo>
                <a:lnTo>
                  <a:pt x="544577" y="604016"/>
                </a:lnTo>
                <a:cubicBezTo>
                  <a:pt x="543629" y="597778"/>
                  <a:pt x="537721" y="593137"/>
                  <a:pt x="530811" y="593122"/>
                </a:cubicBezTo>
                <a:cubicBezTo>
                  <a:pt x="523788" y="593183"/>
                  <a:pt x="517937" y="597982"/>
                  <a:pt x="517101" y="604320"/>
                </a:cubicBezTo>
                <a:lnTo>
                  <a:pt x="482157" y="877081"/>
                </a:lnTo>
                <a:lnTo>
                  <a:pt x="433169" y="603763"/>
                </a:lnTo>
                <a:cubicBezTo>
                  <a:pt x="432110" y="597890"/>
                  <a:pt x="426704" y="593472"/>
                  <a:pt x="420184" y="593122"/>
                </a:cubicBezTo>
                <a:cubicBezTo>
                  <a:pt x="413662" y="592767"/>
                  <a:pt x="407754" y="596613"/>
                  <a:pt x="406028" y="602344"/>
                </a:cubicBezTo>
                <a:lnTo>
                  <a:pt x="379165" y="689143"/>
                </a:lnTo>
                <a:lnTo>
                  <a:pt x="349070" y="601990"/>
                </a:lnTo>
                <a:cubicBezTo>
                  <a:pt x="347510" y="597449"/>
                  <a:pt x="343274" y="594090"/>
                  <a:pt x="338090" y="593294"/>
                </a:cubicBezTo>
                <a:cubicBezTo>
                  <a:pt x="330511" y="592124"/>
                  <a:pt x="323321" y="596766"/>
                  <a:pt x="322040" y="603662"/>
                </a:cubicBezTo>
                <a:lnTo>
                  <a:pt x="313791" y="647543"/>
                </a:lnTo>
                <a:lnTo>
                  <a:pt x="276005" y="377163"/>
                </a:lnTo>
                <a:cubicBezTo>
                  <a:pt x="275114" y="370865"/>
                  <a:pt x="269206" y="366137"/>
                  <a:pt x="262240" y="366066"/>
                </a:cubicBezTo>
                <a:cubicBezTo>
                  <a:pt x="255273" y="366056"/>
                  <a:pt x="249365" y="370733"/>
                  <a:pt x="248418" y="377011"/>
                </a:cubicBezTo>
                <a:lnTo>
                  <a:pt x="186276" y="780249"/>
                </a:lnTo>
                <a:lnTo>
                  <a:pt x="152002" y="603560"/>
                </a:lnTo>
                <a:cubicBezTo>
                  <a:pt x="151166" y="599400"/>
                  <a:pt x="148156" y="595878"/>
                  <a:pt x="143865" y="594176"/>
                </a:cubicBezTo>
                <a:cubicBezTo>
                  <a:pt x="136843" y="591358"/>
                  <a:pt x="128651" y="594267"/>
                  <a:pt x="125529" y="600672"/>
                </a:cubicBezTo>
                <a:lnTo>
                  <a:pt x="76318" y="702013"/>
                </a:lnTo>
                <a:lnTo>
                  <a:pt x="27051" y="600672"/>
                </a:lnTo>
                <a:cubicBezTo>
                  <a:pt x="26828" y="600130"/>
                  <a:pt x="26606" y="599608"/>
                  <a:pt x="26270" y="599096"/>
                </a:cubicBezTo>
                <a:cubicBezTo>
                  <a:pt x="22760" y="592894"/>
                  <a:pt x="14345" y="590487"/>
                  <a:pt x="7489" y="593720"/>
                </a:cubicBezTo>
                <a:cubicBezTo>
                  <a:pt x="690" y="596953"/>
                  <a:pt x="-1985" y="604604"/>
                  <a:pt x="1582" y="610806"/>
                </a:cubicBezTo>
                <a:lnTo>
                  <a:pt x="64113" y="738497"/>
                </a:lnTo>
                <a:cubicBezTo>
                  <a:pt x="65506" y="741365"/>
                  <a:pt x="68014" y="743660"/>
                  <a:pt x="71191" y="744937"/>
                </a:cubicBezTo>
                <a:cubicBezTo>
                  <a:pt x="78213" y="747775"/>
                  <a:pt x="86461" y="744891"/>
                  <a:pt x="89583" y="738497"/>
                </a:cubicBezTo>
                <a:lnTo>
                  <a:pt x="133054" y="648860"/>
                </a:lnTo>
                <a:lnTo>
                  <a:pt x="174685" y="863299"/>
                </a:lnTo>
                <a:cubicBezTo>
                  <a:pt x="175855" y="869359"/>
                  <a:pt x="181652" y="873782"/>
                  <a:pt x="188395" y="873788"/>
                </a:cubicBezTo>
                <a:lnTo>
                  <a:pt x="188674" y="873788"/>
                </a:lnTo>
                <a:cubicBezTo>
                  <a:pt x="195529" y="873676"/>
                  <a:pt x="201269" y="869055"/>
                  <a:pt x="202216" y="862893"/>
                </a:cubicBezTo>
                <a:lnTo>
                  <a:pt x="262128" y="474249"/>
                </a:lnTo>
                <a:lnTo>
                  <a:pt x="298521" y="734950"/>
                </a:lnTo>
                <a:cubicBezTo>
                  <a:pt x="299245" y="740559"/>
                  <a:pt x="303983" y="745053"/>
                  <a:pt x="310113" y="745965"/>
                </a:cubicBezTo>
                <a:cubicBezTo>
                  <a:pt x="317692" y="747095"/>
                  <a:pt x="324882" y="742413"/>
                  <a:pt x="326108" y="735507"/>
                </a:cubicBezTo>
                <a:lnTo>
                  <a:pt x="340376" y="659501"/>
                </a:lnTo>
                <a:lnTo>
                  <a:pt x="367239" y="737179"/>
                </a:lnTo>
                <a:cubicBezTo>
                  <a:pt x="369021" y="742570"/>
                  <a:pt x="374539" y="746214"/>
                  <a:pt x="380725" y="746047"/>
                </a:cubicBezTo>
                <a:cubicBezTo>
                  <a:pt x="386855" y="745950"/>
                  <a:pt x="392262" y="742206"/>
                  <a:pt x="393933" y="736824"/>
                </a:cubicBezTo>
                <a:lnTo>
                  <a:pt x="416226" y="664162"/>
                </a:lnTo>
                <a:lnTo>
                  <a:pt x="471178" y="970518"/>
                </a:lnTo>
                <a:cubicBezTo>
                  <a:pt x="472293" y="976644"/>
                  <a:pt x="478089" y="981144"/>
                  <a:pt x="484943" y="981159"/>
                </a:cubicBezTo>
                <a:cubicBezTo>
                  <a:pt x="491910" y="980997"/>
                  <a:pt x="497706" y="976203"/>
                  <a:pt x="498486" y="969910"/>
                </a:cubicBezTo>
                <a:lnTo>
                  <a:pt x="532427" y="704953"/>
                </a:lnTo>
                <a:lnTo>
                  <a:pt x="554720" y="847692"/>
                </a:lnTo>
                <a:cubicBezTo>
                  <a:pt x="555555" y="853053"/>
                  <a:pt x="560014" y="857355"/>
                  <a:pt x="565866" y="858399"/>
                </a:cubicBezTo>
                <a:cubicBezTo>
                  <a:pt x="573390" y="859742"/>
                  <a:pt x="580690" y="855267"/>
                  <a:pt x="582195" y="848401"/>
                </a:cubicBezTo>
                <a:lnTo>
                  <a:pt x="630793" y="627528"/>
                </a:lnTo>
                <a:lnTo>
                  <a:pt x="671701" y="725727"/>
                </a:lnTo>
                <a:cubicBezTo>
                  <a:pt x="673317" y="729584"/>
                  <a:pt x="676884" y="732492"/>
                  <a:pt x="681287" y="733521"/>
                </a:cubicBezTo>
                <a:cubicBezTo>
                  <a:pt x="688699" y="735264"/>
                  <a:pt x="696334" y="731184"/>
                  <a:pt x="698229" y="724410"/>
                </a:cubicBezTo>
                <a:lnTo>
                  <a:pt x="719352" y="649367"/>
                </a:lnTo>
                <a:lnTo>
                  <a:pt x="771516" y="784658"/>
                </a:lnTo>
                <a:cubicBezTo>
                  <a:pt x="773133" y="788879"/>
                  <a:pt x="777145" y="792000"/>
                  <a:pt x="781939" y="792867"/>
                </a:cubicBezTo>
                <a:cubicBezTo>
                  <a:pt x="789517" y="794219"/>
                  <a:pt x="796818" y="789750"/>
                  <a:pt x="798323" y="782884"/>
                </a:cubicBezTo>
                <a:lnTo>
                  <a:pt x="823514" y="664517"/>
                </a:lnTo>
                <a:lnTo>
                  <a:pt x="854781" y="779287"/>
                </a:lnTo>
                <a:cubicBezTo>
                  <a:pt x="856118" y="784389"/>
                  <a:pt x="860799" y="788214"/>
                  <a:pt x="866483" y="788904"/>
                </a:cubicBezTo>
                <a:cubicBezTo>
                  <a:pt x="874119" y="789831"/>
                  <a:pt x="881142" y="784957"/>
                  <a:pt x="882144" y="778020"/>
                </a:cubicBezTo>
                <a:lnTo>
                  <a:pt x="912909" y="579188"/>
                </a:lnTo>
                <a:lnTo>
                  <a:pt x="949580" y="1009890"/>
                </a:lnTo>
                <a:cubicBezTo>
                  <a:pt x="949747" y="1016887"/>
                  <a:pt x="956100" y="1022431"/>
                  <a:pt x="963847" y="1022278"/>
                </a:cubicBezTo>
                <a:cubicBezTo>
                  <a:pt x="971538" y="1022126"/>
                  <a:pt x="977612" y="1016330"/>
                  <a:pt x="977446" y="1009332"/>
                </a:cubicBezTo>
                <a:lnTo>
                  <a:pt x="1002079" y="283118"/>
                </a:lnTo>
                <a:lnTo>
                  <a:pt x="1040256" y="724663"/>
                </a:lnTo>
                <a:cubicBezTo>
                  <a:pt x="1040813" y="731195"/>
                  <a:pt x="1046776" y="736257"/>
                  <a:pt x="1053966" y="736368"/>
                </a:cubicBezTo>
                <a:cubicBezTo>
                  <a:pt x="1061156" y="736348"/>
                  <a:pt x="1067118" y="731402"/>
                  <a:pt x="1067843" y="724917"/>
                </a:cubicBezTo>
                <a:lnTo>
                  <a:pt x="1098384" y="445721"/>
                </a:lnTo>
                <a:lnTo>
                  <a:pt x="1135445" y="902011"/>
                </a:lnTo>
                <a:cubicBezTo>
                  <a:pt x="1136003" y="908619"/>
                  <a:pt x="1142077" y="913711"/>
                  <a:pt x="1149378" y="913716"/>
                </a:cubicBezTo>
                <a:cubicBezTo>
                  <a:pt x="1156735" y="913671"/>
                  <a:pt x="1162754" y="908426"/>
                  <a:pt x="1163143" y="901758"/>
                </a:cubicBezTo>
                <a:lnTo>
                  <a:pt x="1196305" y="364495"/>
                </a:lnTo>
                <a:lnTo>
                  <a:pt x="1230691" y="734798"/>
                </a:lnTo>
                <a:cubicBezTo>
                  <a:pt x="1231192" y="740230"/>
                  <a:pt x="1235427" y="744769"/>
                  <a:pt x="1241280" y="746067"/>
                </a:cubicBezTo>
                <a:cubicBezTo>
                  <a:pt x="1248748" y="747729"/>
                  <a:pt x="1256271" y="743569"/>
                  <a:pt x="1258111" y="736774"/>
                </a:cubicBezTo>
                <a:lnTo>
                  <a:pt x="1283190" y="644958"/>
                </a:lnTo>
                <a:lnTo>
                  <a:pt x="1317855" y="715897"/>
                </a:lnTo>
                <a:cubicBezTo>
                  <a:pt x="1319471" y="719277"/>
                  <a:pt x="1322649" y="721841"/>
                  <a:pt x="1326550" y="722915"/>
                </a:cubicBezTo>
                <a:cubicBezTo>
                  <a:pt x="1333907" y="724947"/>
                  <a:pt x="1341709" y="721173"/>
                  <a:pt x="1343939" y="714479"/>
                </a:cubicBezTo>
                <a:lnTo>
                  <a:pt x="1360658" y="663808"/>
                </a:lnTo>
                <a:lnTo>
                  <a:pt x="1416390" y="1010548"/>
                </a:lnTo>
                <a:cubicBezTo>
                  <a:pt x="1416556" y="1017546"/>
                  <a:pt x="1422910" y="1023104"/>
                  <a:pt x="1430600" y="1022963"/>
                </a:cubicBezTo>
                <a:cubicBezTo>
                  <a:pt x="1438292" y="1022820"/>
                  <a:pt x="1444422" y="1017039"/>
                  <a:pt x="1444256" y="1010041"/>
                </a:cubicBezTo>
                <a:lnTo>
                  <a:pt x="1492073" y="590031"/>
                </a:lnTo>
                <a:lnTo>
                  <a:pt x="1511858" y="735051"/>
                </a:lnTo>
                <a:cubicBezTo>
                  <a:pt x="1512527" y="739601"/>
                  <a:pt x="1515815" y="743483"/>
                  <a:pt x="1520496" y="745190"/>
                </a:cubicBezTo>
                <a:cubicBezTo>
                  <a:pt x="1527631" y="747789"/>
                  <a:pt x="1535767" y="744638"/>
                  <a:pt x="1538609" y="738142"/>
                </a:cubicBezTo>
                <a:lnTo>
                  <a:pt x="1579683" y="644097"/>
                </a:lnTo>
                <a:lnTo>
                  <a:pt x="1605320" y="720812"/>
                </a:lnTo>
                <a:cubicBezTo>
                  <a:pt x="1606936" y="725570"/>
                  <a:pt x="1611451" y="729036"/>
                  <a:pt x="1616913" y="729660"/>
                </a:cubicBezTo>
                <a:cubicBezTo>
                  <a:pt x="1624547" y="730541"/>
                  <a:pt x="1631514" y="725626"/>
                  <a:pt x="1632461" y="718684"/>
                </a:cubicBezTo>
                <a:lnTo>
                  <a:pt x="1674038" y="413849"/>
                </a:lnTo>
                <a:lnTo>
                  <a:pt x="1716282" y="878754"/>
                </a:lnTo>
                <a:cubicBezTo>
                  <a:pt x="1716170" y="885751"/>
                  <a:pt x="1722245" y="891522"/>
                  <a:pt x="1729937" y="891649"/>
                </a:cubicBezTo>
                <a:cubicBezTo>
                  <a:pt x="1737683" y="891776"/>
                  <a:pt x="1744036" y="886207"/>
                  <a:pt x="1744148" y="879209"/>
                </a:cubicBezTo>
                <a:lnTo>
                  <a:pt x="1774633" y="648049"/>
                </a:lnTo>
                <a:lnTo>
                  <a:pt x="1807181" y="818607"/>
                </a:lnTo>
                <a:cubicBezTo>
                  <a:pt x="1808351" y="824637"/>
                  <a:pt x="1814091" y="829045"/>
                  <a:pt x="1820835" y="829096"/>
                </a:cubicBezTo>
                <a:cubicBezTo>
                  <a:pt x="1827522" y="829207"/>
                  <a:pt x="1833319" y="824931"/>
                  <a:pt x="1834600" y="818962"/>
                </a:cubicBezTo>
                <a:lnTo>
                  <a:pt x="1870436" y="647846"/>
                </a:lnTo>
                <a:lnTo>
                  <a:pt x="1905213" y="752634"/>
                </a:lnTo>
                <a:cubicBezTo>
                  <a:pt x="1906996" y="757979"/>
                  <a:pt x="1912403" y="761643"/>
                  <a:pt x="1918533" y="761653"/>
                </a:cubicBezTo>
                <a:cubicBezTo>
                  <a:pt x="1924664" y="761638"/>
                  <a:pt x="1930125" y="757949"/>
                  <a:pt x="1931853" y="752583"/>
                </a:cubicBezTo>
                <a:lnTo>
                  <a:pt x="1961892" y="660109"/>
                </a:lnTo>
                <a:lnTo>
                  <a:pt x="1993103" y="812577"/>
                </a:lnTo>
                <a:cubicBezTo>
                  <a:pt x="1994440" y="818475"/>
                  <a:pt x="2000124" y="822712"/>
                  <a:pt x="2006757" y="822712"/>
                </a:cubicBezTo>
                <a:lnTo>
                  <a:pt x="2007035" y="822712"/>
                </a:lnTo>
                <a:cubicBezTo>
                  <a:pt x="2013835" y="822590"/>
                  <a:pt x="2019519" y="818060"/>
                  <a:pt x="2020577" y="811969"/>
                </a:cubicBezTo>
                <a:lnTo>
                  <a:pt x="2062377" y="562922"/>
                </a:lnTo>
                <a:lnTo>
                  <a:pt x="2090633" y="735203"/>
                </a:lnTo>
                <a:cubicBezTo>
                  <a:pt x="2091580" y="741633"/>
                  <a:pt x="2097821" y="746320"/>
                  <a:pt x="2104955" y="745996"/>
                </a:cubicBezTo>
                <a:cubicBezTo>
                  <a:pt x="2112089" y="745702"/>
                  <a:pt x="2117774" y="740599"/>
                  <a:pt x="2118276" y="734139"/>
                </a:cubicBezTo>
                <a:lnTo>
                  <a:pt x="2144860" y="353500"/>
                </a:lnTo>
                <a:lnTo>
                  <a:pt x="2188107" y="1009332"/>
                </a:lnTo>
                <a:cubicBezTo>
                  <a:pt x="2188553" y="1016010"/>
                  <a:pt x="2194628" y="1021225"/>
                  <a:pt x="2201985" y="1021239"/>
                </a:cubicBezTo>
                <a:cubicBezTo>
                  <a:pt x="2209396" y="1021138"/>
                  <a:pt x="2215471" y="1015777"/>
                  <a:pt x="2215751" y="1009028"/>
                </a:cubicBezTo>
                <a:lnTo>
                  <a:pt x="2245066" y="292644"/>
                </a:lnTo>
                <a:lnTo>
                  <a:pt x="2285527" y="861880"/>
                </a:lnTo>
                <a:cubicBezTo>
                  <a:pt x="2285972" y="868558"/>
                  <a:pt x="2292103" y="873752"/>
                  <a:pt x="2299460" y="873737"/>
                </a:cubicBezTo>
                <a:cubicBezTo>
                  <a:pt x="2306815" y="873722"/>
                  <a:pt x="2312891" y="868538"/>
                  <a:pt x="2313337" y="861880"/>
                </a:cubicBezTo>
                <a:lnTo>
                  <a:pt x="2341203" y="463506"/>
                </a:lnTo>
                <a:lnTo>
                  <a:pt x="2367117" y="734443"/>
                </a:lnTo>
                <a:cubicBezTo>
                  <a:pt x="2367619" y="739459"/>
                  <a:pt x="2371297" y="743741"/>
                  <a:pt x="2376536" y="745347"/>
                </a:cubicBezTo>
                <a:cubicBezTo>
                  <a:pt x="2383837" y="747582"/>
                  <a:pt x="2391752" y="744015"/>
                  <a:pt x="2394204" y="737382"/>
                </a:cubicBezTo>
                <a:lnTo>
                  <a:pt x="2433216" y="632797"/>
                </a:lnTo>
                <a:lnTo>
                  <a:pt x="2469609" y="799656"/>
                </a:lnTo>
                <a:cubicBezTo>
                  <a:pt x="2470779" y="805124"/>
                  <a:pt x="2475795" y="809248"/>
                  <a:pt x="2481870" y="809811"/>
                </a:cubicBezTo>
                <a:cubicBezTo>
                  <a:pt x="2489505" y="810520"/>
                  <a:pt x="2496360" y="805453"/>
                  <a:pt x="2497140" y="798491"/>
                </a:cubicBezTo>
                <a:lnTo>
                  <a:pt x="2527235" y="532875"/>
                </a:lnTo>
                <a:lnTo>
                  <a:pt x="2578231" y="709107"/>
                </a:lnTo>
                <a:cubicBezTo>
                  <a:pt x="2579457" y="713358"/>
                  <a:pt x="2583023" y="716718"/>
                  <a:pt x="2587649" y="717985"/>
                </a:cubicBezTo>
                <a:cubicBezTo>
                  <a:pt x="2595061" y="720006"/>
                  <a:pt x="2602808" y="716212"/>
                  <a:pt x="2605037" y="709513"/>
                </a:cubicBezTo>
                <a:lnTo>
                  <a:pt x="2625770" y="647137"/>
                </a:lnTo>
                <a:lnTo>
                  <a:pt x="2659209" y="737382"/>
                </a:lnTo>
                <a:cubicBezTo>
                  <a:pt x="2661103" y="742489"/>
                  <a:pt x="2666397" y="745940"/>
                  <a:pt x="2672305" y="745996"/>
                </a:cubicBezTo>
                <a:cubicBezTo>
                  <a:pt x="2678269" y="746113"/>
                  <a:pt x="2683619" y="742712"/>
                  <a:pt x="2685570" y="737585"/>
                </a:cubicBezTo>
                <a:lnTo>
                  <a:pt x="2727814" y="630112"/>
                </a:lnTo>
                <a:lnTo>
                  <a:pt x="2764485" y="732670"/>
                </a:lnTo>
                <a:cubicBezTo>
                  <a:pt x="2766102" y="737240"/>
                  <a:pt x="2770449" y="740574"/>
                  <a:pt x="2775688" y="741273"/>
                </a:cubicBezTo>
                <a:cubicBezTo>
                  <a:pt x="2783323" y="742297"/>
                  <a:pt x="2790401" y="737513"/>
                  <a:pt x="2791517" y="730592"/>
                </a:cubicBezTo>
                <a:lnTo>
                  <a:pt x="2818991" y="558970"/>
                </a:lnTo>
                <a:lnTo>
                  <a:pt x="2863912" y="902315"/>
                </a:lnTo>
                <a:cubicBezTo>
                  <a:pt x="2864747" y="908674"/>
                  <a:pt x="2870711" y="913458"/>
                  <a:pt x="2877733" y="913463"/>
                </a:cubicBezTo>
                <a:lnTo>
                  <a:pt x="2878067" y="913463"/>
                </a:lnTo>
                <a:cubicBezTo>
                  <a:pt x="2885200" y="913321"/>
                  <a:pt x="2891108" y="908254"/>
                  <a:pt x="2891610" y="901758"/>
                </a:cubicBezTo>
                <a:lnTo>
                  <a:pt x="2924547" y="498722"/>
                </a:lnTo>
                <a:lnTo>
                  <a:pt x="2946450" y="734493"/>
                </a:lnTo>
                <a:cubicBezTo>
                  <a:pt x="2946561" y="741491"/>
                  <a:pt x="2952859" y="747080"/>
                  <a:pt x="2960550" y="746984"/>
                </a:cubicBezTo>
                <a:cubicBezTo>
                  <a:pt x="2968297" y="746887"/>
                  <a:pt x="2974427" y="741137"/>
                  <a:pt x="2974315" y="734139"/>
                </a:cubicBezTo>
                <a:lnTo>
                  <a:pt x="3002962" y="267512"/>
                </a:lnTo>
                <a:lnTo>
                  <a:pt x="3036401" y="701051"/>
                </a:lnTo>
                <a:cubicBezTo>
                  <a:pt x="3036902" y="707582"/>
                  <a:pt x="3042810" y="712690"/>
                  <a:pt x="3050000" y="712857"/>
                </a:cubicBezTo>
                <a:cubicBezTo>
                  <a:pt x="3057133" y="712913"/>
                  <a:pt x="3063209" y="708109"/>
                  <a:pt x="3064156" y="701659"/>
                </a:cubicBezTo>
                <a:lnTo>
                  <a:pt x="3101049" y="411974"/>
                </a:lnTo>
                <a:lnTo>
                  <a:pt x="3143295" y="887114"/>
                </a:lnTo>
                <a:cubicBezTo>
                  <a:pt x="3143853" y="893691"/>
                  <a:pt x="3149927" y="898763"/>
                  <a:pt x="3157172" y="898768"/>
                </a:cubicBezTo>
                <a:cubicBezTo>
                  <a:pt x="3164417" y="898768"/>
                  <a:pt x="3170437" y="893752"/>
                  <a:pt x="3171049" y="887215"/>
                </a:cubicBezTo>
                <a:lnTo>
                  <a:pt x="3200253" y="574881"/>
                </a:lnTo>
                <a:lnTo>
                  <a:pt x="3238541" y="1051845"/>
                </a:lnTo>
                <a:cubicBezTo>
                  <a:pt x="3239041" y="1058366"/>
                  <a:pt x="3244949" y="1063458"/>
                  <a:pt x="3252139" y="1063600"/>
                </a:cubicBezTo>
                <a:lnTo>
                  <a:pt x="3252418" y="1063600"/>
                </a:lnTo>
                <a:cubicBezTo>
                  <a:pt x="3259161" y="1063190"/>
                  <a:pt x="3264623" y="1058417"/>
                  <a:pt x="3265292" y="1052301"/>
                </a:cubicBezTo>
                <a:lnTo>
                  <a:pt x="3313892" y="665026"/>
                </a:lnTo>
                <a:lnTo>
                  <a:pt x="3346292" y="831917"/>
                </a:lnTo>
                <a:cubicBezTo>
                  <a:pt x="3347462" y="837977"/>
                  <a:pt x="3353259" y="842401"/>
                  <a:pt x="3360003" y="842406"/>
                </a:cubicBezTo>
                <a:lnTo>
                  <a:pt x="3360281" y="842406"/>
                </a:lnTo>
                <a:cubicBezTo>
                  <a:pt x="3367136" y="842294"/>
                  <a:pt x="3372877" y="837673"/>
                  <a:pt x="3373823" y="831511"/>
                </a:cubicBezTo>
                <a:lnTo>
                  <a:pt x="3433735" y="442867"/>
                </a:lnTo>
                <a:lnTo>
                  <a:pt x="3470129" y="703568"/>
                </a:lnTo>
                <a:cubicBezTo>
                  <a:pt x="3470852" y="709177"/>
                  <a:pt x="3475590" y="713671"/>
                  <a:pt x="3481721" y="714583"/>
                </a:cubicBezTo>
                <a:cubicBezTo>
                  <a:pt x="3489300" y="715713"/>
                  <a:pt x="3496489" y="711031"/>
                  <a:pt x="3497715" y="704125"/>
                </a:cubicBezTo>
                <a:lnTo>
                  <a:pt x="3511983" y="628119"/>
                </a:lnTo>
                <a:lnTo>
                  <a:pt x="3538846" y="705797"/>
                </a:lnTo>
                <a:cubicBezTo>
                  <a:pt x="3540629" y="711188"/>
                  <a:pt x="3546146" y="714832"/>
                  <a:pt x="3552333" y="714665"/>
                </a:cubicBezTo>
                <a:cubicBezTo>
                  <a:pt x="3558463" y="714568"/>
                  <a:pt x="3563870" y="710824"/>
                  <a:pt x="3565540" y="705443"/>
                </a:cubicBezTo>
                <a:lnTo>
                  <a:pt x="3587833" y="632780"/>
                </a:lnTo>
                <a:lnTo>
                  <a:pt x="3642785" y="939136"/>
                </a:lnTo>
                <a:cubicBezTo>
                  <a:pt x="3643900" y="945262"/>
                  <a:pt x="3649696" y="949762"/>
                  <a:pt x="3656551" y="949777"/>
                </a:cubicBezTo>
                <a:cubicBezTo>
                  <a:pt x="3663517" y="949615"/>
                  <a:pt x="3669314" y="944821"/>
                  <a:pt x="3670093" y="938528"/>
                </a:cubicBezTo>
                <a:lnTo>
                  <a:pt x="3704035" y="673571"/>
                </a:lnTo>
                <a:lnTo>
                  <a:pt x="3726327" y="816310"/>
                </a:lnTo>
                <a:cubicBezTo>
                  <a:pt x="3727162" y="821671"/>
                  <a:pt x="3731621" y="825973"/>
                  <a:pt x="3737474" y="827017"/>
                </a:cubicBezTo>
                <a:cubicBezTo>
                  <a:pt x="3744998" y="828360"/>
                  <a:pt x="3752297" y="823886"/>
                  <a:pt x="3753803" y="817019"/>
                </a:cubicBezTo>
                <a:lnTo>
                  <a:pt x="3802401" y="596146"/>
                </a:lnTo>
                <a:lnTo>
                  <a:pt x="3843308" y="694345"/>
                </a:lnTo>
                <a:cubicBezTo>
                  <a:pt x="3844925" y="698202"/>
                  <a:pt x="3848491" y="701110"/>
                  <a:pt x="3852894" y="702139"/>
                </a:cubicBezTo>
                <a:cubicBezTo>
                  <a:pt x="3860307" y="703882"/>
                  <a:pt x="3867941" y="699803"/>
                  <a:pt x="3869836" y="693028"/>
                </a:cubicBezTo>
                <a:lnTo>
                  <a:pt x="3890959" y="617985"/>
                </a:lnTo>
                <a:lnTo>
                  <a:pt x="3943123" y="753276"/>
                </a:lnTo>
                <a:cubicBezTo>
                  <a:pt x="3944740" y="757497"/>
                  <a:pt x="3948753" y="760618"/>
                  <a:pt x="3953546" y="761485"/>
                </a:cubicBezTo>
                <a:cubicBezTo>
                  <a:pt x="3961125" y="762838"/>
                  <a:pt x="3968426" y="758368"/>
                  <a:pt x="3969931" y="751502"/>
                </a:cubicBezTo>
                <a:lnTo>
                  <a:pt x="3995121" y="633135"/>
                </a:lnTo>
                <a:lnTo>
                  <a:pt x="4026388" y="747905"/>
                </a:lnTo>
                <a:cubicBezTo>
                  <a:pt x="4027725" y="753007"/>
                  <a:pt x="4032406" y="756833"/>
                  <a:pt x="4038091" y="757522"/>
                </a:cubicBezTo>
                <a:cubicBezTo>
                  <a:pt x="4045727" y="758449"/>
                  <a:pt x="4052749" y="753575"/>
                  <a:pt x="4053751" y="746638"/>
                </a:cubicBezTo>
                <a:lnTo>
                  <a:pt x="4084516" y="547806"/>
                </a:lnTo>
                <a:lnTo>
                  <a:pt x="4121188" y="978508"/>
                </a:lnTo>
                <a:cubicBezTo>
                  <a:pt x="4121354" y="985505"/>
                  <a:pt x="4127707" y="991049"/>
                  <a:pt x="4135454" y="990897"/>
                </a:cubicBezTo>
                <a:cubicBezTo>
                  <a:pt x="4143146" y="990744"/>
                  <a:pt x="4149220" y="984948"/>
                  <a:pt x="4149053" y="977950"/>
                </a:cubicBezTo>
                <a:lnTo>
                  <a:pt x="4173687" y="251736"/>
                </a:lnTo>
                <a:lnTo>
                  <a:pt x="4211863" y="693282"/>
                </a:lnTo>
                <a:cubicBezTo>
                  <a:pt x="4212420" y="699813"/>
                  <a:pt x="4218383" y="704875"/>
                  <a:pt x="4225573" y="704987"/>
                </a:cubicBezTo>
                <a:cubicBezTo>
                  <a:pt x="4232763" y="704966"/>
                  <a:pt x="4238725" y="700021"/>
                  <a:pt x="4239450" y="693535"/>
                </a:cubicBezTo>
                <a:lnTo>
                  <a:pt x="4269991" y="414339"/>
                </a:lnTo>
                <a:lnTo>
                  <a:pt x="4307052" y="870629"/>
                </a:lnTo>
                <a:cubicBezTo>
                  <a:pt x="4307611" y="877237"/>
                  <a:pt x="4313684" y="882329"/>
                  <a:pt x="4320985" y="882334"/>
                </a:cubicBezTo>
                <a:cubicBezTo>
                  <a:pt x="4328342" y="882289"/>
                  <a:pt x="4334361" y="877044"/>
                  <a:pt x="4334751" y="870376"/>
                </a:cubicBezTo>
                <a:lnTo>
                  <a:pt x="4367913" y="333114"/>
                </a:lnTo>
                <a:lnTo>
                  <a:pt x="4402298" y="703416"/>
                </a:lnTo>
                <a:cubicBezTo>
                  <a:pt x="4402799" y="708848"/>
                  <a:pt x="4407035" y="713388"/>
                  <a:pt x="4412887" y="714685"/>
                </a:cubicBezTo>
                <a:cubicBezTo>
                  <a:pt x="4420355" y="716347"/>
                  <a:pt x="4427879" y="712187"/>
                  <a:pt x="4429719" y="705392"/>
                </a:cubicBezTo>
                <a:lnTo>
                  <a:pt x="4454797" y="613577"/>
                </a:lnTo>
                <a:lnTo>
                  <a:pt x="4489462" y="684516"/>
                </a:lnTo>
                <a:cubicBezTo>
                  <a:pt x="4491079" y="687895"/>
                  <a:pt x="4494256" y="690459"/>
                  <a:pt x="4498157" y="691533"/>
                </a:cubicBezTo>
                <a:cubicBezTo>
                  <a:pt x="4505514" y="693566"/>
                  <a:pt x="4513316" y="689791"/>
                  <a:pt x="4515546" y="683097"/>
                </a:cubicBezTo>
                <a:lnTo>
                  <a:pt x="4532265" y="632426"/>
                </a:lnTo>
                <a:lnTo>
                  <a:pt x="4587997" y="979166"/>
                </a:lnTo>
                <a:cubicBezTo>
                  <a:pt x="4588164" y="986164"/>
                  <a:pt x="4594518" y="991722"/>
                  <a:pt x="4602208" y="991581"/>
                </a:cubicBezTo>
                <a:cubicBezTo>
                  <a:pt x="4609900" y="991439"/>
                  <a:pt x="4616029" y="985657"/>
                  <a:pt x="4615863" y="978659"/>
                </a:cubicBezTo>
                <a:lnTo>
                  <a:pt x="4663680" y="558649"/>
                </a:lnTo>
                <a:lnTo>
                  <a:pt x="4683465" y="703669"/>
                </a:lnTo>
                <a:cubicBezTo>
                  <a:pt x="4684135" y="708219"/>
                  <a:pt x="4687422" y="712101"/>
                  <a:pt x="4692104" y="713808"/>
                </a:cubicBezTo>
                <a:cubicBezTo>
                  <a:pt x="4699238" y="716408"/>
                  <a:pt x="4707375" y="713256"/>
                  <a:pt x="4710217" y="706760"/>
                </a:cubicBezTo>
                <a:lnTo>
                  <a:pt x="4751291" y="612715"/>
                </a:lnTo>
                <a:lnTo>
                  <a:pt x="4776928" y="689431"/>
                </a:lnTo>
                <a:cubicBezTo>
                  <a:pt x="4778544" y="694189"/>
                  <a:pt x="4783059" y="697654"/>
                  <a:pt x="4788520" y="698278"/>
                </a:cubicBezTo>
                <a:cubicBezTo>
                  <a:pt x="4796155" y="699159"/>
                  <a:pt x="4803122" y="694244"/>
                  <a:pt x="4804068" y="687303"/>
                </a:cubicBezTo>
                <a:lnTo>
                  <a:pt x="4845646" y="382467"/>
                </a:lnTo>
                <a:lnTo>
                  <a:pt x="4887889" y="847372"/>
                </a:lnTo>
                <a:cubicBezTo>
                  <a:pt x="4887778" y="854369"/>
                  <a:pt x="4893853" y="860140"/>
                  <a:pt x="4901545" y="860267"/>
                </a:cubicBezTo>
                <a:cubicBezTo>
                  <a:pt x="4909291" y="860394"/>
                  <a:pt x="4915644" y="854825"/>
                  <a:pt x="4915755" y="847827"/>
                </a:cubicBezTo>
                <a:lnTo>
                  <a:pt x="4946240" y="616667"/>
                </a:lnTo>
                <a:lnTo>
                  <a:pt x="4978788" y="787225"/>
                </a:lnTo>
                <a:cubicBezTo>
                  <a:pt x="4979958" y="793255"/>
                  <a:pt x="4985699" y="797663"/>
                  <a:pt x="4992442" y="797714"/>
                </a:cubicBezTo>
                <a:cubicBezTo>
                  <a:pt x="4999130" y="797826"/>
                  <a:pt x="5004926" y="793549"/>
                  <a:pt x="5006208" y="787580"/>
                </a:cubicBezTo>
                <a:lnTo>
                  <a:pt x="5042044" y="616465"/>
                </a:lnTo>
                <a:lnTo>
                  <a:pt x="5076821" y="721252"/>
                </a:lnTo>
                <a:cubicBezTo>
                  <a:pt x="5078603" y="726598"/>
                  <a:pt x="5084010" y="730261"/>
                  <a:pt x="5090140" y="730271"/>
                </a:cubicBezTo>
                <a:cubicBezTo>
                  <a:pt x="5096271" y="730256"/>
                  <a:pt x="5101733" y="726567"/>
                  <a:pt x="5103461" y="721201"/>
                </a:cubicBezTo>
                <a:lnTo>
                  <a:pt x="5133500" y="628727"/>
                </a:lnTo>
                <a:lnTo>
                  <a:pt x="5164710" y="781196"/>
                </a:lnTo>
                <a:cubicBezTo>
                  <a:pt x="5166048" y="787094"/>
                  <a:pt x="5171732" y="791330"/>
                  <a:pt x="5178364" y="791330"/>
                </a:cubicBezTo>
                <a:lnTo>
                  <a:pt x="5178643" y="791330"/>
                </a:lnTo>
                <a:cubicBezTo>
                  <a:pt x="5185442" y="791208"/>
                  <a:pt x="5191127" y="786678"/>
                  <a:pt x="5192185" y="780587"/>
                </a:cubicBezTo>
                <a:lnTo>
                  <a:pt x="5233984" y="531540"/>
                </a:lnTo>
                <a:lnTo>
                  <a:pt x="5262240" y="703821"/>
                </a:lnTo>
                <a:cubicBezTo>
                  <a:pt x="5263188" y="710251"/>
                  <a:pt x="5269429" y="714938"/>
                  <a:pt x="5276563" y="714614"/>
                </a:cubicBezTo>
                <a:cubicBezTo>
                  <a:pt x="5283696" y="714320"/>
                  <a:pt x="5289381" y="709217"/>
                  <a:pt x="5289883" y="702757"/>
                </a:cubicBezTo>
                <a:lnTo>
                  <a:pt x="5316467" y="322118"/>
                </a:lnTo>
                <a:lnTo>
                  <a:pt x="5359715" y="977950"/>
                </a:lnTo>
                <a:cubicBezTo>
                  <a:pt x="5360160" y="984628"/>
                  <a:pt x="5366236" y="989843"/>
                  <a:pt x="5373593" y="989858"/>
                </a:cubicBezTo>
                <a:cubicBezTo>
                  <a:pt x="5381004" y="989757"/>
                  <a:pt x="5387079" y="984395"/>
                  <a:pt x="5387358" y="977646"/>
                </a:cubicBezTo>
                <a:lnTo>
                  <a:pt x="5416673" y="261262"/>
                </a:lnTo>
                <a:lnTo>
                  <a:pt x="5457134" y="830498"/>
                </a:lnTo>
                <a:cubicBezTo>
                  <a:pt x="5457580" y="837176"/>
                  <a:pt x="5463710" y="842370"/>
                  <a:pt x="5471068" y="842355"/>
                </a:cubicBezTo>
                <a:cubicBezTo>
                  <a:pt x="5478423" y="842340"/>
                  <a:pt x="5484498" y="837156"/>
                  <a:pt x="5484945" y="830498"/>
                </a:cubicBezTo>
                <a:lnTo>
                  <a:pt x="5512811" y="432125"/>
                </a:lnTo>
                <a:lnTo>
                  <a:pt x="5538725" y="703061"/>
                </a:lnTo>
                <a:cubicBezTo>
                  <a:pt x="5539227" y="708077"/>
                  <a:pt x="5542905" y="712359"/>
                  <a:pt x="5548144" y="713965"/>
                </a:cubicBezTo>
                <a:cubicBezTo>
                  <a:pt x="5555445" y="716200"/>
                  <a:pt x="5563359" y="712633"/>
                  <a:pt x="5565812" y="706000"/>
                </a:cubicBezTo>
                <a:lnTo>
                  <a:pt x="5604824" y="601416"/>
                </a:lnTo>
                <a:lnTo>
                  <a:pt x="5641217" y="768274"/>
                </a:lnTo>
                <a:cubicBezTo>
                  <a:pt x="5642387" y="773742"/>
                  <a:pt x="5647402" y="777866"/>
                  <a:pt x="5653478" y="778429"/>
                </a:cubicBezTo>
                <a:cubicBezTo>
                  <a:pt x="5661112" y="779138"/>
                  <a:pt x="5667967" y="774071"/>
                  <a:pt x="5668748" y="767109"/>
                </a:cubicBezTo>
                <a:lnTo>
                  <a:pt x="5698842" y="501493"/>
                </a:lnTo>
                <a:lnTo>
                  <a:pt x="5749838" y="677725"/>
                </a:lnTo>
                <a:cubicBezTo>
                  <a:pt x="5751064" y="681976"/>
                  <a:pt x="5754630" y="685336"/>
                  <a:pt x="5759256" y="686603"/>
                </a:cubicBezTo>
                <a:cubicBezTo>
                  <a:pt x="5766669" y="688625"/>
                  <a:pt x="5774415" y="684830"/>
                  <a:pt x="5776644" y="678131"/>
                </a:cubicBezTo>
                <a:lnTo>
                  <a:pt x="5797377" y="615755"/>
                </a:lnTo>
                <a:lnTo>
                  <a:pt x="5830816" y="706000"/>
                </a:lnTo>
                <a:cubicBezTo>
                  <a:pt x="5832711" y="711108"/>
                  <a:pt x="5838005" y="714558"/>
                  <a:pt x="5843913" y="714614"/>
                </a:cubicBezTo>
                <a:cubicBezTo>
                  <a:pt x="5849876" y="714731"/>
                  <a:pt x="5855227" y="711330"/>
                  <a:pt x="5857177" y="706203"/>
                </a:cubicBezTo>
                <a:lnTo>
                  <a:pt x="5899421" y="598730"/>
                </a:lnTo>
                <a:lnTo>
                  <a:pt x="5936093" y="701288"/>
                </a:lnTo>
                <a:cubicBezTo>
                  <a:pt x="5937710" y="705858"/>
                  <a:pt x="5942057" y="709192"/>
                  <a:pt x="5947296" y="709891"/>
                </a:cubicBezTo>
                <a:cubicBezTo>
                  <a:pt x="5954930" y="710915"/>
                  <a:pt x="5962008" y="706131"/>
                  <a:pt x="5963124" y="699210"/>
                </a:cubicBezTo>
                <a:lnTo>
                  <a:pt x="5990599" y="527588"/>
                </a:lnTo>
                <a:lnTo>
                  <a:pt x="6035519" y="870933"/>
                </a:lnTo>
                <a:cubicBezTo>
                  <a:pt x="6036355" y="877292"/>
                  <a:pt x="6042318" y="882076"/>
                  <a:pt x="6049341" y="882081"/>
                </a:cubicBezTo>
                <a:lnTo>
                  <a:pt x="6049674" y="882081"/>
                </a:lnTo>
                <a:cubicBezTo>
                  <a:pt x="6056808" y="881939"/>
                  <a:pt x="6062716" y="876872"/>
                  <a:pt x="6063218" y="870376"/>
                </a:cubicBezTo>
                <a:lnTo>
                  <a:pt x="6096155" y="467340"/>
                </a:lnTo>
                <a:lnTo>
                  <a:pt x="6118057" y="703111"/>
                </a:lnTo>
                <a:cubicBezTo>
                  <a:pt x="6118168" y="710109"/>
                  <a:pt x="6124467" y="715699"/>
                  <a:pt x="6132157" y="715602"/>
                </a:cubicBezTo>
                <a:cubicBezTo>
                  <a:pt x="6139905" y="715505"/>
                  <a:pt x="6146034" y="709755"/>
                  <a:pt x="6145923" y="702757"/>
                </a:cubicBezTo>
                <a:lnTo>
                  <a:pt x="6174570" y="236130"/>
                </a:lnTo>
                <a:lnTo>
                  <a:pt x="6208009" y="669669"/>
                </a:lnTo>
                <a:cubicBezTo>
                  <a:pt x="6208510" y="676200"/>
                  <a:pt x="6214417" y="681308"/>
                  <a:pt x="6221607" y="681475"/>
                </a:cubicBezTo>
                <a:cubicBezTo>
                  <a:pt x="6228741" y="681531"/>
                  <a:pt x="6234816" y="676727"/>
                  <a:pt x="6235763" y="670277"/>
                </a:cubicBezTo>
                <a:lnTo>
                  <a:pt x="6272657" y="380592"/>
                </a:lnTo>
                <a:lnTo>
                  <a:pt x="6314902" y="855732"/>
                </a:lnTo>
                <a:cubicBezTo>
                  <a:pt x="6315460" y="862309"/>
                  <a:pt x="6321534" y="867381"/>
                  <a:pt x="6328780" y="867386"/>
                </a:cubicBezTo>
                <a:cubicBezTo>
                  <a:pt x="6336025" y="867386"/>
                  <a:pt x="6342044" y="862370"/>
                  <a:pt x="6342657" y="855833"/>
                </a:cubicBezTo>
                <a:lnTo>
                  <a:pt x="6371860" y="543499"/>
                </a:lnTo>
                <a:lnTo>
                  <a:pt x="6410148" y="1020463"/>
                </a:lnTo>
                <a:cubicBezTo>
                  <a:pt x="6410649" y="1026984"/>
                  <a:pt x="6416557" y="1032076"/>
                  <a:pt x="6423747" y="1032218"/>
                </a:cubicBezTo>
                <a:lnTo>
                  <a:pt x="6424026" y="1032218"/>
                </a:lnTo>
                <a:cubicBezTo>
                  <a:pt x="6430769" y="1031808"/>
                  <a:pt x="6436231" y="1027035"/>
                  <a:pt x="6436900" y="1020919"/>
                </a:cubicBezTo>
                <a:lnTo>
                  <a:pt x="6476778" y="703139"/>
                </a:lnTo>
                <a:lnTo>
                  <a:pt x="6517102" y="1024464"/>
                </a:lnTo>
                <a:cubicBezTo>
                  <a:pt x="6517771" y="1030580"/>
                  <a:pt x="6523233" y="1035353"/>
                  <a:pt x="6529975" y="1035763"/>
                </a:cubicBezTo>
                <a:lnTo>
                  <a:pt x="6530255" y="1035763"/>
                </a:lnTo>
                <a:cubicBezTo>
                  <a:pt x="6537445" y="1035621"/>
                  <a:pt x="6543353" y="1030529"/>
                  <a:pt x="6543853" y="1024008"/>
                </a:cubicBezTo>
                <a:lnTo>
                  <a:pt x="6582141" y="547044"/>
                </a:lnTo>
                <a:lnTo>
                  <a:pt x="6611345" y="859378"/>
                </a:lnTo>
                <a:cubicBezTo>
                  <a:pt x="6611957" y="865915"/>
                  <a:pt x="6617977" y="870931"/>
                  <a:pt x="6625222" y="870931"/>
                </a:cubicBezTo>
                <a:cubicBezTo>
                  <a:pt x="6632467" y="870926"/>
                  <a:pt x="6638541" y="865854"/>
                  <a:pt x="6639099" y="859277"/>
                </a:cubicBezTo>
                <a:lnTo>
                  <a:pt x="6681344" y="384137"/>
                </a:lnTo>
                <a:lnTo>
                  <a:pt x="6718238" y="673822"/>
                </a:lnTo>
                <a:cubicBezTo>
                  <a:pt x="6719185" y="680272"/>
                  <a:pt x="6725261" y="685076"/>
                  <a:pt x="6732394" y="685020"/>
                </a:cubicBezTo>
                <a:cubicBezTo>
                  <a:pt x="6739584" y="684853"/>
                  <a:pt x="6745492" y="679745"/>
                  <a:pt x="6745992" y="673214"/>
                </a:cubicBezTo>
                <a:lnTo>
                  <a:pt x="6779432" y="239675"/>
                </a:lnTo>
                <a:lnTo>
                  <a:pt x="6808078" y="706302"/>
                </a:lnTo>
                <a:cubicBezTo>
                  <a:pt x="6807967" y="713300"/>
                  <a:pt x="6814097" y="719050"/>
                  <a:pt x="6821844" y="719147"/>
                </a:cubicBezTo>
                <a:cubicBezTo>
                  <a:pt x="6829534" y="719244"/>
                  <a:pt x="6835833" y="713654"/>
                  <a:pt x="6835944" y="706656"/>
                </a:cubicBezTo>
                <a:lnTo>
                  <a:pt x="6857847" y="470885"/>
                </a:lnTo>
                <a:lnTo>
                  <a:pt x="6890784" y="873921"/>
                </a:lnTo>
                <a:cubicBezTo>
                  <a:pt x="6891286" y="880417"/>
                  <a:pt x="6897194" y="885484"/>
                  <a:pt x="6904327" y="885626"/>
                </a:cubicBezTo>
                <a:lnTo>
                  <a:pt x="6904661" y="885626"/>
                </a:lnTo>
                <a:cubicBezTo>
                  <a:pt x="6911683" y="885621"/>
                  <a:pt x="6917647" y="880837"/>
                  <a:pt x="6918482" y="874478"/>
                </a:cubicBezTo>
                <a:lnTo>
                  <a:pt x="6963402" y="531133"/>
                </a:lnTo>
                <a:lnTo>
                  <a:pt x="6990877" y="702755"/>
                </a:lnTo>
                <a:cubicBezTo>
                  <a:pt x="6991993" y="709676"/>
                  <a:pt x="6999071" y="714460"/>
                  <a:pt x="7006705" y="713436"/>
                </a:cubicBezTo>
                <a:cubicBezTo>
                  <a:pt x="7011944" y="712737"/>
                  <a:pt x="7016292" y="709403"/>
                  <a:pt x="7017908" y="704833"/>
                </a:cubicBezTo>
                <a:lnTo>
                  <a:pt x="7054580" y="602275"/>
                </a:lnTo>
                <a:lnTo>
                  <a:pt x="7096824" y="709748"/>
                </a:lnTo>
                <a:cubicBezTo>
                  <a:pt x="7098775" y="714875"/>
                  <a:pt x="7104125" y="718276"/>
                  <a:pt x="7110088" y="718159"/>
                </a:cubicBezTo>
                <a:cubicBezTo>
                  <a:pt x="7115997" y="718103"/>
                  <a:pt x="7121291" y="714653"/>
                  <a:pt x="7123185" y="709545"/>
                </a:cubicBezTo>
                <a:lnTo>
                  <a:pt x="7156624" y="619300"/>
                </a:lnTo>
                <a:lnTo>
                  <a:pt x="7177357" y="681676"/>
                </a:lnTo>
                <a:cubicBezTo>
                  <a:pt x="7179586" y="688375"/>
                  <a:pt x="7187332" y="692170"/>
                  <a:pt x="7194745" y="690148"/>
                </a:cubicBezTo>
                <a:cubicBezTo>
                  <a:pt x="7199371" y="688881"/>
                  <a:pt x="7202937" y="685521"/>
                  <a:pt x="7204163" y="681270"/>
                </a:cubicBezTo>
                <a:lnTo>
                  <a:pt x="7255159" y="505038"/>
                </a:lnTo>
                <a:lnTo>
                  <a:pt x="7285254" y="770654"/>
                </a:lnTo>
                <a:cubicBezTo>
                  <a:pt x="7286034" y="777616"/>
                  <a:pt x="7292889" y="782683"/>
                  <a:pt x="7300524" y="781974"/>
                </a:cubicBezTo>
                <a:cubicBezTo>
                  <a:pt x="7306599" y="781411"/>
                  <a:pt x="7311615" y="777287"/>
                  <a:pt x="7312785" y="771819"/>
                </a:cubicBezTo>
                <a:lnTo>
                  <a:pt x="7349178" y="604961"/>
                </a:lnTo>
                <a:lnTo>
                  <a:pt x="7388190" y="709545"/>
                </a:lnTo>
                <a:cubicBezTo>
                  <a:pt x="7390642" y="716178"/>
                  <a:pt x="7398557" y="719745"/>
                  <a:pt x="7405858" y="717510"/>
                </a:cubicBezTo>
                <a:cubicBezTo>
                  <a:pt x="7411096" y="715904"/>
                  <a:pt x="7414774" y="711622"/>
                  <a:pt x="7415276" y="706606"/>
                </a:cubicBezTo>
                <a:lnTo>
                  <a:pt x="7441191" y="435670"/>
                </a:lnTo>
                <a:lnTo>
                  <a:pt x="7469056" y="834043"/>
                </a:lnTo>
                <a:cubicBezTo>
                  <a:pt x="7469503" y="840701"/>
                  <a:pt x="7475578" y="845885"/>
                  <a:pt x="7482934" y="845900"/>
                </a:cubicBezTo>
                <a:cubicBezTo>
                  <a:pt x="7490291" y="845915"/>
                  <a:pt x="7496422" y="840721"/>
                  <a:pt x="7496867" y="834043"/>
                </a:cubicBezTo>
                <a:lnTo>
                  <a:pt x="7537328" y="264807"/>
                </a:lnTo>
                <a:lnTo>
                  <a:pt x="7566643" y="981191"/>
                </a:lnTo>
                <a:cubicBezTo>
                  <a:pt x="7566922" y="987940"/>
                  <a:pt x="7572998" y="993302"/>
                  <a:pt x="7580409" y="993403"/>
                </a:cubicBezTo>
                <a:cubicBezTo>
                  <a:pt x="7587765" y="993388"/>
                  <a:pt x="7593841" y="988173"/>
                  <a:pt x="7594286" y="981495"/>
                </a:cubicBezTo>
                <a:lnTo>
                  <a:pt x="7637534" y="325663"/>
                </a:lnTo>
                <a:lnTo>
                  <a:pt x="7664118" y="706302"/>
                </a:lnTo>
                <a:cubicBezTo>
                  <a:pt x="7664620" y="712762"/>
                  <a:pt x="7670305" y="717865"/>
                  <a:pt x="7677439" y="718159"/>
                </a:cubicBezTo>
                <a:cubicBezTo>
                  <a:pt x="7684572" y="718483"/>
                  <a:pt x="7690814" y="713796"/>
                  <a:pt x="7691761" y="707366"/>
                </a:cubicBezTo>
                <a:lnTo>
                  <a:pt x="7720017" y="535085"/>
                </a:lnTo>
                <a:lnTo>
                  <a:pt x="7761816" y="784132"/>
                </a:lnTo>
                <a:cubicBezTo>
                  <a:pt x="7762874" y="790223"/>
                  <a:pt x="7768559" y="794753"/>
                  <a:pt x="7775358" y="794875"/>
                </a:cubicBezTo>
                <a:lnTo>
                  <a:pt x="7775637" y="794875"/>
                </a:lnTo>
                <a:cubicBezTo>
                  <a:pt x="7782270" y="794875"/>
                  <a:pt x="7787954" y="790639"/>
                  <a:pt x="7789291" y="784741"/>
                </a:cubicBezTo>
                <a:lnTo>
                  <a:pt x="7820502" y="632272"/>
                </a:lnTo>
                <a:lnTo>
                  <a:pt x="7850541" y="724746"/>
                </a:lnTo>
                <a:cubicBezTo>
                  <a:pt x="7852269" y="730112"/>
                  <a:pt x="7857730" y="733801"/>
                  <a:pt x="7863861" y="733816"/>
                </a:cubicBezTo>
                <a:cubicBezTo>
                  <a:pt x="7869991" y="733806"/>
                  <a:pt x="7875398" y="730143"/>
                  <a:pt x="7877181" y="724797"/>
                </a:cubicBezTo>
                <a:lnTo>
                  <a:pt x="7911958" y="620010"/>
                </a:lnTo>
                <a:lnTo>
                  <a:pt x="7947794" y="791125"/>
                </a:lnTo>
                <a:cubicBezTo>
                  <a:pt x="7949075" y="797094"/>
                  <a:pt x="7954872" y="801371"/>
                  <a:pt x="7961559" y="801259"/>
                </a:cubicBezTo>
                <a:cubicBezTo>
                  <a:pt x="7968303" y="801208"/>
                  <a:pt x="7974043" y="796800"/>
                  <a:pt x="7975213" y="790770"/>
                </a:cubicBezTo>
                <a:lnTo>
                  <a:pt x="8007761" y="620212"/>
                </a:lnTo>
                <a:lnTo>
                  <a:pt x="8038246" y="851372"/>
                </a:lnTo>
                <a:cubicBezTo>
                  <a:pt x="8038358" y="858370"/>
                  <a:pt x="8044711" y="863939"/>
                  <a:pt x="8052457" y="863812"/>
                </a:cubicBezTo>
                <a:cubicBezTo>
                  <a:pt x="8060149" y="863685"/>
                  <a:pt x="8066223" y="857914"/>
                  <a:pt x="8066112" y="850917"/>
                </a:cubicBezTo>
                <a:lnTo>
                  <a:pt x="8108355" y="386012"/>
                </a:lnTo>
                <a:lnTo>
                  <a:pt x="8149933" y="690848"/>
                </a:lnTo>
                <a:cubicBezTo>
                  <a:pt x="8150880" y="697789"/>
                  <a:pt x="8157847" y="702704"/>
                  <a:pt x="8165481" y="701823"/>
                </a:cubicBezTo>
                <a:cubicBezTo>
                  <a:pt x="8170943" y="701199"/>
                  <a:pt x="8175457" y="697734"/>
                  <a:pt x="8177074" y="692976"/>
                </a:cubicBezTo>
                <a:lnTo>
                  <a:pt x="8202710" y="616260"/>
                </a:lnTo>
                <a:lnTo>
                  <a:pt x="8243784" y="710305"/>
                </a:lnTo>
                <a:cubicBezTo>
                  <a:pt x="8246626" y="716801"/>
                  <a:pt x="8254763" y="719953"/>
                  <a:pt x="8261898" y="717353"/>
                </a:cubicBezTo>
                <a:cubicBezTo>
                  <a:pt x="8266579" y="715646"/>
                  <a:pt x="8269866" y="711764"/>
                  <a:pt x="8270536" y="707214"/>
                </a:cubicBezTo>
                <a:lnTo>
                  <a:pt x="8290321" y="562194"/>
                </a:lnTo>
                <a:lnTo>
                  <a:pt x="8338138" y="982204"/>
                </a:lnTo>
                <a:cubicBezTo>
                  <a:pt x="8337972" y="989202"/>
                  <a:pt x="8344102" y="994984"/>
                  <a:pt x="8351793" y="995126"/>
                </a:cubicBezTo>
                <a:cubicBezTo>
                  <a:pt x="8359484" y="995267"/>
                  <a:pt x="8365838" y="989709"/>
                  <a:pt x="8366004" y="982711"/>
                </a:cubicBezTo>
                <a:lnTo>
                  <a:pt x="8421735" y="635971"/>
                </a:lnTo>
                <a:lnTo>
                  <a:pt x="8438455" y="686642"/>
                </a:lnTo>
                <a:cubicBezTo>
                  <a:pt x="8440685" y="693336"/>
                  <a:pt x="8448487" y="697111"/>
                  <a:pt x="8455844" y="695078"/>
                </a:cubicBezTo>
                <a:cubicBezTo>
                  <a:pt x="8459745" y="694004"/>
                  <a:pt x="8462922" y="691440"/>
                  <a:pt x="8464539" y="688061"/>
                </a:cubicBezTo>
                <a:lnTo>
                  <a:pt x="8499203" y="617122"/>
                </a:lnTo>
                <a:lnTo>
                  <a:pt x="8524282" y="708937"/>
                </a:lnTo>
                <a:cubicBezTo>
                  <a:pt x="8526123" y="715732"/>
                  <a:pt x="8533646" y="719892"/>
                  <a:pt x="8541114" y="718230"/>
                </a:cubicBezTo>
                <a:cubicBezTo>
                  <a:pt x="8546967" y="716933"/>
                  <a:pt x="8551202" y="712393"/>
                  <a:pt x="8551703" y="706961"/>
                </a:cubicBezTo>
                <a:lnTo>
                  <a:pt x="8586089" y="336659"/>
                </a:lnTo>
                <a:lnTo>
                  <a:pt x="8619251" y="873921"/>
                </a:lnTo>
                <a:cubicBezTo>
                  <a:pt x="8619640" y="880589"/>
                  <a:pt x="8625659" y="885834"/>
                  <a:pt x="8633015" y="885879"/>
                </a:cubicBezTo>
                <a:cubicBezTo>
                  <a:pt x="8640317" y="885874"/>
                  <a:pt x="8646391" y="880782"/>
                  <a:pt x="8646949" y="874174"/>
                </a:cubicBezTo>
                <a:lnTo>
                  <a:pt x="8684010" y="417884"/>
                </a:lnTo>
                <a:lnTo>
                  <a:pt x="8714551" y="697080"/>
                </a:lnTo>
                <a:cubicBezTo>
                  <a:pt x="8715275" y="703566"/>
                  <a:pt x="8721238" y="708511"/>
                  <a:pt x="8728428" y="708532"/>
                </a:cubicBezTo>
                <a:cubicBezTo>
                  <a:pt x="8735618" y="708420"/>
                  <a:pt x="8741581" y="703358"/>
                  <a:pt x="8742137" y="696827"/>
                </a:cubicBezTo>
                <a:lnTo>
                  <a:pt x="8780314" y="255281"/>
                </a:lnTo>
                <a:lnTo>
                  <a:pt x="8804947" y="981495"/>
                </a:lnTo>
                <a:cubicBezTo>
                  <a:pt x="8804781" y="988493"/>
                  <a:pt x="8810855" y="994289"/>
                  <a:pt x="8818547" y="994442"/>
                </a:cubicBezTo>
                <a:cubicBezTo>
                  <a:pt x="8826293" y="994594"/>
                  <a:pt x="8832647" y="989050"/>
                  <a:pt x="8832813" y="982053"/>
                </a:cubicBezTo>
                <a:lnTo>
                  <a:pt x="8869485" y="551351"/>
                </a:lnTo>
                <a:lnTo>
                  <a:pt x="8900250" y="750183"/>
                </a:lnTo>
                <a:cubicBezTo>
                  <a:pt x="8901252" y="757120"/>
                  <a:pt x="8908275" y="761994"/>
                  <a:pt x="8915910" y="761067"/>
                </a:cubicBezTo>
                <a:cubicBezTo>
                  <a:pt x="8921595" y="760378"/>
                  <a:pt x="8926276" y="756552"/>
                  <a:pt x="8927613" y="751450"/>
                </a:cubicBezTo>
                <a:lnTo>
                  <a:pt x="8958879" y="636680"/>
                </a:lnTo>
                <a:lnTo>
                  <a:pt x="8984070" y="755047"/>
                </a:lnTo>
                <a:cubicBezTo>
                  <a:pt x="8985575" y="761913"/>
                  <a:pt x="8992876" y="766383"/>
                  <a:pt x="9000455" y="765030"/>
                </a:cubicBezTo>
                <a:cubicBezTo>
                  <a:pt x="9005248" y="764163"/>
                  <a:pt x="9009261" y="761042"/>
                  <a:pt x="9010878" y="756821"/>
                </a:cubicBezTo>
                <a:lnTo>
                  <a:pt x="9063041" y="621530"/>
                </a:lnTo>
                <a:lnTo>
                  <a:pt x="9084165" y="696573"/>
                </a:lnTo>
                <a:cubicBezTo>
                  <a:pt x="9086060" y="703348"/>
                  <a:pt x="9093694" y="707427"/>
                  <a:pt x="9101107" y="705684"/>
                </a:cubicBezTo>
                <a:cubicBezTo>
                  <a:pt x="9105510" y="704655"/>
                  <a:pt x="9109076" y="701747"/>
                  <a:pt x="9110693" y="697890"/>
                </a:cubicBezTo>
                <a:lnTo>
                  <a:pt x="9151600" y="599691"/>
                </a:lnTo>
                <a:lnTo>
                  <a:pt x="9200198" y="820564"/>
                </a:lnTo>
                <a:cubicBezTo>
                  <a:pt x="9201703" y="827431"/>
                  <a:pt x="9209003" y="831905"/>
                  <a:pt x="9216527" y="830562"/>
                </a:cubicBezTo>
                <a:cubicBezTo>
                  <a:pt x="9222380" y="829518"/>
                  <a:pt x="9226839" y="825216"/>
                  <a:pt x="9227673" y="819855"/>
                </a:cubicBezTo>
                <a:lnTo>
                  <a:pt x="9249966" y="677116"/>
                </a:lnTo>
                <a:lnTo>
                  <a:pt x="9283907" y="942073"/>
                </a:lnTo>
                <a:cubicBezTo>
                  <a:pt x="9284687" y="948366"/>
                  <a:pt x="9290483" y="953160"/>
                  <a:pt x="9297450" y="953322"/>
                </a:cubicBezTo>
                <a:cubicBezTo>
                  <a:pt x="9304305" y="953307"/>
                  <a:pt x="9310101" y="948807"/>
                  <a:pt x="9311216" y="942681"/>
                </a:cubicBezTo>
                <a:lnTo>
                  <a:pt x="9366168" y="636325"/>
                </a:lnTo>
                <a:lnTo>
                  <a:pt x="9388461" y="708988"/>
                </a:lnTo>
                <a:cubicBezTo>
                  <a:pt x="9390131" y="714369"/>
                  <a:pt x="9395538" y="718113"/>
                  <a:pt x="9401668" y="718210"/>
                </a:cubicBezTo>
                <a:cubicBezTo>
                  <a:pt x="9407855" y="718377"/>
                  <a:pt x="9413373" y="714733"/>
                  <a:pt x="9415155" y="709342"/>
                </a:cubicBezTo>
                <a:lnTo>
                  <a:pt x="9442018" y="631664"/>
                </a:lnTo>
                <a:lnTo>
                  <a:pt x="9456286" y="707670"/>
                </a:lnTo>
                <a:cubicBezTo>
                  <a:pt x="9457511" y="714576"/>
                  <a:pt x="9464701" y="719258"/>
                  <a:pt x="9472280" y="718128"/>
                </a:cubicBezTo>
                <a:cubicBezTo>
                  <a:pt x="9478411" y="717216"/>
                  <a:pt x="9483149" y="712722"/>
                  <a:pt x="9483872" y="707113"/>
                </a:cubicBezTo>
                <a:lnTo>
                  <a:pt x="9520266" y="446412"/>
                </a:lnTo>
                <a:lnTo>
                  <a:pt x="9580178" y="835056"/>
                </a:lnTo>
                <a:cubicBezTo>
                  <a:pt x="9581124" y="841218"/>
                  <a:pt x="9586865" y="845839"/>
                  <a:pt x="9593720" y="845951"/>
                </a:cubicBezTo>
                <a:lnTo>
                  <a:pt x="9593998" y="845951"/>
                </a:lnTo>
                <a:cubicBezTo>
                  <a:pt x="9600742" y="845946"/>
                  <a:pt x="9606539" y="841522"/>
                  <a:pt x="9607709" y="835462"/>
                </a:cubicBezTo>
                <a:lnTo>
                  <a:pt x="9640109" y="668571"/>
                </a:lnTo>
                <a:lnTo>
                  <a:pt x="9688709" y="1055846"/>
                </a:lnTo>
                <a:cubicBezTo>
                  <a:pt x="9689378" y="1061962"/>
                  <a:pt x="9694840" y="1066735"/>
                  <a:pt x="9701583" y="1067145"/>
                </a:cubicBezTo>
                <a:lnTo>
                  <a:pt x="9701862" y="1067145"/>
                </a:lnTo>
                <a:cubicBezTo>
                  <a:pt x="9709052" y="1067003"/>
                  <a:pt x="9714960" y="1061911"/>
                  <a:pt x="9715460" y="1055390"/>
                </a:cubicBezTo>
                <a:lnTo>
                  <a:pt x="9753748" y="578426"/>
                </a:lnTo>
                <a:lnTo>
                  <a:pt x="9782952" y="890760"/>
                </a:lnTo>
                <a:cubicBezTo>
                  <a:pt x="9783564" y="897297"/>
                  <a:pt x="9789584" y="902313"/>
                  <a:pt x="9796829" y="902313"/>
                </a:cubicBezTo>
                <a:cubicBezTo>
                  <a:pt x="9804074" y="902308"/>
                  <a:pt x="9810148" y="897236"/>
                  <a:pt x="9810707" y="890659"/>
                </a:cubicBezTo>
                <a:lnTo>
                  <a:pt x="9852951" y="415519"/>
                </a:lnTo>
                <a:lnTo>
                  <a:pt x="9889845" y="705204"/>
                </a:lnTo>
                <a:cubicBezTo>
                  <a:pt x="9890792" y="711654"/>
                  <a:pt x="9896868" y="716458"/>
                  <a:pt x="9904001" y="716402"/>
                </a:cubicBezTo>
                <a:cubicBezTo>
                  <a:pt x="9911191" y="716235"/>
                  <a:pt x="9917099" y="711127"/>
                  <a:pt x="9917600" y="704596"/>
                </a:cubicBezTo>
                <a:lnTo>
                  <a:pt x="9951039" y="271057"/>
                </a:lnTo>
                <a:lnTo>
                  <a:pt x="9979685" y="737684"/>
                </a:lnTo>
                <a:cubicBezTo>
                  <a:pt x="9979574" y="744682"/>
                  <a:pt x="9985704" y="750432"/>
                  <a:pt x="9993451" y="750529"/>
                </a:cubicBezTo>
                <a:cubicBezTo>
                  <a:pt x="10001141" y="750625"/>
                  <a:pt x="10007440" y="745036"/>
                  <a:pt x="10007551" y="738038"/>
                </a:cubicBezTo>
                <a:lnTo>
                  <a:pt x="10029454" y="502267"/>
                </a:lnTo>
                <a:lnTo>
                  <a:pt x="10062391" y="905303"/>
                </a:lnTo>
                <a:cubicBezTo>
                  <a:pt x="10062893" y="911799"/>
                  <a:pt x="10068801" y="916866"/>
                  <a:pt x="10075934" y="917008"/>
                </a:cubicBezTo>
                <a:lnTo>
                  <a:pt x="10076268" y="917008"/>
                </a:lnTo>
                <a:cubicBezTo>
                  <a:pt x="10083290" y="917003"/>
                  <a:pt x="10089254" y="912219"/>
                  <a:pt x="10090089" y="905860"/>
                </a:cubicBezTo>
                <a:lnTo>
                  <a:pt x="10135009" y="562515"/>
                </a:lnTo>
                <a:lnTo>
                  <a:pt x="10162484" y="734137"/>
                </a:lnTo>
                <a:cubicBezTo>
                  <a:pt x="10163600" y="741058"/>
                  <a:pt x="10170678" y="745842"/>
                  <a:pt x="10178313" y="744818"/>
                </a:cubicBezTo>
                <a:cubicBezTo>
                  <a:pt x="10183551" y="744119"/>
                  <a:pt x="10187899" y="740785"/>
                  <a:pt x="10189515" y="736215"/>
                </a:cubicBezTo>
                <a:lnTo>
                  <a:pt x="10226187" y="633657"/>
                </a:lnTo>
                <a:lnTo>
                  <a:pt x="10268431" y="741130"/>
                </a:lnTo>
                <a:cubicBezTo>
                  <a:pt x="10270382" y="746257"/>
                  <a:pt x="10275732" y="749658"/>
                  <a:pt x="10281695" y="749541"/>
                </a:cubicBezTo>
                <a:cubicBezTo>
                  <a:pt x="10287604" y="749485"/>
                  <a:pt x="10292898" y="746034"/>
                  <a:pt x="10294792" y="740927"/>
                </a:cubicBezTo>
                <a:lnTo>
                  <a:pt x="10328231" y="650682"/>
                </a:lnTo>
                <a:lnTo>
                  <a:pt x="10348965" y="713058"/>
                </a:lnTo>
                <a:cubicBezTo>
                  <a:pt x="10351193" y="719757"/>
                  <a:pt x="10358940" y="723551"/>
                  <a:pt x="10366352" y="721530"/>
                </a:cubicBezTo>
                <a:cubicBezTo>
                  <a:pt x="10370978" y="720263"/>
                  <a:pt x="10374544" y="716903"/>
                  <a:pt x="10375770" y="712652"/>
                </a:cubicBezTo>
                <a:lnTo>
                  <a:pt x="10426766" y="536420"/>
                </a:lnTo>
                <a:lnTo>
                  <a:pt x="10456861" y="802036"/>
                </a:lnTo>
                <a:cubicBezTo>
                  <a:pt x="10457641" y="808998"/>
                  <a:pt x="10464496" y="814065"/>
                  <a:pt x="10472131" y="813356"/>
                </a:cubicBezTo>
                <a:cubicBezTo>
                  <a:pt x="10478206" y="812793"/>
                  <a:pt x="10483222" y="808669"/>
                  <a:pt x="10484392" y="803201"/>
                </a:cubicBezTo>
                <a:lnTo>
                  <a:pt x="10520785" y="636342"/>
                </a:lnTo>
                <a:lnTo>
                  <a:pt x="10559797" y="740927"/>
                </a:lnTo>
                <a:cubicBezTo>
                  <a:pt x="10562249" y="747560"/>
                  <a:pt x="10570164" y="751127"/>
                  <a:pt x="10577465" y="748892"/>
                </a:cubicBezTo>
                <a:cubicBezTo>
                  <a:pt x="10582703" y="747286"/>
                  <a:pt x="10586381" y="743004"/>
                  <a:pt x="10586883" y="737988"/>
                </a:cubicBezTo>
                <a:lnTo>
                  <a:pt x="10612798" y="467051"/>
                </a:lnTo>
                <a:lnTo>
                  <a:pt x="10640664" y="865425"/>
                </a:lnTo>
                <a:cubicBezTo>
                  <a:pt x="10641110" y="872083"/>
                  <a:pt x="10647185" y="877267"/>
                  <a:pt x="10654541" y="877282"/>
                </a:cubicBezTo>
                <a:cubicBezTo>
                  <a:pt x="10661898" y="877297"/>
                  <a:pt x="10668029" y="872103"/>
                  <a:pt x="10668474" y="865425"/>
                </a:cubicBezTo>
                <a:lnTo>
                  <a:pt x="10708935" y="296189"/>
                </a:lnTo>
                <a:lnTo>
                  <a:pt x="10738251" y="1012573"/>
                </a:lnTo>
                <a:cubicBezTo>
                  <a:pt x="10738529" y="1019322"/>
                  <a:pt x="10744605" y="1024683"/>
                  <a:pt x="10752016" y="1024784"/>
                </a:cubicBezTo>
                <a:cubicBezTo>
                  <a:pt x="10759373" y="1024770"/>
                  <a:pt x="10765448" y="1019555"/>
                  <a:pt x="10765894" y="1012877"/>
                </a:cubicBezTo>
                <a:lnTo>
                  <a:pt x="10809141" y="357045"/>
                </a:lnTo>
                <a:lnTo>
                  <a:pt x="10835725" y="737684"/>
                </a:lnTo>
                <a:cubicBezTo>
                  <a:pt x="10836227" y="744144"/>
                  <a:pt x="10841912" y="749247"/>
                  <a:pt x="10849046" y="749541"/>
                </a:cubicBezTo>
                <a:cubicBezTo>
                  <a:pt x="10856179" y="749865"/>
                  <a:pt x="10862421" y="745178"/>
                  <a:pt x="10863368" y="738748"/>
                </a:cubicBezTo>
                <a:lnTo>
                  <a:pt x="10891624" y="566467"/>
                </a:lnTo>
                <a:lnTo>
                  <a:pt x="10933423" y="815514"/>
                </a:lnTo>
                <a:cubicBezTo>
                  <a:pt x="10934482" y="821605"/>
                  <a:pt x="10940166" y="826135"/>
                  <a:pt x="10946966" y="826257"/>
                </a:cubicBezTo>
                <a:lnTo>
                  <a:pt x="10947244" y="826257"/>
                </a:lnTo>
                <a:cubicBezTo>
                  <a:pt x="10953877" y="826257"/>
                  <a:pt x="10959561" y="822020"/>
                  <a:pt x="10960898" y="816122"/>
                </a:cubicBezTo>
                <a:lnTo>
                  <a:pt x="10992109" y="663654"/>
                </a:lnTo>
                <a:lnTo>
                  <a:pt x="11022148" y="756128"/>
                </a:lnTo>
                <a:cubicBezTo>
                  <a:pt x="11023876" y="761494"/>
                  <a:pt x="11029337" y="765183"/>
                  <a:pt x="11035468" y="765198"/>
                </a:cubicBezTo>
                <a:cubicBezTo>
                  <a:pt x="11041598" y="765188"/>
                  <a:pt x="11047005" y="761524"/>
                  <a:pt x="11048788" y="756179"/>
                </a:cubicBezTo>
                <a:lnTo>
                  <a:pt x="11083564" y="651391"/>
                </a:lnTo>
                <a:lnTo>
                  <a:pt x="11119401" y="822507"/>
                </a:lnTo>
                <a:cubicBezTo>
                  <a:pt x="11120682" y="828476"/>
                  <a:pt x="11126479" y="832752"/>
                  <a:pt x="11133166" y="832641"/>
                </a:cubicBezTo>
                <a:cubicBezTo>
                  <a:pt x="11139909" y="832590"/>
                  <a:pt x="11145650" y="828182"/>
                  <a:pt x="11146820" y="822152"/>
                </a:cubicBezTo>
                <a:lnTo>
                  <a:pt x="11179368" y="651594"/>
                </a:lnTo>
                <a:lnTo>
                  <a:pt x="11209853" y="882754"/>
                </a:lnTo>
                <a:cubicBezTo>
                  <a:pt x="11209965" y="889752"/>
                  <a:pt x="11216318" y="895321"/>
                  <a:pt x="11224064" y="895194"/>
                </a:cubicBezTo>
                <a:cubicBezTo>
                  <a:pt x="11231755" y="895067"/>
                  <a:pt x="11237831" y="889296"/>
                  <a:pt x="11237719" y="882299"/>
                </a:cubicBezTo>
                <a:lnTo>
                  <a:pt x="11279963" y="417394"/>
                </a:lnTo>
                <a:lnTo>
                  <a:pt x="11321540" y="722229"/>
                </a:lnTo>
                <a:cubicBezTo>
                  <a:pt x="11322487" y="729171"/>
                  <a:pt x="11329454" y="734086"/>
                  <a:pt x="11337088" y="733205"/>
                </a:cubicBezTo>
                <a:cubicBezTo>
                  <a:pt x="11342550" y="732581"/>
                  <a:pt x="11347064" y="729115"/>
                  <a:pt x="11348681" y="724357"/>
                </a:cubicBezTo>
                <a:lnTo>
                  <a:pt x="11374318" y="647642"/>
                </a:lnTo>
                <a:lnTo>
                  <a:pt x="11415391" y="741687"/>
                </a:lnTo>
                <a:cubicBezTo>
                  <a:pt x="11418234" y="748183"/>
                  <a:pt x="11426370" y="751334"/>
                  <a:pt x="11433505" y="748735"/>
                </a:cubicBezTo>
                <a:cubicBezTo>
                  <a:pt x="11438186" y="747028"/>
                  <a:pt x="11441474" y="743146"/>
                  <a:pt x="11442143" y="738596"/>
                </a:cubicBezTo>
                <a:lnTo>
                  <a:pt x="11461928" y="593576"/>
                </a:lnTo>
                <a:lnTo>
                  <a:pt x="11509745" y="1013586"/>
                </a:lnTo>
                <a:cubicBezTo>
                  <a:pt x="11509579" y="1020584"/>
                  <a:pt x="11515709" y="1026365"/>
                  <a:pt x="11523401" y="1026508"/>
                </a:cubicBezTo>
                <a:cubicBezTo>
                  <a:pt x="11531091" y="1026649"/>
                  <a:pt x="11537445" y="1021091"/>
                  <a:pt x="11537611" y="1014093"/>
                </a:cubicBezTo>
                <a:lnTo>
                  <a:pt x="11593343" y="667353"/>
                </a:lnTo>
                <a:lnTo>
                  <a:pt x="11610062" y="718024"/>
                </a:lnTo>
                <a:cubicBezTo>
                  <a:pt x="11612292" y="724718"/>
                  <a:pt x="11620094" y="728492"/>
                  <a:pt x="11627451" y="726460"/>
                </a:cubicBezTo>
                <a:cubicBezTo>
                  <a:pt x="11631352" y="725386"/>
                  <a:pt x="11634529" y="722822"/>
                  <a:pt x="11636146" y="719442"/>
                </a:cubicBezTo>
                <a:lnTo>
                  <a:pt x="11670811" y="648503"/>
                </a:lnTo>
                <a:lnTo>
                  <a:pt x="11695890" y="740319"/>
                </a:lnTo>
                <a:cubicBezTo>
                  <a:pt x="11697729" y="747114"/>
                  <a:pt x="11705253" y="751274"/>
                  <a:pt x="11712721" y="749612"/>
                </a:cubicBezTo>
                <a:cubicBezTo>
                  <a:pt x="11718573" y="748314"/>
                  <a:pt x="11722809" y="743775"/>
                  <a:pt x="11723310" y="738343"/>
                </a:cubicBezTo>
                <a:lnTo>
                  <a:pt x="11757696" y="368040"/>
                </a:lnTo>
                <a:lnTo>
                  <a:pt x="11790857" y="905303"/>
                </a:lnTo>
                <a:cubicBezTo>
                  <a:pt x="11791247" y="911971"/>
                  <a:pt x="11797266" y="917216"/>
                  <a:pt x="11804623" y="917261"/>
                </a:cubicBezTo>
                <a:cubicBezTo>
                  <a:pt x="11811924" y="917256"/>
                  <a:pt x="11817998" y="912164"/>
                  <a:pt x="11818556" y="905556"/>
                </a:cubicBezTo>
                <a:lnTo>
                  <a:pt x="11855617" y="449266"/>
                </a:lnTo>
                <a:lnTo>
                  <a:pt x="11886158" y="728462"/>
                </a:lnTo>
                <a:cubicBezTo>
                  <a:pt x="11886883" y="734947"/>
                  <a:pt x="11892845" y="739893"/>
                  <a:pt x="11900035" y="739913"/>
                </a:cubicBezTo>
                <a:cubicBezTo>
                  <a:pt x="11907225" y="739802"/>
                  <a:pt x="11913188" y="734740"/>
                  <a:pt x="11913745" y="728208"/>
                </a:cubicBezTo>
                <a:lnTo>
                  <a:pt x="11951922" y="286663"/>
                </a:lnTo>
                <a:lnTo>
                  <a:pt x="11976555" y="1012877"/>
                </a:lnTo>
                <a:cubicBezTo>
                  <a:pt x="11976388" y="1019875"/>
                  <a:pt x="11982462" y="1025671"/>
                  <a:pt x="11990154" y="1025823"/>
                </a:cubicBezTo>
                <a:cubicBezTo>
                  <a:pt x="11997901" y="1025976"/>
                  <a:pt x="12004254" y="1020432"/>
                  <a:pt x="12004421" y="1013435"/>
                </a:cubicBezTo>
                <a:lnTo>
                  <a:pt x="12041092" y="582733"/>
                </a:lnTo>
                <a:lnTo>
                  <a:pt x="12071857" y="781565"/>
                </a:lnTo>
                <a:cubicBezTo>
                  <a:pt x="12072859" y="788502"/>
                  <a:pt x="12079882" y="793376"/>
                  <a:pt x="12087517" y="792449"/>
                </a:cubicBezTo>
                <a:cubicBezTo>
                  <a:pt x="12093202" y="791759"/>
                  <a:pt x="12097883" y="787934"/>
                  <a:pt x="12099220" y="782832"/>
                </a:cubicBezTo>
                <a:lnTo>
                  <a:pt x="12130487" y="668062"/>
                </a:lnTo>
                <a:lnTo>
                  <a:pt x="12155677" y="786429"/>
                </a:lnTo>
                <a:cubicBezTo>
                  <a:pt x="12157182" y="793295"/>
                  <a:pt x="12164483" y="797764"/>
                  <a:pt x="12172062" y="796412"/>
                </a:cubicBezTo>
                <a:cubicBezTo>
                  <a:pt x="12176856" y="795545"/>
                  <a:pt x="12180868" y="792424"/>
                  <a:pt x="12182485" y="788203"/>
                </a:cubicBezTo>
                <a:lnTo>
                  <a:pt x="12234649" y="652912"/>
                </a:lnTo>
                <a:lnTo>
                  <a:pt x="12255772" y="727955"/>
                </a:lnTo>
                <a:cubicBezTo>
                  <a:pt x="12257667" y="734729"/>
                  <a:pt x="12265302" y="738809"/>
                  <a:pt x="12272714" y="737066"/>
                </a:cubicBezTo>
                <a:cubicBezTo>
                  <a:pt x="12277117" y="736037"/>
                  <a:pt x="12280683" y="733129"/>
                  <a:pt x="12282300" y="729272"/>
                </a:cubicBezTo>
                <a:lnTo>
                  <a:pt x="12323208" y="631073"/>
                </a:lnTo>
                <a:lnTo>
                  <a:pt x="12371806" y="851946"/>
                </a:lnTo>
                <a:cubicBezTo>
                  <a:pt x="12373311" y="858812"/>
                  <a:pt x="12380610" y="863287"/>
                  <a:pt x="12388134" y="861944"/>
                </a:cubicBezTo>
                <a:cubicBezTo>
                  <a:pt x="12393987" y="860900"/>
                  <a:pt x="12398446" y="856598"/>
                  <a:pt x="12399281" y="851237"/>
                </a:cubicBezTo>
                <a:lnTo>
                  <a:pt x="12421573" y="708498"/>
                </a:lnTo>
                <a:lnTo>
                  <a:pt x="12455515" y="973455"/>
                </a:lnTo>
                <a:cubicBezTo>
                  <a:pt x="12456294" y="979748"/>
                  <a:pt x="12462091" y="984542"/>
                  <a:pt x="12469058" y="984704"/>
                </a:cubicBezTo>
                <a:cubicBezTo>
                  <a:pt x="12475912" y="984689"/>
                  <a:pt x="12481708" y="980189"/>
                  <a:pt x="12482823" y="974063"/>
                </a:cubicBezTo>
                <a:lnTo>
                  <a:pt x="12537775" y="667707"/>
                </a:lnTo>
                <a:lnTo>
                  <a:pt x="12560068" y="740369"/>
                </a:lnTo>
                <a:cubicBezTo>
                  <a:pt x="12561738" y="745751"/>
                  <a:pt x="12567145" y="749495"/>
                  <a:pt x="12573276" y="749592"/>
                </a:cubicBezTo>
                <a:cubicBezTo>
                  <a:pt x="12579462" y="749759"/>
                  <a:pt x="12584980" y="746115"/>
                  <a:pt x="12586762" y="740724"/>
                </a:cubicBezTo>
                <a:lnTo>
                  <a:pt x="12613625" y="663046"/>
                </a:lnTo>
                <a:lnTo>
                  <a:pt x="12627893" y="739052"/>
                </a:lnTo>
                <a:cubicBezTo>
                  <a:pt x="12629119" y="745958"/>
                  <a:pt x="12636309" y="750640"/>
                  <a:pt x="12643887" y="749510"/>
                </a:cubicBezTo>
                <a:cubicBezTo>
                  <a:pt x="12650018" y="748598"/>
                  <a:pt x="12654756" y="744104"/>
                  <a:pt x="12655480" y="738495"/>
                </a:cubicBezTo>
                <a:lnTo>
                  <a:pt x="12691873" y="477794"/>
                </a:lnTo>
                <a:lnTo>
                  <a:pt x="12751785" y="866438"/>
                </a:lnTo>
                <a:cubicBezTo>
                  <a:pt x="12752731" y="872600"/>
                  <a:pt x="12758472" y="877221"/>
                  <a:pt x="12765327" y="877333"/>
                </a:cubicBezTo>
                <a:lnTo>
                  <a:pt x="12765606" y="877333"/>
                </a:lnTo>
                <a:cubicBezTo>
                  <a:pt x="12772349" y="877327"/>
                  <a:pt x="12778146" y="872904"/>
                  <a:pt x="12779316" y="866844"/>
                </a:cubicBezTo>
                <a:lnTo>
                  <a:pt x="12820947" y="652405"/>
                </a:lnTo>
                <a:lnTo>
                  <a:pt x="12864418" y="742042"/>
                </a:lnTo>
                <a:cubicBezTo>
                  <a:pt x="12867540" y="748436"/>
                  <a:pt x="12875788" y="751320"/>
                  <a:pt x="12882810" y="748482"/>
                </a:cubicBezTo>
                <a:cubicBezTo>
                  <a:pt x="12885987" y="747205"/>
                  <a:pt x="12888495" y="744910"/>
                  <a:pt x="12889888" y="742042"/>
                </a:cubicBezTo>
                <a:lnTo>
                  <a:pt x="12952419" y="614351"/>
                </a:lnTo>
                <a:cubicBezTo>
                  <a:pt x="12955986" y="608149"/>
                  <a:pt x="12953310" y="600498"/>
                  <a:pt x="12946511" y="597265"/>
                </a:cubicBezTo>
                <a:cubicBezTo>
                  <a:pt x="12939656" y="594032"/>
                  <a:pt x="12931241" y="596439"/>
                  <a:pt x="12927730" y="602641"/>
                </a:cubicBezTo>
                <a:cubicBezTo>
                  <a:pt x="12927395" y="603153"/>
                  <a:pt x="12927172" y="603675"/>
                  <a:pt x="12926949" y="604217"/>
                </a:cubicBezTo>
                <a:lnTo>
                  <a:pt x="12877683" y="705558"/>
                </a:lnTo>
                <a:lnTo>
                  <a:pt x="12828472" y="604217"/>
                </a:lnTo>
                <a:cubicBezTo>
                  <a:pt x="12825350" y="597812"/>
                  <a:pt x="12817158" y="594903"/>
                  <a:pt x="12810136" y="597721"/>
                </a:cubicBezTo>
                <a:cubicBezTo>
                  <a:pt x="12805844" y="599423"/>
                  <a:pt x="12802834" y="602945"/>
                  <a:pt x="12801999" y="607105"/>
                </a:cubicBezTo>
                <a:lnTo>
                  <a:pt x="12767724" y="783794"/>
                </a:lnTo>
                <a:lnTo>
                  <a:pt x="12705583" y="380556"/>
                </a:lnTo>
                <a:cubicBezTo>
                  <a:pt x="12704635" y="374278"/>
                  <a:pt x="12698728" y="369601"/>
                  <a:pt x="12691761" y="369611"/>
                </a:cubicBezTo>
                <a:cubicBezTo>
                  <a:pt x="12684795" y="369682"/>
                  <a:pt x="12678887" y="374410"/>
                  <a:pt x="12677996" y="380708"/>
                </a:cubicBezTo>
                <a:lnTo>
                  <a:pt x="12640209" y="651088"/>
                </a:lnTo>
                <a:lnTo>
                  <a:pt x="12631961" y="607207"/>
                </a:lnTo>
                <a:cubicBezTo>
                  <a:pt x="12630680" y="600311"/>
                  <a:pt x="12623490" y="595669"/>
                  <a:pt x="12615911" y="596839"/>
                </a:cubicBezTo>
                <a:cubicBezTo>
                  <a:pt x="12610727" y="597635"/>
                  <a:pt x="12606491" y="600994"/>
                  <a:pt x="12604931" y="605535"/>
                </a:cubicBezTo>
                <a:lnTo>
                  <a:pt x="12574836" y="692688"/>
                </a:lnTo>
                <a:lnTo>
                  <a:pt x="12547973" y="605889"/>
                </a:lnTo>
                <a:cubicBezTo>
                  <a:pt x="12546247" y="600158"/>
                  <a:pt x="12540339" y="596312"/>
                  <a:pt x="12533817" y="596667"/>
                </a:cubicBezTo>
                <a:cubicBezTo>
                  <a:pt x="12527297" y="597017"/>
                  <a:pt x="12521891" y="601435"/>
                  <a:pt x="12520832" y="607308"/>
                </a:cubicBezTo>
                <a:lnTo>
                  <a:pt x="12471844" y="880626"/>
                </a:lnTo>
                <a:lnTo>
                  <a:pt x="12436900" y="607865"/>
                </a:lnTo>
                <a:cubicBezTo>
                  <a:pt x="12436064" y="601527"/>
                  <a:pt x="12430213" y="596728"/>
                  <a:pt x="12423190" y="596667"/>
                </a:cubicBezTo>
                <a:cubicBezTo>
                  <a:pt x="12416279" y="596682"/>
                  <a:pt x="12410372" y="601323"/>
                  <a:pt x="12409424" y="607561"/>
                </a:cubicBezTo>
                <a:lnTo>
                  <a:pt x="12383620" y="774167"/>
                </a:lnTo>
                <a:lnTo>
                  <a:pt x="12341598" y="583037"/>
                </a:lnTo>
                <a:cubicBezTo>
                  <a:pt x="12340093" y="576176"/>
                  <a:pt x="12332794" y="571711"/>
                  <a:pt x="12325213" y="573075"/>
                </a:cubicBezTo>
                <a:cubicBezTo>
                  <a:pt x="12320533" y="573926"/>
                  <a:pt x="12316630" y="576921"/>
                  <a:pt x="12314904" y="581010"/>
                </a:cubicBezTo>
                <a:lnTo>
                  <a:pt x="12272380" y="683010"/>
                </a:lnTo>
                <a:lnTo>
                  <a:pt x="12250199" y="606345"/>
                </a:lnTo>
                <a:cubicBezTo>
                  <a:pt x="12248303" y="599565"/>
                  <a:pt x="12240725" y="595481"/>
                  <a:pt x="12233255" y="597214"/>
                </a:cubicBezTo>
                <a:cubicBezTo>
                  <a:pt x="12228741" y="598263"/>
                  <a:pt x="12225119" y="601293"/>
                  <a:pt x="12223558" y="605281"/>
                </a:cubicBezTo>
                <a:lnTo>
                  <a:pt x="12173400" y="735860"/>
                </a:lnTo>
                <a:lnTo>
                  <a:pt x="12145980" y="607054"/>
                </a:lnTo>
                <a:cubicBezTo>
                  <a:pt x="12144699" y="601257"/>
                  <a:pt x="12139181" y="597042"/>
                  <a:pt x="12132659" y="596920"/>
                </a:cubicBezTo>
                <a:lnTo>
                  <a:pt x="12132326" y="596920"/>
                </a:lnTo>
                <a:cubicBezTo>
                  <a:pt x="12125917" y="596915"/>
                  <a:pt x="12120343" y="600888"/>
                  <a:pt x="12118782" y="606548"/>
                </a:cubicBezTo>
                <a:lnTo>
                  <a:pt x="12089579" y="713717"/>
                </a:lnTo>
                <a:lnTo>
                  <a:pt x="12050846" y="464518"/>
                </a:lnTo>
                <a:cubicBezTo>
                  <a:pt x="12050623" y="457520"/>
                  <a:pt x="12044158" y="452033"/>
                  <a:pt x="12036466" y="452255"/>
                </a:cubicBezTo>
                <a:cubicBezTo>
                  <a:pt x="12028776" y="452478"/>
                  <a:pt x="12022757" y="458331"/>
                  <a:pt x="12022980" y="465328"/>
                </a:cubicBezTo>
                <a:lnTo>
                  <a:pt x="11996340" y="778120"/>
                </a:lnTo>
                <a:lnTo>
                  <a:pt x="11972042" y="54034"/>
                </a:lnTo>
                <a:cubicBezTo>
                  <a:pt x="11971818" y="47299"/>
                  <a:pt x="11965855" y="41903"/>
                  <a:pt x="11958442" y="41771"/>
                </a:cubicBezTo>
                <a:lnTo>
                  <a:pt x="11958109" y="41771"/>
                </a:lnTo>
                <a:cubicBezTo>
                  <a:pt x="11950863" y="41776"/>
                  <a:pt x="11944788" y="46848"/>
                  <a:pt x="11944231" y="53426"/>
                </a:cubicBezTo>
                <a:lnTo>
                  <a:pt x="11898418" y="584000"/>
                </a:lnTo>
                <a:lnTo>
                  <a:pt x="11867433" y="300800"/>
                </a:lnTo>
                <a:cubicBezTo>
                  <a:pt x="11866708" y="294314"/>
                  <a:pt x="11860746" y="289369"/>
                  <a:pt x="11853556" y="289349"/>
                </a:cubicBezTo>
                <a:cubicBezTo>
                  <a:pt x="11846310" y="289434"/>
                  <a:pt x="11840347" y="294542"/>
                  <a:pt x="11839846" y="301104"/>
                </a:cubicBezTo>
                <a:lnTo>
                  <a:pt x="11806796" y="708447"/>
                </a:lnTo>
                <a:lnTo>
                  <a:pt x="11774694" y="186081"/>
                </a:lnTo>
                <a:cubicBezTo>
                  <a:pt x="11774249" y="179454"/>
                  <a:pt x="11768286" y="174245"/>
                  <a:pt x="11760985" y="174123"/>
                </a:cubicBezTo>
                <a:cubicBezTo>
                  <a:pt x="11753739" y="174103"/>
                  <a:pt x="11747665" y="179155"/>
                  <a:pt x="11747108" y="185727"/>
                </a:cubicBezTo>
                <a:lnTo>
                  <a:pt x="11703080" y="659397"/>
                </a:lnTo>
                <a:lnTo>
                  <a:pt x="11688533" y="606092"/>
                </a:lnTo>
                <a:cubicBezTo>
                  <a:pt x="11687084" y="600832"/>
                  <a:pt x="11682125" y="596986"/>
                  <a:pt x="11676217" y="596515"/>
                </a:cubicBezTo>
                <a:cubicBezTo>
                  <a:pt x="11670253" y="596024"/>
                  <a:pt x="11664680" y="599043"/>
                  <a:pt x="11662283" y="604014"/>
                </a:cubicBezTo>
                <a:lnTo>
                  <a:pt x="11626337" y="677791"/>
                </a:lnTo>
                <a:lnTo>
                  <a:pt x="11602372" y="605484"/>
                </a:lnTo>
                <a:cubicBezTo>
                  <a:pt x="11600144" y="598780"/>
                  <a:pt x="11592396" y="594969"/>
                  <a:pt x="11585039" y="596971"/>
                </a:cubicBezTo>
                <a:cubicBezTo>
                  <a:pt x="11579856" y="598385"/>
                  <a:pt x="11576011" y="602418"/>
                  <a:pt x="11575230" y="607308"/>
                </a:cubicBezTo>
                <a:lnTo>
                  <a:pt x="11525685" y="910370"/>
                </a:lnTo>
                <a:lnTo>
                  <a:pt x="11476696" y="480377"/>
                </a:lnTo>
                <a:cubicBezTo>
                  <a:pt x="11475973" y="473978"/>
                  <a:pt x="11470065" y="469093"/>
                  <a:pt x="11462987" y="469028"/>
                </a:cubicBezTo>
                <a:cubicBezTo>
                  <a:pt x="11455965" y="469028"/>
                  <a:pt x="11450057" y="473785"/>
                  <a:pt x="11449165" y="480124"/>
                </a:cubicBezTo>
                <a:lnTo>
                  <a:pt x="11420965" y="686506"/>
                </a:lnTo>
                <a:lnTo>
                  <a:pt x="11385297" y="604774"/>
                </a:lnTo>
                <a:cubicBezTo>
                  <a:pt x="11383122" y="599748"/>
                  <a:pt x="11377661" y="596525"/>
                  <a:pt x="11371753" y="596768"/>
                </a:cubicBezTo>
                <a:cubicBezTo>
                  <a:pt x="11365846" y="597017"/>
                  <a:pt x="11360719" y="600604"/>
                  <a:pt x="11358992" y="605737"/>
                </a:cubicBezTo>
                <a:lnTo>
                  <a:pt x="11340879" y="660006"/>
                </a:lnTo>
                <a:lnTo>
                  <a:pt x="11290720" y="292743"/>
                </a:lnTo>
                <a:cubicBezTo>
                  <a:pt x="11290553" y="285746"/>
                  <a:pt x="11284199" y="280188"/>
                  <a:pt x="11276508" y="280329"/>
                </a:cubicBezTo>
                <a:cubicBezTo>
                  <a:pt x="11268816" y="280471"/>
                  <a:pt x="11262687" y="286253"/>
                  <a:pt x="11262854" y="293250"/>
                </a:cubicBezTo>
                <a:lnTo>
                  <a:pt x="11220832" y="755723"/>
                </a:lnTo>
                <a:lnTo>
                  <a:pt x="11195363" y="563174"/>
                </a:lnTo>
                <a:cubicBezTo>
                  <a:pt x="11194415" y="556231"/>
                  <a:pt x="11187393" y="551322"/>
                  <a:pt x="11179757" y="552203"/>
                </a:cubicBezTo>
                <a:cubicBezTo>
                  <a:pt x="11173739" y="552903"/>
                  <a:pt x="11168890" y="557078"/>
                  <a:pt x="11167832" y="562515"/>
                </a:cubicBezTo>
                <a:lnTo>
                  <a:pt x="11132106" y="749592"/>
                </a:lnTo>
                <a:lnTo>
                  <a:pt x="11099951" y="596109"/>
                </a:lnTo>
                <a:cubicBezTo>
                  <a:pt x="11098501" y="589239"/>
                  <a:pt x="11091200" y="584729"/>
                  <a:pt x="11083676" y="586041"/>
                </a:cubicBezTo>
                <a:cubicBezTo>
                  <a:pt x="11078549" y="586928"/>
                  <a:pt x="11074425" y="590323"/>
                  <a:pt x="11072920" y="594843"/>
                </a:cubicBezTo>
                <a:lnTo>
                  <a:pt x="11035245" y="708396"/>
                </a:lnTo>
                <a:lnTo>
                  <a:pt x="11001806" y="606041"/>
                </a:lnTo>
                <a:cubicBezTo>
                  <a:pt x="11000022" y="600381"/>
                  <a:pt x="10994170" y="596606"/>
                  <a:pt x="10987706" y="596971"/>
                </a:cubicBezTo>
                <a:cubicBezTo>
                  <a:pt x="10981353" y="597265"/>
                  <a:pt x="10976003" y="601435"/>
                  <a:pt x="10974720" y="607105"/>
                </a:cubicBezTo>
                <a:lnTo>
                  <a:pt x="10947970" y="737937"/>
                </a:lnTo>
                <a:lnTo>
                  <a:pt x="10904610" y="479769"/>
                </a:lnTo>
                <a:cubicBezTo>
                  <a:pt x="10903552" y="473593"/>
                  <a:pt x="10897699" y="469032"/>
                  <a:pt x="10890845" y="469028"/>
                </a:cubicBezTo>
                <a:cubicBezTo>
                  <a:pt x="10883934" y="469053"/>
                  <a:pt x="10878137" y="473634"/>
                  <a:pt x="10877079" y="479820"/>
                </a:cubicBezTo>
                <a:lnTo>
                  <a:pt x="10854786" y="617087"/>
                </a:lnTo>
                <a:lnTo>
                  <a:pt x="10822238" y="150916"/>
                </a:lnTo>
                <a:cubicBezTo>
                  <a:pt x="10821792" y="144258"/>
                  <a:pt x="10815718" y="139074"/>
                  <a:pt x="10808361" y="139059"/>
                </a:cubicBezTo>
                <a:cubicBezTo>
                  <a:pt x="10801004" y="139074"/>
                  <a:pt x="10794929" y="144288"/>
                  <a:pt x="10794484" y="150967"/>
                </a:cubicBezTo>
                <a:lnTo>
                  <a:pt x="10754914" y="751416"/>
                </a:lnTo>
                <a:lnTo>
                  <a:pt x="10726101" y="47092"/>
                </a:lnTo>
                <a:cubicBezTo>
                  <a:pt x="10725822" y="40352"/>
                  <a:pt x="10719747" y="35006"/>
                  <a:pt x="10712336" y="34931"/>
                </a:cubicBezTo>
                <a:cubicBezTo>
                  <a:pt x="10704867" y="34758"/>
                  <a:pt x="10698625" y="40013"/>
                  <a:pt x="10698235" y="46788"/>
                </a:cubicBezTo>
                <a:lnTo>
                  <a:pt x="10654206" y="666339"/>
                </a:lnTo>
                <a:lnTo>
                  <a:pt x="10628961" y="297253"/>
                </a:lnTo>
                <a:cubicBezTo>
                  <a:pt x="10628515" y="290625"/>
                  <a:pt x="10622495" y="285437"/>
                  <a:pt x="10615194" y="285346"/>
                </a:cubicBezTo>
                <a:cubicBezTo>
                  <a:pt x="10607950" y="285351"/>
                  <a:pt x="10601931" y="290392"/>
                  <a:pt x="10601317" y="296949"/>
                </a:cubicBezTo>
                <a:lnTo>
                  <a:pt x="10565091" y="676018"/>
                </a:lnTo>
                <a:lnTo>
                  <a:pt x="10530650" y="583695"/>
                </a:lnTo>
                <a:cubicBezTo>
                  <a:pt x="10528197" y="577073"/>
                  <a:pt x="10520284" y="573525"/>
                  <a:pt x="10512983" y="575775"/>
                </a:cubicBezTo>
                <a:cubicBezTo>
                  <a:pt x="10508245" y="577230"/>
                  <a:pt x="10504734" y="580868"/>
                  <a:pt x="10503786" y="585317"/>
                </a:cubicBezTo>
                <a:lnTo>
                  <a:pt x="10475308" y="715895"/>
                </a:lnTo>
                <a:lnTo>
                  <a:pt x="10446884" y="464923"/>
                </a:lnTo>
                <a:cubicBezTo>
                  <a:pt x="10446160" y="457961"/>
                  <a:pt x="10439306" y="452864"/>
                  <a:pt x="10431669" y="453538"/>
                </a:cubicBezTo>
                <a:cubicBezTo>
                  <a:pt x="10425818" y="454049"/>
                  <a:pt x="10420969" y="457834"/>
                  <a:pt x="10419521" y="462998"/>
                </a:cubicBezTo>
                <a:lnTo>
                  <a:pt x="10361615" y="663198"/>
                </a:lnTo>
                <a:lnTo>
                  <a:pt x="10342555" y="605839"/>
                </a:lnTo>
                <a:cubicBezTo>
                  <a:pt x="10340771" y="600574"/>
                  <a:pt x="10335532" y="596931"/>
                  <a:pt x="10329458" y="596819"/>
                </a:cubicBezTo>
                <a:cubicBezTo>
                  <a:pt x="10323383" y="596677"/>
                  <a:pt x="10317921" y="600179"/>
                  <a:pt x="10316026" y="605433"/>
                </a:cubicBezTo>
                <a:lnTo>
                  <a:pt x="10281361" y="698667"/>
                </a:lnTo>
                <a:lnTo>
                  <a:pt x="10238894" y="590536"/>
                </a:lnTo>
                <a:cubicBezTo>
                  <a:pt x="10236887" y="585499"/>
                  <a:pt x="10231649" y="582145"/>
                  <a:pt x="10225741" y="582124"/>
                </a:cubicBezTo>
                <a:cubicBezTo>
                  <a:pt x="10219777" y="582200"/>
                  <a:pt x="10214483" y="585722"/>
                  <a:pt x="10212643" y="590891"/>
                </a:cubicBezTo>
                <a:lnTo>
                  <a:pt x="10181769" y="677031"/>
                </a:lnTo>
                <a:lnTo>
                  <a:pt x="10147772" y="464214"/>
                </a:lnTo>
                <a:cubicBezTo>
                  <a:pt x="10146769" y="457986"/>
                  <a:pt x="10140862" y="453375"/>
                  <a:pt x="10133951" y="453370"/>
                </a:cubicBezTo>
                <a:cubicBezTo>
                  <a:pt x="10126984" y="453476"/>
                  <a:pt x="10121132" y="458260"/>
                  <a:pt x="10120297" y="464568"/>
                </a:cubicBezTo>
                <a:lnTo>
                  <a:pt x="10079947" y="772799"/>
                </a:lnTo>
                <a:lnTo>
                  <a:pt x="10044724" y="341489"/>
                </a:lnTo>
                <a:cubicBezTo>
                  <a:pt x="10044222" y="334891"/>
                  <a:pt x="10038204" y="329769"/>
                  <a:pt x="10030902" y="329733"/>
                </a:cubicBezTo>
                <a:cubicBezTo>
                  <a:pt x="10023658" y="329713"/>
                  <a:pt x="10017582" y="334765"/>
                  <a:pt x="10017025" y="341337"/>
                </a:cubicBezTo>
                <a:lnTo>
                  <a:pt x="9997073" y="556231"/>
                </a:lnTo>
                <a:lnTo>
                  <a:pt x="9967090" y="68677"/>
                </a:lnTo>
                <a:cubicBezTo>
                  <a:pt x="9967090" y="61680"/>
                  <a:pt x="9960848" y="56010"/>
                  <a:pt x="9953157" y="56010"/>
                </a:cubicBezTo>
                <a:cubicBezTo>
                  <a:pt x="9945466" y="56010"/>
                  <a:pt x="9939225" y="61680"/>
                  <a:pt x="9939225" y="68677"/>
                </a:cubicBezTo>
                <a:lnTo>
                  <a:pt x="9900880" y="566923"/>
                </a:lnTo>
                <a:lnTo>
                  <a:pt x="9864989" y="284839"/>
                </a:lnTo>
                <a:cubicBezTo>
                  <a:pt x="9864153" y="278454"/>
                  <a:pt x="9858190" y="273646"/>
                  <a:pt x="9851112" y="273641"/>
                </a:cubicBezTo>
                <a:cubicBezTo>
                  <a:pt x="9843922" y="273752"/>
                  <a:pt x="9838014" y="278794"/>
                  <a:pt x="9837458" y="285295"/>
                </a:cubicBezTo>
                <a:lnTo>
                  <a:pt x="9797275" y="736721"/>
                </a:lnTo>
                <a:lnTo>
                  <a:pt x="9767347" y="416786"/>
                </a:lnTo>
                <a:cubicBezTo>
                  <a:pt x="9766733" y="410229"/>
                  <a:pt x="9760715" y="405187"/>
                  <a:pt x="9753470" y="405182"/>
                </a:cubicBezTo>
                <a:cubicBezTo>
                  <a:pt x="9746168" y="405218"/>
                  <a:pt x="9740151" y="410341"/>
                  <a:pt x="9739648" y="416938"/>
                </a:cubicBezTo>
                <a:lnTo>
                  <a:pt x="9699354" y="918578"/>
                </a:lnTo>
                <a:lnTo>
                  <a:pt x="9655828" y="571484"/>
                </a:lnTo>
                <a:cubicBezTo>
                  <a:pt x="9654936" y="564537"/>
                  <a:pt x="9648025" y="559561"/>
                  <a:pt x="9640389" y="560371"/>
                </a:cubicBezTo>
                <a:lnTo>
                  <a:pt x="9639748" y="560630"/>
                </a:lnTo>
                <a:lnTo>
                  <a:pt x="9639748" y="566315"/>
                </a:lnTo>
                <a:lnTo>
                  <a:pt x="9638528" y="566339"/>
                </a:lnTo>
                <a:cubicBezTo>
                  <a:pt x="9634237" y="568041"/>
                  <a:pt x="9631227" y="571563"/>
                  <a:pt x="9630392" y="575724"/>
                </a:cubicBezTo>
                <a:lnTo>
                  <a:pt x="9596117" y="752412"/>
                </a:lnTo>
                <a:lnTo>
                  <a:pt x="9533976" y="349174"/>
                </a:lnTo>
                <a:cubicBezTo>
                  <a:pt x="9533028" y="342896"/>
                  <a:pt x="9527120" y="338219"/>
                  <a:pt x="9520154" y="338229"/>
                </a:cubicBezTo>
                <a:cubicBezTo>
                  <a:pt x="9513188" y="338300"/>
                  <a:pt x="9507280" y="343028"/>
                  <a:pt x="9506389" y="349326"/>
                </a:cubicBezTo>
                <a:lnTo>
                  <a:pt x="9468602" y="619706"/>
                </a:lnTo>
                <a:lnTo>
                  <a:pt x="9460354" y="575825"/>
                </a:lnTo>
                <a:cubicBezTo>
                  <a:pt x="9459072" y="568929"/>
                  <a:pt x="9451883" y="564287"/>
                  <a:pt x="9444304" y="565458"/>
                </a:cubicBezTo>
                <a:cubicBezTo>
                  <a:pt x="9439120" y="566253"/>
                  <a:pt x="9434884" y="569612"/>
                  <a:pt x="9433323" y="574153"/>
                </a:cubicBezTo>
                <a:lnTo>
                  <a:pt x="9403229" y="661306"/>
                </a:lnTo>
                <a:lnTo>
                  <a:pt x="9376366" y="574507"/>
                </a:lnTo>
                <a:cubicBezTo>
                  <a:pt x="9374639" y="568777"/>
                  <a:pt x="9368732" y="564930"/>
                  <a:pt x="9362210" y="565285"/>
                </a:cubicBezTo>
                <a:cubicBezTo>
                  <a:pt x="9355689" y="565635"/>
                  <a:pt x="9350283" y="570053"/>
                  <a:pt x="9349225" y="575926"/>
                </a:cubicBezTo>
                <a:lnTo>
                  <a:pt x="9300237" y="849244"/>
                </a:lnTo>
                <a:lnTo>
                  <a:pt x="9265293" y="576483"/>
                </a:lnTo>
                <a:cubicBezTo>
                  <a:pt x="9264457" y="570145"/>
                  <a:pt x="9258605" y="565346"/>
                  <a:pt x="9251583" y="565285"/>
                </a:cubicBezTo>
                <a:cubicBezTo>
                  <a:pt x="9244672" y="565301"/>
                  <a:pt x="9238764" y="569942"/>
                  <a:pt x="9237817" y="576179"/>
                </a:cubicBezTo>
                <a:lnTo>
                  <a:pt x="9212013" y="742785"/>
                </a:lnTo>
                <a:lnTo>
                  <a:pt x="9169991" y="551655"/>
                </a:lnTo>
                <a:cubicBezTo>
                  <a:pt x="9168486" y="544794"/>
                  <a:pt x="9161186" y="540330"/>
                  <a:pt x="9153606" y="541693"/>
                </a:cubicBezTo>
                <a:cubicBezTo>
                  <a:pt x="9148925" y="542544"/>
                  <a:pt x="9145023" y="545539"/>
                  <a:pt x="9143296" y="549628"/>
                </a:cubicBezTo>
                <a:lnTo>
                  <a:pt x="9100772" y="651628"/>
                </a:lnTo>
                <a:lnTo>
                  <a:pt x="9078591" y="574963"/>
                </a:lnTo>
                <a:cubicBezTo>
                  <a:pt x="9076696" y="568183"/>
                  <a:pt x="9069117" y="564099"/>
                  <a:pt x="9061648" y="565833"/>
                </a:cubicBezTo>
                <a:cubicBezTo>
                  <a:pt x="9057134" y="566882"/>
                  <a:pt x="9053512" y="569911"/>
                  <a:pt x="9051951" y="573899"/>
                </a:cubicBezTo>
                <a:lnTo>
                  <a:pt x="9001793" y="704478"/>
                </a:lnTo>
                <a:lnTo>
                  <a:pt x="8974373" y="575673"/>
                </a:lnTo>
                <a:cubicBezTo>
                  <a:pt x="8973091" y="569876"/>
                  <a:pt x="8967574" y="565660"/>
                  <a:pt x="8961052" y="565538"/>
                </a:cubicBezTo>
                <a:lnTo>
                  <a:pt x="8960719" y="565538"/>
                </a:lnTo>
                <a:cubicBezTo>
                  <a:pt x="8954309" y="565534"/>
                  <a:pt x="8948736" y="569506"/>
                  <a:pt x="8947175" y="575166"/>
                </a:cubicBezTo>
                <a:lnTo>
                  <a:pt x="8917971" y="682335"/>
                </a:lnTo>
                <a:lnTo>
                  <a:pt x="8879238" y="433136"/>
                </a:lnTo>
                <a:cubicBezTo>
                  <a:pt x="8879015" y="426138"/>
                  <a:pt x="8872551" y="420651"/>
                  <a:pt x="8864859" y="420874"/>
                </a:cubicBezTo>
                <a:cubicBezTo>
                  <a:pt x="8857168" y="421096"/>
                  <a:pt x="8851150" y="426949"/>
                  <a:pt x="8851372" y="433946"/>
                </a:cubicBezTo>
                <a:lnTo>
                  <a:pt x="8824732" y="746738"/>
                </a:lnTo>
                <a:lnTo>
                  <a:pt x="8800434" y="22652"/>
                </a:lnTo>
                <a:cubicBezTo>
                  <a:pt x="8800211" y="15917"/>
                  <a:pt x="8794247" y="10521"/>
                  <a:pt x="8786835" y="10389"/>
                </a:cubicBezTo>
                <a:lnTo>
                  <a:pt x="8786501" y="10389"/>
                </a:lnTo>
                <a:cubicBezTo>
                  <a:pt x="8779256" y="10394"/>
                  <a:pt x="8773181" y="15466"/>
                  <a:pt x="8772624" y="22044"/>
                </a:cubicBezTo>
                <a:lnTo>
                  <a:pt x="8726811" y="552618"/>
                </a:lnTo>
                <a:lnTo>
                  <a:pt x="8695826" y="269418"/>
                </a:lnTo>
                <a:cubicBezTo>
                  <a:pt x="8695101" y="262932"/>
                  <a:pt x="8689138" y="257987"/>
                  <a:pt x="8681949" y="257967"/>
                </a:cubicBezTo>
                <a:cubicBezTo>
                  <a:pt x="8674703" y="258053"/>
                  <a:pt x="8668739" y="263161"/>
                  <a:pt x="8668239" y="269723"/>
                </a:cubicBezTo>
                <a:lnTo>
                  <a:pt x="8635189" y="677065"/>
                </a:lnTo>
                <a:lnTo>
                  <a:pt x="8603087" y="154700"/>
                </a:lnTo>
                <a:cubicBezTo>
                  <a:pt x="8602642" y="148072"/>
                  <a:pt x="8596679" y="142863"/>
                  <a:pt x="8589377" y="142741"/>
                </a:cubicBezTo>
                <a:cubicBezTo>
                  <a:pt x="8582132" y="142721"/>
                  <a:pt x="8576058" y="147773"/>
                  <a:pt x="8575501" y="154345"/>
                </a:cubicBezTo>
                <a:lnTo>
                  <a:pt x="8531473" y="628015"/>
                </a:lnTo>
                <a:lnTo>
                  <a:pt x="8516926" y="574710"/>
                </a:lnTo>
                <a:cubicBezTo>
                  <a:pt x="8515477" y="569450"/>
                  <a:pt x="8510518" y="565604"/>
                  <a:pt x="8504609" y="565133"/>
                </a:cubicBezTo>
                <a:cubicBezTo>
                  <a:pt x="8498646" y="564642"/>
                  <a:pt x="8493072" y="567661"/>
                  <a:pt x="8490677" y="572632"/>
                </a:cubicBezTo>
                <a:lnTo>
                  <a:pt x="8454730" y="646409"/>
                </a:lnTo>
                <a:lnTo>
                  <a:pt x="8430765" y="574102"/>
                </a:lnTo>
                <a:cubicBezTo>
                  <a:pt x="8428536" y="567398"/>
                  <a:pt x="8420789" y="563588"/>
                  <a:pt x="8413432" y="565589"/>
                </a:cubicBezTo>
                <a:cubicBezTo>
                  <a:pt x="8408249" y="567003"/>
                  <a:pt x="8404404" y="571036"/>
                  <a:pt x="8403623" y="575926"/>
                </a:cubicBezTo>
                <a:lnTo>
                  <a:pt x="8354078" y="878988"/>
                </a:lnTo>
                <a:lnTo>
                  <a:pt x="8305089" y="448996"/>
                </a:lnTo>
                <a:cubicBezTo>
                  <a:pt x="8304366" y="442596"/>
                  <a:pt x="8298458" y="437711"/>
                  <a:pt x="8291380" y="437646"/>
                </a:cubicBezTo>
                <a:cubicBezTo>
                  <a:pt x="8284358" y="437646"/>
                  <a:pt x="8278450" y="442403"/>
                  <a:pt x="8277558" y="448742"/>
                </a:cubicBezTo>
                <a:lnTo>
                  <a:pt x="8249357" y="655124"/>
                </a:lnTo>
                <a:lnTo>
                  <a:pt x="8213690" y="573392"/>
                </a:lnTo>
                <a:cubicBezTo>
                  <a:pt x="8211516" y="568366"/>
                  <a:pt x="8206054" y="565143"/>
                  <a:pt x="8200146" y="565386"/>
                </a:cubicBezTo>
                <a:cubicBezTo>
                  <a:pt x="8194240" y="565635"/>
                  <a:pt x="8189112" y="569222"/>
                  <a:pt x="8187385" y="574355"/>
                </a:cubicBezTo>
                <a:lnTo>
                  <a:pt x="8169272" y="628624"/>
                </a:lnTo>
                <a:lnTo>
                  <a:pt x="8119113" y="261361"/>
                </a:lnTo>
                <a:cubicBezTo>
                  <a:pt x="8118945" y="254364"/>
                  <a:pt x="8112592" y="248806"/>
                  <a:pt x="8104901" y="248947"/>
                </a:cubicBezTo>
                <a:cubicBezTo>
                  <a:pt x="8097209" y="249089"/>
                  <a:pt x="8091080" y="254871"/>
                  <a:pt x="8091247" y="261868"/>
                </a:cubicBezTo>
                <a:lnTo>
                  <a:pt x="8049225" y="724341"/>
                </a:lnTo>
                <a:lnTo>
                  <a:pt x="8023756" y="531792"/>
                </a:lnTo>
                <a:cubicBezTo>
                  <a:pt x="8022809" y="524850"/>
                  <a:pt x="8015786" y="519940"/>
                  <a:pt x="8008150" y="520821"/>
                </a:cubicBezTo>
                <a:cubicBezTo>
                  <a:pt x="8002132" y="521521"/>
                  <a:pt x="7997283" y="525696"/>
                  <a:pt x="7996225" y="531133"/>
                </a:cubicBezTo>
                <a:lnTo>
                  <a:pt x="7960500" y="718210"/>
                </a:lnTo>
                <a:lnTo>
                  <a:pt x="7928344" y="564728"/>
                </a:lnTo>
                <a:cubicBezTo>
                  <a:pt x="7926894" y="557857"/>
                  <a:pt x="7919593" y="553347"/>
                  <a:pt x="7912069" y="554659"/>
                </a:cubicBezTo>
                <a:cubicBezTo>
                  <a:pt x="7906942" y="555546"/>
                  <a:pt x="7902818" y="558941"/>
                  <a:pt x="7901313" y="563461"/>
                </a:cubicBezTo>
                <a:lnTo>
                  <a:pt x="7863637" y="677014"/>
                </a:lnTo>
                <a:lnTo>
                  <a:pt x="7830199" y="574659"/>
                </a:lnTo>
                <a:cubicBezTo>
                  <a:pt x="7828415" y="568999"/>
                  <a:pt x="7822563" y="565224"/>
                  <a:pt x="7816099" y="565589"/>
                </a:cubicBezTo>
                <a:cubicBezTo>
                  <a:pt x="7809746" y="565883"/>
                  <a:pt x="7804396" y="570053"/>
                  <a:pt x="7803112" y="575724"/>
                </a:cubicBezTo>
                <a:lnTo>
                  <a:pt x="7776363" y="706555"/>
                </a:lnTo>
                <a:lnTo>
                  <a:pt x="7733003" y="448387"/>
                </a:lnTo>
                <a:cubicBezTo>
                  <a:pt x="7731945" y="442211"/>
                  <a:pt x="7726092" y="437651"/>
                  <a:pt x="7719238" y="437646"/>
                </a:cubicBezTo>
                <a:cubicBezTo>
                  <a:pt x="7712327" y="437671"/>
                  <a:pt x="7706530" y="442252"/>
                  <a:pt x="7705471" y="448439"/>
                </a:cubicBezTo>
                <a:lnTo>
                  <a:pt x="7683179" y="585706"/>
                </a:lnTo>
                <a:lnTo>
                  <a:pt x="7650631" y="119534"/>
                </a:lnTo>
                <a:cubicBezTo>
                  <a:pt x="7650185" y="112876"/>
                  <a:pt x="7644111" y="107692"/>
                  <a:pt x="7636754" y="107677"/>
                </a:cubicBezTo>
                <a:cubicBezTo>
                  <a:pt x="7629397" y="107692"/>
                  <a:pt x="7623322" y="112906"/>
                  <a:pt x="7622877" y="119585"/>
                </a:cubicBezTo>
                <a:lnTo>
                  <a:pt x="7583307" y="720034"/>
                </a:lnTo>
                <a:lnTo>
                  <a:pt x="7554494" y="15710"/>
                </a:lnTo>
                <a:cubicBezTo>
                  <a:pt x="7554215" y="8970"/>
                  <a:pt x="7548140" y="3625"/>
                  <a:pt x="7540729" y="3549"/>
                </a:cubicBezTo>
                <a:cubicBezTo>
                  <a:pt x="7533260" y="3377"/>
                  <a:pt x="7527018" y="8631"/>
                  <a:pt x="7526628" y="15406"/>
                </a:cubicBezTo>
                <a:lnTo>
                  <a:pt x="7482599" y="634958"/>
                </a:lnTo>
                <a:lnTo>
                  <a:pt x="7457354" y="265872"/>
                </a:lnTo>
                <a:cubicBezTo>
                  <a:pt x="7456908" y="259244"/>
                  <a:pt x="7450888" y="254055"/>
                  <a:pt x="7443587" y="253964"/>
                </a:cubicBezTo>
                <a:cubicBezTo>
                  <a:pt x="7436343" y="253969"/>
                  <a:pt x="7430324" y="259011"/>
                  <a:pt x="7429710" y="265567"/>
                </a:cubicBezTo>
                <a:lnTo>
                  <a:pt x="7393484" y="644636"/>
                </a:lnTo>
                <a:lnTo>
                  <a:pt x="7359043" y="552313"/>
                </a:lnTo>
                <a:cubicBezTo>
                  <a:pt x="7356590" y="545691"/>
                  <a:pt x="7348677" y="542144"/>
                  <a:pt x="7341375" y="544393"/>
                </a:cubicBezTo>
                <a:cubicBezTo>
                  <a:pt x="7336638" y="545848"/>
                  <a:pt x="7333127" y="549486"/>
                  <a:pt x="7332179" y="553935"/>
                </a:cubicBezTo>
                <a:lnTo>
                  <a:pt x="7303701" y="684513"/>
                </a:lnTo>
                <a:lnTo>
                  <a:pt x="7275277" y="433541"/>
                </a:lnTo>
                <a:cubicBezTo>
                  <a:pt x="7274553" y="426579"/>
                  <a:pt x="7267699" y="421482"/>
                  <a:pt x="7260062" y="422156"/>
                </a:cubicBezTo>
                <a:cubicBezTo>
                  <a:pt x="7254211" y="422667"/>
                  <a:pt x="7249362" y="426452"/>
                  <a:pt x="7247914" y="431616"/>
                </a:cubicBezTo>
                <a:lnTo>
                  <a:pt x="7190008" y="631816"/>
                </a:lnTo>
                <a:lnTo>
                  <a:pt x="7170947" y="574457"/>
                </a:lnTo>
                <a:cubicBezTo>
                  <a:pt x="7169163" y="569192"/>
                  <a:pt x="7163925" y="565549"/>
                  <a:pt x="7157851" y="565437"/>
                </a:cubicBezTo>
                <a:cubicBezTo>
                  <a:pt x="7151776" y="565295"/>
                  <a:pt x="7146314" y="568797"/>
                  <a:pt x="7144419" y="574051"/>
                </a:cubicBezTo>
                <a:lnTo>
                  <a:pt x="7109754" y="667285"/>
                </a:lnTo>
                <a:lnTo>
                  <a:pt x="7067287" y="559154"/>
                </a:lnTo>
                <a:cubicBezTo>
                  <a:pt x="7065280" y="554117"/>
                  <a:pt x="7060041" y="550763"/>
                  <a:pt x="7054134" y="550742"/>
                </a:cubicBezTo>
                <a:cubicBezTo>
                  <a:pt x="7048170" y="550819"/>
                  <a:pt x="7042876" y="554340"/>
                  <a:pt x="7041036" y="559509"/>
                </a:cubicBezTo>
                <a:lnTo>
                  <a:pt x="7010162" y="645649"/>
                </a:lnTo>
                <a:lnTo>
                  <a:pt x="6976165" y="432832"/>
                </a:lnTo>
                <a:cubicBezTo>
                  <a:pt x="6975162" y="426604"/>
                  <a:pt x="6969255" y="421993"/>
                  <a:pt x="6962344" y="421988"/>
                </a:cubicBezTo>
                <a:cubicBezTo>
                  <a:pt x="6955377" y="422095"/>
                  <a:pt x="6949525" y="426878"/>
                  <a:pt x="6948690" y="433186"/>
                </a:cubicBezTo>
                <a:lnTo>
                  <a:pt x="6908339" y="741417"/>
                </a:lnTo>
                <a:lnTo>
                  <a:pt x="6873117" y="310107"/>
                </a:lnTo>
                <a:cubicBezTo>
                  <a:pt x="6872615" y="303509"/>
                  <a:pt x="6866597" y="298387"/>
                  <a:pt x="6859295" y="298351"/>
                </a:cubicBezTo>
                <a:cubicBezTo>
                  <a:pt x="6852050" y="298331"/>
                  <a:pt x="6845975" y="303383"/>
                  <a:pt x="6845418" y="309955"/>
                </a:cubicBezTo>
                <a:lnTo>
                  <a:pt x="6825466" y="524850"/>
                </a:lnTo>
                <a:lnTo>
                  <a:pt x="6795483" y="37295"/>
                </a:lnTo>
                <a:cubicBezTo>
                  <a:pt x="6795483" y="30298"/>
                  <a:pt x="6789241" y="24628"/>
                  <a:pt x="6781550" y="24628"/>
                </a:cubicBezTo>
                <a:cubicBezTo>
                  <a:pt x="6773859" y="24628"/>
                  <a:pt x="6767617" y="30298"/>
                  <a:pt x="6767617" y="37295"/>
                </a:cubicBezTo>
                <a:lnTo>
                  <a:pt x="6729273" y="535541"/>
                </a:lnTo>
                <a:lnTo>
                  <a:pt x="6693381" y="253457"/>
                </a:lnTo>
                <a:cubicBezTo>
                  <a:pt x="6692546" y="247073"/>
                  <a:pt x="6686583" y="242264"/>
                  <a:pt x="6679505" y="242259"/>
                </a:cubicBezTo>
                <a:cubicBezTo>
                  <a:pt x="6672315" y="242370"/>
                  <a:pt x="6666407" y="247412"/>
                  <a:pt x="6665851" y="253913"/>
                </a:cubicBezTo>
                <a:lnTo>
                  <a:pt x="6625668" y="705339"/>
                </a:lnTo>
                <a:lnTo>
                  <a:pt x="6595740" y="385404"/>
                </a:lnTo>
                <a:cubicBezTo>
                  <a:pt x="6595126" y="378847"/>
                  <a:pt x="6589108" y="373805"/>
                  <a:pt x="6581863" y="373800"/>
                </a:cubicBezTo>
                <a:cubicBezTo>
                  <a:pt x="6574561" y="373836"/>
                  <a:pt x="6568543" y="378959"/>
                  <a:pt x="6568041" y="385556"/>
                </a:cubicBezTo>
                <a:lnTo>
                  <a:pt x="6527747" y="887197"/>
                </a:lnTo>
                <a:lnTo>
                  <a:pt x="6485860" y="553176"/>
                </a:lnTo>
                <a:lnTo>
                  <a:pt x="6485860" y="525703"/>
                </a:lnTo>
                <a:lnTo>
                  <a:pt x="6485218" y="525444"/>
                </a:lnTo>
                <a:cubicBezTo>
                  <a:pt x="6481401" y="525039"/>
                  <a:pt x="6477764" y="526081"/>
                  <a:pt x="6474971" y="528092"/>
                </a:cubicBezTo>
                <a:lnTo>
                  <a:pt x="6473650" y="530247"/>
                </a:lnTo>
                <a:lnTo>
                  <a:pt x="6468783" y="528989"/>
                </a:lnTo>
                <a:lnTo>
                  <a:pt x="6468141" y="529248"/>
                </a:lnTo>
                <a:lnTo>
                  <a:pt x="6468141" y="549630"/>
                </a:lnTo>
                <a:lnTo>
                  <a:pt x="6426254" y="883652"/>
                </a:lnTo>
                <a:lnTo>
                  <a:pt x="6385960" y="382011"/>
                </a:lnTo>
                <a:cubicBezTo>
                  <a:pt x="6385458" y="375414"/>
                  <a:pt x="6379440" y="370291"/>
                  <a:pt x="6372139" y="370255"/>
                </a:cubicBezTo>
                <a:cubicBezTo>
                  <a:pt x="6364893" y="370260"/>
                  <a:pt x="6358875" y="375302"/>
                  <a:pt x="6358262" y="381859"/>
                </a:cubicBezTo>
                <a:lnTo>
                  <a:pt x="6328333" y="701794"/>
                </a:lnTo>
                <a:lnTo>
                  <a:pt x="6288151" y="250368"/>
                </a:lnTo>
                <a:cubicBezTo>
                  <a:pt x="6287594" y="243867"/>
                  <a:pt x="6281686" y="238825"/>
                  <a:pt x="6274497" y="238714"/>
                </a:cubicBezTo>
                <a:cubicBezTo>
                  <a:pt x="6267419" y="238719"/>
                  <a:pt x="6261455" y="243528"/>
                  <a:pt x="6260620" y="249912"/>
                </a:cubicBezTo>
                <a:lnTo>
                  <a:pt x="6224728" y="531996"/>
                </a:lnTo>
                <a:lnTo>
                  <a:pt x="6186384" y="33750"/>
                </a:lnTo>
                <a:cubicBezTo>
                  <a:pt x="6186384" y="26753"/>
                  <a:pt x="6180143" y="21083"/>
                  <a:pt x="6172452" y="21083"/>
                </a:cubicBezTo>
                <a:cubicBezTo>
                  <a:pt x="6164761" y="21083"/>
                  <a:pt x="6158518" y="26753"/>
                  <a:pt x="6158518" y="33750"/>
                </a:cubicBezTo>
                <a:lnTo>
                  <a:pt x="6128535" y="521305"/>
                </a:lnTo>
                <a:lnTo>
                  <a:pt x="6108583" y="306410"/>
                </a:lnTo>
                <a:cubicBezTo>
                  <a:pt x="6108027" y="299838"/>
                  <a:pt x="6101951" y="294786"/>
                  <a:pt x="6094706" y="294806"/>
                </a:cubicBezTo>
                <a:cubicBezTo>
                  <a:pt x="6087405" y="294842"/>
                  <a:pt x="6081387" y="299964"/>
                  <a:pt x="6080885" y="306562"/>
                </a:cubicBezTo>
                <a:lnTo>
                  <a:pt x="6045662" y="737872"/>
                </a:lnTo>
                <a:lnTo>
                  <a:pt x="6005312" y="429641"/>
                </a:lnTo>
                <a:cubicBezTo>
                  <a:pt x="6004476" y="423333"/>
                  <a:pt x="5998625" y="418550"/>
                  <a:pt x="5991658" y="418443"/>
                </a:cubicBezTo>
                <a:cubicBezTo>
                  <a:pt x="5984747" y="418448"/>
                  <a:pt x="5978839" y="423059"/>
                  <a:pt x="5977837" y="429287"/>
                </a:cubicBezTo>
                <a:lnTo>
                  <a:pt x="5943839" y="642104"/>
                </a:lnTo>
                <a:lnTo>
                  <a:pt x="5912965" y="555964"/>
                </a:lnTo>
                <a:cubicBezTo>
                  <a:pt x="5911126" y="550795"/>
                  <a:pt x="5905831" y="547274"/>
                  <a:pt x="5899868" y="547197"/>
                </a:cubicBezTo>
                <a:cubicBezTo>
                  <a:pt x="5893960" y="547218"/>
                  <a:pt x="5888721" y="550572"/>
                  <a:pt x="5886714" y="555609"/>
                </a:cubicBezTo>
                <a:lnTo>
                  <a:pt x="5844248" y="663740"/>
                </a:lnTo>
                <a:lnTo>
                  <a:pt x="5809582" y="570506"/>
                </a:lnTo>
                <a:cubicBezTo>
                  <a:pt x="5807687" y="565252"/>
                  <a:pt x="5802226" y="561750"/>
                  <a:pt x="5796150" y="561892"/>
                </a:cubicBezTo>
                <a:cubicBezTo>
                  <a:pt x="5790076" y="562004"/>
                  <a:pt x="5784838" y="565647"/>
                  <a:pt x="5783054" y="570912"/>
                </a:cubicBezTo>
                <a:lnTo>
                  <a:pt x="5763994" y="628271"/>
                </a:lnTo>
                <a:lnTo>
                  <a:pt x="5706088" y="428071"/>
                </a:lnTo>
                <a:cubicBezTo>
                  <a:pt x="5704639" y="422907"/>
                  <a:pt x="5699791" y="419122"/>
                  <a:pt x="5693939" y="418611"/>
                </a:cubicBezTo>
                <a:cubicBezTo>
                  <a:pt x="5686303" y="417937"/>
                  <a:pt x="5679448" y="423034"/>
                  <a:pt x="5678725" y="429996"/>
                </a:cubicBezTo>
                <a:lnTo>
                  <a:pt x="5650300" y="680968"/>
                </a:lnTo>
                <a:lnTo>
                  <a:pt x="5621823" y="550390"/>
                </a:lnTo>
                <a:cubicBezTo>
                  <a:pt x="5620874" y="545941"/>
                  <a:pt x="5617363" y="542303"/>
                  <a:pt x="5612626" y="540848"/>
                </a:cubicBezTo>
                <a:cubicBezTo>
                  <a:pt x="5605325" y="538599"/>
                  <a:pt x="5597411" y="542146"/>
                  <a:pt x="5594959" y="548768"/>
                </a:cubicBezTo>
                <a:lnTo>
                  <a:pt x="5560518" y="641091"/>
                </a:lnTo>
                <a:lnTo>
                  <a:pt x="5524292" y="262022"/>
                </a:lnTo>
                <a:cubicBezTo>
                  <a:pt x="5523678" y="255466"/>
                  <a:pt x="5517659" y="250424"/>
                  <a:pt x="5510415" y="250419"/>
                </a:cubicBezTo>
                <a:cubicBezTo>
                  <a:pt x="5503114" y="250510"/>
                  <a:pt x="5497094" y="255699"/>
                  <a:pt x="5496647" y="262327"/>
                </a:cubicBezTo>
                <a:lnTo>
                  <a:pt x="5471402" y="631413"/>
                </a:lnTo>
                <a:lnTo>
                  <a:pt x="5427373" y="11861"/>
                </a:lnTo>
                <a:cubicBezTo>
                  <a:pt x="5426983" y="5086"/>
                  <a:pt x="5420742" y="-169"/>
                  <a:pt x="5413273" y="4"/>
                </a:cubicBezTo>
                <a:close/>
              </a:path>
            </a:pathLst>
          </a:custGeom>
          <a:gradFill>
            <a:gsLst>
              <a:gs pos="0">
                <a:schemeClr val="accent1"/>
              </a:gs>
              <a:gs pos="18000">
                <a:schemeClr val="accent2"/>
              </a:gs>
              <a:gs pos="37000">
                <a:schemeClr val="accent3"/>
              </a:gs>
              <a:gs pos="58000">
                <a:schemeClr val="accent4"/>
              </a:gs>
              <a:gs pos="80000">
                <a:schemeClr val="accent5"/>
              </a:gs>
              <a:gs pos="100000">
                <a:schemeClr val="accent6"/>
              </a:gs>
            </a:gsLst>
            <a:lin ang="10800025"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5 One column">
  <p:cSld name="CUSTOM_5">
    <p:spTree>
      <p:nvGrpSpPr>
        <p:cNvPr id="52" name="Shape 52"/>
        <p:cNvGrpSpPr/>
        <p:nvPr/>
      </p:nvGrpSpPr>
      <p:grpSpPr>
        <a:xfrm>
          <a:off x="0" y="0"/>
          <a:ext cx="0" cy="0"/>
          <a:chOff x="0" y="0"/>
          <a:chExt cx="0" cy="0"/>
        </a:xfrm>
      </p:grpSpPr>
      <p:sp>
        <p:nvSpPr>
          <p:cNvPr id="53" name="Google Shape;53;p9"/>
          <p:cNvSpPr txBox="1"/>
          <p:nvPr>
            <p:ph idx="1" type="subTitle"/>
          </p:nvPr>
        </p:nvSpPr>
        <p:spPr>
          <a:xfrm>
            <a:off x="1225275" y="2276300"/>
            <a:ext cx="7794000" cy="717900"/>
          </a:xfrm>
          <a:prstGeom prst="rect">
            <a:avLst/>
          </a:prstGeom>
        </p:spPr>
        <p:txBody>
          <a:bodyPr anchorCtr="0" anchor="t" bIns="121900" lIns="121900" spcFirstLastPara="1" rIns="121900" wrap="square" tIns="121900">
            <a:noAutofit/>
          </a:bodyPr>
          <a:lstStyle>
            <a:lvl1pPr lvl="0" rtl="0">
              <a:spcBef>
                <a:spcPts val="0"/>
              </a:spcBef>
              <a:spcAft>
                <a:spcPts val="0"/>
              </a:spcAft>
              <a:buSzPts val="2100"/>
              <a:buNone/>
              <a:defRPr b="1" sz="2100"/>
            </a:lvl1pPr>
            <a:lvl2pPr lvl="1" rtl="0">
              <a:spcBef>
                <a:spcPts val="2100"/>
              </a:spcBef>
              <a:spcAft>
                <a:spcPts val="0"/>
              </a:spcAft>
              <a:buSzPts val="2100"/>
              <a:buNone/>
              <a:defRPr b="1" sz="2100"/>
            </a:lvl2pPr>
            <a:lvl3pPr lvl="2" rtl="0">
              <a:spcBef>
                <a:spcPts val="2100"/>
              </a:spcBef>
              <a:spcAft>
                <a:spcPts val="0"/>
              </a:spcAft>
              <a:buSzPts val="2100"/>
              <a:buNone/>
              <a:defRPr b="1" sz="2100"/>
            </a:lvl3pPr>
            <a:lvl4pPr lvl="3" rtl="0">
              <a:spcBef>
                <a:spcPts val="2100"/>
              </a:spcBef>
              <a:spcAft>
                <a:spcPts val="0"/>
              </a:spcAft>
              <a:buSzPts val="2100"/>
              <a:buNone/>
              <a:defRPr b="1" sz="2100"/>
            </a:lvl4pPr>
            <a:lvl5pPr lvl="4" rtl="0">
              <a:spcBef>
                <a:spcPts val="2100"/>
              </a:spcBef>
              <a:spcAft>
                <a:spcPts val="0"/>
              </a:spcAft>
              <a:buSzPts val="2100"/>
              <a:buNone/>
              <a:defRPr b="1" sz="2100"/>
            </a:lvl5pPr>
            <a:lvl6pPr lvl="5" rtl="0">
              <a:spcBef>
                <a:spcPts val="2100"/>
              </a:spcBef>
              <a:spcAft>
                <a:spcPts val="0"/>
              </a:spcAft>
              <a:buSzPts val="2100"/>
              <a:buNone/>
              <a:defRPr b="1" sz="2100"/>
            </a:lvl6pPr>
            <a:lvl7pPr lvl="6" rtl="0">
              <a:spcBef>
                <a:spcPts val="2100"/>
              </a:spcBef>
              <a:spcAft>
                <a:spcPts val="0"/>
              </a:spcAft>
              <a:buSzPts val="2100"/>
              <a:buNone/>
              <a:defRPr b="1" sz="2100"/>
            </a:lvl7pPr>
            <a:lvl8pPr lvl="7" rtl="0">
              <a:spcBef>
                <a:spcPts val="2100"/>
              </a:spcBef>
              <a:spcAft>
                <a:spcPts val="0"/>
              </a:spcAft>
              <a:buSzPts val="2100"/>
              <a:buNone/>
              <a:defRPr b="1" sz="2100"/>
            </a:lvl8pPr>
            <a:lvl9pPr lvl="8" rtl="0">
              <a:spcBef>
                <a:spcPts val="2100"/>
              </a:spcBef>
              <a:spcAft>
                <a:spcPts val="2100"/>
              </a:spcAft>
              <a:buSzPts val="2100"/>
              <a:buNone/>
              <a:defRPr b="1" sz="2100"/>
            </a:lvl9pPr>
          </a:lstStyle>
          <a:p/>
        </p:txBody>
      </p:sp>
      <p:sp>
        <p:nvSpPr>
          <p:cNvPr id="54" name="Google Shape;54;p9"/>
          <p:cNvSpPr txBox="1"/>
          <p:nvPr>
            <p:ph type="title"/>
          </p:nvPr>
        </p:nvSpPr>
        <p:spPr>
          <a:xfrm>
            <a:off x="1225275" y="1226500"/>
            <a:ext cx="7794000" cy="763500"/>
          </a:xfrm>
          <a:prstGeom prst="rect">
            <a:avLst/>
          </a:prstGeom>
        </p:spPr>
        <p:txBody>
          <a:bodyPr anchorCtr="0" anchor="t" bIns="121900" lIns="121900" spcFirstLastPara="1" rIns="121900" wrap="square" tIns="121900">
            <a:noAutofit/>
          </a:bodyPr>
          <a:lstStyle>
            <a:lvl1pPr indent="0" lvl="0" marL="0" marR="0" rtl="0" algn="l">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p:txBody>
      </p:sp>
      <p:sp>
        <p:nvSpPr>
          <p:cNvPr id="55" name="Google Shape;55;p9"/>
          <p:cNvSpPr txBox="1"/>
          <p:nvPr>
            <p:ph idx="2" type="body"/>
          </p:nvPr>
        </p:nvSpPr>
        <p:spPr>
          <a:xfrm>
            <a:off x="1225275" y="2936475"/>
            <a:ext cx="7794000" cy="2189100"/>
          </a:xfrm>
          <a:prstGeom prst="rect">
            <a:avLst/>
          </a:prstGeom>
        </p:spPr>
        <p:txBody>
          <a:bodyPr anchorCtr="0" anchor="t" bIns="121900" lIns="121900" spcFirstLastPara="1" rIns="121900" wrap="square" tIns="121900">
            <a:noAutofit/>
          </a:bodyPr>
          <a:lstStyle>
            <a:lvl1pPr indent="-349250" lvl="0" marL="457200">
              <a:spcBef>
                <a:spcPts val="0"/>
              </a:spcBef>
              <a:spcAft>
                <a:spcPts val="0"/>
              </a:spcAft>
              <a:buSzPts val="1900"/>
              <a:buChar char="●"/>
              <a:defRPr/>
            </a:lvl1pPr>
            <a:lvl2pPr indent="-349250" lvl="1" marL="914400">
              <a:spcBef>
                <a:spcPts val="2100"/>
              </a:spcBef>
              <a:spcAft>
                <a:spcPts val="0"/>
              </a:spcAft>
              <a:buSzPts val="1900"/>
              <a:buChar char="○"/>
              <a:defRPr/>
            </a:lvl2pPr>
            <a:lvl3pPr indent="-349250" lvl="2" marL="1371600">
              <a:spcBef>
                <a:spcPts val="2100"/>
              </a:spcBef>
              <a:spcAft>
                <a:spcPts val="0"/>
              </a:spcAft>
              <a:buSzPts val="1900"/>
              <a:buChar char="■"/>
              <a:defRPr/>
            </a:lvl3pPr>
            <a:lvl4pPr indent="-349250" lvl="3" marL="1828800">
              <a:spcBef>
                <a:spcPts val="2100"/>
              </a:spcBef>
              <a:spcAft>
                <a:spcPts val="0"/>
              </a:spcAft>
              <a:buSzPts val="1900"/>
              <a:buChar char="●"/>
              <a:defRPr/>
            </a:lvl4pPr>
            <a:lvl5pPr indent="-349250" lvl="4" marL="2286000">
              <a:spcBef>
                <a:spcPts val="2100"/>
              </a:spcBef>
              <a:spcAft>
                <a:spcPts val="0"/>
              </a:spcAft>
              <a:buSzPts val="1900"/>
              <a:buChar char="○"/>
              <a:defRPr/>
            </a:lvl5pPr>
            <a:lvl6pPr indent="-349250" lvl="5" marL="2743200">
              <a:spcBef>
                <a:spcPts val="2100"/>
              </a:spcBef>
              <a:spcAft>
                <a:spcPts val="0"/>
              </a:spcAft>
              <a:buSzPts val="1900"/>
              <a:buChar char="■"/>
              <a:defRPr/>
            </a:lvl6pPr>
            <a:lvl7pPr indent="-349250" lvl="6" marL="3200400">
              <a:spcBef>
                <a:spcPts val="2100"/>
              </a:spcBef>
              <a:spcAft>
                <a:spcPts val="0"/>
              </a:spcAft>
              <a:buSzPts val="1900"/>
              <a:buChar char="●"/>
              <a:defRPr/>
            </a:lvl7pPr>
            <a:lvl8pPr indent="-349250" lvl="7" marL="3657600">
              <a:spcBef>
                <a:spcPts val="2100"/>
              </a:spcBef>
              <a:spcAft>
                <a:spcPts val="0"/>
              </a:spcAft>
              <a:buSzPts val="1900"/>
              <a:buChar char="○"/>
              <a:defRPr/>
            </a:lvl8pPr>
            <a:lvl9pPr indent="-349250" lvl="8" marL="4114800">
              <a:spcBef>
                <a:spcPts val="2100"/>
              </a:spcBef>
              <a:spcAft>
                <a:spcPts val="2100"/>
              </a:spcAft>
              <a:buSzPts val="1900"/>
              <a:buChar char="■"/>
              <a:defRPr/>
            </a:lvl9pPr>
          </a:lstStyle>
          <a:p/>
        </p:txBody>
      </p:sp>
      <p:sp>
        <p:nvSpPr>
          <p:cNvPr id="56" name="Google Shape;56;p9"/>
          <p:cNvSpPr/>
          <p:nvPr/>
        </p:nvSpPr>
        <p:spPr>
          <a:xfrm flipH="1">
            <a:off x="-55180" y="5767487"/>
            <a:ext cx="12302355" cy="1090095"/>
          </a:xfrm>
          <a:custGeom>
            <a:rect b="b" l="l" r="r" t="t"/>
            <a:pathLst>
              <a:path extrusionOk="0" h="1683544" w="10359878">
                <a:moveTo>
                  <a:pt x="1921764" y="1460374"/>
                </a:moveTo>
                <a:cubicBezTo>
                  <a:pt x="1753743" y="1460374"/>
                  <a:pt x="1669828" y="1518762"/>
                  <a:pt x="1588961" y="1575245"/>
                </a:cubicBezTo>
                <a:cubicBezTo>
                  <a:pt x="1509141" y="1630775"/>
                  <a:pt x="1433798" y="1683258"/>
                  <a:pt x="1281589" y="1683258"/>
                </a:cubicBezTo>
                <a:lnTo>
                  <a:pt x="2562320" y="1683258"/>
                </a:lnTo>
                <a:cubicBezTo>
                  <a:pt x="2253425" y="1683258"/>
                  <a:pt x="2251234" y="1460374"/>
                  <a:pt x="1921764" y="1460374"/>
                </a:cubicBezTo>
                <a:close/>
                <a:moveTo>
                  <a:pt x="8438114" y="1460374"/>
                </a:moveTo>
                <a:cubicBezTo>
                  <a:pt x="8108645" y="1460374"/>
                  <a:pt x="8106454" y="1683258"/>
                  <a:pt x="7797558" y="1683258"/>
                </a:cubicBezTo>
                <a:lnTo>
                  <a:pt x="9078289" y="1683258"/>
                </a:lnTo>
                <a:cubicBezTo>
                  <a:pt x="8926080" y="1683258"/>
                  <a:pt x="8850737" y="1630775"/>
                  <a:pt x="8770917" y="1575245"/>
                </a:cubicBezTo>
                <a:cubicBezTo>
                  <a:pt x="8690050" y="1518762"/>
                  <a:pt x="8606135" y="1460374"/>
                  <a:pt x="8438114" y="1460374"/>
                </a:cubicBezTo>
                <a:close/>
                <a:moveTo>
                  <a:pt x="640556" y="750094"/>
                </a:moveTo>
                <a:cubicBezTo>
                  <a:pt x="301943" y="750094"/>
                  <a:pt x="300133" y="1683544"/>
                  <a:pt x="0" y="1683544"/>
                </a:cubicBezTo>
                <a:lnTo>
                  <a:pt x="1281303" y="1683544"/>
                </a:lnTo>
                <a:cubicBezTo>
                  <a:pt x="979361" y="1683258"/>
                  <a:pt x="980980" y="750094"/>
                  <a:pt x="640556" y="750094"/>
                </a:cubicBezTo>
                <a:close/>
                <a:moveTo>
                  <a:pt x="9719322" y="750094"/>
                </a:moveTo>
                <a:cubicBezTo>
                  <a:pt x="9378898" y="750094"/>
                  <a:pt x="9380517" y="1683258"/>
                  <a:pt x="9078575" y="1683544"/>
                </a:cubicBezTo>
                <a:lnTo>
                  <a:pt x="10359878" y="1683544"/>
                </a:lnTo>
                <a:cubicBezTo>
                  <a:pt x="10059745" y="1683544"/>
                  <a:pt x="10057935" y="750094"/>
                  <a:pt x="9719322" y="750094"/>
                </a:cubicBezTo>
                <a:close/>
                <a:moveTo>
                  <a:pt x="3202877" y="0"/>
                </a:moveTo>
                <a:cubicBezTo>
                  <a:pt x="3039524" y="0"/>
                  <a:pt x="2966752" y="321182"/>
                  <a:pt x="2866073" y="850106"/>
                </a:cubicBezTo>
                <a:cubicBezTo>
                  <a:pt x="2791778" y="1240631"/>
                  <a:pt x="2707482" y="1683257"/>
                  <a:pt x="2562321" y="1683257"/>
                </a:cubicBezTo>
                <a:lnTo>
                  <a:pt x="3843440" y="1683257"/>
                </a:lnTo>
                <a:lnTo>
                  <a:pt x="3843433" y="1683258"/>
                </a:lnTo>
                <a:lnTo>
                  <a:pt x="5124831" y="1683258"/>
                </a:lnTo>
                <a:cubicBezTo>
                  <a:pt x="4822317" y="1683258"/>
                  <a:pt x="4822698" y="994029"/>
                  <a:pt x="4484561" y="994029"/>
                </a:cubicBezTo>
                <a:cubicBezTo>
                  <a:pt x="4168718" y="994029"/>
                  <a:pt x="4146131" y="1599797"/>
                  <a:pt x="3896534" y="1675518"/>
                </a:cubicBezTo>
                <a:lnTo>
                  <a:pt x="3843544" y="1683242"/>
                </a:lnTo>
                <a:lnTo>
                  <a:pt x="3817090" y="1678191"/>
                </a:lnTo>
                <a:cubicBezTo>
                  <a:pt x="3687870" y="1628133"/>
                  <a:pt x="3609427" y="1216223"/>
                  <a:pt x="3539776" y="850106"/>
                </a:cubicBezTo>
                <a:cubicBezTo>
                  <a:pt x="3439097" y="321182"/>
                  <a:pt x="3366231" y="0"/>
                  <a:pt x="3202877" y="0"/>
                </a:cubicBezTo>
                <a:close/>
                <a:moveTo>
                  <a:pt x="7157001" y="0"/>
                </a:moveTo>
                <a:cubicBezTo>
                  <a:pt x="6993648" y="0"/>
                  <a:pt x="6920782" y="321182"/>
                  <a:pt x="6820103" y="850106"/>
                </a:cubicBezTo>
                <a:cubicBezTo>
                  <a:pt x="6750451" y="1216223"/>
                  <a:pt x="6672008" y="1628133"/>
                  <a:pt x="6542788" y="1678191"/>
                </a:cubicBezTo>
                <a:lnTo>
                  <a:pt x="6516334" y="1683242"/>
                </a:lnTo>
                <a:lnTo>
                  <a:pt x="6463345" y="1675518"/>
                </a:lnTo>
                <a:cubicBezTo>
                  <a:pt x="6213747" y="1599797"/>
                  <a:pt x="6191160" y="994029"/>
                  <a:pt x="5875318" y="994029"/>
                </a:cubicBezTo>
                <a:cubicBezTo>
                  <a:pt x="5537181" y="994029"/>
                  <a:pt x="5537562" y="1683258"/>
                  <a:pt x="5235048" y="1683258"/>
                </a:cubicBezTo>
                <a:lnTo>
                  <a:pt x="6516446" y="1683258"/>
                </a:lnTo>
                <a:lnTo>
                  <a:pt x="6516439" y="1683257"/>
                </a:lnTo>
                <a:lnTo>
                  <a:pt x="7797557" y="1683257"/>
                </a:lnTo>
                <a:cubicBezTo>
                  <a:pt x="7652396" y="1683257"/>
                  <a:pt x="7568100" y="1240631"/>
                  <a:pt x="7493806" y="850106"/>
                </a:cubicBezTo>
                <a:cubicBezTo>
                  <a:pt x="7393127" y="321182"/>
                  <a:pt x="7320355" y="0"/>
                  <a:pt x="7157001" y="0"/>
                </a:cubicBezTo>
                <a:close/>
              </a:path>
            </a:pathLst>
          </a:custGeom>
          <a:gradFill>
            <a:gsLst>
              <a:gs pos="0">
                <a:schemeClr val="accent1"/>
              </a:gs>
              <a:gs pos="18000">
                <a:schemeClr val="accent2"/>
              </a:gs>
              <a:gs pos="37000">
                <a:schemeClr val="accent3"/>
              </a:gs>
              <a:gs pos="58000">
                <a:schemeClr val="accent4"/>
              </a:gs>
              <a:gs pos="80000">
                <a:schemeClr val="accent5"/>
              </a:gs>
              <a:gs pos="100000">
                <a:schemeClr val="accent6"/>
              </a:gs>
            </a:gsLst>
            <a:lin ang="10800025"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sz="1800">
              <a:latin typeface="Calibri"/>
              <a:ea typeface="Calibri"/>
              <a:cs typeface="Calibri"/>
              <a:sym typeface="Calibri"/>
            </a:endParaRPr>
          </a:p>
        </p:txBody>
      </p:sp>
      <p:sp>
        <p:nvSpPr>
          <p:cNvPr id="57" name="Google Shape;57;p9"/>
          <p:cNvSpPr/>
          <p:nvPr/>
        </p:nvSpPr>
        <p:spPr>
          <a:xfrm>
            <a:off x="-4758" y="5498590"/>
            <a:ext cx="12242934" cy="1359422"/>
          </a:xfrm>
          <a:custGeom>
            <a:rect b="b" l="l" r="r" t="t"/>
            <a:pathLst>
              <a:path extrusionOk="0" h="1523162" w="11577243">
                <a:moveTo>
                  <a:pt x="3621327" y="0"/>
                </a:moveTo>
                <a:cubicBezTo>
                  <a:pt x="3805899" y="0"/>
                  <a:pt x="3888386" y="287382"/>
                  <a:pt x="4002209" y="760644"/>
                </a:cubicBezTo>
                <a:cubicBezTo>
                  <a:pt x="4086202" y="1110071"/>
                  <a:pt x="4181503" y="1506116"/>
                  <a:pt x="4345722" y="1506116"/>
                </a:cubicBezTo>
                <a:cubicBezTo>
                  <a:pt x="4686006" y="1506116"/>
                  <a:pt x="4689667" y="889421"/>
                  <a:pt x="5070548" y="889421"/>
                </a:cubicBezTo>
                <a:cubicBezTo>
                  <a:pt x="5427623" y="889421"/>
                  <a:pt x="5450603" y="1431438"/>
                  <a:pt x="5733885" y="1499190"/>
                </a:cubicBezTo>
                <a:lnTo>
                  <a:pt x="5788621" y="1505477"/>
                </a:lnTo>
                <a:lnTo>
                  <a:pt x="5843357" y="1499190"/>
                </a:lnTo>
                <a:cubicBezTo>
                  <a:pt x="6126639" y="1431438"/>
                  <a:pt x="6149619" y="889421"/>
                  <a:pt x="6506695" y="889421"/>
                </a:cubicBezTo>
                <a:cubicBezTo>
                  <a:pt x="6887575" y="889421"/>
                  <a:pt x="6891237" y="1506116"/>
                  <a:pt x="7231521" y="1506116"/>
                </a:cubicBezTo>
                <a:cubicBezTo>
                  <a:pt x="7395739" y="1506116"/>
                  <a:pt x="7491040" y="1110071"/>
                  <a:pt x="7575034" y="760644"/>
                </a:cubicBezTo>
                <a:cubicBezTo>
                  <a:pt x="7688856" y="287382"/>
                  <a:pt x="7771343" y="0"/>
                  <a:pt x="7955915" y="0"/>
                </a:cubicBezTo>
                <a:cubicBezTo>
                  <a:pt x="8140486" y="0"/>
                  <a:pt x="8222865" y="287382"/>
                  <a:pt x="8336688" y="760644"/>
                </a:cubicBezTo>
                <a:cubicBezTo>
                  <a:pt x="8420682" y="1110071"/>
                  <a:pt x="8515983" y="1506116"/>
                  <a:pt x="8680094" y="1506116"/>
                </a:cubicBezTo>
                <a:cubicBezTo>
                  <a:pt x="9029315" y="1506116"/>
                  <a:pt x="9031792" y="1306688"/>
                  <a:pt x="9404274" y="1306688"/>
                </a:cubicBezTo>
                <a:cubicBezTo>
                  <a:pt x="9594553" y="1306688"/>
                  <a:pt x="9690931" y="1359784"/>
                  <a:pt x="9781170" y="1409470"/>
                </a:cubicBezTo>
                <a:cubicBezTo>
                  <a:pt x="9871410" y="1459158"/>
                  <a:pt x="9956373" y="1506116"/>
                  <a:pt x="10128668" y="1506116"/>
                </a:cubicBezTo>
                <a:cubicBezTo>
                  <a:pt x="10469706" y="1506116"/>
                  <a:pt x="10468198" y="670900"/>
                  <a:pt x="10853064" y="670900"/>
                </a:cubicBezTo>
                <a:cubicBezTo>
                  <a:pt x="11235882" y="670900"/>
                  <a:pt x="11237928" y="1506116"/>
                  <a:pt x="11577243" y="1506116"/>
                </a:cubicBezTo>
                <a:lnTo>
                  <a:pt x="11577243" y="1523162"/>
                </a:lnTo>
                <a:cubicBezTo>
                  <a:pt x="11193669" y="1523162"/>
                  <a:pt x="11194100" y="687945"/>
                  <a:pt x="10853064" y="687945"/>
                </a:cubicBezTo>
                <a:cubicBezTo>
                  <a:pt x="10512026" y="687945"/>
                  <a:pt x="10513533" y="1523162"/>
                  <a:pt x="10128668" y="1523162"/>
                </a:cubicBezTo>
                <a:cubicBezTo>
                  <a:pt x="9756187" y="1523162"/>
                  <a:pt x="9753710" y="1323733"/>
                  <a:pt x="9404597" y="1323733"/>
                </a:cubicBezTo>
                <a:cubicBezTo>
                  <a:pt x="9055482" y="1323733"/>
                  <a:pt x="9052898" y="1523162"/>
                  <a:pt x="8680418" y="1523162"/>
                </a:cubicBezTo>
                <a:cubicBezTo>
                  <a:pt x="8495846" y="1523162"/>
                  <a:pt x="8413467" y="1235780"/>
                  <a:pt x="8299645" y="762518"/>
                </a:cubicBezTo>
                <a:cubicBezTo>
                  <a:pt x="8215650" y="413091"/>
                  <a:pt x="8120458" y="17046"/>
                  <a:pt x="7956238" y="17046"/>
                </a:cubicBezTo>
                <a:cubicBezTo>
                  <a:pt x="7792019" y="17046"/>
                  <a:pt x="7696718" y="413091"/>
                  <a:pt x="7612724" y="762518"/>
                </a:cubicBezTo>
                <a:cubicBezTo>
                  <a:pt x="7498902" y="1235780"/>
                  <a:pt x="7416522" y="1523162"/>
                  <a:pt x="7231843" y="1523162"/>
                </a:cubicBezTo>
                <a:cubicBezTo>
                  <a:pt x="6850962" y="1523162"/>
                  <a:pt x="6847302" y="906466"/>
                  <a:pt x="6507017" y="906466"/>
                </a:cubicBezTo>
                <a:cubicBezTo>
                  <a:pt x="6186386" y="906466"/>
                  <a:pt x="6166631" y="1448484"/>
                  <a:pt x="5850691" y="1516236"/>
                </a:cubicBezTo>
                <a:lnTo>
                  <a:pt x="5793886" y="1522081"/>
                </a:lnTo>
                <a:lnTo>
                  <a:pt x="5793865" y="1523162"/>
                </a:lnTo>
                <a:lnTo>
                  <a:pt x="5788621" y="1522622"/>
                </a:lnTo>
                <a:lnTo>
                  <a:pt x="5783377" y="1523162"/>
                </a:lnTo>
                <a:lnTo>
                  <a:pt x="5783357" y="1522081"/>
                </a:lnTo>
                <a:lnTo>
                  <a:pt x="5726551" y="1516236"/>
                </a:lnTo>
                <a:cubicBezTo>
                  <a:pt x="5410612" y="1448484"/>
                  <a:pt x="5390857" y="906466"/>
                  <a:pt x="5070226" y="906466"/>
                </a:cubicBezTo>
                <a:cubicBezTo>
                  <a:pt x="4729941" y="906466"/>
                  <a:pt x="4726280" y="1523162"/>
                  <a:pt x="4345400" y="1523162"/>
                </a:cubicBezTo>
                <a:cubicBezTo>
                  <a:pt x="4160720" y="1523162"/>
                  <a:pt x="4078341" y="1235780"/>
                  <a:pt x="3964518" y="762518"/>
                </a:cubicBezTo>
                <a:cubicBezTo>
                  <a:pt x="3880524" y="413091"/>
                  <a:pt x="3785223" y="17046"/>
                  <a:pt x="3621005" y="17046"/>
                </a:cubicBezTo>
                <a:cubicBezTo>
                  <a:pt x="3456785" y="17046"/>
                  <a:pt x="3361593" y="413091"/>
                  <a:pt x="3277598" y="762518"/>
                </a:cubicBezTo>
                <a:cubicBezTo>
                  <a:pt x="3163775" y="1235780"/>
                  <a:pt x="3081397" y="1523162"/>
                  <a:pt x="2896824" y="1523162"/>
                </a:cubicBezTo>
                <a:cubicBezTo>
                  <a:pt x="2524344" y="1523162"/>
                  <a:pt x="2521760" y="1323733"/>
                  <a:pt x="2172646" y="1323733"/>
                </a:cubicBezTo>
                <a:cubicBezTo>
                  <a:pt x="1823532" y="1323733"/>
                  <a:pt x="1821055" y="1523162"/>
                  <a:pt x="1448574" y="1523162"/>
                </a:cubicBezTo>
                <a:cubicBezTo>
                  <a:pt x="1063709" y="1523162"/>
                  <a:pt x="1065216" y="687945"/>
                  <a:pt x="724179" y="687945"/>
                </a:cubicBezTo>
                <a:cubicBezTo>
                  <a:pt x="383142" y="687945"/>
                  <a:pt x="383573" y="1523162"/>
                  <a:pt x="0" y="1523162"/>
                </a:cubicBezTo>
                <a:lnTo>
                  <a:pt x="0" y="1506116"/>
                </a:lnTo>
                <a:cubicBezTo>
                  <a:pt x="339314" y="1506116"/>
                  <a:pt x="341361" y="670900"/>
                  <a:pt x="724179" y="670900"/>
                </a:cubicBezTo>
                <a:cubicBezTo>
                  <a:pt x="1109044" y="670900"/>
                  <a:pt x="1107536" y="1506116"/>
                  <a:pt x="1448574" y="1506116"/>
                </a:cubicBezTo>
                <a:cubicBezTo>
                  <a:pt x="1620869" y="1506116"/>
                  <a:pt x="1705832" y="1459158"/>
                  <a:pt x="1796072" y="1409470"/>
                </a:cubicBezTo>
                <a:cubicBezTo>
                  <a:pt x="1886312" y="1359784"/>
                  <a:pt x="1982690" y="1306688"/>
                  <a:pt x="2172969" y="1306688"/>
                </a:cubicBezTo>
                <a:cubicBezTo>
                  <a:pt x="2545450" y="1306688"/>
                  <a:pt x="2547927" y="1506116"/>
                  <a:pt x="2897148" y="1506116"/>
                </a:cubicBezTo>
                <a:cubicBezTo>
                  <a:pt x="3061259" y="1506116"/>
                  <a:pt x="3156560" y="1110071"/>
                  <a:pt x="3240554" y="760644"/>
                </a:cubicBezTo>
                <a:cubicBezTo>
                  <a:pt x="3354377" y="287382"/>
                  <a:pt x="3436756" y="0"/>
                  <a:pt x="3621327" y="0"/>
                </a:cubicBezTo>
                <a:close/>
              </a:path>
            </a:pathLst>
          </a:custGeom>
          <a:gradFill>
            <a:gsLst>
              <a:gs pos="0">
                <a:schemeClr val="accent1"/>
              </a:gs>
              <a:gs pos="18000">
                <a:schemeClr val="accent2"/>
              </a:gs>
              <a:gs pos="37000">
                <a:schemeClr val="accent3"/>
              </a:gs>
              <a:gs pos="58000">
                <a:schemeClr val="accent4"/>
              </a:gs>
              <a:gs pos="80000">
                <a:schemeClr val="accent5"/>
              </a:gs>
              <a:gs pos="100000">
                <a:schemeClr val="accent6"/>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sz="1800">
              <a:latin typeface="Calibri"/>
              <a:ea typeface="Calibri"/>
              <a:cs typeface="Calibri"/>
              <a:sym typeface="Calibri"/>
            </a:endParaRPr>
          </a:p>
        </p:txBody>
      </p:sp>
      <p:sp>
        <p:nvSpPr>
          <p:cNvPr id="58" name="Google Shape;58;p9"/>
          <p:cNvSpPr/>
          <p:nvPr/>
        </p:nvSpPr>
        <p:spPr>
          <a:xfrm>
            <a:off x="-4758" y="5217188"/>
            <a:ext cx="12242934" cy="1576473"/>
          </a:xfrm>
          <a:custGeom>
            <a:rect b="b" l="l" r="r" t="t"/>
            <a:pathLst>
              <a:path extrusionOk="0" h="1523162" w="11577243">
                <a:moveTo>
                  <a:pt x="3621327" y="0"/>
                </a:moveTo>
                <a:cubicBezTo>
                  <a:pt x="3805899" y="0"/>
                  <a:pt x="3888386" y="287382"/>
                  <a:pt x="4002209" y="760644"/>
                </a:cubicBezTo>
                <a:cubicBezTo>
                  <a:pt x="4086202" y="1110071"/>
                  <a:pt x="4181503" y="1506116"/>
                  <a:pt x="4345722" y="1506116"/>
                </a:cubicBezTo>
                <a:cubicBezTo>
                  <a:pt x="4686006" y="1506116"/>
                  <a:pt x="4689667" y="889421"/>
                  <a:pt x="5070548" y="889421"/>
                </a:cubicBezTo>
                <a:cubicBezTo>
                  <a:pt x="5427623" y="889421"/>
                  <a:pt x="5450603" y="1431438"/>
                  <a:pt x="5733885" y="1499190"/>
                </a:cubicBezTo>
                <a:lnTo>
                  <a:pt x="5788621" y="1505477"/>
                </a:lnTo>
                <a:lnTo>
                  <a:pt x="5843357" y="1499190"/>
                </a:lnTo>
                <a:cubicBezTo>
                  <a:pt x="6126639" y="1431438"/>
                  <a:pt x="6149619" y="889421"/>
                  <a:pt x="6506695" y="889421"/>
                </a:cubicBezTo>
                <a:cubicBezTo>
                  <a:pt x="6887575" y="889421"/>
                  <a:pt x="6891237" y="1506116"/>
                  <a:pt x="7231521" y="1506116"/>
                </a:cubicBezTo>
                <a:cubicBezTo>
                  <a:pt x="7395739" y="1506116"/>
                  <a:pt x="7491040" y="1110071"/>
                  <a:pt x="7575034" y="760644"/>
                </a:cubicBezTo>
                <a:cubicBezTo>
                  <a:pt x="7688856" y="287382"/>
                  <a:pt x="7771343" y="0"/>
                  <a:pt x="7955915" y="0"/>
                </a:cubicBezTo>
                <a:cubicBezTo>
                  <a:pt x="8140486" y="0"/>
                  <a:pt x="8222865" y="287382"/>
                  <a:pt x="8336688" y="760644"/>
                </a:cubicBezTo>
                <a:cubicBezTo>
                  <a:pt x="8420682" y="1110071"/>
                  <a:pt x="8515983" y="1506116"/>
                  <a:pt x="8680094" y="1506116"/>
                </a:cubicBezTo>
                <a:cubicBezTo>
                  <a:pt x="9029315" y="1506116"/>
                  <a:pt x="9031792" y="1306688"/>
                  <a:pt x="9404274" y="1306688"/>
                </a:cubicBezTo>
                <a:cubicBezTo>
                  <a:pt x="9594553" y="1306688"/>
                  <a:pt x="9690931" y="1359784"/>
                  <a:pt x="9781170" y="1409470"/>
                </a:cubicBezTo>
                <a:cubicBezTo>
                  <a:pt x="9871410" y="1459158"/>
                  <a:pt x="9956373" y="1506116"/>
                  <a:pt x="10128668" y="1506116"/>
                </a:cubicBezTo>
                <a:cubicBezTo>
                  <a:pt x="10469706" y="1506116"/>
                  <a:pt x="10468198" y="670900"/>
                  <a:pt x="10853064" y="670900"/>
                </a:cubicBezTo>
                <a:cubicBezTo>
                  <a:pt x="11235882" y="670900"/>
                  <a:pt x="11237928" y="1506116"/>
                  <a:pt x="11577243" y="1506116"/>
                </a:cubicBezTo>
                <a:lnTo>
                  <a:pt x="11577243" y="1523162"/>
                </a:lnTo>
                <a:cubicBezTo>
                  <a:pt x="11193669" y="1523162"/>
                  <a:pt x="11194100" y="687945"/>
                  <a:pt x="10853064" y="687945"/>
                </a:cubicBezTo>
                <a:cubicBezTo>
                  <a:pt x="10512026" y="687945"/>
                  <a:pt x="10513533" y="1523162"/>
                  <a:pt x="10128668" y="1523162"/>
                </a:cubicBezTo>
                <a:cubicBezTo>
                  <a:pt x="9756187" y="1523162"/>
                  <a:pt x="9753710" y="1323733"/>
                  <a:pt x="9404597" y="1323733"/>
                </a:cubicBezTo>
                <a:cubicBezTo>
                  <a:pt x="9055482" y="1323733"/>
                  <a:pt x="9052898" y="1523162"/>
                  <a:pt x="8680418" y="1523162"/>
                </a:cubicBezTo>
                <a:cubicBezTo>
                  <a:pt x="8495846" y="1523162"/>
                  <a:pt x="8413467" y="1235780"/>
                  <a:pt x="8299645" y="762518"/>
                </a:cubicBezTo>
                <a:cubicBezTo>
                  <a:pt x="8215650" y="413091"/>
                  <a:pt x="8120458" y="17046"/>
                  <a:pt x="7956238" y="17046"/>
                </a:cubicBezTo>
                <a:cubicBezTo>
                  <a:pt x="7792019" y="17046"/>
                  <a:pt x="7696718" y="413091"/>
                  <a:pt x="7612724" y="762518"/>
                </a:cubicBezTo>
                <a:cubicBezTo>
                  <a:pt x="7498902" y="1235780"/>
                  <a:pt x="7416522" y="1523162"/>
                  <a:pt x="7231843" y="1523162"/>
                </a:cubicBezTo>
                <a:cubicBezTo>
                  <a:pt x="6850962" y="1523162"/>
                  <a:pt x="6847302" y="906466"/>
                  <a:pt x="6507017" y="906466"/>
                </a:cubicBezTo>
                <a:cubicBezTo>
                  <a:pt x="6186386" y="906466"/>
                  <a:pt x="6166631" y="1448484"/>
                  <a:pt x="5850691" y="1516236"/>
                </a:cubicBezTo>
                <a:lnTo>
                  <a:pt x="5793886" y="1522081"/>
                </a:lnTo>
                <a:lnTo>
                  <a:pt x="5793865" y="1523162"/>
                </a:lnTo>
                <a:lnTo>
                  <a:pt x="5788621" y="1522622"/>
                </a:lnTo>
                <a:lnTo>
                  <a:pt x="5783377" y="1523162"/>
                </a:lnTo>
                <a:lnTo>
                  <a:pt x="5783357" y="1522081"/>
                </a:lnTo>
                <a:lnTo>
                  <a:pt x="5726551" y="1516236"/>
                </a:lnTo>
                <a:cubicBezTo>
                  <a:pt x="5410612" y="1448484"/>
                  <a:pt x="5390857" y="906466"/>
                  <a:pt x="5070226" y="906466"/>
                </a:cubicBezTo>
                <a:cubicBezTo>
                  <a:pt x="4729941" y="906466"/>
                  <a:pt x="4726280" y="1523162"/>
                  <a:pt x="4345400" y="1523162"/>
                </a:cubicBezTo>
                <a:cubicBezTo>
                  <a:pt x="4160720" y="1523162"/>
                  <a:pt x="4078341" y="1235780"/>
                  <a:pt x="3964518" y="762518"/>
                </a:cubicBezTo>
                <a:cubicBezTo>
                  <a:pt x="3880524" y="413091"/>
                  <a:pt x="3785223" y="17046"/>
                  <a:pt x="3621005" y="17046"/>
                </a:cubicBezTo>
                <a:cubicBezTo>
                  <a:pt x="3456785" y="17046"/>
                  <a:pt x="3361593" y="413091"/>
                  <a:pt x="3277598" y="762518"/>
                </a:cubicBezTo>
                <a:cubicBezTo>
                  <a:pt x="3163775" y="1235780"/>
                  <a:pt x="3081397" y="1523162"/>
                  <a:pt x="2896824" y="1523162"/>
                </a:cubicBezTo>
                <a:cubicBezTo>
                  <a:pt x="2524344" y="1523162"/>
                  <a:pt x="2521760" y="1323733"/>
                  <a:pt x="2172646" y="1323733"/>
                </a:cubicBezTo>
                <a:cubicBezTo>
                  <a:pt x="1823532" y="1323733"/>
                  <a:pt x="1821055" y="1523162"/>
                  <a:pt x="1448574" y="1523162"/>
                </a:cubicBezTo>
                <a:cubicBezTo>
                  <a:pt x="1063709" y="1523162"/>
                  <a:pt x="1065216" y="687945"/>
                  <a:pt x="724179" y="687945"/>
                </a:cubicBezTo>
                <a:cubicBezTo>
                  <a:pt x="383142" y="687945"/>
                  <a:pt x="383573" y="1523162"/>
                  <a:pt x="0" y="1523162"/>
                </a:cubicBezTo>
                <a:lnTo>
                  <a:pt x="0" y="1506116"/>
                </a:lnTo>
                <a:cubicBezTo>
                  <a:pt x="339314" y="1506116"/>
                  <a:pt x="341361" y="670900"/>
                  <a:pt x="724179" y="670900"/>
                </a:cubicBezTo>
                <a:cubicBezTo>
                  <a:pt x="1109044" y="670900"/>
                  <a:pt x="1107536" y="1506116"/>
                  <a:pt x="1448574" y="1506116"/>
                </a:cubicBezTo>
                <a:cubicBezTo>
                  <a:pt x="1620869" y="1506116"/>
                  <a:pt x="1705832" y="1459158"/>
                  <a:pt x="1796072" y="1409470"/>
                </a:cubicBezTo>
                <a:cubicBezTo>
                  <a:pt x="1886312" y="1359784"/>
                  <a:pt x="1982690" y="1306688"/>
                  <a:pt x="2172969" y="1306688"/>
                </a:cubicBezTo>
                <a:cubicBezTo>
                  <a:pt x="2545450" y="1306688"/>
                  <a:pt x="2547927" y="1506116"/>
                  <a:pt x="2897148" y="1506116"/>
                </a:cubicBezTo>
                <a:cubicBezTo>
                  <a:pt x="3061259" y="1506116"/>
                  <a:pt x="3156560" y="1110071"/>
                  <a:pt x="3240554" y="760644"/>
                </a:cubicBezTo>
                <a:cubicBezTo>
                  <a:pt x="3354377" y="287382"/>
                  <a:pt x="3436756" y="0"/>
                  <a:pt x="3621327" y="0"/>
                </a:cubicBezTo>
                <a:close/>
              </a:path>
            </a:pathLst>
          </a:custGeom>
          <a:gradFill>
            <a:gsLst>
              <a:gs pos="0">
                <a:schemeClr val="accent1"/>
              </a:gs>
              <a:gs pos="18000">
                <a:schemeClr val="accent2"/>
              </a:gs>
              <a:gs pos="37000">
                <a:schemeClr val="accent3"/>
              </a:gs>
              <a:gs pos="58000">
                <a:schemeClr val="accent4"/>
              </a:gs>
              <a:gs pos="80000">
                <a:schemeClr val="accent5"/>
              </a:gs>
              <a:gs pos="100000">
                <a:schemeClr val="accent6"/>
              </a:gs>
            </a:gsLst>
            <a:lin ang="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 Quote">
  <p:cSld name="CUSTOM_6">
    <p:spTree>
      <p:nvGrpSpPr>
        <p:cNvPr id="59" name="Shape 59"/>
        <p:cNvGrpSpPr/>
        <p:nvPr/>
      </p:nvGrpSpPr>
      <p:grpSpPr>
        <a:xfrm>
          <a:off x="0" y="0"/>
          <a:ext cx="0" cy="0"/>
          <a:chOff x="0" y="0"/>
          <a:chExt cx="0" cy="0"/>
        </a:xfrm>
      </p:grpSpPr>
      <p:sp>
        <p:nvSpPr>
          <p:cNvPr id="60" name="Google Shape;60;p10"/>
          <p:cNvSpPr txBox="1"/>
          <p:nvPr>
            <p:ph type="title"/>
          </p:nvPr>
        </p:nvSpPr>
        <p:spPr>
          <a:xfrm>
            <a:off x="1429650" y="1873525"/>
            <a:ext cx="9332700" cy="3160800"/>
          </a:xfrm>
          <a:prstGeom prst="rect">
            <a:avLst/>
          </a:prstGeom>
        </p:spPr>
        <p:txBody>
          <a:bodyPr anchorCtr="0" anchor="ctr" bIns="121900" lIns="121900" spcFirstLastPara="1" rIns="121900" wrap="square" tIns="121900">
            <a:noAutofit/>
          </a:bodyPr>
          <a:lstStyle>
            <a:lvl1pPr lvl="0" rtl="0" algn="ctr">
              <a:spcBef>
                <a:spcPts val="0"/>
              </a:spcBef>
              <a:spcAft>
                <a:spcPts val="0"/>
              </a:spcAft>
              <a:buSzPts val="5000"/>
              <a:buNone/>
              <a:defRPr sz="5000"/>
            </a:lvl1pPr>
            <a:lvl2pPr lvl="1" rtl="0" algn="ctr">
              <a:spcBef>
                <a:spcPts val="0"/>
              </a:spcBef>
              <a:spcAft>
                <a:spcPts val="0"/>
              </a:spcAft>
              <a:buSzPts val="5000"/>
              <a:buNone/>
              <a:defRPr sz="5000"/>
            </a:lvl2pPr>
            <a:lvl3pPr lvl="2" rtl="0" algn="ctr">
              <a:spcBef>
                <a:spcPts val="0"/>
              </a:spcBef>
              <a:spcAft>
                <a:spcPts val="0"/>
              </a:spcAft>
              <a:buSzPts val="5000"/>
              <a:buNone/>
              <a:defRPr sz="5000"/>
            </a:lvl3pPr>
            <a:lvl4pPr lvl="3" rtl="0" algn="ctr">
              <a:spcBef>
                <a:spcPts val="0"/>
              </a:spcBef>
              <a:spcAft>
                <a:spcPts val="0"/>
              </a:spcAft>
              <a:buSzPts val="5000"/>
              <a:buNone/>
              <a:defRPr sz="5000"/>
            </a:lvl4pPr>
            <a:lvl5pPr lvl="4" rtl="0" algn="ctr">
              <a:spcBef>
                <a:spcPts val="0"/>
              </a:spcBef>
              <a:spcAft>
                <a:spcPts val="0"/>
              </a:spcAft>
              <a:buSzPts val="5000"/>
              <a:buNone/>
              <a:defRPr sz="5000"/>
            </a:lvl5pPr>
            <a:lvl6pPr lvl="5" rtl="0" algn="ctr">
              <a:spcBef>
                <a:spcPts val="0"/>
              </a:spcBef>
              <a:spcAft>
                <a:spcPts val="0"/>
              </a:spcAft>
              <a:buSzPts val="5000"/>
              <a:buNone/>
              <a:defRPr sz="5000"/>
            </a:lvl6pPr>
            <a:lvl7pPr lvl="6" rtl="0" algn="ctr">
              <a:spcBef>
                <a:spcPts val="0"/>
              </a:spcBef>
              <a:spcAft>
                <a:spcPts val="0"/>
              </a:spcAft>
              <a:buSzPts val="5000"/>
              <a:buNone/>
              <a:defRPr sz="5000"/>
            </a:lvl7pPr>
            <a:lvl8pPr lvl="7" rtl="0" algn="ctr">
              <a:spcBef>
                <a:spcPts val="0"/>
              </a:spcBef>
              <a:spcAft>
                <a:spcPts val="0"/>
              </a:spcAft>
              <a:buSzPts val="5000"/>
              <a:buNone/>
              <a:defRPr sz="5000"/>
            </a:lvl8pPr>
            <a:lvl9pPr lvl="8" rtl="0" algn="ctr">
              <a:spcBef>
                <a:spcPts val="0"/>
              </a:spcBef>
              <a:spcAft>
                <a:spcPts val="0"/>
              </a:spcAft>
              <a:buSzPts val="5000"/>
              <a:buNone/>
              <a:defRPr sz="5000"/>
            </a:lvl9pPr>
          </a:lstStyle>
          <a:p/>
        </p:txBody>
      </p:sp>
      <p:sp>
        <p:nvSpPr>
          <p:cNvPr id="61" name="Google Shape;61;p10"/>
          <p:cNvSpPr txBox="1"/>
          <p:nvPr>
            <p:ph idx="1" type="subTitle"/>
          </p:nvPr>
        </p:nvSpPr>
        <p:spPr>
          <a:xfrm>
            <a:off x="632875" y="5919475"/>
            <a:ext cx="11379900" cy="717900"/>
          </a:xfrm>
          <a:prstGeom prst="rect">
            <a:avLst/>
          </a:prstGeom>
        </p:spPr>
        <p:txBody>
          <a:bodyPr anchorCtr="0" anchor="b" bIns="121900" lIns="121900" spcFirstLastPara="1" rIns="121900" wrap="square" tIns="121900">
            <a:noAutofit/>
          </a:bodyPr>
          <a:lstStyle>
            <a:lvl1pPr lvl="0" rtl="0" algn="r">
              <a:lnSpc>
                <a:spcPct val="100000"/>
              </a:lnSpc>
              <a:spcBef>
                <a:spcPts val="0"/>
              </a:spcBef>
              <a:spcAft>
                <a:spcPts val="0"/>
              </a:spcAft>
              <a:buSzPts val="1900"/>
              <a:buNone/>
              <a:defRPr/>
            </a:lvl1pPr>
            <a:lvl2pPr lvl="1" rtl="0" algn="r">
              <a:lnSpc>
                <a:spcPct val="100000"/>
              </a:lnSpc>
              <a:spcBef>
                <a:spcPts val="0"/>
              </a:spcBef>
              <a:spcAft>
                <a:spcPts val="0"/>
              </a:spcAft>
              <a:buSzPts val="1900"/>
              <a:buNone/>
              <a:defRPr/>
            </a:lvl2pPr>
            <a:lvl3pPr lvl="2" rtl="0" algn="r">
              <a:lnSpc>
                <a:spcPct val="100000"/>
              </a:lnSpc>
              <a:spcBef>
                <a:spcPts val="0"/>
              </a:spcBef>
              <a:spcAft>
                <a:spcPts val="0"/>
              </a:spcAft>
              <a:buSzPts val="1900"/>
              <a:buNone/>
              <a:defRPr/>
            </a:lvl3pPr>
            <a:lvl4pPr lvl="3" rtl="0" algn="r">
              <a:lnSpc>
                <a:spcPct val="100000"/>
              </a:lnSpc>
              <a:spcBef>
                <a:spcPts val="0"/>
              </a:spcBef>
              <a:spcAft>
                <a:spcPts val="0"/>
              </a:spcAft>
              <a:buSzPts val="1900"/>
              <a:buNone/>
              <a:defRPr/>
            </a:lvl4pPr>
            <a:lvl5pPr lvl="4" rtl="0" algn="r">
              <a:lnSpc>
                <a:spcPct val="100000"/>
              </a:lnSpc>
              <a:spcBef>
                <a:spcPts val="0"/>
              </a:spcBef>
              <a:spcAft>
                <a:spcPts val="0"/>
              </a:spcAft>
              <a:buSzPts val="1900"/>
              <a:buNone/>
              <a:defRPr/>
            </a:lvl5pPr>
            <a:lvl6pPr lvl="5" rtl="0" algn="r">
              <a:lnSpc>
                <a:spcPct val="100000"/>
              </a:lnSpc>
              <a:spcBef>
                <a:spcPts val="0"/>
              </a:spcBef>
              <a:spcAft>
                <a:spcPts val="0"/>
              </a:spcAft>
              <a:buSzPts val="1900"/>
              <a:buNone/>
              <a:defRPr/>
            </a:lvl6pPr>
            <a:lvl7pPr lvl="6" rtl="0" algn="r">
              <a:lnSpc>
                <a:spcPct val="100000"/>
              </a:lnSpc>
              <a:spcBef>
                <a:spcPts val="0"/>
              </a:spcBef>
              <a:spcAft>
                <a:spcPts val="0"/>
              </a:spcAft>
              <a:buSzPts val="1900"/>
              <a:buNone/>
              <a:defRPr/>
            </a:lvl7pPr>
            <a:lvl8pPr lvl="7" rtl="0" algn="r">
              <a:lnSpc>
                <a:spcPct val="100000"/>
              </a:lnSpc>
              <a:spcBef>
                <a:spcPts val="0"/>
              </a:spcBef>
              <a:spcAft>
                <a:spcPts val="0"/>
              </a:spcAft>
              <a:buSzPts val="1900"/>
              <a:buNone/>
              <a:defRPr/>
            </a:lvl8pPr>
            <a:lvl9pPr lvl="8" rtl="0" algn="r">
              <a:lnSpc>
                <a:spcPct val="100000"/>
              </a:lnSpc>
              <a:spcBef>
                <a:spcPts val="0"/>
              </a:spcBef>
              <a:spcAft>
                <a:spcPts val="0"/>
              </a:spcAft>
              <a:buSzPts val="1900"/>
              <a:buNone/>
              <a:defRPr/>
            </a:lvl9pPr>
          </a:lstStyle>
          <a:p/>
        </p:txBody>
      </p:sp>
      <p:sp>
        <p:nvSpPr>
          <p:cNvPr id="62" name="Google Shape;62;p10"/>
          <p:cNvSpPr/>
          <p:nvPr/>
        </p:nvSpPr>
        <p:spPr>
          <a:xfrm flipH="1" rot="10800000">
            <a:off x="8376" y="4566863"/>
            <a:ext cx="12175266" cy="2117136"/>
          </a:xfrm>
          <a:custGeom>
            <a:rect b="b" l="l" r="r" t="t"/>
            <a:pathLst>
              <a:path extrusionOk="0" h="2117136" w="12175266">
                <a:moveTo>
                  <a:pt x="6585323" y="958084"/>
                </a:moveTo>
                <a:lnTo>
                  <a:pt x="6569746" y="928836"/>
                </a:lnTo>
                <a:cubicBezTo>
                  <a:pt x="6417295" y="610457"/>
                  <a:pt x="6332460" y="101051"/>
                  <a:pt x="6064132" y="101051"/>
                </a:cubicBezTo>
                <a:cubicBezTo>
                  <a:pt x="5795802" y="101051"/>
                  <a:pt x="5710174" y="610457"/>
                  <a:pt x="5557331" y="928836"/>
                </a:cubicBezTo>
                <a:lnTo>
                  <a:pt x="5544310" y="953232"/>
                </a:lnTo>
                <a:lnTo>
                  <a:pt x="5549405" y="943050"/>
                </a:lnTo>
                <a:cubicBezTo>
                  <a:pt x="5710164" y="593385"/>
                  <a:pt x="5792625" y="4477"/>
                  <a:pt x="6064130" y="4477"/>
                </a:cubicBezTo>
                <a:cubicBezTo>
                  <a:pt x="6335633" y="4477"/>
                  <a:pt x="6417460" y="593385"/>
                  <a:pt x="6577817" y="943050"/>
                </a:cubicBezTo>
                <a:close/>
                <a:moveTo>
                  <a:pt x="10639772" y="958087"/>
                </a:moveTo>
                <a:lnTo>
                  <a:pt x="10624193" y="928836"/>
                </a:lnTo>
                <a:cubicBezTo>
                  <a:pt x="10471743" y="610457"/>
                  <a:pt x="10386908" y="101051"/>
                  <a:pt x="10118579" y="101051"/>
                </a:cubicBezTo>
                <a:cubicBezTo>
                  <a:pt x="9850250" y="101051"/>
                  <a:pt x="9764621" y="610457"/>
                  <a:pt x="9611779" y="928836"/>
                </a:cubicBezTo>
                <a:lnTo>
                  <a:pt x="9598749" y="953247"/>
                </a:lnTo>
                <a:lnTo>
                  <a:pt x="9603851" y="943050"/>
                </a:lnTo>
                <a:cubicBezTo>
                  <a:pt x="9764612" y="593385"/>
                  <a:pt x="9847072" y="4477"/>
                  <a:pt x="10118576" y="4477"/>
                </a:cubicBezTo>
                <a:cubicBezTo>
                  <a:pt x="10390080" y="4477"/>
                  <a:pt x="10471908" y="593385"/>
                  <a:pt x="10632265" y="943050"/>
                </a:cubicBezTo>
                <a:close/>
                <a:moveTo>
                  <a:pt x="2530884" y="958097"/>
                </a:moveTo>
                <a:lnTo>
                  <a:pt x="2515299" y="928836"/>
                </a:lnTo>
                <a:cubicBezTo>
                  <a:pt x="2362849" y="610457"/>
                  <a:pt x="2278014" y="101051"/>
                  <a:pt x="2009685" y="101051"/>
                </a:cubicBezTo>
                <a:cubicBezTo>
                  <a:pt x="1741355" y="101051"/>
                  <a:pt x="1655727" y="610457"/>
                  <a:pt x="1502885" y="928836"/>
                </a:cubicBezTo>
                <a:lnTo>
                  <a:pt x="1489864" y="953230"/>
                </a:lnTo>
                <a:lnTo>
                  <a:pt x="1494958" y="943050"/>
                </a:lnTo>
                <a:cubicBezTo>
                  <a:pt x="1655718" y="593385"/>
                  <a:pt x="1738178" y="4477"/>
                  <a:pt x="2009683" y="4477"/>
                </a:cubicBezTo>
                <a:cubicBezTo>
                  <a:pt x="2281186" y="4477"/>
                  <a:pt x="2363014" y="593385"/>
                  <a:pt x="2523371" y="943050"/>
                </a:cubicBezTo>
                <a:close/>
                <a:moveTo>
                  <a:pt x="11236710" y="995544"/>
                </a:moveTo>
                <a:lnTo>
                  <a:pt x="11306935" y="902785"/>
                </a:lnTo>
                <a:cubicBezTo>
                  <a:pt x="11399094" y="777722"/>
                  <a:pt x="11496210" y="659986"/>
                  <a:pt x="11677363" y="659874"/>
                </a:cubicBezTo>
                <a:cubicBezTo>
                  <a:pt x="11848712" y="659874"/>
                  <a:pt x="11945107" y="765126"/>
                  <a:pt x="12032548" y="881976"/>
                </a:cubicBezTo>
                <a:lnTo>
                  <a:pt x="12114858" y="993029"/>
                </a:lnTo>
                <a:lnTo>
                  <a:pt x="12072884" y="942044"/>
                </a:lnTo>
                <a:cubicBezTo>
                  <a:pt x="11974164" y="819446"/>
                  <a:pt x="11875232" y="694251"/>
                  <a:pt x="11677365" y="694251"/>
                </a:cubicBezTo>
                <a:cubicBezTo>
                  <a:pt x="11482617" y="694251"/>
                  <a:pt x="11384323" y="815389"/>
                  <a:pt x="11286389" y="936527"/>
                </a:cubicBezTo>
                <a:close/>
                <a:moveTo>
                  <a:pt x="3127816" y="995545"/>
                </a:moveTo>
                <a:lnTo>
                  <a:pt x="3198042" y="902785"/>
                </a:lnTo>
                <a:cubicBezTo>
                  <a:pt x="3290201" y="777722"/>
                  <a:pt x="3387317" y="659986"/>
                  <a:pt x="3568470" y="659874"/>
                </a:cubicBezTo>
                <a:cubicBezTo>
                  <a:pt x="3739819" y="659874"/>
                  <a:pt x="3836213" y="765126"/>
                  <a:pt x="3923653" y="881976"/>
                </a:cubicBezTo>
                <a:lnTo>
                  <a:pt x="4005507" y="992415"/>
                </a:lnTo>
                <a:lnTo>
                  <a:pt x="3926767" y="896198"/>
                </a:lnTo>
                <a:cubicBezTo>
                  <a:pt x="3838992" y="790104"/>
                  <a:pt x="3741605" y="694251"/>
                  <a:pt x="3568471" y="694251"/>
                </a:cubicBezTo>
                <a:cubicBezTo>
                  <a:pt x="3373723" y="694251"/>
                  <a:pt x="3275430" y="815389"/>
                  <a:pt x="3177496" y="936527"/>
                </a:cubicBezTo>
                <a:close/>
                <a:moveTo>
                  <a:pt x="7182261" y="995546"/>
                </a:moveTo>
                <a:lnTo>
                  <a:pt x="7252487" y="902785"/>
                </a:lnTo>
                <a:cubicBezTo>
                  <a:pt x="7344647" y="777722"/>
                  <a:pt x="7441763" y="659986"/>
                  <a:pt x="7622915" y="659874"/>
                </a:cubicBezTo>
                <a:cubicBezTo>
                  <a:pt x="7794265" y="659874"/>
                  <a:pt x="7890660" y="765126"/>
                  <a:pt x="7978100" y="881976"/>
                </a:cubicBezTo>
                <a:lnTo>
                  <a:pt x="8059953" y="992413"/>
                </a:lnTo>
                <a:lnTo>
                  <a:pt x="7981214" y="896198"/>
                </a:lnTo>
                <a:cubicBezTo>
                  <a:pt x="7893438" y="790104"/>
                  <a:pt x="7796050" y="694251"/>
                  <a:pt x="7622917" y="694251"/>
                </a:cubicBezTo>
                <a:cubicBezTo>
                  <a:pt x="7428169" y="694251"/>
                  <a:pt x="7329875" y="815389"/>
                  <a:pt x="7231942" y="936527"/>
                </a:cubicBezTo>
                <a:close/>
                <a:moveTo>
                  <a:pt x="1470907" y="996458"/>
                </a:moveTo>
                <a:lnTo>
                  <a:pt x="1525946" y="888699"/>
                </a:lnTo>
                <a:cubicBezTo>
                  <a:pt x="1667234" y="569597"/>
                  <a:pt x="1755913" y="105448"/>
                  <a:pt x="2009685" y="105448"/>
                </a:cubicBezTo>
                <a:cubicBezTo>
                  <a:pt x="2263456" y="105448"/>
                  <a:pt x="2351378" y="569597"/>
                  <a:pt x="2492258" y="888699"/>
                </a:cubicBezTo>
                <a:lnTo>
                  <a:pt x="2546759" y="995655"/>
                </a:lnTo>
                <a:lnTo>
                  <a:pt x="2515317" y="942836"/>
                </a:lnTo>
                <a:cubicBezTo>
                  <a:pt x="2362851" y="657970"/>
                  <a:pt x="2277958" y="202184"/>
                  <a:pt x="2009684" y="202184"/>
                </a:cubicBezTo>
                <a:cubicBezTo>
                  <a:pt x="1741410" y="202184"/>
                  <a:pt x="1655760" y="657970"/>
                  <a:pt x="1502900" y="942836"/>
                </a:cubicBezTo>
                <a:close/>
                <a:moveTo>
                  <a:pt x="5525350" y="996465"/>
                </a:moveTo>
                <a:lnTo>
                  <a:pt x="5580393" y="888699"/>
                </a:lnTo>
                <a:cubicBezTo>
                  <a:pt x="5721681" y="569597"/>
                  <a:pt x="5810361" y="105448"/>
                  <a:pt x="6064132" y="105448"/>
                </a:cubicBezTo>
                <a:cubicBezTo>
                  <a:pt x="6317902" y="105448"/>
                  <a:pt x="6405824" y="569597"/>
                  <a:pt x="6546704" y="888699"/>
                </a:cubicBezTo>
                <a:lnTo>
                  <a:pt x="6601204" y="995653"/>
                </a:lnTo>
                <a:lnTo>
                  <a:pt x="6569764" y="942836"/>
                </a:lnTo>
                <a:cubicBezTo>
                  <a:pt x="6417298" y="657970"/>
                  <a:pt x="6332405" y="202184"/>
                  <a:pt x="6064131" y="202184"/>
                </a:cubicBezTo>
                <a:cubicBezTo>
                  <a:pt x="5795856" y="202184"/>
                  <a:pt x="5710208" y="657970"/>
                  <a:pt x="5557348" y="942836"/>
                </a:cubicBezTo>
                <a:close/>
                <a:moveTo>
                  <a:pt x="9579794" y="996471"/>
                </a:moveTo>
                <a:lnTo>
                  <a:pt x="9634839" y="888699"/>
                </a:lnTo>
                <a:cubicBezTo>
                  <a:pt x="9776127" y="569597"/>
                  <a:pt x="9864807" y="105448"/>
                  <a:pt x="10118579" y="105448"/>
                </a:cubicBezTo>
                <a:cubicBezTo>
                  <a:pt x="10372350" y="105448"/>
                  <a:pt x="10460272" y="569597"/>
                  <a:pt x="10601152" y="888699"/>
                </a:cubicBezTo>
                <a:lnTo>
                  <a:pt x="10655650" y="995648"/>
                </a:lnTo>
                <a:lnTo>
                  <a:pt x="10624211" y="942836"/>
                </a:lnTo>
                <a:cubicBezTo>
                  <a:pt x="10471746" y="657970"/>
                  <a:pt x="10386852" y="202184"/>
                  <a:pt x="10118577" y="202184"/>
                </a:cubicBezTo>
                <a:cubicBezTo>
                  <a:pt x="9850303" y="202184"/>
                  <a:pt x="9764654" y="657970"/>
                  <a:pt x="9611794" y="942836"/>
                </a:cubicBezTo>
                <a:close/>
                <a:moveTo>
                  <a:pt x="5524497" y="1004708"/>
                </a:moveTo>
                <a:lnTo>
                  <a:pt x="5580375" y="906828"/>
                </a:lnTo>
                <a:cubicBezTo>
                  <a:pt x="5721681" y="621314"/>
                  <a:pt x="5810412" y="206022"/>
                  <a:pt x="6064131" y="206022"/>
                </a:cubicBezTo>
                <a:cubicBezTo>
                  <a:pt x="6317848" y="206022"/>
                  <a:pt x="6405890" y="621314"/>
                  <a:pt x="6546791" y="906828"/>
                </a:cubicBezTo>
                <a:lnTo>
                  <a:pt x="6601960" y="1003695"/>
                </a:lnTo>
                <a:lnTo>
                  <a:pt x="6569760" y="955958"/>
                </a:lnTo>
                <a:cubicBezTo>
                  <a:pt x="6417328" y="704604"/>
                  <a:pt x="6332514" y="302437"/>
                  <a:pt x="6064131" y="302437"/>
                </a:cubicBezTo>
                <a:cubicBezTo>
                  <a:pt x="5795747" y="302437"/>
                  <a:pt x="5710290" y="704604"/>
                  <a:pt x="5557457" y="955958"/>
                </a:cubicBezTo>
                <a:close/>
                <a:moveTo>
                  <a:pt x="9578942" y="1004710"/>
                </a:moveTo>
                <a:lnTo>
                  <a:pt x="9634822" y="906828"/>
                </a:lnTo>
                <a:cubicBezTo>
                  <a:pt x="9776128" y="621314"/>
                  <a:pt x="9864859" y="206022"/>
                  <a:pt x="10118577" y="206022"/>
                </a:cubicBezTo>
                <a:cubicBezTo>
                  <a:pt x="10372295" y="206022"/>
                  <a:pt x="10460338" y="621314"/>
                  <a:pt x="10601239" y="906828"/>
                </a:cubicBezTo>
                <a:lnTo>
                  <a:pt x="10656408" y="1003695"/>
                </a:lnTo>
                <a:lnTo>
                  <a:pt x="10624208" y="955958"/>
                </a:lnTo>
                <a:cubicBezTo>
                  <a:pt x="10471776" y="704604"/>
                  <a:pt x="10386961" y="302437"/>
                  <a:pt x="10118578" y="302437"/>
                </a:cubicBezTo>
                <a:cubicBezTo>
                  <a:pt x="9850194" y="302437"/>
                  <a:pt x="9764737" y="704604"/>
                  <a:pt x="9611904" y="955958"/>
                </a:cubicBezTo>
                <a:close/>
                <a:moveTo>
                  <a:pt x="1470047" y="1004710"/>
                </a:moveTo>
                <a:lnTo>
                  <a:pt x="1525928" y="906828"/>
                </a:lnTo>
                <a:cubicBezTo>
                  <a:pt x="1667234" y="621314"/>
                  <a:pt x="1755965" y="206022"/>
                  <a:pt x="2009684" y="206022"/>
                </a:cubicBezTo>
                <a:cubicBezTo>
                  <a:pt x="2263402" y="206022"/>
                  <a:pt x="2351444" y="621314"/>
                  <a:pt x="2492345" y="906828"/>
                </a:cubicBezTo>
                <a:lnTo>
                  <a:pt x="2547515" y="1003697"/>
                </a:lnTo>
                <a:lnTo>
                  <a:pt x="2515313" y="955958"/>
                </a:lnTo>
                <a:cubicBezTo>
                  <a:pt x="2362882" y="704604"/>
                  <a:pt x="2278067" y="302437"/>
                  <a:pt x="2009683" y="302437"/>
                </a:cubicBezTo>
                <a:cubicBezTo>
                  <a:pt x="1741300" y="302437"/>
                  <a:pt x="1655843" y="704604"/>
                  <a:pt x="1503009" y="955958"/>
                </a:cubicBezTo>
                <a:close/>
                <a:moveTo>
                  <a:pt x="8171660" y="1005340"/>
                </a:moveTo>
                <a:lnTo>
                  <a:pt x="8199315" y="979287"/>
                </a:lnTo>
                <a:cubicBezTo>
                  <a:pt x="8287384" y="896374"/>
                  <a:pt x="8384548" y="819926"/>
                  <a:pt x="8558431" y="819926"/>
                </a:cubicBezTo>
                <a:cubicBezTo>
                  <a:pt x="8703773" y="819926"/>
                  <a:pt x="8794859" y="872765"/>
                  <a:pt x="8872532" y="938814"/>
                </a:cubicBezTo>
                <a:lnTo>
                  <a:pt x="8942400" y="1003323"/>
                </a:lnTo>
                <a:lnTo>
                  <a:pt x="8875570" y="947511"/>
                </a:lnTo>
                <a:cubicBezTo>
                  <a:pt x="8797851" y="887815"/>
                  <a:pt x="8705214" y="839113"/>
                  <a:pt x="8558433" y="839113"/>
                </a:cubicBezTo>
                <a:cubicBezTo>
                  <a:pt x="8383231" y="839113"/>
                  <a:pt x="8286007" y="907871"/>
                  <a:pt x="8197349" y="983398"/>
                </a:cubicBezTo>
                <a:close/>
                <a:moveTo>
                  <a:pt x="4117214" y="1005340"/>
                </a:moveTo>
                <a:lnTo>
                  <a:pt x="4144868" y="979287"/>
                </a:lnTo>
                <a:cubicBezTo>
                  <a:pt x="4232938" y="896374"/>
                  <a:pt x="4330101" y="819926"/>
                  <a:pt x="4503985" y="819926"/>
                </a:cubicBezTo>
                <a:cubicBezTo>
                  <a:pt x="4649326" y="819926"/>
                  <a:pt x="4740413" y="872765"/>
                  <a:pt x="4818087" y="938814"/>
                </a:cubicBezTo>
                <a:lnTo>
                  <a:pt x="4887960" y="1003329"/>
                </a:lnTo>
                <a:lnTo>
                  <a:pt x="4821124" y="947511"/>
                </a:lnTo>
                <a:cubicBezTo>
                  <a:pt x="4743405" y="887815"/>
                  <a:pt x="4650766" y="839113"/>
                  <a:pt x="4503986" y="839113"/>
                </a:cubicBezTo>
                <a:cubicBezTo>
                  <a:pt x="4328784" y="839113"/>
                  <a:pt x="4231560" y="907871"/>
                  <a:pt x="4142903" y="983398"/>
                </a:cubicBezTo>
                <a:close/>
                <a:moveTo>
                  <a:pt x="62760" y="1005346"/>
                </a:moveTo>
                <a:lnTo>
                  <a:pt x="90421" y="979286"/>
                </a:lnTo>
                <a:cubicBezTo>
                  <a:pt x="178490" y="896374"/>
                  <a:pt x="275654" y="819926"/>
                  <a:pt x="449537" y="819926"/>
                </a:cubicBezTo>
                <a:cubicBezTo>
                  <a:pt x="594879" y="819926"/>
                  <a:pt x="685965" y="872765"/>
                  <a:pt x="763638" y="938814"/>
                </a:cubicBezTo>
                <a:lnTo>
                  <a:pt x="833509" y="1003326"/>
                </a:lnTo>
                <a:lnTo>
                  <a:pt x="766676" y="947511"/>
                </a:lnTo>
                <a:cubicBezTo>
                  <a:pt x="688957" y="887815"/>
                  <a:pt x="596320" y="839113"/>
                  <a:pt x="449539" y="839113"/>
                </a:cubicBezTo>
                <a:cubicBezTo>
                  <a:pt x="274337" y="839113"/>
                  <a:pt x="177113" y="907871"/>
                  <a:pt x="88455" y="983397"/>
                </a:cubicBezTo>
                <a:close/>
                <a:moveTo>
                  <a:pt x="11232986" y="1006495"/>
                </a:moveTo>
                <a:lnTo>
                  <a:pt x="11306866" y="918132"/>
                </a:lnTo>
                <a:cubicBezTo>
                  <a:pt x="11398972" y="804974"/>
                  <a:pt x="11496062" y="698492"/>
                  <a:pt x="11677365" y="698567"/>
                </a:cubicBezTo>
                <a:cubicBezTo>
                  <a:pt x="11873193" y="698567"/>
                  <a:pt x="11971257" y="823043"/>
                  <a:pt x="12069804" y="945316"/>
                </a:cubicBezTo>
                <a:lnTo>
                  <a:pt x="12122844" y="1005870"/>
                </a:lnTo>
                <a:lnTo>
                  <a:pt x="12072614" y="954532"/>
                </a:lnTo>
                <a:cubicBezTo>
                  <a:pt x="11973849" y="844829"/>
                  <a:pt x="11875231" y="732945"/>
                  <a:pt x="11677365" y="732945"/>
                </a:cubicBezTo>
                <a:cubicBezTo>
                  <a:pt x="11482696" y="732945"/>
                  <a:pt x="11384382" y="841331"/>
                  <a:pt x="11286418" y="949718"/>
                </a:cubicBezTo>
                <a:close/>
                <a:moveTo>
                  <a:pt x="7178534" y="1006500"/>
                </a:moveTo>
                <a:lnTo>
                  <a:pt x="7252418" y="918132"/>
                </a:lnTo>
                <a:cubicBezTo>
                  <a:pt x="7344525" y="804974"/>
                  <a:pt x="7441614" y="698492"/>
                  <a:pt x="7622917" y="698567"/>
                </a:cubicBezTo>
                <a:cubicBezTo>
                  <a:pt x="7818745" y="698567"/>
                  <a:pt x="7916809" y="823043"/>
                  <a:pt x="8015356" y="945316"/>
                </a:cubicBezTo>
                <a:lnTo>
                  <a:pt x="8068389" y="1005862"/>
                </a:lnTo>
                <a:lnTo>
                  <a:pt x="8018166" y="954533"/>
                </a:lnTo>
                <a:cubicBezTo>
                  <a:pt x="7919401" y="844829"/>
                  <a:pt x="7820783" y="732945"/>
                  <a:pt x="7622917" y="732945"/>
                </a:cubicBezTo>
                <a:cubicBezTo>
                  <a:pt x="7428248" y="732945"/>
                  <a:pt x="7329934" y="841331"/>
                  <a:pt x="7231971" y="949718"/>
                </a:cubicBezTo>
                <a:close/>
                <a:moveTo>
                  <a:pt x="3124086" y="1006503"/>
                </a:moveTo>
                <a:lnTo>
                  <a:pt x="3197973" y="918132"/>
                </a:lnTo>
                <a:cubicBezTo>
                  <a:pt x="3290080" y="804974"/>
                  <a:pt x="3387169" y="698492"/>
                  <a:pt x="3568471" y="698567"/>
                </a:cubicBezTo>
                <a:cubicBezTo>
                  <a:pt x="3764300" y="698567"/>
                  <a:pt x="3862364" y="823043"/>
                  <a:pt x="3960909" y="945316"/>
                </a:cubicBezTo>
                <a:lnTo>
                  <a:pt x="4013944" y="1005864"/>
                </a:lnTo>
                <a:lnTo>
                  <a:pt x="3963718" y="954533"/>
                </a:lnTo>
                <a:cubicBezTo>
                  <a:pt x="3864955" y="844829"/>
                  <a:pt x="3766337" y="732945"/>
                  <a:pt x="3568471" y="732945"/>
                </a:cubicBezTo>
                <a:cubicBezTo>
                  <a:pt x="3373802" y="732945"/>
                  <a:pt x="3275489" y="841331"/>
                  <a:pt x="3177525" y="949718"/>
                </a:cubicBezTo>
                <a:close/>
                <a:moveTo>
                  <a:pt x="2631979" y="1006714"/>
                </a:moveTo>
                <a:lnTo>
                  <a:pt x="2646393" y="989985"/>
                </a:lnTo>
                <a:cubicBezTo>
                  <a:pt x="2687664" y="949497"/>
                  <a:pt x="2734375" y="925941"/>
                  <a:pt x="2788676" y="925941"/>
                </a:cubicBezTo>
                <a:cubicBezTo>
                  <a:pt x="2861077" y="925941"/>
                  <a:pt x="2920055" y="944772"/>
                  <a:pt x="2970664" y="975372"/>
                </a:cubicBezTo>
                <a:lnTo>
                  <a:pt x="3003461" y="998780"/>
                </a:lnTo>
                <a:lnTo>
                  <a:pt x="2972132" y="978674"/>
                </a:lnTo>
                <a:cubicBezTo>
                  <a:pt x="2921170" y="950979"/>
                  <a:pt x="2861709" y="933936"/>
                  <a:pt x="2788679" y="933936"/>
                </a:cubicBezTo>
                <a:cubicBezTo>
                  <a:pt x="2739842" y="933936"/>
                  <a:pt x="2697085" y="950776"/>
                  <a:pt x="2658895" y="980245"/>
                </a:cubicBezTo>
                <a:close/>
                <a:moveTo>
                  <a:pt x="6686425" y="1006715"/>
                </a:moveTo>
                <a:lnTo>
                  <a:pt x="6700839" y="989985"/>
                </a:lnTo>
                <a:cubicBezTo>
                  <a:pt x="6742109" y="949497"/>
                  <a:pt x="6788822" y="925941"/>
                  <a:pt x="6843122" y="925941"/>
                </a:cubicBezTo>
                <a:cubicBezTo>
                  <a:pt x="6915523" y="925941"/>
                  <a:pt x="6974501" y="944772"/>
                  <a:pt x="7025110" y="975372"/>
                </a:cubicBezTo>
                <a:lnTo>
                  <a:pt x="7057908" y="998780"/>
                </a:lnTo>
                <a:lnTo>
                  <a:pt x="7026579" y="978674"/>
                </a:lnTo>
                <a:cubicBezTo>
                  <a:pt x="6975617" y="950979"/>
                  <a:pt x="6916156" y="933936"/>
                  <a:pt x="6843125" y="933936"/>
                </a:cubicBezTo>
                <a:cubicBezTo>
                  <a:pt x="6794288" y="933936"/>
                  <a:pt x="6751531" y="950776"/>
                  <a:pt x="6713341" y="980245"/>
                </a:cubicBezTo>
                <a:close/>
                <a:moveTo>
                  <a:pt x="10740868" y="1006719"/>
                </a:moveTo>
                <a:lnTo>
                  <a:pt x="10755286" y="989985"/>
                </a:lnTo>
                <a:cubicBezTo>
                  <a:pt x="10796557" y="949497"/>
                  <a:pt x="10843269" y="925941"/>
                  <a:pt x="10897570" y="925941"/>
                </a:cubicBezTo>
                <a:cubicBezTo>
                  <a:pt x="10969971" y="925941"/>
                  <a:pt x="11028948" y="944772"/>
                  <a:pt x="11079557" y="975372"/>
                </a:cubicBezTo>
                <a:lnTo>
                  <a:pt x="11112352" y="998777"/>
                </a:lnTo>
                <a:lnTo>
                  <a:pt x="11081027" y="978674"/>
                </a:lnTo>
                <a:cubicBezTo>
                  <a:pt x="11030064" y="950979"/>
                  <a:pt x="10970603" y="933936"/>
                  <a:pt x="10897573" y="933936"/>
                </a:cubicBezTo>
                <a:cubicBezTo>
                  <a:pt x="10848736" y="933936"/>
                  <a:pt x="10805978" y="950776"/>
                  <a:pt x="10767788" y="980245"/>
                </a:cubicBezTo>
                <a:close/>
                <a:moveTo>
                  <a:pt x="4009543" y="1007611"/>
                </a:moveTo>
                <a:lnTo>
                  <a:pt x="3963752" y="966379"/>
                </a:lnTo>
                <a:cubicBezTo>
                  <a:pt x="3865044" y="869695"/>
                  <a:pt x="3766336" y="770762"/>
                  <a:pt x="3568471" y="770762"/>
                </a:cubicBezTo>
                <a:cubicBezTo>
                  <a:pt x="3373482" y="770762"/>
                  <a:pt x="3275189" y="866397"/>
                  <a:pt x="3177314" y="962032"/>
                </a:cubicBezTo>
                <a:lnTo>
                  <a:pt x="3130547" y="1005925"/>
                </a:lnTo>
                <a:lnTo>
                  <a:pt x="3180174" y="953116"/>
                </a:lnTo>
                <a:cubicBezTo>
                  <a:pt x="3275709" y="847108"/>
                  <a:pt x="3374522" y="737262"/>
                  <a:pt x="3568471" y="737262"/>
                </a:cubicBezTo>
                <a:cubicBezTo>
                  <a:pt x="3764358" y="737262"/>
                  <a:pt x="3862392" y="848562"/>
                  <a:pt x="3960952" y="957973"/>
                </a:cubicBezTo>
                <a:close/>
                <a:moveTo>
                  <a:pt x="12118440" y="1007613"/>
                </a:moveTo>
                <a:lnTo>
                  <a:pt x="12072647" y="966379"/>
                </a:lnTo>
                <a:cubicBezTo>
                  <a:pt x="11973939" y="869695"/>
                  <a:pt x="11875231" y="770762"/>
                  <a:pt x="11677365" y="770762"/>
                </a:cubicBezTo>
                <a:cubicBezTo>
                  <a:pt x="11482377" y="770762"/>
                  <a:pt x="11384083" y="866397"/>
                  <a:pt x="11286209" y="962032"/>
                </a:cubicBezTo>
                <a:lnTo>
                  <a:pt x="11239434" y="1005932"/>
                </a:lnTo>
                <a:lnTo>
                  <a:pt x="11289067" y="953116"/>
                </a:lnTo>
                <a:cubicBezTo>
                  <a:pt x="11384603" y="847108"/>
                  <a:pt x="11483415" y="737262"/>
                  <a:pt x="11677365" y="737262"/>
                </a:cubicBezTo>
                <a:cubicBezTo>
                  <a:pt x="11873253" y="737262"/>
                  <a:pt x="11971286" y="848562"/>
                  <a:pt x="12069848" y="957973"/>
                </a:cubicBezTo>
                <a:close/>
                <a:moveTo>
                  <a:pt x="8063996" y="1007617"/>
                </a:moveTo>
                <a:lnTo>
                  <a:pt x="8018199" y="966379"/>
                </a:lnTo>
                <a:cubicBezTo>
                  <a:pt x="7919491" y="869695"/>
                  <a:pt x="7820783" y="770762"/>
                  <a:pt x="7622917" y="770762"/>
                </a:cubicBezTo>
                <a:cubicBezTo>
                  <a:pt x="7427929" y="770762"/>
                  <a:pt x="7329635" y="866397"/>
                  <a:pt x="7231761" y="962032"/>
                </a:cubicBezTo>
                <a:lnTo>
                  <a:pt x="7184986" y="1005932"/>
                </a:lnTo>
                <a:lnTo>
                  <a:pt x="7234619" y="953116"/>
                </a:lnTo>
                <a:cubicBezTo>
                  <a:pt x="7330155" y="847108"/>
                  <a:pt x="7428967" y="737262"/>
                  <a:pt x="7622917" y="737262"/>
                </a:cubicBezTo>
                <a:cubicBezTo>
                  <a:pt x="7818805" y="737262"/>
                  <a:pt x="7916838" y="848562"/>
                  <a:pt x="8015400" y="957973"/>
                </a:cubicBezTo>
                <a:close/>
                <a:moveTo>
                  <a:pt x="1387005" y="1007710"/>
                </a:moveTo>
                <a:lnTo>
                  <a:pt x="1359060" y="980245"/>
                </a:lnTo>
                <a:cubicBezTo>
                  <a:pt x="1320860" y="950776"/>
                  <a:pt x="1278119" y="933936"/>
                  <a:pt x="1229332" y="933936"/>
                </a:cubicBezTo>
                <a:cubicBezTo>
                  <a:pt x="1180545" y="933936"/>
                  <a:pt x="1137823" y="939245"/>
                  <a:pt x="1099657" y="948535"/>
                </a:cubicBezTo>
                <a:lnTo>
                  <a:pt x="999726" y="986117"/>
                </a:lnTo>
                <a:lnTo>
                  <a:pt x="1046687" y="960815"/>
                </a:lnTo>
                <a:cubicBezTo>
                  <a:pt x="1097341" y="939274"/>
                  <a:pt x="1156539" y="925941"/>
                  <a:pt x="1229330" y="925941"/>
                </a:cubicBezTo>
                <a:cubicBezTo>
                  <a:pt x="1283642" y="925941"/>
                  <a:pt x="1330389" y="949497"/>
                  <a:pt x="1371711" y="989985"/>
                </a:cubicBezTo>
                <a:close/>
                <a:moveTo>
                  <a:pt x="9495901" y="1007713"/>
                </a:moveTo>
                <a:lnTo>
                  <a:pt x="9467953" y="980245"/>
                </a:lnTo>
                <a:cubicBezTo>
                  <a:pt x="9429753" y="950776"/>
                  <a:pt x="9387012" y="933936"/>
                  <a:pt x="9338225" y="933936"/>
                </a:cubicBezTo>
                <a:cubicBezTo>
                  <a:pt x="9289438" y="933936"/>
                  <a:pt x="9246717" y="939245"/>
                  <a:pt x="9208551" y="948535"/>
                </a:cubicBezTo>
                <a:lnTo>
                  <a:pt x="9108619" y="986118"/>
                </a:lnTo>
                <a:lnTo>
                  <a:pt x="9155581" y="960815"/>
                </a:lnTo>
                <a:cubicBezTo>
                  <a:pt x="9206234" y="939274"/>
                  <a:pt x="9265433" y="925941"/>
                  <a:pt x="9338224" y="925941"/>
                </a:cubicBezTo>
                <a:cubicBezTo>
                  <a:pt x="9392536" y="925941"/>
                  <a:pt x="9439283" y="949497"/>
                  <a:pt x="9480604" y="989985"/>
                </a:cubicBezTo>
                <a:close/>
                <a:moveTo>
                  <a:pt x="5441456" y="1007713"/>
                </a:moveTo>
                <a:lnTo>
                  <a:pt x="5413507" y="980245"/>
                </a:lnTo>
                <a:cubicBezTo>
                  <a:pt x="5375307" y="950776"/>
                  <a:pt x="5332566" y="933936"/>
                  <a:pt x="5283779" y="933936"/>
                </a:cubicBezTo>
                <a:cubicBezTo>
                  <a:pt x="5234992" y="933936"/>
                  <a:pt x="5192271" y="939245"/>
                  <a:pt x="5154105" y="948535"/>
                </a:cubicBezTo>
                <a:lnTo>
                  <a:pt x="5054174" y="986118"/>
                </a:lnTo>
                <a:lnTo>
                  <a:pt x="5101135" y="960815"/>
                </a:lnTo>
                <a:cubicBezTo>
                  <a:pt x="5151787" y="939274"/>
                  <a:pt x="5210987" y="925941"/>
                  <a:pt x="5283779" y="925941"/>
                </a:cubicBezTo>
                <a:cubicBezTo>
                  <a:pt x="5338090" y="925941"/>
                  <a:pt x="5384837" y="949497"/>
                  <a:pt x="5426159" y="989985"/>
                </a:cubicBezTo>
                <a:close/>
                <a:moveTo>
                  <a:pt x="4117849" y="1010480"/>
                </a:moveTo>
                <a:lnTo>
                  <a:pt x="4144938" y="987343"/>
                </a:lnTo>
                <a:cubicBezTo>
                  <a:pt x="4233073" y="912233"/>
                  <a:pt x="4330104" y="843429"/>
                  <a:pt x="4503986" y="843429"/>
                </a:cubicBezTo>
                <a:cubicBezTo>
                  <a:pt x="4649268" y="843429"/>
                  <a:pt x="4740361" y="891209"/>
                  <a:pt x="4818062" y="950934"/>
                </a:cubicBezTo>
                <a:lnTo>
                  <a:pt x="4887267" y="1008694"/>
                </a:lnTo>
                <a:lnTo>
                  <a:pt x="4821021" y="959171"/>
                </a:lnTo>
                <a:cubicBezTo>
                  <a:pt x="4743359" y="905758"/>
                  <a:pt x="4650766" y="862138"/>
                  <a:pt x="4503985" y="862138"/>
                </a:cubicBezTo>
                <a:cubicBezTo>
                  <a:pt x="4328844" y="862138"/>
                  <a:pt x="4231454" y="923836"/>
                  <a:pt x="4142845" y="991380"/>
                </a:cubicBezTo>
                <a:close/>
                <a:moveTo>
                  <a:pt x="63397" y="1010484"/>
                </a:moveTo>
                <a:lnTo>
                  <a:pt x="90490" y="987343"/>
                </a:lnTo>
                <a:cubicBezTo>
                  <a:pt x="178627" y="912233"/>
                  <a:pt x="275656" y="843429"/>
                  <a:pt x="449539" y="843429"/>
                </a:cubicBezTo>
                <a:cubicBezTo>
                  <a:pt x="594820" y="843429"/>
                  <a:pt x="685914" y="891209"/>
                  <a:pt x="763612" y="950934"/>
                </a:cubicBezTo>
                <a:lnTo>
                  <a:pt x="832818" y="1008693"/>
                </a:lnTo>
                <a:lnTo>
                  <a:pt x="766573" y="959171"/>
                </a:lnTo>
                <a:cubicBezTo>
                  <a:pt x="688911" y="905758"/>
                  <a:pt x="596318" y="862138"/>
                  <a:pt x="449538" y="862138"/>
                </a:cubicBezTo>
                <a:cubicBezTo>
                  <a:pt x="274396" y="862138"/>
                  <a:pt x="177007" y="923836"/>
                  <a:pt x="88397" y="991380"/>
                </a:cubicBezTo>
                <a:close/>
                <a:moveTo>
                  <a:pt x="8172289" y="1010486"/>
                </a:moveTo>
                <a:lnTo>
                  <a:pt x="8199384" y="987343"/>
                </a:lnTo>
                <a:cubicBezTo>
                  <a:pt x="8287521" y="912233"/>
                  <a:pt x="8384550" y="843429"/>
                  <a:pt x="8558433" y="843429"/>
                </a:cubicBezTo>
                <a:cubicBezTo>
                  <a:pt x="8703715" y="843429"/>
                  <a:pt x="8794808" y="891209"/>
                  <a:pt x="8872506" y="950934"/>
                </a:cubicBezTo>
                <a:lnTo>
                  <a:pt x="8941709" y="1008691"/>
                </a:lnTo>
                <a:lnTo>
                  <a:pt x="8875467" y="959171"/>
                </a:lnTo>
                <a:cubicBezTo>
                  <a:pt x="8797805" y="905758"/>
                  <a:pt x="8705212" y="862138"/>
                  <a:pt x="8558432" y="862138"/>
                </a:cubicBezTo>
                <a:cubicBezTo>
                  <a:pt x="8383290" y="862138"/>
                  <a:pt x="8285901" y="923836"/>
                  <a:pt x="8197292" y="991380"/>
                </a:cubicBezTo>
                <a:close/>
                <a:moveTo>
                  <a:pt x="959465" y="1011520"/>
                </a:moveTo>
                <a:lnTo>
                  <a:pt x="976486" y="998640"/>
                </a:lnTo>
                <a:lnTo>
                  <a:pt x="993691" y="989369"/>
                </a:lnTo>
                <a:close/>
                <a:moveTo>
                  <a:pt x="5013913" y="1011521"/>
                </a:moveTo>
                <a:lnTo>
                  <a:pt x="5030933" y="998640"/>
                </a:lnTo>
                <a:lnTo>
                  <a:pt x="5048140" y="989369"/>
                </a:lnTo>
                <a:close/>
                <a:moveTo>
                  <a:pt x="9068357" y="1011522"/>
                </a:moveTo>
                <a:lnTo>
                  <a:pt x="9085380" y="998640"/>
                </a:lnTo>
                <a:lnTo>
                  <a:pt x="9102587" y="989368"/>
                </a:lnTo>
                <a:close/>
                <a:moveTo>
                  <a:pt x="10658834" y="1014322"/>
                </a:moveTo>
                <a:lnTo>
                  <a:pt x="10624025" y="969636"/>
                </a:lnTo>
                <a:cubicBezTo>
                  <a:pt x="10471460" y="751794"/>
                  <a:pt x="10386577" y="403247"/>
                  <a:pt x="10118578" y="403247"/>
                </a:cubicBezTo>
                <a:cubicBezTo>
                  <a:pt x="9850579" y="403247"/>
                  <a:pt x="9764789" y="751794"/>
                  <a:pt x="9611839" y="969636"/>
                </a:cubicBezTo>
                <a:lnTo>
                  <a:pt x="9579518" y="1011041"/>
                </a:lnTo>
                <a:lnTo>
                  <a:pt x="9635071" y="925196"/>
                </a:lnTo>
                <a:cubicBezTo>
                  <a:pt x="9776370" y="673271"/>
                  <a:pt x="9864859" y="306835"/>
                  <a:pt x="10118578" y="306835"/>
                </a:cubicBezTo>
                <a:cubicBezTo>
                  <a:pt x="10372296" y="306835"/>
                  <a:pt x="10460407" y="673271"/>
                  <a:pt x="10601309" y="925196"/>
                </a:cubicBezTo>
                <a:close/>
                <a:moveTo>
                  <a:pt x="6604386" y="1014323"/>
                </a:moveTo>
                <a:lnTo>
                  <a:pt x="6569577" y="969636"/>
                </a:lnTo>
                <a:cubicBezTo>
                  <a:pt x="6417013" y="751794"/>
                  <a:pt x="6332129" y="403247"/>
                  <a:pt x="6064131" y="403247"/>
                </a:cubicBezTo>
                <a:cubicBezTo>
                  <a:pt x="5796132" y="403247"/>
                  <a:pt x="5710342" y="751794"/>
                  <a:pt x="5557392" y="969636"/>
                </a:cubicBezTo>
                <a:lnTo>
                  <a:pt x="5525074" y="1011037"/>
                </a:lnTo>
                <a:lnTo>
                  <a:pt x="5580625" y="925196"/>
                </a:lnTo>
                <a:cubicBezTo>
                  <a:pt x="5721924" y="673271"/>
                  <a:pt x="5810413" y="306835"/>
                  <a:pt x="6064131" y="306835"/>
                </a:cubicBezTo>
                <a:cubicBezTo>
                  <a:pt x="6317848" y="306835"/>
                  <a:pt x="6405959" y="673271"/>
                  <a:pt x="6546862" y="925196"/>
                </a:cubicBezTo>
                <a:close/>
                <a:moveTo>
                  <a:pt x="2549941" y="1014324"/>
                </a:moveTo>
                <a:lnTo>
                  <a:pt x="2515130" y="969636"/>
                </a:lnTo>
                <a:cubicBezTo>
                  <a:pt x="2362566" y="751794"/>
                  <a:pt x="2277683" y="403247"/>
                  <a:pt x="2009683" y="403247"/>
                </a:cubicBezTo>
                <a:cubicBezTo>
                  <a:pt x="1741685" y="403247"/>
                  <a:pt x="1655894" y="751794"/>
                  <a:pt x="1502945" y="969636"/>
                </a:cubicBezTo>
                <a:lnTo>
                  <a:pt x="1470626" y="1011039"/>
                </a:lnTo>
                <a:lnTo>
                  <a:pt x="1526177" y="925196"/>
                </a:lnTo>
                <a:cubicBezTo>
                  <a:pt x="1667475" y="673271"/>
                  <a:pt x="1755965" y="306835"/>
                  <a:pt x="2009683" y="306835"/>
                </a:cubicBezTo>
                <a:cubicBezTo>
                  <a:pt x="2263402" y="306835"/>
                  <a:pt x="2351513" y="673271"/>
                  <a:pt x="2492415" y="925196"/>
                </a:cubicBezTo>
                <a:close/>
                <a:moveTo>
                  <a:pt x="64150" y="1015553"/>
                </a:moveTo>
                <a:lnTo>
                  <a:pt x="91984" y="994361"/>
                </a:lnTo>
                <a:cubicBezTo>
                  <a:pt x="180949" y="926839"/>
                  <a:pt x="276794" y="866535"/>
                  <a:pt x="449538" y="866535"/>
                </a:cubicBezTo>
                <a:cubicBezTo>
                  <a:pt x="594730" y="866535"/>
                  <a:pt x="685812" y="909256"/>
                  <a:pt x="763527" y="962657"/>
                </a:cubicBezTo>
                <a:lnTo>
                  <a:pt x="834294" y="1015448"/>
                </a:lnTo>
                <a:lnTo>
                  <a:pt x="766494" y="970683"/>
                </a:lnTo>
                <a:cubicBezTo>
                  <a:pt x="688835" y="923533"/>
                  <a:pt x="596258" y="885084"/>
                  <a:pt x="449537" y="885084"/>
                </a:cubicBezTo>
                <a:cubicBezTo>
                  <a:pt x="274516" y="885084"/>
                  <a:pt x="177606" y="939227"/>
                  <a:pt x="88892" y="998879"/>
                </a:cubicBezTo>
                <a:close/>
                <a:moveTo>
                  <a:pt x="8173043" y="1015554"/>
                </a:moveTo>
                <a:lnTo>
                  <a:pt x="8200878" y="994361"/>
                </a:lnTo>
                <a:cubicBezTo>
                  <a:pt x="8289843" y="926839"/>
                  <a:pt x="8385688" y="866535"/>
                  <a:pt x="8558432" y="866535"/>
                </a:cubicBezTo>
                <a:cubicBezTo>
                  <a:pt x="8703624" y="866535"/>
                  <a:pt x="8794706" y="909256"/>
                  <a:pt x="8872421" y="962657"/>
                </a:cubicBezTo>
                <a:lnTo>
                  <a:pt x="8943193" y="1015452"/>
                </a:lnTo>
                <a:lnTo>
                  <a:pt x="8875388" y="970683"/>
                </a:lnTo>
                <a:cubicBezTo>
                  <a:pt x="8797730" y="923533"/>
                  <a:pt x="8705153" y="885084"/>
                  <a:pt x="8558432" y="885084"/>
                </a:cubicBezTo>
                <a:cubicBezTo>
                  <a:pt x="8383410" y="885084"/>
                  <a:pt x="8286501" y="939227"/>
                  <a:pt x="8197787" y="998879"/>
                </a:cubicBezTo>
                <a:close/>
                <a:moveTo>
                  <a:pt x="4118592" y="1015556"/>
                </a:moveTo>
                <a:lnTo>
                  <a:pt x="4146431" y="994361"/>
                </a:lnTo>
                <a:cubicBezTo>
                  <a:pt x="4235397" y="926839"/>
                  <a:pt x="4331242" y="866535"/>
                  <a:pt x="4503985" y="866535"/>
                </a:cubicBezTo>
                <a:cubicBezTo>
                  <a:pt x="4649178" y="866535"/>
                  <a:pt x="4740260" y="909256"/>
                  <a:pt x="4817976" y="962657"/>
                </a:cubicBezTo>
                <a:lnTo>
                  <a:pt x="4888741" y="1015448"/>
                </a:lnTo>
                <a:lnTo>
                  <a:pt x="4820942" y="970683"/>
                </a:lnTo>
                <a:cubicBezTo>
                  <a:pt x="4743284" y="923533"/>
                  <a:pt x="4650707" y="885084"/>
                  <a:pt x="4503986" y="885084"/>
                </a:cubicBezTo>
                <a:cubicBezTo>
                  <a:pt x="4328963" y="885084"/>
                  <a:pt x="4232054" y="939227"/>
                  <a:pt x="4143340" y="998879"/>
                </a:cubicBezTo>
                <a:close/>
                <a:moveTo>
                  <a:pt x="10736438" y="1015892"/>
                </a:moveTo>
                <a:lnTo>
                  <a:pt x="10755132" y="996277"/>
                </a:lnTo>
                <a:cubicBezTo>
                  <a:pt x="10796441" y="959646"/>
                  <a:pt x="10843205" y="938333"/>
                  <a:pt x="10897573" y="938333"/>
                </a:cubicBezTo>
                <a:cubicBezTo>
                  <a:pt x="10970063" y="938333"/>
                  <a:pt x="11029092" y="955368"/>
                  <a:pt x="11079725" y="983050"/>
                </a:cubicBezTo>
                <a:lnTo>
                  <a:pt x="11124104" y="1011692"/>
                </a:lnTo>
                <a:lnTo>
                  <a:pt x="11082363" y="987583"/>
                </a:lnTo>
                <a:cubicBezTo>
                  <a:pt x="11031041" y="962445"/>
                  <a:pt x="10971051" y="946807"/>
                  <a:pt x="10897571" y="946807"/>
                </a:cubicBezTo>
                <a:cubicBezTo>
                  <a:pt x="10848764" y="946807"/>
                  <a:pt x="10806028" y="961874"/>
                  <a:pt x="10767852" y="988242"/>
                </a:cubicBezTo>
                <a:close/>
                <a:moveTo>
                  <a:pt x="6681990" y="1015892"/>
                </a:moveTo>
                <a:lnTo>
                  <a:pt x="6700685" y="996277"/>
                </a:lnTo>
                <a:cubicBezTo>
                  <a:pt x="6741993" y="959646"/>
                  <a:pt x="6788757" y="938333"/>
                  <a:pt x="6843125" y="938333"/>
                </a:cubicBezTo>
                <a:cubicBezTo>
                  <a:pt x="6915616" y="938333"/>
                  <a:pt x="6974644" y="955368"/>
                  <a:pt x="7025277" y="983050"/>
                </a:cubicBezTo>
                <a:lnTo>
                  <a:pt x="7069652" y="1011690"/>
                </a:lnTo>
                <a:lnTo>
                  <a:pt x="7027915" y="987583"/>
                </a:lnTo>
                <a:cubicBezTo>
                  <a:pt x="6976593" y="962445"/>
                  <a:pt x="6916604" y="946807"/>
                  <a:pt x="6843123" y="946807"/>
                </a:cubicBezTo>
                <a:cubicBezTo>
                  <a:pt x="6794316" y="946807"/>
                  <a:pt x="6751580" y="961874"/>
                  <a:pt x="6713405" y="988242"/>
                </a:cubicBezTo>
                <a:close/>
                <a:moveTo>
                  <a:pt x="2627543" y="1015892"/>
                </a:moveTo>
                <a:lnTo>
                  <a:pt x="2646238" y="996277"/>
                </a:lnTo>
                <a:cubicBezTo>
                  <a:pt x="2687547" y="959646"/>
                  <a:pt x="2734310" y="938333"/>
                  <a:pt x="2788679" y="938333"/>
                </a:cubicBezTo>
                <a:cubicBezTo>
                  <a:pt x="2861170" y="938333"/>
                  <a:pt x="2920198" y="955368"/>
                  <a:pt x="2970831" y="983050"/>
                </a:cubicBezTo>
                <a:lnTo>
                  <a:pt x="3015212" y="1011694"/>
                </a:lnTo>
                <a:lnTo>
                  <a:pt x="2973468" y="987583"/>
                </a:lnTo>
                <a:cubicBezTo>
                  <a:pt x="2922147" y="962445"/>
                  <a:pt x="2862157" y="946807"/>
                  <a:pt x="2788676" y="946807"/>
                </a:cubicBezTo>
                <a:cubicBezTo>
                  <a:pt x="2739870" y="946807"/>
                  <a:pt x="2697133" y="961874"/>
                  <a:pt x="2658958" y="988242"/>
                </a:cubicBezTo>
                <a:close/>
                <a:moveTo>
                  <a:pt x="10655356" y="1015930"/>
                </a:moveTo>
                <a:lnTo>
                  <a:pt x="10583716" y="930284"/>
                </a:lnTo>
                <a:cubicBezTo>
                  <a:pt x="10454363" y="747478"/>
                  <a:pt x="10362263" y="503736"/>
                  <a:pt x="10118578" y="503736"/>
                </a:cubicBezTo>
                <a:cubicBezTo>
                  <a:pt x="9874892" y="503736"/>
                  <a:pt x="9782043" y="747478"/>
                  <a:pt x="9652265" y="930284"/>
                </a:cubicBezTo>
                <a:lnTo>
                  <a:pt x="9581311" y="1014899"/>
                </a:lnTo>
                <a:lnTo>
                  <a:pt x="9634607" y="943481"/>
                </a:lnTo>
                <a:cubicBezTo>
                  <a:pt x="9775884" y="725145"/>
                  <a:pt x="9864755" y="407564"/>
                  <a:pt x="10118578" y="407564"/>
                </a:cubicBezTo>
                <a:cubicBezTo>
                  <a:pt x="10372401" y="407564"/>
                  <a:pt x="10460548" y="725145"/>
                  <a:pt x="10601418" y="943481"/>
                </a:cubicBezTo>
                <a:close/>
                <a:moveTo>
                  <a:pt x="6600918" y="1015942"/>
                </a:moveTo>
                <a:lnTo>
                  <a:pt x="6529268" y="930284"/>
                </a:lnTo>
                <a:cubicBezTo>
                  <a:pt x="6399916" y="747478"/>
                  <a:pt x="6307815" y="503736"/>
                  <a:pt x="6064131" y="503736"/>
                </a:cubicBezTo>
                <a:cubicBezTo>
                  <a:pt x="5820445" y="503736"/>
                  <a:pt x="5727596" y="747478"/>
                  <a:pt x="5597818" y="930284"/>
                </a:cubicBezTo>
                <a:lnTo>
                  <a:pt x="5526863" y="1014899"/>
                </a:lnTo>
                <a:lnTo>
                  <a:pt x="5580160" y="943481"/>
                </a:lnTo>
                <a:cubicBezTo>
                  <a:pt x="5721437" y="725145"/>
                  <a:pt x="5810308" y="407564"/>
                  <a:pt x="6064131" y="407564"/>
                </a:cubicBezTo>
                <a:cubicBezTo>
                  <a:pt x="6317953" y="407564"/>
                  <a:pt x="6406100" y="725145"/>
                  <a:pt x="6546971" y="943481"/>
                </a:cubicBezTo>
                <a:close/>
                <a:moveTo>
                  <a:pt x="2546472" y="1015942"/>
                </a:moveTo>
                <a:lnTo>
                  <a:pt x="2474821" y="930284"/>
                </a:lnTo>
                <a:cubicBezTo>
                  <a:pt x="2345468" y="747478"/>
                  <a:pt x="2253368" y="503736"/>
                  <a:pt x="2009683" y="503736"/>
                </a:cubicBezTo>
                <a:cubicBezTo>
                  <a:pt x="1765998" y="503736"/>
                  <a:pt x="1673148" y="747478"/>
                  <a:pt x="1543370" y="930284"/>
                </a:cubicBezTo>
                <a:lnTo>
                  <a:pt x="1472419" y="1014896"/>
                </a:lnTo>
                <a:lnTo>
                  <a:pt x="1525713" y="943481"/>
                </a:lnTo>
                <a:cubicBezTo>
                  <a:pt x="1666989" y="725145"/>
                  <a:pt x="1755859" y="407564"/>
                  <a:pt x="2009683" y="407564"/>
                </a:cubicBezTo>
                <a:cubicBezTo>
                  <a:pt x="2263507" y="407564"/>
                  <a:pt x="2351654" y="725145"/>
                  <a:pt x="2492524" y="943481"/>
                </a:cubicBezTo>
                <a:close/>
                <a:moveTo>
                  <a:pt x="5006172" y="1020646"/>
                </a:moveTo>
                <a:lnTo>
                  <a:pt x="5030539" y="1003994"/>
                </a:lnTo>
                <a:lnTo>
                  <a:pt x="5047716" y="996614"/>
                </a:lnTo>
                <a:lnTo>
                  <a:pt x="5051759" y="994275"/>
                </a:lnTo>
                <a:lnTo>
                  <a:pt x="5058204" y="992108"/>
                </a:lnTo>
                <a:lnTo>
                  <a:pt x="5140641" y="956690"/>
                </a:lnTo>
                <a:cubicBezTo>
                  <a:pt x="5182149" y="945099"/>
                  <a:pt x="5229164" y="938333"/>
                  <a:pt x="5283779" y="938333"/>
                </a:cubicBezTo>
                <a:cubicBezTo>
                  <a:pt x="5338103" y="938333"/>
                  <a:pt x="5384861" y="959646"/>
                  <a:pt x="5426193" y="996277"/>
                </a:cubicBezTo>
                <a:lnTo>
                  <a:pt x="5444775" y="1015757"/>
                </a:lnTo>
                <a:lnTo>
                  <a:pt x="5413486" y="988242"/>
                </a:lnTo>
                <a:cubicBezTo>
                  <a:pt x="5375289" y="961874"/>
                  <a:pt x="5332555" y="946807"/>
                  <a:pt x="5283778" y="946807"/>
                </a:cubicBezTo>
                <a:cubicBezTo>
                  <a:pt x="5235001" y="946807"/>
                  <a:pt x="5192283" y="951554"/>
                  <a:pt x="5154117" y="959860"/>
                </a:cubicBezTo>
                <a:lnTo>
                  <a:pt x="5058204" y="992108"/>
                </a:lnTo>
                <a:lnTo>
                  <a:pt x="5047716" y="996614"/>
                </a:lnTo>
                <a:close/>
                <a:moveTo>
                  <a:pt x="951725" y="1020646"/>
                </a:moveTo>
                <a:lnTo>
                  <a:pt x="976092" y="1003994"/>
                </a:lnTo>
                <a:lnTo>
                  <a:pt x="993269" y="996614"/>
                </a:lnTo>
                <a:lnTo>
                  <a:pt x="997312" y="994275"/>
                </a:lnTo>
                <a:lnTo>
                  <a:pt x="1003756" y="992108"/>
                </a:lnTo>
                <a:lnTo>
                  <a:pt x="1086193" y="956690"/>
                </a:lnTo>
                <a:cubicBezTo>
                  <a:pt x="1127702" y="945099"/>
                  <a:pt x="1174716" y="938333"/>
                  <a:pt x="1229332" y="938333"/>
                </a:cubicBezTo>
                <a:cubicBezTo>
                  <a:pt x="1283655" y="938333"/>
                  <a:pt x="1330413" y="959646"/>
                  <a:pt x="1371745" y="996277"/>
                </a:cubicBezTo>
                <a:lnTo>
                  <a:pt x="1390328" y="1015757"/>
                </a:lnTo>
                <a:lnTo>
                  <a:pt x="1359038" y="988242"/>
                </a:lnTo>
                <a:cubicBezTo>
                  <a:pt x="1320842" y="961874"/>
                  <a:pt x="1278107" y="946807"/>
                  <a:pt x="1229330" y="946807"/>
                </a:cubicBezTo>
                <a:cubicBezTo>
                  <a:pt x="1180553" y="946807"/>
                  <a:pt x="1137836" y="951554"/>
                  <a:pt x="1099669" y="959860"/>
                </a:cubicBezTo>
                <a:lnTo>
                  <a:pt x="1003756" y="992108"/>
                </a:lnTo>
                <a:lnTo>
                  <a:pt x="993269" y="996614"/>
                </a:lnTo>
                <a:close/>
                <a:moveTo>
                  <a:pt x="9060618" y="1020647"/>
                </a:moveTo>
                <a:lnTo>
                  <a:pt x="9084986" y="1003994"/>
                </a:lnTo>
                <a:lnTo>
                  <a:pt x="9102164" y="996613"/>
                </a:lnTo>
                <a:lnTo>
                  <a:pt x="9106207" y="994275"/>
                </a:lnTo>
                <a:lnTo>
                  <a:pt x="9112648" y="992109"/>
                </a:lnTo>
                <a:lnTo>
                  <a:pt x="9195087" y="956690"/>
                </a:lnTo>
                <a:cubicBezTo>
                  <a:pt x="9236595" y="945099"/>
                  <a:pt x="9283609" y="938333"/>
                  <a:pt x="9338225" y="938333"/>
                </a:cubicBezTo>
                <a:cubicBezTo>
                  <a:pt x="9392548" y="938333"/>
                  <a:pt x="9439307" y="959646"/>
                  <a:pt x="9480639" y="996277"/>
                </a:cubicBezTo>
                <a:lnTo>
                  <a:pt x="9499219" y="1015754"/>
                </a:lnTo>
                <a:lnTo>
                  <a:pt x="9467933" y="988242"/>
                </a:lnTo>
                <a:cubicBezTo>
                  <a:pt x="9429737" y="961874"/>
                  <a:pt x="9387002" y="946807"/>
                  <a:pt x="9338225" y="946807"/>
                </a:cubicBezTo>
                <a:cubicBezTo>
                  <a:pt x="9289448" y="946807"/>
                  <a:pt x="9246731" y="951554"/>
                  <a:pt x="9208564" y="959860"/>
                </a:cubicBezTo>
                <a:lnTo>
                  <a:pt x="9112648" y="992109"/>
                </a:lnTo>
                <a:lnTo>
                  <a:pt x="9102164" y="996613"/>
                </a:lnTo>
                <a:close/>
                <a:moveTo>
                  <a:pt x="12126611" y="1020811"/>
                </a:moveTo>
                <a:lnTo>
                  <a:pt x="12072524" y="978477"/>
                </a:lnTo>
                <a:cubicBezTo>
                  <a:pt x="11973744" y="894575"/>
                  <a:pt x="11874931" y="809133"/>
                  <a:pt x="11677364" y="809133"/>
                </a:cubicBezTo>
                <a:cubicBezTo>
                  <a:pt x="11482616" y="809133"/>
                  <a:pt x="11384362" y="892017"/>
                  <a:pt x="11286448" y="974901"/>
                </a:cubicBezTo>
                <a:lnTo>
                  <a:pt x="11236209" y="1015742"/>
                </a:lnTo>
                <a:lnTo>
                  <a:pt x="11288987" y="966150"/>
                </a:lnTo>
                <a:cubicBezTo>
                  <a:pt x="11384522" y="872453"/>
                  <a:pt x="11483255" y="775478"/>
                  <a:pt x="11677365" y="775478"/>
                </a:cubicBezTo>
                <a:cubicBezTo>
                  <a:pt x="11873431" y="775478"/>
                  <a:pt x="11971510" y="873556"/>
                  <a:pt x="12070050" y="969915"/>
                </a:cubicBezTo>
                <a:close/>
                <a:moveTo>
                  <a:pt x="8072165" y="1020812"/>
                </a:moveTo>
                <a:lnTo>
                  <a:pt x="8018076" y="978477"/>
                </a:lnTo>
                <a:cubicBezTo>
                  <a:pt x="7919296" y="894575"/>
                  <a:pt x="7820483" y="809133"/>
                  <a:pt x="7622916" y="809133"/>
                </a:cubicBezTo>
                <a:cubicBezTo>
                  <a:pt x="7428168" y="809133"/>
                  <a:pt x="7329915" y="892017"/>
                  <a:pt x="7232001" y="974901"/>
                </a:cubicBezTo>
                <a:lnTo>
                  <a:pt x="7181759" y="1015745"/>
                </a:lnTo>
                <a:lnTo>
                  <a:pt x="7234539" y="966150"/>
                </a:lnTo>
                <a:cubicBezTo>
                  <a:pt x="7330074" y="872453"/>
                  <a:pt x="7428807" y="775478"/>
                  <a:pt x="7622917" y="775478"/>
                </a:cubicBezTo>
                <a:cubicBezTo>
                  <a:pt x="7818984" y="775478"/>
                  <a:pt x="7917063" y="873556"/>
                  <a:pt x="8015603" y="969915"/>
                </a:cubicBezTo>
                <a:close/>
                <a:moveTo>
                  <a:pt x="4017719" y="1020813"/>
                </a:moveTo>
                <a:lnTo>
                  <a:pt x="3963628" y="978477"/>
                </a:lnTo>
                <a:cubicBezTo>
                  <a:pt x="3864850" y="894575"/>
                  <a:pt x="3766036" y="809133"/>
                  <a:pt x="3568470" y="809133"/>
                </a:cubicBezTo>
                <a:cubicBezTo>
                  <a:pt x="3373721" y="809133"/>
                  <a:pt x="3275468" y="892017"/>
                  <a:pt x="3177554" y="974901"/>
                </a:cubicBezTo>
                <a:lnTo>
                  <a:pt x="3127315" y="1015743"/>
                </a:lnTo>
                <a:lnTo>
                  <a:pt x="3180093" y="966150"/>
                </a:lnTo>
                <a:cubicBezTo>
                  <a:pt x="3275629" y="872453"/>
                  <a:pt x="3374360" y="775478"/>
                  <a:pt x="3568471" y="775478"/>
                </a:cubicBezTo>
                <a:cubicBezTo>
                  <a:pt x="3764537" y="775478"/>
                  <a:pt x="3862617" y="873556"/>
                  <a:pt x="3961155" y="969915"/>
                </a:cubicBezTo>
                <a:close/>
                <a:moveTo>
                  <a:pt x="1005621" y="1021238"/>
                </a:moveTo>
                <a:lnTo>
                  <a:pt x="1046163" y="1007684"/>
                </a:lnTo>
                <a:cubicBezTo>
                  <a:pt x="1097011" y="996402"/>
                  <a:pt x="1156419" y="989421"/>
                  <a:pt x="1229330" y="989421"/>
                </a:cubicBezTo>
                <a:cubicBezTo>
                  <a:pt x="1265583" y="989421"/>
                  <a:pt x="1298470" y="994905"/>
                  <a:pt x="1328626" y="1004845"/>
                </a:cubicBezTo>
                <a:lnTo>
                  <a:pt x="1355681" y="1018604"/>
                </a:lnTo>
                <a:lnTo>
                  <a:pt x="1298013" y="1003227"/>
                </a:lnTo>
                <a:cubicBezTo>
                  <a:pt x="1276500" y="999488"/>
                  <a:pt x="1253668" y="997494"/>
                  <a:pt x="1229330" y="997494"/>
                </a:cubicBezTo>
                <a:cubicBezTo>
                  <a:pt x="1180653" y="997494"/>
                  <a:pt x="1138024" y="1000008"/>
                  <a:pt x="1099934" y="1004409"/>
                </a:cubicBezTo>
                <a:close/>
                <a:moveTo>
                  <a:pt x="9114516" y="1021239"/>
                </a:moveTo>
                <a:lnTo>
                  <a:pt x="9155058" y="1007684"/>
                </a:lnTo>
                <a:cubicBezTo>
                  <a:pt x="9205906" y="996402"/>
                  <a:pt x="9265314" y="989421"/>
                  <a:pt x="9338225" y="989421"/>
                </a:cubicBezTo>
                <a:cubicBezTo>
                  <a:pt x="9374478" y="989421"/>
                  <a:pt x="9407365" y="994905"/>
                  <a:pt x="9437520" y="1004845"/>
                </a:cubicBezTo>
                <a:lnTo>
                  <a:pt x="9464576" y="1018604"/>
                </a:lnTo>
                <a:lnTo>
                  <a:pt x="9406908" y="1003227"/>
                </a:lnTo>
                <a:cubicBezTo>
                  <a:pt x="9385395" y="999488"/>
                  <a:pt x="9362563" y="997494"/>
                  <a:pt x="9338225" y="997494"/>
                </a:cubicBezTo>
                <a:cubicBezTo>
                  <a:pt x="9289548" y="997494"/>
                  <a:pt x="9246919" y="1000008"/>
                  <a:pt x="9208829" y="1004409"/>
                </a:cubicBezTo>
                <a:close/>
                <a:moveTo>
                  <a:pt x="5060068" y="1021239"/>
                </a:moveTo>
                <a:lnTo>
                  <a:pt x="5100611" y="1007684"/>
                </a:lnTo>
                <a:cubicBezTo>
                  <a:pt x="5151458" y="996402"/>
                  <a:pt x="5210867" y="989421"/>
                  <a:pt x="5283778" y="989421"/>
                </a:cubicBezTo>
                <a:cubicBezTo>
                  <a:pt x="5320032" y="989421"/>
                  <a:pt x="5352919" y="994905"/>
                  <a:pt x="5383073" y="1004845"/>
                </a:cubicBezTo>
                <a:lnTo>
                  <a:pt x="5410129" y="1018604"/>
                </a:lnTo>
                <a:lnTo>
                  <a:pt x="5352462" y="1003227"/>
                </a:lnTo>
                <a:cubicBezTo>
                  <a:pt x="5330948" y="999488"/>
                  <a:pt x="5308116" y="997494"/>
                  <a:pt x="5283778" y="997494"/>
                </a:cubicBezTo>
                <a:cubicBezTo>
                  <a:pt x="5235100" y="997494"/>
                  <a:pt x="5192472" y="1000008"/>
                  <a:pt x="5154382" y="1004409"/>
                </a:cubicBezTo>
                <a:close/>
                <a:moveTo>
                  <a:pt x="2625209" y="1022249"/>
                </a:moveTo>
                <a:lnTo>
                  <a:pt x="2646257" y="1002489"/>
                </a:lnTo>
                <a:cubicBezTo>
                  <a:pt x="2687562" y="969713"/>
                  <a:pt x="2734320" y="950644"/>
                  <a:pt x="2788676" y="950644"/>
                </a:cubicBezTo>
                <a:cubicBezTo>
                  <a:pt x="2885312" y="950644"/>
                  <a:pt x="2958033" y="977740"/>
                  <a:pt x="3018840" y="1018385"/>
                </a:cubicBezTo>
                <a:lnTo>
                  <a:pt x="3019683" y="1019084"/>
                </a:lnTo>
                <a:lnTo>
                  <a:pt x="2919033" y="976190"/>
                </a:lnTo>
                <a:cubicBezTo>
                  <a:pt x="2880620" y="965553"/>
                  <a:pt x="2837644" y="959437"/>
                  <a:pt x="2788676" y="959437"/>
                </a:cubicBezTo>
                <a:cubicBezTo>
                  <a:pt x="2739890" y="959437"/>
                  <a:pt x="2697168" y="972732"/>
                  <a:pt x="2659004" y="995997"/>
                </a:cubicBezTo>
                <a:close/>
                <a:moveTo>
                  <a:pt x="10734102" y="1022250"/>
                </a:moveTo>
                <a:lnTo>
                  <a:pt x="10755152" y="1002489"/>
                </a:lnTo>
                <a:cubicBezTo>
                  <a:pt x="10796457" y="969713"/>
                  <a:pt x="10843214" y="950644"/>
                  <a:pt x="10897571" y="950644"/>
                </a:cubicBezTo>
                <a:cubicBezTo>
                  <a:pt x="10994206" y="950644"/>
                  <a:pt x="11066927" y="977740"/>
                  <a:pt x="11127734" y="1018385"/>
                </a:cubicBezTo>
                <a:lnTo>
                  <a:pt x="11128577" y="1019084"/>
                </a:lnTo>
                <a:lnTo>
                  <a:pt x="11027927" y="976190"/>
                </a:lnTo>
                <a:cubicBezTo>
                  <a:pt x="10989514" y="965553"/>
                  <a:pt x="10946538" y="959437"/>
                  <a:pt x="10897571" y="959437"/>
                </a:cubicBezTo>
                <a:cubicBezTo>
                  <a:pt x="10848784" y="959437"/>
                  <a:pt x="10806063" y="972732"/>
                  <a:pt x="10767898" y="995997"/>
                </a:cubicBezTo>
                <a:close/>
                <a:moveTo>
                  <a:pt x="6679654" y="1022251"/>
                </a:moveTo>
                <a:lnTo>
                  <a:pt x="6700704" y="1002489"/>
                </a:lnTo>
                <a:cubicBezTo>
                  <a:pt x="6742009" y="969713"/>
                  <a:pt x="6788766" y="950644"/>
                  <a:pt x="6843123" y="950644"/>
                </a:cubicBezTo>
                <a:cubicBezTo>
                  <a:pt x="6939758" y="950644"/>
                  <a:pt x="7012479" y="977740"/>
                  <a:pt x="7073287" y="1018385"/>
                </a:cubicBezTo>
                <a:lnTo>
                  <a:pt x="7074130" y="1019084"/>
                </a:lnTo>
                <a:lnTo>
                  <a:pt x="6973479" y="976190"/>
                </a:lnTo>
                <a:cubicBezTo>
                  <a:pt x="6935066" y="965553"/>
                  <a:pt x="6892090" y="959437"/>
                  <a:pt x="6843123" y="959437"/>
                </a:cubicBezTo>
                <a:cubicBezTo>
                  <a:pt x="6794336" y="959437"/>
                  <a:pt x="6751615" y="972732"/>
                  <a:pt x="6713451" y="995997"/>
                </a:cubicBezTo>
                <a:close/>
                <a:moveTo>
                  <a:pt x="59616" y="1023902"/>
                </a:moveTo>
                <a:lnTo>
                  <a:pt x="91568" y="1002399"/>
                </a:lnTo>
                <a:cubicBezTo>
                  <a:pt x="180380" y="942860"/>
                  <a:pt x="276554" y="889481"/>
                  <a:pt x="449537" y="889481"/>
                </a:cubicBezTo>
                <a:cubicBezTo>
                  <a:pt x="594699" y="889481"/>
                  <a:pt x="685696" y="927199"/>
                  <a:pt x="763344" y="974347"/>
                </a:cubicBezTo>
                <a:lnTo>
                  <a:pt x="834945" y="1021541"/>
                </a:lnTo>
                <a:lnTo>
                  <a:pt x="766416" y="982352"/>
                </a:lnTo>
                <a:cubicBezTo>
                  <a:pt x="688761" y="941508"/>
                  <a:pt x="596198" y="908186"/>
                  <a:pt x="449537" y="908186"/>
                </a:cubicBezTo>
                <a:cubicBezTo>
                  <a:pt x="274576" y="908186"/>
                  <a:pt x="177501" y="955179"/>
                  <a:pt x="88836" y="1006837"/>
                </a:cubicBezTo>
                <a:close/>
                <a:moveTo>
                  <a:pt x="8168505" y="1023906"/>
                </a:moveTo>
                <a:lnTo>
                  <a:pt x="8200463" y="1002400"/>
                </a:lnTo>
                <a:cubicBezTo>
                  <a:pt x="8289274" y="942860"/>
                  <a:pt x="8385449" y="889481"/>
                  <a:pt x="8558432" y="889481"/>
                </a:cubicBezTo>
                <a:cubicBezTo>
                  <a:pt x="8703595" y="889481"/>
                  <a:pt x="8794591" y="927199"/>
                  <a:pt x="8872239" y="974347"/>
                </a:cubicBezTo>
                <a:lnTo>
                  <a:pt x="8943839" y="1021540"/>
                </a:lnTo>
                <a:lnTo>
                  <a:pt x="8875310" y="982352"/>
                </a:lnTo>
                <a:cubicBezTo>
                  <a:pt x="8797655" y="941508"/>
                  <a:pt x="8705092" y="908186"/>
                  <a:pt x="8558432" y="908186"/>
                </a:cubicBezTo>
                <a:cubicBezTo>
                  <a:pt x="8383470" y="908186"/>
                  <a:pt x="8286396" y="955179"/>
                  <a:pt x="8197731" y="1006838"/>
                </a:cubicBezTo>
                <a:close/>
                <a:moveTo>
                  <a:pt x="4114056" y="1023907"/>
                </a:moveTo>
                <a:lnTo>
                  <a:pt x="4146015" y="1002400"/>
                </a:lnTo>
                <a:cubicBezTo>
                  <a:pt x="4234827" y="942860"/>
                  <a:pt x="4331002" y="889481"/>
                  <a:pt x="4503986" y="889481"/>
                </a:cubicBezTo>
                <a:cubicBezTo>
                  <a:pt x="4649148" y="889481"/>
                  <a:pt x="4740144" y="927199"/>
                  <a:pt x="4817792" y="974347"/>
                </a:cubicBezTo>
                <a:lnTo>
                  <a:pt x="4889391" y="1021540"/>
                </a:lnTo>
                <a:lnTo>
                  <a:pt x="4820863" y="982352"/>
                </a:lnTo>
                <a:cubicBezTo>
                  <a:pt x="4743208" y="941508"/>
                  <a:pt x="4650645" y="908186"/>
                  <a:pt x="4503985" y="908186"/>
                </a:cubicBezTo>
                <a:cubicBezTo>
                  <a:pt x="4329023" y="908186"/>
                  <a:pt x="4231949" y="955179"/>
                  <a:pt x="4143284" y="1006838"/>
                </a:cubicBezTo>
                <a:close/>
                <a:moveTo>
                  <a:pt x="5006198" y="1024485"/>
                </a:moveTo>
                <a:lnTo>
                  <a:pt x="5030411" y="1009650"/>
                </a:lnTo>
                <a:lnTo>
                  <a:pt x="5050187" y="1002023"/>
                </a:lnTo>
                <a:lnTo>
                  <a:pt x="5051512" y="1001346"/>
                </a:lnTo>
                <a:lnTo>
                  <a:pt x="5053373" y="1000794"/>
                </a:lnTo>
                <a:lnTo>
                  <a:pt x="5140597" y="967154"/>
                </a:lnTo>
                <a:cubicBezTo>
                  <a:pt x="5182130" y="956733"/>
                  <a:pt x="5229163" y="950644"/>
                  <a:pt x="5283778" y="950644"/>
                </a:cubicBezTo>
                <a:cubicBezTo>
                  <a:pt x="5338102" y="950644"/>
                  <a:pt x="5384862" y="969713"/>
                  <a:pt x="5426197" y="1002489"/>
                </a:cubicBezTo>
                <a:lnTo>
                  <a:pt x="5446101" y="1021157"/>
                </a:lnTo>
                <a:lnTo>
                  <a:pt x="5413648" y="995997"/>
                </a:lnTo>
                <a:cubicBezTo>
                  <a:pt x="5375412" y="972732"/>
                  <a:pt x="5332626" y="959437"/>
                  <a:pt x="5283778" y="959437"/>
                </a:cubicBezTo>
                <a:cubicBezTo>
                  <a:pt x="5234930" y="959437"/>
                  <a:pt x="5192159" y="963628"/>
                  <a:pt x="5153955" y="970962"/>
                </a:cubicBezTo>
                <a:lnTo>
                  <a:pt x="5053373" y="1000794"/>
                </a:lnTo>
                <a:lnTo>
                  <a:pt x="5050187" y="1002023"/>
                </a:lnTo>
                <a:close/>
                <a:moveTo>
                  <a:pt x="951746" y="1024487"/>
                </a:moveTo>
                <a:lnTo>
                  <a:pt x="975963" y="1009650"/>
                </a:lnTo>
                <a:lnTo>
                  <a:pt x="995742" y="1002022"/>
                </a:lnTo>
                <a:lnTo>
                  <a:pt x="997066" y="1001346"/>
                </a:lnTo>
                <a:lnTo>
                  <a:pt x="998922" y="1000795"/>
                </a:lnTo>
                <a:lnTo>
                  <a:pt x="1086148" y="967154"/>
                </a:lnTo>
                <a:cubicBezTo>
                  <a:pt x="1127682" y="956733"/>
                  <a:pt x="1174715" y="950644"/>
                  <a:pt x="1229330" y="950644"/>
                </a:cubicBezTo>
                <a:cubicBezTo>
                  <a:pt x="1283654" y="950644"/>
                  <a:pt x="1330414" y="969713"/>
                  <a:pt x="1371748" y="1002489"/>
                </a:cubicBezTo>
                <a:lnTo>
                  <a:pt x="1391648" y="1021153"/>
                </a:lnTo>
                <a:lnTo>
                  <a:pt x="1359200" y="995997"/>
                </a:lnTo>
                <a:cubicBezTo>
                  <a:pt x="1320966" y="972732"/>
                  <a:pt x="1278178" y="959437"/>
                  <a:pt x="1229331" y="959437"/>
                </a:cubicBezTo>
                <a:cubicBezTo>
                  <a:pt x="1180484" y="959437"/>
                  <a:pt x="1137713" y="963628"/>
                  <a:pt x="1099506" y="970962"/>
                </a:cubicBezTo>
                <a:lnTo>
                  <a:pt x="998922" y="1000795"/>
                </a:lnTo>
                <a:lnTo>
                  <a:pt x="995742" y="1002022"/>
                </a:lnTo>
                <a:close/>
                <a:moveTo>
                  <a:pt x="9060637" y="1024488"/>
                </a:moveTo>
                <a:lnTo>
                  <a:pt x="9084857" y="1009650"/>
                </a:lnTo>
                <a:lnTo>
                  <a:pt x="9104639" y="1002020"/>
                </a:lnTo>
                <a:lnTo>
                  <a:pt x="9105960" y="1001346"/>
                </a:lnTo>
                <a:lnTo>
                  <a:pt x="9107814" y="1000796"/>
                </a:lnTo>
                <a:lnTo>
                  <a:pt x="9195042" y="967154"/>
                </a:lnTo>
                <a:cubicBezTo>
                  <a:pt x="9236576" y="956733"/>
                  <a:pt x="9283610" y="950644"/>
                  <a:pt x="9338225" y="950644"/>
                </a:cubicBezTo>
                <a:cubicBezTo>
                  <a:pt x="9392548" y="950644"/>
                  <a:pt x="9439308" y="969713"/>
                  <a:pt x="9480643" y="1002489"/>
                </a:cubicBezTo>
                <a:lnTo>
                  <a:pt x="9500544" y="1021155"/>
                </a:lnTo>
                <a:lnTo>
                  <a:pt x="9468094" y="995997"/>
                </a:lnTo>
                <a:cubicBezTo>
                  <a:pt x="9429859" y="972732"/>
                  <a:pt x="9387072" y="959437"/>
                  <a:pt x="9338225" y="959437"/>
                </a:cubicBezTo>
                <a:cubicBezTo>
                  <a:pt x="9289378" y="959437"/>
                  <a:pt x="9246607" y="963628"/>
                  <a:pt x="9208400" y="970962"/>
                </a:cubicBezTo>
                <a:lnTo>
                  <a:pt x="9107814" y="1000796"/>
                </a:lnTo>
                <a:lnTo>
                  <a:pt x="9104639" y="1002020"/>
                </a:lnTo>
                <a:close/>
                <a:moveTo>
                  <a:pt x="10736480" y="1025032"/>
                </a:moveTo>
                <a:lnTo>
                  <a:pt x="10755135" y="1009579"/>
                </a:lnTo>
                <a:cubicBezTo>
                  <a:pt x="10796441" y="980659"/>
                  <a:pt x="10843203" y="963833"/>
                  <a:pt x="10897571" y="963833"/>
                </a:cubicBezTo>
                <a:cubicBezTo>
                  <a:pt x="10945899" y="963833"/>
                  <a:pt x="10988235" y="969810"/>
                  <a:pt x="11026085" y="980270"/>
                </a:cubicBezTo>
                <a:lnTo>
                  <a:pt x="11123791" y="1021947"/>
                </a:lnTo>
                <a:lnTo>
                  <a:pt x="11027016" y="986396"/>
                </a:lnTo>
                <a:cubicBezTo>
                  <a:pt x="10988905" y="977331"/>
                  <a:pt x="10946258" y="972151"/>
                  <a:pt x="10897571" y="972151"/>
                </a:cubicBezTo>
                <a:cubicBezTo>
                  <a:pt x="10848804" y="972151"/>
                  <a:pt x="10806100" y="983673"/>
                  <a:pt x="10767951" y="1003837"/>
                </a:cubicBezTo>
                <a:close/>
                <a:moveTo>
                  <a:pt x="6682031" y="1025033"/>
                </a:moveTo>
                <a:lnTo>
                  <a:pt x="6700687" y="1009579"/>
                </a:lnTo>
                <a:cubicBezTo>
                  <a:pt x="6741993" y="980659"/>
                  <a:pt x="6788755" y="963833"/>
                  <a:pt x="6843123" y="963833"/>
                </a:cubicBezTo>
                <a:cubicBezTo>
                  <a:pt x="6891451" y="963833"/>
                  <a:pt x="6933787" y="969810"/>
                  <a:pt x="6971637" y="980270"/>
                </a:cubicBezTo>
                <a:lnTo>
                  <a:pt x="7069344" y="1021947"/>
                </a:lnTo>
                <a:lnTo>
                  <a:pt x="6972569" y="986396"/>
                </a:lnTo>
                <a:cubicBezTo>
                  <a:pt x="6934458" y="977331"/>
                  <a:pt x="6891811" y="972151"/>
                  <a:pt x="6843124" y="972151"/>
                </a:cubicBezTo>
                <a:cubicBezTo>
                  <a:pt x="6794357" y="972151"/>
                  <a:pt x="6751653" y="983673"/>
                  <a:pt x="6713504" y="1003837"/>
                </a:cubicBezTo>
                <a:close/>
                <a:moveTo>
                  <a:pt x="2627583" y="1025034"/>
                </a:moveTo>
                <a:lnTo>
                  <a:pt x="2646240" y="1009579"/>
                </a:lnTo>
                <a:cubicBezTo>
                  <a:pt x="2687546" y="980659"/>
                  <a:pt x="2734308" y="963833"/>
                  <a:pt x="2788676" y="963833"/>
                </a:cubicBezTo>
                <a:cubicBezTo>
                  <a:pt x="2837004" y="963833"/>
                  <a:pt x="2879340" y="969810"/>
                  <a:pt x="2917190" y="980270"/>
                </a:cubicBezTo>
                <a:lnTo>
                  <a:pt x="3014896" y="1021946"/>
                </a:lnTo>
                <a:lnTo>
                  <a:pt x="2918122" y="986396"/>
                </a:lnTo>
                <a:cubicBezTo>
                  <a:pt x="2880011" y="977331"/>
                  <a:pt x="2837364" y="972151"/>
                  <a:pt x="2788677" y="972151"/>
                </a:cubicBezTo>
                <a:cubicBezTo>
                  <a:pt x="2739910" y="972151"/>
                  <a:pt x="2697207" y="983673"/>
                  <a:pt x="2659057" y="1003837"/>
                </a:cubicBezTo>
                <a:close/>
                <a:moveTo>
                  <a:pt x="8073903" y="1027783"/>
                </a:moveTo>
                <a:lnTo>
                  <a:pt x="8017907" y="990765"/>
                </a:lnTo>
                <a:cubicBezTo>
                  <a:pt x="7919161" y="919825"/>
                  <a:pt x="7820483" y="847424"/>
                  <a:pt x="7622917" y="847424"/>
                </a:cubicBezTo>
                <a:cubicBezTo>
                  <a:pt x="7428209" y="847424"/>
                  <a:pt x="7330075" y="917496"/>
                  <a:pt x="7232211" y="987569"/>
                </a:cubicBezTo>
                <a:lnTo>
                  <a:pt x="7174823" y="1027023"/>
                </a:lnTo>
                <a:lnTo>
                  <a:pt x="7252165" y="963697"/>
                </a:lnTo>
                <a:cubicBezTo>
                  <a:pt x="7344206" y="886297"/>
                  <a:pt x="7441315" y="813450"/>
                  <a:pt x="7622916" y="813450"/>
                </a:cubicBezTo>
                <a:cubicBezTo>
                  <a:pt x="7818983" y="813450"/>
                  <a:pt x="7916973" y="898533"/>
                  <a:pt x="8015569" y="982221"/>
                </a:cubicBezTo>
                <a:close/>
                <a:moveTo>
                  <a:pt x="4019457" y="1027784"/>
                </a:moveTo>
                <a:lnTo>
                  <a:pt x="3963459" y="990765"/>
                </a:lnTo>
                <a:cubicBezTo>
                  <a:pt x="3864714" y="919825"/>
                  <a:pt x="3766036" y="847424"/>
                  <a:pt x="3568470" y="847424"/>
                </a:cubicBezTo>
                <a:cubicBezTo>
                  <a:pt x="3373762" y="847424"/>
                  <a:pt x="3275628" y="917496"/>
                  <a:pt x="3177764" y="987569"/>
                </a:cubicBezTo>
                <a:lnTo>
                  <a:pt x="3120377" y="1027023"/>
                </a:lnTo>
                <a:lnTo>
                  <a:pt x="3197718" y="963697"/>
                </a:lnTo>
                <a:cubicBezTo>
                  <a:pt x="3289759" y="886297"/>
                  <a:pt x="3386868" y="813450"/>
                  <a:pt x="3568470" y="813450"/>
                </a:cubicBezTo>
                <a:cubicBezTo>
                  <a:pt x="3764537" y="813450"/>
                  <a:pt x="3862526" y="898533"/>
                  <a:pt x="3961122" y="982221"/>
                </a:cubicBezTo>
                <a:close/>
                <a:moveTo>
                  <a:pt x="12128356" y="1027787"/>
                </a:moveTo>
                <a:lnTo>
                  <a:pt x="12072355" y="990765"/>
                </a:lnTo>
                <a:cubicBezTo>
                  <a:pt x="11973609" y="919825"/>
                  <a:pt x="11874931" y="847424"/>
                  <a:pt x="11677365" y="847424"/>
                </a:cubicBezTo>
                <a:cubicBezTo>
                  <a:pt x="11482656" y="847424"/>
                  <a:pt x="11384522" y="917496"/>
                  <a:pt x="11286658" y="987569"/>
                </a:cubicBezTo>
                <a:lnTo>
                  <a:pt x="11229276" y="1027019"/>
                </a:lnTo>
                <a:lnTo>
                  <a:pt x="11306612" y="963697"/>
                </a:lnTo>
                <a:cubicBezTo>
                  <a:pt x="11398654" y="886297"/>
                  <a:pt x="11495762" y="813450"/>
                  <a:pt x="11677364" y="813450"/>
                </a:cubicBezTo>
                <a:cubicBezTo>
                  <a:pt x="11873431" y="813450"/>
                  <a:pt x="11971420" y="898532"/>
                  <a:pt x="12070017" y="982221"/>
                </a:cubicBezTo>
                <a:close/>
                <a:moveTo>
                  <a:pt x="60559" y="1028527"/>
                </a:moveTo>
                <a:lnTo>
                  <a:pt x="92501" y="1009941"/>
                </a:lnTo>
                <a:cubicBezTo>
                  <a:pt x="181878" y="958147"/>
                  <a:pt x="277213" y="912503"/>
                  <a:pt x="449537" y="912503"/>
                </a:cubicBezTo>
                <a:cubicBezTo>
                  <a:pt x="594699" y="912503"/>
                  <a:pt x="685830" y="945196"/>
                  <a:pt x="763596" y="986061"/>
                </a:cubicBezTo>
                <a:lnTo>
                  <a:pt x="837490" y="1028217"/>
                </a:lnTo>
                <a:lnTo>
                  <a:pt x="766270" y="993780"/>
                </a:lnTo>
                <a:cubicBezTo>
                  <a:pt x="688641" y="959244"/>
                  <a:pt x="596139" y="931048"/>
                  <a:pt x="449537" y="931048"/>
                </a:cubicBezTo>
                <a:cubicBezTo>
                  <a:pt x="274995" y="931048"/>
                  <a:pt x="177711" y="970801"/>
                  <a:pt x="88982" y="1014489"/>
                </a:cubicBezTo>
                <a:close/>
                <a:moveTo>
                  <a:pt x="8169450" y="1028529"/>
                </a:moveTo>
                <a:lnTo>
                  <a:pt x="8201396" y="1009941"/>
                </a:lnTo>
                <a:cubicBezTo>
                  <a:pt x="8290773" y="958147"/>
                  <a:pt x="8386108" y="912503"/>
                  <a:pt x="8558432" y="912503"/>
                </a:cubicBezTo>
                <a:cubicBezTo>
                  <a:pt x="8703594" y="912503"/>
                  <a:pt x="8794725" y="945196"/>
                  <a:pt x="8872491" y="986061"/>
                </a:cubicBezTo>
                <a:lnTo>
                  <a:pt x="8946390" y="1028220"/>
                </a:lnTo>
                <a:lnTo>
                  <a:pt x="8875164" y="993780"/>
                </a:lnTo>
                <a:cubicBezTo>
                  <a:pt x="8797535" y="959244"/>
                  <a:pt x="8705033" y="931048"/>
                  <a:pt x="8558432" y="931048"/>
                </a:cubicBezTo>
                <a:cubicBezTo>
                  <a:pt x="8383890" y="931048"/>
                  <a:pt x="8286606" y="970801"/>
                  <a:pt x="8197877" y="1014489"/>
                </a:cubicBezTo>
                <a:close/>
                <a:moveTo>
                  <a:pt x="4115004" y="1028529"/>
                </a:moveTo>
                <a:lnTo>
                  <a:pt x="4146949" y="1009941"/>
                </a:lnTo>
                <a:cubicBezTo>
                  <a:pt x="4236326" y="958147"/>
                  <a:pt x="4331662" y="912503"/>
                  <a:pt x="4503985" y="912503"/>
                </a:cubicBezTo>
                <a:cubicBezTo>
                  <a:pt x="4649147" y="912503"/>
                  <a:pt x="4740278" y="945196"/>
                  <a:pt x="4818044" y="986061"/>
                </a:cubicBezTo>
                <a:lnTo>
                  <a:pt x="4891946" y="1028221"/>
                </a:lnTo>
                <a:lnTo>
                  <a:pt x="4820717" y="993780"/>
                </a:lnTo>
                <a:cubicBezTo>
                  <a:pt x="4743088" y="959244"/>
                  <a:pt x="4650585" y="931048"/>
                  <a:pt x="4503985" y="931048"/>
                </a:cubicBezTo>
                <a:cubicBezTo>
                  <a:pt x="4329444" y="931048"/>
                  <a:pt x="4232158" y="970801"/>
                  <a:pt x="4143430" y="1014489"/>
                </a:cubicBezTo>
                <a:close/>
                <a:moveTo>
                  <a:pt x="951150" y="1028980"/>
                </a:moveTo>
                <a:lnTo>
                  <a:pt x="975889" y="1015644"/>
                </a:lnTo>
                <a:cubicBezTo>
                  <a:pt x="1041132" y="985182"/>
                  <a:pt x="1120054" y="963833"/>
                  <a:pt x="1229331" y="963833"/>
                </a:cubicBezTo>
                <a:cubicBezTo>
                  <a:pt x="1283699" y="963833"/>
                  <a:pt x="1330488" y="980659"/>
                  <a:pt x="1371840" y="1009579"/>
                </a:cubicBezTo>
                <a:lnTo>
                  <a:pt x="1390993" y="1025424"/>
                </a:lnTo>
                <a:lnTo>
                  <a:pt x="1358917" y="1003837"/>
                </a:lnTo>
                <a:cubicBezTo>
                  <a:pt x="1320752" y="983673"/>
                  <a:pt x="1278057" y="972151"/>
                  <a:pt x="1229330" y="972151"/>
                </a:cubicBezTo>
                <a:cubicBezTo>
                  <a:pt x="1131876" y="972151"/>
                  <a:pt x="1058605" y="986681"/>
                  <a:pt x="997469" y="1008476"/>
                </a:cubicBezTo>
                <a:close/>
                <a:moveTo>
                  <a:pt x="5005595" y="1028982"/>
                </a:moveTo>
                <a:lnTo>
                  <a:pt x="5030337" y="1015644"/>
                </a:lnTo>
                <a:cubicBezTo>
                  <a:pt x="5095580" y="985182"/>
                  <a:pt x="5174502" y="963833"/>
                  <a:pt x="5283778" y="963833"/>
                </a:cubicBezTo>
                <a:cubicBezTo>
                  <a:pt x="5338147" y="963833"/>
                  <a:pt x="5384937" y="980659"/>
                  <a:pt x="5426288" y="1009579"/>
                </a:cubicBezTo>
                <a:lnTo>
                  <a:pt x="5445440" y="1025424"/>
                </a:lnTo>
                <a:lnTo>
                  <a:pt x="5413364" y="1003837"/>
                </a:lnTo>
                <a:cubicBezTo>
                  <a:pt x="5375200" y="983673"/>
                  <a:pt x="5332505" y="972151"/>
                  <a:pt x="5283778" y="972151"/>
                </a:cubicBezTo>
                <a:cubicBezTo>
                  <a:pt x="5186323" y="972151"/>
                  <a:pt x="5113054" y="986681"/>
                  <a:pt x="5051918" y="1008476"/>
                </a:cubicBezTo>
                <a:close/>
                <a:moveTo>
                  <a:pt x="9060040" y="1028983"/>
                </a:moveTo>
                <a:lnTo>
                  <a:pt x="9084783" y="1015644"/>
                </a:lnTo>
                <a:cubicBezTo>
                  <a:pt x="9150027" y="985182"/>
                  <a:pt x="9228949" y="963833"/>
                  <a:pt x="9338225" y="963833"/>
                </a:cubicBezTo>
                <a:cubicBezTo>
                  <a:pt x="9392593" y="963833"/>
                  <a:pt x="9439382" y="980659"/>
                  <a:pt x="9480734" y="1009579"/>
                </a:cubicBezTo>
                <a:lnTo>
                  <a:pt x="9499883" y="1025421"/>
                </a:lnTo>
                <a:lnTo>
                  <a:pt x="9467812" y="1003837"/>
                </a:lnTo>
                <a:cubicBezTo>
                  <a:pt x="9429647" y="983673"/>
                  <a:pt x="9386952" y="972151"/>
                  <a:pt x="9338225" y="972151"/>
                </a:cubicBezTo>
                <a:cubicBezTo>
                  <a:pt x="9240771" y="972151"/>
                  <a:pt x="9167500" y="986681"/>
                  <a:pt x="9106364" y="1008476"/>
                </a:cubicBezTo>
                <a:close/>
                <a:moveTo>
                  <a:pt x="6681198" y="1030040"/>
                </a:moveTo>
                <a:lnTo>
                  <a:pt x="6700609" y="1016114"/>
                </a:lnTo>
                <a:cubicBezTo>
                  <a:pt x="6741944" y="991050"/>
                  <a:pt x="6788734" y="976467"/>
                  <a:pt x="6843124" y="976467"/>
                </a:cubicBezTo>
                <a:cubicBezTo>
                  <a:pt x="6891472" y="976467"/>
                  <a:pt x="6933830" y="981647"/>
                  <a:pt x="6971703" y="990712"/>
                </a:cubicBezTo>
                <a:lnTo>
                  <a:pt x="7072527" y="1027959"/>
                </a:lnTo>
                <a:lnTo>
                  <a:pt x="6972479" y="996841"/>
                </a:lnTo>
                <a:cubicBezTo>
                  <a:pt x="6934388" y="989168"/>
                  <a:pt x="6891770" y="984784"/>
                  <a:pt x="6843123" y="984784"/>
                </a:cubicBezTo>
                <a:cubicBezTo>
                  <a:pt x="6794376" y="984784"/>
                  <a:pt x="6751689" y="994533"/>
                  <a:pt x="6713552" y="1011595"/>
                </a:cubicBezTo>
                <a:close/>
                <a:moveTo>
                  <a:pt x="10735644" y="1030041"/>
                </a:moveTo>
                <a:lnTo>
                  <a:pt x="10755057" y="1016114"/>
                </a:lnTo>
                <a:cubicBezTo>
                  <a:pt x="10796391" y="991050"/>
                  <a:pt x="10843180" y="976467"/>
                  <a:pt x="10897571" y="976467"/>
                </a:cubicBezTo>
                <a:cubicBezTo>
                  <a:pt x="10945918" y="976467"/>
                  <a:pt x="10988277" y="981647"/>
                  <a:pt x="11026150" y="990712"/>
                </a:cubicBezTo>
                <a:lnTo>
                  <a:pt x="11126971" y="1027958"/>
                </a:lnTo>
                <a:lnTo>
                  <a:pt x="11026927" y="996841"/>
                </a:lnTo>
                <a:cubicBezTo>
                  <a:pt x="10988836" y="989168"/>
                  <a:pt x="10946218" y="984784"/>
                  <a:pt x="10897571" y="984784"/>
                </a:cubicBezTo>
                <a:cubicBezTo>
                  <a:pt x="10848824" y="984784"/>
                  <a:pt x="10806137" y="994533"/>
                  <a:pt x="10768000" y="1011595"/>
                </a:cubicBezTo>
                <a:close/>
                <a:moveTo>
                  <a:pt x="2626750" y="1030041"/>
                </a:moveTo>
                <a:lnTo>
                  <a:pt x="2646163" y="1016114"/>
                </a:lnTo>
                <a:cubicBezTo>
                  <a:pt x="2687497" y="991050"/>
                  <a:pt x="2734287" y="976467"/>
                  <a:pt x="2788677" y="976467"/>
                </a:cubicBezTo>
                <a:cubicBezTo>
                  <a:pt x="2837025" y="976467"/>
                  <a:pt x="2879383" y="981647"/>
                  <a:pt x="2917256" y="990712"/>
                </a:cubicBezTo>
                <a:lnTo>
                  <a:pt x="3018077" y="1027958"/>
                </a:lnTo>
                <a:lnTo>
                  <a:pt x="2918033" y="996841"/>
                </a:lnTo>
                <a:cubicBezTo>
                  <a:pt x="2879942" y="989168"/>
                  <a:pt x="2837324" y="984784"/>
                  <a:pt x="2788677" y="984784"/>
                </a:cubicBezTo>
                <a:cubicBezTo>
                  <a:pt x="2739930" y="984784"/>
                  <a:pt x="2697242" y="994533"/>
                  <a:pt x="2659106" y="1011595"/>
                </a:cubicBezTo>
                <a:close/>
                <a:moveTo>
                  <a:pt x="11126004" y="1032585"/>
                </a:moveTo>
                <a:lnTo>
                  <a:pt x="11026857" y="1007355"/>
                </a:lnTo>
                <a:cubicBezTo>
                  <a:pt x="10988783" y="1001080"/>
                  <a:pt x="10946188" y="997494"/>
                  <a:pt x="10897571" y="997494"/>
                </a:cubicBezTo>
                <a:cubicBezTo>
                  <a:pt x="10873203" y="997494"/>
                  <a:pt x="10850350" y="999488"/>
                  <a:pt x="10828824" y="1003227"/>
                </a:cubicBezTo>
                <a:lnTo>
                  <a:pt x="10771114" y="1018611"/>
                </a:lnTo>
                <a:lnTo>
                  <a:pt x="10798180" y="1004845"/>
                </a:lnTo>
                <a:cubicBezTo>
                  <a:pt x="10828348" y="994905"/>
                  <a:pt x="10861266" y="989421"/>
                  <a:pt x="10897571" y="989421"/>
                </a:cubicBezTo>
                <a:cubicBezTo>
                  <a:pt x="10945978" y="989421"/>
                  <a:pt x="10988383" y="993800"/>
                  <a:pt x="11026291" y="1001464"/>
                </a:cubicBezTo>
                <a:close/>
                <a:moveTo>
                  <a:pt x="7071561" y="1032586"/>
                </a:moveTo>
                <a:lnTo>
                  <a:pt x="6972409" y="1007355"/>
                </a:lnTo>
                <a:cubicBezTo>
                  <a:pt x="6934335" y="1001080"/>
                  <a:pt x="6891740" y="997494"/>
                  <a:pt x="6843123" y="997494"/>
                </a:cubicBezTo>
                <a:cubicBezTo>
                  <a:pt x="6818755" y="997494"/>
                  <a:pt x="6795902" y="999488"/>
                  <a:pt x="6774376" y="1003227"/>
                </a:cubicBezTo>
                <a:lnTo>
                  <a:pt x="6716667" y="1018611"/>
                </a:lnTo>
                <a:lnTo>
                  <a:pt x="6743732" y="1004845"/>
                </a:lnTo>
                <a:cubicBezTo>
                  <a:pt x="6773900" y="994905"/>
                  <a:pt x="6806818" y="989421"/>
                  <a:pt x="6843123" y="989421"/>
                </a:cubicBezTo>
                <a:cubicBezTo>
                  <a:pt x="6891531" y="989421"/>
                  <a:pt x="6933936" y="993800"/>
                  <a:pt x="6971844" y="1001464"/>
                </a:cubicBezTo>
                <a:close/>
                <a:moveTo>
                  <a:pt x="3017116" y="1032587"/>
                </a:moveTo>
                <a:lnTo>
                  <a:pt x="2917962" y="1007355"/>
                </a:lnTo>
                <a:cubicBezTo>
                  <a:pt x="2879888" y="1001080"/>
                  <a:pt x="2837293" y="997494"/>
                  <a:pt x="2788676" y="997494"/>
                </a:cubicBezTo>
                <a:cubicBezTo>
                  <a:pt x="2764308" y="997494"/>
                  <a:pt x="2741455" y="999488"/>
                  <a:pt x="2719929" y="1003227"/>
                </a:cubicBezTo>
                <a:lnTo>
                  <a:pt x="2662221" y="1018611"/>
                </a:lnTo>
                <a:lnTo>
                  <a:pt x="2689285" y="1004845"/>
                </a:lnTo>
                <a:cubicBezTo>
                  <a:pt x="2719453" y="994905"/>
                  <a:pt x="2752372" y="989421"/>
                  <a:pt x="2788677" y="989421"/>
                </a:cubicBezTo>
                <a:cubicBezTo>
                  <a:pt x="2837084" y="989421"/>
                  <a:pt x="2879489" y="993800"/>
                  <a:pt x="2917397" y="1001464"/>
                </a:cubicBezTo>
                <a:close/>
                <a:moveTo>
                  <a:pt x="5005704" y="1032915"/>
                </a:moveTo>
                <a:lnTo>
                  <a:pt x="5030265" y="1021434"/>
                </a:lnTo>
                <a:cubicBezTo>
                  <a:pt x="5095516" y="995008"/>
                  <a:pt x="5174457" y="976467"/>
                  <a:pt x="5283778" y="976467"/>
                </a:cubicBezTo>
                <a:cubicBezTo>
                  <a:pt x="5338090" y="976467"/>
                  <a:pt x="5384851" y="991050"/>
                  <a:pt x="5426193" y="1016114"/>
                </a:cubicBezTo>
                <a:lnTo>
                  <a:pt x="5444985" y="1029590"/>
                </a:lnTo>
                <a:lnTo>
                  <a:pt x="5413385" y="1011595"/>
                </a:lnTo>
                <a:cubicBezTo>
                  <a:pt x="5375216" y="994533"/>
                  <a:pt x="5332515" y="984784"/>
                  <a:pt x="5283778" y="984784"/>
                </a:cubicBezTo>
                <a:cubicBezTo>
                  <a:pt x="5186305" y="984784"/>
                  <a:pt x="5113048" y="997096"/>
                  <a:pt x="5051939" y="1015563"/>
                </a:cubicBezTo>
                <a:close/>
                <a:moveTo>
                  <a:pt x="951257" y="1032915"/>
                </a:moveTo>
                <a:lnTo>
                  <a:pt x="975816" y="1021434"/>
                </a:lnTo>
                <a:cubicBezTo>
                  <a:pt x="1041068" y="995008"/>
                  <a:pt x="1120009" y="976467"/>
                  <a:pt x="1229330" y="976467"/>
                </a:cubicBezTo>
                <a:cubicBezTo>
                  <a:pt x="1283642" y="976467"/>
                  <a:pt x="1330402" y="991050"/>
                  <a:pt x="1371744" y="1016114"/>
                </a:cubicBezTo>
                <a:lnTo>
                  <a:pt x="1390536" y="1029589"/>
                </a:lnTo>
                <a:lnTo>
                  <a:pt x="1358937" y="1011595"/>
                </a:lnTo>
                <a:cubicBezTo>
                  <a:pt x="1320768" y="994533"/>
                  <a:pt x="1278067" y="984784"/>
                  <a:pt x="1229330" y="984784"/>
                </a:cubicBezTo>
                <a:cubicBezTo>
                  <a:pt x="1131856" y="984784"/>
                  <a:pt x="1058601" y="997096"/>
                  <a:pt x="997492" y="1015563"/>
                </a:cubicBezTo>
                <a:close/>
                <a:moveTo>
                  <a:pt x="9060150" y="1032916"/>
                </a:moveTo>
                <a:lnTo>
                  <a:pt x="9084711" y="1021434"/>
                </a:lnTo>
                <a:cubicBezTo>
                  <a:pt x="9149963" y="995008"/>
                  <a:pt x="9228904" y="976467"/>
                  <a:pt x="9338225" y="976467"/>
                </a:cubicBezTo>
                <a:cubicBezTo>
                  <a:pt x="9392537" y="976467"/>
                  <a:pt x="9439297" y="991050"/>
                  <a:pt x="9480638" y="1016114"/>
                </a:cubicBezTo>
                <a:lnTo>
                  <a:pt x="9499432" y="1029590"/>
                </a:lnTo>
                <a:lnTo>
                  <a:pt x="9467831" y="1011595"/>
                </a:lnTo>
                <a:cubicBezTo>
                  <a:pt x="9429663" y="994533"/>
                  <a:pt x="9386962" y="984784"/>
                  <a:pt x="9338225" y="984784"/>
                </a:cubicBezTo>
                <a:cubicBezTo>
                  <a:pt x="9240751" y="984784"/>
                  <a:pt x="9167495" y="997096"/>
                  <a:pt x="9106387" y="1015563"/>
                </a:cubicBezTo>
                <a:close/>
                <a:moveTo>
                  <a:pt x="6610887" y="1034402"/>
                </a:moveTo>
                <a:lnTo>
                  <a:pt x="6528742" y="954109"/>
                </a:lnTo>
                <a:cubicBezTo>
                  <a:pt x="6399291" y="804538"/>
                  <a:pt x="6307116" y="605111"/>
                  <a:pt x="6063730" y="605111"/>
                </a:cubicBezTo>
                <a:cubicBezTo>
                  <a:pt x="5820345" y="605111"/>
                  <a:pt x="5727389" y="804538"/>
                  <a:pt x="5597509" y="954109"/>
                </a:cubicBezTo>
                <a:lnTo>
                  <a:pt x="5522526" y="1027222"/>
                </a:lnTo>
                <a:lnTo>
                  <a:pt x="5580177" y="961847"/>
                </a:lnTo>
                <a:cubicBezTo>
                  <a:pt x="5721435" y="777098"/>
                  <a:pt x="5810254" y="508373"/>
                  <a:pt x="6064131" y="508373"/>
                </a:cubicBezTo>
                <a:cubicBezTo>
                  <a:pt x="6318006" y="508373"/>
                  <a:pt x="6406205" y="777098"/>
                  <a:pt x="6547060" y="961847"/>
                </a:cubicBezTo>
                <a:close/>
                <a:moveTo>
                  <a:pt x="10665337" y="1034405"/>
                </a:moveTo>
                <a:lnTo>
                  <a:pt x="10583189" y="954109"/>
                </a:lnTo>
                <a:cubicBezTo>
                  <a:pt x="10453739" y="804538"/>
                  <a:pt x="10361564" y="605111"/>
                  <a:pt x="10118178" y="605111"/>
                </a:cubicBezTo>
                <a:cubicBezTo>
                  <a:pt x="9874792" y="605111"/>
                  <a:pt x="9781836" y="804538"/>
                  <a:pt x="9651956" y="954109"/>
                </a:cubicBezTo>
                <a:lnTo>
                  <a:pt x="9576972" y="1027222"/>
                </a:lnTo>
                <a:lnTo>
                  <a:pt x="9634624" y="961847"/>
                </a:lnTo>
                <a:cubicBezTo>
                  <a:pt x="9775882" y="777098"/>
                  <a:pt x="9864702" y="508373"/>
                  <a:pt x="10118578" y="508373"/>
                </a:cubicBezTo>
                <a:cubicBezTo>
                  <a:pt x="10372454" y="508373"/>
                  <a:pt x="10460653" y="777098"/>
                  <a:pt x="10601507" y="961847"/>
                </a:cubicBezTo>
                <a:close/>
                <a:moveTo>
                  <a:pt x="2556445" y="1034407"/>
                </a:moveTo>
                <a:lnTo>
                  <a:pt x="2474295" y="954109"/>
                </a:lnTo>
                <a:cubicBezTo>
                  <a:pt x="2344844" y="804538"/>
                  <a:pt x="2252669" y="605111"/>
                  <a:pt x="2009283" y="605111"/>
                </a:cubicBezTo>
                <a:cubicBezTo>
                  <a:pt x="1765897" y="605111"/>
                  <a:pt x="1672941" y="804538"/>
                  <a:pt x="1543061" y="954109"/>
                </a:cubicBezTo>
                <a:lnTo>
                  <a:pt x="1468082" y="1027217"/>
                </a:lnTo>
                <a:lnTo>
                  <a:pt x="1525730" y="961847"/>
                </a:lnTo>
                <a:cubicBezTo>
                  <a:pt x="1666988" y="777098"/>
                  <a:pt x="1755807" y="508373"/>
                  <a:pt x="2009683" y="508373"/>
                </a:cubicBezTo>
                <a:cubicBezTo>
                  <a:pt x="2263560" y="508373"/>
                  <a:pt x="2351758" y="777098"/>
                  <a:pt x="2492613" y="961847"/>
                </a:cubicBezTo>
                <a:close/>
                <a:moveTo>
                  <a:pt x="6613100" y="1036355"/>
                </a:moveTo>
                <a:lnTo>
                  <a:pt x="6612393" y="1035874"/>
                </a:lnTo>
                <a:lnTo>
                  <a:pt x="6611707" y="1035204"/>
                </a:lnTo>
                <a:close/>
                <a:moveTo>
                  <a:pt x="10667550" y="1036357"/>
                </a:moveTo>
                <a:lnTo>
                  <a:pt x="10666841" y="1035874"/>
                </a:lnTo>
                <a:lnTo>
                  <a:pt x="10666153" y="1035202"/>
                </a:lnTo>
                <a:close/>
                <a:moveTo>
                  <a:pt x="2558658" y="1036358"/>
                </a:moveTo>
                <a:lnTo>
                  <a:pt x="2557946" y="1035874"/>
                </a:lnTo>
                <a:lnTo>
                  <a:pt x="2557256" y="1035200"/>
                </a:lnTo>
                <a:close/>
                <a:moveTo>
                  <a:pt x="8954817" y="1037425"/>
                </a:moveTo>
                <a:lnTo>
                  <a:pt x="8948728" y="1035299"/>
                </a:lnTo>
                <a:cubicBezTo>
                  <a:pt x="8852713" y="995646"/>
                  <a:pt x="8753420" y="954714"/>
                  <a:pt x="8558032" y="954714"/>
                </a:cubicBezTo>
                <a:cubicBezTo>
                  <a:pt x="8383250" y="954714"/>
                  <a:pt x="8286536" y="987047"/>
                  <a:pt x="8197803" y="1022809"/>
                </a:cubicBezTo>
                <a:lnTo>
                  <a:pt x="8162538" y="1037061"/>
                </a:lnTo>
                <a:lnTo>
                  <a:pt x="8204488" y="1016546"/>
                </a:lnTo>
                <a:cubicBezTo>
                  <a:pt x="8295645" y="972285"/>
                  <a:pt x="8388747" y="935364"/>
                  <a:pt x="8558432" y="935364"/>
                </a:cubicBezTo>
                <a:cubicBezTo>
                  <a:pt x="8752181" y="935364"/>
                  <a:pt x="8849655" y="984611"/>
                  <a:pt x="8947429" y="1033858"/>
                </a:cubicBezTo>
                <a:close/>
                <a:moveTo>
                  <a:pt x="845920" y="1037425"/>
                </a:moveTo>
                <a:lnTo>
                  <a:pt x="839834" y="1035299"/>
                </a:lnTo>
                <a:cubicBezTo>
                  <a:pt x="743819" y="995646"/>
                  <a:pt x="644525" y="954714"/>
                  <a:pt x="449137" y="954714"/>
                </a:cubicBezTo>
                <a:cubicBezTo>
                  <a:pt x="274355" y="954714"/>
                  <a:pt x="177640" y="987047"/>
                  <a:pt x="88908" y="1022809"/>
                </a:cubicBezTo>
                <a:lnTo>
                  <a:pt x="53640" y="1037062"/>
                </a:lnTo>
                <a:lnTo>
                  <a:pt x="95593" y="1016546"/>
                </a:lnTo>
                <a:cubicBezTo>
                  <a:pt x="186750" y="972285"/>
                  <a:pt x="279852" y="935364"/>
                  <a:pt x="449537" y="935364"/>
                </a:cubicBezTo>
                <a:cubicBezTo>
                  <a:pt x="643286" y="935364"/>
                  <a:pt x="740760" y="984611"/>
                  <a:pt x="838534" y="1033858"/>
                </a:cubicBezTo>
                <a:close/>
                <a:moveTo>
                  <a:pt x="4900371" y="1037426"/>
                </a:moveTo>
                <a:lnTo>
                  <a:pt x="4894280" y="1035299"/>
                </a:lnTo>
                <a:cubicBezTo>
                  <a:pt x="4798266" y="995646"/>
                  <a:pt x="4698973" y="954714"/>
                  <a:pt x="4503584" y="954714"/>
                </a:cubicBezTo>
                <a:cubicBezTo>
                  <a:pt x="4328803" y="954714"/>
                  <a:pt x="4232089" y="987047"/>
                  <a:pt x="4143355" y="1022809"/>
                </a:cubicBezTo>
                <a:lnTo>
                  <a:pt x="4108091" y="1037061"/>
                </a:lnTo>
                <a:lnTo>
                  <a:pt x="4150040" y="1016546"/>
                </a:lnTo>
                <a:cubicBezTo>
                  <a:pt x="4241198" y="972285"/>
                  <a:pt x="4334300" y="935364"/>
                  <a:pt x="4503985" y="935364"/>
                </a:cubicBezTo>
                <a:cubicBezTo>
                  <a:pt x="4697733" y="935364"/>
                  <a:pt x="4795208" y="984611"/>
                  <a:pt x="4892982" y="1033858"/>
                </a:cubicBezTo>
                <a:close/>
                <a:moveTo>
                  <a:pt x="12135535" y="1037797"/>
                </a:moveTo>
                <a:lnTo>
                  <a:pt x="12071854" y="1003356"/>
                </a:lnTo>
                <a:cubicBezTo>
                  <a:pt x="11973119" y="945345"/>
                  <a:pt x="11874351" y="886121"/>
                  <a:pt x="11676964" y="886121"/>
                </a:cubicBezTo>
                <a:cubicBezTo>
                  <a:pt x="11482496" y="886121"/>
                  <a:pt x="11384362" y="943502"/>
                  <a:pt x="11286438" y="1000883"/>
                </a:cubicBezTo>
                <a:lnTo>
                  <a:pt x="11224560" y="1035694"/>
                </a:lnTo>
                <a:lnTo>
                  <a:pt x="11306531" y="978910"/>
                </a:lnTo>
                <a:cubicBezTo>
                  <a:pt x="11398623" y="913398"/>
                  <a:pt x="11495800" y="851741"/>
                  <a:pt x="11677365" y="851741"/>
                </a:cubicBezTo>
                <a:cubicBezTo>
                  <a:pt x="11873552" y="851741"/>
                  <a:pt x="11971616" y="923782"/>
                  <a:pt x="12070207" y="994609"/>
                </a:cubicBezTo>
                <a:close/>
                <a:moveTo>
                  <a:pt x="8081088" y="1037797"/>
                </a:moveTo>
                <a:lnTo>
                  <a:pt x="8017406" y="1003356"/>
                </a:lnTo>
                <a:cubicBezTo>
                  <a:pt x="7918672" y="945346"/>
                  <a:pt x="7819903" y="886121"/>
                  <a:pt x="7622516" y="886121"/>
                </a:cubicBezTo>
                <a:cubicBezTo>
                  <a:pt x="7428048" y="886121"/>
                  <a:pt x="7329914" y="943502"/>
                  <a:pt x="7231991" y="1000883"/>
                </a:cubicBezTo>
                <a:lnTo>
                  <a:pt x="7170114" y="1035693"/>
                </a:lnTo>
                <a:lnTo>
                  <a:pt x="7252083" y="978910"/>
                </a:lnTo>
                <a:cubicBezTo>
                  <a:pt x="7344175" y="913398"/>
                  <a:pt x="7441352" y="851741"/>
                  <a:pt x="7622917" y="851741"/>
                </a:cubicBezTo>
                <a:cubicBezTo>
                  <a:pt x="7819104" y="851741"/>
                  <a:pt x="7917168" y="923782"/>
                  <a:pt x="8015760" y="994610"/>
                </a:cubicBezTo>
                <a:close/>
                <a:moveTo>
                  <a:pt x="4026641" y="1037797"/>
                </a:moveTo>
                <a:lnTo>
                  <a:pt x="3962958" y="1003356"/>
                </a:lnTo>
                <a:cubicBezTo>
                  <a:pt x="3864225" y="945346"/>
                  <a:pt x="3765457" y="886121"/>
                  <a:pt x="3568070" y="886121"/>
                </a:cubicBezTo>
                <a:cubicBezTo>
                  <a:pt x="3373601" y="886121"/>
                  <a:pt x="3275467" y="943502"/>
                  <a:pt x="3177543" y="1000883"/>
                </a:cubicBezTo>
                <a:lnTo>
                  <a:pt x="3115671" y="1035691"/>
                </a:lnTo>
                <a:lnTo>
                  <a:pt x="3197637" y="978910"/>
                </a:lnTo>
                <a:cubicBezTo>
                  <a:pt x="3289728" y="913398"/>
                  <a:pt x="3386905" y="851741"/>
                  <a:pt x="3568470" y="851741"/>
                </a:cubicBezTo>
                <a:cubicBezTo>
                  <a:pt x="3764657" y="851741"/>
                  <a:pt x="3862721" y="923782"/>
                  <a:pt x="3961312" y="994610"/>
                </a:cubicBezTo>
                <a:close/>
                <a:moveTo>
                  <a:pt x="10664373" y="1038521"/>
                </a:moveTo>
                <a:lnTo>
                  <a:pt x="10583476" y="976974"/>
                </a:lnTo>
                <a:cubicBezTo>
                  <a:pt x="10454123" y="860639"/>
                  <a:pt x="10362023" y="705525"/>
                  <a:pt x="10118338" y="705525"/>
                </a:cubicBezTo>
                <a:cubicBezTo>
                  <a:pt x="9874652" y="705525"/>
                  <a:pt x="9782114" y="860639"/>
                  <a:pt x="9652375" y="976974"/>
                </a:cubicBezTo>
                <a:lnTo>
                  <a:pt x="9572208" y="1037804"/>
                </a:lnTo>
                <a:lnTo>
                  <a:pt x="9634318" y="980136"/>
                </a:lnTo>
                <a:cubicBezTo>
                  <a:pt x="9775495" y="828976"/>
                  <a:pt x="9864439" y="609108"/>
                  <a:pt x="10118577" y="609108"/>
                </a:cubicBezTo>
                <a:cubicBezTo>
                  <a:pt x="10372716" y="609108"/>
                  <a:pt x="10460868" y="828976"/>
                  <a:pt x="10601636" y="980136"/>
                </a:cubicBezTo>
                <a:close/>
                <a:moveTo>
                  <a:pt x="6609926" y="1038521"/>
                </a:moveTo>
                <a:lnTo>
                  <a:pt x="6529028" y="976974"/>
                </a:lnTo>
                <a:cubicBezTo>
                  <a:pt x="6399675" y="860639"/>
                  <a:pt x="6307575" y="705525"/>
                  <a:pt x="6063890" y="705525"/>
                </a:cubicBezTo>
                <a:cubicBezTo>
                  <a:pt x="5820205" y="705525"/>
                  <a:pt x="5727667" y="860639"/>
                  <a:pt x="5597928" y="976974"/>
                </a:cubicBezTo>
                <a:lnTo>
                  <a:pt x="5517758" y="1037806"/>
                </a:lnTo>
                <a:lnTo>
                  <a:pt x="5579871" y="980136"/>
                </a:lnTo>
                <a:cubicBezTo>
                  <a:pt x="5721048" y="828976"/>
                  <a:pt x="5809993" y="609108"/>
                  <a:pt x="6064131" y="609108"/>
                </a:cubicBezTo>
                <a:cubicBezTo>
                  <a:pt x="6318268" y="609108"/>
                  <a:pt x="6406420" y="828976"/>
                  <a:pt x="6547188" y="980136"/>
                </a:cubicBezTo>
                <a:close/>
                <a:moveTo>
                  <a:pt x="2555479" y="1038522"/>
                </a:moveTo>
                <a:lnTo>
                  <a:pt x="2474581" y="976974"/>
                </a:lnTo>
                <a:cubicBezTo>
                  <a:pt x="2345228" y="860639"/>
                  <a:pt x="2253128" y="705525"/>
                  <a:pt x="2009443" y="705525"/>
                </a:cubicBezTo>
                <a:cubicBezTo>
                  <a:pt x="1765757" y="705525"/>
                  <a:pt x="1673219" y="860639"/>
                  <a:pt x="1543480" y="976974"/>
                </a:cubicBezTo>
                <a:lnTo>
                  <a:pt x="1463312" y="1037806"/>
                </a:lnTo>
                <a:lnTo>
                  <a:pt x="1525423" y="980136"/>
                </a:lnTo>
                <a:cubicBezTo>
                  <a:pt x="1666600" y="828976"/>
                  <a:pt x="1755544" y="609108"/>
                  <a:pt x="2009683" y="609108"/>
                </a:cubicBezTo>
                <a:cubicBezTo>
                  <a:pt x="2263821" y="609108"/>
                  <a:pt x="2351973" y="828976"/>
                  <a:pt x="2492741" y="980136"/>
                </a:cubicBezTo>
                <a:close/>
                <a:moveTo>
                  <a:pt x="11223856" y="1040919"/>
                </a:moveTo>
                <a:lnTo>
                  <a:pt x="11306351" y="994183"/>
                </a:lnTo>
                <a:cubicBezTo>
                  <a:pt x="11398389" y="940641"/>
                  <a:pt x="11495459" y="890288"/>
                  <a:pt x="11676725" y="890438"/>
                </a:cubicBezTo>
                <a:cubicBezTo>
                  <a:pt x="11873451" y="890438"/>
                  <a:pt x="11971201" y="949258"/>
                  <a:pt x="12069804" y="1007235"/>
                </a:cubicBezTo>
                <a:lnTo>
                  <a:pt x="12129526" y="1039538"/>
                </a:lnTo>
                <a:lnTo>
                  <a:pt x="12071856" y="1015297"/>
                </a:lnTo>
                <a:cubicBezTo>
                  <a:pt x="11973129" y="970192"/>
                  <a:pt x="11874391" y="924098"/>
                  <a:pt x="11677124" y="924098"/>
                </a:cubicBezTo>
                <a:cubicBezTo>
                  <a:pt x="11483096" y="924098"/>
                  <a:pt x="11384962" y="968727"/>
                  <a:pt x="11286928" y="1013358"/>
                </a:cubicBezTo>
                <a:close/>
                <a:moveTo>
                  <a:pt x="7169408" y="1040919"/>
                </a:moveTo>
                <a:lnTo>
                  <a:pt x="7251903" y="994183"/>
                </a:lnTo>
                <a:cubicBezTo>
                  <a:pt x="7343942" y="940641"/>
                  <a:pt x="7441012" y="890288"/>
                  <a:pt x="7622277" y="890438"/>
                </a:cubicBezTo>
                <a:cubicBezTo>
                  <a:pt x="7819004" y="890438"/>
                  <a:pt x="7916753" y="949258"/>
                  <a:pt x="8015356" y="1007235"/>
                </a:cubicBezTo>
                <a:lnTo>
                  <a:pt x="8075077" y="1039537"/>
                </a:lnTo>
                <a:lnTo>
                  <a:pt x="8017408" y="1015296"/>
                </a:lnTo>
                <a:cubicBezTo>
                  <a:pt x="7918682" y="970192"/>
                  <a:pt x="7819944" y="924098"/>
                  <a:pt x="7622676" y="924098"/>
                </a:cubicBezTo>
                <a:cubicBezTo>
                  <a:pt x="7428648" y="924098"/>
                  <a:pt x="7330514" y="968727"/>
                  <a:pt x="7232480" y="1013358"/>
                </a:cubicBezTo>
                <a:close/>
                <a:moveTo>
                  <a:pt x="3114962" y="1040919"/>
                </a:moveTo>
                <a:lnTo>
                  <a:pt x="3197456" y="994183"/>
                </a:lnTo>
                <a:cubicBezTo>
                  <a:pt x="3289494" y="940641"/>
                  <a:pt x="3386565" y="890288"/>
                  <a:pt x="3567830" y="890438"/>
                </a:cubicBezTo>
                <a:cubicBezTo>
                  <a:pt x="3764557" y="890438"/>
                  <a:pt x="3862306" y="949258"/>
                  <a:pt x="3960909" y="1007235"/>
                </a:cubicBezTo>
                <a:lnTo>
                  <a:pt x="4020630" y="1039536"/>
                </a:lnTo>
                <a:lnTo>
                  <a:pt x="3962962" y="1015296"/>
                </a:lnTo>
                <a:cubicBezTo>
                  <a:pt x="3864234" y="970192"/>
                  <a:pt x="3765496" y="924098"/>
                  <a:pt x="3568230" y="924098"/>
                </a:cubicBezTo>
                <a:cubicBezTo>
                  <a:pt x="3374201" y="924098"/>
                  <a:pt x="3276067" y="968727"/>
                  <a:pt x="3178033" y="1013358"/>
                </a:cubicBezTo>
                <a:close/>
                <a:moveTo>
                  <a:pt x="10742464" y="1043183"/>
                </a:moveTo>
                <a:lnTo>
                  <a:pt x="10768666" y="1031581"/>
                </a:lnTo>
                <a:cubicBezTo>
                  <a:pt x="10806539" y="1020723"/>
                  <a:pt x="10848925" y="1014519"/>
                  <a:pt x="10897332" y="1014519"/>
                </a:cubicBezTo>
                <a:cubicBezTo>
                  <a:pt x="10994146" y="1014519"/>
                  <a:pt x="11067037" y="1025676"/>
                  <a:pt x="11127978" y="1042412"/>
                </a:cubicBezTo>
                <a:lnTo>
                  <a:pt x="11129459" y="1042917"/>
                </a:lnTo>
                <a:lnTo>
                  <a:pt x="11128915" y="1042767"/>
                </a:lnTo>
                <a:cubicBezTo>
                  <a:pt x="11067885" y="1030803"/>
                  <a:pt x="10994784" y="1022834"/>
                  <a:pt x="10897570" y="1022834"/>
                </a:cubicBezTo>
                <a:cubicBezTo>
                  <a:pt x="10848983" y="1022834"/>
                  <a:pt x="10806422" y="1027266"/>
                  <a:pt x="10768383" y="1035022"/>
                </a:cubicBezTo>
                <a:close/>
                <a:moveTo>
                  <a:pt x="6688015" y="1043183"/>
                </a:moveTo>
                <a:lnTo>
                  <a:pt x="6714218" y="1031581"/>
                </a:lnTo>
                <a:cubicBezTo>
                  <a:pt x="6752092" y="1020723"/>
                  <a:pt x="6794477" y="1014519"/>
                  <a:pt x="6842884" y="1014519"/>
                </a:cubicBezTo>
                <a:cubicBezTo>
                  <a:pt x="6939699" y="1014519"/>
                  <a:pt x="7012589" y="1025676"/>
                  <a:pt x="7073530" y="1042412"/>
                </a:cubicBezTo>
                <a:lnTo>
                  <a:pt x="7075010" y="1042916"/>
                </a:lnTo>
                <a:lnTo>
                  <a:pt x="7074468" y="1042767"/>
                </a:lnTo>
                <a:cubicBezTo>
                  <a:pt x="7013438" y="1030803"/>
                  <a:pt x="6940337" y="1022834"/>
                  <a:pt x="6843123" y="1022834"/>
                </a:cubicBezTo>
                <a:cubicBezTo>
                  <a:pt x="6794536" y="1022834"/>
                  <a:pt x="6751975" y="1027266"/>
                  <a:pt x="6713936" y="1035022"/>
                </a:cubicBezTo>
                <a:close/>
                <a:moveTo>
                  <a:pt x="2633566" y="1043183"/>
                </a:moveTo>
                <a:lnTo>
                  <a:pt x="2659771" y="1031581"/>
                </a:lnTo>
                <a:cubicBezTo>
                  <a:pt x="2697644" y="1020723"/>
                  <a:pt x="2740029" y="1014519"/>
                  <a:pt x="2788437" y="1014519"/>
                </a:cubicBezTo>
                <a:cubicBezTo>
                  <a:pt x="2885251" y="1014519"/>
                  <a:pt x="2958142" y="1025676"/>
                  <a:pt x="3019083" y="1042412"/>
                </a:cubicBezTo>
                <a:lnTo>
                  <a:pt x="3020565" y="1042917"/>
                </a:lnTo>
                <a:lnTo>
                  <a:pt x="3020021" y="1042767"/>
                </a:lnTo>
                <a:cubicBezTo>
                  <a:pt x="2958990" y="1030803"/>
                  <a:pt x="2885890" y="1022834"/>
                  <a:pt x="2788676" y="1022834"/>
                </a:cubicBezTo>
                <a:cubicBezTo>
                  <a:pt x="2740088" y="1022834"/>
                  <a:pt x="2697527" y="1027266"/>
                  <a:pt x="2659488" y="1035022"/>
                </a:cubicBezTo>
                <a:close/>
                <a:moveTo>
                  <a:pt x="9072116" y="1043563"/>
                </a:moveTo>
                <a:lnTo>
                  <a:pt x="9106391" y="1034265"/>
                </a:lnTo>
                <a:cubicBezTo>
                  <a:pt x="9167380" y="1022473"/>
                  <a:pt x="9240690" y="1014519"/>
                  <a:pt x="9337984" y="1014519"/>
                </a:cubicBezTo>
                <a:cubicBezTo>
                  <a:pt x="9386421" y="1014519"/>
                  <a:pt x="9428850" y="1020723"/>
                  <a:pt x="9466778" y="1031581"/>
                </a:cubicBezTo>
                <a:lnTo>
                  <a:pt x="9492104" y="1042774"/>
                </a:lnTo>
                <a:lnTo>
                  <a:pt x="9467447" y="1035022"/>
                </a:lnTo>
                <a:cubicBezTo>
                  <a:pt x="9429376" y="1027266"/>
                  <a:pt x="9386801" y="1022834"/>
                  <a:pt x="9338224" y="1022834"/>
                </a:cubicBezTo>
                <a:cubicBezTo>
                  <a:pt x="9241069" y="1022834"/>
                  <a:pt x="9168039" y="1028420"/>
                  <a:pt x="9107071" y="1036799"/>
                </a:cubicBezTo>
                <a:close/>
                <a:moveTo>
                  <a:pt x="963222" y="1043563"/>
                </a:moveTo>
                <a:lnTo>
                  <a:pt x="997496" y="1034265"/>
                </a:lnTo>
                <a:cubicBezTo>
                  <a:pt x="1058485" y="1022473"/>
                  <a:pt x="1131795" y="1014519"/>
                  <a:pt x="1229089" y="1014519"/>
                </a:cubicBezTo>
                <a:cubicBezTo>
                  <a:pt x="1277527" y="1014519"/>
                  <a:pt x="1319956" y="1020723"/>
                  <a:pt x="1357883" y="1031581"/>
                </a:cubicBezTo>
                <a:lnTo>
                  <a:pt x="1383209" y="1042774"/>
                </a:lnTo>
                <a:lnTo>
                  <a:pt x="1358552" y="1035022"/>
                </a:lnTo>
                <a:cubicBezTo>
                  <a:pt x="1320482" y="1027266"/>
                  <a:pt x="1277907" y="1022834"/>
                  <a:pt x="1229329" y="1022834"/>
                </a:cubicBezTo>
                <a:cubicBezTo>
                  <a:pt x="1132175" y="1022834"/>
                  <a:pt x="1059144" y="1028420"/>
                  <a:pt x="998176" y="1036799"/>
                </a:cubicBezTo>
                <a:close/>
                <a:moveTo>
                  <a:pt x="5017667" y="1043564"/>
                </a:moveTo>
                <a:lnTo>
                  <a:pt x="5051945" y="1034265"/>
                </a:lnTo>
                <a:cubicBezTo>
                  <a:pt x="5112932" y="1022473"/>
                  <a:pt x="5186243" y="1014519"/>
                  <a:pt x="5283537" y="1014519"/>
                </a:cubicBezTo>
                <a:cubicBezTo>
                  <a:pt x="5331975" y="1014519"/>
                  <a:pt x="5374404" y="1020723"/>
                  <a:pt x="5412331" y="1031581"/>
                </a:cubicBezTo>
                <a:lnTo>
                  <a:pt x="5437658" y="1042774"/>
                </a:lnTo>
                <a:lnTo>
                  <a:pt x="5413001" y="1035022"/>
                </a:lnTo>
                <a:cubicBezTo>
                  <a:pt x="5374930" y="1027266"/>
                  <a:pt x="5332355" y="1022834"/>
                  <a:pt x="5283778" y="1022834"/>
                </a:cubicBezTo>
                <a:cubicBezTo>
                  <a:pt x="5186623" y="1022834"/>
                  <a:pt x="5113592" y="1028420"/>
                  <a:pt x="5052625" y="1036799"/>
                </a:cubicBezTo>
                <a:close/>
                <a:moveTo>
                  <a:pt x="8155590" y="1044693"/>
                </a:moveTo>
                <a:lnTo>
                  <a:pt x="8204757" y="1025019"/>
                </a:lnTo>
                <a:cubicBezTo>
                  <a:pt x="8296364" y="988661"/>
                  <a:pt x="8389106" y="958712"/>
                  <a:pt x="8558431" y="958712"/>
                </a:cubicBezTo>
                <a:cubicBezTo>
                  <a:pt x="8752460" y="958712"/>
                  <a:pt x="8850055" y="998944"/>
                  <a:pt x="8947819" y="1039177"/>
                </a:cubicBezTo>
                <a:lnTo>
                  <a:pt x="8953293" y="1041338"/>
                </a:lnTo>
                <a:lnTo>
                  <a:pt x="8948728" y="1040099"/>
                </a:lnTo>
                <a:cubicBezTo>
                  <a:pt x="8852713" y="1009400"/>
                  <a:pt x="8753499" y="977422"/>
                  <a:pt x="8558192" y="977422"/>
                </a:cubicBezTo>
                <a:cubicBezTo>
                  <a:pt x="8441750" y="977422"/>
                  <a:pt x="8360165" y="988574"/>
                  <a:pt x="8292391" y="1004264"/>
                </a:cubicBezTo>
                <a:close/>
                <a:moveTo>
                  <a:pt x="4101143" y="1044693"/>
                </a:moveTo>
                <a:lnTo>
                  <a:pt x="4150309" y="1025019"/>
                </a:lnTo>
                <a:cubicBezTo>
                  <a:pt x="4241917" y="988661"/>
                  <a:pt x="4334659" y="958712"/>
                  <a:pt x="4503985" y="958712"/>
                </a:cubicBezTo>
                <a:cubicBezTo>
                  <a:pt x="4698013" y="958712"/>
                  <a:pt x="4795608" y="998944"/>
                  <a:pt x="4893372" y="1039177"/>
                </a:cubicBezTo>
                <a:lnTo>
                  <a:pt x="4898846" y="1041338"/>
                </a:lnTo>
                <a:lnTo>
                  <a:pt x="4894280" y="1040099"/>
                </a:lnTo>
                <a:cubicBezTo>
                  <a:pt x="4798266" y="1009400"/>
                  <a:pt x="4699053" y="977422"/>
                  <a:pt x="4503745" y="977422"/>
                </a:cubicBezTo>
                <a:cubicBezTo>
                  <a:pt x="4387303" y="977422"/>
                  <a:pt x="4305717" y="988574"/>
                  <a:pt x="4237943" y="1004264"/>
                </a:cubicBezTo>
                <a:close/>
                <a:moveTo>
                  <a:pt x="46689" y="1044694"/>
                </a:moveTo>
                <a:lnTo>
                  <a:pt x="95862" y="1025019"/>
                </a:lnTo>
                <a:cubicBezTo>
                  <a:pt x="187469" y="988661"/>
                  <a:pt x="280211" y="958712"/>
                  <a:pt x="449537" y="958712"/>
                </a:cubicBezTo>
                <a:cubicBezTo>
                  <a:pt x="643566" y="958712"/>
                  <a:pt x="741160" y="998944"/>
                  <a:pt x="838924" y="1039177"/>
                </a:cubicBezTo>
                <a:lnTo>
                  <a:pt x="844398" y="1041338"/>
                </a:lnTo>
                <a:lnTo>
                  <a:pt x="839833" y="1040099"/>
                </a:lnTo>
                <a:cubicBezTo>
                  <a:pt x="743818" y="1009400"/>
                  <a:pt x="644603" y="977422"/>
                  <a:pt x="449297" y="977422"/>
                </a:cubicBezTo>
                <a:cubicBezTo>
                  <a:pt x="332855" y="977422"/>
                  <a:pt x="251270" y="988574"/>
                  <a:pt x="183496" y="1004264"/>
                </a:cubicBezTo>
                <a:close/>
                <a:moveTo>
                  <a:pt x="12132276" y="1045417"/>
                </a:moveTo>
                <a:lnTo>
                  <a:pt x="12071791" y="1027232"/>
                </a:lnTo>
                <a:cubicBezTo>
                  <a:pt x="11973094" y="994989"/>
                  <a:pt x="11874431" y="962071"/>
                  <a:pt x="11677284" y="962071"/>
                </a:cubicBezTo>
                <a:cubicBezTo>
                  <a:pt x="11482896" y="962071"/>
                  <a:pt x="11384762" y="994049"/>
                  <a:pt x="11286818" y="1026028"/>
                </a:cubicBezTo>
                <a:lnTo>
                  <a:pt x="11236997" y="1039825"/>
                </a:lnTo>
                <a:lnTo>
                  <a:pt x="11306267" y="1009318"/>
                </a:lnTo>
                <a:cubicBezTo>
                  <a:pt x="11398437" y="967640"/>
                  <a:pt x="11495704" y="928415"/>
                  <a:pt x="11677044" y="928415"/>
                </a:cubicBezTo>
                <a:cubicBezTo>
                  <a:pt x="11873411" y="928415"/>
                  <a:pt x="11971340" y="974194"/>
                  <a:pt x="12070057" y="1019277"/>
                </a:cubicBezTo>
                <a:close/>
                <a:moveTo>
                  <a:pt x="8077831" y="1045418"/>
                </a:moveTo>
                <a:lnTo>
                  <a:pt x="8017343" y="1027232"/>
                </a:lnTo>
                <a:cubicBezTo>
                  <a:pt x="7918647" y="994989"/>
                  <a:pt x="7819983" y="962071"/>
                  <a:pt x="7622836" y="962071"/>
                </a:cubicBezTo>
                <a:cubicBezTo>
                  <a:pt x="7428448" y="962071"/>
                  <a:pt x="7330314" y="994049"/>
                  <a:pt x="7232370" y="1026028"/>
                </a:cubicBezTo>
                <a:lnTo>
                  <a:pt x="7182548" y="1039825"/>
                </a:lnTo>
                <a:lnTo>
                  <a:pt x="7251819" y="1009318"/>
                </a:lnTo>
                <a:cubicBezTo>
                  <a:pt x="7343989" y="967640"/>
                  <a:pt x="7441257" y="928415"/>
                  <a:pt x="7622597" y="928415"/>
                </a:cubicBezTo>
                <a:cubicBezTo>
                  <a:pt x="7818964" y="928415"/>
                  <a:pt x="7916893" y="974194"/>
                  <a:pt x="8015609" y="1019276"/>
                </a:cubicBezTo>
                <a:close/>
                <a:moveTo>
                  <a:pt x="4023384" y="1045418"/>
                </a:moveTo>
                <a:lnTo>
                  <a:pt x="3962896" y="1027232"/>
                </a:lnTo>
                <a:cubicBezTo>
                  <a:pt x="3864200" y="994989"/>
                  <a:pt x="3765535" y="962071"/>
                  <a:pt x="3568389" y="962071"/>
                </a:cubicBezTo>
                <a:cubicBezTo>
                  <a:pt x="3374001" y="962071"/>
                  <a:pt x="3275867" y="994049"/>
                  <a:pt x="3177923" y="1026028"/>
                </a:cubicBezTo>
                <a:lnTo>
                  <a:pt x="3128101" y="1039825"/>
                </a:lnTo>
                <a:lnTo>
                  <a:pt x="3197372" y="1009318"/>
                </a:lnTo>
                <a:cubicBezTo>
                  <a:pt x="3289542" y="967640"/>
                  <a:pt x="3386810" y="928415"/>
                  <a:pt x="3568150" y="928415"/>
                </a:cubicBezTo>
                <a:cubicBezTo>
                  <a:pt x="3764517" y="928415"/>
                  <a:pt x="3862446" y="974194"/>
                  <a:pt x="3961161" y="1019276"/>
                </a:cubicBezTo>
                <a:close/>
                <a:moveTo>
                  <a:pt x="6615067" y="1046437"/>
                </a:moveTo>
                <a:lnTo>
                  <a:pt x="6612623" y="1045665"/>
                </a:lnTo>
                <a:cubicBezTo>
                  <a:pt x="6430192" y="965888"/>
                  <a:pt x="6355633" y="806336"/>
                  <a:pt x="6064049" y="806336"/>
                </a:cubicBezTo>
                <a:cubicBezTo>
                  <a:pt x="5820174" y="806336"/>
                  <a:pt x="5733273" y="913204"/>
                  <a:pt x="5604570" y="996508"/>
                </a:cubicBezTo>
                <a:lnTo>
                  <a:pt x="5526138" y="1037393"/>
                </a:lnTo>
                <a:lnTo>
                  <a:pt x="5580084" y="998448"/>
                </a:lnTo>
                <a:cubicBezTo>
                  <a:pt x="5721255" y="880900"/>
                  <a:pt x="5809991" y="709922"/>
                  <a:pt x="6064130" y="709922"/>
                </a:cubicBezTo>
                <a:cubicBezTo>
                  <a:pt x="6354573" y="709922"/>
                  <a:pt x="6428488" y="933241"/>
                  <a:pt x="6611578" y="1044901"/>
                </a:cubicBezTo>
                <a:close/>
                <a:moveTo>
                  <a:pt x="10669516" y="1046438"/>
                </a:moveTo>
                <a:lnTo>
                  <a:pt x="10667070" y="1045665"/>
                </a:lnTo>
                <a:cubicBezTo>
                  <a:pt x="10484640" y="965888"/>
                  <a:pt x="10410081" y="806336"/>
                  <a:pt x="10118497" y="806336"/>
                </a:cubicBezTo>
                <a:cubicBezTo>
                  <a:pt x="9874622" y="806336"/>
                  <a:pt x="9787720" y="913204"/>
                  <a:pt x="9659017" y="996508"/>
                </a:cubicBezTo>
                <a:lnTo>
                  <a:pt x="9580585" y="1037393"/>
                </a:lnTo>
                <a:lnTo>
                  <a:pt x="9634531" y="998448"/>
                </a:lnTo>
                <a:cubicBezTo>
                  <a:pt x="9775702" y="880900"/>
                  <a:pt x="9864438" y="709922"/>
                  <a:pt x="10118577" y="709922"/>
                </a:cubicBezTo>
                <a:cubicBezTo>
                  <a:pt x="10409021" y="709922"/>
                  <a:pt x="10482936" y="933241"/>
                  <a:pt x="10666026" y="1044901"/>
                </a:cubicBezTo>
                <a:close/>
                <a:moveTo>
                  <a:pt x="2560621" y="1046438"/>
                </a:moveTo>
                <a:lnTo>
                  <a:pt x="2558175" y="1045665"/>
                </a:lnTo>
                <a:cubicBezTo>
                  <a:pt x="2375745" y="965888"/>
                  <a:pt x="2301185" y="806336"/>
                  <a:pt x="2009602" y="806336"/>
                </a:cubicBezTo>
                <a:cubicBezTo>
                  <a:pt x="1765726" y="806336"/>
                  <a:pt x="1678825" y="913204"/>
                  <a:pt x="1550122" y="996508"/>
                </a:cubicBezTo>
                <a:lnTo>
                  <a:pt x="1471689" y="1037393"/>
                </a:lnTo>
                <a:lnTo>
                  <a:pt x="1525636" y="998448"/>
                </a:lnTo>
                <a:cubicBezTo>
                  <a:pt x="1666806" y="880900"/>
                  <a:pt x="1755543" y="709922"/>
                  <a:pt x="2009682" y="709922"/>
                </a:cubicBezTo>
                <a:cubicBezTo>
                  <a:pt x="2300126" y="709922"/>
                  <a:pt x="2374041" y="933241"/>
                  <a:pt x="2557131" y="1044901"/>
                </a:cubicBezTo>
                <a:close/>
                <a:moveTo>
                  <a:pt x="8163039" y="1047083"/>
                </a:moveTo>
                <a:lnTo>
                  <a:pt x="8294140" y="1008481"/>
                </a:lnTo>
                <a:cubicBezTo>
                  <a:pt x="8361844" y="992872"/>
                  <a:pt x="8443029" y="981819"/>
                  <a:pt x="8558431" y="981819"/>
                </a:cubicBezTo>
                <a:cubicBezTo>
                  <a:pt x="8752460" y="981819"/>
                  <a:pt x="8849934" y="1013098"/>
                  <a:pt x="8947638" y="1044377"/>
                </a:cubicBezTo>
                <a:lnTo>
                  <a:pt x="8957305" y="1046994"/>
                </a:lnTo>
                <a:lnTo>
                  <a:pt x="8948728" y="1045295"/>
                </a:lnTo>
                <a:cubicBezTo>
                  <a:pt x="8852713" y="1023309"/>
                  <a:pt x="8753499" y="1000525"/>
                  <a:pt x="8558351" y="1000525"/>
                </a:cubicBezTo>
                <a:cubicBezTo>
                  <a:pt x="8442270" y="1000525"/>
                  <a:pt x="8360885" y="1008440"/>
                  <a:pt x="8293140" y="1019622"/>
                </a:cubicBezTo>
                <a:close/>
                <a:moveTo>
                  <a:pt x="4108587" y="1047084"/>
                </a:moveTo>
                <a:lnTo>
                  <a:pt x="4239692" y="1008481"/>
                </a:lnTo>
                <a:cubicBezTo>
                  <a:pt x="4307396" y="992872"/>
                  <a:pt x="4388582" y="981819"/>
                  <a:pt x="4503984" y="981819"/>
                </a:cubicBezTo>
                <a:cubicBezTo>
                  <a:pt x="4698013" y="981819"/>
                  <a:pt x="4795487" y="1013098"/>
                  <a:pt x="4893191" y="1044377"/>
                </a:cubicBezTo>
                <a:lnTo>
                  <a:pt x="4902859" y="1046995"/>
                </a:lnTo>
                <a:lnTo>
                  <a:pt x="4894280" y="1045295"/>
                </a:lnTo>
                <a:cubicBezTo>
                  <a:pt x="4798266" y="1023309"/>
                  <a:pt x="4699051" y="1000525"/>
                  <a:pt x="4503903" y="1000525"/>
                </a:cubicBezTo>
                <a:cubicBezTo>
                  <a:pt x="4387822" y="1000525"/>
                  <a:pt x="4306438" y="1008440"/>
                  <a:pt x="4238693" y="1019622"/>
                </a:cubicBezTo>
                <a:close/>
                <a:moveTo>
                  <a:pt x="54142" y="1047084"/>
                </a:moveTo>
                <a:lnTo>
                  <a:pt x="185245" y="1008481"/>
                </a:lnTo>
                <a:cubicBezTo>
                  <a:pt x="252949" y="992871"/>
                  <a:pt x="334134" y="981819"/>
                  <a:pt x="449536" y="981819"/>
                </a:cubicBezTo>
                <a:cubicBezTo>
                  <a:pt x="643565" y="981819"/>
                  <a:pt x="741039" y="1013098"/>
                  <a:pt x="838743" y="1044377"/>
                </a:cubicBezTo>
                <a:lnTo>
                  <a:pt x="848412" y="1046995"/>
                </a:lnTo>
                <a:lnTo>
                  <a:pt x="839832" y="1045295"/>
                </a:lnTo>
                <a:cubicBezTo>
                  <a:pt x="743817" y="1023309"/>
                  <a:pt x="644604" y="1000525"/>
                  <a:pt x="449456" y="1000525"/>
                </a:cubicBezTo>
                <a:cubicBezTo>
                  <a:pt x="333375" y="1000525"/>
                  <a:pt x="251989" y="1008440"/>
                  <a:pt x="184245" y="1019622"/>
                </a:cubicBezTo>
                <a:close/>
                <a:moveTo>
                  <a:pt x="10741634" y="1047915"/>
                </a:moveTo>
                <a:lnTo>
                  <a:pt x="10768779" y="1039339"/>
                </a:lnTo>
                <a:cubicBezTo>
                  <a:pt x="10806681" y="1031583"/>
                  <a:pt x="10849084" y="1027151"/>
                  <a:pt x="10897491" y="1027151"/>
                </a:cubicBezTo>
                <a:cubicBezTo>
                  <a:pt x="10994306" y="1027151"/>
                  <a:pt x="11067151" y="1035145"/>
                  <a:pt x="11128036" y="1047137"/>
                </a:cubicBezTo>
                <a:lnTo>
                  <a:pt x="11129718" y="1047603"/>
                </a:lnTo>
                <a:lnTo>
                  <a:pt x="10897570" y="1035544"/>
                </a:lnTo>
                <a:cubicBezTo>
                  <a:pt x="10849003" y="1035544"/>
                  <a:pt x="10806456" y="1038202"/>
                  <a:pt x="10768428" y="1042854"/>
                </a:cubicBezTo>
                <a:close/>
                <a:moveTo>
                  <a:pt x="6687187" y="1047915"/>
                </a:moveTo>
                <a:lnTo>
                  <a:pt x="6714331" y="1039339"/>
                </a:lnTo>
                <a:cubicBezTo>
                  <a:pt x="6752233" y="1031583"/>
                  <a:pt x="6794636" y="1027151"/>
                  <a:pt x="6843043" y="1027151"/>
                </a:cubicBezTo>
                <a:cubicBezTo>
                  <a:pt x="6939858" y="1027151"/>
                  <a:pt x="7012703" y="1035145"/>
                  <a:pt x="7073588" y="1047137"/>
                </a:cubicBezTo>
                <a:lnTo>
                  <a:pt x="7075270" y="1047603"/>
                </a:lnTo>
                <a:lnTo>
                  <a:pt x="6843122" y="1035544"/>
                </a:lnTo>
                <a:cubicBezTo>
                  <a:pt x="6794555" y="1035544"/>
                  <a:pt x="6752009" y="1038202"/>
                  <a:pt x="6713981" y="1042854"/>
                </a:cubicBezTo>
                <a:close/>
                <a:moveTo>
                  <a:pt x="2632739" y="1047915"/>
                </a:moveTo>
                <a:lnTo>
                  <a:pt x="2659884" y="1039339"/>
                </a:lnTo>
                <a:cubicBezTo>
                  <a:pt x="2697786" y="1031583"/>
                  <a:pt x="2740188" y="1027151"/>
                  <a:pt x="2788596" y="1027151"/>
                </a:cubicBezTo>
                <a:cubicBezTo>
                  <a:pt x="2885410" y="1027151"/>
                  <a:pt x="2958256" y="1035145"/>
                  <a:pt x="3019141" y="1047137"/>
                </a:cubicBezTo>
                <a:lnTo>
                  <a:pt x="3020823" y="1047603"/>
                </a:lnTo>
                <a:lnTo>
                  <a:pt x="2788674" y="1035544"/>
                </a:lnTo>
                <a:cubicBezTo>
                  <a:pt x="2740107" y="1035544"/>
                  <a:pt x="2697561" y="1038202"/>
                  <a:pt x="2659533" y="1042854"/>
                </a:cubicBezTo>
                <a:close/>
                <a:moveTo>
                  <a:pt x="9506368" y="1050193"/>
                </a:moveTo>
                <a:lnTo>
                  <a:pt x="9467447" y="1042854"/>
                </a:lnTo>
                <a:cubicBezTo>
                  <a:pt x="9429376" y="1038202"/>
                  <a:pt x="9386801" y="1035544"/>
                  <a:pt x="9338224" y="1035544"/>
                </a:cubicBezTo>
                <a:cubicBezTo>
                  <a:pt x="9232018" y="1035544"/>
                  <a:pt x="9147193" y="1040739"/>
                  <a:pt x="9072114" y="1047919"/>
                </a:cubicBezTo>
                <a:lnTo>
                  <a:pt x="9065681" y="1048671"/>
                </a:lnTo>
                <a:lnTo>
                  <a:pt x="9091995" y="1043458"/>
                </a:lnTo>
                <a:cubicBezTo>
                  <a:pt x="9269017" y="1014561"/>
                  <a:pt x="9392106" y="1020086"/>
                  <a:pt x="9486109" y="1043730"/>
                </a:cubicBezTo>
                <a:close/>
                <a:moveTo>
                  <a:pt x="5451921" y="1050193"/>
                </a:moveTo>
                <a:lnTo>
                  <a:pt x="5412999" y="1042854"/>
                </a:lnTo>
                <a:cubicBezTo>
                  <a:pt x="5374928" y="1038202"/>
                  <a:pt x="5332353" y="1035544"/>
                  <a:pt x="5283776" y="1035544"/>
                </a:cubicBezTo>
                <a:cubicBezTo>
                  <a:pt x="5177571" y="1035544"/>
                  <a:pt x="5092746" y="1040739"/>
                  <a:pt x="5017667" y="1047919"/>
                </a:cubicBezTo>
                <a:lnTo>
                  <a:pt x="5011234" y="1048671"/>
                </a:lnTo>
                <a:lnTo>
                  <a:pt x="5037548" y="1043458"/>
                </a:lnTo>
                <a:cubicBezTo>
                  <a:pt x="5214569" y="1014561"/>
                  <a:pt x="5337658" y="1020086"/>
                  <a:pt x="5431662" y="1043730"/>
                </a:cubicBezTo>
                <a:close/>
                <a:moveTo>
                  <a:pt x="1397474" y="1050194"/>
                </a:moveTo>
                <a:lnTo>
                  <a:pt x="1358551" y="1042854"/>
                </a:lnTo>
                <a:cubicBezTo>
                  <a:pt x="1320480" y="1038202"/>
                  <a:pt x="1277905" y="1035544"/>
                  <a:pt x="1229328" y="1035544"/>
                </a:cubicBezTo>
                <a:cubicBezTo>
                  <a:pt x="1168639" y="1035544"/>
                  <a:pt x="1114932" y="1037240"/>
                  <a:pt x="1066035" y="1040034"/>
                </a:cubicBezTo>
                <a:lnTo>
                  <a:pt x="953655" y="1049292"/>
                </a:lnTo>
                <a:lnTo>
                  <a:pt x="983099" y="1043458"/>
                </a:lnTo>
                <a:cubicBezTo>
                  <a:pt x="1160121" y="1014561"/>
                  <a:pt x="1283211" y="1020086"/>
                  <a:pt x="1377214" y="1043730"/>
                </a:cubicBezTo>
                <a:close/>
                <a:moveTo>
                  <a:pt x="10670705" y="1051360"/>
                </a:moveTo>
                <a:lnTo>
                  <a:pt x="10667127" y="1050682"/>
                </a:lnTo>
                <a:cubicBezTo>
                  <a:pt x="10484658" y="1002811"/>
                  <a:pt x="10410039" y="907071"/>
                  <a:pt x="10118576" y="907071"/>
                </a:cubicBezTo>
                <a:cubicBezTo>
                  <a:pt x="9873661" y="907071"/>
                  <a:pt x="9787200" y="971267"/>
                  <a:pt x="9658947" y="1021294"/>
                </a:cubicBezTo>
                <a:lnTo>
                  <a:pt x="9572094" y="1048559"/>
                </a:lnTo>
                <a:lnTo>
                  <a:pt x="9691926" y="978931"/>
                </a:lnTo>
                <a:cubicBezTo>
                  <a:pt x="9804026" y="900401"/>
                  <a:pt x="9900744" y="810653"/>
                  <a:pt x="10118577" y="810653"/>
                </a:cubicBezTo>
                <a:cubicBezTo>
                  <a:pt x="10409021" y="810653"/>
                  <a:pt x="10483341" y="970205"/>
                  <a:pt x="10666329" y="1049982"/>
                </a:cubicBezTo>
                <a:close/>
                <a:moveTo>
                  <a:pt x="6616259" y="1051360"/>
                </a:moveTo>
                <a:lnTo>
                  <a:pt x="6612679" y="1050682"/>
                </a:lnTo>
                <a:cubicBezTo>
                  <a:pt x="6430211" y="1002811"/>
                  <a:pt x="6355591" y="907071"/>
                  <a:pt x="6064128" y="907071"/>
                </a:cubicBezTo>
                <a:cubicBezTo>
                  <a:pt x="5819214" y="907071"/>
                  <a:pt x="5732754" y="971267"/>
                  <a:pt x="5604500" y="1021294"/>
                </a:cubicBezTo>
                <a:lnTo>
                  <a:pt x="5517648" y="1048558"/>
                </a:lnTo>
                <a:lnTo>
                  <a:pt x="5637479" y="978931"/>
                </a:lnTo>
                <a:cubicBezTo>
                  <a:pt x="5749579" y="900401"/>
                  <a:pt x="5846297" y="810653"/>
                  <a:pt x="6064130" y="810653"/>
                </a:cubicBezTo>
                <a:cubicBezTo>
                  <a:pt x="6354573" y="810653"/>
                  <a:pt x="6428893" y="970205"/>
                  <a:pt x="6611882" y="1049982"/>
                </a:cubicBezTo>
                <a:close/>
                <a:moveTo>
                  <a:pt x="2561811" y="1051360"/>
                </a:moveTo>
                <a:lnTo>
                  <a:pt x="2558232" y="1050682"/>
                </a:lnTo>
                <a:cubicBezTo>
                  <a:pt x="2375764" y="1002811"/>
                  <a:pt x="2301144" y="907071"/>
                  <a:pt x="2009680" y="907071"/>
                </a:cubicBezTo>
                <a:cubicBezTo>
                  <a:pt x="1764766" y="907071"/>
                  <a:pt x="1678305" y="971267"/>
                  <a:pt x="1550051" y="1021294"/>
                </a:cubicBezTo>
                <a:lnTo>
                  <a:pt x="1463199" y="1048559"/>
                </a:lnTo>
                <a:lnTo>
                  <a:pt x="1583031" y="978931"/>
                </a:lnTo>
                <a:cubicBezTo>
                  <a:pt x="1695130" y="900401"/>
                  <a:pt x="1791849" y="810653"/>
                  <a:pt x="2009681" y="810653"/>
                </a:cubicBezTo>
                <a:cubicBezTo>
                  <a:pt x="2300126" y="810653"/>
                  <a:pt x="2374446" y="970205"/>
                  <a:pt x="2557434" y="1049982"/>
                </a:cubicBezTo>
                <a:close/>
                <a:moveTo>
                  <a:pt x="8959690" y="1051817"/>
                </a:moveTo>
                <a:lnTo>
                  <a:pt x="8948566" y="1050494"/>
                </a:lnTo>
                <a:cubicBezTo>
                  <a:pt x="8819438" y="1031227"/>
                  <a:pt x="8688983" y="1022241"/>
                  <a:pt x="8558430" y="1023632"/>
                </a:cubicBezTo>
                <a:cubicBezTo>
                  <a:pt x="8442748" y="1023632"/>
                  <a:pt x="8362643" y="1028289"/>
                  <a:pt x="8295468" y="1034944"/>
                </a:cubicBezTo>
                <a:lnTo>
                  <a:pt x="8162515" y="1051659"/>
                </a:lnTo>
                <a:lnTo>
                  <a:pt x="8293300" y="1024119"/>
                </a:lnTo>
                <a:cubicBezTo>
                  <a:pt x="8361025" y="1012917"/>
                  <a:pt x="8442509" y="1004922"/>
                  <a:pt x="8558431" y="1004922"/>
                </a:cubicBezTo>
                <a:cubicBezTo>
                  <a:pt x="8752700" y="1004922"/>
                  <a:pt x="8850493" y="1027267"/>
                  <a:pt x="8948297" y="1049612"/>
                </a:cubicBezTo>
                <a:close/>
                <a:moveTo>
                  <a:pt x="4905244" y="1051817"/>
                </a:moveTo>
                <a:lnTo>
                  <a:pt x="4894119" y="1050494"/>
                </a:lnTo>
                <a:cubicBezTo>
                  <a:pt x="4764990" y="1031227"/>
                  <a:pt x="4634535" y="1022241"/>
                  <a:pt x="4503982" y="1023632"/>
                </a:cubicBezTo>
                <a:cubicBezTo>
                  <a:pt x="4388302" y="1023632"/>
                  <a:pt x="4308195" y="1028289"/>
                  <a:pt x="4241021" y="1034944"/>
                </a:cubicBezTo>
                <a:lnTo>
                  <a:pt x="4108067" y="1051659"/>
                </a:lnTo>
                <a:lnTo>
                  <a:pt x="4238852" y="1024119"/>
                </a:lnTo>
                <a:cubicBezTo>
                  <a:pt x="4306578" y="1012917"/>
                  <a:pt x="4388063" y="1004922"/>
                  <a:pt x="4503984" y="1004922"/>
                </a:cubicBezTo>
                <a:cubicBezTo>
                  <a:pt x="4698252" y="1004922"/>
                  <a:pt x="4796048" y="1027267"/>
                  <a:pt x="4893852" y="1049612"/>
                </a:cubicBezTo>
                <a:close/>
                <a:moveTo>
                  <a:pt x="850795" y="1051817"/>
                </a:moveTo>
                <a:lnTo>
                  <a:pt x="839671" y="1050494"/>
                </a:lnTo>
                <a:cubicBezTo>
                  <a:pt x="710542" y="1031227"/>
                  <a:pt x="580087" y="1022241"/>
                  <a:pt x="449535" y="1023632"/>
                </a:cubicBezTo>
                <a:cubicBezTo>
                  <a:pt x="333853" y="1023632"/>
                  <a:pt x="253747" y="1028289"/>
                  <a:pt x="186573" y="1034945"/>
                </a:cubicBezTo>
                <a:lnTo>
                  <a:pt x="53627" y="1051658"/>
                </a:lnTo>
                <a:lnTo>
                  <a:pt x="184405" y="1024119"/>
                </a:lnTo>
                <a:cubicBezTo>
                  <a:pt x="252129" y="1012917"/>
                  <a:pt x="333614" y="1004922"/>
                  <a:pt x="449535" y="1004922"/>
                </a:cubicBezTo>
                <a:cubicBezTo>
                  <a:pt x="643804" y="1004922"/>
                  <a:pt x="741598" y="1027267"/>
                  <a:pt x="839402" y="1049612"/>
                </a:cubicBezTo>
                <a:close/>
                <a:moveTo>
                  <a:pt x="12138783" y="1051844"/>
                </a:moveTo>
                <a:lnTo>
                  <a:pt x="11969335" y="1021084"/>
                </a:lnTo>
                <a:cubicBezTo>
                  <a:pt x="11896295" y="1009522"/>
                  <a:pt x="11808714" y="1000768"/>
                  <a:pt x="11677363" y="1000768"/>
                </a:cubicBezTo>
                <a:cubicBezTo>
                  <a:pt x="11483054" y="1000768"/>
                  <a:pt x="11384920" y="1019895"/>
                  <a:pt x="11286957" y="1039022"/>
                </a:cubicBezTo>
                <a:lnTo>
                  <a:pt x="11211883" y="1051454"/>
                </a:lnTo>
                <a:lnTo>
                  <a:pt x="11287837" y="1030475"/>
                </a:lnTo>
                <a:cubicBezTo>
                  <a:pt x="11385701" y="998526"/>
                  <a:pt x="11483455" y="966508"/>
                  <a:pt x="11677444" y="966228"/>
                </a:cubicBezTo>
                <a:cubicBezTo>
                  <a:pt x="11873871" y="966228"/>
                  <a:pt x="11971995" y="999101"/>
                  <a:pt x="12070636" y="1031356"/>
                </a:cubicBezTo>
                <a:close/>
                <a:moveTo>
                  <a:pt x="8084339" y="1051845"/>
                </a:moveTo>
                <a:lnTo>
                  <a:pt x="7914888" y="1021084"/>
                </a:lnTo>
                <a:cubicBezTo>
                  <a:pt x="7841847" y="1009522"/>
                  <a:pt x="7754266" y="1000768"/>
                  <a:pt x="7622915" y="1000768"/>
                </a:cubicBezTo>
                <a:cubicBezTo>
                  <a:pt x="7428606" y="1000768"/>
                  <a:pt x="7330473" y="1019895"/>
                  <a:pt x="7232509" y="1039022"/>
                </a:cubicBezTo>
                <a:lnTo>
                  <a:pt x="7157433" y="1051454"/>
                </a:lnTo>
                <a:lnTo>
                  <a:pt x="7233389" y="1030475"/>
                </a:lnTo>
                <a:cubicBezTo>
                  <a:pt x="7331253" y="998526"/>
                  <a:pt x="7429007" y="966508"/>
                  <a:pt x="7622996" y="966228"/>
                </a:cubicBezTo>
                <a:cubicBezTo>
                  <a:pt x="7819424" y="966228"/>
                  <a:pt x="7917547" y="999101"/>
                  <a:pt x="8016188" y="1031356"/>
                </a:cubicBezTo>
                <a:close/>
                <a:moveTo>
                  <a:pt x="4029894" y="1051846"/>
                </a:moveTo>
                <a:lnTo>
                  <a:pt x="3860440" y="1021084"/>
                </a:lnTo>
                <a:cubicBezTo>
                  <a:pt x="3787399" y="1009522"/>
                  <a:pt x="3699819" y="1000768"/>
                  <a:pt x="3568468" y="1000768"/>
                </a:cubicBezTo>
                <a:cubicBezTo>
                  <a:pt x="3374159" y="1000768"/>
                  <a:pt x="3276025" y="1019895"/>
                  <a:pt x="3178061" y="1039022"/>
                </a:cubicBezTo>
                <a:lnTo>
                  <a:pt x="3102987" y="1051454"/>
                </a:lnTo>
                <a:lnTo>
                  <a:pt x="3178942" y="1030475"/>
                </a:lnTo>
                <a:cubicBezTo>
                  <a:pt x="3276806" y="998526"/>
                  <a:pt x="3374560" y="966508"/>
                  <a:pt x="3568548" y="966228"/>
                </a:cubicBezTo>
                <a:cubicBezTo>
                  <a:pt x="3764976" y="966228"/>
                  <a:pt x="3863101" y="999101"/>
                  <a:pt x="3961741" y="1031356"/>
                </a:cubicBezTo>
                <a:close/>
                <a:moveTo>
                  <a:pt x="9526692" y="1053127"/>
                </a:moveTo>
                <a:lnTo>
                  <a:pt x="9467814" y="1027261"/>
                </a:lnTo>
                <a:cubicBezTo>
                  <a:pt x="9429656" y="1016405"/>
                  <a:pt x="9386961" y="1010202"/>
                  <a:pt x="9338224" y="1010202"/>
                </a:cubicBezTo>
                <a:cubicBezTo>
                  <a:pt x="9240750" y="1010202"/>
                  <a:pt x="9167529" y="1018021"/>
                  <a:pt x="9106464" y="1029751"/>
                </a:cubicBezTo>
                <a:lnTo>
                  <a:pt x="9068214" y="1040109"/>
                </a:lnTo>
                <a:lnTo>
                  <a:pt x="9106341" y="1026794"/>
                </a:lnTo>
                <a:cubicBezTo>
                  <a:pt x="9167300" y="1011664"/>
                  <a:pt x="9240570" y="1001491"/>
                  <a:pt x="9337825" y="1001491"/>
                </a:cubicBezTo>
                <a:cubicBezTo>
                  <a:pt x="9410316" y="1001491"/>
                  <a:pt x="9469367" y="1019439"/>
                  <a:pt x="9520036" y="1048605"/>
                </a:cubicBezTo>
                <a:close/>
                <a:moveTo>
                  <a:pt x="1417796" y="1053127"/>
                </a:moveTo>
                <a:lnTo>
                  <a:pt x="1358919" y="1027261"/>
                </a:lnTo>
                <a:cubicBezTo>
                  <a:pt x="1320761" y="1016405"/>
                  <a:pt x="1278067" y="1010202"/>
                  <a:pt x="1229330" y="1010202"/>
                </a:cubicBezTo>
                <a:cubicBezTo>
                  <a:pt x="1131855" y="1010202"/>
                  <a:pt x="1058635" y="1018021"/>
                  <a:pt x="997570" y="1029751"/>
                </a:cubicBezTo>
                <a:lnTo>
                  <a:pt x="959323" y="1040108"/>
                </a:lnTo>
                <a:lnTo>
                  <a:pt x="997447" y="1026794"/>
                </a:lnTo>
                <a:cubicBezTo>
                  <a:pt x="1058406" y="1011664"/>
                  <a:pt x="1131676" y="1001491"/>
                  <a:pt x="1228931" y="1001491"/>
                </a:cubicBezTo>
                <a:cubicBezTo>
                  <a:pt x="1301422" y="1001491"/>
                  <a:pt x="1360472" y="1019439"/>
                  <a:pt x="1411141" y="1048605"/>
                </a:cubicBezTo>
                <a:close/>
                <a:moveTo>
                  <a:pt x="5472246" y="1053128"/>
                </a:moveTo>
                <a:lnTo>
                  <a:pt x="5413367" y="1027261"/>
                </a:lnTo>
                <a:cubicBezTo>
                  <a:pt x="5375209" y="1016405"/>
                  <a:pt x="5332515" y="1010202"/>
                  <a:pt x="5283778" y="1010202"/>
                </a:cubicBezTo>
                <a:cubicBezTo>
                  <a:pt x="5186305" y="1010202"/>
                  <a:pt x="5113083" y="1018021"/>
                  <a:pt x="5052017" y="1029751"/>
                </a:cubicBezTo>
                <a:lnTo>
                  <a:pt x="5013768" y="1040109"/>
                </a:lnTo>
                <a:lnTo>
                  <a:pt x="5051894" y="1026794"/>
                </a:lnTo>
                <a:cubicBezTo>
                  <a:pt x="5112853" y="1011664"/>
                  <a:pt x="5186123" y="1001491"/>
                  <a:pt x="5283378" y="1001491"/>
                </a:cubicBezTo>
                <a:cubicBezTo>
                  <a:pt x="5355870" y="1001491"/>
                  <a:pt x="5414920" y="1019439"/>
                  <a:pt x="5465589" y="1048605"/>
                </a:cubicBezTo>
                <a:close/>
                <a:moveTo>
                  <a:pt x="11138659" y="1053556"/>
                </a:moveTo>
                <a:lnTo>
                  <a:pt x="11040201" y="1048670"/>
                </a:lnTo>
                <a:cubicBezTo>
                  <a:pt x="10968666" y="1046495"/>
                  <a:pt x="10907291" y="1046089"/>
                  <a:pt x="10853414" y="1046992"/>
                </a:cubicBezTo>
                <a:lnTo>
                  <a:pt x="10744873" y="1051718"/>
                </a:lnTo>
                <a:lnTo>
                  <a:pt x="10768851" y="1047173"/>
                </a:lnTo>
                <a:cubicBezTo>
                  <a:pt x="10806757" y="1042519"/>
                  <a:pt x="10849163" y="1039860"/>
                  <a:pt x="10897570" y="1039860"/>
                </a:cubicBezTo>
                <a:cubicBezTo>
                  <a:pt x="10994385" y="1039860"/>
                  <a:pt x="11067240" y="1044642"/>
                  <a:pt x="11128138" y="1051814"/>
                </a:cubicBezTo>
                <a:close/>
                <a:moveTo>
                  <a:pt x="7084211" y="1053556"/>
                </a:moveTo>
                <a:lnTo>
                  <a:pt x="6985754" y="1048670"/>
                </a:lnTo>
                <a:cubicBezTo>
                  <a:pt x="6914219" y="1046495"/>
                  <a:pt x="6852844" y="1046089"/>
                  <a:pt x="6798967" y="1046992"/>
                </a:cubicBezTo>
                <a:lnTo>
                  <a:pt x="6690425" y="1051718"/>
                </a:lnTo>
                <a:lnTo>
                  <a:pt x="6714403" y="1047173"/>
                </a:lnTo>
                <a:cubicBezTo>
                  <a:pt x="6752310" y="1042519"/>
                  <a:pt x="6794715" y="1039860"/>
                  <a:pt x="6843122" y="1039860"/>
                </a:cubicBezTo>
                <a:cubicBezTo>
                  <a:pt x="6939937" y="1039860"/>
                  <a:pt x="7012792" y="1044642"/>
                  <a:pt x="7073690" y="1051814"/>
                </a:cubicBezTo>
                <a:close/>
                <a:moveTo>
                  <a:pt x="3029764" y="1053556"/>
                </a:moveTo>
                <a:lnTo>
                  <a:pt x="2931308" y="1048670"/>
                </a:lnTo>
                <a:cubicBezTo>
                  <a:pt x="2859773" y="1046495"/>
                  <a:pt x="2798398" y="1046089"/>
                  <a:pt x="2744521" y="1046992"/>
                </a:cubicBezTo>
                <a:lnTo>
                  <a:pt x="2635977" y="1051718"/>
                </a:lnTo>
                <a:lnTo>
                  <a:pt x="2659956" y="1047173"/>
                </a:lnTo>
                <a:cubicBezTo>
                  <a:pt x="2697862" y="1042519"/>
                  <a:pt x="2740267" y="1039860"/>
                  <a:pt x="2788674" y="1039860"/>
                </a:cubicBezTo>
                <a:cubicBezTo>
                  <a:pt x="2885489" y="1039860"/>
                  <a:pt x="2958345" y="1044642"/>
                  <a:pt x="3019242" y="1051814"/>
                </a:cubicBezTo>
                <a:close/>
                <a:moveTo>
                  <a:pt x="10707547" y="1053572"/>
                </a:moveTo>
                <a:lnTo>
                  <a:pt x="10714848" y="1048605"/>
                </a:lnTo>
                <a:cubicBezTo>
                  <a:pt x="10765482" y="1019439"/>
                  <a:pt x="10824560" y="1001491"/>
                  <a:pt x="10897171" y="1001491"/>
                </a:cubicBezTo>
                <a:cubicBezTo>
                  <a:pt x="10993986" y="1001491"/>
                  <a:pt x="11066822" y="1015836"/>
                  <a:pt x="11127694" y="1037354"/>
                </a:cubicBezTo>
                <a:lnTo>
                  <a:pt x="11131380" y="1038970"/>
                </a:lnTo>
                <a:lnTo>
                  <a:pt x="11128809" y="1038095"/>
                </a:lnTo>
                <a:cubicBezTo>
                  <a:pt x="11067751" y="1021359"/>
                  <a:pt x="10994666" y="1010202"/>
                  <a:pt x="10897571" y="1010202"/>
                </a:cubicBezTo>
                <a:cubicBezTo>
                  <a:pt x="10848894" y="1010202"/>
                  <a:pt x="10806265" y="1016405"/>
                  <a:pt x="10768177" y="1027261"/>
                </a:cubicBezTo>
                <a:lnTo>
                  <a:pt x="10708670" y="1053460"/>
                </a:lnTo>
                <a:close/>
                <a:moveTo>
                  <a:pt x="6653100" y="1053572"/>
                </a:moveTo>
                <a:lnTo>
                  <a:pt x="6660401" y="1048605"/>
                </a:lnTo>
                <a:cubicBezTo>
                  <a:pt x="6711035" y="1019439"/>
                  <a:pt x="6770113" y="1001491"/>
                  <a:pt x="6842724" y="1001491"/>
                </a:cubicBezTo>
                <a:cubicBezTo>
                  <a:pt x="6939539" y="1001491"/>
                  <a:pt x="7012374" y="1015836"/>
                  <a:pt x="7073247" y="1037354"/>
                </a:cubicBezTo>
                <a:lnTo>
                  <a:pt x="7076934" y="1038971"/>
                </a:lnTo>
                <a:lnTo>
                  <a:pt x="7074361" y="1038095"/>
                </a:lnTo>
                <a:cubicBezTo>
                  <a:pt x="7013303" y="1021359"/>
                  <a:pt x="6940218" y="1010202"/>
                  <a:pt x="6843123" y="1010202"/>
                </a:cubicBezTo>
                <a:cubicBezTo>
                  <a:pt x="6794446" y="1010202"/>
                  <a:pt x="6751817" y="1016405"/>
                  <a:pt x="6713729" y="1027261"/>
                </a:cubicBezTo>
                <a:lnTo>
                  <a:pt x="6654223" y="1053460"/>
                </a:lnTo>
                <a:close/>
                <a:moveTo>
                  <a:pt x="2598652" y="1053572"/>
                </a:moveTo>
                <a:lnTo>
                  <a:pt x="2605954" y="1048605"/>
                </a:lnTo>
                <a:cubicBezTo>
                  <a:pt x="2656588" y="1019439"/>
                  <a:pt x="2715666" y="1001491"/>
                  <a:pt x="2788277" y="1001491"/>
                </a:cubicBezTo>
                <a:cubicBezTo>
                  <a:pt x="2885091" y="1001491"/>
                  <a:pt x="2957927" y="1015836"/>
                  <a:pt x="3018800" y="1037354"/>
                </a:cubicBezTo>
                <a:lnTo>
                  <a:pt x="3022489" y="1038971"/>
                </a:lnTo>
                <a:lnTo>
                  <a:pt x="3019913" y="1038095"/>
                </a:lnTo>
                <a:cubicBezTo>
                  <a:pt x="2958856" y="1021359"/>
                  <a:pt x="2885770" y="1010202"/>
                  <a:pt x="2788676" y="1010202"/>
                </a:cubicBezTo>
                <a:cubicBezTo>
                  <a:pt x="2739998" y="1010202"/>
                  <a:pt x="2697370" y="1016405"/>
                  <a:pt x="2659282" y="1027261"/>
                </a:cubicBezTo>
                <a:lnTo>
                  <a:pt x="2599774" y="1053460"/>
                </a:lnTo>
                <a:close/>
                <a:moveTo>
                  <a:pt x="1463592" y="1054090"/>
                </a:moveTo>
                <a:lnTo>
                  <a:pt x="1544906" y="1027764"/>
                </a:lnTo>
                <a:cubicBezTo>
                  <a:pt x="1675132" y="977923"/>
                  <a:pt x="1767644" y="911469"/>
                  <a:pt x="2009680" y="911469"/>
                </a:cubicBezTo>
                <a:cubicBezTo>
                  <a:pt x="2251717" y="911469"/>
                  <a:pt x="2343730" y="977923"/>
                  <a:pt x="2473561" y="1027764"/>
                </a:cubicBezTo>
                <a:lnTo>
                  <a:pt x="2552060" y="1053245"/>
                </a:lnTo>
                <a:lnTo>
                  <a:pt x="2399661" y="1036264"/>
                </a:lnTo>
                <a:cubicBezTo>
                  <a:pt x="2270328" y="1017017"/>
                  <a:pt x="2139926" y="1007393"/>
                  <a:pt x="2009524" y="1007393"/>
                </a:cubicBezTo>
                <a:cubicBezTo>
                  <a:pt x="1879122" y="1007393"/>
                  <a:pt x="1748720" y="1017017"/>
                  <a:pt x="1619388" y="1036264"/>
                </a:cubicBezTo>
                <a:close/>
                <a:moveTo>
                  <a:pt x="9498591" y="1054323"/>
                </a:moveTo>
                <a:lnTo>
                  <a:pt x="9338225" y="1048174"/>
                </a:lnTo>
                <a:cubicBezTo>
                  <a:pt x="9247941" y="1048174"/>
                  <a:pt x="9172921" y="1049441"/>
                  <a:pt x="9106008" y="1051306"/>
                </a:cubicBezTo>
                <a:lnTo>
                  <a:pt x="9064916" y="1052808"/>
                </a:lnTo>
                <a:lnTo>
                  <a:pt x="9092142" y="1049571"/>
                </a:lnTo>
                <a:cubicBezTo>
                  <a:pt x="9225156" y="1036531"/>
                  <a:pt x="9327652" y="1035128"/>
                  <a:pt x="9410192" y="1041227"/>
                </a:cubicBezTo>
                <a:close/>
                <a:moveTo>
                  <a:pt x="5444144" y="1054323"/>
                </a:moveTo>
                <a:lnTo>
                  <a:pt x="5283779" y="1048174"/>
                </a:lnTo>
                <a:cubicBezTo>
                  <a:pt x="5193495" y="1048174"/>
                  <a:pt x="5118475" y="1049441"/>
                  <a:pt x="5051562" y="1051306"/>
                </a:cubicBezTo>
                <a:lnTo>
                  <a:pt x="5010470" y="1052808"/>
                </a:lnTo>
                <a:lnTo>
                  <a:pt x="5037696" y="1049571"/>
                </a:lnTo>
                <a:cubicBezTo>
                  <a:pt x="5170709" y="1036531"/>
                  <a:pt x="5273205" y="1035128"/>
                  <a:pt x="5355745" y="1041227"/>
                </a:cubicBezTo>
                <a:close/>
                <a:moveTo>
                  <a:pt x="1389696" y="1054323"/>
                </a:moveTo>
                <a:lnTo>
                  <a:pt x="1229331" y="1048174"/>
                </a:lnTo>
                <a:lnTo>
                  <a:pt x="954754" y="1052959"/>
                </a:lnTo>
                <a:lnTo>
                  <a:pt x="983248" y="1049571"/>
                </a:lnTo>
                <a:cubicBezTo>
                  <a:pt x="1116261" y="1036531"/>
                  <a:pt x="1218757" y="1035128"/>
                  <a:pt x="1301297" y="1041227"/>
                </a:cubicBezTo>
                <a:close/>
                <a:moveTo>
                  <a:pt x="9570821" y="1054629"/>
                </a:moveTo>
                <a:lnTo>
                  <a:pt x="9653802" y="1027764"/>
                </a:lnTo>
                <a:cubicBezTo>
                  <a:pt x="9784027" y="977923"/>
                  <a:pt x="9876540" y="911469"/>
                  <a:pt x="10118576" y="911469"/>
                </a:cubicBezTo>
                <a:cubicBezTo>
                  <a:pt x="10360612" y="911469"/>
                  <a:pt x="10452625" y="977923"/>
                  <a:pt x="10582456" y="1027764"/>
                </a:cubicBezTo>
                <a:lnTo>
                  <a:pt x="10660964" y="1053247"/>
                </a:lnTo>
                <a:lnTo>
                  <a:pt x="10508554" y="1036264"/>
                </a:lnTo>
                <a:cubicBezTo>
                  <a:pt x="10249889" y="997769"/>
                  <a:pt x="9986947" y="997769"/>
                  <a:pt x="9728282" y="1036264"/>
                </a:cubicBezTo>
                <a:cubicBezTo>
                  <a:pt x="9674619" y="1044064"/>
                  <a:pt x="9624098" y="1049963"/>
                  <a:pt x="9575495" y="1054335"/>
                </a:cubicBezTo>
                <a:close/>
                <a:moveTo>
                  <a:pt x="5516373" y="1054629"/>
                </a:moveTo>
                <a:lnTo>
                  <a:pt x="5599355" y="1027764"/>
                </a:lnTo>
                <a:cubicBezTo>
                  <a:pt x="5729580" y="977923"/>
                  <a:pt x="5822092" y="911469"/>
                  <a:pt x="6064128" y="911469"/>
                </a:cubicBezTo>
                <a:cubicBezTo>
                  <a:pt x="6306165" y="911469"/>
                  <a:pt x="6398177" y="977923"/>
                  <a:pt x="6528008" y="1027764"/>
                </a:cubicBezTo>
                <a:lnTo>
                  <a:pt x="6606511" y="1053246"/>
                </a:lnTo>
                <a:lnTo>
                  <a:pt x="6454106" y="1036264"/>
                </a:lnTo>
                <a:cubicBezTo>
                  <a:pt x="6195441" y="997769"/>
                  <a:pt x="5932500" y="997769"/>
                  <a:pt x="5673834" y="1036264"/>
                </a:cubicBezTo>
                <a:cubicBezTo>
                  <a:pt x="5620173" y="1044064"/>
                  <a:pt x="5569650" y="1049963"/>
                  <a:pt x="5521048" y="1054335"/>
                </a:cubicBezTo>
                <a:close/>
                <a:moveTo>
                  <a:pt x="12139049" y="1056141"/>
                </a:moveTo>
                <a:lnTo>
                  <a:pt x="12067980" y="1051854"/>
                </a:lnTo>
                <a:cubicBezTo>
                  <a:pt x="11879987" y="1039582"/>
                  <a:pt x="11722604" y="1037438"/>
                  <a:pt x="11583755" y="1039884"/>
                </a:cubicBezTo>
                <a:lnTo>
                  <a:pt x="11216007" y="1055231"/>
                </a:lnTo>
                <a:lnTo>
                  <a:pt x="11287866" y="1043299"/>
                </a:lnTo>
                <a:cubicBezTo>
                  <a:pt x="11629995" y="976204"/>
                  <a:pt x="11889289" y="1010156"/>
                  <a:pt x="12048347" y="1039151"/>
                </a:cubicBezTo>
                <a:close/>
                <a:moveTo>
                  <a:pt x="4030158" y="1056142"/>
                </a:moveTo>
                <a:lnTo>
                  <a:pt x="3959086" y="1051854"/>
                </a:lnTo>
                <a:cubicBezTo>
                  <a:pt x="3771093" y="1039582"/>
                  <a:pt x="3613710" y="1037438"/>
                  <a:pt x="3474862" y="1039884"/>
                </a:cubicBezTo>
                <a:lnTo>
                  <a:pt x="3107111" y="1055232"/>
                </a:lnTo>
                <a:lnTo>
                  <a:pt x="3178970" y="1043299"/>
                </a:lnTo>
                <a:cubicBezTo>
                  <a:pt x="3521099" y="976204"/>
                  <a:pt x="3780394" y="1010156"/>
                  <a:pt x="3939451" y="1039150"/>
                </a:cubicBezTo>
                <a:close/>
                <a:moveTo>
                  <a:pt x="8084609" y="1056143"/>
                </a:moveTo>
                <a:lnTo>
                  <a:pt x="8013532" y="1051854"/>
                </a:lnTo>
                <a:cubicBezTo>
                  <a:pt x="7825539" y="1039582"/>
                  <a:pt x="7668156" y="1037438"/>
                  <a:pt x="7529307" y="1039884"/>
                </a:cubicBezTo>
                <a:lnTo>
                  <a:pt x="7161560" y="1055231"/>
                </a:lnTo>
                <a:lnTo>
                  <a:pt x="7233418" y="1043299"/>
                </a:lnTo>
                <a:cubicBezTo>
                  <a:pt x="7575547" y="976204"/>
                  <a:pt x="7834842" y="1010156"/>
                  <a:pt x="7993899" y="1039150"/>
                </a:cubicBezTo>
                <a:close/>
                <a:moveTo>
                  <a:pt x="4120851" y="1056353"/>
                </a:moveTo>
                <a:lnTo>
                  <a:pt x="4115992" y="1056220"/>
                </a:lnTo>
                <a:lnTo>
                  <a:pt x="4290929" y="1037676"/>
                </a:lnTo>
                <a:cubicBezTo>
                  <a:pt x="4533577" y="1018074"/>
                  <a:pt x="4675584" y="1029053"/>
                  <a:pt x="4810031" y="1044932"/>
                </a:cubicBezTo>
                <a:lnTo>
                  <a:pt x="4903438" y="1055857"/>
                </a:lnTo>
                <a:lnTo>
                  <a:pt x="4783254" y="1051860"/>
                </a:lnTo>
                <a:cubicBezTo>
                  <a:pt x="4663354" y="1048663"/>
                  <a:pt x="4526700" y="1046803"/>
                  <a:pt x="4363517" y="1049258"/>
                </a:cubicBezTo>
                <a:close/>
                <a:moveTo>
                  <a:pt x="8175301" y="1056353"/>
                </a:moveTo>
                <a:lnTo>
                  <a:pt x="8170444" y="1056220"/>
                </a:lnTo>
                <a:lnTo>
                  <a:pt x="8345376" y="1037676"/>
                </a:lnTo>
                <a:cubicBezTo>
                  <a:pt x="8588024" y="1018074"/>
                  <a:pt x="8730031" y="1029053"/>
                  <a:pt x="8864478" y="1044932"/>
                </a:cubicBezTo>
                <a:lnTo>
                  <a:pt x="8957890" y="1055858"/>
                </a:lnTo>
                <a:lnTo>
                  <a:pt x="8837700" y="1051860"/>
                </a:lnTo>
                <a:cubicBezTo>
                  <a:pt x="8717800" y="1048663"/>
                  <a:pt x="8581146" y="1046803"/>
                  <a:pt x="8417964" y="1049258"/>
                </a:cubicBezTo>
                <a:close/>
                <a:moveTo>
                  <a:pt x="850028" y="1056552"/>
                </a:moveTo>
                <a:lnTo>
                  <a:pt x="564647" y="1048721"/>
                </a:lnTo>
                <a:cubicBezTo>
                  <a:pt x="486901" y="1047861"/>
                  <a:pt x="402316" y="1047855"/>
                  <a:pt x="309069" y="1049258"/>
                </a:cubicBezTo>
                <a:lnTo>
                  <a:pt x="66397" y="1056353"/>
                </a:lnTo>
                <a:lnTo>
                  <a:pt x="61552" y="1056220"/>
                </a:lnTo>
                <a:lnTo>
                  <a:pt x="236481" y="1037676"/>
                </a:lnTo>
                <a:cubicBezTo>
                  <a:pt x="444465" y="1020874"/>
                  <a:pt x="578508" y="1026540"/>
                  <a:pt x="697228" y="1038502"/>
                </a:cubicBezTo>
                <a:lnTo>
                  <a:pt x="850693" y="1056526"/>
                </a:lnTo>
                <a:close/>
                <a:moveTo>
                  <a:pt x="9434224" y="1063238"/>
                </a:moveTo>
                <a:cubicBezTo>
                  <a:pt x="9342252" y="1066614"/>
                  <a:pt x="9253071" y="1065367"/>
                  <a:pt x="9156908" y="1062478"/>
                </a:cubicBezTo>
                <a:lnTo>
                  <a:pt x="9039358" y="1058568"/>
                </a:lnTo>
                <a:lnTo>
                  <a:pt x="9156908" y="1054658"/>
                </a:lnTo>
                <a:cubicBezTo>
                  <a:pt x="9253071" y="1051769"/>
                  <a:pt x="9342252" y="1050522"/>
                  <a:pt x="9434224" y="1053898"/>
                </a:cubicBezTo>
                <a:lnTo>
                  <a:pt x="9508324" y="1058568"/>
                </a:lnTo>
                <a:close/>
                <a:moveTo>
                  <a:pt x="5379777" y="1063238"/>
                </a:moveTo>
                <a:cubicBezTo>
                  <a:pt x="5287805" y="1066614"/>
                  <a:pt x="5198624" y="1065367"/>
                  <a:pt x="5102461" y="1062478"/>
                </a:cubicBezTo>
                <a:lnTo>
                  <a:pt x="4984912" y="1058568"/>
                </a:lnTo>
                <a:lnTo>
                  <a:pt x="5102461" y="1054658"/>
                </a:lnTo>
                <a:cubicBezTo>
                  <a:pt x="5198624" y="1051769"/>
                  <a:pt x="5287805" y="1050522"/>
                  <a:pt x="5379777" y="1053898"/>
                </a:cubicBezTo>
                <a:lnTo>
                  <a:pt x="5453878" y="1058569"/>
                </a:lnTo>
                <a:close/>
                <a:moveTo>
                  <a:pt x="1128957" y="1064483"/>
                </a:moveTo>
                <a:cubicBezTo>
                  <a:pt x="1075831" y="1063507"/>
                  <a:pt x="1021336" y="1061717"/>
                  <a:pt x="963650" y="1059668"/>
                </a:cubicBezTo>
                <a:lnTo>
                  <a:pt x="923544" y="1058568"/>
                </a:lnTo>
                <a:lnTo>
                  <a:pt x="963650" y="1057468"/>
                </a:lnTo>
                <a:cubicBezTo>
                  <a:pt x="1079022" y="1053370"/>
                  <a:pt x="1181628" y="1050307"/>
                  <a:pt x="1286055" y="1052726"/>
                </a:cubicBezTo>
                <a:lnTo>
                  <a:pt x="1398623" y="1058568"/>
                </a:lnTo>
                <a:lnTo>
                  <a:pt x="1286055" y="1064410"/>
                </a:lnTo>
                <a:cubicBezTo>
                  <a:pt x="1233842" y="1065620"/>
                  <a:pt x="1182084" y="1065459"/>
                  <a:pt x="1128957" y="1064483"/>
                </a:cubicBezTo>
                <a:close/>
                <a:moveTo>
                  <a:pt x="10876488" y="1065322"/>
                </a:moveTo>
                <a:lnTo>
                  <a:pt x="10720469" y="1058568"/>
                </a:lnTo>
                <a:lnTo>
                  <a:pt x="10876488" y="1051814"/>
                </a:lnTo>
                <a:cubicBezTo>
                  <a:pt x="10932991" y="1051138"/>
                  <a:pt x="10988090" y="1052084"/>
                  <a:pt x="11043296" y="1053960"/>
                </a:cubicBezTo>
                <a:lnTo>
                  <a:pt x="11143190" y="1058568"/>
                </a:lnTo>
                <a:lnTo>
                  <a:pt x="11043296" y="1063176"/>
                </a:lnTo>
                <a:cubicBezTo>
                  <a:pt x="10988091" y="1065052"/>
                  <a:pt x="10932991" y="1065998"/>
                  <a:pt x="10876488" y="1065322"/>
                </a:cubicBezTo>
                <a:close/>
                <a:moveTo>
                  <a:pt x="6822040" y="1065322"/>
                </a:moveTo>
                <a:lnTo>
                  <a:pt x="6666021" y="1058568"/>
                </a:lnTo>
                <a:lnTo>
                  <a:pt x="6822041" y="1051814"/>
                </a:lnTo>
                <a:cubicBezTo>
                  <a:pt x="6878544" y="1051138"/>
                  <a:pt x="6933643" y="1052084"/>
                  <a:pt x="6988849" y="1053960"/>
                </a:cubicBezTo>
                <a:lnTo>
                  <a:pt x="7088743" y="1058568"/>
                </a:lnTo>
                <a:lnTo>
                  <a:pt x="6988849" y="1063176"/>
                </a:lnTo>
                <a:cubicBezTo>
                  <a:pt x="6933643" y="1065052"/>
                  <a:pt x="6878544" y="1065998"/>
                  <a:pt x="6822040" y="1065322"/>
                </a:cubicBezTo>
                <a:close/>
                <a:moveTo>
                  <a:pt x="2767595" y="1065322"/>
                </a:moveTo>
                <a:lnTo>
                  <a:pt x="2611574" y="1058568"/>
                </a:lnTo>
                <a:lnTo>
                  <a:pt x="2767594" y="1051814"/>
                </a:lnTo>
                <a:cubicBezTo>
                  <a:pt x="2824097" y="1051138"/>
                  <a:pt x="2879197" y="1052084"/>
                  <a:pt x="2934403" y="1053960"/>
                </a:cubicBezTo>
                <a:lnTo>
                  <a:pt x="3034295" y="1058568"/>
                </a:lnTo>
                <a:lnTo>
                  <a:pt x="2934403" y="1063176"/>
                </a:lnTo>
                <a:cubicBezTo>
                  <a:pt x="2879197" y="1065052"/>
                  <a:pt x="2824098" y="1065998"/>
                  <a:pt x="2767595" y="1065322"/>
                </a:cubicBezTo>
                <a:close/>
                <a:moveTo>
                  <a:pt x="8529423" y="1066083"/>
                </a:moveTo>
                <a:lnTo>
                  <a:pt x="8255913" y="1058568"/>
                </a:lnTo>
                <a:lnTo>
                  <a:pt x="8529423" y="1051053"/>
                </a:lnTo>
                <a:cubicBezTo>
                  <a:pt x="8612113" y="1050460"/>
                  <a:pt x="8681437" y="1051283"/>
                  <a:pt x="8744553" y="1052851"/>
                </a:cubicBezTo>
                <a:lnTo>
                  <a:pt x="8906823" y="1058568"/>
                </a:lnTo>
                <a:lnTo>
                  <a:pt x="8744553" y="1064285"/>
                </a:lnTo>
                <a:cubicBezTo>
                  <a:pt x="8681437" y="1065853"/>
                  <a:pt x="8612113" y="1066676"/>
                  <a:pt x="8529423" y="1066083"/>
                </a:cubicBezTo>
                <a:close/>
                <a:moveTo>
                  <a:pt x="4474976" y="1066083"/>
                </a:moveTo>
                <a:lnTo>
                  <a:pt x="4201467" y="1058568"/>
                </a:lnTo>
                <a:lnTo>
                  <a:pt x="4474977" y="1051053"/>
                </a:lnTo>
                <a:cubicBezTo>
                  <a:pt x="4557667" y="1050460"/>
                  <a:pt x="4626991" y="1051283"/>
                  <a:pt x="4690107" y="1052851"/>
                </a:cubicBezTo>
                <a:lnTo>
                  <a:pt x="4852376" y="1058568"/>
                </a:lnTo>
                <a:lnTo>
                  <a:pt x="4690107" y="1064285"/>
                </a:lnTo>
                <a:cubicBezTo>
                  <a:pt x="4626991" y="1065853"/>
                  <a:pt x="4557666" y="1066676"/>
                  <a:pt x="4474976" y="1066083"/>
                </a:cubicBezTo>
                <a:close/>
                <a:moveTo>
                  <a:pt x="420529" y="1066083"/>
                </a:moveTo>
                <a:lnTo>
                  <a:pt x="147022" y="1058568"/>
                </a:lnTo>
                <a:lnTo>
                  <a:pt x="420529" y="1051053"/>
                </a:lnTo>
                <a:cubicBezTo>
                  <a:pt x="530782" y="1050263"/>
                  <a:pt x="617274" y="1051989"/>
                  <a:pt x="696970" y="1054642"/>
                </a:cubicBezTo>
                <a:lnTo>
                  <a:pt x="798087" y="1058568"/>
                </a:lnTo>
                <a:lnTo>
                  <a:pt x="696970" y="1062494"/>
                </a:lnTo>
                <a:cubicBezTo>
                  <a:pt x="617274" y="1065147"/>
                  <a:pt x="530782" y="1066873"/>
                  <a:pt x="420529" y="1066083"/>
                </a:cubicBezTo>
                <a:close/>
                <a:moveTo>
                  <a:pt x="7536476" y="1073334"/>
                </a:moveTo>
                <a:cubicBezTo>
                  <a:pt x="7445152" y="1071948"/>
                  <a:pt x="7344365" y="1068221"/>
                  <a:pt x="7233500" y="1060966"/>
                </a:cubicBezTo>
                <a:lnTo>
                  <a:pt x="7185183" y="1058568"/>
                </a:lnTo>
                <a:lnTo>
                  <a:pt x="7233500" y="1056170"/>
                </a:lnTo>
                <a:cubicBezTo>
                  <a:pt x="7455230" y="1041660"/>
                  <a:pt x="7636647" y="1041261"/>
                  <a:pt x="7782678" y="1045488"/>
                </a:cubicBezTo>
                <a:lnTo>
                  <a:pt x="8040670" y="1058568"/>
                </a:lnTo>
                <a:lnTo>
                  <a:pt x="7782678" y="1071648"/>
                </a:lnTo>
                <a:cubicBezTo>
                  <a:pt x="7709663" y="1073762"/>
                  <a:pt x="7627801" y="1074719"/>
                  <a:pt x="7536476" y="1073334"/>
                </a:cubicBezTo>
                <a:close/>
                <a:moveTo>
                  <a:pt x="3482030" y="1073334"/>
                </a:moveTo>
                <a:cubicBezTo>
                  <a:pt x="3390706" y="1071948"/>
                  <a:pt x="3289919" y="1068221"/>
                  <a:pt x="3179054" y="1060966"/>
                </a:cubicBezTo>
                <a:lnTo>
                  <a:pt x="3130736" y="1058568"/>
                </a:lnTo>
                <a:lnTo>
                  <a:pt x="3179054" y="1056170"/>
                </a:lnTo>
                <a:cubicBezTo>
                  <a:pt x="3400785" y="1041660"/>
                  <a:pt x="3582201" y="1041261"/>
                  <a:pt x="3728233" y="1045488"/>
                </a:cubicBezTo>
                <a:lnTo>
                  <a:pt x="3986224" y="1058568"/>
                </a:lnTo>
                <a:lnTo>
                  <a:pt x="3728232" y="1071648"/>
                </a:lnTo>
                <a:cubicBezTo>
                  <a:pt x="3655217" y="1073762"/>
                  <a:pt x="3573355" y="1074719"/>
                  <a:pt x="3482030" y="1073334"/>
                </a:cubicBezTo>
                <a:close/>
                <a:moveTo>
                  <a:pt x="11590923" y="1073334"/>
                </a:moveTo>
                <a:cubicBezTo>
                  <a:pt x="11499599" y="1071949"/>
                  <a:pt x="11398812" y="1068221"/>
                  <a:pt x="11287947" y="1060966"/>
                </a:cubicBezTo>
                <a:lnTo>
                  <a:pt x="11239630" y="1058568"/>
                </a:lnTo>
                <a:lnTo>
                  <a:pt x="11287947" y="1056170"/>
                </a:lnTo>
                <a:cubicBezTo>
                  <a:pt x="11509677" y="1041660"/>
                  <a:pt x="11691094" y="1041260"/>
                  <a:pt x="11837126" y="1045488"/>
                </a:cubicBezTo>
                <a:lnTo>
                  <a:pt x="12095122" y="1058568"/>
                </a:lnTo>
                <a:lnTo>
                  <a:pt x="11837126" y="1071648"/>
                </a:lnTo>
                <a:cubicBezTo>
                  <a:pt x="11764110" y="1073762"/>
                  <a:pt x="11682248" y="1074719"/>
                  <a:pt x="11590923" y="1073334"/>
                </a:cubicBezTo>
                <a:close/>
                <a:moveTo>
                  <a:pt x="9215375" y="1076879"/>
                </a:moveTo>
                <a:cubicBezTo>
                  <a:pt x="9177427" y="1074965"/>
                  <a:pt x="9136480" y="1071912"/>
                  <a:pt x="9092142" y="1067565"/>
                </a:cubicBezTo>
                <a:lnTo>
                  <a:pt x="9064916" y="1064328"/>
                </a:lnTo>
                <a:lnTo>
                  <a:pt x="9106009" y="1065830"/>
                </a:lnTo>
                <a:cubicBezTo>
                  <a:pt x="9172921" y="1067695"/>
                  <a:pt x="9247941" y="1068962"/>
                  <a:pt x="9338225" y="1068962"/>
                </a:cubicBezTo>
                <a:lnTo>
                  <a:pt x="9498591" y="1062813"/>
                </a:lnTo>
                <a:lnTo>
                  <a:pt x="9410192" y="1075909"/>
                </a:lnTo>
                <a:cubicBezTo>
                  <a:pt x="9355165" y="1079975"/>
                  <a:pt x="9291269" y="1080707"/>
                  <a:pt x="9215375" y="1076879"/>
                </a:cubicBezTo>
                <a:close/>
                <a:moveTo>
                  <a:pt x="5160929" y="1076879"/>
                </a:moveTo>
                <a:cubicBezTo>
                  <a:pt x="5122980" y="1074965"/>
                  <a:pt x="5082033" y="1071912"/>
                  <a:pt x="5037696" y="1067565"/>
                </a:cubicBezTo>
                <a:lnTo>
                  <a:pt x="5010470" y="1064328"/>
                </a:lnTo>
                <a:lnTo>
                  <a:pt x="5051562" y="1065830"/>
                </a:lnTo>
                <a:cubicBezTo>
                  <a:pt x="5118475" y="1067695"/>
                  <a:pt x="5193493" y="1068962"/>
                  <a:pt x="5283778" y="1068962"/>
                </a:cubicBezTo>
                <a:lnTo>
                  <a:pt x="5444144" y="1062813"/>
                </a:lnTo>
                <a:lnTo>
                  <a:pt x="5355745" y="1075909"/>
                </a:lnTo>
                <a:cubicBezTo>
                  <a:pt x="5300719" y="1079975"/>
                  <a:pt x="5236823" y="1080707"/>
                  <a:pt x="5160929" y="1076879"/>
                </a:cubicBezTo>
                <a:close/>
                <a:moveTo>
                  <a:pt x="1106480" y="1076879"/>
                </a:moveTo>
                <a:cubicBezTo>
                  <a:pt x="1068532" y="1074965"/>
                  <a:pt x="1027585" y="1071912"/>
                  <a:pt x="983248" y="1067565"/>
                </a:cubicBezTo>
                <a:lnTo>
                  <a:pt x="954754" y="1064177"/>
                </a:lnTo>
                <a:lnTo>
                  <a:pt x="1229331" y="1068962"/>
                </a:lnTo>
                <a:lnTo>
                  <a:pt x="1389696" y="1062813"/>
                </a:lnTo>
                <a:lnTo>
                  <a:pt x="1301297" y="1075909"/>
                </a:lnTo>
                <a:cubicBezTo>
                  <a:pt x="1246271" y="1079975"/>
                  <a:pt x="1182374" y="1080707"/>
                  <a:pt x="1106480" y="1076879"/>
                </a:cubicBezTo>
                <a:close/>
                <a:moveTo>
                  <a:pt x="10897570" y="1077276"/>
                </a:moveTo>
                <a:cubicBezTo>
                  <a:pt x="10849163" y="1077276"/>
                  <a:pt x="10806757" y="1074617"/>
                  <a:pt x="10768851" y="1069963"/>
                </a:cubicBezTo>
                <a:lnTo>
                  <a:pt x="10744873" y="1065418"/>
                </a:lnTo>
                <a:lnTo>
                  <a:pt x="10853414" y="1070144"/>
                </a:lnTo>
                <a:cubicBezTo>
                  <a:pt x="10907291" y="1071047"/>
                  <a:pt x="10968666" y="1070641"/>
                  <a:pt x="11040201" y="1068466"/>
                </a:cubicBezTo>
                <a:lnTo>
                  <a:pt x="11138659" y="1063580"/>
                </a:lnTo>
                <a:lnTo>
                  <a:pt x="11128138" y="1065322"/>
                </a:lnTo>
                <a:cubicBezTo>
                  <a:pt x="11067240" y="1072494"/>
                  <a:pt x="10994385" y="1077276"/>
                  <a:pt x="10897570" y="1077276"/>
                </a:cubicBezTo>
                <a:close/>
                <a:moveTo>
                  <a:pt x="6843122" y="1077276"/>
                </a:moveTo>
                <a:cubicBezTo>
                  <a:pt x="6794715" y="1077276"/>
                  <a:pt x="6752310" y="1074617"/>
                  <a:pt x="6714404" y="1069963"/>
                </a:cubicBezTo>
                <a:lnTo>
                  <a:pt x="6690425" y="1065418"/>
                </a:lnTo>
                <a:lnTo>
                  <a:pt x="6798967" y="1070144"/>
                </a:lnTo>
                <a:cubicBezTo>
                  <a:pt x="6852844" y="1071047"/>
                  <a:pt x="6914219" y="1070641"/>
                  <a:pt x="6985754" y="1068466"/>
                </a:cubicBezTo>
                <a:lnTo>
                  <a:pt x="7084212" y="1063580"/>
                </a:lnTo>
                <a:lnTo>
                  <a:pt x="7073690" y="1065322"/>
                </a:lnTo>
                <a:cubicBezTo>
                  <a:pt x="7012792" y="1072494"/>
                  <a:pt x="6939937" y="1077276"/>
                  <a:pt x="6843122" y="1077276"/>
                </a:cubicBezTo>
                <a:close/>
                <a:moveTo>
                  <a:pt x="2788674" y="1077276"/>
                </a:moveTo>
                <a:cubicBezTo>
                  <a:pt x="2740267" y="1077276"/>
                  <a:pt x="2697862" y="1074617"/>
                  <a:pt x="2659956" y="1069963"/>
                </a:cubicBezTo>
                <a:lnTo>
                  <a:pt x="2635977" y="1065418"/>
                </a:lnTo>
                <a:lnTo>
                  <a:pt x="2744521" y="1070144"/>
                </a:lnTo>
                <a:cubicBezTo>
                  <a:pt x="2798398" y="1071047"/>
                  <a:pt x="2859773" y="1070641"/>
                  <a:pt x="2931308" y="1068466"/>
                </a:cubicBezTo>
                <a:lnTo>
                  <a:pt x="3029764" y="1063580"/>
                </a:lnTo>
                <a:lnTo>
                  <a:pt x="3019242" y="1065322"/>
                </a:lnTo>
                <a:cubicBezTo>
                  <a:pt x="2958345" y="1072494"/>
                  <a:pt x="2885489" y="1077276"/>
                  <a:pt x="2788674" y="1077276"/>
                </a:cubicBezTo>
                <a:close/>
                <a:moveTo>
                  <a:pt x="6611707" y="1081932"/>
                </a:moveTo>
                <a:lnTo>
                  <a:pt x="6612393" y="1081262"/>
                </a:lnTo>
                <a:lnTo>
                  <a:pt x="6613100" y="1080781"/>
                </a:lnTo>
                <a:close/>
                <a:moveTo>
                  <a:pt x="10666153" y="1081934"/>
                </a:moveTo>
                <a:lnTo>
                  <a:pt x="10666841" y="1081262"/>
                </a:lnTo>
                <a:lnTo>
                  <a:pt x="10667550" y="1080779"/>
                </a:lnTo>
                <a:close/>
                <a:moveTo>
                  <a:pt x="2557258" y="1081935"/>
                </a:moveTo>
                <a:lnTo>
                  <a:pt x="2557946" y="1081262"/>
                </a:lnTo>
                <a:lnTo>
                  <a:pt x="2558657" y="1080779"/>
                </a:lnTo>
                <a:close/>
                <a:moveTo>
                  <a:pt x="8645502" y="1089137"/>
                </a:moveTo>
                <a:cubicBezTo>
                  <a:pt x="8562864" y="1091417"/>
                  <a:pt x="8466700" y="1089261"/>
                  <a:pt x="8345376" y="1079460"/>
                </a:cubicBezTo>
                <a:lnTo>
                  <a:pt x="8170440" y="1060917"/>
                </a:lnTo>
                <a:lnTo>
                  <a:pt x="8175299" y="1060783"/>
                </a:lnTo>
                <a:lnTo>
                  <a:pt x="8417964" y="1067878"/>
                </a:lnTo>
                <a:cubicBezTo>
                  <a:pt x="8581146" y="1070333"/>
                  <a:pt x="8717800" y="1068473"/>
                  <a:pt x="8837700" y="1065276"/>
                </a:cubicBezTo>
                <a:lnTo>
                  <a:pt x="8957890" y="1061278"/>
                </a:lnTo>
                <a:lnTo>
                  <a:pt x="8864478" y="1072204"/>
                </a:lnTo>
                <a:cubicBezTo>
                  <a:pt x="8797254" y="1080143"/>
                  <a:pt x="8728141" y="1086858"/>
                  <a:pt x="8645502" y="1089137"/>
                </a:cubicBezTo>
                <a:close/>
                <a:moveTo>
                  <a:pt x="4591055" y="1089137"/>
                </a:moveTo>
                <a:cubicBezTo>
                  <a:pt x="4508417" y="1091417"/>
                  <a:pt x="4412253" y="1089261"/>
                  <a:pt x="4290929" y="1079460"/>
                </a:cubicBezTo>
                <a:lnTo>
                  <a:pt x="4115992" y="1060917"/>
                </a:lnTo>
                <a:lnTo>
                  <a:pt x="4120851" y="1060783"/>
                </a:lnTo>
                <a:lnTo>
                  <a:pt x="4363518" y="1067878"/>
                </a:lnTo>
                <a:cubicBezTo>
                  <a:pt x="4526699" y="1070333"/>
                  <a:pt x="4663354" y="1068473"/>
                  <a:pt x="4783253" y="1065276"/>
                </a:cubicBezTo>
                <a:lnTo>
                  <a:pt x="4903442" y="1061278"/>
                </a:lnTo>
                <a:lnTo>
                  <a:pt x="4810031" y="1072204"/>
                </a:lnTo>
                <a:cubicBezTo>
                  <a:pt x="4742807" y="1080143"/>
                  <a:pt x="4673694" y="1086858"/>
                  <a:pt x="4591055" y="1089137"/>
                </a:cubicBezTo>
                <a:close/>
                <a:moveTo>
                  <a:pt x="421989" y="1089372"/>
                </a:moveTo>
                <a:cubicBezTo>
                  <a:pt x="366921" y="1088165"/>
                  <a:pt x="305809" y="1085061"/>
                  <a:pt x="236481" y="1079460"/>
                </a:cubicBezTo>
                <a:lnTo>
                  <a:pt x="61553" y="1060917"/>
                </a:lnTo>
                <a:lnTo>
                  <a:pt x="66398" y="1060783"/>
                </a:lnTo>
                <a:lnTo>
                  <a:pt x="309069" y="1067878"/>
                </a:lnTo>
                <a:cubicBezTo>
                  <a:pt x="402316" y="1069281"/>
                  <a:pt x="486901" y="1069275"/>
                  <a:pt x="564647" y="1068415"/>
                </a:cubicBezTo>
                <a:lnTo>
                  <a:pt x="850027" y="1060585"/>
                </a:lnTo>
                <a:lnTo>
                  <a:pt x="850692" y="1060611"/>
                </a:lnTo>
                <a:lnTo>
                  <a:pt x="697228" y="1078634"/>
                </a:lnTo>
                <a:cubicBezTo>
                  <a:pt x="618081" y="1086609"/>
                  <a:pt x="532124" y="1091785"/>
                  <a:pt x="421989" y="1089372"/>
                </a:cubicBezTo>
                <a:close/>
                <a:moveTo>
                  <a:pt x="10897491" y="1089985"/>
                </a:moveTo>
                <a:cubicBezTo>
                  <a:pt x="10849084" y="1089985"/>
                  <a:pt x="10806681" y="1085553"/>
                  <a:pt x="10768779" y="1077797"/>
                </a:cubicBezTo>
                <a:lnTo>
                  <a:pt x="10741633" y="1069221"/>
                </a:lnTo>
                <a:lnTo>
                  <a:pt x="10768428" y="1074282"/>
                </a:lnTo>
                <a:cubicBezTo>
                  <a:pt x="10806456" y="1078934"/>
                  <a:pt x="10849003" y="1081592"/>
                  <a:pt x="10897570" y="1081592"/>
                </a:cubicBezTo>
                <a:lnTo>
                  <a:pt x="11129718" y="1069533"/>
                </a:lnTo>
                <a:lnTo>
                  <a:pt x="11128036" y="1069999"/>
                </a:lnTo>
                <a:cubicBezTo>
                  <a:pt x="11067151" y="1081991"/>
                  <a:pt x="10994306" y="1089985"/>
                  <a:pt x="10897491" y="1089985"/>
                </a:cubicBezTo>
                <a:close/>
                <a:moveTo>
                  <a:pt x="6843043" y="1089985"/>
                </a:moveTo>
                <a:cubicBezTo>
                  <a:pt x="6794636" y="1089985"/>
                  <a:pt x="6752233" y="1085553"/>
                  <a:pt x="6714331" y="1077797"/>
                </a:cubicBezTo>
                <a:lnTo>
                  <a:pt x="6687187" y="1069222"/>
                </a:lnTo>
                <a:lnTo>
                  <a:pt x="6713981" y="1074282"/>
                </a:lnTo>
                <a:cubicBezTo>
                  <a:pt x="6752009" y="1078934"/>
                  <a:pt x="6794555" y="1081592"/>
                  <a:pt x="6843122" y="1081592"/>
                </a:cubicBezTo>
                <a:lnTo>
                  <a:pt x="7075270" y="1069533"/>
                </a:lnTo>
                <a:lnTo>
                  <a:pt x="7073589" y="1069999"/>
                </a:lnTo>
                <a:cubicBezTo>
                  <a:pt x="7012704" y="1081991"/>
                  <a:pt x="6939858" y="1089985"/>
                  <a:pt x="6843043" y="1089985"/>
                </a:cubicBezTo>
                <a:close/>
                <a:moveTo>
                  <a:pt x="2788596" y="1089985"/>
                </a:moveTo>
                <a:cubicBezTo>
                  <a:pt x="2740188" y="1089985"/>
                  <a:pt x="2697786" y="1085553"/>
                  <a:pt x="2659884" y="1077797"/>
                </a:cubicBezTo>
                <a:lnTo>
                  <a:pt x="2632739" y="1069221"/>
                </a:lnTo>
                <a:lnTo>
                  <a:pt x="2659533" y="1074282"/>
                </a:lnTo>
                <a:cubicBezTo>
                  <a:pt x="2697561" y="1078934"/>
                  <a:pt x="2740107" y="1081592"/>
                  <a:pt x="2788674" y="1081592"/>
                </a:cubicBezTo>
                <a:lnTo>
                  <a:pt x="3020822" y="1069533"/>
                </a:lnTo>
                <a:lnTo>
                  <a:pt x="3019141" y="1069999"/>
                </a:lnTo>
                <a:cubicBezTo>
                  <a:pt x="2958256" y="1081991"/>
                  <a:pt x="2885410" y="1089985"/>
                  <a:pt x="2788596" y="1089985"/>
                </a:cubicBezTo>
                <a:close/>
                <a:moveTo>
                  <a:pt x="9320184" y="1093245"/>
                </a:moveTo>
                <a:cubicBezTo>
                  <a:pt x="9255534" y="1093970"/>
                  <a:pt x="9180506" y="1088126"/>
                  <a:pt x="9091995" y="1073678"/>
                </a:cubicBezTo>
                <a:lnTo>
                  <a:pt x="9065681" y="1068465"/>
                </a:lnTo>
                <a:lnTo>
                  <a:pt x="9072114" y="1069217"/>
                </a:lnTo>
                <a:cubicBezTo>
                  <a:pt x="9147193" y="1076397"/>
                  <a:pt x="9232018" y="1081592"/>
                  <a:pt x="9338224" y="1081592"/>
                </a:cubicBezTo>
                <a:cubicBezTo>
                  <a:pt x="9386801" y="1081592"/>
                  <a:pt x="9429376" y="1078934"/>
                  <a:pt x="9467447" y="1074282"/>
                </a:cubicBezTo>
                <a:lnTo>
                  <a:pt x="9506368" y="1066943"/>
                </a:lnTo>
                <a:lnTo>
                  <a:pt x="9486109" y="1073406"/>
                </a:lnTo>
                <a:cubicBezTo>
                  <a:pt x="9439108" y="1085228"/>
                  <a:pt x="9384834" y="1092520"/>
                  <a:pt x="9320184" y="1093245"/>
                </a:cubicBezTo>
                <a:close/>
                <a:moveTo>
                  <a:pt x="5265736" y="1093245"/>
                </a:moveTo>
                <a:cubicBezTo>
                  <a:pt x="5201087" y="1093970"/>
                  <a:pt x="5126059" y="1088126"/>
                  <a:pt x="5037547" y="1073678"/>
                </a:cubicBezTo>
                <a:lnTo>
                  <a:pt x="5011232" y="1068465"/>
                </a:lnTo>
                <a:lnTo>
                  <a:pt x="5017667" y="1069217"/>
                </a:lnTo>
                <a:cubicBezTo>
                  <a:pt x="5092746" y="1076397"/>
                  <a:pt x="5177571" y="1081592"/>
                  <a:pt x="5283776" y="1081592"/>
                </a:cubicBezTo>
                <a:cubicBezTo>
                  <a:pt x="5332354" y="1081592"/>
                  <a:pt x="5374928" y="1078934"/>
                  <a:pt x="5412999" y="1074282"/>
                </a:cubicBezTo>
                <a:lnTo>
                  <a:pt x="5451921" y="1066943"/>
                </a:lnTo>
                <a:lnTo>
                  <a:pt x="5431662" y="1073406"/>
                </a:lnTo>
                <a:cubicBezTo>
                  <a:pt x="5384660" y="1085228"/>
                  <a:pt x="5330387" y="1092520"/>
                  <a:pt x="5265736" y="1093245"/>
                </a:cubicBezTo>
                <a:close/>
                <a:moveTo>
                  <a:pt x="1211289" y="1093245"/>
                </a:moveTo>
                <a:cubicBezTo>
                  <a:pt x="1146638" y="1093970"/>
                  <a:pt x="1071610" y="1088126"/>
                  <a:pt x="983099" y="1073678"/>
                </a:cubicBezTo>
                <a:lnTo>
                  <a:pt x="953655" y="1067844"/>
                </a:lnTo>
                <a:lnTo>
                  <a:pt x="1066035" y="1077102"/>
                </a:lnTo>
                <a:cubicBezTo>
                  <a:pt x="1114932" y="1079896"/>
                  <a:pt x="1168639" y="1081592"/>
                  <a:pt x="1229328" y="1081592"/>
                </a:cubicBezTo>
                <a:cubicBezTo>
                  <a:pt x="1277905" y="1081592"/>
                  <a:pt x="1320480" y="1078934"/>
                  <a:pt x="1358551" y="1074282"/>
                </a:cubicBezTo>
                <a:lnTo>
                  <a:pt x="1397474" y="1066942"/>
                </a:lnTo>
                <a:lnTo>
                  <a:pt x="1377214" y="1073406"/>
                </a:lnTo>
                <a:cubicBezTo>
                  <a:pt x="1330212" y="1085228"/>
                  <a:pt x="1275939" y="1092520"/>
                  <a:pt x="1211289" y="1093245"/>
                </a:cubicBezTo>
                <a:close/>
                <a:moveTo>
                  <a:pt x="10897332" y="1102617"/>
                </a:moveTo>
                <a:cubicBezTo>
                  <a:pt x="10848925" y="1102617"/>
                  <a:pt x="10806539" y="1096413"/>
                  <a:pt x="10768666" y="1085555"/>
                </a:cubicBezTo>
                <a:lnTo>
                  <a:pt x="10742464" y="1073953"/>
                </a:lnTo>
                <a:lnTo>
                  <a:pt x="10768383" y="1082114"/>
                </a:lnTo>
                <a:cubicBezTo>
                  <a:pt x="10806422" y="1089870"/>
                  <a:pt x="10848983" y="1094302"/>
                  <a:pt x="10897570" y="1094302"/>
                </a:cubicBezTo>
                <a:cubicBezTo>
                  <a:pt x="10994784" y="1094302"/>
                  <a:pt x="11067885" y="1086333"/>
                  <a:pt x="11128915" y="1074369"/>
                </a:cubicBezTo>
                <a:lnTo>
                  <a:pt x="11129460" y="1074219"/>
                </a:lnTo>
                <a:lnTo>
                  <a:pt x="11127978" y="1074724"/>
                </a:lnTo>
                <a:cubicBezTo>
                  <a:pt x="11067037" y="1091460"/>
                  <a:pt x="10994146" y="1102617"/>
                  <a:pt x="10897332" y="1102617"/>
                </a:cubicBezTo>
                <a:close/>
                <a:moveTo>
                  <a:pt x="9337984" y="1102617"/>
                </a:moveTo>
                <a:cubicBezTo>
                  <a:pt x="9240690" y="1102617"/>
                  <a:pt x="9167379" y="1094663"/>
                  <a:pt x="9106391" y="1082871"/>
                </a:cubicBezTo>
                <a:lnTo>
                  <a:pt x="9072116" y="1073572"/>
                </a:lnTo>
                <a:lnTo>
                  <a:pt x="9107071" y="1080337"/>
                </a:lnTo>
                <a:cubicBezTo>
                  <a:pt x="9168039" y="1088716"/>
                  <a:pt x="9241070" y="1094302"/>
                  <a:pt x="9338224" y="1094302"/>
                </a:cubicBezTo>
                <a:cubicBezTo>
                  <a:pt x="9386801" y="1094302"/>
                  <a:pt x="9429376" y="1089870"/>
                  <a:pt x="9467447" y="1082114"/>
                </a:cubicBezTo>
                <a:lnTo>
                  <a:pt x="9492104" y="1074362"/>
                </a:lnTo>
                <a:lnTo>
                  <a:pt x="9466778" y="1085555"/>
                </a:lnTo>
                <a:cubicBezTo>
                  <a:pt x="9428850" y="1096413"/>
                  <a:pt x="9386421" y="1102617"/>
                  <a:pt x="9337984" y="1102617"/>
                </a:cubicBezTo>
                <a:close/>
                <a:moveTo>
                  <a:pt x="6842884" y="1102617"/>
                </a:moveTo>
                <a:cubicBezTo>
                  <a:pt x="6794477" y="1102617"/>
                  <a:pt x="6752092" y="1096413"/>
                  <a:pt x="6714218" y="1085555"/>
                </a:cubicBezTo>
                <a:lnTo>
                  <a:pt x="6688013" y="1073952"/>
                </a:lnTo>
                <a:lnTo>
                  <a:pt x="6713936" y="1082114"/>
                </a:lnTo>
                <a:cubicBezTo>
                  <a:pt x="6751975" y="1089870"/>
                  <a:pt x="6794536" y="1094302"/>
                  <a:pt x="6843123" y="1094302"/>
                </a:cubicBezTo>
                <a:cubicBezTo>
                  <a:pt x="6940337" y="1094302"/>
                  <a:pt x="7013438" y="1086333"/>
                  <a:pt x="7074468" y="1074369"/>
                </a:cubicBezTo>
                <a:lnTo>
                  <a:pt x="7075011" y="1074219"/>
                </a:lnTo>
                <a:lnTo>
                  <a:pt x="7073530" y="1074724"/>
                </a:lnTo>
                <a:cubicBezTo>
                  <a:pt x="7012589" y="1091460"/>
                  <a:pt x="6939698" y="1102617"/>
                  <a:pt x="6842884" y="1102617"/>
                </a:cubicBezTo>
                <a:close/>
                <a:moveTo>
                  <a:pt x="5283537" y="1102617"/>
                </a:moveTo>
                <a:cubicBezTo>
                  <a:pt x="5186243" y="1102617"/>
                  <a:pt x="5112932" y="1094663"/>
                  <a:pt x="5051945" y="1082871"/>
                </a:cubicBezTo>
                <a:lnTo>
                  <a:pt x="5017667" y="1073572"/>
                </a:lnTo>
                <a:lnTo>
                  <a:pt x="5052624" y="1080337"/>
                </a:lnTo>
                <a:cubicBezTo>
                  <a:pt x="5113592" y="1088716"/>
                  <a:pt x="5186623" y="1094302"/>
                  <a:pt x="5283778" y="1094302"/>
                </a:cubicBezTo>
                <a:cubicBezTo>
                  <a:pt x="5332355" y="1094302"/>
                  <a:pt x="5374929" y="1089870"/>
                  <a:pt x="5413001" y="1082114"/>
                </a:cubicBezTo>
                <a:lnTo>
                  <a:pt x="5437658" y="1074362"/>
                </a:lnTo>
                <a:lnTo>
                  <a:pt x="5412331" y="1085555"/>
                </a:lnTo>
                <a:cubicBezTo>
                  <a:pt x="5374403" y="1096413"/>
                  <a:pt x="5331975" y="1102617"/>
                  <a:pt x="5283537" y="1102617"/>
                </a:cubicBezTo>
                <a:close/>
                <a:moveTo>
                  <a:pt x="2788436" y="1102617"/>
                </a:moveTo>
                <a:cubicBezTo>
                  <a:pt x="2740029" y="1102617"/>
                  <a:pt x="2697644" y="1096413"/>
                  <a:pt x="2659771" y="1085555"/>
                </a:cubicBezTo>
                <a:lnTo>
                  <a:pt x="2633566" y="1073953"/>
                </a:lnTo>
                <a:lnTo>
                  <a:pt x="2659488" y="1082114"/>
                </a:lnTo>
                <a:cubicBezTo>
                  <a:pt x="2697527" y="1089870"/>
                  <a:pt x="2740088" y="1094302"/>
                  <a:pt x="2788676" y="1094302"/>
                </a:cubicBezTo>
                <a:cubicBezTo>
                  <a:pt x="2885890" y="1094302"/>
                  <a:pt x="2958990" y="1086333"/>
                  <a:pt x="3020020" y="1074369"/>
                </a:cubicBezTo>
                <a:lnTo>
                  <a:pt x="3020567" y="1074219"/>
                </a:lnTo>
                <a:lnTo>
                  <a:pt x="3019083" y="1074724"/>
                </a:lnTo>
                <a:cubicBezTo>
                  <a:pt x="2958142" y="1091460"/>
                  <a:pt x="2885251" y="1102617"/>
                  <a:pt x="2788436" y="1102617"/>
                </a:cubicBezTo>
                <a:close/>
                <a:moveTo>
                  <a:pt x="1229089" y="1102617"/>
                </a:moveTo>
                <a:cubicBezTo>
                  <a:pt x="1131795" y="1102617"/>
                  <a:pt x="1058485" y="1094663"/>
                  <a:pt x="997496" y="1082871"/>
                </a:cubicBezTo>
                <a:lnTo>
                  <a:pt x="963220" y="1073572"/>
                </a:lnTo>
                <a:lnTo>
                  <a:pt x="998176" y="1080337"/>
                </a:lnTo>
                <a:cubicBezTo>
                  <a:pt x="1059144" y="1088716"/>
                  <a:pt x="1132175" y="1094302"/>
                  <a:pt x="1229329" y="1094302"/>
                </a:cubicBezTo>
                <a:cubicBezTo>
                  <a:pt x="1277906" y="1094302"/>
                  <a:pt x="1320482" y="1089870"/>
                  <a:pt x="1358552" y="1082114"/>
                </a:cubicBezTo>
                <a:lnTo>
                  <a:pt x="1383209" y="1074362"/>
                </a:lnTo>
                <a:lnTo>
                  <a:pt x="1357883" y="1085555"/>
                </a:lnTo>
                <a:cubicBezTo>
                  <a:pt x="1319956" y="1096413"/>
                  <a:pt x="1277527" y="1102617"/>
                  <a:pt x="1229089" y="1102617"/>
                </a:cubicBezTo>
                <a:close/>
                <a:moveTo>
                  <a:pt x="10118577" y="1104936"/>
                </a:moveTo>
                <a:cubicBezTo>
                  <a:pt x="9973055" y="1104936"/>
                  <a:pt x="9881587" y="1096954"/>
                  <a:pt x="9803603" y="1086976"/>
                </a:cubicBezTo>
                <a:lnTo>
                  <a:pt x="9581457" y="1058568"/>
                </a:lnTo>
                <a:lnTo>
                  <a:pt x="9803603" y="1030160"/>
                </a:lnTo>
                <a:cubicBezTo>
                  <a:pt x="9881587" y="1020182"/>
                  <a:pt x="9973055" y="1012200"/>
                  <a:pt x="10118577" y="1012200"/>
                </a:cubicBezTo>
                <a:cubicBezTo>
                  <a:pt x="10357416" y="1012200"/>
                  <a:pt x="10460726" y="1035545"/>
                  <a:pt x="10598843" y="1052713"/>
                </a:cubicBezTo>
                <a:lnTo>
                  <a:pt x="10657495" y="1058568"/>
                </a:lnTo>
                <a:lnTo>
                  <a:pt x="10598843" y="1064423"/>
                </a:lnTo>
                <a:cubicBezTo>
                  <a:pt x="10460726" y="1081591"/>
                  <a:pt x="10357416" y="1104936"/>
                  <a:pt x="10118577" y="1104936"/>
                </a:cubicBezTo>
                <a:close/>
                <a:moveTo>
                  <a:pt x="6064131" y="1104936"/>
                </a:moveTo>
                <a:cubicBezTo>
                  <a:pt x="5918609" y="1104936"/>
                  <a:pt x="5827141" y="1096954"/>
                  <a:pt x="5749157" y="1086976"/>
                </a:cubicBezTo>
                <a:lnTo>
                  <a:pt x="5527011" y="1058568"/>
                </a:lnTo>
                <a:lnTo>
                  <a:pt x="5749157" y="1030160"/>
                </a:lnTo>
                <a:cubicBezTo>
                  <a:pt x="5827141" y="1020182"/>
                  <a:pt x="5918609" y="1012200"/>
                  <a:pt x="6064131" y="1012200"/>
                </a:cubicBezTo>
                <a:cubicBezTo>
                  <a:pt x="6302969" y="1012200"/>
                  <a:pt x="6406279" y="1035545"/>
                  <a:pt x="6544395" y="1052713"/>
                </a:cubicBezTo>
                <a:lnTo>
                  <a:pt x="6603048" y="1058568"/>
                </a:lnTo>
                <a:lnTo>
                  <a:pt x="6544395" y="1064423"/>
                </a:lnTo>
                <a:cubicBezTo>
                  <a:pt x="6406279" y="1081591"/>
                  <a:pt x="6302969" y="1104936"/>
                  <a:pt x="6064131" y="1104936"/>
                </a:cubicBezTo>
                <a:close/>
                <a:moveTo>
                  <a:pt x="2009684" y="1104936"/>
                </a:moveTo>
                <a:cubicBezTo>
                  <a:pt x="1864162" y="1104936"/>
                  <a:pt x="1772694" y="1096954"/>
                  <a:pt x="1694710" y="1086976"/>
                </a:cubicBezTo>
                <a:lnTo>
                  <a:pt x="1472563" y="1058568"/>
                </a:lnTo>
                <a:lnTo>
                  <a:pt x="1694710" y="1030160"/>
                </a:lnTo>
                <a:cubicBezTo>
                  <a:pt x="1772694" y="1020182"/>
                  <a:pt x="1864162" y="1012200"/>
                  <a:pt x="2009684" y="1012200"/>
                </a:cubicBezTo>
                <a:cubicBezTo>
                  <a:pt x="2248523" y="1012200"/>
                  <a:pt x="2351832" y="1035545"/>
                  <a:pt x="2489949" y="1052713"/>
                </a:cubicBezTo>
                <a:lnTo>
                  <a:pt x="2548602" y="1058568"/>
                </a:lnTo>
                <a:lnTo>
                  <a:pt x="2489949" y="1064423"/>
                </a:lnTo>
                <a:cubicBezTo>
                  <a:pt x="2351833" y="1081591"/>
                  <a:pt x="2248522" y="1104936"/>
                  <a:pt x="2009684" y="1104936"/>
                </a:cubicBezTo>
                <a:close/>
                <a:moveTo>
                  <a:pt x="11736758" y="1111945"/>
                </a:moveTo>
                <a:cubicBezTo>
                  <a:pt x="11609286" y="1115671"/>
                  <a:pt x="11458931" y="1107384"/>
                  <a:pt x="11287866" y="1073837"/>
                </a:cubicBezTo>
                <a:lnTo>
                  <a:pt x="11216007" y="1061905"/>
                </a:lnTo>
                <a:lnTo>
                  <a:pt x="11583755" y="1077252"/>
                </a:lnTo>
                <a:cubicBezTo>
                  <a:pt x="11722604" y="1079698"/>
                  <a:pt x="11879987" y="1077554"/>
                  <a:pt x="12067980" y="1065282"/>
                </a:cubicBezTo>
                <a:lnTo>
                  <a:pt x="12139049" y="1060995"/>
                </a:lnTo>
                <a:lnTo>
                  <a:pt x="12048347" y="1077985"/>
                </a:lnTo>
                <a:cubicBezTo>
                  <a:pt x="11968818" y="1092483"/>
                  <a:pt x="11864230" y="1108219"/>
                  <a:pt x="11736758" y="1111945"/>
                </a:cubicBezTo>
                <a:close/>
                <a:moveTo>
                  <a:pt x="7682311" y="1111945"/>
                </a:moveTo>
                <a:cubicBezTo>
                  <a:pt x="7554839" y="1115671"/>
                  <a:pt x="7404483" y="1107384"/>
                  <a:pt x="7233418" y="1073837"/>
                </a:cubicBezTo>
                <a:lnTo>
                  <a:pt x="7161559" y="1061905"/>
                </a:lnTo>
                <a:lnTo>
                  <a:pt x="7529308" y="1077252"/>
                </a:lnTo>
                <a:cubicBezTo>
                  <a:pt x="7668156" y="1079698"/>
                  <a:pt x="7825540" y="1077554"/>
                  <a:pt x="8013532" y="1065282"/>
                </a:cubicBezTo>
                <a:lnTo>
                  <a:pt x="8084609" y="1060993"/>
                </a:lnTo>
                <a:lnTo>
                  <a:pt x="7993899" y="1077986"/>
                </a:lnTo>
                <a:cubicBezTo>
                  <a:pt x="7914371" y="1092483"/>
                  <a:pt x="7809783" y="1108219"/>
                  <a:pt x="7682311" y="1111945"/>
                </a:cubicBezTo>
                <a:close/>
                <a:moveTo>
                  <a:pt x="3627863" y="1111945"/>
                </a:moveTo>
                <a:cubicBezTo>
                  <a:pt x="3500391" y="1115671"/>
                  <a:pt x="3350035" y="1107384"/>
                  <a:pt x="3178970" y="1073837"/>
                </a:cubicBezTo>
                <a:lnTo>
                  <a:pt x="3107111" y="1061904"/>
                </a:lnTo>
                <a:lnTo>
                  <a:pt x="3474862" y="1077252"/>
                </a:lnTo>
                <a:cubicBezTo>
                  <a:pt x="3613710" y="1079698"/>
                  <a:pt x="3771094" y="1077554"/>
                  <a:pt x="3959087" y="1065282"/>
                </a:cubicBezTo>
                <a:lnTo>
                  <a:pt x="4030158" y="1060994"/>
                </a:lnTo>
                <a:lnTo>
                  <a:pt x="3939451" y="1077986"/>
                </a:lnTo>
                <a:cubicBezTo>
                  <a:pt x="3859923" y="1092483"/>
                  <a:pt x="3755335" y="1108219"/>
                  <a:pt x="3627863" y="1111945"/>
                </a:cubicBezTo>
                <a:close/>
                <a:moveTo>
                  <a:pt x="8558431" y="1112214"/>
                </a:moveTo>
                <a:cubicBezTo>
                  <a:pt x="8442509" y="1112214"/>
                  <a:pt x="8361025" y="1104219"/>
                  <a:pt x="8293300" y="1093017"/>
                </a:cubicBezTo>
                <a:lnTo>
                  <a:pt x="8162516" y="1065477"/>
                </a:lnTo>
                <a:lnTo>
                  <a:pt x="8295468" y="1082192"/>
                </a:lnTo>
                <a:cubicBezTo>
                  <a:pt x="8362643" y="1088847"/>
                  <a:pt x="8442748" y="1093504"/>
                  <a:pt x="8558430" y="1093504"/>
                </a:cubicBezTo>
                <a:cubicBezTo>
                  <a:pt x="8688983" y="1094895"/>
                  <a:pt x="8819438" y="1085909"/>
                  <a:pt x="8948566" y="1066642"/>
                </a:cubicBezTo>
                <a:lnTo>
                  <a:pt x="8959690" y="1065319"/>
                </a:lnTo>
                <a:lnTo>
                  <a:pt x="8948297" y="1067524"/>
                </a:lnTo>
                <a:cubicBezTo>
                  <a:pt x="8850493" y="1089869"/>
                  <a:pt x="8752699" y="1112214"/>
                  <a:pt x="8558431" y="1112214"/>
                </a:cubicBezTo>
                <a:close/>
                <a:moveTo>
                  <a:pt x="4503984" y="1112214"/>
                </a:moveTo>
                <a:cubicBezTo>
                  <a:pt x="4388063" y="1112214"/>
                  <a:pt x="4306577" y="1104219"/>
                  <a:pt x="4238852" y="1093017"/>
                </a:cubicBezTo>
                <a:lnTo>
                  <a:pt x="4108068" y="1065477"/>
                </a:lnTo>
                <a:lnTo>
                  <a:pt x="4241021" y="1082192"/>
                </a:lnTo>
                <a:cubicBezTo>
                  <a:pt x="4308195" y="1088847"/>
                  <a:pt x="4388301" y="1093504"/>
                  <a:pt x="4503982" y="1093504"/>
                </a:cubicBezTo>
                <a:cubicBezTo>
                  <a:pt x="4634535" y="1094895"/>
                  <a:pt x="4764990" y="1085909"/>
                  <a:pt x="4894119" y="1066642"/>
                </a:cubicBezTo>
                <a:lnTo>
                  <a:pt x="4905245" y="1065319"/>
                </a:lnTo>
                <a:lnTo>
                  <a:pt x="4893852" y="1067524"/>
                </a:lnTo>
                <a:cubicBezTo>
                  <a:pt x="4796046" y="1089869"/>
                  <a:pt x="4698252" y="1112214"/>
                  <a:pt x="4503984" y="1112214"/>
                </a:cubicBezTo>
                <a:close/>
                <a:moveTo>
                  <a:pt x="449535" y="1112214"/>
                </a:moveTo>
                <a:cubicBezTo>
                  <a:pt x="333614" y="1112214"/>
                  <a:pt x="252129" y="1104219"/>
                  <a:pt x="184405" y="1093016"/>
                </a:cubicBezTo>
                <a:lnTo>
                  <a:pt x="53627" y="1065478"/>
                </a:lnTo>
                <a:lnTo>
                  <a:pt x="186573" y="1082191"/>
                </a:lnTo>
                <a:cubicBezTo>
                  <a:pt x="253747" y="1088847"/>
                  <a:pt x="333853" y="1093504"/>
                  <a:pt x="449535" y="1093504"/>
                </a:cubicBezTo>
                <a:cubicBezTo>
                  <a:pt x="580087" y="1094895"/>
                  <a:pt x="710542" y="1085909"/>
                  <a:pt x="839671" y="1066642"/>
                </a:cubicBezTo>
                <a:lnTo>
                  <a:pt x="850795" y="1065319"/>
                </a:lnTo>
                <a:lnTo>
                  <a:pt x="839402" y="1067524"/>
                </a:lnTo>
                <a:cubicBezTo>
                  <a:pt x="741598" y="1089869"/>
                  <a:pt x="643804" y="1112214"/>
                  <a:pt x="449535" y="1112214"/>
                </a:cubicBezTo>
                <a:close/>
                <a:moveTo>
                  <a:pt x="10897171" y="1115645"/>
                </a:moveTo>
                <a:cubicBezTo>
                  <a:pt x="10824560" y="1115645"/>
                  <a:pt x="10765482" y="1097697"/>
                  <a:pt x="10714848" y="1068531"/>
                </a:cubicBezTo>
                <a:lnTo>
                  <a:pt x="10707547" y="1063564"/>
                </a:lnTo>
                <a:lnTo>
                  <a:pt x="10708670" y="1063676"/>
                </a:lnTo>
                <a:lnTo>
                  <a:pt x="10768177" y="1089875"/>
                </a:lnTo>
                <a:cubicBezTo>
                  <a:pt x="10806265" y="1100731"/>
                  <a:pt x="10848894" y="1106934"/>
                  <a:pt x="10897571" y="1106934"/>
                </a:cubicBezTo>
                <a:cubicBezTo>
                  <a:pt x="10994666" y="1106934"/>
                  <a:pt x="11067751" y="1095777"/>
                  <a:pt x="11128809" y="1079041"/>
                </a:cubicBezTo>
                <a:lnTo>
                  <a:pt x="11131380" y="1078166"/>
                </a:lnTo>
                <a:lnTo>
                  <a:pt x="11127694" y="1079782"/>
                </a:lnTo>
                <a:cubicBezTo>
                  <a:pt x="11066822" y="1101300"/>
                  <a:pt x="10993986" y="1115645"/>
                  <a:pt x="10897171" y="1115645"/>
                </a:cubicBezTo>
                <a:close/>
                <a:moveTo>
                  <a:pt x="9337825" y="1115645"/>
                </a:moveTo>
                <a:cubicBezTo>
                  <a:pt x="9240571" y="1115645"/>
                  <a:pt x="9167300" y="1105472"/>
                  <a:pt x="9106341" y="1090342"/>
                </a:cubicBezTo>
                <a:lnTo>
                  <a:pt x="9068214" y="1077027"/>
                </a:lnTo>
                <a:lnTo>
                  <a:pt x="9106465" y="1087385"/>
                </a:lnTo>
                <a:cubicBezTo>
                  <a:pt x="9167530" y="1099115"/>
                  <a:pt x="9240750" y="1106934"/>
                  <a:pt x="9338224" y="1106934"/>
                </a:cubicBezTo>
                <a:cubicBezTo>
                  <a:pt x="9386961" y="1106934"/>
                  <a:pt x="9429656" y="1100731"/>
                  <a:pt x="9467814" y="1089875"/>
                </a:cubicBezTo>
                <a:lnTo>
                  <a:pt x="9526692" y="1064009"/>
                </a:lnTo>
                <a:lnTo>
                  <a:pt x="9520036" y="1068531"/>
                </a:lnTo>
                <a:cubicBezTo>
                  <a:pt x="9469367" y="1097697"/>
                  <a:pt x="9410316" y="1115645"/>
                  <a:pt x="9337825" y="1115645"/>
                </a:cubicBezTo>
                <a:close/>
                <a:moveTo>
                  <a:pt x="6842724" y="1115645"/>
                </a:moveTo>
                <a:cubicBezTo>
                  <a:pt x="6770113" y="1115645"/>
                  <a:pt x="6711035" y="1097697"/>
                  <a:pt x="6660401" y="1068531"/>
                </a:cubicBezTo>
                <a:lnTo>
                  <a:pt x="6653100" y="1063564"/>
                </a:lnTo>
                <a:lnTo>
                  <a:pt x="6654223" y="1063676"/>
                </a:lnTo>
                <a:lnTo>
                  <a:pt x="6713729" y="1089875"/>
                </a:lnTo>
                <a:cubicBezTo>
                  <a:pt x="6751817" y="1100731"/>
                  <a:pt x="6794446" y="1106934"/>
                  <a:pt x="6843123" y="1106934"/>
                </a:cubicBezTo>
                <a:cubicBezTo>
                  <a:pt x="6940218" y="1106934"/>
                  <a:pt x="7013303" y="1095777"/>
                  <a:pt x="7074361" y="1079041"/>
                </a:cubicBezTo>
                <a:lnTo>
                  <a:pt x="7076934" y="1078165"/>
                </a:lnTo>
                <a:lnTo>
                  <a:pt x="7073247" y="1079782"/>
                </a:lnTo>
                <a:cubicBezTo>
                  <a:pt x="7012374" y="1101300"/>
                  <a:pt x="6939539" y="1115645"/>
                  <a:pt x="6842724" y="1115645"/>
                </a:cubicBezTo>
                <a:close/>
                <a:moveTo>
                  <a:pt x="5283378" y="1115645"/>
                </a:moveTo>
                <a:cubicBezTo>
                  <a:pt x="5186124" y="1115645"/>
                  <a:pt x="5112853" y="1105472"/>
                  <a:pt x="5051894" y="1090342"/>
                </a:cubicBezTo>
                <a:lnTo>
                  <a:pt x="5013768" y="1077027"/>
                </a:lnTo>
                <a:lnTo>
                  <a:pt x="5052018" y="1087385"/>
                </a:lnTo>
                <a:cubicBezTo>
                  <a:pt x="5113083" y="1099115"/>
                  <a:pt x="5186305" y="1106934"/>
                  <a:pt x="5283778" y="1106934"/>
                </a:cubicBezTo>
                <a:cubicBezTo>
                  <a:pt x="5332514" y="1106934"/>
                  <a:pt x="5375209" y="1100731"/>
                  <a:pt x="5413367" y="1089875"/>
                </a:cubicBezTo>
                <a:lnTo>
                  <a:pt x="5472246" y="1064008"/>
                </a:lnTo>
                <a:lnTo>
                  <a:pt x="5465589" y="1068531"/>
                </a:lnTo>
                <a:cubicBezTo>
                  <a:pt x="5414920" y="1097697"/>
                  <a:pt x="5355870" y="1115645"/>
                  <a:pt x="5283378" y="1115645"/>
                </a:cubicBezTo>
                <a:close/>
                <a:moveTo>
                  <a:pt x="2788277" y="1115645"/>
                </a:moveTo>
                <a:cubicBezTo>
                  <a:pt x="2715666" y="1115645"/>
                  <a:pt x="2656588" y="1097697"/>
                  <a:pt x="2605954" y="1068531"/>
                </a:cubicBezTo>
                <a:lnTo>
                  <a:pt x="2598652" y="1063564"/>
                </a:lnTo>
                <a:lnTo>
                  <a:pt x="2599774" y="1063676"/>
                </a:lnTo>
                <a:lnTo>
                  <a:pt x="2659282" y="1089875"/>
                </a:lnTo>
                <a:cubicBezTo>
                  <a:pt x="2697370" y="1100731"/>
                  <a:pt x="2739999" y="1106934"/>
                  <a:pt x="2788676" y="1106934"/>
                </a:cubicBezTo>
                <a:cubicBezTo>
                  <a:pt x="2885770" y="1106934"/>
                  <a:pt x="2958856" y="1095777"/>
                  <a:pt x="3019913" y="1079041"/>
                </a:cubicBezTo>
                <a:lnTo>
                  <a:pt x="3022489" y="1078165"/>
                </a:lnTo>
                <a:lnTo>
                  <a:pt x="3018800" y="1079782"/>
                </a:lnTo>
                <a:cubicBezTo>
                  <a:pt x="2957927" y="1101300"/>
                  <a:pt x="2885092" y="1115645"/>
                  <a:pt x="2788277" y="1115645"/>
                </a:cubicBezTo>
                <a:close/>
                <a:moveTo>
                  <a:pt x="1228931" y="1115645"/>
                </a:moveTo>
                <a:cubicBezTo>
                  <a:pt x="1131676" y="1115645"/>
                  <a:pt x="1058406" y="1105472"/>
                  <a:pt x="997447" y="1090342"/>
                </a:cubicBezTo>
                <a:lnTo>
                  <a:pt x="959324" y="1077029"/>
                </a:lnTo>
                <a:lnTo>
                  <a:pt x="997570" y="1087385"/>
                </a:lnTo>
                <a:cubicBezTo>
                  <a:pt x="1058635" y="1099115"/>
                  <a:pt x="1131855" y="1106934"/>
                  <a:pt x="1229330" y="1106934"/>
                </a:cubicBezTo>
                <a:cubicBezTo>
                  <a:pt x="1278067" y="1106934"/>
                  <a:pt x="1320761" y="1100731"/>
                  <a:pt x="1358919" y="1089875"/>
                </a:cubicBezTo>
                <a:lnTo>
                  <a:pt x="1417797" y="1064009"/>
                </a:lnTo>
                <a:lnTo>
                  <a:pt x="1411141" y="1068531"/>
                </a:lnTo>
                <a:cubicBezTo>
                  <a:pt x="1360472" y="1097697"/>
                  <a:pt x="1301422" y="1115645"/>
                  <a:pt x="1228931" y="1115645"/>
                </a:cubicBezTo>
                <a:close/>
                <a:moveTo>
                  <a:pt x="10897571" y="1127715"/>
                </a:moveTo>
                <a:cubicBezTo>
                  <a:pt x="10861265" y="1127715"/>
                  <a:pt x="10828347" y="1122231"/>
                  <a:pt x="10798180" y="1112291"/>
                </a:cubicBezTo>
                <a:lnTo>
                  <a:pt x="10771114" y="1098525"/>
                </a:lnTo>
                <a:lnTo>
                  <a:pt x="10828824" y="1113909"/>
                </a:lnTo>
                <a:cubicBezTo>
                  <a:pt x="10850350" y="1117648"/>
                  <a:pt x="10873203" y="1119642"/>
                  <a:pt x="10897571" y="1119642"/>
                </a:cubicBezTo>
                <a:cubicBezTo>
                  <a:pt x="10946188" y="1119642"/>
                  <a:pt x="10988783" y="1116056"/>
                  <a:pt x="11026857" y="1109781"/>
                </a:cubicBezTo>
                <a:lnTo>
                  <a:pt x="11126004" y="1084551"/>
                </a:lnTo>
                <a:lnTo>
                  <a:pt x="11026291" y="1115672"/>
                </a:lnTo>
                <a:cubicBezTo>
                  <a:pt x="10988384" y="1123336"/>
                  <a:pt x="10945979" y="1127715"/>
                  <a:pt x="10897571" y="1127715"/>
                </a:cubicBezTo>
                <a:close/>
                <a:moveTo>
                  <a:pt x="9338225" y="1127715"/>
                </a:moveTo>
                <a:cubicBezTo>
                  <a:pt x="9265315" y="1127715"/>
                  <a:pt x="9205906" y="1120734"/>
                  <a:pt x="9155059" y="1109452"/>
                </a:cubicBezTo>
                <a:lnTo>
                  <a:pt x="9114516" y="1095897"/>
                </a:lnTo>
                <a:lnTo>
                  <a:pt x="9208829" y="1112727"/>
                </a:lnTo>
                <a:cubicBezTo>
                  <a:pt x="9246919" y="1117128"/>
                  <a:pt x="9289548" y="1119642"/>
                  <a:pt x="9338225" y="1119642"/>
                </a:cubicBezTo>
                <a:cubicBezTo>
                  <a:pt x="9362563" y="1119642"/>
                  <a:pt x="9385395" y="1117648"/>
                  <a:pt x="9406908" y="1113909"/>
                </a:cubicBezTo>
                <a:lnTo>
                  <a:pt x="9464576" y="1098532"/>
                </a:lnTo>
                <a:lnTo>
                  <a:pt x="9437520" y="1112291"/>
                </a:lnTo>
                <a:cubicBezTo>
                  <a:pt x="9407365" y="1122231"/>
                  <a:pt x="9374478" y="1127715"/>
                  <a:pt x="9338225" y="1127715"/>
                </a:cubicBezTo>
                <a:close/>
                <a:moveTo>
                  <a:pt x="6843123" y="1127715"/>
                </a:moveTo>
                <a:cubicBezTo>
                  <a:pt x="6806818" y="1127715"/>
                  <a:pt x="6773900" y="1122231"/>
                  <a:pt x="6743732" y="1112291"/>
                </a:cubicBezTo>
                <a:lnTo>
                  <a:pt x="6716667" y="1098525"/>
                </a:lnTo>
                <a:lnTo>
                  <a:pt x="6774376" y="1113909"/>
                </a:lnTo>
                <a:cubicBezTo>
                  <a:pt x="6795902" y="1117648"/>
                  <a:pt x="6818755" y="1119642"/>
                  <a:pt x="6843123" y="1119642"/>
                </a:cubicBezTo>
                <a:cubicBezTo>
                  <a:pt x="6891740" y="1119642"/>
                  <a:pt x="6934335" y="1116056"/>
                  <a:pt x="6972409" y="1109781"/>
                </a:cubicBezTo>
                <a:lnTo>
                  <a:pt x="7071560" y="1084550"/>
                </a:lnTo>
                <a:lnTo>
                  <a:pt x="6971843" y="1115672"/>
                </a:lnTo>
                <a:cubicBezTo>
                  <a:pt x="6933936" y="1123336"/>
                  <a:pt x="6891531" y="1127715"/>
                  <a:pt x="6843123" y="1127715"/>
                </a:cubicBezTo>
                <a:close/>
                <a:moveTo>
                  <a:pt x="5283778" y="1127715"/>
                </a:moveTo>
                <a:cubicBezTo>
                  <a:pt x="5210867" y="1127715"/>
                  <a:pt x="5151459" y="1120734"/>
                  <a:pt x="5100611" y="1109452"/>
                </a:cubicBezTo>
                <a:lnTo>
                  <a:pt x="5060068" y="1095897"/>
                </a:lnTo>
                <a:lnTo>
                  <a:pt x="5154382" y="1112727"/>
                </a:lnTo>
                <a:cubicBezTo>
                  <a:pt x="5192472" y="1117128"/>
                  <a:pt x="5235100" y="1119642"/>
                  <a:pt x="5283778" y="1119642"/>
                </a:cubicBezTo>
                <a:cubicBezTo>
                  <a:pt x="5308116" y="1119642"/>
                  <a:pt x="5330948" y="1117648"/>
                  <a:pt x="5352462" y="1113909"/>
                </a:cubicBezTo>
                <a:lnTo>
                  <a:pt x="5410130" y="1098532"/>
                </a:lnTo>
                <a:lnTo>
                  <a:pt x="5383073" y="1112291"/>
                </a:lnTo>
                <a:cubicBezTo>
                  <a:pt x="5352919" y="1122231"/>
                  <a:pt x="5320032" y="1127715"/>
                  <a:pt x="5283778" y="1127715"/>
                </a:cubicBezTo>
                <a:close/>
                <a:moveTo>
                  <a:pt x="2788677" y="1127715"/>
                </a:moveTo>
                <a:cubicBezTo>
                  <a:pt x="2752372" y="1127715"/>
                  <a:pt x="2719454" y="1122231"/>
                  <a:pt x="2689286" y="1112291"/>
                </a:cubicBezTo>
                <a:lnTo>
                  <a:pt x="2662222" y="1098525"/>
                </a:lnTo>
                <a:lnTo>
                  <a:pt x="2719929" y="1113909"/>
                </a:lnTo>
                <a:cubicBezTo>
                  <a:pt x="2741455" y="1117648"/>
                  <a:pt x="2764307" y="1119642"/>
                  <a:pt x="2788676" y="1119642"/>
                </a:cubicBezTo>
                <a:cubicBezTo>
                  <a:pt x="2837293" y="1119642"/>
                  <a:pt x="2879888" y="1116056"/>
                  <a:pt x="2917962" y="1109781"/>
                </a:cubicBezTo>
                <a:lnTo>
                  <a:pt x="3017116" y="1084549"/>
                </a:lnTo>
                <a:lnTo>
                  <a:pt x="2917397" y="1115672"/>
                </a:lnTo>
                <a:cubicBezTo>
                  <a:pt x="2879489" y="1123336"/>
                  <a:pt x="2837084" y="1127715"/>
                  <a:pt x="2788677" y="1127715"/>
                </a:cubicBezTo>
                <a:close/>
                <a:moveTo>
                  <a:pt x="1229330" y="1127715"/>
                </a:moveTo>
                <a:cubicBezTo>
                  <a:pt x="1156419" y="1127715"/>
                  <a:pt x="1097011" y="1120734"/>
                  <a:pt x="1046163" y="1109452"/>
                </a:cubicBezTo>
                <a:lnTo>
                  <a:pt x="1005621" y="1095898"/>
                </a:lnTo>
                <a:lnTo>
                  <a:pt x="1099934" y="1112727"/>
                </a:lnTo>
                <a:cubicBezTo>
                  <a:pt x="1138024" y="1117128"/>
                  <a:pt x="1180652" y="1119642"/>
                  <a:pt x="1229330" y="1119642"/>
                </a:cubicBezTo>
                <a:cubicBezTo>
                  <a:pt x="1253668" y="1119642"/>
                  <a:pt x="1276500" y="1117648"/>
                  <a:pt x="1298013" y="1113909"/>
                </a:cubicBezTo>
                <a:lnTo>
                  <a:pt x="1355681" y="1098532"/>
                </a:lnTo>
                <a:lnTo>
                  <a:pt x="1328626" y="1112291"/>
                </a:lnTo>
                <a:cubicBezTo>
                  <a:pt x="1298470" y="1122231"/>
                  <a:pt x="1265583" y="1127715"/>
                  <a:pt x="1229330" y="1127715"/>
                </a:cubicBezTo>
                <a:close/>
                <a:moveTo>
                  <a:pt x="993691" y="1127767"/>
                </a:moveTo>
                <a:lnTo>
                  <a:pt x="976486" y="1118496"/>
                </a:lnTo>
                <a:lnTo>
                  <a:pt x="959465" y="1105615"/>
                </a:lnTo>
                <a:close/>
                <a:moveTo>
                  <a:pt x="9102587" y="1127768"/>
                </a:moveTo>
                <a:lnTo>
                  <a:pt x="9085380" y="1118496"/>
                </a:lnTo>
                <a:lnTo>
                  <a:pt x="9068356" y="1105614"/>
                </a:lnTo>
                <a:close/>
                <a:moveTo>
                  <a:pt x="5048140" y="1127768"/>
                </a:moveTo>
                <a:lnTo>
                  <a:pt x="5030933" y="1118496"/>
                </a:lnTo>
                <a:lnTo>
                  <a:pt x="5013912" y="1105615"/>
                </a:lnTo>
                <a:close/>
                <a:moveTo>
                  <a:pt x="8558431" y="1135317"/>
                </a:moveTo>
                <a:cubicBezTo>
                  <a:pt x="8443029" y="1135317"/>
                  <a:pt x="8361844" y="1124264"/>
                  <a:pt x="8294140" y="1108655"/>
                </a:cubicBezTo>
                <a:lnTo>
                  <a:pt x="8163036" y="1070052"/>
                </a:lnTo>
                <a:lnTo>
                  <a:pt x="8293140" y="1097514"/>
                </a:lnTo>
                <a:cubicBezTo>
                  <a:pt x="8360885" y="1108696"/>
                  <a:pt x="8442270" y="1116611"/>
                  <a:pt x="8558351" y="1116611"/>
                </a:cubicBezTo>
                <a:cubicBezTo>
                  <a:pt x="8753499" y="1116611"/>
                  <a:pt x="8852713" y="1093827"/>
                  <a:pt x="8948728" y="1071841"/>
                </a:cubicBezTo>
                <a:lnTo>
                  <a:pt x="8957305" y="1070142"/>
                </a:lnTo>
                <a:lnTo>
                  <a:pt x="8947638" y="1072759"/>
                </a:lnTo>
                <a:cubicBezTo>
                  <a:pt x="8849934" y="1104038"/>
                  <a:pt x="8752460" y="1135317"/>
                  <a:pt x="8558431" y="1135317"/>
                </a:cubicBezTo>
                <a:close/>
                <a:moveTo>
                  <a:pt x="4503984" y="1135317"/>
                </a:moveTo>
                <a:cubicBezTo>
                  <a:pt x="4388581" y="1135317"/>
                  <a:pt x="4307396" y="1124264"/>
                  <a:pt x="4239692" y="1108655"/>
                </a:cubicBezTo>
                <a:lnTo>
                  <a:pt x="4108588" y="1070052"/>
                </a:lnTo>
                <a:lnTo>
                  <a:pt x="4238693" y="1097514"/>
                </a:lnTo>
                <a:cubicBezTo>
                  <a:pt x="4306438" y="1108696"/>
                  <a:pt x="4387822" y="1116611"/>
                  <a:pt x="4503903" y="1116611"/>
                </a:cubicBezTo>
                <a:cubicBezTo>
                  <a:pt x="4699051" y="1116611"/>
                  <a:pt x="4798265" y="1093827"/>
                  <a:pt x="4894280" y="1071841"/>
                </a:cubicBezTo>
                <a:lnTo>
                  <a:pt x="4902859" y="1070141"/>
                </a:lnTo>
                <a:lnTo>
                  <a:pt x="4893191" y="1072759"/>
                </a:lnTo>
                <a:cubicBezTo>
                  <a:pt x="4795487" y="1104038"/>
                  <a:pt x="4698012" y="1135317"/>
                  <a:pt x="4503984" y="1135317"/>
                </a:cubicBezTo>
                <a:close/>
                <a:moveTo>
                  <a:pt x="449536" y="1135317"/>
                </a:moveTo>
                <a:cubicBezTo>
                  <a:pt x="334134" y="1135317"/>
                  <a:pt x="252949" y="1124265"/>
                  <a:pt x="185245" y="1108655"/>
                </a:cubicBezTo>
                <a:lnTo>
                  <a:pt x="54142" y="1070052"/>
                </a:lnTo>
                <a:lnTo>
                  <a:pt x="184245" y="1097514"/>
                </a:lnTo>
                <a:cubicBezTo>
                  <a:pt x="251989" y="1108696"/>
                  <a:pt x="333375" y="1116611"/>
                  <a:pt x="449456" y="1116611"/>
                </a:cubicBezTo>
                <a:cubicBezTo>
                  <a:pt x="644604" y="1116611"/>
                  <a:pt x="743817" y="1093827"/>
                  <a:pt x="839832" y="1071841"/>
                </a:cubicBezTo>
                <a:lnTo>
                  <a:pt x="848412" y="1070141"/>
                </a:lnTo>
                <a:lnTo>
                  <a:pt x="838743" y="1072759"/>
                </a:lnTo>
                <a:cubicBezTo>
                  <a:pt x="741039" y="1104038"/>
                  <a:pt x="643564" y="1135317"/>
                  <a:pt x="449536" y="1135317"/>
                </a:cubicBezTo>
                <a:close/>
                <a:moveTo>
                  <a:pt x="10897571" y="1140669"/>
                </a:moveTo>
                <a:cubicBezTo>
                  <a:pt x="10843180" y="1140669"/>
                  <a:pt x="10796391" y="1126086"/>
                  <a:pt x="10755057" y="1101022"/>
                </a:cubicBezTo>
                <a:lnTo>
                  <a:pt x="10735644" y="1087095"/>
                </a:lnTo>
                <a:lnTo>
                  <a:pt x="10768000" y="1105541"/>
                </a:lnTo>
                <a:cubicBezTo>
                  <a:pt x="10806137" y="1122603"/>
                  <a:pt x="10848824" y="1132352"/>
                  <a:pt x="10897571" y="1132352"/>
                </a:cubicBezTo>
                <a:cubicBezTo>
                  <a:pt x="10946218" y="1132352"/>
                  <a:pt x="10988836" y="1127968"/>
                  <a:pt x="11026927" y="1120295"/>
                </a:cubicBezTo>
                <a:lnTo>
                  <a:pt x="11126971" y="1089178"/>
                </a:lnTo>
                <a:lnTo>
                  <a:pt x="11026150" y="1126424"/>
                </a:lnTo>
                <a:cubicBezTo>
                  <a:pt x="10988277" y="1135489"/>
                  <a:pt x="10945918" y="1140669"/>
                  <a:pt x="10897571" y="1140669"/>
                </a:cubicBezTo>
                <a:close/>
                <a:moveTo>
                  <a:pt x="9338225" y="1140669"/>
                </a:moveTo>
                <a:cubicBezTo>
                  <a:pt x="9228904" y="1140669"/>
                  <a:pt x="9149963" y="1122128"/>
                  <a:pt x="9084711" y="1095702"/>
                </a:cubicBezTo>
                <a:lnTo>
                  <a:pt x="9060150" y="1084220"/>
                </a:lnTo>
                <a:lnTo>
                  <a:pt x="9106387" y="1101573"/>
                </a:lnTo>
                <a:cubicBezTo>
                  <a:pt x="9167496" y="1120040"/>
                  <a:pt x="9240751" y="1132352"/>
                  <a:pt x="9338225" y="1132352"/>
                </a:cubicBezTo>
                <a:cubicBezTo>
                  <a:pt x="9386962" y="1132352"/>
                  <a:pt x="9429663" y="1122603"/>
                  <a:pt x="9467831" y="1105541"/>
                </a:cubicBezTo>
                <a:lnTo>
                  <a:pt x="9499431" y="1087547"/>
                </a:lnTo>
                <a:lnTo>
                  <a:pt x="9480639" y="1101022"/>
                </a:lnTo>
                <a:cubicBezTo>
                  <a:pt x="9439297" y="1126086"/>
                  <a:pt x="9392537" y="1140669"/>
                  <a:pt x="9338225" y="1140669"/>
                </a:cubicBezTo>
                <a:close/>
                <a:moveTo>
                  <a:pt x="6843124" y="1140669"/>
                </a:moveTo>
                <a:cubicBezTo>
                  <a:pt x="6788733" y="1140669"/>
                  <a:pt x="6741944" y="1126086"/>
                  <a:pt x="6700610" y="1101022"/>
                </a:cubicBezTo>
                <a:lnTo>
                  <a:pt x="6681199" y="1087097"/>
                </a:lnTo>
                <a:lnTo>
                  <a:pt x="6713552" y="1105541"/>
                </a:lnTo>
                <a:cubicBezTo>
                  <a:pt x="6751689" y="1122603"/>
                  <a:pt x="6794376" y="1132352"/>
                  <a:pt x="6843123" y="1132352"/>
                </a:cubicBezTo>
                <a:cubicBezTo>
                  <a:pt x="6891770" y="1132352"/>
                  <a:pt x="6934388" y="1127968"/>
                  <a:pt x="6972479" y="1120295"/>
                </a:cubicBezTo>
                <a:lnTo>
                  <a:pt x="7072527" y="1089177"/>
                </a:lnTo>
                <a:lnTo>
                  <a:pt x="6971703" y="1126424"/>
                </a:lnTo>
                <a:cubicBezTo>
                  <a:pt x="6933830" y="1135489"/>
                  <a:pt x="6891472" y="1140669"/>
                  <a:pt x="6843124" y="1140669"/>
                </a:cubicBezTo>
                <a:close/>
                <a:moveTo>
                  <a:pt x="5283778" y="1140669"/>
                </a:moveTo>
                <a:cubicBezTo>
                  <a:pt x="5174459" y="1140669"/>
                  <a:pt x="5095516" y="1122128"/>
                  <a:pt x="5030265" y="1095702"/>
                </a:cubicBezTo>
                <a:lnTo>
                  <a:pt x="5005704" y="1084220"/>
                </a:lnTo>
                <a:lnTo>
                  <a:pt x="5051940" y="1101573"/>
                </a:lnTo>
                <a:cubicBezTo>
                  <a:pt x="5113048" y="1120040"/>
                  <a:pt x="5186305" y="1132352"/>
                  <a:pt x="5283778" y="1132352"/>
                </a:cubicBezTo>
                <a:cubicBezTo>
                  <a:pt x="5332515" y="1132352"/>
                  <a:pt x="5375216" y="1122603"/>
                  <a:pt x="5413385" y="1105541"/>
                </a:cubicBezTo>
                <a:lnTo>
                  <a:pt x="5444983" y="1087547"/>
                </a:lnTo>
                <a:lnTo>
                  <a:pt x="5426191" y="1101022"/>
                </a:lnTo>
                <a:cubicBezTo>
                  <a:pt x="5384851" y="1126086"/>
                  <a:pt x="5338090" y="1140669"/>
                  <a:pt x="5283778" y="1140669"/>
                </a:cubicBezTo>
                <a:close/>
                <a:moveTo>
                  <a:pt x="2788677" y="1140669"/>
                </a:moveTo>
                <a:cubicBezTo>
                  <a:pt x="2734286" y="1140669"/>
                  <a:pt x="2687497" y="1126086"/>
                  <a:pt x="2646163" y="1101022"/>
                </a:cubicBezTo>
                <a:lnTo>
                  <a:pt x="2626750" y="1087095"/>
                </a:lnTo>
                <a:lnTo>
                  <a:pt x="2659106" y="1105541"/>
                </a:lnTo>
                <a:cubicBezTo>
                  <a:pt x="2697242" y="1122603"/>
                  <a:pt x="2739930" y="1132352"/>
                  <a:pt x="2788677" y="1132352"/>
                </a:cubicBezTo>
                <a:cubicBezTo>
                  <a:pt x="2837324" y="1132352"/>
                  <a:pt x="2879942" y="1127968"/>
                  <a:pt x="2918033" y="1120295"/>
                </a:cubicBezTo>
                <a:lnTo>
                  <a:pt x="3018078" y="1089177"/>
                </a:lnTo>
                <a:lnTo>
                  <a:pt x="2917256" y="1126424"/>
                </a:lnTo>
                <a:cubicBezTo>
                  <a:pt x="2879383" y="1135489"/>
                  <a:pt x="2837025" y="1140669"/>
                  <a:pt x="2788677" y="1140669"/>
                </a:cubicBezTo>
                <a:close/>
                <a:moveTo>
                  <a:pt x="1229330" y="1140669"/>
                </a:moveTo>
                <a:cubicBezTo>
                  <a:pt x="1120009" y="1140669"/>
                  <a:pt x="1041068" y="1122128"/>
                  <a:pt x="975816" y="1095702"/>
                </a:cubicBezTo>
                <a:lnTo>
                  <a:pt x="951257" y="1084221"/>
                </a:lnTo>
                <a:lnTo>
                  <a:pt x="997492" y="1101573"/>
                </a:lnTo>
                <a:cubicBezTo>
                  <a:pt x="1058600" y="1120040"/>
                  <a:pt x="1131856" y="1132352"/>
                  <a:pt x="1229330" y="1132352"/>
                </a:cubicBezTo>
                <a:cubicBezTo>
                  <a:pt x="1278067" y="1132352"/>
                  <a:pt x="1320768" y="1122603"/>
                  <a:pt x="1358937" y="1105541"/>
                </a:cubicBezTo>
                <a:lnTo>
                  <a:pt x="1390536" y="1087547"/>
                </a:lnTo>
                <a:lnTo>
                  <a:pt x="1371744" y="1101022"/>
                </a:lnTo>
                <a:cubicBezTo>
                  <a:pt x="1330402" y="1126086"/>
                  <a:pt x="1283642" y="1140669"/>
                  <a:pt x="1229330" y="1140669"/>
                </a:cubicBezTo>
                <a:close/>
                <a:moveTo>
                  <a:pt x="11677444" y="1150908"/>
                </a:moveTo>
                <a:cubicBezTo>
                  <a:pt x="11483455" y="1150628"/>
                  <a:pt x="11385701" y="1118610"/>
                  <a:pt x="11287837" y="1086661"/>
                </a:cubicBezTo>
                <a:lnTo>
                  <a:pt x="11211883" y="1065682"/>
                </a:lnTo>
                <a:lnTo>
                  <a:pt x="11286957" y="1078114"/>
                </a:lnTo>
                <a:cubicBezTo>
                  <a:pt x="11384920" y="1097241"/>
                  <a:pt x="11483054" y="1116368"/>
                  <a:pt x="11677363" y="1116368"/>
                </a:cubicBezTo>
                <a:cubicBezTo>
                  <a:pt x="11808714" y="1116368"/>
                  <a:pt x="11896295" y="1107614"/>
                  <a:pt x="11969335" y="1096052"/>
                </a:cubicBezTo>
                <a:lnTo>
                  <a:pt x="12138783" y="1065292"/>
                </a:lnTo>
                <a:lnTo>
                  <a:pt x="12070636" y="1085780"/>
                </a:lnTo>
                <a:cubicBezTo>
                  <a:pt x="11971995" y="1118035"/>
                  <a:pt x="11873871" y="1150908"/>
                  <a:pt x="11677444" y="1150908"/>
                </a:cubicBezTo>
                <a:close/>
                <a:moveTo>
                  <a:pt x="7622996" y="1150908"/>
                </a:moveTo>
                <a:cubicBezTo>
                  <a:pt x="7429007" y="1150628"/>
                  <a:pt x="7331253" y="1118610"/>
                  <a:pt x="7233389" y="1086661"/>
                </a:cubicBezTo>
                <a:lnTo>
                  <a:pt x="7157433" y="1065682"/>
                </a:lnTo>
                <a:lnTo>
                  <a:pt x="7232509" y="1078114"/>
                </a:lnTo>
                <a:cubicBezTo>
                  <a:pt x="7330472" y="1097241"/>
                  <a:pt x="7428606" y="1116368"/>
                  <a:pt x="7622915" y="1116368"/>
                </a:cubicBezTo>
                <a:cubicBezTo>
                  <a:pt x="7754266" y="1116368"/>
                  <a:pt x="7841847" y="1107614"/>
                  <a:pt x="7914888" y="1096052"/>
                </a:cubicBezTo>
                <a:lnTo>
                  <a:pt x="8084339" y="1065291"/>
                </a:lnTo>
                <a:lnTo>
                  <a:pt x="8016188" y="1085780"/>
                </a:lnTo>
                <a:cubicBezTo>
                  <a:pt x="7917547" y="1118035"/>
                  <a:pt x="7819424" y="1150908"/>
                  <a:pt x="7622996" y="1150908"/>
                </a:cubicBezTo>
                <a:close/>
                <a:moveTo>
                  <a:pt x="3568549" y="1150908"/>
                </a:moveTo>
                <a:cubicBezTo>
                  <a:pt x="3374560" y="1150628"/>
                  <a:pt x="3276806" y="1118610"/>
                  <a:pt x="3178942" y="1086661"/>
                </a:cubicBezTo>
                <a:lnTo>
                  <a:pt x="3102987" y="1065682"/>
                </a:lnTo>
                <a:lnTo>
                  <a:pt x="3178061" y="1078114"/>
                </a:lnTo>
                <a:cubicBezTo>
                  <a:pt x="3276025" y="1097241"/>
                  <a:pt x="3374159" y="1116368"/>
                  <a:pt x="3568468" y="1116368"/>
                </a:cubicBezTo>
                <a:cubicBezTo>
                  <a:pt x="3699819" y="1116368"/>
                  <a:pt x="3787399" y="1107614"/>
                  <a:pt x="3860440" y="1096052"/>
                </a:cubicBezTo>
                <a:lnTo>
                  <a:pt x="4029894" y="1065290"/>
                </a:lnTo>
                <a:lnTo>
                  <a:pt x="3961740" y="1085780"/>
                </a:lnTo>
                <a:cubicBezTo>
                  <a:pt x="3863101" y="1118035"/>
                  <a:pt x="3764976" y="1150908"/>
                  <a:pt x="3568549" y="1150908"/>
                </a:cubicBezTo>
                <a:close/>
                <a:moveTo>
                  <a:pt x="10897571" y="1153303"/>
                </a:moveTo>
                <a:cubicBezTo>
                  <a:pt x="10843203" y="1153303"/>
                  <a:pt x="10796441" y="1136477"/>
                  <a:pt x="10755135" y="1107557"/>
                </a:cubicBezTo>
                <a:lnTo>
                  <a:pt x="10736480" y="1092104"/>
                </a:lnTo>
                <a:lnTo>
                  <a:pt x="10767951" y="1113299"/>
                </a:lnTo>
                <a:cubicBezTo>
                  <a:pt x="10806100" y="1133463"/>
                  <a:pt x="10848804" y="1144985"/>
                  <a:pt x="10897571" y="1144985"/>
                </a:cubicBezTo>
                <a:cubicBezTo>
                  <a:pt x="10946258" y="1144985"/>
                  <a:pt x="10988905" y="1139805"/>
                  <a:pt x="11027016" y="1130740"/>
                </a:cubicBezTo>
                <a:lnTo>
                  <a:pt x="11123791" y="1095189"/>
                </a:lnTo>
                <a:lnTo>
                  <a:pt x="11026085" y="1136866"/>
                </a:lnTo>
                <a:cubicBezTo>
                  <a:pt x="10988235" y="1147326"/>
                  <a:pt x="10945899" y="1153303"/>
                  <a:pt x="10897571" y="1153303"/>
                </a:cubicBezTo>
                <a:close/>
                <a:moveTo>
                  <a:pt x="9338225" y="1153303"/>
                </a:moveTo>
                <a:cubicBezTo>
                  <a:pt x="9228949" y="1153303"/>
                  <a:pt x="9150027" y="1131954"/>
                  <a:pt x="9084784" y="1101492"/>
                </a:cubicBezTo>
                <a:lnTo>
                  <a:pt x="9060045" y="1088155"/>
                </a:lnTo>
                <a:lnTo>
                  <a:pt x="9106364" y="1108660"/>
                </a:lnTo>
                <a:cubicBezTo>
                  <a:pt x="9167500" y="1130455"/>
                  <a:pt x="9240771" y="1144985"/>
                  <a:pt x="9338225" y="1144985"/>
                </a:cubicBezTo>
                <a:cubicBezTo>
                  <a:pt x="9386952" y="1144985"/>
                  <a:pt x="9429647" y="1133463"/>
                  <a:pt x="9467812" y="1113299"/>
                </a:cubicBezTo>
                <a:lnTo>
                  <a:pt x="9499886" y="1091713"/>
                </a:lnTo>
                <a:lnTo>
                  <a:pt x="9480735" y="1107557"/>
                </a:lnTo>
                <a:cubicBezTo>
                  <a:pt x="9439382" y="1136477"/>
                  <a:pt x="9392593" y="1153303"/>
                  <a:pt x="9338225" y="1153303"/>
                </a:cubicBezTo>
                <a:close/>
                <a:moveTo>
                  <a:pt x="6843123" y="1153303"/>
                </a:moveTo>
                <a:cubicBezTo>
                  <a:pt x="6788755" y="1153303"/>
                  <a:pt x="6741993" y="1136477"/>
                  <a:pt x="6700687" y="1107557"/>
                </a:cubicBezTo>
                <a:lnTo>
                  <a:pt x="6682032" y="1092103"/>
                </a:lnTo>
                <a:lnTo>
                  <a:pt x="6713504" y="1113299"/>
                </a:lnTo>
                <a:cubicBezTo>
                  <a:pt x="6751653" y="1133463"/>
                  <a:pt x="6794357" y="1144985"/>
                  <a:pt x="6843124" y="1144985"/>
                </a:cubicBezTo>
                <a:cubicBezTo>
                  <a:pt x="6891811" y="1144985"/>
                  <a:pt x="6934458" y="1139805"/>
                  <a:pt x="6972569" y="1130740"/>
                </a:cubicBezTo>
                <a:lnTo>
                  <a:pt x="7069341" y="1095190"/>
                </a:lnTo>
                <a:lnTo>
                  <a:pt x="6971637" y="1136866"/>
                </a:lnTo>
                <a:cubicBezTo>
                  <a:pt x="6933787" y="1147326"/>
                  <a:pt x="6891451" y="1153303"/>
                  <a:pt x="6843123" y="1153303"/>
                </a:cubicBezTo>
                <a:close/>
                <a:moveTo>
                  <a:pt x="5283778" y="1153303"/>
                </a:moveTo>
                <a:cubicBezTo>
                  <a:pt x="5174501" y="1153303"/>
                  <a:pt x="5095580" y="1131954"/>
                  <a:pt x="5030337" y="1101492"/>
                </a:cubicBezTo>
                <a:lnTo>
                  <a:pt x="5005596" y="1088154"/>
                </a:lnTo>
                <a:lnTo>
                  <a:pt x="5051917" y="1108660"/>
                </a:lnTo>
                <a:cubicBezTo>
                  <a:pt x="5113053" y="1130455"/>
                  <a:pt x="5186323" y="1144985"/>
                  <a:pt x="5283778" y="1144985"/>
                </a:cubicBezTo>
                <a:cubicBezTo>
                  <a:pt x="5332505" y="1144985"/>
                  <a:pt x="5375199" y="1133463"/>
                  <a:pt x="5413365" y="1113299"/>
                </a:cubicBezTo>
                <a:lnTo>
                  <a:pt x="5445440" y="1091712"/>
                </a:lnTo>
                <a:lnTo>
                  <a:pt x="5426287" y="1107557"/>
                </a:lnTo>
                <a:cubicBezTo>
                  <a:pt x="5384937" y="1136477"/>
                  <a:pt x="5338146" y="1153303"/>
                  <a:pt x="5283778" y="1153303"/>
                </a:cubicBezTo>
                <a:close/>
                <a:moveTo>
                  <a:pt x="2788676" y="1153303"/>
                </a:moveTo>
                <a:cubicBezTo>
                  <a:pt x="2734308" y="1153303"/>
                  <a:pt x="2687546" y="1136477"/>
                  <a:pt x="2646240" y="1107557"/>
                </a:cubicBezTo>
                <a:lnTo>
                  <a:pt x="2627582" y="1092101"/>
                </a:lnTo>
                <a:lnTo>
                  <a:pt x="2659058" y="1113299"/>
                </a:lnTo>
                <a:cubicBezTo>
                  <a:pt x="2697207" y="1133463"/>
                  <a:pt x="2739910" y="1144985"/>
                  <a:pt x="2788677" y="1144985"/>
                </a:cubicBezTo>
                <a:cubicBezTo>
                  <a:pt x="2837364" y="1144985"/>
                  <a:pt x="2880011" y="1139805"/>
                  <a:pt x="2918122" y="1130740"/>
                </a:cubicBezTo>
                <a:lnTo>
                  <a:pt x="3014897" y="1095189"/>
                </a:lnTo>
                <a:lnTo>
                  <a:pt x="2917190" y="1136866"/>
                </a:lnTo>
                <a:cubicBezTo>
                  <a:pt x="2879341" y="1147326"/>
                  <a:pt x="2837004" y="1153303"/>
                  <a:pt x="2788676" y="1153303"/>
                </a:cubicBezTo>
                <a:close/>
                <a:moveTo>
                  <a:pt x="1229331" y="1153303"/>
                </a:moveTo>
                <a:cubicBezTo>
                  <a:pt x="1120054" y="1153303"/>
                  <a:pt x="1041133" y="1131954"/>
                  <a:pt x="975889" y="1101492"/>
                </a:cubicBezTo>
                <a:lnTo>
                  <a:pt x="951150" y="1088156"/>
                </a:lnTo>
                <a:lnTo>
                  <a:pt x="997469" y="1108660"/>
                </a:lnTo>
                <a:cubicBezTo>
                  <a:pt x="1058605" y="1130455"/>
                  <a:pt x="1131876" y="1144985"/>
                  <a:pt x="1229330" y="1144985"/>
                </a:cubicBezTo>
                <a:cubicBezTo>
                  <a:pt x="1278057" y="1144985"/>
                  <a:pt x="1320752" y="1133463"/>
                  <a:pt x="1358917" y="1113299"/>
                </a:cubicBezTo>
                <a:lnTo>
                  <a:pt x="1390993" y="1091712"/>
                </a:lnTo>
                <a:lnTo>
                  <a:pt x="1371840" y="1107557"/>
                </a:lnTo>
                <a:cubicBezTo>
                  <a:pt x="1330488" y="1136477"/>
                  <a:pt x="1283699" y="1153303"/>
                  <a:pt x="1229331" y="1153303"/>
                </a:cubicBezTo>
                <a:close/>
                <a:moveTo>
                  <a:pt x="8558431" y="1158424"/>
                </a:moveTo>
                <a:cubicBezTo>
                  <a:pt x="8389106" y="1158424"/>
                  <a:pt x="8296364" y="1128475"/>
                  <a:pt x="8204757" y="1092117"/>
                </a:cubicBezTo>
                <a:lnTo>
                  <a:pt x="8155592" y="1072444"/>
                </a:lnTo>
                <a:lnTo>
                  <a:pt x="8292391" y="1112872"/>
                </a:lnTo>
                <a:cubicBezTo>
                  <a:pt x="8360165" y="1128562"/>
                  <a:pt x="8441750" y="1139714"/>
                  <a:pt x="8558192" y="1139714"/>
                </a:cubicBezTo>
                <a:cubicBezTo>
                  <a:pt x="8753499" y="1139714"/>
                  <a:pt x="8852713" y="1107736"/>
                  <a:pt x="8948728" y="1077037"/>
                </a:cubicBezTo>
                <a:lnTo>
                  <a:pt x="8953294" y="1075798"/>
                </a:lnTo>
                <a:lnTo>
                  <a:pt x="8947819" y="1077959"/>
                </a:lnTo>
                <a:cubicBezTo>
                  <a:pt x="8850055" y="1118192"/>
                  <a:pt x="8752461" y="1158424"/>
                  <a:pt x="8558431" y="1158424"/>
                </a:cubicBezTo>
                <a:close/>
                <a:moveTo>
                  <a:pt x="4503984" y="1158424"/>
                </a:moveTo>
                <a:cubicBezTo>
                  <a:pt x="4334659" y="1158424"/>
                  <a:pt x="4241916" y="1128475"/>
                  <a:pt x="4150310" y="1092117"/>
                </a:cubicBezTo>
                <a:lnTo>
                  <a:pt x="4101142" y="1072443"/>
                </a:lnTo>
                <a:lnTo>
                  <a:pt x="4237943" y="1112872"/>
                </a:lnTo>
                <a:cubicBezTo>
                  <a:pt x="4305717" y="1128562"/>
                  <a:pt x="4387304" y="1139714"/>
                  <a:pt x="4503744" y="1139714"/>
                </a:cubicBezTo>
                <a:cubicBezTo>
                  <a:pt x="4699052" y="1139714"/>
                  <a:pt x="4798265" y="1107736"/>
                  <a:pt x="4894280" y="1077037"/>
                </a:cubicBezTo>
                <a:lnTo>
                  <a:pt x="4898846" y="1075798"/>
                </a:lnTo>
                <a:lnTo>
                  <a:pt x="4893371" y="1077959"/>
                </a:lnTo>
                <a:cubicBezTo>
                  <a:pt x="4795607" y="1118192"/>
                  <a:pt x="4698013" y="1158424"/>
                  <a:pt x="4503984" y="1158424"/>
                </a:cubicBezTo>
                <a:close/>
                <a:moveTo>
                  <a:pt x="449537" y="1158424"/>
                </a:moveTo>
                <a:cubicBezTo>
                  <a:pt x="280211" y="1158424"/>
                  <a:pt x="187469" y="1128475"/>
                  <a:pt x="95862" y="1092117"/>
                </a:cubicBezTo>
                <a:lnTo>
                  <a:pt x="46688" y="1072441"/>
                </a:lnTo>
                <a:lnTo>
                  <a:pt x="183496" y="1112872"/>
                </a:lnTo>
                <a:cubicBezTo>
                  <a:pt x="251270" y="1128562"/>
                  <a:pt x="332855" y="1139714"/>
                  <a:pt x="449297" y="1139714"/>
                </a:cubicBezTo>
                <a:cubicBezTo>
                  <a:pt x="644604" y="1139714"/>
                  <a:pt x="743818" y="1107736"/>
                  <a:pt x="839832" y="1077037"/>
                </a:cubicBezTo>
                <a:lnTo>
                  <a:pt x="844398" y="1075798"/>
                </a:lnTo>
                <a:lnTo>
                  <a:pt x="838924" y="1077959"/>
                </a:lnTo>
                <a:cubicBezTo>
                  <a:pt x="741160" y="1118192"/>
                  <a:pt x="643566" y="1158424"/>
                  <a:pt x="449537" y="1158424"/>
                </a:cubicBezTo>
                <a:close/>
                <a:moveTo>
                  <a:pt x="10897571" y="1166492"/>
                </a:moveTo>
                <a:cubicBezTo>
                  <a:pt x="10843214" y="1166492"/>
                  <a:pt x="10796457" y="1147423"/>
                  <a:pt x="10755152" y="1114647"/>
                </a:cubicBezTo>
                <a:lnTo>
                  <a:pt x="10734102" y="1094886"/>
                </a:lnTo>
                <a:lnTo>
                  <a:pt x="10767898" y="1121139"/>
                </a:lnTo>
                <a:cubicBezTo>
                  <a:pt x="10806063" y="1144404"/>
                  <a:pt x="10848784" y="1157699"/>
                  <a:pt x="10897571" y="1157699"/>
                </a:cubicBezTo>
                <a:cubicBezTo>
                  <a:pt x="10946538" y="1157699"/>
                  <a:pt x="10989514" y="1151583"/>
                  <a:pt x="11027927" y="1140946"/>
                </a:cubicBezTo>
                <a:lnTo>
                  <a:pt x="11128577" y="1098052"/>
                </a:lnTo>
                <a:lnTo>
                  <a:pt x="11127734" y="1098751"/>
                </a:lnTo>
                <a:cubicBezTo>
                  <a:pt x="11066927" y="1139396"/>
                  <a:pt x="10994206" y="1166492"/>
                  <a:pt x="10897571" y="1166492"/>
                </a:cubicBezTo>
                <a:close/>
                <a:moveTo>
                  <a:pt x="9338225" y="1166492"/>
                </a:moveTo>
                <a:cubicBezTo>
                  <a:pt x="9283609" y="1166492"/>
                  <a:pt x="9236576" y="1160402"/>
                  <a:pt x="9195042" y="1149982"/>
                </a:cubicBezTo>
                <a:lnTo>
                  <a:pt x="9107814" y="1116340"/>
                </a:lnTo>
                <a:lnTo>
                  <a:pt x="9105960" y="1115790"/>
                </a:lnTo>
                <a:lnTo>
                  <a:pt x="9104638" y="1115115"/>
                </a:lnTo>
                <a:lnTo>
                  <a:pt x="9084857" y="1107486"/>
                </a:lnTo>
                <a:lnTo>
                  <a:pt x="9060637" y="1092648"/>
                </a:lnTo>
                <a:lnTo>
                  <a:pt x="9104638" y="1115115"/>
                </a:lnTo>
                <a:lnTo>
                  <a:pt x="9107814" y="1116340"/>
                </a:lnTo>
                <a:lnTo>
                  <a:pt x="9208400" y="1146174"/>
                </a:lnTo>
                <a:cubicBezTo>
                  <a:pt x="9246607" y="1153508"/>
                  <a:pt x="9289378" y="1157699"/>
                  <a:pt x="9338225" y="1157699"/>
                </a:cubicBezTo>
                <a:cubicBezTo>
                  <a:pt x="9387072" y="1157699"/>
                  <a:pt x="9429859" y="1144404"/>
                  <a:pt x="9468094" y="1121139"/>
                </a:cubicBezTo>
                <a:lnTo>
                  <a:pt x="9500544" y="1095981"/>
                </a:lnTo>
                <a:lnTo>
                  <a:pt x="9480643" y="1114647"/>
                </a:lnTo>
                <a:cubicBezTo>
                  <a:pt x="9439308" y="1147423"/>
                  <a:pt x="9392548" y="1166492"/>
                  <a:pt x="9338225" y="1166492"/>
                </a:cubicBezTo>
                <a:close/>
                <a:moveTo>
                  <a:pt x="6843123" y="1166492"/>
                </a:moveTo>
                <a:cubicBezTo>
                  <a:pt x="6788766" y="1166492"/>
                  <a:pt x="6742009" y="1147423"/>
                  <a:pt x="6700704" y="1114647"/>
                </a:cubicBezTo>
                <a:lnTo>
                  <a:pt x="6679656" y="1094887"/>
                </a:lnTo>
                <a:lnTo>
                  <a:pt x="6713451" y="1121139"/>
                </a:lnTo>
                <a:cubicBezTo>
                  <a:pt x="6751615" y="1144404"/>
                  <a:pt x="6794336" y="1157699"/>
                  <a:pt x="6843123" y="1157699"/>
                </a:cubicBezTo>
                <a:cubicBezTo>
                  <a:pt x="6892090" y="1157699"/>
                  <a:pt x="6935066" y="1151583"/>
                  <a:pt x="6973479" y="1140946"/>
                </a:cubicBezTo>
                <a:lnTo>
                  <a:pt x="7074129" y="1098052"/>
                </a:lnTo>
                <a:lnTo>
                  <a:pt x="7073286" y="1098751"/>
                </a:lnTo>
                <a:cubicBezTo>
                  <a:pt x="7012479" y="1139396"/>
                  <a:pt x="6939758" y="1166492"/>
                  <a:pt x="6843123" y="1166492"/>
                </a:cubicBezTo>
                <a:close/>
                <a:moveTo>
                  <a:pt x="5283778" y="1166492"/>
                </a:moveTo>
                <a:cubicBezTo>
                  <a:pt x="5229163" y="1166492"/>
                  <a:pt x="5182130" y="1160402"/>
                  <a:pt x="5140597" y="1149982"/>
                </a:cubicBezTo>
                <a:lnTo>
                  <a:pt x="5053371" y="1116341"/>
                </a:lnTo>
                <a:lnTo>
                  <a:pt x="5051513" y="1115790"/>
                </a:lnTo>
                <a:lnTo>
                  <a:pt x="5050188" y="1115114"/>
                </a:lnTo>
                <a:lnTo>
                  <a:pt x="5030410" y="1107486"/>
                </a:lnTo>
                <a:lnTo>
                  <a:pt x="5006198" y="1092651"/>
                </a:lnTo>
                <a:lnTo>
                  <a:pt x="5050188" y="1115114"/>
                </a:lnTo>
                <a:lnTo>
                  <a:pt x="5053371" y="1116341"/>
                </a:lnTo>
                <a:lnTo>
                  <a:pt x="5153953" y="1146174"/>
                </a:lnTo>
                <a:cubicBezTo>
                  <a:pt x="5192160" y="1153508"/>
                  <a:pt x="5234930" y="1157699"/>
                  <a:pt x="5283778" y="1157699"/>
                </a:cubicBezTo>
                <a:cubicBezTo>
                  <a:pt x="5332626" y="1157699"/>
                  <a:pt x="5375412" y="1144404"/>
                  <a:pt x="5413647" y="1121139"/>
                </a:cubicBezTo>
                <a:lnTo>
                  <a:pt x="5446100" y="1095979"/>
                </a:lnTo>
                <a:lnTo>
                  <a:pt x="5426197" y="1114647"/>
                </a:lnTo>
                <a:cubicBezTo>
                  <a:pt x="5384862" y="1147423"/>
                  <a:pt x="5338101" y="1166492"/>
                  <a:pt x="5283778" y="1166492"/>
                </a:cubicBezTo>
                <a:close/>
                <a:moveTo>
                  <a:pt x="2788677" y="1166492"/>
                </a:moveTo>
                <a:cubicBezTo>
                  <a:pt x="2734320" y="1166492"/>
                  <a:pt x="2687563" y="1147423"/>
                  <a:pt x="2646257" y="1114647"/>
                </a:cubicBezTo>
                <a:lnTo>
                  <a:pt x="2625209" y="1094887"/>
                </a:lnTo>
                <a:lnTo>
                  <a:pt x="2659004" y="1121139"/>
                </a:lnTo>
                <a:cubicBezTo>
                  <a:pt x="2697168" y="1144404"/>
                  <a:pt x="2739890" y="1157699"/>
                  <a:pt x="2788676" y="1157699"/>
                </a:cubicBezTo>
                <a:cubicBezTo>
                  <a:pt x="2837644" y="1157699"/>
                  <a:pt x="2880620" y="1151583"/>
                  <a:pt x="2919033" y="1140946"/>
                </a:cubicBezTo>
                <a:lnTo>
                  <a:pt x="3019683" y="1098052"/>
                </a:lnTo>
                <a:lnTo>
                  <a:pt x="3018841" y="1098751"/>
                </a:lnTo>
                <a:cubicBezTo>
                  <a:pt x="2958033" y="1139396"/>
                  <a:pt x="2885312" y="1166492"/>
                  <a:pt x="2788677" y="1166492"/>
                </a:cubicBezTo>
                <a:close/>
                <a:moveTo>
                  <a:pt x="1229330" y="1166492"/>
                </a:moveTo>
                <a:cubicBezTo>
                  <a:pt x="1174715" y="1166492"/>
                  <a:pt x="1127682" y="1160402"/>
                  <a:pt x="1086148" y="1149982"/>
                </a:cubicBezTo>
                <a:lnTo>
                  <a:pt x="998921" y="1116341"/>
                </a:lnTo>
                <a:lnTo>
                  <a:pt x="997066" y="1115790"/>
                </a:lnTo>
                <a:lnTo>
                  <a:pt x="995743" y="1115115"/>
                </a:lnTo>
                <a:lnTo>
                  <a:pt x="975963" y="1107486"/>
                </a:lnTo>
                <a:lnTo>
                  <a:pt x="951745" y="1092649"/>
                </a:lnTo>
                <a:lnTo>
                  <a:pt x="995743" y="1115115"/>
                </a:lnTo>
                <a:lnTo>
                  <a:pt x="998921" y="1116341"/>
                </a:lnTo>
                <a:lnTo>
                  <a:pt x="1099506" y="1146174"/>
                </a:lnTo>
                <a:cubicBezTo>
                  <a:pt x="1137713" y="1153508"/>
                  <a:pt x="1180484" y="1157699"/>
                  <a:pt x="1229331" y="1157699"/>
                </a:cubicBezTo>
                <a:cubicBezTo>
                  <a:pt x="1278178" y="1157699"/>
                  <a:pt x="1320966" y="1144404"/>
                  <a:pt x="1359200" y="1121139"/>
                </a:cubicBezTo>
                <a:lnTo>
                  <a:pt x="1391648" y="1095983"/>
                </a:lnTo>
                <a:lnTo>
                  <a:pt x="1371748" y="1114647"/>
                </a:lnTo>
                <a:cubicBezTo>
                  <a:pt x="1330414" y="1147423"/>
                  <a:pt x="1283654" y="1166492"/>
                  <a:pt x="1229330" y="1166492"/>
                </a:cubicBezTo>
                <a:close/>
                <a:moveTo>
                  <a:pt x="10897573" y="1178803"/>
                </a:moveTo>
                <a:cubicBezTo>
                  <a:pt x="10843205" y="1178803"/>
                  <a:pt x="10796441" y="1157490"/>
                  <a:pt x="10755132" y="1120859"/>
                </a:cubicBezTo>
                <a:lnTo>
                  <a:pt x="10736438" y="1101244"/>
                </a:lnTo>
                <a:lnTo>
                  <a:pt x="10767852" y="1128894"/>
                </a:lnTo>
                <a:cubicBezTo>
                  <a:pt x="10806028" y="1155262"/>
                  <a:pt x="10848764" y="1170329"/>
                  <a:pt x="10897571" y="1170329"/>
                </a:cubicBezTo>
                <a:cubicBezTo>
                  <a:pt x="10971051" y="1170329"/>
                  <a:pt x="11031041" y="1154691"/>
                  <a:pt x="11082363" y="1129553"/>
                </a:cubicBezTo>
                <a:lnTo>
                  <a:pt x="11124098" y="1105447"/>
                </a:lnTo>
                <a:lnTo>
                  <a:pt x="11079725" y="1134086"/>
                </a:lnTo>
                <a:cubicBezTo>
                  <a:pt x="11029092" y="1161768"/>
                  <a:pt x="10970064" y="1178803"/>
                  <a:pt x="10897573" y="1178803"/>
                </a:cubicBezTo>
                <a:close/>
                <a:moveTo>
                  <a:pt x="9338225" y="1178803"/>
                </a:moveTo>
                <a:cubicBezTo>
                  <a:pt x="9283610" y="1178803"/>
                  <a:pt x="9236595" y="1172037"/>
                  <a:pt x="9195087" y="1160446"/>
                </a:cubicBezTo>
                <a:lnTo>
                  <a:pt x="9112648" y="1125027"/>
                </a:lnTo>
                <a:lnTo>
                  <a:pt x="9106207" y="1122861"/>
                </a:lnTo>
                <a:lnTo>
                  <a:pt x="9102164" y="1120523"/>
                </a:lnTo>
                <a:lnTo>
                  <a:pt x="9084986" y="1113142"/>
                </a:lnTo>
                <a:lnTo>
                  <a:pt x="9060618" y="1096489"/>
                </a:lnTo>
                <a:lnTo>
                  <a:pt x="9102164" y="1120523"/>
                </a:lnTo>
                <a:lnTo>
                  <a:pt x="9112648" y="1125027"/>
                </a:lnTo>
                <a:lnTo>
                  <a:pt x="9208564" y="1157276"/>
                </a:lnTo>
                <a:cubicBezTo>
                  <a:pt x="9246731" y="1165582"/>
                  <a:pt x="9289448" y="1170329"/>
                  <a:pt x="9338225" y="1170329"/>
                </a:cubicBezTo>
                <a:cubicBezTo>
                  <a:pt x="9387002" y="1170329"/>
                  <a:pt x="9429737" y="1155262"/>
                  <a:pt x="9467933" y="1128894"/>
                </a:cubicBezTo>
                <a:lnTo>
                  <a:pt x="9499219" y="1101382"/>
                </a:lnTo>
                <a:lnTo>
                  <a:pt x="9480639" y="1120859"/>
                </a:lnTo>
                <a:cubicBezTo>
                  <a:pt x="9439307" y="1157490"/>
                  <a:pt x="9392548" y="1178803"/>
                  <a:pt x="9338225" y="1178803"/>
                </a:cubicBezTo>
                <a:close/>
                <a:moveTo>
                  <a:pt x="6843125" y="1178803"/>
                </a:moveTo>
                <a:cubicBezTo>
                  <a:pt x="6788757" y="1178803"/>
                  <a:pt x="6741993" y="1157490"/>
                  <a:pt x="6700685" y="1120859"/>
                </a:cubicBezTo>
                <a:lnTo>
                  <a:pt x="6681990" y="1101245"/>
                </a:lnTo>
                <a:lnTo>
                  <a:pt x="6713405" y="1128894"/>
                </a:lnTo>
                <a:cubicBezTo>
                  <a:pt x="6751580" y="1155262"/>
                  <a:pt x="6794316" y="1170329"/>
                  <a:pt x="6843123" y="1170329"/>
                </a:cubicBezTo>
                <a:cubicBezTo>
                  <a:pt x="6916604" y="1170329"/>
                  <a:pt x="6976593" y="1154691"/>
                  <a:pt x="7027915" y="1129553"/>
                </a:cubicBezTo>
                <a:lnTo>
                  <a:pt x="7069646" y="1105449"/>
                </a:lnTo>
                <a:lnTo>
                  <a:pt x="7025277" y="1134086"/>
                </a:lnTo>
                <a:cubicBezTo>
                  <a:pt x="6974644" y="1161768"/>
                  <a:pt x="6915616" y="1178803"/>
                  <a:pt x="6843125" y="1178803"/>
                </a:cubicBezTo>
                <a:close/>
                <a:moveTo>
                  <a:pt x="5283779" y="1178803"/>
                </a:moveTo>
                <a:cubicBezTo>
                  <a:pt x="5229163" y="1178803"/>
                  <a:pt x="5182149" y="1172037"/>
                  <a:pt x="5140641" y="1160446"/>
                </a:cubicBezTo>
                <a:lnTo>
                  <a:pt x="5058204" y="1125028"/>
                </a:lnTo>
                <a:lnTo>
                  <a:pt x="5051760" y="1122861"/>
                </a:lnTo>
                <a:lnTo>
                  <a:pt x="5047716" y="1120522"/>
                </a:lnTo>
                <a:lnTo>
                  <a:pt x="5030539" y="1113142"/>
                </a:lnTo>
                <a:lnTo>
                  <a:pt x="5006172" y="1096490"/>
                </a:lnTo>
                <a:lnTo>
                  <a:pt x="5047716" y="1120522"/>
                </a:lnTo>
                <a:lnTo>
                  <a:pt x="5058204" y="1125028"/>
                </a:lnTo>
                <a:lnTo>
                  <a:pt x="5154119" y="1157276"/>
                </a:lnTo>
                <a:cubicBezTo>
                  <a:pt x="5192284" y="1165582"/>
                  <a:pt x="5235001" y="1170329"/>
                  <a:pt x="5283778" y="1170329"/>
                </a:cubicBezTo>
                <a:cubicBezTo>
                  <a:pt x="5332555" y="1170329"/>
                  <a:pt x="5375289" y="1155262"/>
                  <a:pt x="5413486" y="1128894"/>
                </a:cubicBezTo>
                <a:lnTo>
                  <a:pt x="5444777" y="1101377"/>
                </a:lnTo>
                <a:lnTo>
                  <a:pt x="5426193" y="1120859"/>
                </a:lnTo>
                <a:cubicBezTo>
                  <a:pt x="5384860" y="1157490"/>
                  <a:pt x="5338102" y="1178803"/>
                  <a:pt x="5283779" y="1178803"/>
                </a:cubicBezTo>
                <a:close/>
                <a:moveTo>
                  <a:pt x="2788679" y="1178803"/>
                </a:moveTo>
                <a:cubicBezTo>
                  <a:pt x="2734310" y="1178803"/>
                  <a:pt x="2687547" y="1157490"/>
                  <a:pt x="2646238" y="1120859"/>
                </a:cubicBezTo>
                <a:lnTo>
                  <a:pt x="2627543" y="1101244"/>
                </a:lnTo>
                <a:lnTo>
                  <a:pt x="2658958" y="1128894"/>
                </a:lnTo>
                <a:cubicBezTo>
                  <a:pt x="2697134" y="1155262"/>
                  <a:pt x="2739870" y="1170329"/>
                  <a:pt x="2788677" y="1170329"/>
                </a:cubicBezTo>
                <a:cubicBezTo>
                  <a:pt x="2862157" y="1170329"/>
                  <a:pt x="2922147" y="1154691"/>
                  <a:pt x="2973469" y="1129553"/>
                </a:cubicBezTo>
                <a:lnTo>
                  <a:pt x="3015205" y="1105446"/>
                </a:lnTo>
                <a:lnTo>
                  <a:pt x="2970831" y="1134086"/>
                </a:lnTo>
                <a:cubicBezTo>
                  <a:pt x="2920198" y="1161768"/>
                  <a:pt x="2861170" y="1178803"/>
                  <a:pt x="2788679" y="1178803"/>
                </a:cubicBezTo>
                <a:close/>
                <a:moveTo>
                  <a:pt x="1229332" y="1178803"/>
                </a:moveTo>
                <a:cubicBezTo>
                  <a:pt x="1174716" y="1178803"/>
                  <a:pt x="1127702" y="1172037"/>
                  <a:pt x="1086193" y="1160446"/>
                </a:cubicBezTo>
                <a:lnTo>
                  <a:pt x="1003755" y="1125028"/>
                </a:lnTo>
                <a:lnTo>
                  <a:pt x="997312" y="1122861"/>
                </a:lnTo>
                <a:lnTo>
                  <a:pt x="993269" y="1120522"/>
                </a:lnTo>
                <a:lnTo>
                  <a:pt x="976092" y="1113142"/>
                </a:lnTo>
                <a:lnTo>
                  <a:pt x="951725" y="1096490"/>
                </a:lnTo>
                <a:lnTo>
                  <a:pt x="993269" y="1120522"/>
                </a:lnTo>
                <a:lnTo>
                  <a:pt x="1003755" y="1125028"/>
                </a:lnTo>
                <a:lnTo>
                  <a:pt x="1099669" y="1157276"/>
                </a:lnTo>
                <a:cubicBezTo>
                  <a:pt x="1137836" y="1165582"/>
                  <a:pt x="1180553" y="1170329"/>
                  <a:pt x="1229330" y="1170329"/>
                </a:cubicBezTo>
                <a:cubicBezTo>
                  <a:pt x="1278107" y="1170329"/>
                  <a:pt x="1320842" y="1155262"/>
                  <a:pt x="1359038" y="1128894"/>
                </a:cubicBezTo>
                <a:lnTo>
                  <a:pt x="1390328" y="1101378"/>
                </a:lnTo>
                <a:lnTo>
                  <a:pt x="1371745" y="1120859"/>
                </a:lnTo>
                <a:cubicBezTo>
                  <a:pt x="1330413" y="1157490"/>
                  <a:pt x="1283655" y="1178803"/>
                  <a:pt x="1229332" y="1178803"/>
                </a:cubicBezTo>
                <a:close/>
                <a:moveTo>
                  <a:pt x="8558432" y="1181772"/>
                </a:moveTo>
                <a:cubicBezTo>
                  <a:pt x="8388747" y="1181772"/>
                  <a:pt x="8295645" y="1144851"/>
                  <a:pt x="8204488" y="1100590"/>
                </a:cubicBezTo>
                <a:lnTo>
                  <a:pt x="8162538" y="1080075"/>
                </a:lnTo>
                <a:lnTo>
                  <a:pt x="8197803" y="1094327"/>
                </a:lnTo>
                <a:cubicBezTo>
                  <a:pt x="8286536" y="1130089"/>
                  <a:pt x="8383250" y="1162422"/>
                  <a:pt x="8558032" y="1162422"/>
                </a:cubicBezTo>
                <a:cubicBezTo>
                  <a:pt x="8753420" y="1162422"/>
                  <a:pt x="8852713" y="1121490"/>
                  <a:pt x="8948728" y="1081837"/>
                </a:cubicBezTo>
                <a:lnTo>
                  <a:pt x="8954816" y="1079711"/>
                </a:lnTo>
                <a:lnTo>
                  <a:pt x="8947429" y="1083278"/>
                </a:lnTo>
                <a:cubicBezTo>
                  <a:pt x="8849655" y="1132525"/>
                  <a:pt x="8752181" y="1181772"/>
                  <a:pt x="8558432" y="1181772"/>
                </a:cubicBezTo>
                <a:close/>
                <a:moveTo>
                  <a:pt x="4503985" y="1181772"/>
                </a:moveTo>
                <a:cubicBezTo>
                  <a:pt x="4334299" y="1181772"/>
                  <a:pt x="4241197" y="1144851"/>
                  <a:pt x="4150041" y="1100590"/>
                </a:cubicBezTo>
                <a:lnTo>
                  <a:pt x="4108089" y="1080074"/>
                </a:lnTo>
                <a:lnTo>
                  <a:pt x="4143356" y="1094327"/>
                </a:lnTo>
                <a:cubicBezTo>
                  <a:pt x="4232089" y="1130089"/>
                  <a:pt x="4328803" y="1162422"/>
                  <a:pt x="4503585" y="1162422"/>
                </a:cubicBezTo>
                <a:cubicBezTo>
                  <a:pt x="4698973" y="1162422"/>
                  <a:pt x="4798265" y="1121490"/>
                  <a:pt x="4894280" y="1081837"/>
                </a:cubicBezTo>
                <a:lnTo>
                  <a:pt x="4900371" y="1079710"/>
                </a:lnTo>
                <a:lnTo>
                  <a:pt x="4892982" y="1083278"/>
                </a:lnTo>
                <a:cubicBezTo>
                  <a:pt x="4795208" y="1132525"/>
                  <a:pt x="4697733" y="1181772"/>
                  <a:pt x="4503985" y="1181772"/>
                </a:cubicBezTo>
                <a:close/>
                <a:moveTo>
                  <a:pt x="449537" y="1181772"/>
                </a:moveTo>
                <a:cubicBezTo>
                  <a:pt x="279852" y="1181772"/>
                  <a:pt x="186750" y="1144851"/>
                  <a:pt x="95593" y="1100590"/>
                </a:cubicBezTo>
                <a:lnTo>
                  <a:pt x="53640" y="1080074"/>
                </a:lnTo>
                <a:lnTo>
                  <a:pt x="88908" y="1094327"/>
                </a:lnTo>
                <a:cubicBezTo>
                  <a:pt x="177640" y="1130089"/>
                  <a:pt x="274355" y="1162422"/>
                  <a:pt x="449137" y="1162422"/>
                </a:cubicBezTo>
                <a:cubicBezTo>
                  <a:pt x="644525" y="1162422"/>
                  <a:pt x="743819" y="1121490"/>
                  <a:pt x="839834" y="1081837"/>
                </a:cubicBezTo>
                <a:lnTo>
                  <a:pt x="845920" y="1079711"/>
                </a:lnTo>
                <a:lnTo>
                  <a:pt x="838534" y="1083278"/>
                </a:lnTo>
                <a:cubicBezTo>
                  <a:pt x="740760" y="1132525"/>
                  <a:pt x="643286" y="1181772"/>
                  <a:pt x="449537" y="1181772"/>
                </a:cubicBezTo>
                <a:close/>
                <a:moveTo>
                  <a:pt x="11677044" y="1188721"/>
                </a:moveTo>
                <a:cubicBezTo>
                  <a:pt x="11495704" y="1188721"/>
                  <a:pt x="11398437" y="1149496"/>
                  <a:pt x="11306267" y="1107818"/>
                </a:cubicBezTo>
                <a:lnTo>
                  <a:pt x="11236997" y="1077311"/>
                </a:lnTo>
                <a:lnTo>
                  <a:pt x="11286818" y="1091108"/>
                </a:lnTo>
                <a:cubicBezTo>
                  <a:pt x="11384762" y="1123087"/>
                  <a:pt x="11482895" y="1155065"/>
                  <a:pt x="11677284" y="1155065"/>
                </a:cubicBezTo>
                <a:cubicBezTo>
                  <a:pt x="11874431" y="1155065"/>
                  <a:pt x="11973094" y="1122147"/>
                  <a:pt x="12071791" y="1089904"/>
                </a:cubicBezTo>
                <a:lnTo>
                  <a:pt x="12132276" y="1071719"/>
                </a:lnTo>
                <a:lnTo>
                  <a:pt x="12070057" y="1097859"/>
                </a:lnTo>
                <a:cubicBezTo>
                  <a:pt x="11971340" y="1142942"/>
                  <a:pt x="11873411" y="1188721"/>
                  <a:pt x="11677044" y="1188721"/>
                </a:cubicBezTo>
                <a:close/>
                <a:moveTo>
                  <a:pt x="7622597" y="1188721"/>
                </a:moveTo>
                <a:cubicBezTo>
                  <a:pt x="7441257" y="1188721"/>
                  <a:pt x="7343989" y="1149496"/>
                  <a:pt x="7251819" y="1107818"/>
                </a:cubicBezTo>
                <a:lnTo>
                  <a:pt x="7182548" y="1077311"/>
                </a:lnTo>
                <a:lnTo>
                  <a:pt x="7232370" y="1091108"/>
                </a:lnTo>
                <a:cubicBezTo>
                  <a:pt x="7330314" y="1123087"/>
                  <a:pt x="7428448" y="1155065"/>
                  <a:pt x="7622836" y="1155065"/>
                </a:cubicBezTo>
                <a:cubicBezTo>
                  <a:pt x="7819983" y="1155065"/>
                  <a:pt x="7918647" y="1122147"/>
                  <a:pt x="8017343" y="1089904"/>
                </a:cubicBezTo>
                <a:lnTo>
                  <a:pt x="8077830" y="1071718"/>
                </a:lnTo>
                <a:lnTo>
                  <a:pt x="8015609" y="1097860"/>
                </a:lnTo>
                <a:cubicBezTo>
                  <a:pt x="7916893" y="1142942"/>
                  <a:pt x="7818964" y="1188721"/>
                  <a:pt x="7622597" y="1188721"/>
                </a:cubicBezTo>
                <a:close/>
                <a:moveTo>
                  <a:pt x="3568150" y="1188721"/>
                </a:moveTo>
                <a:cubicBezTo>
                  <a:pt x="3386809" y="1188721"/>
                  <a:pt x="3289542" y="1149496"/>
                  <a:pt x="3197372" y="1107818"/>
                </a:cubicBezTo>
                <a:lnTo>
                  <a:pt x="3128101" y="1077311"/>
                </a:lnTo>
                <a:lnTo>
                  <a:pt x="3177923" y="1091108"/>
                </a:lnTo>
                <a:cubicBezTo>
                  <a:pt x="3275866" y="1123087"/>
                  <a:pt x="3374000" y="1155065"/>
                  <a:pt x="3568389" y="1155065"/>
                </a:cubicBezTo>
                <a:cubicBezTo>
                  <a:pt x="3765536" y="1155065"/>
                  <a:pt x="3864200" y="1122147"/>
                  <a:pt x="3962897" y="1089904"/>
                </a:cubicBezTo>
                <a:lnTo>
                  <a:pt x="4023385" y="1071718"/>
                </a:lnTo>
                <a:lnTo>
                  <a:pt x="3961162" y="1097860"/>
                </a:lnTo>
                <a:cubicBezTo>
                  <a:pt x="3862446" y="1142942"/>
                  <a:pt x="3764517" y="1188721"/>
                  <a:pt x="3568150" y="1188721"/>
                </a:cubicBezTo>
                <a:close/>
                <a:moveTo>
                  <a:pt x="10897570" y="1191195"/>
                </a:moveTo>
                <a:cubicBezTo>
                  <a:pt x="10843269" y="1191195"/>
                  <a:pt x="10796557" y="1167639"/>
                  <a:pt x="10755287" y="1127151"/>
                </a:cubicBezTo>
                <a:lnTo>
                  <a:pt x="10740872" y="1110421"/>
                </a:lnTo>
                <a:lnTo>
                  <a:pt x="10767788" y="1136891"/>
                </a:lnTo>
                <a:cubicBezTo>
                  <a:pt x="10805978" y="1166360"/>
                  <a:pt x="10848736" y="1183200"/>
                  <a:pt x="10897573" y="1183200"/>
                </a:cubicBezTo>
                <a:cubicBezTo>
                  <a:pt x="10970603" y="1183200"/>
                  <a:pt x="11030064" y="1166157"/>
                  <a:pt x="11081027" y="1138462"/>
                </a:cubicBezTo>
                <a:lnTo>
                  <a:pt x="11112351" y="1118359"/>
                </a:lnTo>
                <a:lnTo>
                  <a:pt x="11079557" y="1141764"/>
                </a:lnTo>
                <a:cubicBezTo>
                  <a:pt x="11028948" y="1172364"/>
                  <a:pt x="10969971" y="1191195"/>
                  <a:pt x="10897570" y="1191195"/>
                </a:cubicBezTo>
                <a:close/>
                <a:moveTo>
                  <a:pt x="9338224" y="1191195"/>
                </a:moveTo>
                <a:cubicBezTo>
                  <a:pt x="9265433" y="1191195"/>
                  <a:pt x="9206234" y="1177862"/>
                  <a:pt x="9155581" y="1156321"/>
                </a:cubicBezTo>
                <a:lnTo>
                  <a:pt x="9108619" y="1131018"/>
                </a:lnTo>
                <a:lnTo>
                  <a:pt x="9208551" y="1168601"/>
                </a:lnTo>
                <a:cubicBezTo>
                  <a:pt x="9246717" y="1177891"/>
                  <a:pt x="9289438" y="1183200"/>
                  <a:pt x="9338225" y="1183200"/>
                </a:cubicBezTo>
                <a:cubicBezTo>
                  <a:pt x="9387012" y="1183200"/>
                  <a:pt x="9429753" y="1166360"/>
                  <a:pt x="9467953" y="1136891"/>
                </a:cubicBezTo>
                <a:lnTo>
                  <a:pt x="9495900" y="1109424"/>
                </a:lnTo>
                <a:lnTo>
                  <a:pt x="9480604" y="1127151"/>
                </a:lnTo>
                <a:cubicBezTo>
                  <a:pt x="9439283" y="1167639"/>
                  <a:pt x="9392536" y="1191195"/>
                  <a:pt x="9338224" y="1191195"/>
                </a:cubicBezTo>
                <a:close/>
                <a:moveTo>
                  <a:pt x="6843122" y="1191195"/>
                </a:moveTo>
                <a:cubicBezTo>
                  <a:pt x="6788821" y="1191195"/>
                  <a:pt x="6742109" y="1167639"/>
                  <a:pt x="6700839" y="1127151"/>
                </a:cubicBezTo>
                <a:lnTo>
                  <a:pt x="6686425" y="1110422"/>
                </a:lnTo>
                <a:lnTo>
                  <a:pt x="6713341" y="1136891"/>
                </a:lnTo>
                <a:cubicBezTo>
                  <a:pt x="6751531" y="1166360"/>
                  <a:pt x="6794288" y="1183200"/>
                  <a:pt x="6843125" y="1183200"/>
                </a:cubicBezTo>
                <a:cubicBezTo>
                  <a:pt x="6916156" y="1183200"/>
                  <a:pt x="6975617" y="1166157"/>
                  <a:pt x="7026579" y="1138462"/>
                </a:cubicBezTo>
                <a:lnTo>
                  <a:pt x="7057908" y="1118356"/>
                </a:lnTo>
                <a:lnTo>
                  <a:pt x="7025110" y="1141764"/>
                </a:lnTo>
                <a:cubicBezTo>
                  <a:pt x="6974501" y="1172364"/>
                  <a:pt x="6915524" y="1191195"/>
                  <a:pt x="6843122" y="1191195"/>
                </a:cubicBezTo>
                <a:close/>
                <a:moveTo>
                  <a:pt x="5283778" y="1191195"/>
                </a:moveTo>
                <a:cubicBezTo>
                  <a:pt x="5210986" y="1191195"/>
                  <a:pt x="5151787" y="1177862"/>
                  <a:pt x="5101134" y="1156321"/>
                </a:cubicBezTo>
                <a:lnTo>
                  <a:pt x="5054174" y="1131018"/>
                </a:lnTo>
                <a:lnTo>
                  <a:pt x="5154105" y="1168601"/>
                </a:lnTo>
                <a:cubicBezTo>
                  <a:pt x="5192271" y="1177891"/>
                  <a:pt x="5234994" y="1183200"/>
                  <a:pt x="5283779" y="1183200"/>
                </a:cubicBezTo>
                <a:cubicBezTo>
                  <a:pt x="5332566" y="1183200"/>
                  <a:pt x="5375307" y="1166360"/>
                  <a:pt x="5413507" y="1136891"/>
                </a:cubicBezTo>
                <a:lnTo>
                  <a:pt x="5441454" y="1109423"/>
                </a:lnTo>
                <a:lnTo>
                  <a:pt x="5426159" y="1127151"/>
                </a:lnTo>
                <a:cubicBezTo>
                  <a:pt x="5384837" y="1167639"/>
                  <a:pt x="5338090" y="1191195"/>
                  <a:pt x="5283778" y="1191195"/>
                </a:cubicBezTo>
                <a:close/>
                <a:moveTo>
                  <a:pt x="2788676" y="1191195"/>
                </a:moveTo>
                <a:cubicBezTo>
                  <a:pt x="2734375" y="1191195"/>
                  <a:pt x="2687663" y="1167639"/>
                  <a:pt x="2646393" y="1127151"/>
                </a:cubicBezTo>
                <a:lnTo>
                  <a:pt x="2631980" y="1110422"/>
                </a:lnTo>
                <a:lnTo>
                  <a:pt x="2658894" y="1136891"/>
                </a:lnTo>
                <a:cubicBezTo>
                  <a:pt x="2697084" y="1166360"/>
                  <a:pt x="2739842" y="1183200"/>
                  <a:pt x="2788679" y="1183200"/>
                </a:cubicBezTo>
                <a:cubicBezTo>
                  <a:pt x="2861709" y="1183200"/>
                  <a:pt x="2921170" y="1166157"/>
                  <a:pt x="2972132" y="1138462"/>
                </a:cubicBezTo>
                <a:lnTo>
                  <a:pt x="3003463" y="1118355"/>
                </a:lnTo>
                <a:lnTo>
                  <a:pt x="2970664" y="1141764"/>
                </a:lnTo>
                <a:cubicBezTo>
                  <a:pt x="2920055" y="1172364"/>
                  <a:pt x="2861077" y="1191195"/>
                  <a:pt x="2788676" y="1191195"/>
                </a:cubicBezTo>
                <a:close/>
                <a:moveTo>
                  <a:pt x="1229330" y="1191195"/>
                </a:moveTo>
                <a:cubicBezTo>
                  <a:pt x="1156539" y="1191195"/>
                  <a:pt x="1097341" y="1177862"/>
                  <a:pt x="1046687" y="1156321"/>
                </a:cubicBezTo>
                <a:lnTo>
                  <a:pt x="999726" y="1131018"/>
                </a:lnTo>
                <a:lnTo>
                  <a:pt x="1099657" y="1168601"/>
                </a:lnTo>
                <a:cubicBezTo>
                  <a:pt x="1137823" y="1177891"/>
                  <a:pt x="1180545" y="1183200"/>
                  <a:pt x="1229332" y="1183200"/>
                </a:cubicBezTo>
                <a:cubicBezTo>
                  <a:pt x="1278119" y="1183200"/>
                  <a:pt x="1320860" y="1166360"/>
                  <a:pt x="1359060" y="1136891"/>
                </a:cubicBezTo>
                <a:lnTo>
                  <a:pt x="1387005" y="1109427"/>
                </a:lnTo>
                <a:lnTo>
                  <a:pt x="1371711" y="1127151"/>
                </a:lnTo>
                <a:cubicBezTo>
                  <a:pt x="1330389" y="1167639"/>
                  <a:pt x="1283642" y="1191195"/>
                  <a:pt x="1229330" y="1191195"/>
                </a:cubicBezTo>
                <a:close/>
                <a:moveTo>
                  <a:pt x="8558432" y="1204633"/>
                </a:moveTo>
                <a:cubicBezTo>
                  <a:pt x="8386108" y="1204633"/>
                  <a:pt x="8290773" y="1158989"/>
                  <a:pt x="8201396" y="1107195"/>
                </a:cubicBezTo>
                <a:lnTo>
                  <a:pt x="8169454" y="1088608"/>
                </a:lnTo>
                <a:lnTo>
                  <a:pt x="8197877" y="1102647"/>
                </a:lnTo>
                <a:cubicBezTo>
                  <a:pt x="8286606" y="1146335"/>
                  <a:pt x="8383890" y="1186088"/>
                  <a:pt x="8558432" y="1186088"/>
                </a:cubicBezTo>
                <a:cubicBezTo>
                  <a:pt x="8705033" y="1186088"/>
                  <a:pt x="8797536" y="1157892"/>
                  <a:pt x="8875164" y="1123356"/>
                </a:cubicBezTo>
                <a:lnTo>
                  <a:pt x="8946390" y="1088916"/>
                </a:lnTo>
                <a:lnTo>
                  <a:pt x="8872491" y="1131074"/>
                </a:lnTo>
                <a:cubicBezTo>
                  <a:pt x="8794725" y="1171940"/>
                  <a:pt x="8703594" y="1204633"/>
                  <a:pt x="8558432" y="1204633"/>
                </a:cubicBezTo>
                <a:close/>
                <a:moveTo>
                  <a:pt x="4503985" y="1204633"/>
                </a:moveTo>
                <a:cubicBezTo>
                  <a:pt x="4331661" y="1204633"/>
                  <a:pt x="4236325" y="1158989"/>
                  <a:pt x="4146949" y="1107195"/>
                </a:cubicBezTo>
                <a:lnTo>
                  <a:pt x="4115007" y="1088608"/>
                </a:lnTo>
                <a:lnTo>
                  <a:pt x="4143430" y="1102647"/>
                </a:lnTo>
                <a:cubicBezTo>
                  <a:pt x="4232158" y="1146335"/>
                  <a:pt x="4329443" y="1186088"/>
                  <a:pt x="4503985" y="1186088"/>
                </a:cubicBezTo>
                <a:cubicBezTo>
                  <a:pt x="4650586" y="1186088"/>
                  <a:pt x="4743089" y="1157892"/>
                  <a:pt x="4820717" y="1123356"/>
                </a:cubicBezTo>
                <a:lnTo>
                  <a:pt x="4891946" y="1088914"/>
                </a:lnTo>
                <a:lnTo>
                  <a:pt x="4818045" y="1131074"/>
                </a:lnTo>
                <a:cubicBezTo>
                  <a:pt x="4740278" y="1171940"/>
                  <a:pt x="4649147" y="1204633"/>
                  <a:pt x="4503985" y="1204633"/>
                </a:cubicBezTo>
                <a:close/>
                <a:moveTo>
                  <a:pt x="449537" y="1204633"/>
                </a:moveTo>
                <a:cubicBezTo>
                  <a:pt x="277213" y="1204633"/>
                  <a:pt x="181878" y="1158989"/>
                  <a:pt x="92501" y="1107195"/>
                </a:cubicBezTo>
                <a:lnTo>
                  <a:pt x="60559" y="1088609"/>
                </a:lnTo>
                <a:lnTo>
                  <a:pt x="88982" y="1102647"/>
                </a:lnTo>
                <a:cubicBezTo>
                  <a:pt x="177711" y="1146335"/>
                  <a:pt x="274995" y="1186088"/>
                  <a:pt x="449537" y="1186088"/>
                </a:cubicBezTo>
                <a:cubicBezTo>
                  <a:pt x="596139" y="1186088"/>
                  <a:pt x="688641" y="1157892"/>
                  <a:pt x="766270" y="1123356"/>
                </a:cubicBezTo>
                <a:lnTo>
                  <a:pt x="837490" y="1088919"/>
                </a:lnTo>
                <a:lnTo>
                  <a:pt x="763596" y="1131074"/>
                </a:lnTo>
                <a:cubicBezTo>
                  <a:pt x="685830" y="1171940"/>
                  <a:pt x="594699" y="1204633"/>
                  <a:pt x="449537" y="1204633"/>
                </a:cubicBezTo>
                <a:close/>
                <a:moveTo>
                  <a:pt x="10118576" y="1205667"/>
                </a:moveTo>
                <a:cubicBezTo>
                  <a:pt x="9876540" y="1205667"/>
                  <a:pt x="9784027" y="1139213"/>
                  <a:pt x="9653802" y="1089372"/>
                </a:cubicBezTo>
                <a:lnTo>
                  <a:pt x="9570821" y="1062507"/>
                </a:lnTo>
                <a:lnTo>
                  <a:pt x="9575495" y="1062801"/>
                </a:lnTo>
                <a:cubicBezTo>
                  <a:pt x="9624098" y="1067173"/>
                  <a:pt x="9674620" y="1073072"/>
                  <a:pt x="9728282" y="1080872"/>
                </a:cubicBezTo>
                <a:cubicBezTo>
                  <a:pt x="9986947" y="1119367"/>
                  <a:pt x="10249889" y="1119367"/>
                  <a:pt x="10508554" y="1080872"/>
                </a:cubicBezTo>
                <a:lnTo>
                  <a:pt x="10660962" y="1063889"/>
                </a:lnTo>
                <a:lnTo>
                  <a:pt x="10582456" y="1089372"/>
                </a:lnTo>
                <a:cubicBezTo>
                  <a:pt x="10452625" y="1139213"/>
                  <a:pt x="10360612" y="1205667"/>
                  <a:pt x="10118576" y="1205667"/>
                </a:cubicBezTo>
                <a:close/>
                <a:moveTo>
                  <a:pt x="6064129" y="1205667"/>
                </a:moveTo>
                <a:cubicBezTo>
                  <a:pt x="5822092" y="1205667"/>
                  <a:pt x="5729580" y="1139213"/>
                  <a:pt x="5599355" y="1089372"/>
                </a:cubicBezTo>
                <a:lnTo>
                  <a:pt x="5516373" y="1062507"/>
                </a:lnTo>
                <a:lnTo>
                  <a:pt x="5521048" y="1062801"/>
                </a:lnTo>
                <a:cubicBezTo>
                  <a:pt x="5569650" y="1067173"/>
                  <a:pt x="5620173" y="1073072"/>
                  <a:pt x="5673834" y="1080872"/>
                </a:cubicBezTo>
                <a:cubicBezTo>
                  <a:pt x="5932500" y="1119367"/>
                  <a:pt x="6195441" y="1119367"/>
                  <a:pt x="6454106" y="1080872"/>
                </a:cubicBezTo>
                <a:lnTo>
                  <a:pt x="6606513" y="1063890"/>
                </a:lnTo>
                <a:lnTo>
                  <a:pt x="6528008" y="1089372"/>
                </a:lnTo>
                <a:cubicBezTo>
                  <a:pt x="6398177" y="1139213"/>
                  <a:pt x="6306165" y="1205667"/>
                  <a:pt x="6064129" y="1205667"/>
                </a:cubicBezTo>
                <a:close/>
                <a:moveTo>
                  <a:pt x="2009680" y="1205667"/>
                </a:moveTo>
                <a:cubicBezTo>
                  <a:pt x="1767644" y="1205667"/>
                  <a:pt x="1675132" y="1139213"/>
                  <a:pt x="1544906" y="1089372"/>
                </a:cubicBezTo>
                <a:lnTo>
                  <a:pt x="1463592" y="1063046"/>
                </a:lnTo>
                <a:lnTo>
                  <a:pt x="1619388" y="1080872"/>
                </a:lnTo>
                <a:cubicBezTo>
                  <a:pt x="1748720" y="1100119"/>
                  <a:pt x="1879122" y="1109743"/>
                  <a:pt x="2009524" y="1109743"/>
                </a:cubicBezTo>
                <a:cubicBezTo>
                  <a:pt x="2139926" y="1109743"/>
                  <a:pt x="2270328" y="1100119"/>
                  <a:pt x="2399661" y="1080872"/>
                </a:cubicBezTo>
                <a:lnTo>
                  <a:pt x="2552063" y="1063890"/>
                </a:lnTo>
                <a:lnTo>
                  <a:pt x="2473561" y="1089372"/>
                </a:lnTo>
                <a:cubicBezTo>
                  <a:pt x="2343730" y="1139213"/>
                  <a:pt x="2251717" y="1205667"/>
                  <a:pt x="2009680" y="1205667"/>
                </a:cubicBezTo>
                <a:close/>
                <a:moveTo>
                  <a:pt x="11676725" y="1226698"/>
                </a:moveTo>
                <a:cubicBezTo>
                  <a:pt x="11495459" y="1226848"/>
                  <a:pt x="11398389" y="1176495"/>
                  <a:pt x="11306351" y="1122953"/>
                </a:cubicBezTo>
                <a:lnTo>
                  <a:pt x="11223856" y="1076217"/>
                </a:lnTo>
                <a:lnTo>
                  <a:pt x="11286928" y="1103778"/>
                </a:lnTo>
                <a:cubicBezTo>
                  <a:pt x="11384962" y="1148409"/>
                  <a:pt x="11483096" y="1193038"/>
                  <a:pt x="11677124" y="1193038"/>
                </a:cubicBezTo>
                <a:cubicBezTo>
                  <a:pt x="11874391" y="1193038"/>
                  <a:pt x="11973129" y="1146944"/>
                  <a:pt x="12071856" y="1101839"/>
                </a:cubicBezTo>
                <a:lnTo>
                  <a:pt x="12129526" y="1077598"/>
                </a:lnTo>
                <a:lnTo>
                  <a:pt x="12069804" y="1109901"/>
                </a:lnTo>
                <a:cubicBezTo>
                  <a:pt x="11971201" y="1167878"/>
                  <a:pt x="11873451" y="1226698"/>
                  <a:pt x="11676725" y="1226698"/>
                </a:cubicBezTo>
                <a:close/>
                <a:moveTo>
                  <a:pt x="7622277" y="1226698"/>
                </a:moveTo>
                <a:cubicBezTo>
                  <a:pt x="7441012" y="1226848"/>
                  <a:pt x="7343942" y="1176495"/>
                  <a:pt x="7251903" y="1122953"/>
                </a:cubicBezTo>
                <a:lnTo>
                  <a:pt x="7169408" y="1076217"/>
                </a:lnTo>
                <a:lnTo>
                  <a:pt x="7232480" y="1103778"/>
                </a:lnTo>
                <a:cubicBezTo>
                  <a:pt x="7330514" y="1148409"/>
                  <a:pt x="7428648" y="1193038"/>
                  <a:pt x="7622676" y="1193038"/>
                </a:cubicBezTo>
                <a:cubicBezTo>
                  <a:pt x="7819944" y="1193038"/>
                  <a:pt x="7918682" y="1146944"/>
                  <a:pt x="8017408" y="1101840"/>
                </a:cubicBezTo>
                <a:lnTo>
                  <a:pt x="8075079" y="1077599"/>
                </a:lnTo>
                <a:lnTo>
                  <a:pt x="8015356" y="1109901"/>
                </a:lnTo>
                <a:cubicBezTo>
                  <a:pt x="7916753" y="1167878"/>
                  <a:pt x="7819004" y="1226698"/>
                  <a:pt x="7622277" y="1226698"/>
                </a:cubicBezTo>
                <a:close/>
                <a:moveTo>
                  <a:pt x="3567830" y="1226698"/>
                </a:moveTo>
                <a:cubicBezTo>
                  <a:pt x="3386565" y="1226848"/>
                  <a:pt x="3289495" y="1176495"/>
                  <a:pt x="3197456" y="1122953"/>
                </a:cubicBezTo>
                <a:lnTo>
                  <a:pt x="3114961" y="1076217"/>
                </a:lnTo>
                <a:lnTo>
                  <a:pt x="3178033" y="1103778"/>
                </a:lnTo>
                <a:cubicBezTo>
                  <a:pt x="3276067" y="1148409"/>
                  <a:pt x="3374201" y="1193038"/>
                  <a:pt x="3568229" y="1193038"/>
                </a:cubicBezTo>
                <a:cubicBezTo>
                  <a:pt x="3765497" y="1193038"/>
                  <a:pt x="3864235" y="1146944"/>
                  <a:pt x="3962962" y="1101840"/>
                </a:cubicBezTo>
                <a:lnTo>
                  <a:pt x="4020629" y="1077600"/>
                </a:lnTo>
                <a:lnTo>
                  <a:pt x="3960910" y="1109901"/>
                </a:lnTo>
                <a:cubicBezTo>
                  <a:pt x="3862306" y="1167878"/>
                  <a:pt x="3764557" y="1226698"/>
                  <a:pt x="3567830" y="1226698"/>
                </a:cubicBezTo>
                <a:close/>
                <a:moveTo>
                  <a:pt x="8558432" y="1227655"/>
                </a:moveTo>
                <a:cubicBezTo>
                  <a:pt x="8385449" y="1227655"/>
                  <a:pt x="8289274" y="1174276"/>
                  <a:pt x="8200463" y="1114736"/>
                </a:cubicBezTo>
                <a:lnTo>
                  <a:pt x="8168503" y="1093229"/>
                </a:lnTo>
                <a:lnTo>
                  <a:pt x="8197731" y="1110298"/>
                </a:lnTo>
                <a:cubicBezTo>
                  <a:pt x="8286396" y="1161957"/>
                  <a:pt x="8383470" y="1208950"/>
                  <a:pt x="8558432" y="1208950"/>
                </a:cubicBezTo>
                <a:cubicBezTo>
                  <a:pt x="8705092" y="1208950"/>
                  <a:pt x="8797655" y="1175628"/>
                  <a:pt x="8875310" y="1134784"/>
                </a:cubicBezTo>
                <a:lnTo>
                  <a:pt x="8943840" y="1095595"/>
                </a:lnTo>
                <a:lnTo>
                  <a:pt x="8872239" y="1142789"/>
                </a:lnTo>
                <a:cubicBezTo>
                  <a:pt x="8794590" y="1189937"/>
                  <a:pt x="8703594" y="1227655"/>
                  <a:pt x="8558432" y="1227655"/>
                </a:cubicBezTo>
                <a:close/>
                <a:moveTo>
                  <a:pt x="4503986" y="1227655"/>
                </a:moveTo>
                <a:cubicBezTo>
                  <a:pt x="4331002" y="1227655"/>
                  <a:pt x="4234826" y="1174276"/>
                  <a:pt x="4146016" y="1114736"/>
                </a:cubicBezTo>
                <a:lnTo>
                  <a:pt x="4114057" y="1093229"/>
                </a:lnTo>
                <a:lnTo>
                  <a:pt x="4143285" y="1110298"/>
                </a:lnTo>
                <a:cubicBezTo>
                  <a:pt x="4231949" y="1161957"/>
                  <a:pt x="4329022" y="1208950"/>
                  <a:pt x="4503985" y="1208950"/>
                </a:cubicBezTo>
                <a:cubicBezTo>
                  <a:pt x="4650645" y="1208950"/>
                  <a:pt x="4743209" y="1175628"/>
                  <a:pt x="4820863" y="1134784"/>
                </a:cubicBezTo>
                <a:lnTo>
                  <a:pt x="4889392" y="1095596"/>
                </a:lnTo>
                <a:lnTo>
                  <a:pt x="4817791" y="1142789"/>
                </a:lnTo>
                <a:cubicBezTo>
                  <a:pt x="4740144" y="1189937"/>
                  <a:pt x="4649147" y="1227655"/>
                  <a:pt x="4503986" y="1227655"/>
                </a:cubicBezTo>
                <a:close/>
                <a:moveTo>
                  <a:pt x="449537" y="1227655"/>
                </a:moveTo>
                <a:cubicBezTo>
                  <a:pt x="276554" y="1227655"/>
                  <a:pt x="180380" y="1174276"/>
                  <a:pt x="91569" y="1114737"/>
                </a:cubicBezTo>
                <a:lnTo>
                  <a:pt x="59617" y="1093235"/>
                </a:lnTo>
                <a:lnTo>
                  <a:pt x="88836" y="1110299"/>
                </a:lnTo>
                <a:cubicBezTo>
                  <a:pt x="177501" y="1161957"/>
                  <a:pt x="274576" y="1208950"/>
                  <a:pt x="449537" y="1208950"/>
                </a:cubicBezTo>
                <a:cubicBezTo>
                  <a:pt x="596198" y="1208950"/>
                  <a:pt x="688761" y="1175628"/>
                  <a:pt x="766416" y="1134784"/>
                </a:cubicBezTo>
                <a:lnTo>
                  <a:pt x="834947" y="1095595"/>
                </a:lnTo>
                <a:lnTo>
                  <a:pt x="763344" y="1142789"/>
                </a:lnTo>
                <a:cubicBezTo>
                  <a:pt x="685695" y="1189937"/>
                  <a:pt x="594699" y="1227655"/>
                  <a:pt x="449537" y="1227655"/>
                </a:cubicBezTo>
                <a:close/>
                <a:moveTo>
                  <a:pt x="8558432" y="1250601"/>
                </a:moveTo>
                <a:cubicBezTo>
                  <a:pt x="8385688" y="1250601"/>
                  <a:pt x="8289843" y="1190297"/>
                  <a:pt x="8200878" y="1122775"/>
                </a:cubicBezTo>
                <a:lnTo>
                  <a:pt x="8173043" y="1101582"/>
                </a:lnTo>
                <a:lnTo>
                  <a:pt x="8197787" y="1118257"/>
                </a:lnTo>
                <a:cubicBezTo>
                  <a:pt x="8286501" y="1177909"/>
                  <a:pt x="8383410" y="1232052"/>
                  <a:pt x="8558432" y="1232052"/>
                </a:cubicBezTo>
                <a:cubicBezTo>
                  <a:pt x="8705153" y="1232052"/>
                  <a:pt x="8797730" y="1193603"/>
                  <a:pt x="8875388" y="1146453"/>
                </a:cubicBezTo>
                <a:lnTo>
                  <a:pt x="8943192" y="1101686"/>
                </a:lnTo>
                <a:lnTo>
                  <a:pt x="8872421" y="1154479"/>
                </a:lnTo>
                <a:cubicBezTo>
                  <a:pt x="8794706" y="1207880"/>
                  <a:pt x="8703624" y="1250601"/>
                  <a:pt x="8558432" y="1250601"/>
                </a:cubicBezTo>
                <a:close/>
                <a:moveTo>
                  <a:pt x="4503985" y="1250601"/>
                </a:moveTo>
                <a:cubicBezTo>
                  <a:pt x="4331241" y="1250601"/>
                  <a:pt x="4235397" y="1190297"/>
                  <a:pt x="4146432" y="1122775"/>
                </a:cubicBezTo>
                <a:lnTo>
                  <a:pt x="4118594" y="1101580"/>
                </a:lnTo>
                <a:lnTo>
                  <a:pt x="4143340" y="1118257"/>
                </a:lnTo>
                <a:cubicBezTo>
                  <a:pt x="4232054" y="1177909"/>
                  <a:pt x="4328962" y="1232052"/>
                  <a:pt x="4503986" y="1232052"/>
                </a:cubicBezTo>
                <a:cubicBezTo>
                  <a:pt x="4650706" y="1232052"/>
                  <a:pt x="4743284" y="1193603"/>
                  <a:pt x="4820942" y="1146453"/>
                </a:cubicBezTo>
                <a:lnTo>
                  <a:pt x="4888743" y="1101688"/>
                </a:lnTo>
                <a:lnTo>
                  <a:pt x="4817976" y="1154479"/>
                </a:lnTo>
                <a:cubicBezTo>
                  <a:pt x="4740260" y="1207880"/>
                  <a:pt x="4649178" y="1250601"/>
                  <a:pt x="4503985" y="1250601"/>
                </a:cubicBezTo>
                <a:close/>
                <a:moveTo>
                  <a:pt x="449538" y="1250601"/>
                </a:moveTo>
                <a:cubicBezTo>
                  <a:pt x="276794" y="1250601"/>
                  <a:pt x="180949" y="1190297"/>
                  <a:pt x="91984" y="1122775"/>
                </a:cubicBezTo>
                <a:lnTo>
                  <a:pt x="64150" y="1101583"/>
                </a:lnTo>
                <a:lnTo>
                  <a:pt x="88892" y="1118257"/>
                </a:lnTo>
                <a:cubicBezTo>
                  <a:pt x="177606" y="1177909"/>
                  <a:pt x="274516" y="1232052"/>
                  <a:pt x="449537" y="1232052"/>
                </a:cubicBezTo>
                <a:cubicBezTo>
                  <a:pt x="596258" y="1232052"/>
                  <a:pt x="688835" y="1193603"/>
                  <a:pt x="766494" y="1146453"/>
                </a:cubicBezTo>
                <a:lnTo>
                  <a:pt x="834294" y="1101688"/>
                </a:lnTo>
                <a:lnTo>
                  <a:pt x="763527" y="1154479"/>
                </a:lnTo>
                <a:cubicBezTo>
                  <a:pt x="685812" y="1207880"/>
                  <a:pt x="594730" y="1250601"/>
                  <a:pt x="449538" y="1250601"/>
                </a:cubicBezTo>
                <a:close/>
                <a:moveTo>
                  <a:pt x="11677365" y="1265395"/>
                </a:moveTo>
                <a:cubicBezTo>
                  <a:pt x="11495800" y="1265395"/>
                  <a:pt x="11398623" y="1203738"/>
                  <a:pt x="11306531" y="1138226"/>
                </a:cubicBezTo>
                <a:lnTo>
                  <a:pt x="11224560" y="1081442"/>
                </a:lnTo>
                <a:lnTo>
                  <a:pt x="11286438" y="1116253"/>
                </a:lnTo>
                <a:cubicBezTo>
                  <a:pt x="11384362" y="1173634"/>
                  <a:pt x="11482496" y="1231015"/>
                  <a:pt x="11676964" y="1231015"/>
                </a:cubicBezTo>
                <a:cubicBezTo>
                  <a:pt x="11874351" y="1231015"/>
                  <a:pt x="11973119" y="1171791"/>
                  <a:pt x="12071854" y="1113780"/>
                </a:cubicBezTo>
                <a:lnTo>
                  <a:pt x="12135537" y="1079338"/>
                </a:lnTo>
                <a:lnTo>
                  <a:pt x="12070208" y="1122527"/>
                </a:lnTo>
                <a:cubicBezTo>
                  <a:pt x="11971616" y="1193354"/>
                  <a:pt x="11873552" y="1265395"/>
                  <a:pt x="11677365" y="1265395"/>
                </a:cubicBezTo>
                <a:close/>
                <a:moveTo>
                  <a:pt x="7622917" y="1265395"/>
                </a:moveTo>
                <a:cubicBezTo>
                  <a:pt x="7441352" y="1265395"/>
                  <a:pt x="7344175" y="1203738"/>
                  <a:pt x="7252084" y="1138226"/>
                </a:cubicBezTo>
                <a:lnTo>
                  <a:pt x="7170114" y="1081443"/>
                </a:lnTo>
                <a:lnTo>
                  <a:pt x="7231991" y="1116253"/>
                </a:lnTo>
                <a:cubicBezTo>
                  <a:pt x="7329914" y="1173634"/>
                  <a:pt x="7428048" y="1231015"/>
                  <a:pt x="7622516" y="1231015"/>
                </a:cubicBezTo>
                <a:cubicBezTo>
                  <a:pt x="7819903" y="1231015"/>
                  <a:pt x="7918672" y="1171790"/>
                  <a:pt x="8017406" y="1113780"/>
                </a:cubicBezTo>
                <a:lnTo>
                  <a:pt x="8081090" y="1079338"/>
                </a:lnTo>
                <a:lnTo>
                  <a:pt x="8015760" y="1122526"/>
                </a:lnTo>
                <a:cubicBezTo>
                  <a:pt x="7917168" y="1193354"/>
                  <a:pt x="7819104" y="1265395"/>
                  <a:pt x="7622917" y="1265395"/>
                </a:cubicBezTo>
                <a:close/>
                <a:moveTo>
                  <a:pt x="3568470" y="1265395"/>
                </a:moveTo>
                <a:cubicBezTo>
                  <a:pt x="3386905" y="1265395"/>
                  <a:pt x="3289728" y="1203738"/>
                  <a:pt x="3197637" y="1138226"/>
                </a:cubicBezTo>
                <a:lnTo>
                  <a:pt x="3115670" y="1081445"/>
                </a:lnTo>
                <a:lnTo>
                  <a:pt x="3177544" y="1116253"/>
                </a:lnTo>
                <a:cubicBezTo>
                  <a:pt x="3275467" y="1173634"/>
                  <a:pt x="3373601" y="1231015"/>
                  <a:pt x="3568070" y="1231015"/>
                </a:cubicBezTo>
                <a:cubicBezTo>
                  <a:pt x="3765457" y="1231015"/>
                  <a:pt x="3864225" y="1171790"/>
                  <a:pt x="3962959" y="1113780"/>
                </a:cubicBezTo>
                <a:lnTo>
                  <a:pt x="4026643" y="1079338"/>
                </a:lnTo>
                <a:lnTo>
                  <a:pt x="3961313" y="1122526"/>
                </a:lnTo>
                <a:cubicBezTo>
                  <a:pt x="3862721" y="1193354"/>
                  <a:pt x="3764657" y="1265395"/>
                  <a:pt x="3568470" y="1265395"/>
                </a:cubicBezTo>
                <a:close/>
                <a:moveTo>
                  <a:pt x="8558433" y="1273707"/>
                </a:moveTo>
                <a:cubicBezTo>
                  <a:pt x="8384550" y="1273707"/>
                  <a:pt x="8287521" y="1204903"/>
                  <a:pt x="8199384" y="1129793"/>
                </a:cubicBezTo>
                <a:lnTo>
                  <a:pt x="8172288" y="1106649"/>
                </a:lnTo>
                <a:lnTo>
                  <a:pt x="8197292" y="1125756"/>
                </a:lnTo>
                <a:cubicBezTo>
                  <a:pt x="8285901" y="1193300"/>
                  <a:pt x="8383290" y="1254998"/>
                  <a:pt x="8558432" y="1254998"/>
                </a:cubicBezTo>
                <a:cubicBezTo>
                  <a:pt x="8705212" y="1254998"/>
                  <a:pt x="8797805" y="1211377"/>
                  <a:pt x="8875468" y="1157965"/>
                </a:cubicBezTo>
                <a:lnTo>
                  <a:pt x="8941709" y="1108445"/>
                </a:lnTo>
                <a:lnTo>
                  <a:pt x="8872506" y="1166201"/>
                </a:lnTo>
                <a:cubicBezTo>
                  <a:pt x="8794808" y="1225927"/>
                  <a:pt x="8703715" y="1273707"/>
                  <a:pt x="8558433" y="1273707"/>
                </a:cubicBezTo>
                <a:close/>
                <a:moveTo>
                  <a:pt x="4503986" y="1273707"/>
                </a:moveTo>
                <a:cubicBezTo>
                  <a:pt x="4330104" y="1273707"/>
                  <a:pt x="4233073" y="1204903"/>
                  <a:pt x="4144939" y="1129793"/>
                </a:cubicBezTo>
                <a:lnTo>
                  <a:pt x="4117851" y="1106656"/>
                </a:lnTo>
                <a:lnTo>
                  <a:pt x="4142846" y="1125756"/>
                </a:lnTo>
                <a:cubicBezTo>
                  <a:pt x="4231453" y="1193300"/>
                  <a:pt x="4328844" y="1254998"/>
                  <a:pt x="4503985" y="1254998"/>
                </a:cubicBezTo>
                <a:cubicBezTo>
                  <a:pt x="4650766" y="1254998"/>
                  <a:pt x="4743357" y="1211377"/>
                  <a:pt x="4821020" y="1157965"/>
                </a:cubicBezTo>
                <a:lnTo>
                  <a:pt x="4887265" y="1108443"/>
                </a:lnTo>
                <a:lnTo>
                  <a:pt x="4818060" y="1166201"/>
                </a:lnTo>
                <a:cubicBezTo>
                  <a:pt x="4740361" y="1225927"/>
                  <a:pt x="4649267" y="1273707"/>
                  <a:pt x="4503986" y="1273707"/>
                </a:cubicBezTo>
                <a:close/>
                <a:moveTo>
                  <a:pt x="449539" y="1273707"/>
                </a:moveTo>
                <a:cubicBezTo>
                  <a:pt x="275656" y="1273707"/>
                  <a:pt x="178627" y="1204903"/>
                  <a:pt x="90490" y="1129793"/>
                </a:cubicBezTo>
                <a:lnTo>
                  <a:pt x="63397" y="1106652"/>
                </a:lnTo>
                <a:lnTo>
                  <a:pt x="88397" y="1125756"/>
                </a:lnTo>
                <a:cubicBezTo>
                  <a:pt x="177007" y="1193300"/>
                  <a:pt x="274396" y="1254998"/>
                  <a:pt x="449538" y="1254998"/>
                </a:cubicBezTo>
                <a:cubicBezTo>
                  <a:pt x="596318" y="1254998"/>
                  <a:pt x="688911" y="1211377"/>
                  <a:pt x="766573" y="1157965"/>
                </a:cubicBezTo>
                <a:lnTo>
                  <a:pt x="832818" y="1108443"/>
                </a:lnTo>
                <a:lnTo>
                  <a:pt x="763612" y="1166201"/>
                </a:lnTo>
                <a:cubicBezTo>
                  <a:pt x="685914" y="1225927"/>
                  <a:pt x="594820" y="1273707"/>
                  <a:pt x="449539" y="1273707"/>
                </a:cubicBezTo>
                <a:close/>
                <a:moveTo>
                  <a:pt x="8558431" y="1297210"/>
                </a:moveTo>
                <a:cubicBezTo>
                  <a:pt x="8384548" y="1297210"/>
                  <a:pt x="8287384" y="1220762"/>
                  <a:pt x="8199315" y="1137849"/>
                </a:cubicBezTo>
                <a:lnTo>
                  <a:pt x="8171662" y="1111797"/>
                </a:lnTo>
                <a:lnTo>
                  <a:pt x="8197349" y="1133738"/>
                </a:lnTo>
                <a:cubicBezTo>
                  <a:pt x="8286007" y="1209265"/>
                  <a:pt x="8383231" y="1278023"/>
                  <a:pt x="8558433" y="1278023"/>
                </a:cubicBezTo>
                <a:cubicBezTo>
                  <a:pt x="8705214" y="1278023"/>
                  <a:pt x="8797851" y="1229321"/>
                  <a:pt x="8875570" y="1169625"/>
                </a:cubicBezTo>
                <a:lnTo>
                  <a:pt x="8942400" y="1113813"/>
                </a:lnTo>
                <a:lnTo>
                  <a:pt x="8872532" y="1178322"/>
                </a:lnTo>
                <a:cubicBezTo>
                  <a:pt x="8794859" y="1244371"/>
                  <a:pt x="8703773" y="1297210"/>
                  <a:pt x="8558431" y="1297210"/>
                </a:cubicBezTo>
                <a:close/>
                <a:moveTo>
                  <a:pt x="4503984" y="1297210"/>
                </a:moveTo>
                <a:cubicBezTo>
                  <a:pt x="4330101" y="1297210"/>
                  <a:pt x="4232937" y="1220762"/>
                  <a:pt x="4144869" y="1137849"/>
                </a:cubicBezTo>
                <a:lnTo>
                  <a:pt x="4117214" y="1111796"/>
                </a:lnTo>
                <a:lnTo>
                  <a:pt x="4142903" y="1133738"/>
                </a:lnTo>
                <a:cubicBezTo>
                  <a:pt x="4231559" y="1209265"/>
                  <a:pt x="4328784" y="1278023"/>
                  <a:pt x="4503986" y="1278023"/>
                </a:cubicBezTo>
                <a:cubicBezTo>
                  <a:pt x="4650768" y="1278023"/>
                  <a:pt x="4743405" y="1229321"/>
                  <a:pt x="4821124" y="1169625"/>
                </a:cubicBezTo>
                <a:lnTo>
                  <a:pt x="4887958" y="1113809"/>
                </a:lnTo>
                <a:lnTo>
                  <a:pt x="4818086" y="1178322"/>
                </a:lnTo>
                <a:cubicBezTo>
                  <a:pt x="4740412" y="1244371"/>
                  <a:pt x="4649326" y="1297210"/>
                  <a:pt x="4503984" y="1297210"/>
                </a:cubicBezTo>
                <a:close/>
                <a:moveTo>
                  <a:pt x="449537" y="1297210"/>
                </a:moveTo>
                <a:cubicBezTo>
                  <a:pt x="275654" y="1297210"/>
                  <a:pt x="178490" y="1220762"/>
                  <a:pt x="90421" y="1137850"/>
                </a:cubicBezTo>
                <a:lnTo>
                  <a:pt x="62760" y="1111790"/>
                </a:lnTo>
                <a:lnTo>
                  <a:pt x="88455" y="1133739"/>
                </a:lnTo>
                <a:cubicBezTo>
                  <a:pt x="177113" y="1209265"/>
                  <a:pt x="274337" y="1278023"/>
                  <a:pt x="449539" y="1278023"/>
                </a:cubicBezTo>
                <a:cubicBezTo>
                  <a:pt x="596320" y="1278023"/>
                  <a:pt x="688957" y="1229321"/>
                  <a:pt x="766676" y="1169625"/>
                </a:cubicBezTo>
                <a:lnTo>
                  <a:pt x="833511" y="1113809"/>
                </a:lnTo>
                <a:lnTo>
                  <a:pt x="763638" y="1178322"/>
                </a:lnTo>
                <a:cubicBezTo>
                  <a:pt x="685964" y="1244371"/>
                  <a:pt x="594879" y="1297210"/>
                  <a:pt x="449537" y="1297210"/>
                </a:cubicBezTo>
                <a:close/>
                <a:moveTo>
                  <a:pt x="11677364" y="1303686"/>
                </a:moveTo>
                <a:cubicBezTo>
                  <a:pt x="11495762" y="1303686"/>
                  <a:pt x="11398654" y="1230839"/>
                  <a:pt x="11306612" y="1153439"/>
                </a:cubicBezTo>
                <a:lnTo>
                  <a:pt x="11229276" y="1090117"/>
                </a:lnTo>
                <a:lnTo>
                  <a:pt x="11286658" y="1129567"/>
                </a:lnTo>
                <a:cubicBezTo>
                  <a:pt x="11384522" y="1199639"/>
                  <a:pt x="11482656" y="1269712"/>
                  <a:pt x="11677365" y="1269712"/>
                </a:cubicBezTo>
                <a:cubicBezTo>
                  <a:pt x="11874931" y="1269712"/>
                  <a:pt x="11973609" y="1197311"/>
                  <a:pt x="12072355" y="1126371"/>
                </a:cubicBezTo>
                <a:lnTo>
                  <a:pt x="12128356" y="1089349"/>
                </a:lnTo>
                <a:lnTo>
                  <a:pt x="12070017" y="1134915"/>
                </a:lnTo>
                <a:cubicBezTo>
                  <a:pt x="11971420" y="1218604"/>
                  <a:pt x="11873431" y="1303686"/>
                  <a:pt x="11677364" y="1303686"/>
                </a:cubicBezTo>
                <a:close/>
                <a:moveTo>
                  <a:pt x="7622916" y="1303686"/>
                </a:moveTo>
                <a:cubicBezTo>
                  <a:pt x="7441315" y="1303686"/>
                  <a:pt x="7344206" y="1230839"/>
                  <a:pt x="7252165" y="1153439"/>
                </a:cubicBezTo>
                <a:lnTo>
                  <a:pt x="7174825" y="1090115"/>
                </a:lnTo>
                <a:lnTo>
                  <a:pt x="7232211" y="1129567"/>
                </a:lnTo>
                <a:cubicBezTo>
                  <a:pt x="7330075" y="1199639"/>
                  <a:pt x="7428209" y="1269712"/>
                  <a:pt x="7622917" y="1269712"/>
                </a:cubicBezTo>
                <a:cubicBezTo>
                  <a:pt x="7820483" y="1269712"/>
                  <a:pt x="7919161" y="1197311"/>
                  <a:pt x="8017907" y="1126371"/>
                </a:cubicBezTo>
                <a:lnTo>
                  <a:pt x="8073906" y="1089351"/>
                </a:lnTo>
                <a:lnTo>
                  <a:pt x="8015569" y="1134915"/>
                </a:lnTo>
                <a:cubicBezTo>
                  <a:pt x="7916973" y="1218603"/>
                  <a:pt x="7818983" y="1303686"/>
                  <a:pt x="7622916" y="1303686"/>
                </a:cubicBezTo>
                <a:close/>
                <a:moveTo>
                  <a:pt x="3568470" y="1303686"/>
                </a:moveTo>
                <a:cubicBezTo>
                  <a:pt x="3386868" y="1303686"/>
                  <a:pt x="3289759" y="1230839"/>
                  <a:pt x="3197718" y="1153439"/>
                </a:cubicBezTo>
                <a:lnTo>
                  <a:pt x="3120378" y="1090114"/>
                </a:lnTo>
                <a:lnTo>
                  <a:pt x="3177764" y="1129567"/>
                </a:lnTo>
                <a:cubicBezTo>
                  <a:pt x="3275628" y="1199639"/>
                  <a:pt x="3373761" y="1269712"/>
                  <a:pt x="3568470" y="1269712"/>
                </a:cubicBezTo>
                <a:cubicBezTo>
                  <a:pt x="3766036" y="1269712"/>
                  <a:pt x="3864714" y="1197311"/>
                  <a:pt x="3963460" y="1126371"/>
                </a:cubicBezTo>
                <a:lnTo>
                  <a:pt x="4019459" y="1089351"/>
                </a:lnTo>
                <a:lnTo>
                  <a:pt x="3961122" y="1134915"/>
                </a:lnTo>
                <a:cubicBezTo>
                  <a:pt x="3862526" y="1218603"/>
                  <a:pt x="3764537" y="1303686"/>
                  <a:pt x="3568470" y="1303686"/>
                </a:cubicBezTo>
                <a:close/>
                <a:moveTo>
                  <a:pt x="10118577" y="1306483"/>
                </a:moveTo>
                <a:cubicBezTo>
                  <a:pt x="9900745" y="1306483"/>
                  <a:pt x="9804026" y="1216735"/>
                  <a:pt x="9691926" y="1138205"/>
                </a:cubicBezTo>
                <a:lnTo>
                  <a:pt x="9572094" y="1068577"/>
                </a:lnTo>
                <a:lnTo>
                  <a:pt x="9658947" y="1095842"/>
                </a:lnTo>
                <a:cubicBezTo>
                  <a:pt x="9787200" y="1145869"/>
                  <a:pt x="9873661" y="1210065"/>
                  <a:pt x="10118576" y="1210065"/>
                </a:cubicBezTo>
                <a:cubicBezTo>
                  <a:pt x="10410039" y="1210065"/>
                  <a:pt x="10484658" y="1114325"/>
                  <a:pt x="10667127" y="1066454"/>
                </a:cubicBezTo>
                <a:lnTo>
                  <a:pt x="10670705" y="1065776"/>
                </a:lnTo>
                <a:lnTo>
                  <a:pt x="10666329" y="1067154"/>
                </a:lnTo>
                <a:cubicBezTo>
                  <a:pt x="10483341" y="1146931"/>
                  <a:pt x="10409021" y="1306483"/>
                  <a:pt x="10118577" y="1306483"/>
                </a:cubicBezTo>
                <a:close/>
                <a:moveTo>
                  <a:pt x="6064130" y="1306483"/>
                </a:moveTo>
                <a:cubicBezTo>
                  <a:pt x="5846297" y="1306483"/>
                  <a:pt x="5749579" y="1216735"/>
                  <a:pt x="5637479" y="1138205"/>
                </a:cubicBezTo>
                <a:lnTo>
                  <a:pt x="5517648" y="1068577"/>
                </a:lnTo>
                <a:lnTo>
                  <a:pt x="5604500" y="1095842"/>
                </a:lnTo>
                <a:cubicBezTo>
                  <a:pt x="5732754" y="1145869"/>
                  <a:pt x="5819214" y="1210065"/>
                  <a:pt x="6064129" y="1210065"/>
                </a:cubicBezTo>
                <a:cubicBezTo>
                  <a:pt x="6355591" y="1210065"/>
                  <a:pt x="6430211" y="1114325"/>
                  <a:pt x="6612679" y="1066454"/>
                </a:cubicBezTo>
                <a:lnTo>
                  <a:pt x="6616259" y="1065776"/>
                </a:lnTo>
                <a:lnTo>
                  <a:pt x="6611882" y="1067154"/>
                </a:lnTo>
                <a:cubicBezTo>
                  <a:pt x="6428893" y="1146931"/>
                  <a:pt x="6354573" y="1306483"/>
                  <a:pt x="6064130" y="1306483"/>
                </a:cubicBezTo>
                <a:close/>
                <a:moveTo>
                  <a:pt x="2009681" y="1306483"/>
                </a:moveTo>
                <a:cubicBezTo>
                  <a:pt x="1791849" y="1306483"/>
                  <a:pt x="1695130" y="1216735"/>
                  <a:pt x="1583031" y="1138205"/>
                </a:cubicBezTo>
                <a:lnTo>
                  <a:pt x="1463199" y="1068577"/>
                </a:lnTo>
                <a:lnTo>
                  <a:pt x="1550051" y="1095842"/>
                </a:lnTo>
                <a:cubicBezTo>
                  <a:pt x="1678305" y="1145869"/>
                  <a:pt x="1764766" y="1210065"/>
                  <a:pt x="2009680" y="1210065"/>
                </a:cubicBezTo>
                <a:cubicBezTo>
                  <a:pt x="2301144" y="1210065"/>
                  <a:pt x="2375764" y="1114325"/>
                  <a:pt x="2558231" y="1066454"/>
                </a:cubicBezTo>
                <a:lnTo>
                  <a:pt x="2561810" y="1065776"/>
                </a:lnTo>
                <a:lnTo>
                  <a:pt x="2557434" y="1067154"/>
                </a:lnTo>
                <a:cubicBezTo>
                  <a:pt x="2374446" y="1146931"/>
                  <a:pt x="2300126" y="1306483"/>
                  <a:pt x="2009681" y="1306483"/>
                </a:cubicBezTo>
                <a:close/>
                <a:moveTo>
                  <a:pt x="11677365" y="1341658"/>
                </a:moveTo>
                <a:cubicBezTo>
                  <a:pt x="11483255" y="1341658"/>
                  <a:pt x="11384522" y="1244683"/>
                  <a:pt x="11288987" y="1150986"/>
                </a:cubicBezTo>
                <a:lnTo>
                  <a:pt x="11236210" y="1101394"/>
                </a:lnTo>
                <a:lnTo>
                  <a:pt x="11286448" y="1142235"/>
                </a:lnTo>
                <a:cubicBezTo>
                  <a:pt x="11384362" y="1225119"/>
                  <a:pt x="11482616" y="1308003"/>
                  <a:pt x="11677364" y="1308003"/>
                </a:cubicBezTo>
                <a:cubicBezTo>
                  <a:pt x="11874931" y="1308003"/>
                  <a:pt x="11973744" y="1222561"/>
                  <a:pt x="12072524" y="1138659"/>
                </a:cubicBezTo>
                <a:lnTo>
                  <a:pt x="12126611" y="1096324"/>
                </a:lnTo>
                <a:lnTo>
                  <a:pt x="12070050" y="1147221"/>
                </a:lnTo>
                <a:cubicBezTo>
                  <a:pt x="11971510" y="1243579"/>
                  <a:pt x="11873431" y="1341658"/>
                  <a:pt x="11677365" y="1341658"/>
                </a:cubicBezTo>
                <a:close/>
                <a:moveTo>
                  <a:pt x="7622917" y="1341658"/>
                </a:moveTo>
                <a:cubicBezTo>
                  <a:pt x="7428807" y="1341658"/>
                  <a:pt x="7330074" y="1244683"/>
                  <a:pt x="7234539" y="1150986"/>
                </a:cubicBezTo>
                <a:lnTo>
                  <a:pt x="7181758" y="1101390"/>
                </a:lnTo>
                <a:lnTo>
                  <a:pt x="7232001" y="1142235"/>
                </a:lnTo>
                <a:cubicBezTo>
                  <a:pt x="7329915" y="1225119"/>
                  <a:pt x="7428168" y="1308003"/>
                  <a:pt x="7622916" y="1308003"/>
                </a:cubicBezTo>
                <a:cubicBezTo>
                  <a:pt x="7820483" y="1308003"/>
                  <a:pt x="7919296" y="1222561"/>
                  <a:pt x="8018076" y="1138659"/>
                </a:cubicBezTo>
                <a:lnTo>
                  <a:pt x="8072165" y="1096324"/>
                </a:lnTo>
                <a:lnTo>
                  <a:pt x="8015603" y="1147221"/>
                </a:lnTo>
                <a:cubicBezTo>
                  <a:pt x="7917063" y="1243580"/>
                  <a:pt x="7818984" y="1341658"/>
                  <a:pt x="7622917" y="1341658"/>
                </a:cubicBezTo>
                <a:close/>
                <a:moveTo>
                  <a:pt x="3568470" y="1341658"/>
                </a:moveTo>
                <a:cubicBezTo>
                  <a:pt x="3374360" y="1341658"/>
                  <a:pt x="3275628" y="1244683"/>
                  <a:pt x="3180092" y="1150986"/>
                </a:cubicBezTo>
                <a:lnTo>
                  <a:pt x="3127315" y="1101394"/>
                </a:lnTo>
                <a:lnTo>
                  <a:pt x="3177554" y="1142235"/>
                </a:lnTo>
                <a:cubicBezTo>
                  <a:pt x="3275468" y="1225119"/>
                  <a:pt x="3373722" y="1308003"/>
                  <a:pt x="3568470" y="1308003"/>
                </a:cubicBezTo>
                <a:cubicBezTo>
                  <a:pt x="3766036" y="1308003"/>
                  <a:pt x="3864850" y="1222561"/>
                  <a:pt x="3963629" y="1138659"/>
                </a:cubicBezTo>
                <a:lnTo>
                  <a:pt x="4017720" y="1096323"/>
                </a:lnTo>
                <a:lnTo>
                  <a:pt x="3961156" y="1147221"/>
                </a:lnTo>
                <a:cubicBezTo>
                  <a:pt x="3862616" y="1243580"/>
                  <a:pt x="3764537" y="1341658"/>
                  <a:pt x="3568470" y="1341658"/>
                </a:cubicBezTo>
                <a:close/>
                <a:moveTo>
                  <a:pt x="11677365" y="1379874"/>
                </a:moveTo>
                <a:cubicBezTo>
                  <a:pt x="11483415" y="1379874"/>
                  <a:pt x="11384603" y="1270028"/>
                  <a:pt x="11289067" y="1164020"/>
                </a:cubicBezTo>
                <a:lnTo>
                  <a:pt x="11239434" y="1111204"/>
                </a:lnTo>
                <a:lnTo>
                  <a:pt x="11286209" y="1155104"/>
                </a:lnTo>
                <a:cubicBezTo>
                  <a:pt x="11384083" y="1250739"/>
                  <a:pt x="11482377" y="1346374"/>
                  <a:pt x="11677365" y="1346374"/>
                </a:cubicBezTo>
                <a:cubicBezTo>
                  <a:pt x="11875231" y="1346374"/>
                  <a:pt x="11973939" y="1247441"/>
                  <a:pt x="12072647" y="1150757"/>
                </a:cubicBezTo>
                <a:lnTo>
                  <a:pt x="12118441" y="1109523"/>
                </a:lnTo>
                <a:lnTo>
                  <a:pt x="12069848" y="1159163"/>
                </a:lnTo>
                <a:cubicBezTo>
                  <a:pt x="11971286" y="1268574"/>
                  <a:pt x="11873253" y="1379874"/>
                  <a:pt x="11677365" y="1379874"/>
                </a:cubicBezTo>
                <a:close/>
                <a:moveTo>
                  <a:pt x="7622917" y="1379874"/>
                </a:moveTo>
                <a:cubicBezTo>
                  <a:pt x="7428967" y="1379874"/>
                  <a:pt x="7330155" y="1270028"/>
                  <a:pt x="7234619" y="1164020"/>
                </a:cubicBezTo>
                <a:lnTo>
                  <a:pt x="7184987" y="1111204"/>
                </a:lnTo>
                <a:lnTo>
                  <a:pt x="7231761" y="1155104"/>
                </a:lnTo>
                <a:cubicBezTo>
                  <a:pt x="7329635" y="1250739"/>
                  <a:pt x="7427929" y="1346374"/>
                  <a:pt x="7622917" y="1346374"/>
                </a:cubicBezTo>
                <a:cubicBezTo>
                  <a:pt x="7820783" y="1346374"/>
                  <a:pt x="7919491" y="1247441"/>
                  <a:pt x="8018199" y="1150757"/>
                </a:cubicBezTo>
                <a:lnTo>
                  <a:pt x="8063995" y="1109521"/>
                </a:lnTo>
                <a:lnTo>
                  <a:pt x="8015400" y="1159163"/>
                </a:lnTo>
                <a:cubicBezTo>
                  <a:pt x="7916838" y="1268574"/>
                  <a:pt x="7818805" y="1379874"/>
                  <a:pt x="7622917" y="1379874"/>
                </a:cubicBezTo>
                <a:close/>
                <a:moveTo>
                  <a:pt x="3568471" y="1379874"/>
                </a:moveTo>
                <a:cubicBezTo>
                  <a:pt x="3374522" y="1379874"/>
                  <a:pt x="3275709" y="1270028"/>
                  <a:pt x="3180173" y="1164020"/>
                </a:cubicBezTo>
                <a:lnTo>
                  <a:pt x="3130548" y="1111211"/>
                </a:lnTo>
                <a:lnTo>
                  <a:pt x="3177314" y="1155104"/>
                </a:lnTo>
                <a:cubicBezTo>
                  <a:pt x="3275188" y="1250739"/>
                  <a:pt x="3373482" y="1346374"/>
                  <a:pt x="3568470" y="1346374"/>
                </a:cubicBezTo>
                <a:cubicBezTo>
                  <a:pt x="3766337" y="1346374"/>
                  <a:pt x="3865044" y="1247441"/>
                  <a:pt x="3963752" y="1150757"/>
                </a:cubicBezTo>
                <a:lnTo>
                  <a:pt x="4009547" y="1109522"/>
                </a:lnTo>
                <a:lnTo>
                  <a:pt x="3960954" y="1159163"/>
                </a:lnTo>
                <a:cubicBezTo>
                  <a:pt x="3862392" y="1268574"/>
                  <a:pt x="3764358" y="1379874"/>
                  <a:pt x="3568471" y="1379874"/>
                </a:cubicBezTo>
                <a:close/>
                <a:moveTo>
                  <a:pt x="10118577" y="1407214"/>
                </a:moveTo>
                <a:cubicBezTo>
                  <a:pt x="9864438" y="1407214"/>
                  <a:pt x="9775702" y="1236235"/>
                  <a:pt x="9634531" y="1118687"/>
                </a:cubicBezTo>
                <a:lnTo>
                  <a:pt x="9580585" y="1079743"/>
                </a:lnTo>
                <a:lnTo>
                  <a:pt x="9659017" y="1120628"/>
                </a:lnTo>
                <a:cubicBezTo>
                  <a:pt x="9787720" y="1203932"/>
                  <a:pt x="9874622" y="1310800"/>
                  <a:pt x="10118497" y="1310800"/>
                </a:cubicBezTo>
                <a:cubicBezTo>
                  <a:pt x="10410081" y="1310800"/>
                  <a:pt x="10484640" y="1151248"/>
                  <a:pt x="10667070" y="1071471"/>
                </a:cubicBezTo>
                <a:lnTo>
                  <a:pt x="10669515" y="1070698"/>
                </a:lnTo>
                <a:lnTo>
                  <a:pt x="10666026" y="1072235"/>
                </a:lnTo>
                <a:cubicBezTo>
                  <a:pt x="10482936" y="1183895"/>
                  <a:pt x="10409021" y="1407214"/>
                  <a:pt x="10118577" y="1407214"/>
                </a:cubicBezTo>
                <a:close/>
                <a:moveTo>
                  <a:pt x="6064130" y="1407214"/>
                </a:moveTo>
                <a:cubicBezTo>
                  <a:pt x="5809992" y="1407214"/>
                  <a:pt x="5721254" y="1236235"/>
                  <a:pt x="5580084" y="1118687"/>
                </a:cubicBezTo>
                <a:lnTo>
                  <a:pt x="5526138" y="1079743"/>
                </a:lnTo>
                <a:lnTo>
                  <a:pt x="5604570" y="1120628"/>
                </a:lnTo>
                <a:cubicBezTo>
                  <a:pt x="5733274" y="1203932"/>
                  <a:pt x="5820174" y="1310800"/>
                  <a:pt x="6064049" y="1310800"/>
                </a:cubicBezTo>
                <a:cubicBezTo>
                  <a:pt x="6355633" y="1310800"/>
                  <a:pt x="6430193" y="1151248"/>
                  <a:pt x="6612623" y="1071471"/>
                </a:cubicBezTo>
                <a:lnTo>
                  <a:pt x="6615068" y="1070699"/>
                </a:lnTo>
                <a:lnTo>
                  <a:pt x="6611578" y="1072235"/>
                </a:lnTo>
                <a:cubicBezTo>
                  <a:pt x="6428488" y="1183895"/>
                  <a:pt x="6354573" y="1407214"/>
                  <a:pt x="6064130" y="1407214"/>
                </a:cubicBezTo>
                <a:close/>
                <a:moveTo>
                  <a:pt x="2009682" y="1407214"/>
                </a:moveTo>
                <a:cubicBezTo>
                  <a:pt x="1755544" y="1407214"/>
                  <a:pt x="1666806" y="1236235"/>
                  <a:pt x="1525636" y="1118687"/>
                </a:cubicBezTo>
                <a:lnTo>
                  <a:pt x="1471689" y="1079743"/>
                </a:lnTo>
                <a:lnTo>
                  <a:pt x="1550122" y="1120628"/>
                </a:lnTo>
                <a:cubicBezTo>
                  <a:pt x="1678825" y="1203932"/>
                  <a:pt x="1765726" y="1310800"/>
                  <a:pt x="2009602" y="1310800"/>
                </a:cubicBezTo>
                <a:cubicBezTo>
                  <a:pt x="2301185" y="1310800"/>
                  <a:pt x="2375745" y="1151248"/>
                  <a:pt x="2558175" y="1071471"/>
                </a:cubicBezTo>
                <a:lnTo>
                  <a:pt x="2560621" y="1070698"/>
                </a:lnTo>
                <a:lnTo>
                  <a:pt x="2557131" y="1072235"/>
                </a:lnTo>
                <a:cubicBezTo>
                  <a:pt x="2374041" y="1183895"/>
                  <a:pt x="2300126" y="1407214"/>
                  <a:pt x="2009682" y="1407214"/>
                </a:cubicBezTo>
                <a:close/>
                <a:moveTo>
                  <a:pt x="11677365" y="1418569"/>
                </a:moveTo>
                <a:cubicBezTo>
                  <a:pt x="11496062" y="1418644"/>
                  <a:pt x="11398972" y="1312162"/>
                  <a:pt x="11306866" y="1199004"/>
                </a:cubicBezTo>
                <a:lnTo>
                  <a:pt x="11232986" y="1110641"/>
                </a:lnTo>
                <a:lnTo>
                  <a:pt x="11286418" y="1167418"/>
                </a:lnTo>
                <a:cubicBezTo>
                  <a:pt x="11384382" y="1275804"/>
                  <a:pt x="11482696" y="1384191"/>
                  <a:pt x="11677365" y="1384191"/>
                </a:cubicBezTo>
                <a:cubicBezTo>
                  <a:pt x="11875232" y="1384191"/>
                  <a:pt x="11973849" y="1272307"/>
                  <a:pt x="12072614" y="1162604"/>
                </a:cubicBezTo>
                <a:lnTo>
                  <a:pt x="12122844" y="1111266"/>
                </a:lnTo>
                <a:lnTo>
                  <a:pt x="12069804" y="1171820"/>
                </a:lnTo>
                <a:cubicBezTo>
                  <a:pt x="11971257" y="1294093"/>
                  <a:pt x="11873193" y="1418569"/>
                  <a:pt x="11677365" y="1418569"/>
                </a:cubicBezTo>
                <a:close/>
                <a:moveTo>
                  <a:pt x="7622917" y="1418569"/>
                </a:moveTo>
                <a:cubicBezTo>
                  <a:pt x="7441615" y="1418644"/>
                  <a:pt x="7344525" y="1312162"/>
                  <a:pt x="7252418" y="1199004"/>
                </a:cubicBezTo>
                <a:lnTo>
                  <a:pt x="7178534" y="1110636"/>
                </a:lnTo>
                <a:lnTo>
                  <a:pt x="7231971" y="1167418"/>
                </a:lnTo>
                <a:cubicBezTo>
                  <a:pt x="7329935" y="1275804"/>
                  <a:pt x="7428248" y="1384191"/>
                  <a:pt x="7622917" y="1384191"/>
                </a:cubicBezTo>
                <a:cubicBezTo>
                  <a:pt x="7820783" y="1384191"/>
                  <a:pt x="7919401" y="1272307"/>
                  <a:pt x="8018166" y="1162603"/>
                </a:cubicBezTo>
                <a:lnTo>
                  <a:pt x="8068393" y="1111271"/>
                </a:lnTo>
                <a:lnTo>
                  <a:pt x="8015356" y="1171820"/>
                </a:lnTo>
                <a:cubicBezTo>
                  <a:pt x="7916809" y="1294093"/>
                  <a:pt x="7818745" y="1418569"/>
                  <a:pt x="7622917" y="1418569"/>
                </a:cubicBezTo>
                <a:close/>
                <a:moveTo>
                  <a:pt x="3568471" y="1418569"/>
                </a:moveTo>
                <a:cubicBezTo>
                  <a:pt x="3387169" y="1418644"/>
                  <a:pt x="3290079" y="1312162"/>
                  <a:pt x="3197973" y="1199004"/>
                </a:cubicBezTo>
                <a:lnTo>
                  <a:pt x="3124089" y="1110637"/>
                </a:lnTo>
                <a:lnTo>
                  <a:pt x="3177525" y="1167418"/>
                </a:lnTo>
                <a:cubicBezTo>
                  <a:pt x="3275489" y="1275804"/>
                  <a:pt x="3373802" y="1384191"/>
                  <a:pt x="3568471" y="1384191"/>
                </a:cubicBezTo>
                <a:cubicBezTo>
                  <a:pt x="3766337" y="1384191"/>
                  <a:pt x="3864955" y="1272307"/>
                  <a:pt x="3963720" y="1162603"/>
                </a:cubicBezTo>
                <a:lnTo>
                  <a:pt x="4013946" y="1111270"/>
                </a:lnTo>
                <a:lnTo>
                  <a:pt x="3960910" y="1171820"/>
                </a:lnTo>
                <a:cubicBezTo>
                  <a:pt x="3862364" y="1294093"/>
                  <a:pt x="3764300" y="1418569"/>
                  <a:pt x="3568471" y="1418569"/>
                </a:cubicBezTo>
                <a:close/>
                <a:moveTo>
                  <a:pt x="11677363" y="1457262"/>
                </a:moveTo>
                <a:cubicBezTo>
                  <a:pt x="11496210" y="1457150"/>
                  <a:pt x="11399094" y="1339414"/>
                  <a:pt x="11306935" y="1214351"/>
                </a:cubicBezTo>
                <a:lnTo>
                  <a:pt x="11236711" y="1121592"/>
                </a:lnTo>
                <a:lnTo>
                  <a:pt x="11286389" y="1180609"/>
                </a:lnTo>
                <a:cubicBezTo>
                  <a:pt x="11384323" y="1301747"/>
                  <a:pt x="11482617" y="1422885"/>
                  <a:pt x="11677365" y="1422885"/>
                </a:cubicBezTo>
                <a:cubicBezTo>
                  <a:pt x="11875232" y="1422885"/>
                  <a:pt x="11974164" y="1297690"/>
                  <a:pt x="12072884" y="1175092"/>
                </a:cubicBezTo>
                <a:lnTo>
                  <a:pt x="12114858" y="1124107"/>
                </a:lnTo>
                <a:lnTo>
                  <a:pt x="12032548" y="1235160"/>
                </a:lnTo>
                <a:cubicBezTo>
                  <a:pt x="11945107" y="1352010"/>
                  <a:pt x="11848712" y="1457262"/>
                  <a:pt x="11677363" y="1457262"/>
                </a:cubicBezTo>
                <a:close/>
                <a:moveTo>
                  <a:pt x="7622915" y="1457262"/>
                </a:moveTo>
                <a:cubicBezTo>
                  <a:pt x="7441762" y="1457150"/>
                  <a:pt x="7344647" y="1339414"/>
                  <a:pt x="7252487" y="1214351"/>
                </a:cubicBezTo>
                <a:lnTo>
                  <a:pt x="7182262" y="1121591"/>
                </a:lnTo>
                <a:lnTo>
                  <a:pt x="7231942" y="1180609"/>
                </a:lnTo>
                <a:cubicBezTo>
                  <a:pt x="7329875" y="1301747"/>
                  <a:pt x="7428169" y="1422885"/>
                  <a:pt x="7622917" y="1422885"/>
                </a:cubicBezTo>
                <a:cubicBezTo>
                  <a:pt x="7796050" y="1422885"/>
                  <a:pt x="7893438" y="1327032"/>
                  <a:pt x="7981214" y="1220938"/>
                </a:cubicBezTo>
                <a:lnTo>
                  <a:pt x="8059955" y="1124721"/>
                </a:lnTo>
                <a:lnTo>
                  <a:pt x="7978100" y="1235160"/>
                </a:lnTo>
                <a:cubicBezTo>
                  <a:pt x="7890660" y="1352010"/>
                  <a:pt x="7794265" y="1457262"/>
                  <a:pt x="7622915" y="1457262"/>
                </a:cubicBezTo>
                <a:close/>
                <a:moveTo>
                  <a:pt x="3568470" y="1457262"/>
                </a:moveTo>
                <a:cubicBezTo>
                  <a:pt x="3387317" y="1457150"/>
                  <a:pt x="3290201" y="1339414"/>
                  <a:pt x="3198041" y="1214351"/>
                </a:cubicBezTo>
                <a:lnTo>
                  <a:pt x="3127816" y="1121590"/>
                </a:lnTo>
                <a:lnTo>
                  <a:pt x="3177496" y="1180609"/>
                </a:lnTo>
                <a:cubicBezTo>
                  <a:pt x="3275430" y="1301747"/>
                  <a:pt x="3373723" y="1422885"/>
                  <a:pt x="3568471" y="1422885"/>
                </a:cubicBezTo>
                <a:cubicBezTo>
                  <a:pt x="3741605" y="1422885"/>
                  <a:pt x="3838992" y="1327032"/>
                  <a:pt x="3926768" y="1220938"/>
                </a:cubicBezTo>
                <a:lnTo>
                  <a:pt x="4005508" y="1124721"/>
                </a:lnTo>
                <a:lnTo>
                  <a:pt x="3923654" y="1235160"/>
                </a:lnTo>
                <a:cubicBezTo>
                  <a:pt x="3836214" y="1352010"/>
                  <a:pt x="3739818" y="1457262"/>
                  <a:pt x="3568470" y="1457262"/>
                </a:cubicBezTo>
                <a:close/>
                <a:moveTo>
                  <a:pt x="10118577" y="1508028"/>
                </a:moveTo>
                <a:cubicBezTo>
                  <a:pt x="9864438" y="1508028"/>
                  <a:pt x="9775495" y="1288159"/>
                  <a:pt x="9634318" y="1137000"/>
                </a:cubicBezTo>
                <a:lnTo>
                  <a:pt x="9572208" y="1079332"/>
                </a:lnTo>
                <a:lnTo>
                  <a:pt x="9652375" y="1140162"/>
                </a:lnTo>
                <a:cubicBezTo>
                  <a:pt x="9782114" y="1256497"/>
                  <a:pt x="9874652" y="1411611"/>
                  <a:pt x="10118338" y="1411611"/>
                </a:cubicBezTo>
                <a:cubicBezTo>
                  <a:pt x="10362023" y="1411611"/>
                  <a:pt x="10454123" y="1256497"/>
                  <a:pt x="10583476" y="1140162"/>
                </a:cubicBezTo>
                <a:lnTo>
                  <a:pt x="10664373" y="1078615"/>
                </a:lnTo>
                <a:lnTo>
                  <a:pt x="10601636" y="1137000"/>
                </a:lnTo>
                <a:cubicBezTo>
                  <a:pt x="10460868" y="1288159"/>
                  <a:pt x="10372715" y="1508028"/>
                  <a:pt x="10118577" y="1508028"/>
                </a:cubicBezTo>
                <a:close/>
                <a:moveTo>
                  <a:pt x="6064131" y="1508028"/>
                </a:moveTo>
                <a:cubicBezTo>
                  <a:pt x="5809992" y="1508028"/>
                  <a:pt x="5721048" y="1288159"/>
                  <a:pt x="5579871" y="1137000"/>
                </a:cubicBezTo>
                <a:lnTo>
                  <a:pt x="5517758" y="1079330"/>
                </a:lnTo>
                <a:lnTo>
                  <a:pt x="5597928" y="1140162"/>
                </a:lnTo>
                <a:cubicBezTo>
                  <a:pt x="5727667" y="1256497"/>
                  <a:pt x="5820205" y="1411611"/>
                  <a:pt x="6063890" y="1411611"/>
                </a:cubicBezTo>
                <a:cubicBezTo>
                  <a:pt x="6307575" y="1411611"/>
                  <a:pt x="6399676" y="1256497"/>
                  <a:pt x="6529028" y="1140162"/>
                </a:cubicBezTo>
                <a:lnTo>
                  <a:pt x="6609925" y="1078616"/>
                </a:lnTo>
                <a:lnTo>
                  <a:pt x="6547188" y="1137000"/>
                </a:lnTo>
                <a:cubicBezTo>
                  <a:pt x="6406420" y="1288159"/>
                  <a:pt x="6318268" y="1508028"/>
                  <a:pt x="6064131" y="1508028"/>
                </a:cubicBezTo>
                <a:close/>
                <a:moveTo>
                  <a:pt x="2009683" y="1508028"/>
                </a:moveTo>
                <a:cubicBezTo>
                  <a:pt x="1755544" y="1508028"/>
                  <a:pt x="1666600" y="1288159"/>
                  <a:pt x="1525423" y="1137000"/>
                </a:cubicBezTo>
                <a:lnTo>
                  <a:pt x="1463312" y="1079331"/>
                </a:lnTo>
                <a:lnTo>
                  <a:pt x="1543480" y="1140162"/>
                </a:lnTo>
                <a:cubicBezTo>
                  <a:pt x="1673219" y="1256497"/>
                  <a:pt x="1765757" y="1411611"/>
                  <a:pt x="2009443" y="1411611"/>
                </a:cubicBezTo>
                <a:cubicBezTo>
                  <a:pt x="2253128" y="1411611"/>
                  <a:pt x="2345229" y="1256497"/>
                  <a:pt x="2474581" y="1140162"/>
                </a:cubicBezTo>
                <a:lnTo>
                  <a:pt x="2555479" y="1078614"/>
                </a:lnTo>
                <a:lnTo>
                  <a:pt x="2492741" y="1137000"/>
                </a:lnTo>
                <a:cubicBezTo>
                  <a:pt x="2351973" y="1288159"/>
                  <a:pt x="2263821" y="1508028"/>
                  <a:pt x="2009683" y="1508028"/>
                </a:cubicBezTo>
                <a:close/>
                <a:moveTo>
                  <a:pt x="10118578" y="1608763"/>
                </a:moveTo>
                <a:cubicBezTo>
                  <a:pt x="9864702" y="1608763"/>
                  <a:pt x="9775882" y="1340038"/>
                  <a:pt x="9634625" y="1155289"/>
                </a:cubicBezTo>
                <a:lnTo>
                  <a:pt x="9576978" y="1089920"/>
                </a:lnTo>
                <a:lnTo>
                  <a:pt x="9651956" y="1163027"/>
                </a:lnTo>
                <a:cubicBezTo>
                  <a:pt x="9781836" y="1312598"/>
                  <a:pt x="9874792" y="1512025"/>
                  <a:pt x="10118178" y="1512025"/>
                </a:cubicBezTo>
                <a:cubicBezTo>
                  <a:pt x="10361564" y="1512025"/>
                  <a:pt x="10453739" y="1312598"/>
                  <a:pt x="10583189" y="1163027"/>
                </a:cubicBezTo>
                <a:lnTo>
                  <a:pt x="10665337" y="1082731"/>
                </a:lnTo>
                <a:lnTo>
                  <a:pt x="10601507" y="1155289"/>
                </a:lnTo>
                <a:cubicBezTo>
                  <a:pt x="10460653" y="1340038"/>
                  <a:pt x="10372454" y="1608763"/>
                  <a:pt x="10118578" y="1608763"/>
                </a:cubicBezTo>
                <a:close/>
                <a:moveTo>
                  <a:pt x="6064131" y="1608763"/>
                </a:moveTo>
                <a:cubicBezTo>
                  <a:pt x="5810254" y="1608763"/>
                  <a:pt x="5721435" y="1340038"/>
                  <a:pt x="5580178" y="1155289"/>
                </a:cubicBezTo>
                <a:lnTo>
                  <a:pt x="5522526" y="1089915"/>
                </a:lnTo>
                <a:lnTo>
                  <a:pt x="5597509" y="1163027"/>
                </a:lnTo>
                <a:cubicBezTo>
                  <a:pt x="5727390" y="1312598"/>
                  <a:pt x="5820345" y="1512025"/>
                  <a:pt x="6063730" y="1512025"/>
                </a:cubicBezTo>
                <a:cubicBezTo>
                  <a:pt x="6307116" y="1512025"/>
                  <a:pt x="6399291" y="1312598"/>
                  <a:pt x="6528742" y="1163027"/>
                </a:cubicBezTo>
                <a:lnTo>
                  <a:pt x="6610887" y="1082734"/>
                </a:lnTo>
                <a:lnTo>
                  <a:pt x="6547060" y="1155289"/>
                </a:lnTo>
                <a:cubicBezTo>
                  <a:pt x="6406206" y="1340038"/>
                  <a:pt x="6318006" y="1608763"/>
                  <a:pt x="6064131" y="1608763"/>
                </a:cubicBezTo>
                <a:close/>
                <a:moveTo>
                  <a:pt x="2009683" y="1608763"/>
                </a:moveTo>
                <a:cubicBezTo>
                  <a:pt x="1755807" y="1608763"/>
                  <a:pt x="1666988" y="1340038"/>
                  <a:pt x="1525730" y="1155289"/>
                </a:cubicBezTo>
                <a:lnTo>
                  <a:pt x="1468082" y="1089919"/>
                </a:lnTo>
                <a:lnTo>
                  <a:pt x="1543061" y="1163027"/>
                </a:lnTo>
                <a:cubicBezTo>
                  <a:pt x="1672941" y="1312598"/>
                  <a:pt x="1765897" y="1512025"/>
                  <a:pt x="2009283" y="1512025"/>
                </a:cubicBezTo>
                <a:cubicBezTo>
                  <a:pt x="2252669" y="1512025"/>
                  <a:pt x="2344844" y="1312598"/>
                  <a:pt x="2474295" y="1163027"/>
                </a:cubicBezTo>
                <a:lnTo>
                  <a:pt x="2556444" y="1082730"/>
                </a:lnTo>
                <a:lnTo>
                  <a:pt x="2492613" y="1155289"/>
                </a:lnTo>
                <a:cubicBezTo>
                  <a:pt x="2351759" y="1340038"/>
                  <a:pt x="2263559" y="1608763"/>
                  <a:pt x="2009683" y="1608763"/>
                </a:cubicBezTo>
                <a:close/>
                <a:moveTo>
                  <a:pt x="10118578" y="1709572"/>
                </a:moveTo>
                <a:cubicBezTo>
                  <a:pt x="9864755" y="1709572"/>
                  <a:pt x="9775884" y="1391991"/>
                  <a:pt x="9634607" y="1173655"/>
                </a:cubicBezTo>
                <a:lnTo>
                  <a:pt x="9581311" y="1102237"/>
                </a:lnTo>
                <a:lnTo>
                  <a:pt x="9652265" y="1186852"/>
                </a:lnTo>
                <a:cubicBezTo>
                  <a:pt x="9782043" y="1369658"/>
                  <a:pt x="9874892" y="1613400"/>
                  <a:pt x="10118578" y="1613400"/>
                </a:cubicBezTo>
                <a:cubicBezTo>
                  <a:pt x="10362263" y="1613400"/>
                  <a:pt x="10454363" y="1369658"/>
                  <a:pt x="10583716" y="1186852"/>
                </a:cubicBezTo>
                <a:lnTo>
                  <a:pt x="10655357" y="1101205"/>
                </a:lnTo>
                <a:lnTo>
                  <a:pt x="10601418" y="1173655"/>
                </a:lnTo>
                <a:cubicBezTo>
                  <a:pt x="10460548" y="1391991"/>
                  <a:pt x="10372402" y="1709572"/>
                  <a:pt x="10118578" y="1709572"/>
                </a:cubicBezTo>
                <a:close/>
                <a:moveTo>
                  <a:pt x="6064131" y="1709572"/>
                </a:moveTo>
                <a:cubicBezTo>
                  <a:pt x="5810308" y="1709572"/>
                  <a:pt x="5721437" y="1391991"/>
                  <a:pt x="5580160" y="1173655"/>
                </a:cubicBezTo>
                <a:lnTo>
                  <a:pt x="5526864" y="1102237"/>
                </a:lnTo>
                <a:lnTo>
                  <a:pt x="5597818" y="1186852"/>
                </a:lnTo>
                <a:cubicBezTo>
                  <a:pt x="5727596" y="1369658"/>
                  <a:pt x="5820445" y="1613400"/>
                  <a:pt x="6064131" y="1613400"/>
                </a:cubicBezTo>
                <a:cubicBezTo>
                  <a:pt x="6307815" y="1613400"/>
                  <a:pt x="6399916" y="1369658"/>
                  <a:pt x="6529268" y="1186852"/>
                </a:cubicBezTo>
                <a:lnTo>
                  <a:pt x="6600917" y="1101196"/>
                </a:lnTo>
                <a:lnTo>
                  <a:pt x="6546971" y="1173655"/>
                </a:lnTo>
                <a:cubicBezTo>
                  <a:pt x="6406101" y="1391991"/>
                  <a:pt x="6317953" y="1709572"/>
                  <a:pt x="6064131" y="1709572"/>
                </a:cubicBezTo>
                <a:close/>
                <a:moveTo>
                  <a:pt x="2009683" y="1709572"/>
                </a:moveTo>
                <a:cubicBezTo>
                  <a:pt x="1755859" y="1709572"/>
                  <a:pt x="1666989" y="1391991"/>
                  <a:pt x="1525713" y="1173655"/>
                </a:cubicBezTo>
                <a:lnTo>
                  <a:pt x="1472420" y="1102242"/>
                </a:lnTo>
                <a:lnTo>
                  <a:pt x="1543370" y="1186852"/>
                </a:lnTo>
                <a:cubicBezTo>
                  <a:pt x="1673148" y="1369658"/>
                  <a:pt x="1765998" y="1613400"/>
                  <a:pt x="2009683" y="1613400"/>
                </a:cubicBezTo>
                <a:cubicBezTo>
                  <a:pt x="2253368" y="1613400"/>
                  <a:pt x="2345469" y="1369658"/>
                  <a:pt x="2474821" y="1186852"/>
                </a:cubicBezTo>
                <a:lnTo>
                  <a:pt x="2546472" y="1101193"/>
                </a:lnTo>
                <a:lnTo>
                  <a:pt x="2492524" y="1173655"/>
                </a:lnTo>
                <a:cubicBezTo>
                  <a:pt x="2351654" y="1391991"/>
                  <a:pt x="2263507" y="1709572"/>
                  <a:pt x="2009683" y="1709572"/>
                </a:cubicBezTo>
                <a:close/>
                <a:moveTo>
                  <a:pt x="10118578" y="1810301"/>
                </a:moveTo>
                <a:cubicBezTo>
                  <a:pt x="9864859" y="1810301"/>
                  <a:pt x="9776370" y="1443865"/>
                  <a:pt x="9635071" y="1191940"/>
                </a:cubicBezTo>
                <a:lnTo>
                  <a:pt x="9579514" y="1106089"/>
                </a:lnTo>
                <a:lnTo>
                  <a:pt x="9611839" y="1147500"/>
                </a:lnTo>
                <a:cubicBezTo>
                  <a:pt x="9764789" y="1365342"/>
                  <a:pt x="9850579" y="1713889"/>
                  <a:pt x="10118578" y="1713889"/>
                </a:cubicBezTo>
                <a:cubicBezTo>
                  <a:pt x="10386577" y="1713889"/>
                  <a:pt x="10471460" y="1365342"/>
                  <a:pt x="10624025" y="1147500"/>
                </a:cubicBezTo>
                <a:lnTo>
                  <a:pt x="10658834" y="1102814"/>
                </a:lnTo>
                <a:lnTo>
                  <a:pt x="10601309" y="1191940"/>
                </a:lnTo>
                <a:cubicBezTo>
                  <a:pt x="10460407" y="1443865"/>
                  <a:pt x="10372296" y="1810301"/>
                  <a:pt x="10118578" y="1810301"/>
                </a:cubicBezTo>
                <a:close/>
                <a:moveTo>
                  <a:pt x="6064131" y="1810301"/>
                </a:moveTo>
                <a:cubicBezTo>
                  <a:pt x="5810413" y="1810301"/>
                  <a:pt x="5721924" y="1443865"/>
                  <a:pt x="5580625" y="1191940"/>
                </a:cubicBezTo>
                <a:lnTo>
                  <a:pt x="5525070" y="1106094"/>
                </a:lnTo>
                <a:lnTo>
                  <a:pt x="5557392" y="1147500"/>
                </a:lnTo>
                <a:cubicBezTo>
                  <a:pt x="5710342" y="1365342"/>
                  <a:pt x="5796132" y="1713889"/>
                  <a:pt x="6064131" y="1713889"/>
                </a:cubicBezTo>
                <a:cubicBezTo>
                  <a:pt x="6332130" y="1713889"/>
                  <a:pt x="6417013" y="1365342"/>
                  <a:pt x="6569577" y="1147500"/>
                </a:cubicBezTo>
                <a:lnTo>
                  <a:pt x="6604386" y="1102813"/>
                </a:lnTo>
                <a:lnTo>
                  <a:pt x="6546862" y="1191940"/>
                </a:lnTo>
                <a:cubicBezTo>
                  <a:pt x="6405959" y="1443865"/>
                  <a:pt x="6317848" y="1810301"/>
                  <a:pt x="6064131" y="1810301"/>
                </a:cubicBezTo>
                <a:close/>
                <a:moveTo>
                  <a:pt x="2009683" y="1810301"/>
                </a:moveTo>
                <a:cubicBezTo>
                  <a:pt x="1755965" y="1810301"/>
                  <a:pt x="1667475" y="1443865"/>
                  <a:pt x="1526177" y="1191940"/>
                </a:cubicBezTo>
                <a:lnTo>
                  <a:pt x="1470626" y="1106097"/>
                </a:lnTo>
                <a:lnTo>
                  <a:pt x="1502945" y="1147500"/>
                </a:lnTo>
                <a:cubicBezTo>
                  <a:pt x="1655894" y="1365342"/>
                  <a:pt x="1741684" y="1713889"/>
                  <a:pt x="2009683" y="1713889"/>
                </a:cubicBezTo>
                <a:cubicBezTo>
                  <a:pt x="2277682" y="1713889"/>
                  <a:pt x="2362566" y="1365342"/>
                  <a:pt x="2515130" y="1147500"/>
                </a:cubicBezTo>
                <a:lnTo>
                  <a:pt x="2549941" y="1102812"/>
                </a:lnTo>
                <a:lnTo>
                  <a:pt x="2492415" y="1191940"/>
                </a:lnTo>
                <a:cubicBezTo>
                  <a:pt x="2351513" y="1443865"/>
                  <a:pt x="2263402" y="1810301"/>
                  <a:pt x="2009683" y="1810301"/>
                </a:cubicBezTo>
                <a:close/>
                <a:moveTo>
                  <a:pt x="10118577" y="1911114"/>
                </a:moveTo>
                <a:cubicBezTo>
                  <a:pt x="9864859" y="1911114"/>
                  <a:pt x="9776129" y="1495822"/>
                  <a:pt x="9634822" y="1210308"/>
                </a:cubicBezTo>
                <a:lnTo>
                  <a:pt x="9578943" y="1112428"/>
                </a:lnTo>
                <a:lnTo>
                  <a:pt x="9611904" y="1161178"/>
                </a:lnTo>
                <a:cubicBezTo>
                  <a:pt x="9764737" y="1412532"/>
                  <a:pt x="9850194" y="1814699"/>
                  <a:pt x="10118578" y="1814699"/>
                </a:cubicBezTo>
                <a:cubicBezTo>
                  <a:pt x="10386962" y="1814699"/>
                  <a:pt x="10471776" y="1412532"/>
                  <a:pt x="10624208" y="1161178"/>
                </a:cubicBezTo>
                <a:lnTo>
                  <a:pt x="10656408" y="1113441"/>
                </a:lnTo>
                <a:lnTo>
                  <a:pt x="10601239" y="1210308"/>
                </a:lnTo>
                <a:cubicBezTo>
                  <a:pt x="10460338" y="1495822"/>
                  <a:pt x="10372295" y="1911114"/>
                  <a:pt x="10118577" y="1911114"/>
                </a:cubicBezTo>
                <a:close/>
                <a:moveTo>
                  <a:pt x="6064131" y="1911114"/>
                </a:moveTo>
                <a:cubicBezTo>
                  <a:pt x="5810412" y="1911114"/>
                  <a:pt x="5721682" y="1495822"/>
                  <a:pt x="5580375" y="1210308"/>
                </a:cubicBezTo>
                <a:lnTo>
                  <a:pt x="5524497" y="1112428"/>
                </a:lnTo>
                <a:lnTo>
                  <a:pt x="5557457" y="1161178"/>
                </a:lnTo>
                <a:cubicBezTo>
                  <a:pt x="5710290" y="1412532"/>
                  <a:pt x="5795747" y="1814699"/>
                  <a:pt x="6064131" y="1814699"/>
                </a:cubicBezTo>
                <a:cubicBezTo>
                  <a:pt x="6332514" y="1814699"/>
                  <a:pt x="6417328" y="1412532"/>
                  <a:pt x="6569760" y="1161178"/>
                </a:cubicBezTo>
                <a:lnTo>
                  <a:pt x="6601960" y="1113442"/>
                </a:lnTo>
                <a:lnTo>
                  <a:pt x="6546791" y="1210308"/>
                </a:lnTo>
                <a:cubicBezTo>
                  <a:pt x="6405891" y="1495822"/>
                  <a:pt x="6317848" y="1911114"/>
                  <a:pt x="6064131" y="1911114"/>
                </a:cubicBezTo>
                <a:close/>
                <a:moveTo>
                  <a:pt x="2009683" y="1911114"/>
                </a:moveTo>
                <a:cubicBezTo>
                  <a:pt x="1755965" y="1911114"/>
                  <a:pt x="1667234" y="1495822"/>
                  <a:pt x="1525928" y="1210308"/>
                </a:cubicBezTo>
                <a:lnTo>
                  <a:pt x="1470047" y="1112426"/>
                </a:lnTo>
                <a:lnTo>
                  <a:pt x="1503009" y="1161178"/>
                </a:lnTo>
                <a:cubicBezTo>
                  <a:pt x="1655843" y="1412532"/>
                  <a:pt x="1741300" y="1814699"/>
                  <a:pt x="2009683" y="1814699"/>
                </a:cubicBezTo>
                <a:cubicBezTo>
                  <a:pt x="2278067" y="1814699"/>
                  <a:pt x="2362882" y="1412532"/>
                  <a:pt x="2515313" y="1161178"/>
                </a:cubicBezTo>
                <a:lnTo>
                  <a:pt x="2547515" y="1113439"/>
                </a:lnTo>
                <a:lnTo>
                  <a:pt x="2492345" y="1210308"/>
                </a:lnTo>
                <a:cubicBezTo>
                  <a:pt x="2351445" y="1495822"/>
                  <a:pt x="2263403" y="1911114"/>
                  <a:pt x="2009683" y="1911114"/>
                </a:cubicBezTo>
                <a:close/>
                <a:moveTo>
                  <a:pt x="10118579" y="2011688"/>
                </a:moveTo>
                <a:cubicBezTo>
                  <a:pt x="9864807" y="2011688"/>
                  <a:pt x="9776127" y="1547539"/>
                  <a:pt x="9634839" y="1228437"/>
                </a:cubicBezTo>
                <a:lnTo>
                  <a:pt x="9579795" y="1120667"/>
                </a:lnTo>
                <a:lnTo>
                  <a:pt x="9611794" y="1174300"/>
                </a:lnTo>
                <a:cubicBezTo>
                  <a:pt x="9764654" y="1459166"/>
                  <a:pt x="9850304" y="1914952"/>
                  <a:pt x="10118577" y="1914952"/>
                </a:cubicBezTo>
                <a:cubicBezTo>
                  <a:pt x="10386852" y="1914952"/>
                  <a:pt x="10471746" y="1459166"/>
                  <a:pt x="10624211" y="1174300"/>
                </a:cubicBezTo>
                <a:lnTo>
                  <a:pt x="10655647" y="1121492"/>
                </a:lnTo>
                <a:lnTo>
                  <a:pt x="10601152" y="1228437"/>
                </a:lnTo>
                <a:cubicBezTo>
                  <a:pt x="10460272" y="1547539"/>
                  <a:pt x="10372350" y="2011688"/>
                  <a:pt x="10118579" y="2011688"/>
                </a:cubicBezTo>
                <a:close/>
                <a:moveTo>
                  <a:pt x="6064132" y="2011688"/>
                </a:moveTo>
                <a:cubicBezTo>
                  <a:pt x="5810361" y="2011688"/>
                  <a:pt x="5721681" y="1547539"/>
                  <a:pt x="5580394" y="1228437"/>
                </a:cubicBezTo>
                <a:lnTo>
                  <a:pt x="5525353" y="1120674"/>
                </a:lnTo>
                <a:lnTo>
                  <a:pt x="5557347" y="1174300"/>
                </a:lnTo>
                <a:cubicBezTo>
                  <a:pt x="5710208" y="1459166"/>
                  <a:pt x="5795856" y="1914952"/>
                  <a:pt x="6064131" y="1914952"/>
                </a:cubicBezTo>
                <a:cubicBezTo>
                  <a:pt x="6332404" y="1914952"/>
                  <a:pt x="6417298" y="1459166"/>
                  <a:pt x="6569764" y="1174300"/>
                </a:cubicBezTo>
                <a:lnTo>
                  <a:pt x="6601203" y="1121487"/>
                </a:lnTo>
                <a:lnTo>
                  <a:pt x="6546704" y="1228437"/>
                </a:lnTo>
                <a:cubicBezTo>
                  <a:pt x="6405824" y="1547539"/>
                  <a:pt x="6317902" y="2011688"/>
                  <a:pt x="6064132" y="2011688"/>
                </a:cubicBezTo>
                <a:close/>
                <a:moveTo>
                  <a:pt x="2009684" y="2011688"/>
                </a:moveTo>
                <a:cubicBezTo>
                  <a:pt x="1755913" y="2011688"/>
                  <a:pt x="1667234" y="1547539"/>
                  <a:pt x="1525946" y="1228437"/>
                </a:cubicBezTo>
                <a:lnTo>
                  <a:pt x="1470909" y="1120681"/>
                </a:lnTo>
                <a:lnTo>
                  <a:pt x="1502900" y="1174300"/>
                </a:lnTo>
                <a:cubicBezTo>
                  <a:pt x="1655760" y="1459166"/>
                  <a:pt x="1741410" y="1914952"/>
                  <a:pt x="2009683" y="1914952"/>
                </a:cubicBezTo>
                <a:cubicBezTo>
                  <a:pt x="2277958" y="1914952"/>
                  <a:pt x="2362851" y="1459166"/>
                  <a:pt x="2515317" y="1174300"/>
                </a:cubicBezTo>
                <a:lnTo>
                  <a:pt x="2546760" y="1121480"/>
                </a:lnTo>
                <a:lnTo>
                  <a:pt x="2492258" y="1228437"/>
                </a:lnTo>
                <a:cubicBezTo>
                  <a:pt x="2351378" y="1547539"/>
                  <a:pt x="2263456" y="2011688"/>
                  <a:pt x="2009684" y="2011688"/>
                </a:cubicBezTo>
                <a:close/>
                <a:moveTo>
                  <a:pt x="10118576" y="2112659"/>
                </a:moveTo>
                <a:cubicBezTo>
                  <a:pt x="9847072" y="2112659"/>
                  <a:pt x="9764612" y="1523750"/>
                  <a:pt x="9603851" y="1174086"/>
                </a:cubicBezTo>
                <a:lnTo>
                  <a:pt x="9598749" y="1163889"/>
                </a:lnTo>
                <a:lnTo>
                  <a:pt x="9611779" y="1188300"/>
                </a:lnTo>
                <a:cubicBezTo>
                  <a:pt x="9764621" y="1506679"/>
                  <a:pt x="9850250" y="2016085"/>
                  <a:pt x="10118579" y="2016085"/>
                </a:cubicBezTo>
                <a:cubicBezTo>
                  <a:pt x="10386908" y="2016085"/>
                  <a:pt x="10471743" y="1506679"/>
                  <a:pt x="10624193" y="1188300"/>
                </a:cubicBezTo>
                <a:lnTo>
                  <a:pt x="10639772" y="1159050"/>
                </a:lnTo>
                <a:lnTo>
                  <a:pt x="10632265" y="1174086"/>
                </a:lnTo>
                <a:cubicBezTo>
                  <a:pt x="10471908" y="1523750"/>
                  <a:pt x="10390080" y="2112659"/>
                  <a:pt x="10118576" y="2112659"/>
                </a:cubicBezTo>
                <a:close/>
                <a:moveTo>
                  <a:pt x="6064130" y="2112659"/>
                </a:moveTo>
                <a:cubicBezTo>
                  <a:pt x="5792625" y="2112659"/>
                  <a:pt x="5710165" y="1523750"/>
                  <a:pt x="5549405" y="1174086"/>
                </a:cubicBezTo>
                <a:lnTo>
                  <a:pt x="5544311" y="1163906"/>
                </a:lnTo>
                <a:lnTo>
                  <a:pt x="5557332" y="1188300"/>
                </a:lnTo>
                <a:cubicBezTo>
                  <a:pt x="5710174" y="1506679"/>
                  <a:pt x="5795802" y="2016085"/>
                  <a:pt x="6064132" y="2016085"/>
                </a:cubicBezTo>
                <a:cubicBezTo>
                  <a:pt x="6332460" y="2016085"/>
                  <a:pt x="6417295" y="1506679"/>
                  <a:pt x="6569746" y="1188300"/>
                </a:cubicBezTo>
                <a:lnTo>
                  <a:pt x="6585322" y="1159053"/>
                </a:lnTo>
                <a:lnTo>
                  <a:pt x="6577817" y="1174086"/>
                </a:lnTo>
                <a:cubicBezTo>
                  <a:pt x="6417461" y="1523750"/>
                  <a:pt x="6335633" y="2112659"/>
                  <a:pt x="6064130" y="2112659"/>
                </a:cubicBezTo>
                <a:close/>
                <a:moveTo>
                  <a:pt x="2009683" y="2112659"/>
                </a:moveTo>
                <a:cubicBezTo>
                  <a:pt x="1738178" y="2112659"/>
                  <a:pt x="1655718" y="1523750"/>
                  <a:pt x="1494958" y="1174086"/>
                </a:cubicBezTo>
                <a:lnTo>
                  <a:pt x="1489866" y="1163911"/>
                </a:lnTo>
                <a:lnTo>
                  <a:pt x="1502884" y="1188300"/>
                </a:lnTo>
                <a:cubicBezTo>
                  <a:pt x="1655727" y="1506679"/>
                  <a:pt x="1741355" y="2016085"/>
                  <a:pt x="2009684" y="2016085"/>
                </a:cubicBezTo>
                <a:cubicBezTo>
                  <a:pt x="2278013" y="2016085"/>
                  <a:pt x="2362849" y="1506679"/>
                  <a:pt x="2515299" y="1188300"/>
                </a:cubicBezTo>
                <a:lnTo>
                  <a:pt x="2530882" y="1159042"/>
                </a:lnTo>
                <a:lnTo>
                  <a:pt x="2523371" y="1174086"/>
                </a:lnTo>
                <a:cubicBezTo>
                  <a:pt x="2363014" y="1523750"/>
                  <a:pt x="2281187" y="2112659"/>
                  <a:pt x="2009683" y="2112659"/>
                </a:cubicBezTo>
                <a:close/>
                <a:moveTo>
                  <a:pt x="2009683" y="2117136"/>
                </a:moveTo>
                <a:cubicBezTo>
                  <a:pt x="2302525" y="2117136"/>
                  <a:pt x="2377084" y="1447089"/>
                  <a:pt x="2558964" y="1112065"/>
                </a:cubicBezTo>
                <a:lnTo>
                  <a:pt x="2589994" y="1062700"/>
                </a:lnTo>
                <a:lnTo>
                  <a:pt x="2590104" y="1062711"/>
                </a:lnTo>
                <a:lnTo>
                  <a:pt x="2592181" y="1065673"/>
                </a:lnTo>
                <a:lnTo>
                  <a:pt x="2604915" y="1085743"/>
                </a:lnTo>
                <a:cubicBezTo>
                  <a:pt x="2655922" y="1153794"/>
                  <a:pt x="2715481" y="1195672"/>
                  <a:pt x="2788676" y="1195672"/>
                </a:cubicBezTo>
                <a:cubicBezTo>
                  <a:pt x="2886010" y="1195672"/>
                  <a:pt x="2959261" y="1162200"/>
                  <a:pt x="3020424" y="1111988"/>
                </a:cubicBezTo>
                <a:lnTo>
                  <a:pt x="3067237" y="1064284"/>
                </a:lnTo>
                <a:lnTo>
                  <a:pt x="3068518" y="1063103"/>
                </a:lnTo>
                <a:lnTo>
                  <a:pt x="3069899" y="1062095"/>
                </a:lnTo>
                <a:lnTo>
                  <a:pt x="3102440" y="1095420"/>
                </a:lnTo>
                <a:cubicBezTo>
                  <a:pt x="3232197" y="1252346"/>
                  <a:pt x="3325134" y="1461579"/>
                  <a:pt x="3568470" y="1461579"/>
                </a:cubicBezTo>
                <a:cubicBezTo>
                  <a:pt x="3799314" y="1461579"/>
                  <a:pt x="3895499" y="1273240"/>
                  <a:pt x="4013841" y="1120861"/>
                </a:cubicBezTo>
                <a:lnTo>
                  <a:pt x="4061020" y="1064774"/>
                </a:lnTo>
                <a:lnTo>
                  <a:pt x="4142789" y="1141964"/>
                </a:lnTo>
                <a:cubicBezTo>
                  <a:pt x="4231438" y="1225439"/>
                  <a:pt x="4328723" y="1301527"/>
                  <a:pt x="4503984" y="1301527"/>
                </a:cubicBezTo>
                <a:cubicBezTo>
                  <a:pt x="4699772" y="1301527"/>
                  <a:pt x="4799224" y="1205592"/>
                  <a:pt x="4895719" y="1113175"/>
                </a:cubicBezTo>
                <a:lnTo>
                  <a:pt x="4951076" y="1062156"/>
                </a:lnTo>
                <a:lnTo>
                  <a:pt x="4951154" y="1062159"/>
                </a:lnTo>
                <a:lnTo>
                  <a:pt x="4952489" y="1063037"/>
                </a:lnTo>
                <a:lnTo>
                  <a:pt x="4955071" y="1065188"/>
                </a:lnTo>
                <a:lnTo>
                  <a:pt x="4967653" y="1076784"/>
                </a:lnTo>
                <a:cubicBezTo>
                  <a:pt x="5045596" y="1142833"/>
                  <a:pt x="5137358" y="1195672"/>
                  <a:pt x="5283778" y="1195672"/>
                </a:cubicBezTo>
                <a:cubicBezTo>
                  <a:pt x="5356989" y="1195672"/>
                  <a:pt x="5416603" y="1153794"/>
                  <a:pt x="5467693" y="1085743"/>
                </a:cubicBezTo>
                <a:lnTo>
                  <a:pt x="5482112" y="1063063"/>
                </a:lnTo>
                <a:lnTo>
                  <a:pt x="5482522" y="1062602"/>
                </a:lnTo>
                <a:lnTo>
                  <a:pt x="5482610" y="1062641"/>
                </a:lnTo>
                <a:lnTo>
                  <a:pt x="5513735" y="1112065"/>
                </a:lnTo>
                <a:cubicBezTo>
                  <a:pt x="5696008" y="1447089"/>
                  <a:pt x="5771288" y="2117136"/>
                  <a:pt x="6064130" y="2117136"/>
                </a:cubicBezTo>
                <a:cubicBezTo>
                  <a:pt x="6356971" y="2117136"/>
                  <a:pt x="6431531" y="1447089"/>
                  <a:pt x="6613410" y="1112065"/>
                </a:cubicBezTo>
                <a:lnTo>
                  <a:pt x="6644440" y="1062700"/>
                </a:lnTo>
                <a:lnTo>
                  <a:pt x="6644550" y="1062711"/>
                </a:lnTo>
                <a:lnTo>
                  <a:pt x="6646628" y="1065675"/>
                </a:lnTo>
                <a:lnTo>
                  <a:pt x="6659361" y="1085743"/>
                </a:lnTo>
                <a:cubicBezTo>
                  <a:pt x="6710368" y="1153794"/>
                  <a:pt x="6769927" y="1195672"/>
                  <a:pt x="6843122" y="1195672"/>
                </a:cubicBezTo>
                <a:cubicBezTo>
                  <a:pt x="6940456" y="1195672"/>
                  <a:pt x="7013707" y="1162200"/>
                  <a:pt x="7074870" y="1111988"/>
                </a:cubicBezTo>
                <a:lnTo>
                  <a:pt x="7121675" y="1064292"/>
                </a:lnTo>
                <a:lnTo>
                  <a:pt x="7122965" y="1063102"/>
                </a:lnTo>
                <a:lnTo>
                  <a:pt x="7124344" y="1062095"/>
                </a:lnTo>
                <a:lnTo>
                  <a:pt x="7156886" y="1095420"/>
                </a:lnTo>
                <a:cubicBezTo>
                  <a:pt x="7286642" y="1252346"/>
                  <a:pt x="7379580" y="1461579"/>
                  <a:pt x="7622915" y="1461579"/>
                </a:cubicBezTo>
                <a:cubicBezTo>
                  <a:pt x="7853759" y="1461579"/>
                  <a:pt x="7949944" y="1273240"/>
                  <a:pt x="8068287" y="1120861"/>
                </a:cubicBezTo>
                <a:lnTo>
                  <a:pt x="8115465" y="1064774"/>
                </a:lnTo>
                <a:lnTo>
                  <a:pt x="8197235" y="1141964"/>
                </a:lnTo>
                <a:cubicBezTo>
                  <a:pt x="8285885" y="1225439"/>
                  <a:pt x="8383169" y="1301527"/>
                  <a:pt x="8558431" y="1301527"/>
                </a:cubicBezTo>
                <a:cubicBezTo>
                  <a:pt x="8754218" y="1301527"/>
                  <a:pt x="8853671" y="1205592"/>
                  <a:pt x="8950166" y="1113175"/>
                </a:cubicBezTo>
                <a:lnTo>
                  <a:pt x="9005523" y="1062156"/>
                </a:lnTo>
                <a:lnTo>
                  <a:pt x="9005601" y="1062159"/>
                </a:lnTo>
                <a:lnTo>
                  <a:pt x="9006932" y="1063035"/>
                </a:lnTo>
                <a:lnTo>
                  <a:pt x="9009519" y="1065190"/>
                </a:lnTo>
                <a:lnTo>
                  <a:pt x="9022099" y="1076784"/>
                </a:lnTo>
                <a:cubicBezTo>
                  <a:pt x="9100043" y="1142833"/>
                  <a:pt x="9191803" y="1195672"/>
                  <a:pt x="9338224" y="1195672"/>
                </a:cubicBezTo>
                <a:cubicBezTo>
                  <a:pt x="9411434" y="1195672"/>
                  <a:pt x="9471050" y="1153794"/>
                  <a:pt x="9522140" y="1085743"/>
                </a:cubicBezTo>
                <a:lnTo>
                  <a:pt x="9536559" y="1063061"/>
                </a:lnTo>
                <a:lnTo>
                  <a:pt x="9536968" y="1062602"/>
                </a:lnTo>
                <a:lnTo>
                  <a:pt x="9537057" y="1062641"/>
                </a:lnTo>
                <a:lnTo>
                  <a:pt x="9568182" y="1112065"/>
                </a:lnTo>
                <a:cubicBezTo>
                  <a:pt x="9750455" y="1447089"/>
                  <a:pt x="9825734" y="2117136"/>
                  <a:pt x="10118576" y="2117136"/>
                </a:cubicBezTo>
                <a:cubicBezTo>
                  <a:pt x="10411418" y="2117136"/>
                  <a:pt x="10485977" y="1447089"/>
                  <a:pt x="10667857" y="1112065"/>
                </a:cubicBezTo>
                <a:lnTo>
                  <a:pt x="10698887" y="1062700"/>
                </a:lnTo>
                <a:lnTo>
                  <a:pt x="10698997" y="1062711"/>
                </a:lnTo>
                <a:lnTo>
                  <a:pt x="10701077" y="1065677"/>
                </a:lnTo>
                <a:lnTo>
                  <a:pt x="10713809" y="1085743"/>
                </a:lnTo>
                <a:cubicBezTo>
                  <a:pt x="10764816" y="1153794"/>
                  <a:pt x="10824374" y="1195672"/>
                  <a:pt x="10897570" y="1195672"/>
                </a:cubicBezTo>
                <a:cubicBezTo>
                  <a:pt x="10994904" y="1195672"/>
                  <a:pt x="11068154" y="1162200"/>
                  <a:pt x="11129318" y="1111988"/>
                </a:cubicBezTo>
                <a:lnTo>
                  <a:pt x="11176127" y="1064288"/>
                </a:lnTo>
                <a:lnTo>
                  <a:pt x="11177411" y="1063103"/>
                </a:lnTo>
                <a:lnTo>
                  <a:pt x="11178792" y="1062095"/>
                </a:lnTo>
                <a:lnTo>
                  <a:pt x="11211334" y="1095420"/>
                </a:lnTo>
                <a:cubicBezTo>
                  <a:pt x="11341090" y="1252346"/>
                  <a:pt x="11434027" y="1461579"/>
                  <a:pt x="11677363" y="1461579"/>
                </a:cubicBezTo>
                <a:cubicBezTo>
                  <a:pt x="11908207" y="1461579"/>
                  <a:pt x="12004393" y="1273240"/>
                  <a:pt x="12122734" y="1120861"/>
                </a:cubicBezTo>
                <a:lnTo>
                  <a:pt x="12171861" y="1062459"/>
                </a:lnTo>
                <a:lnTo>
                  <a:pt x="12171909" y="1062461"/>
                </a:lnTo>
                <a:lnTo>
                  <a:pt x="12172390" y="1062721"/>
                </a:lnTo>
                <a:lnTo>
                  <a:pt x="12172496" y="1062491"/>
                </a:lnTo>
                <a:lnTo>
                  <a:pt x="12173111" y="1062522"/>
                </a:lnTo>
                <a:lnTo>
                  <a:pt x="12173348" y="1062566"/>
                </a:lnTo>
                <a:lnTo>
                  <a:pt x="12173353" y="1062534"/>
                </a:lnTo>
                <a:lnTo>
                  <a:pt x="12173989" y="1062566"/>
                </a:lnTo>
                <a:lnTo>
                  <a:pt x="12173989" y="1060559"/>
                </a:lnTo>
                <a:lnTo>
                  <a:pt x="12175108" y="1059285"/>
                </a:lnTo>
                <a:lnTo>
                  <a:pt x="12175030" y="1059206"/>
                </a:lnTo>
                <a:lnTo>
                  <a:pt x="12175189" y="1059043"/>
                </a:lnTo>
                <a:lnTo>
                  <a:pt x="12175066" y="1058910"/>
                </a:lnTo>
                <a:lnTo>
                  <a:pt x="12175266" y="1058725"/>
                </a:lnTo>
                <a:lnTo>
                  <a:pt x="12175134" y="1058568"/>
                </a:lnTo>
                <a:lnTo>
                  <a:pt x="12175266" y="1058411"/>
                </a:lnTo>
                <a:lnTo>
                  <a:pt x="12175066" y="1058225"/>
                </a:lnTo>
                <a:lnTo>
                  <a:pt x="12175189" y="1058093"/>
                </a:lnTo>
                <a:lnTo>
                  <a:pt x="12175030" y="1057930"/>
                </a:lnTo>
                <a:lnTo>
                  <a:pt x="12175108" y="1057851"/>
                </a:lnTo>
                <a:lnTo>
                  <a:pt x="12173989" y="1056577"/>
                </a:lnTo>
                <a:lnTo>
                  <a:pt x="12173989" y="1054570"/>
                </a:lnTo>
                <a:lnTo>
                  <a:pt x="12173353" y="1054602"/>
                </a:lnTo>
                <a:lnTo>
                  <a:pt x="12173348" y="1054570"/>
                </a:lnTo>
                <a:lnTo>
                  <a:pt x="12173111" y="1054614"/>
                </a:lnTo>
                <a:lnTo>
                  <a:pt x="12172496" y="1054645"/>
                </a:lnTo>
                <a:lnTo>
                  <a:pt x="12172390" y="1054415"/>
                </a:lnTo>
                <a:lnTo>
                  <a:pt x="12171909" y="1054675"/>
                </a:lnTo>
                <a:lnTo>
                  <a:pt x="12171861" y="1054678"/>
                </a:lnTo>
                <a:lnTo>
                  <a:pt x="12122734" y="996275"/>
                </a:lnTo>
                <a:cubicBezTo>
                  <a:pt x="12004393" y="843896"/>
                  <a:pt x="11908207" y="655557"/>
                  <a:pt x="11677363" y="655557"/>
                </a:cubicBezTo>
                <a:cubicBezTo>
                  <a:pt x="11434027" y="655557"/>
                  <a:pt x="11341090" y="864790"/>
                  <a:pt x="11211334" y="1021716"/>
                </a:cubicBezTo>
                <a:lnTo>
                  <a:pt x="11178792" y="1055041"/>
                </a:lnTo>
                <a:lnTo>
                  <a:pt x="11177411" y="1054033"/>
                </a:lnTo>
                <a:lnTo>
                  <a:pt x="11176127" y="1052848"/>
                </a:lnTo>
                <a:lnTo>
                  <a:pt x="11129318" y="1005148"/>
                </a:lnTo>
                <a:cubicBezTo>
                  <a:pt x="11068154" y="954936"/>
                  <a:pt x="10994904" y="921464"/>
                  <a:pt x="10897570" y="921464"/>
                </a:cubicBezTo>
                <a:cubicBezTo>
                  <a:pt x="10824375" y="921464"/>
                  <a:pt x="10764816" y="963342"/>
                  <a:pt x="10713809" y="1031393"/>
                </a:cubicBezTo>
                <a:lnTo>
                  <a:pt x="10701076" y="1051460"/>
                </a:lnTo>
                <a:lnTo>
                  <a:pt x="10698997" y="1054425"/>
                </a:lnTo>
                <a:lnTo>
                  <a:pt x="10698887" y="1054436"/>
                </a:lnTo>
                <a:lnTo>
                  <a:pt x="10667857" y="1005071"/>
                </a:lnTo>
                <a:cubicBezTo>
                  <a:pt x="10485977" y="670047"/>
                  <a:pt x="10411418" y="0"/>
                  <a:pt x="10118576" y="0"/>
                </a:cubicBezTo>
                <a:cubicBezTo>
                  <a:pt x="9825734" y="0"/>
                  <a:pt x="9750455" y="670047"/>
                  <a:pt x="9568182" y="1005071"/>
                </a:cubicBezTo>
                <a:lnTo>
                  <a:pt x="9537057" y="1054495"/>
                </a:lnTo>
                <a:lnTo>
                  <a:pt x="9536968" y="1054535"/>
                </a:lnTo>
                <a:lnTo>
                  <a:pt x="9536561" y="1054077"/>
                </a:lnTo>
                <a:lnTo>
                  <a:pt x="9522140" y="1031393"/>
                </a:lnTo>
                <a:cubicBezTo>
                  <a:pt x="9471050" y="963342"/>
                  <a:pt x="9411434" y="921464"/>
                  <a:pt x="9338224" y="921464"/>
                </a:cubicBezTo>
                <a:cubicBezTo>
                  <a:pt x="9191803" y="921464"/>
                  <a:pt x="9100043" y="974303"/>
                  <a:pt x="9022099" y="1040352"/>
                </a:cubicBezTo>
                <a:lnTo>
                  <a:pt x="9009520" y="1051945"/>
                </a:lnTo>
                <a:lnTo>
                  <a:pt x="9006931" y="1054102"/>
                </a:lnTo>
                <a:lnTo>
                  <a:pt x="9005601" y="1054977"/>
                </a:lnTo>
                <a:lnTo>
                  <a:pt x="9005523" y="1054980"/>
                </a:lnTo>
                <a:lnTo>
                  <a:pt x="8950166" y="1003961"/>
                </a:lnTo>
                <a:cubicBezTo>
                  <a:pt x="8853671" y="911544"/>
                  <a:pt x="8754218" y="815609"/>
                  <a:pt x="8558431" y="815609"/>
                </a:cubicBezTo>
                <a:cubicBezTo>
                  <a:pt x="8383169" y="815609"/>
                  <a:pt x="8285885" y="891697"/>
                  <a:pt x="8197235" y="975172"/>
                </a:cubicBezTo>
                <a:lnTo>
                  <a:pt x="8115465" y="1052362"/>
                </a:lnTo>
                <a:lnTo>
                  <a:pt x="8068287" y="996275"/>
                </a:lnTo>
                <a:cubicBezTo>
                  <a:pt x="7949944" y="843896"/>
                  <a:pt x="7853759" y="655557"/>
                  <a:pt x="7622915" y="655557"/>
                </a:cubicBezTo>
                <a:cubicBezTo>
                  <a:pt x="7379580" y="655557"/>
                  <a:pt x="7286642" y="864790"/>
                  <a:pt x="7156886" y="1021716"/>
                </a:cubicBezTo>
                <a:lnTo>
                  <a:pt x="7124344" y="1055041"/>
                </a:lnTo>
                <a:lnTo>
                  <a:pt x="7122966" y="1054035"/>
                </a:lnTo>
                <a:lnTo>
                  <a:pt x="7121675" y="1052844"/>
                </a:lnTo>
                <a:lnTo>
                  <a:pt x="7074870" y="1005148"/>
                </a:lnTo>
                <a:cubicBezTo>
                  <a:pt x="7013707" y="954936"/>
                  <a:pt x="6940456" y="921464"/>
                  <a:pt x="6843122" y="921464"/>
                </a:cubicBezTo>
                <a:cubicBezTo>
                  <a:pt x="6769927" y="921464"/>
                  <a:pt x="6710368" y="963342"/>
                  <a:pt x="6659361" y="1031393"/>
                </a:cubicBezTo>
                <a:lnTo>
                  <a:pt x="6646626" y="1051463"/>
                </a:lnTo>
                <a:lnTo>
                  <a:pt x="6644550" y="1054425"/>
                </a:lnTo>
                <a:lnTo>
                  <a:pt x="6644440" y="1054436"/>
                </a:lnTo>
                <a:lnTo>
                  <a:pt x="6613410" y="1005071"/>
                </a:lnTo>
                <a:cubicBezTo>
                  <a:pt x="6431531" y="670047"/>
                  <a:pt x="6356971" y="0"/>
                  <a:pt x="6064130" y="0"/>
                </a:cubicBezTo>
                <a:cubicBezTo>
                  <a:pt x="5771288" y="0"/>
                  <a:pt x="5696008" y="670047"/>
                  <a:pt x="5513735" y="1005071"/>
                </a:cubicBezTo>
                <a:lnTo>
                  <a:pt x="5482610" y="1054495"/>
                </a:lnTo>
                <a:lnTo>
                  <a:pt x="5482521" y="1054535"/>
                </a:lnTo>
                <a:lnTo>
                  <a:pt x="5482112" y="1054074"/>
                </a:lnTo>
                <a:lnTo>
                  <a:pt x="5467693" y="1031393"/>
                </a:lnTo>
                <a:cubicBezTo>
                  <a:pt x="5416603" y="963342"/>
                  <a:pt x="5356989" y="921464"/>
                  <a:pt x="5283779" y="921464"/>
                </a:cubicBezTo>
                <a:cubicBezTo>
                  <a:pt x="5137358" y="921464"/>
                  <a:pt x="5045596" y="974303"/>
                  <a:pt x="4967652" y="1040352"/>
                </a:cubicBezTo>
                <a:lnTo>
                  <a:pt x="4955071" y="1051947"/>
                </a:lnTo>
                <a:lnTo>
                  <a:pt x="4952487" y="1054100"/>
                </a:lnTo>
                <a:lnTo>
                  <a:pt x="4951154" y="1054977"/>
                </a:lnTo>
                <a:lnTo>
                  <a:pt x="4951076" y="1054980"/>
                </a:lnTo>
                <a:lnTo>
                  <a:pt x="4895720" y="1003961"/>
                </a:lnTo>
                <a:cubicBezTo>
                  <a:pt x="4799224" y="911544"/>
                  <a:pt x="4699771" y="815609"/>
                  <a:pt x="4503985" y="815609"/>
                </a:cubicBezTo>
                <a:cubicBezTo>
                  <a:pt x="4328723" y="815609"/>
                  <a:pt x="4231438" y="891697"/>
                  <a:pt x="4142788" y="975172"/>
                </a:cubicBezTo>
                <a:lnTo>
                  <a:pt x="4061019" y="1052362"/>
                </a:lnTo>
                <a:lnTo>
                  <a:pt x="4013839" y="996275"/>
                </a:lnTo>
                <a:cubicBezTo>
                  <a:pt x="3895498" y="843896"/>
                  <a:pt x="3799314" y="655557"/>
                  <a:pt x="3568470" y="655557"/>
                </a:cubicBezTo>
                <a:cubicBezTo>
                  <a:pt x="3325134" y="655557"/>
                  <a:pt x="3232197" y="864790"/>
                  <a:pt x="3102440" y="1021716"/>
                </a:cubicBezTo>
                <a:lnTo>
                  <a:pt x="3069899" y="1055042"/>
                </a:lnTo>
                <a:lnTo>
                  <a:pt x="3068519" y="1054034"/>
                </a:lnTo>
                <a:lnTo>
                  <a:pt x="3067234" y="1052848"/>
                </a:lnTo>
                <a:lnTo>
                  <a:pt x="3020424" y="1005148"/>
                </a:lnTo>
                <a:cubicBezTo>
                  <a:pt x="2959261" y="954936"/>
                  <a:pt x="2886011" y="921464"/>
                  <a:pt x="2788676" y="921464"/>
                </a:cubicBezTo>
                <a:cubicBezTo>
                  <a:pt x="2715481" y="921464"/>
                  <a:pt x="2655922" y="963342"/>
                  <a:pt x="2604914" y="1031393"/>
                </a:cubicBezTo>
                <a:lnTo>
                  <a:pt x="2592180" y="1051463"/>
                </a:lnTo>
                <a:lnTo>
                  <a:pt x="2590104" y="1054425"/>
                </a:lnTo>
                <a:lnTo>
                  <a:pt x="2589994" y="1054436"/>
                </a:lnTo>
                <a:lnTo>
                  <a:pt x="2558964" y="1005071"/>
                </a:lnTo>
                <a:cubicBezTo>
                  <a:pt x="2377084" y="670047"/>
                  <a:pt x="2302525" y="0"/>
                  <a:pt x="2009683" y="0"/>
                </a:cubicBezTo>
                <a:cubicBezTo>
                  <a:pt x="1716841" y="0"/>
                  <a:pt x="1641561" y="670047"/>
                  <a:pt x="1459288" y="1005071"/>
                </a:cubicBezTo>
                <a:lnTo>
                  <a:pt x="1428163" y="1054495"/>
                </a:lnTo>
                <a:lnTo>
                  <a:pt x="1428075" y="1054534"/>
                </a:lnTo>
                <a:lnTo>
                  <a:pt x="1427663" y="1054072"/>
                </a:lnTo>
                <a:lnTo>
                  <a:pt x="1413246" y="1031393"/>
                </a:lnTo>
                <a:cubicBezTo>
                  <a:pt x="1362156" y="963342"/>
                  <a:pt x="1302540" y="921464"/>
                  <a:pt x="1229330" y="921464"/>
                </a:cubicBezTo>
                <a:cubicBezTo>
                  <a:pt x="1082909" y="921464"/>
                  <a:pt x="991148" y="974303"/>
                  <a:pt x="913205" y="1040352"/>
                </a:cubicBezTo>
                <a:lnTo>
                  <a:pt x="900626" y="1051946"/>
                </a:lnTo>
                <a:lnTo>
                  <a:pt x="898038" y="1054101"/>
                </a:lnTo>
                <a:lnTo>
                  <a:pt x="897091" y="1054724"/>
                </a:lnTo>
                <a:lnTo>
                  <a:pt x="896380" y="1054752"/>
                </a:lnTo>
                <a:lnTo>
                  <a:pt x="841272" y="1003961"/>
                </a:lnTo>
                <a:cubicBezTo>
                  <a:pt x="744777" y="911544"/>
                  <a:pt x="645324" y="815609"/>
                  <a:pt x="449537" y="815609"/>
                </a:cubicBezTo>
                <a:cubicBezTo>
                  <a:pt x="274276" y="815609"/>
                  <a:pt x="176991" y="891697"/>
                  <a:pt x="88341" y="975173"/>
                </a:cubicBezTo>
                <a:lnTo>
                  <a:pt x="4155" y="1054643"/>
                </a:lnTo>
                <a:lnTo>
                  <a:pt x="2061" y="1054585"/>
                </a:lnTo>
                <a:lnTo>
                  <a:pt x="1839" y="1054496"/>
                </a:lnTo>
                <a:lnTo>
                  <a:pt x="1806" y="1054578"/>
                </a:lnTo>
                <a:lnTo>
                  <a:pt x="1735" y="1054576"/>
                </a:lnTo>
                <a:lnTo>
                  <a:pt x="1678" y="1054570"/>
                </a:lnTo>
                <a:lnTo>
                  <a:pt x="1678" y="1054574"/>
                </a:lnTo>
                <a:lnTo>
                  <a:pt x="1520" y="1054570"/>
                </a:lnTo>
                <a:lnTo>
                  <a:pt x="1520" y="1055293"/>
                </a:lnTo>
                <a:lnTo>
                  <a:pt x="585" y="1057631"/>
                </a:lnTo>
                <a:lnTo>
                  <a:pt x="83" y="1058252"/>
                </a:lnTo>
                <a:lnTo>
                  <a:pt x="166" y="1058323"/>
                </a:lnTo>
                <a:lnTo>
                  <a:pt x="160" y="1058331"/>
                </a:lnTo>
                <a:lnTo>
                  <a:pt x="193" y="1058356"/>
                </a:lnTo>
                <a:lnTo>
                  <a:pt x="35" y="1058532"/>
                </a:lnTo>
                <a:lnTo>
                  <a:pt x="0" y="1058565"/>
                </a:lnTo>
                <a:lnTo>
                  <a:pt x="3" y="1058568"/>
                </a:lnTo>
                <a:lnTo>
                  <a:pt x="0" y="1058571"/>
                </a:lnTo>
                <a:lnTo>
                  <a:pt x="35" y="1058604"/>
                </a:lnTo>
                <a:lnTo>
                  <a:pt x="193" y="1058780"/>
                </a:lnTo>
                <a:lnTo>
                  <a:pt x="160" y="1058805"/>
                </a:lnTo>
                <a:lnTo>
                  <a:pt x="166" y="1058813"/>
                </a:lnTo>
                <a:lnTo>
                  <a:pt x="83" y="1058884"/>
                </a:lnTo>
                <a:lnTo>
                  <a:pt x="585" y="1059505"/>
                </a:lnTo>
                <a:lnTo>
                  <a:pt x="1520" y="1061843"/>
                </a:lnTo>
                <a:lnTo>
                  <a:pt x="1520" y="1062566"/>
                </a:lnTo>
                <a:lnTo>
                  <a:pt x="1678" y="1062562"/>
                </a:lnTo>
                <a:lnTo>
                  <a:pt x="1678" y="1062566"/>
                </a:lnTo>
                <a:lnTo>
                  <a:pt x="1735" y="1062560"/>
                </a:lnTo>
                <a:lnTo>
                  <a:pt x="1806" y="1062558"/>
                </a:lnTo>
                <a:lnTo>
                  <a:pt x="1839" y="1062640"/>
                </a:lnTo>
                <a:lnTo>
                  <a:pt x="2061" y="1062551"/>
                </a:lnTo>
                <a:lnTo>
                  <a:pt x="4155" y="1062494"/>
                </a:lnTo>
                <a:lnTo>
                  <a:pt x="88341" y="1141964"/>
                </a:lnTo>
                <a:cubicBezTo>
                  <a:pt x="176991" y="1225439"/>
                  <a:pt x="274276" y="1301527"/>
                  <a:pt x="449537" y="1301527"/>
                </a:cubicBezTo>
                <a:cubicBezTo>
                  <a:pt x="645324" y="1301527"/>
                  <a:pt x="744777" y="1205592"/>
                  <a:pt x="841272" y="1113175"/>
                </a:cubicBezTo>
                <a:lnTo>
                  <a:pt x="896380" y="1062385"/>
                </a:lnTo>
                <a:lnTo>
                  <a:pt x="897091" y="1062412"/>
                </a:lnTo>
                <a:lnTo>
                  <a:pt x="898039" y="1063035"/>
                </a:lnTo>
                <a:lnTo>
                  <a:pt x="900625" y="1065189"/>
                </a:lnTo>
                <a:lnTo>
                  <a:pt x="913205" y="1076784"/>
                </a:lnTo>
                <a:cubicBezTo>
                  <a:pt x="991148" y="1142833"/>
                  <a:pt x="1082909" y="1195672"/>
                  <a:pt x="1229330" y="1195672"/>
                </a:cubicBezTo>
                <a:cubicBezTo>
                  <a:pt x="1302540" y="1195672"/>
                  <a:pt x="1362156" y="1153794"/>
                  <a:pt x="1413246" y="1085743"/>
                </a:cubicBezTo>
                <a:lnTo>
                  <a:pt x="1427664" y="1063062"/>
                </a:lnTo>
                <a:lnTo>
                  <a:pt x="1428074" y="1062602"/>
                </a:lnTo>
                <a:lnTo>
                  <a:pt x="1428163" y="1062641"/>
                </a:lnTo>
                <a:lnTo>
                  <a:pt x="1459288" y="1112065"/>
                </a:lnTo>
                <a:cubicBezTo>
                  <a:pt x="1641561" y="1447089"/>
                  <a:pt x="1716841" y="2117136"/>
                  <a:pt x="2009683" y="2117136"/>
                </a:cubicBezTo>
                <a:close/>
              </a:path>
            </a:pathLst>
          </a:custGeom>
          <a:gradFill>
            <a:gsLst>
              <a:gs pos="0">
                <a:schemeClr val="accent1"/>
              </a:gs>
              <a:gs pos="18000">
                <a:schemeClr val="accent2"/>
              </a:gs>
              <a:gs pos="37000">
                <a:schemeClr val="accent3"/>
              </a:gs>
              <a:gs pos="58000">
                <a:schemeClr val="accent4"/>
              </a:gs>
              <a:gs pos="80000">
                <a:schemeClr val="accent5"/>
              </a:gs>
              <a:gs pos="100000">
                <a:schemeClr val="accent6"/>
              </a:gs>
            </a:gsLst>
            <a:lin ang="10800025"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3" name="Google Shape;63;p10"/>
          <p:cNvSpPr/>
          <p:nvPr/>
        </p:nvSpPr>
        <p:spPr>
          <a:xfrm>
            <a:off x="8335" y="4461584"/>
            <a:ext cx="12175348" cy="1200790"/>
          </a:xfrm>
          <a:custGeom>
            <a:rect b="b" l="l" r="r" t="t"/>
            <a:pathLst>
              <a:path extrusionOk="0" h="1200790" w="12175348">
                <a:moveTo>
                  <a:pt x="8516100" y="1160806"/>
                </a:moveTo>
                <a:cubicBezTo>
                  <a:pt x="8415329" y="1160806"/>
                  <a:pt x="8364383" y="1170380"/>
                  <a:pt x="8313258" y="1179954"/>
                </a:cubicBezTo>
                <a:lnTo>
                  <a:pt x="8273261" y="1186291"/>
                </a:lnTo>
                <a:lnTo>
                  <a:pt x="8457737" y="1178046"/>
                </a:lnTo>
                <a:cubicBezTo>
                  <a:pt x="8528510" y="1176362"/>
                  <a:pt x="8609747" y="1177142"/>
                  <a:pt x="8719203" y="1183947"/>
                </a:cubicBezTo>
                <a:lnTo>
                  <a:pt x="8752901" y="1185291"/>
                </a:lnTo>
                <a:lnTo>
                  <a:pt x="8718684" y="1179874"/>
                </a:lnTo>
                <a:cubicBezTo>
                  <a:pt x="8667718" y="1170340"/>
                  <a:pt x="8616872" y="1160806"/>
                  <a:pt x="8516100" y="1160806"/>
                </a:cubicBezTo>
                <a:close/>
                <a:moveTo>
                  <a:pt x="4461652" y="1160806"/>
                </a:moveTo>
                <a:cubicBezTo>
                  <a:pt x="4360881" y="1160806"/>
                  <a:pt x="4309935" y="1170380"/>
                  <a:pt x="4258810" y="1179954"/>
                </a:cubicBezTo>
                <a:lnTo>
                  <a:pt x="4218813" y="1186292"/>
                </a:lnTo>
                <a:lnTo>
                  <a:pt x="4403290" y="1178046"/>
                </a:lnTo>
                <a:cubicBezTo>
                  <a:pt x="4474062" y="1176362"/>
                  <a:pt x="4555299" y="1177142"/>
                  <a:pt x="4664755" y="1183947"/>
                </a:cubicBezTo>
                <a:lnTo>
                  <a:pt x="4698454" y="1185291"/>
                </a:lnTo>
                <a:lnTo>
                  <a:pt x="4664237" y="1179874"/>
                </a:lnTo>
                <a:cubicBezTo>
                  <a:pt x="4613271" y="1170340"/>
                  <a:pt x="4562425" y="1160806"/>
                  <a:pt x="4461652" y="1160806"/>
                </a:cubicBezTo>
                <a:close/>
                <a:moveTo>
                  <a:pt x="407205" y="1160806"/>
                </a:moveTo>
                <a:cubicBezTo>
                  <a:pt x="306433" y="1160806"/>
                  <a:pt x="255487" y="1170380"/>
                  <a:pt x="204362" y="1179954"/>
                </a:cubicBezTo>
                <a:lnTo>
                  <a:pt x="164360" y="1186292"/>
                </a:lnTo>
                <a:lnTo>
                  <a:pt x="348843" y="1178046"/>
                </a:lnTo>
                <a:cubicBezTo>
                  <a:pt x="419616" y="1176362"/>
                  <a:pt x="500854" y="1177142"/>
                  <a:pt x="610310" y="1183947"/>
                </a:cubicBezTo>
                <a:lnTo>
                  <a:pt x="644005" y="1185291"/>
                </a:lnTo>
                <a:lnTo>
                  <a:pt x="609788" y="1179874"/>
                </a:lnTo>
                <a:cubicBezTo>
                  <a:pt x="558823" y="1170340"/>
                  <a:pt x="507977" y="1160806"/>
                  <a:pt x="407205" y="1160806"/>
                </a:cubicBezTo>
                <a:close/>
                <a:moveTo>
                  <a:pt x="10142841" y="1145057"/>
                </a:moveTo>
                <a:cubicBezTo>
                  <a:pt x="10042269" y="1145057"/>
                  <a:pt x="9991244" y="1158468"/>
                  <a:pt x="9940018" y="1171889"/>
                </a:cubicBezTo>
                <a:lnTo>
                  <a:pt x="9881886" y="1184789"/>
                </a:lnTo>
                <a:lnTo>
                  <a:pt x="9991042" y="1177449"/>
                </a:lnTo>
                <a:cubicBezTo>
                  <a:pt x="10038367" y="1174449"/>
                  <a:pt x="10087858" y="1172115"/>
                  <a:pt x="10142881" y="1172115"/>
                </a:cubicBezTo>
                <a:cubicBezTo>
                  <a:pt x="10243653" y="1172115"/>
                  <a:pt x="10294639" y="1176572"/>
                  <a:pt x="10345564" y="1181030"/>
                </a:cubicBezTo>
                <a:lnTo>
                  <a:pt x="10395690" y="1183238"/>
                </a:lnTo>
                <a:lnTo>
                  <a:pt x="10345025" y="1171679"/>
                </a:lnTo>
                <a:cubicBezTo>
                  <a:pt x="10223827" y="1139701"/>
                  <a:pt x="10141402" y="1144897"/>
                  <a:pt x="10142841" y="1145057"/>
                </a:cubicBezTo>
                <a:close/>
                <a:moveTo>
                  <a:pt x="6088393" y="1145057"/>
                </a:moveTo>
                <a:cubicBezTo>
                  <a:pt x="5987822" y="1145057"/>
                  <a:pt x="5936796" y="1158468"/>
                  <a:pt x="5885571" y="1171889"/>
                </a:cubicBezTo>
                <a:lnTo>
                  <a:pt x="5827438" y="1184789"/>
                </a:lnTo>
                <a:lnTo>
                  <a:pt x="5936594" y="1177449"/>
                </a:lnTo>
                <a:cubicBezTo>
                  <a:pt x="5983919" y="1174449"/>
                  <a:pt x="6033411" y="1172115"/>
                  <a:pt x="6088433" y="1172115"/>
                </a:cubicBezTo>
                <a:cubicBezTo>
                  <a:pt x="6189205" y="1172115"/>
                  <a:pt x="6240191" y="1176572"/>
                  <a:pt x="6291117" y="1181030"/>
                </a:cubicBezTo>
                <a:lnTo>
                  <a:pt x="6341242" y="1183238"/>
                </a:lnTo>
                <a:lnTo>
                  <a:pt x="6290577" y="1171679"/>
                </a:lnTo>
                <a:cubicBezTo>
                  <a:pt x="6169379" y="1139701"/>
                  <a:pt x="6086955" y="1144897"/>
                  <a:pt x="6088393" y="1145057"/>
                </a:cubicBezTo>
                <a:close/>
                <a:moveTo>
                  <a:pt x="2033945" y="1145057"/>
                </a:moveTo>
                <a:cubicBezTo>
                  <a:pt x="1933373" y="1145057"/>
                  <a:pt x="1882348" y="1158468"/>
                  <a:pt x="1831122" y="1171889"/>
                </a:cubicBezTo>
                <a:lnTo>
                  <a:pt x="1772989" y="1184789"/>
                </a:lnTo>
                <a:lnTo>
                  <a:pt x="1882148" y="1177449"/>
                </a:lnTo>
                <a:cubicBezTo>
                  <a:pt x="1929473" y="1174449"/>
                  <a:pt x="1978965" y="1172115"/>
                  <a:pt x="2033988" y="1172115"/>
                </a:cubicBezTo>
                <a:cubicBezTo>
                  <a:pt x="2134759" y="1172115"/>
                  <a:pt x="2185744" y="1176572"/>
                  <a:pt x="2236671" y="1181030"/>
                </a:cubicBezTo>
                <a:lnTo>
                  <a:pt x="2286793" y="1183238"/>
                </a:lnTo>
                <a:lnTo>
                  <a:pt x="2236129" y="1171679"/>
                </a:lnTo>
                <a:cubicBezTo>
                  <a:pt x="2114931" y="1139701"/>
                  <a:pt x="2032507" y="1144897"/>
                  <a:pt x="2033945" y="1145057"/>
                </a:cubicBezTo>
                <a:close/>
                <a:moveTo>
                  <a:pt x="8515860" y="1136334"/>
                </a:moveTo>
                <a:cubicBezTo>
                  <a:pt x="8489558" y="1139132"/>
                  <a:pt x="8437912" y="1129060"/>
                  <a:pt x="8313516" y="1168312"/>
                </a:cubicBezTo>
                <a:lnTo>
                  <a:pt x="8298185" y="1172143"/>
                </a:lnTo>
                <a:lnTo>
                  <a:pt x="8351326" y="1163329"/>
                </a:lnTo>
                <a:cubicBezTo>
                  <a:pt x="8391991" y="1156598"/>
                  <a:pt x="8439812" y="1151213"/>
                  <a:pt x="8516021" y="1151213"/>
                </a:cubicBezTo>
                <a:cubicBezTo>
                  <a:pt x="8584542" y="1150326"/>
                  <a:pt x="8652960" y="1156729"/>
                  <a:pt x="8720122" y="1170320"/>
                </a:cubicBezTo>
                <a:lnTo>
                  <a:pt x="8732634" y="1172224"/>
                </a:lnTo>
                <a:lnTo>
                  <a:pt x="8717643" y="1168312"/>
                </a:lnTo>
                <a:cubicBezTo>
                  <a:pt x="8652783" y="1145872"/>
                  <a:pt x="8584477" y="1135047"/>
                  <a:pt x="8515860" y="1136334"/>
                </a:cubicBezTo>
                <a:close/>
                <a:moveTo>
                  <a:pt x="4461412" y="1136334"/>
                </a:moveTo>
                <a:cubicBezTo>
                  <a:pt x="4435110" y="1139132"/>
                  <a:pt x="4383464" y="1129060"/>
                  <a:pt x="4259068" y="1168312"/>
                </a:cubicBezTo>
                <a:lnTo>
                  <a:pt x="4243738" y="1172143"/>
                </a:lnTo>
                <a:lnTo>
                  <a:pt x="4296878" y="1163329"/>
                </a:lnTo>
                <a:cubicBezTo>
                  <a:pt x="4337543" y="1156598"/>
                  <a:pt x="4385365" y="1151213"/>
                  <a:pt x="4461573" y="1151213"/>
                </a:cubicBezTo>
                <a:cubicBezTo>
                  <a:pt x="4530096" y="1150326"/>
                  <a:pt x="4598512" y="1156729"/>
                  <a:pt x="4665675" y="1170320"/>
                </a:cubicBezTo>
                <a:lnTo>
                  <a:pt x="4678187" y="1172224"/>
                </a:lnTo>
                <a:lnTo>
                  <a:pt x="4663196" y="1168312"/>
                </a:lnTo>
                <a:cubicBezTo>
                  <a:pt x="4598335" y="1145872"/>
                  <a:pt x="4530029" y="1135047"/>
                  <a:pt x="4461412" y="1136334"/>
                </a:cubicBezTo>
                <a:close/>
                <a:moveTo>
                  <a:pt x="406964" y="1136334"/>
                </a:moveTo>
                <a:cubicBezTo>
                  <a:pt x="380662" y="1139132"/>
                  <a:pt x="329016" y="1129060"/>
                  <a:pt x="204620" y="1168312"/>
                </a:cubicBezTo>
                <a:lnTo>
                  <a:pt x="184247" y="1173403"/>
                </a:lnTo>
                <a:lnTo>
                  <a:pt x="203363" y="1170360"/>
                </a:lnTo>
                <a:cubicBezTo>
                  <a:pt x="254369" y="1160787"/>
                  <a:pt x="305514" y="1151213"/>
                  <a:pt x="407125" y="1151213"/>
                </a:cubicBezTo>
                <a:cubicBezTo>
                  <a:pt x="475647" y="1150326"/>
                  <a:pt x="544065" y="1156729"/>
                  <a:pt x="611227" y="1170320"/>
                </a:cubicBezTo>
                <a:lnTo>
                  <a:pt x="623739" y="1172224"/>
                </a:lnTo>
                <a:lnTo>
                  <a:pt x="608748" y="1168312"/>
                </a:lnTo>
                <a:cubicBezTo>
                  <a:pt x="543888" y="1145872"/>
                  <a:pt x="475581" y="1135047"/>
                  <a:pt x="406964" y="1136334"/>
                </a:cubicBezTo>
                <a:close/>
                <a:moveTo>
                  <a:pt x="9329711" y="1122353"/>
                </a:moveTo>
                <a:cubicBezTo>
                  <a:pt x="9229139" y="1122353"/>
                  <a:pt x="9178253" y="1141500"/>
                  <a:pt x="9127108" y="1160647"/>
                </a:cubicBezTo>
                <a:lnTo>
                  <a:pt x="9054986" y="1183481"/>
                </a:lnTo>
                <a:lnTo>
                  <a:pt x="9121610" y="1178779"/>
                </a:lnTo>
                <a:cubicBezTo>
                  <a:pt x="9244643" y="1166906"/>
                  <a:pt x="9338059" y="1153053"/>
                  <a:pt x="9532733" y="1177471"/>
                </a:cubicBezTo>
                <a:lnTo>
                  <a:pt x="9602182" y="1182538"/>
                </a:lnTo>
                <a:lnTo>
                  <a:pt x="9531334" y="1160326"/>
                </a:lnTo>
                <a:cubicBezTo>
                  <a:pt x="9467529" y="1133681"/>
                  <a:pt x="9398840" y="1120745"/>
                  <a:pt x="9329711" y="1122353"/>
                </a:cubicBezTo>
                <a:close/>
                <a:moveTo>
                  <a:pt x="5275263" y="1122353"/>
                </a:moveTo>
                <a:cubicBezTo>
                  <a:pt x="5174691" y="1122353"/>
                  <a:pt x="5123806" y="1141500"/>
                  <a:pt x="5072660" y="1160647"/>
                </a:cubicBezTo>
                <a:lnTo>
                  <a:pt x="5000538" y="1183481"/>
                </a:lnTo>
                <a:lnTo>
                  <a:pt x="5067164" y="1178779"/>
                </a:lnTo>
                <a:cubicBezTo>
                  <a:pt x="5190198" y="1166906"/>
                  <a:pt x="5283613" y="1153053"/>
                  <a:pt x="5478286" y="1177471"/>
                </a:cubicBezTo>
                <a:lnTo>
                  <a:pt x="5547735" y="1182538"/>
                </a:lnTo>
                <a:lnTo>
                  <a:pt x="5476887" y="1160326"/>
                </a:lnTo>
                <a:cubicBezTo>
                  <a:pt x="5413082" y="1133681"/>
                  <a:pt x="5344392" y="1120745"/>
                  <a:pt x="5275263" y="1122353"/>
                </a:cubicBezTo>
                <a:close/>
                <a:moveTo>
                  <a:pt x="1220815" y="1122353"/>
                </a:moveTo>
                <a:cubicBezTo>
                  <a:pt x="1120243" y="1122353"/>
                  <a:pt x="1069358" y="1141500"/>
                  <a:pt x="1018212" y="1160647"/>
                </a:cubicBezTo>
                <a:lnTo>
                  <a:pt x="946090" y="1183481"/>
                </a:lnTo>
                <a:lnTo>
                  <a:pt x="1012717" y="1178779"/>
                </a:lnTo>
                <a:cubicBezTo>
                  <a:pt x="1135750" y="1166906"/>
                  <a:pt x="1229166" y="1153053"/>
                  <a:pt x="1423840" y="1177471"/>
                </a:cubicBezTo>
                <a:lnTo>
                  <a:pt x="1493286" y="1182538"/>
                </a:lnTo>
                <a:lnTo>
                  <a:pt x="1422439" y="1160326"/>
                </a:lnTo>
                <a:cubicBezTo>
                  <a:pt x="1358634" y="1133681"/>
                  <a:pt x="1289944" y="1120745"/>
                  <a:pt x="1220815" y="1122353"/>
                </a:cubicBezTo>
                <a:close/>
                <a:moveTo>
                  <a:pt x="11768783" y="1121872"/>
                </a:moveTo>
                <a:cubicBezTo>
                  <a:pt x="11668130" y="1121872"/>
                  <a:pt x="11617225" y="1141000"/>
                  <a:pt x="11566069" y="1160137"/>
                </a:cubicBezTo>
                <a:lnTo>
                  <a:pt x="11491168" y="1183843"/>
                </a:lnTo>
                <a:lnTo>
                  <a:pt x="11607395" y="1172648"/>
                </a:lnTo>
                <a:cubicBezTo>
                  <a:pt x="11657772" y="1167928"/>
                  <a:pt x="11710941" y="1164121"/>
                  <a:pt x="11769461" y="1164121"/>
                </a:cubicBezTo>
                <a:cubicBezTo>
                  <a:pt x="11845370" y="1164121"/>
                  <a:pt x="11892959" y="1167696"/>
                  <a:pt x="11933469" y="1172165"/>
                </a:cubicBezTo>
                <a:lnTo>
                  <a:pt x="12049920" y="1185011"/>
                </a:lnTo>
                <a:lnTo>
                  <a:pt x="11971185" y="1160087"/>
                </a:lnTo>
                <a:cubicBezTo>
                  <a:pt x="11920120" y="1140980"/>
                  <a:pt x="11869274" y="1121872"/>
                  <a:pt x="11768783" y="1121872"/>
                </a:cubicBezTo>
                <a:close/>
                <a:moveTo>
                  <a:pt x="7714335" y="1121872"/>
                </a:moveTo>
                <a:cubicBezTo>
                  <a:pt x="7613683" y="1121872"/>
                  <a:pt x="7562777" y="1141000"/>
                  <a:pt x="7511621" y="1160137"/>
                </a:cubicBezTo>
                <a:lnTo>
                  <a:pt x="7436721" y="1183843"/>
                </a:lnTo>
                <a:lnTo>
                  <a:pt x="7552948" y="1172648"/>
                </a:lnTo>
                <a:cubicBezTo>
                  <a:pt x="7603325" y="1167928"/>
                  <a:pt x="7656494" y="1164121"/>
                  <a:pt x="7715014" y="1164121"/>
                </a:cubicBezTo>
                <a:cubicBezTo>
                  <a:pt x="7790923" y="1164121"/>
                  <a:pt x="7838512" y="1167696"/>
                  <a:pt x="7879021" y="1172165"/>
                </a:cubicBezTo>
                <a:lnTo>
                  <a:pt x="7995108" y="1184971"/>
                </a:lnTo>
                <a:lnTo>
                  <a:pt x="7935995" y="1167215"/>
                </a:lnTo>
                <a:cubicBezTo>
                  <a:pt x="7877608" y="1146055"/>
                  <a:pt x="7827388" y="1121872"/>
                  <a:pt x="7714335" y="1121872"/>
                </a:cubicBezTo>
                <a:close/>
                <a:moveTo>
                  <a:pt x="3659887" y="1121872"/>
                </a:moveTo>
                <a:cubicBezTo>
                  <a:pt x="3559235" y="1121872"/>
                  <a:pt x="3508330" y="1141000"/>
                  <a:pt x="3457174" y="1160137"/>
                </a:cubicBezTo>
                <a:lnTo>
                  <a:pt x="3382273" y="1183843"/>
                </a:lnTo>
                <a:lnTo>
                  <a:pt x="3498501" y="1172648"/>
                </a:lnTo>
                <a:cubicBezTo>
                  <a:pt x="3548878" y="1167928"/>
                  <a:pt x="3602047" y="1164121"/>
                  <a:pt x="3660567" y="1164121"/>
                </a:cubicBezTo>
                <a:cubicBezTo>
                  <a:pt x="3736476" y="1164121"/>
                  <a:pt x="3784065" y="1167696"/>
                  <a:pt x="3824575" y="1172165"/>
                </a:cubicBezTo>
                <a:lnTo>
                  <a:pt x="3940660" y="1184970"/>
                </a:lnTo>
                <a:lnTo>
                  <a:pt x="3881548" y="1167215"/>
                </a:lnTo>
                <a:cubicBezTo>
                  <a:pt x="3823161" y="1146055"/>
                  <a:pt x="3772941" y="1121872"/>
                  <a:pt x="3659887" y="1121872"/>
                </a:cubicBezTo>
                <a:close/>
                <a:moveTo>
                  <a:pt x="8515700" y="1111491"/>
                </a:moveTo>
                <a:cubicBezTo>
                  <a:pt x="8489398" y="1115408"/>
                  <a:pt x="8438073" y="1101258"/>
                  <a:pt x="8313917" y="1155780"/>
                </a:cubicBezTo>
                <a:lnTo>
                  <a:pt x="8298950" y="1161764"/>
                </a:lnTo>
                <a:lnTo>
                  <a:pt x="8351067" y="1147377"/>
                </a:lnTo>
                <a:cubicBezTo>
                  <a:pt x="8391928" y="1136135"/>
                  <a:pt x="8439891" y="1127141"/>
                  <a:pt x="8515860" y="1127141"/>
                </a:cubicBezTo>
                <a:cubicBezTo>
                  <a:pt x="8542882" y="1130019"/>
                  <a:pt x="8594447" y="1119705"/>
                  <a:pt x="8720442" y="1159119"/>
                </a:cubicBezTo>
                <a:lnTo>
                  <a:pt x="8731252" y="1161826"/>
                </a:lnTo>
                <a:lnTo>
                  <a:pt x="8678925" y="1139721"/>
                </a:lnTo>
                <a:cubicBezTo>
                  <a:pt x="8638280" y="1124037"/>
                  <a:pt x="8590830" y="1111491"/>
                  <a:pt x="8515700" y="1111491"/>
                </a:cubicBezTo>
                <a:close/>
                <a:moveTo>
                  <a:pt x="4461253" y="1111491"/>
                </a:moveTo>
                <a:cubicBezTo>
                  <a:pt x="4434951" y="1115408"/>
                  <a:pt x="4383626" y="1101258"/>
                  <a:pt x="4259470" y="1155780"/>
                </a:cubicBezTo>
                <a:lnTo>
                  <a:pt x="4244501" y="1161764"/>
                </a:lnTo>
                <a:lnTo>
                  <a:pt x="4296619" y="1147377"/>
                </a:lnTo>
                <a:cubicBezTo>
                  <a:pt x="4337480" y="1136135"/>
                  <a:pt x="4385444" y="1127141"/>
                  <a:pt x="4461412" y="1127141"/>
                </a:cubicBezTo>
                <a:cubicBezTo>
                  <a:pt x="4488434" y="1130019"/>
                  <a:pt x="4539999" y="1119705"/>
                  <a:pt x="4665994" y="1159119"/>
                </a:cubicBezTo>
                <a:lnTo>
                  <a:pt x="4676805" y="1161826"/>
                </a:lnTo>
                <a:lnTo>
                  <a:pt x="4624477" y="1139721"/>
                </a:lnTo>
                <a:cubicBezTo>
                  <a:pt x="4583833" y="1124037"/>
                  <a:pt x="4536382" y="1111491"/>
                  <a:pt x="4461253" y="1111491"/>
                </a:cubicBezTo>
                <a:close/>
                <a:moveTo>
                  <a:pt x="406806" y="1111491"/>
                </a:moveTo>
                <a:cubicBezTo>
                  <a:pt x="380504" y="1115408"/>
                  <a:pt x="329179" y="1101258"/>
                  <a:pt x="205022" y="1155780"/>
                </a:cubicBezTo>
                <a:lnTo>
                  <a:pt x="178888" y="1165487"/>
                </a:lnTo>
                <a:lnTo>
                  <a:pt x="202902" y="1159120"/>
                </a:lnTo>
                <a:cubicBezTo>
                  <a:pt x="254168" y="1143130"/>
                  <a:pt x="305673" y="1127141"/>
                  <a:pt x="406964" y="1127141"/>
                </a:cubicBezTo>
                <a:cubicBezTo>
                  <a:pt x="433986" y="1130019"/>
                  <a:pt x="485551" y="1119705"/>
                  <a:pt x="611546" y="1159119"/>
                </a:cubicBezTo>
                <a:lnTo>
                  <a:pt x="622358" y="1161826"/>
                </a:lnTo>
                <a:lnTo>
                  <a:pt x="570030" y="1139721"/>
                </a:lnTo>
                <a:cubicBezTo>
                  <a:pt x="529385" y="1124037"/>
                  <a:pt x="481935" y="1111491"/>
                  <a:pt x="406806" y="1111491"/>
                </a:cubicBezTo>
                <a:close/>
                <a:moveTo>
                  <a:pt x="10141961" y="1110352"/>
                </a:moveTo>
                <a:cubicBezTo>
                  <a:pt x="10029537" y="1110352"/>
                  <a:pt x="9979061" y="1138658"/>
                  <a:pt x="9920316" y="1163425"/>
                </a:cubicBezTo>
                <a:lnTo>
                  <a:pt x="9897164" y="1171519"/>
                </a:lnTo>
                <a:lnTo>
                  <a:pt x="9938340" y="1162356"/>
                </a:lnTo>
                <a:cubicBezTo>
                  <a:pt x="9989565" y="1148935"/>
                  <a:pt x="10040991" y="1135504"/>
                  <a:pt x="10142362" y="1135464"/>
                </a:cubicBezTo>
                <a:cubicBezTo>
                  <a:pt x="10243653" y="1135464"/>
                  <a:pt x="10294858" y="1148855"/>
                  <a:pt x="10345894" y="1162246"/>
                </a:cubicBezTo>
                <a:lnTo>
                  <a:pt x="10392361" y="1172595"/>
                </a:lnTo>
                <a:lnTo>
                  <a:pt x="10343424" y="1154642"/>
                </a:lnTo>
                <a:cubicBezTo>
                  <a:pt x="10293858" y="1132816"/>
                  <a:pt x="10242692" y="1110352"/>
                  <a:pt x="10141961" y="1110352"/>
                </a:cubicBezTo>
                <a:close/>
                <a:moveTo>
                  <a:pt x="6087513" y="1110352"/>
                </a:moveTo>
                <a:cubicBezTo>
                  <a:pt x="5975090" y="1110352"/>
                  <a:pt x="5924614" y="1138658"/>
                  <a:pt x="5865868" y="1163425"/>
                </a:cubicBezTo>
                <a:lnTo>
                  <a:pt x="5842717" y="1171518"/>
                </a:lnTo>
                <a:lnTo>
                  <a:pt x="5883892" y="1162356"/>
                </a:lnTo>
                <a:cubicBezTo>
                  <a:pt x="5935118" y="1148935"/>
                  <a:pt x="5986543" y="1135504"/>
                  <a:pt x="6087914" y="1135464"/>
                </a:cubicBezTo>
                <a:cubicBezTo>
                  <a:pt x="6189205" y="1135464"/>
                  <a:pt x="6240410" y="1148855"/>
                  <a:pt x="6291446" y="1162246"/>
                </a:cubicBezTo>
                <a:lnTo>
                  <a:pt x="6337915" y="1172596"/>
                </a:lnTo>
                <a:lnTo>
                  <a:pt x="6288977" y="1154642"/>
                </a:lnTo>
                <a:cubicBezTo>
                  <a:pt x="6239410" y="1132816"/>
                  <a:pt x="6188245" y="1110352"/>
                  <a:pt x="6087513" y="1110352"/>
                </a:cubicBezTo>
                <a:close/>
                <a:moveTo>
                  <a:pt x="2033065" y="1110352"/>
                </a:moveTo>
                <a:cubicBezTo>
                  <a:pt x="1920641" y="1110352"/>
                  <a:pt x="1870166" y="1138658"/>
                  <a:pt x="1811420" y="1163425"/>
                </a:cubicBezTo>
                <a:lnTo>
                  <a:pt x="1788269" y="1171518"/>
                </a:lnTo>
                <a:lnTo>
                  <a:pt x="1829444" y="1162356"/>
                </a:lnTo>
                <a:cubicBezTo>
                  <a:pt x="1880669" y="1148935"/>
                  <a:pt x="1932095" y="1135504"/>
                  <a:pt x="2033466" y="1135464"/>
                </a:cubicBezTo>
                <a:cubicBezTo>
                  <a:pt x="2134758" y="1135464"/>
                  <a:pt x="2185963" y="1148855"/>
                  <a:pt x="2236999" y="1162246"/>
                </a:cubicBezTo>
                <a:lnTo>
                  <a:pt x="2283467" y="1172596"/>
                </a:lnTo>
                <a:lnTo>
                  <a:pt x="2234529" y="1154642"/>
                </a:lnTo>
                <a:cubicBezTo>
                  <a:pt x="2184963" y="1132816"/>
                  <a:pt x="2133797" y="1110352"/>
                  <a:pt x="2033065" y="1110352"/>
                </a:cubicBezTo>
                <a:close/>
                <a:moveTo>
                  <a:pt x="7964162" y="1107612"/>
                </a:moveTo>
                <a:lnTo>
                  <a:pt x="7969048" y="1114053"/>
                </a:lnTo>
                <a:lnTo>
                  <a:pt x="7969592" y="1114579"/>
                </a:lnTo>
                <a:close/>
                <a:moveTo>
                  <a:pt x="3909699" y="1107591"/>
                </a:moveTo>
                <a:lnTo>
                  <a:pt x="3914601" y="1114053"/>
                </a:lnTo>
                <a:lnTo>
                  <a:pt x="3915146" y="1114581"/>
                </a:lnTo>
                <a:close/>
                <a:moveTo>
                  <a:pt x="10363715" y="1092801"/>
                </a:moveTo>
                <a:lnTo>
                  <a:pt x="10386110" y="1117424"/>
                </a:lnTo>
                <a:lnTo>
                  <a:pt x="10392009" y="1122491"/>
                </a:lnTo>
                <a:close/>
                <a:moveTo>
                  <a:pt x="6309260" y="1092793"/>
                </a:moveTo>
                <a:lnTo>
                  <a:pt x="6331663" y="1117424"/>
                </a:lnTo>
                <a:lnTo>
                  <a:pt x="6337562" y="1122492"/>
                </a:lnTo>
                <a:close/>
                <a:moveTo>
                  <a:pt x="2254807" y="1092787"/>
                </a:moveTo>
                <a:lnTo>
                  <a:pt x="2277216" y="1117424"/>
                </a:lnTo>
                <a:lnTo>
                  <a:pt x="2283117" y="1122494"/>
                </a:lnTo>
                <a:close/>
                <a:moveTo>
                  <a:pt x="8515501" y="1085989"/>
                </a:moveTo>
                <a:cubicBezTo>
                  <a:pt x="8489519" y="1090865"/>
                  <a:pt x="8437873" y="1072957"/>
                  <a:pt x="8314197" y="1142830"/>
                </a:cubicBezTo>
                <a:lnTo>
                  <a:pt x="8292380" y="1154045"/>
                </a:lnTo>
                <a:lnTo>
                  <a:pt x="8330534" y="1138218"/>
                </a:lnTo>
                <a:cubicBezTo>
                  <a:pt x="8376208" y="1118989"/>
                  <a:pt x="8426886" y="1101896"/>
                  <a:pt x="8515621" y="1101896"/>
                </a:cubicBezTo>
                <a:cubicBezTo>
                  <a:pt x="8540883" y="1105654"/>
                  <a:pt x="8594767" y="1091584"/>
                  <a:pt x="8720602" y="1146827"/>
                </a:cubicBezTo>
                <a:lnTo>
                  <a:pt x="8730302" y="1150429"/>
                </a:lnTo>
                <a:lnTo>
                  <a:pt x="8678652" y="1122262"/>
                </a:lnTo>
                <a:cubicBezTo>
                  <a:pt x="8638189" y="1102110"/>
                  <a:pt x="8590870" y="1085989"/>
                  <a:pt x="8515501" y="1085989"/>
                </a:cubicBezTo>
                <a:close/>
                <a:moveTo>
                  <a:pt x="4461053" y="1085989"/>
                </a:moveTo>
                <a:cubicBezTo>
                  <a:pt x="4435072" y="1090865"/>
                  <a:pt x="4383426" y="1072957"/>
                  <a:pt x="4259750" y="1142830"/>
                </a:cubicBezTo>
                <a:lnTo>
                  <a:pt x="4237932" y="1154046"/>
                </a:lnTo>
                <a:lnTo>
                  <a:pt x="4276086" y="1138218"/>
                </a:lnTo>
                <a:cubicBezTo>
                  <a:pt x="4321760" y="1118989"/>
                  <a:pt x="4372438" y="1101896"/>
                  <a:pt x="4461174" y="1101896"/>
                </a:cubicBezTo>
                <a:cubicBezTo>
                  <a:pt x="4486436" y="1105654"/>
                  <a:pt x="4540320" y="1091584"/>
                  <a:pt x="4666155" y="1146827"/>
                </a:cubicBezTo>
                <a:lnTo>
                  <a:pt x="4675855" y="1150430"/>
                </a:lnTo>
                <a:lnTo>
                  <a:pt x="4624205" y="1122262"/>
                </a:lnTo>
                <a:cubicBezTo>
                  <a:pt x="4583742" y="1102110"/>
                  <a:pt x="4536422" y="1085989"/>
                  <a:pt x="4461053" y="1085989"/>
                </a:cubicBezTo>
                <a:close/>
                <a:moveTo>
                  <a:pt x="406606" y="1085989"/>
                </a:moveTo>
                <a:cubicBezTo>
                  <a:pt x="380624" y="1090865"/>
                  <a:pt x="328978" y="1072957"/>
                  <a:pt x="205302" y="1142830"/>
                </a:cubicBezTo>
                <a:lnTo>
                  <a:pt x="181126" y="1154378"/>
                </a:lnTo>
                <a:lnTo>
                  <a:pt x="202273" y="1146547"/>
                </a:lnTo>
                <a:cubicBezTo>
                  <a:pt x="253609" y="1124221"/>
                  <a:pt x="305314" y="1101896"/>
                  <a:pt x="406726" y="1101896"/>
                </a:cubicBezTo>
                <a:cubicBezTo>
                  <a:pt x="431988" y="1105654"/>
                  <a:pt x="485872" y="1091584"/>
                  <a:pt x="611706" y="1146827"/>
                </a:cubicBezTo>
                <a:lnTo>
                  <a:pt x="621409" y="1150430"/>
                </a:lnTo>
                <a:lnTo>
                  <a:pt x="569757" y="1122262"/>
                </a:lnTo>
                <a:cubicBezTo>
                  <a:pt x="529294" y="1102110"/>
                  <a:pt x="481975" y="1085989"/>
                  <a:pt x="406606" y="1085989"/>
                </a:cubicBezTo>
                <a:close/>
                <a:moveTo>
                  <a:pt x="10141882" y="1075275"/>
                </a:moveTo>
                <a:cubicBezTo>
                  <a:pt x="10028244" y="1075275"/>
                  <a:pt x="9978653" y="1114913"/>
                  <a:pt x="9920502" y="1149596"/>
                </a:cubicBezTo>
                <a:lnTo>
                  <a:pt x="9898882" y="1160247"/>
                </a:lnTo>
                <a:lnTo>
                  <a:pt x="9937059" y="1146247"/>
                </a:lnTo>
                <a:cubicBezTo>
                  <a:pt x="9987505" y="1124102"/>
                  <a:pt x="10039630" y="1101159"/>
                  <a:pt x="10142121" y="1101159"/>
                </a:cubicBezTo>
                <a:cubicBezTo>
                  <a:pt x="10243333" y="1101159"/>
                  <a:pt x="10294778" y="1123484"/>
                  <a:pt x="10345983" y="1145809"/>
                </a:cubicBezTo>
                <a:lnTo>
                  <a:pt x="10381398" y="1158935"/>
                </a:lnTo>
                <a:lnTo>
                  <a:pt x="10342865" y="1137233"/>
                </a:lnTo>
                <a:cubicBezTo>
                  <a:pt x="10291140" y="1105255"/>
                  <a:pt x="10242294" y="1075275"/>
                  <a:pt x="10141882" y="1075275"/>
                </a:cubicBezTo>
                <a:close/>
                <a:moveTo>
                  <a:pt x="6087434" y="1075275"/>
                </a:moveTo>
                <a:cubicBezTo>
                  <a:pt x="5973796" y="1075275"/>
                  <a:pt x="5924206" y="1114913"/>
                  <a:pt x="5866055" y="1149596"/>
                </a:cubicBezTo>
                <a:lnTo>
                  <a:pt x="5844436" y="1160247"/>
                </a:lnTo>
                <a:lnTo>
                  <a:pt x="5882611" y="1146247"/>
                </a:lnTo>
                <a:cubicBezTo>
                  <a:pt x="5933057" y="1124102"/>
                  <a:pt x="5985182" y="1101159"/>
                  <a:pt x="6087674" y="1101159"/>
                </a:cubicBezTo>
                <a:cubicBezTo>
                  <a:pt x="6188885" y="1101159"/>
                  <a:pt x="6240330" y="1123484"/>
                  <a:pt x="6291535" y="1145809"/>
                </a:cubicBezTo>
                <a:lnTo>
                  <a:pt x="6326952" y="1158936"/>
                </a:lnTo>
                <a:lnTo>
                  <a:pt x="6288418" y="1137233"/>
                </a:lnTo>
                <a:cubicBezTo>
                  <a:pt x="6236692" y="1105255"/>
                  <a:pt x="6187846" y="1075275"/>
                  <a:pt x="6087434" y="1075275"/>
                </a:cubicBezTo>
                <a:close/>
                <a:moveTo>
                  <a:pt x="2032987" y="1075275"/>
                </a:moveTo>
                <a:cubicBezTo>
                  <a:pt x="1919349" y="1075275"/>
                  <a:pt x="1869758" y="1114913"/>
                  <a:pt x="1811607" y="1149596"/>
                </a:cubicBezTo>
                <a:lnTo>
                  <a:pt x="1789989" y="1160246"/>
                </a:lnTo>
                <a:lnTo>
                  <a:pt x="1828163" y="1146247"/>
                </a:lnTo>
                <a:cubicBezTo>
                  <a:pt x="1878609" y="1124102"/>
                  <a:pt x="1930734" y="1101159"/>
                  <a:pt x="2033225" y="1101159"/>
                </a:cubicBezTo>
                <a:cubicBezTo>
                  <a:pt x="2134437" y="1101159"/>
                  <a:pt x="2185883" y="1123484"/>
                  <a:pt x="2237088" y="1145809"/>
                </a:cubicBezTo>
                <a:lnTo>
                  <a:pt x="2272504" y="1158935"/>
                </a:lnTo>
                <a:lnTo>
                  <a:pt x="2233971" y="1137233"/>
                </a:lnTo>
                <a:cubicBezTo>
                  <a:pt x="2182246" y="1105255"/>
                  <a:pt x="2133398" y="1075275"/>
                  <a:pt x="2032987" y="1075275"/>
                </a:cubicBezTo>
                <a:close/>
                <a:moveTo>
                  <a:pt x="9328990" y="1072377"/>
                </a:moveTo>
                <a:cubicBezTo>
                  <a:pt x="9215352" y="1072377"/>
                  <a:pt x="9165762" y="1112850"/>
                  <a:pt x="9107610" y="1148264"/>
                </a:cubicBezTo>
                <a:lnTo>
                  <a:pt x="9062086" y="1171164"/>
                </a:lnTo>
                <a:lnTo>
                  <a:pt x="9125259" y="1151083"/>
                </a:lnTo>
                <a:cubicBezTo>
                  <a:pt x="9176394" y="1131946"/>
                  <a:pt x="9227779" y="1112799"/>
                  <a:pt x="9329390" y="1112759"/>
                </a:cubicBezTo>
                <a:cubicBezTo>
                  <a:pt x="9430762" y="1112759"/>
                  <a:pt x="9482047" y="1131866"/>
                  <a:pt x="9533113" y="1150974"/>
                </a:cubicBezTo>
                <a:lnTo>
                  <a:pt x="9595713" y="1170869"/>
                </a:lnTo>
                <a:lnTo>
                  <a:pt x="9550119" y="1147979"/>
                </a:lnTo>
                <a:cubicBezTo>
                  <a:pt x="9492064" y="1112698"/>
                  <a:pt x="9442538" y="1072377"/>
                  <a:pt x="9328990" y="1072377"/>
                </a:cubicBezTo>
                <a:close/>
                <a:moveTo>
                  <a:pt x="5274542" y="1072377"/>
                </a:moveTo>
                <a:cubicBezTo>
                  <a:pt x="5160905" y="1072377"/>
                  <a:pt x="5111314" y="1112850"/>
                  <a:pt x="5053163" y="1148264"/>
                </a:cubicBezTo>
                <a:lnTo>
                  <a:pt x="5007640" y="1171164"/>
                </a:lnTo>
                <a:lnTo>
                  <a:pt x="5070811" y="1151083"/>
                </a:lnTo>
                <a:cubicBezTo>
                  <a:pt x="5121947" y="1131946"/>
                  <a:pt x="5173332" y="1112799"/>
                  <a:pt x="5274943" y="1112759"/>
                </a:cubicBezTo>
                <a:cubicBezTo>
                  <a:pt x="5376315" y="1112759"/>
                  <a:pt x="5427600" y="1131866"/>
                  <a:pt x="5478666" y="1150974"/>
                </a:cubicBezTo>
                <a:lnTo>
                  <a:pt x="5541268" y="1170869"/>
                </a:lnTo>
                <a:lnTo>
                  <a:pt x="5495672" y="1147979"/>
                </a:lnTo>
                <a:cubicBezTo>
                  <a:pt x="5437617" y="1112698"/>
                  <a:pt x="5388091" y="1072377"/>
                  <a:pt x="5274542" y="1072377"/>
                </a:cubicBezTo>
                <a:close/>
                <a:moveTo>
                  <a:pt x="1220094" y="1072377"/>
                </a:moveTo>
                <a:cubicBezTo>
                  <a:pt x="1106456" y="1072377"/>
                  <a:pt x="1056866" y="1112850"/>
                  <a:pt x="998715" y="1148264"/>
                </a:cubicBezTo>
                <a:lnTo>
                  <a:pt x="953192" y="1171164"/>
                </a:lnTo>
                <a:lnTo>
                  <a:pt x="1016364" y="1151083"/>
                </a:lnTo>
                <a:cubicBezTo>
                  <a:pt x="1067499" y="1131946"/>
                  <a:pt x="1118884" y="1112799"/>
                  <a:pt x="1220495" y="1112759"/>
                </a:cubicBezTo>
                <a:cubicBezTo>
                  <a:pt x="1321867" y="1112759"/>
                  <a:pt x="1373153" y="1131866"/>
                  <a:pt x="1424218" y="1150974"/>
                </a:cubicBezTo>
                <a:lnTo>
                  <a:pt x="1486819" y="1170869"/>
                </a:lnTo>
                <a:lnTo>
                  <a:pt x="1441224" y="1147979"/>
                </a:lnTo>
                <a:cubicBezTo>
                  <a:pt x="1383169" y="1112698"/>
                  <a:pt x="1333643" y="1072377"/>
                  <a:pt x="1220094" y="1072377"/>
                </a:cubicBezTo>
                <a:close/>
                <a:moveTo>
                  <a:pt x="11768781" y="1071578"/>
                </a:moveTo>
                <a:cubicBezTo>
                  <a:pt x="11655098" y="1071578"/>
                  <a:pt x="11605514" y="1112051"/>
                  <a:pt x="11547362" y="1147465"/>
                </a:cubicBezTo>
                <a:lnTo>
                  <a:pt x="11502419" y="1170071"/>
                </a:lnTo>
                <a:lnTo>
                  <a:pt x="11563801" y="1150813"/>
                </a:lnTo>
                <a:cubicBezTo>
                  <a:pt x="11628693" y="1123807"/>
                  <a:pt x="11698518" y="1110680"/>
                  <a:pt x="11768783" y="1112279"/>
                </a:cubicBezTo>
                <a:cubicBezTo>
                  <a:pt x="11870154" y="1112279"/>
                  <a:pt x="11921439" y="1131386"/>
                  <a:pt x="11972505" y="1150493"/>
                </a:cubicBezTo>
                <a:lnTo>
                  <a:pt x="12035985" y="1170668"/>
                </a:lnTo>
                <a:lnTo>
                  <a:pt x="11989924" y="1147465"/>
                </a:lnTo>
                <a:cubicBezTo>
                  <a:pt x="11931855" y="1112051"/>
                  <a:pt x="11882329" y="1071578"/>
                  <a:pt x="11768781" y="1071578"/>
                </a:cubicBezTo>
                <a:close/>
                <a:moveTo>
                  <a:pt x="7714333" y="1071578"/>
                </a:moveTo>
                <a:cubicBezTo>
                  <a:pt x="7600651" y="1071578"/>
                  <a:pt x="7551066" y="1112051"/>
                  <a:pt x="7492914" y="1147465"/>
                </a:cubicBezTo>
                <a:lnTo>
                  <a:pt x="7447972" y="1170071"/>
                </a:lnTo>
                <a:lnTo>
                  <a:pt x="7509353" y="1150813"/>
                </a:lnTo>
                <a:cubicBezTo>
                  <a:pt x="7574245" y="1123807"/>
                  <a:pt x="7644070" y="1110680"/>
                  <a:pt x="7714335" y="1112279"/>
                </a:cubicBezTo>
                <a:cubicBezTo>
                  <a:pt x="7866392" y="1112279"/>
                  <a:pt x="7905756" y="1155270"/>
                  <a:pt x="8000724" y="1176765"/>
                </a:cubicBezTo>
                <a:lnTo>
                  <a:pt x="8002097" y="1176902"/>
                </a:lnTo>
                <a:lnTo>
                  <a:pt x="7965559" y="1164539"/>
                </a:lnTo>
                <a:cubicBezTo>
                  <a:pt x="7892138" y="1126666"/>
                  <a:pt x="7846807" y="1071578"/>
                  <a:pt x="7714333" y="1071578"/>
                </a:cubicBezTo>
                <a:close/>
                <a:moveTo>
                  <a:pt x="3659886" y="1071578"/>
                </a:moveTo>
                <a:cubicBezTo>
                  <a:pt x="3546203" y="1071578"/>
                  <a:pt x="3496619" y="1112051"/>
                  <a:pt x="3438467" y="1147465"/>
                </a:cubicBezTo>
                <a:lnTo>
                  <a:pt x="3393524" y="1170071"/>
                </a:lnTo>
                <a:lnTo>
                  <a:pt x="3454906" y="1150813"/>
                </a:lnTo>
                <a:cubicBezTo>
                  <a:pt x="3519797" y="1123807"/>
                  <a:pt x="3589622" y="1110680"/>
                  <a:pt x="3659887" y="1112279"/>
                </a:cubicBezTo>
                <a:cubicBezTo>
                  <a:pt x="3811944" y="1112279"/>
                  <a:pt x="3851308" y="1155270"/>
                  <a:pt x="3946276" y="1176765"/>
                </a:cubicBezTo>
                <a:lnTo>
                  <a:pt x="3947650" y="1176902"/>
                </a:lnTo>
                <a:lnTo>
                  <a:pt x="3911112" y="1164539"/>
                </a:lnTo>
                <a:cubicBezTo>
                  <a:pt x="3837690" y="1126666"/>
                  <a:pt x="3792359" y="1071578"/>
                  <a:pt x="3659886" y="1071578"/>
                </a:cubicBezTo>
                <a:close/>
                <a:moveTo>
                  <a:pt x="8516140" y="1060485"/>
                </a:moveTo>
                <a:cubicBezTo>
                  <a:pt x="8438742" y="1060516"/>
                  <a:pt x="8390973" y="1081084"/>
                  <a:pt x="8349986" y="1106461"/>
                </a:cubicBezTo>
                <a:lnTo>
                  <a:pt x="8304727" y="1136793"/>
                </a:lnTo>
                <a:lnTo>
                  <a:pt x="8330335" y="1123089"/>
                </a:lnTo>
                <a:cubicBezTo>
                  <a:pt x="8375857" y="1098368"/>
                  <a:pt x="8426461" y="1076394"/>
                  <a:pt x="8515581" y="1076394"/>
                </a:cubicBezTo>
                <a:cubicBezTo>
                  <a:pt x="8542043" y="1081351"/>
                  <a:pt x="8594727" y="1063044"/>
                  <a:pt x="8720962" y="1134276"/>
                </a:cubicBezTo>
                <a:lnTo>
                  <a:pt x="8728965" y="1138097"/>
                </a:lnTo>
                <a:lnTo>
                  <a:pt x="8679333" y="1104853"/>
                </a:lnTo>
                <a:cubicBezTo>
                  <a:pt x="8639020" y="1080204"/>
                  <a:pt x="8591779" y="1060485"/>
                  <a:pt x="8516140" y="1060485"/>
                </a:cubicBezTo>
                <a:close/>
                <a:moveTo>
                  <a:pt x="4461693" y="1060485"/>
                </a:moveTo>
                <a:cubicBezTo>
                  <a:pt x="4384295" y="1060516"/>
                  <a:pt x="4336526" y="1081084"/>
                  <a:pt x="4295539" y="1106461"/>
                </a:cubicBezTo>
                <a:lnTo>
                  <a:pt x="4250281" y="1136792"/>
                </a:lnTo>
                <a:lnTo>
                  <a:pt x="4275887" y="1123089"/>
                </a:lnTo>
                <a:cubicBezTo>
                  <a:pt x="4321409" y="1098368"/>
                  <a:pt x="4372013" y="1076394"/>
                  <a:pt x="4461133" y="1076394"/>
                </a:cubicBezTo>
                <a:cubicBezTo>
                  <a:pt x="4487597" y="1081351"/>
                  <a:pt x="4540279" y="1063044"/>
                  <a:pt x="4666515" y="1134276"/>
                </a:cubicBezTo>
                <a:lnTo>
                  <a:pt x="4674519" y="1138098"/>
                </a:lnTo>
                <a:lnTo>
                  <a:pt x="4624887" y="1104853"/>
                </a:lnTo>
                <a:cubicBezTo>
                  <a:pt x="4584573" y="1080204"/>
                  <a:pt x="4537333" y="1060485"/>
                  <a:pt x="4461693" y="1060485"/>
                </a:cubicBezTo>
                <a:close/>
                <a:moveTo>
                  <a:pt x="407246" y="1060485"/>
                </a:moveTo>
                <a:cubicBezTo>
                  <a:pt x="331427" y="1060515"/>
                  <a:pt x="284040" y="1080253"/>
                  <a:pt x="243610" y="1104913"/>
                </a:cubicBezTo>
                <a:lnTo>
                  <a:pt x="196000" y="1136729"/>
                </a:lnTo>
                <a:lnTo>
                  <a:pt x="202144" y="1133796"/>
                </a:lnTo>
                <a:cubicBezTo>
                  <a:pt x="253289" y="1105095"/>
                  <a:pt x="304834" y="1076394"/>
                  <a:pt x="406686" y="1076394"/>
                </a:cubicBezTo>
                <a:cubicBezTo>
                  <a:pt x="433148" y="1081351"/>
                  <a:pt x="485832" y="1063044"/>
                  <a:pt x="612067" y="1134276"/>
                </a:cubicBezTo>
                <a:lnTo>
                  <a:pt x="620073" y="1138098"/>
                </a:lnTo>
                <a:lnTo>
                  <a:pt x="570439" y="1104853"/>
                </a:lnTo>
                <a:cubicBezTo>
                  <a:pt x="530126" y="1080204"/>
                  <a:pt x="482885" y="1060485"/>
                  <a:pt x="407246" y="1060485"/>
                </a:cubicBezTo>
                <a:close/>
                <a:moveTo>
                  <a:pt x="10141761" y="1039539"/>
                </a:moveTo>
                <a:cubicBezTo>
                  <a:pt x="10028213" y="1039539"/>
                  <a:pt x="9978789" y="1090484"/>
                  <a:pt x="9920666" y="1135061"/>
                </a:cubicBezTo>
                <a:lnTo>
                  <a:pt x="9901803" y="1147001"/>
                </a:lnTo>
                <a:lnTo>
                  <a:pt x="9937440" y="1128359"/>
                </a:lnTo>
                <a:cubicBezTo>
                  <a:pt x="9988226" y="1097061"/>
                  <a:pt x="10039391" y="1065762"/>
                  <a:pt x="10141962" y="1065762"/>
                </a:cubicBezTo>
                <a:cubicBezTo>
                  <a:pt x="10244412" y="1065762"/>
                  <a:pt x="10295558" y="1097041"/>
                  <a:pt x="10346323" y="1128319"/>
                </a:cubicBezTo>
                <a:lnTo>
                  <a:pt x="10380015" y="1145941"/>
                </a:lnTo>
                <a:lnTo>
                  <a:pt x="10362767" y="1135014"/>
                </a:lnTo>
                <a:cubicBezTo>
                  <a:pt x="10304737" y="1090459"/>
                  <a:pt x="10255399" y="1039539"/>
                  <a:pt x="10141761" y="1039539"/>
                </a:cubicBezTo>
                <a:close/>
                <a:moveTo>
                  <a:pt x="6087314" y="1039539"/>
                </a:moveTo>
                <a:cubicBezTo>
                  <a:pt x="5973766" y="1039539"/>
                  <a:pt x="5924342" y="1090484"/>
                  <a:pt x="5866219" y="1135061"/>
                </a:cubicBezTo>
                <a:lnTo>
                  <a:pt x="5847357" y="1147001"/>
                </a:lnTo>
                <a:lnTo>
                  <a:pt x="5882992" y="1128359"/>
                </a:lnTo>
                <a:cubicBezTo>
                  <a:pt x="5933778" y="1097061"/>
                  <a:pt x="5984943" y="1065762"/>
                  <a:pt x="6087514" y="1065762"/>
                </a:cubicBezTo>
                <a:cubicBezTo>
                  <a:pt x="6189965" y="1065762"/>
                  <a:pt x="6241110" y="1097041"/>
                  <a:pt x="6291876" y="1128319"/>
                </a:cubicBezTo>
                <a:lnTo>
                  <a:pt x="6325567" y="1145941"/>
                </a:lnTo>
                <a:lnTo>
                  <a:pt x="6308319" y="1135014"/>
                </a:lnTo>
                <a:cubicBezTo>
                  <a:pt x="6250289" y="1090459"/>
                  <a:pt x="6200952" y="1039539"/>
                  <a:pt x="6087314" y="1039539"/>
                </a:cubicBezTo>
                <a:close/>
                <a:moveTo>
                  <a:pt x="2032867" y="1039539"/>
                </a:moveTo>
                <a:cubicBezTo>
                  <a:pt x="1919318" y="1039539"/>
                  <a:pt x="1869894" y="1090484"/>
                  <a:pt x="1811771" y="1135061"/>
                </a:cubicBezTo>
                <a:lnTo>
                  <a:pt x="1792909" y="1147000"/>
                </a:lnTo>
                <a:lnTo>
                  <a:pt x="1828544" y="1128359"/>
                </a:lnTo>
                <a:cubicBezTo>
                  <a:pt x="1879330" y="1097061"/>
                  <a:pt x="1930496" y="1065762"/>
                  <a:pt x="2033067" y="1065762"/>
                </a:cubicBezTo>
                <a:cubicBezTo>
                  <a:pt x="2135518" y="1065762"/>
                  <a:pt x="2186663" y="1097041"/>
                  <a:pt x="2237429" y="1128319"/>
                </a:cubicBezTo>
                <a:lnTo>
                  <a:pt x="2271121" y="1145941"/>
                </a:lnTo>
                <a:lnTo>
                  <a:pt x="2253872" y="1135014"/>
                </a:lnTo>
                <a:cubicBezTo>
                  <a:pt x="2195842" y="1090459"/>
                  <a:pt x="2146506" y="1039539"/>
                  <a:pt x="2032867" y="1039539"/>
                </a:cubicBezTo>
                <a:close/>
                <a:moveTo>
                  <a:pt x="8515980" y="1034983"/>
                </a:moveTo>
                <a:cubicBezTo>
                  <a:pt x="8415808" y="1034983"/>
                  <a:pt x="8367042" y="1074956"/>
                  <a:pt x="8315316" y="1116927"/>
                </a:cubicBezTo>
                <a:lnTo>
                  <a:pt x="8305330" y="1124309"/>
                </a:lnTo>
                <a:lnTo>
                  <a:pt x="8330191" y="1107959"/>
                </a:lnTo>
                <a:cubicBezTo>
                  <a:pt x="8375457" y="1077746"/>
                  <a:pt x="8425902" y="1050891"/>
                  <a:pt x="8515581" y="1050891"/>
                </a:cubicBezTo>
                <a:cubicBezTo>
                  <a:pt x="8618111" y="1050891"/>
                  <a:pt x="8669317" y="1085947"/>
                  <a:pt x="8720103" y="1121004"/>
                </a:cubicBezTo>
                <a:lnTo>
                  <a:pt x="8724111" y="1123354"/>
                </a:lnTo>
                <a:lnTo>
                  <a:pt x="8678788" y="1087420"/>
                </a:lnTo>
                <a:cubicBezTo>
                  <a:pt x="8638575" y="1058288"/>
                  <a:pt x="8591499" y="1034983"/>
                  <a:pt x="8515980" y="1034983"/>
                </a:cubicBezTo>
                <a:close/>
                <a:moveTo>
                  <a:pt x="4461532" y="1034983"/>
                </a:moveTo>
                <a:cubicBezTo>
                  <a:pt x="4361361" y="1034983"/>
                  <a:pt x="4312595" y="1074956"/>
                  <a:pt x="4260868" y="1116927"/>
                </a:cubicBezTo>
                <a:lnTo>
                  <a:pt x="4250882" y="1124309"/>
                </a:lnTo>
                <a:lnTo>
                  <a:pt x="4275744" y="1107959"/>
                </a:lnTo>
                <a:cubicBezTo>
                  <a:pt x="4321009" y="1077746"/>
                  <a:pt x="4371454" y="1050891"/>
                  <a:pt x="4461133" y="1050891"/>
                </a:cubicBezTo>
                <a:cubicBezTo>
                  <a:pt x="4563664" y="1050891"/>
                  <a:pt x="4614870" y="1085947"/>
                  <a:pt x="4665655" y="1121004"/>
                </a:cubicBezTo>
                <a:lnTo>
                  <a:pt x="4669664" y="1123354"/>
                </a:lnTo>
                <a:lnTo>
                  <a:pt x="4624341" y="1087420"/>
                </a:lnTo>
                <a:cubicBezTo>
                  <a:pt x="4584127" y="1058288"/>
                  <a:pt x="4537051" y="1034983"/>
                  <a:pt x="4461532" y="1034983"/>
                </a:cubicBezTo>
                <a:close/>
                <a:moveTo>
                  <a:pt x="407085" y="1034983"/>
                </a:moveTo>
                <a:cubicBezTo>
                  <a:pt x="306913" y="1034983"/>
                  <a:pt x="258147" y="1074956"/>
                  <a:pt x="206421" y="1116927"/>
                </a:cubicBezTo>
                <a:lnTo>
                  <a:pt x="198151" y="1123366"/>
                </a:lnTo>
                <a:lnTo>
                  <a:pt x="202114" y="1121044"/>
                </a:lnTo>
                <a:cubicBezTo>
                  <a:pt x="252949" y="1085967"/>
                  <a:pt x="304195" y="1050891"/>
                  <a:pt x="406686" y="1050891"/>
                </a:cubicBezTo>
                <a:cubicBezTo>
                  <a:pt x="509216" y="1050891"/>
                  <a:pt x="560422" y="1085947"/>
                  <a:pt x="611208" y="1121004"/>
                </a:cubicBezTo>
                <a:lnTo>
                  <a:pt x="615217" y="1123354"/>
                </a:lnTo>
                <a:lnTo>
                  <a:pt x="569894" y="1087420"/>
                </a:lnTo>
                <a:cubicBezTo>
                  <a:pt x="529680" y="1058288"/>
                  <a:pt x="482604" y="1034983"/>
                  <a:pt x="407085" y="1034983"/>
                </a:cubicBezTo>
                <a:close/>
                <a:moveTo>
                  <a:pt x="10956211" y="1028336"/>
                </a:moveTo>
                <a:cubicBezTo>
                  <a:pt x="10798568" y="1028386"/>
                  <a:pt x="10767870" y="1128868"/>
                  <a:pt x="10661618" y="1176409"/>
                </a:cubicBezTo>
                <a:lnTo>
                  <a:pt x="10636689" y="1183424"/>
                </a:lnTo>
                <a:lnTo>
                  <a:pt x="10668693" y="1181074"/>
                </a:lnTo>
                <a:cubicBezTo>
                  <a:pt x="10764321" y="1165105"/>
                  <a:pt x="10803355" y="1133161"/>
                  <a:pt x="10956251" y="1133101"/>
                </a:cubicBezTo>
                <a:cubicBezTo>
                  <a:pt x="10982793" y="1135580"/>
                  <a:pt x="11035158" y="1126545"/>
                  <a:pt x="11160273" y="1161562"/>
                </a:cubicBezTo>
                <a:cubicBezTo>
                  <a:pt x="11188604" y="1169497"/>
                  <a:pt x="11215713" y="1175488"/>
                  <a:pt x="11241921" y="1179897"/>
                </a:cubicBezTo>
                <a:lnTo>
                  <a:pt x="11272282" y="1183419"/>
                </a:lnTo>
                <a:lnTo>
                  <a:pt x="11240217" y="1171879"/>
                </a:lnTo>
                <a:cubicBezTo>
                  <a:pt x="11144469" y="1124031"/>
                  <a:pt x="11107250" y="1028336"/>
                  <a:pt x="10956211" y="1028336"/>
                </a:cubicBezTo>
                <a:close/>
                <a:moveTo>
                  <a:pt x="6901764" y="1028336"/>
                </a:moveTo>
                <a:cubicBezTo>
                  <a:pt x="6744120" y="1028386"/>
                  <a:pt x="6713422" y="1128868"/>
                  <a:pt x="6607170" y="1176409"/>
                </a:cubicBezTo>
                <a:lnTo>
                  <a:pt x="6582242" y="1183423"/>
                </a:lnTo>
                <a:lnTo>
                  <a:pt x="6614245" y="1181074"/>
                </a:lnTo>
                <a:cubicBezTo>
                  <a:pt x="6709873" y="1165105"/>
                  <a:pt x="6748907" y="1133161"/>
                  <a:pt x="6901803" y="1133101"/>
                </a:cubicBezTo>
                <a:cubicBezTo>
                  <a:pt x="6928345" y="1135580"/>
                  <a:pt x="6980710" y="1126545"/>
                  <a:pt x="7105825" y="1161562"/>
                </a:cubicBezTo>
                <a:cubicBezTo>
                  <a:pt x="7134156" y="1169497"/>
                  <a:pt x="7161265" y="1175488"/>
                  <a:pt x="7187473" y="1179897"/>
                </a:cubicBezTo>
                <a:lnTo>
                  <a:pt x="7217835" y="1183419"/>
                </a:lnTo>
                <a:lnTo>
                  <a:pt x="7185769" y="1171879"/>
                </a:lnTo>
                <a:cubicBezTo>
                  <a:pt x="7090022" y="1124031"/>
                  <a:pt x="7052802" y="1028336"/>
                  <a:pt x="6901764" y="1028336"/>
                </a:cubicBezTo>
                <a:close/>
                <a:moveTo>
                  <a:pt x="2847316" y="1028336"/>
                </a:moveTo>
                <a:cubicBezTo>
                  <a:pt x="2689673" y="1028386"/>
                  <a:pt x="2658975" y="1128868"/>
                  <a:pt x="2552722" y="1176409"/>
                </a:cubicBezTo>
                <a:lnTo>
                  <a:pt x="2527793" y="1183424"/>
                </a:lnTo>
                <a:lnTo>
                  <a:pt x="2559800" y="1181074"/>
                </a:lnTo>
                <a:cubicBezTo>
                  <a:pt x="2655427" y="1165105"/>
                  <a:pt x="2694461" y="1133161"/>
                  <a:pt x="2847357" y="1133101"/>
                </a:cubicBezTo>
                <a:cubicBezTo>
                  <a:pt x="2873899" y="1135580"/>
                  <a:pt x="2926264" y="1126545"/>
                  <a:pt x="3051380" y="1161562"/>
                </a:cubicBezTo>
                <a:cubicBezTo>
                  <a:pt x="3079711" y="1169497"/>
                  <a:pt x="3106820" y="1175488"/>
                  <a:pt x="3133027" y="1179897"/>
                </a:cubicBezTo>
                <a:lnTo>
                  <a:pt x="3163386" y="1183419"/>
                </a:lnTo>
                <a:lnTo>
                  <a:pt x="3131322" y="1171879"/>
                </a:lnTo>
                <a:cubicBezTo>
                  <a:pt x="3035574" y="1124031"/>
                  <a:pt x="2998354" y="1028336"/>
                  <a:pt x="2847316" y="1028336"/>
                </a:cubicBezTo>
                <a:close/>
                <a:moveTo>
                  <a:pt x="9328831" y="1022111"/>
                </a:moveTo>
                <a:cubicBezTo>
                  <a:pt x="9215553" y="1022111"/>
                  <a:pt x="9165993" y="1078596"/>
                  <a:pt x="9107758" y="1128034"/>
                </a:cubicBezTo>
                <a:lnTo>
                  <a:pt x="9059374" y="1161956"/>
                </a:lnTo>
                <a:lnTo>
                  <a:pt x="9124519" y="1127141"/>
                </a:lnTo>
                <a:cubicBezTo>
                  <a:pt x="9175314" y="1095162"/>
                  <a:pt x="9226500" y="1063184"/>
                  <a:pt x="9329070" y="1063184"/>
                </a:cubicBezTo>
                <a:cubicBezTo>
                  <a:pt x="9431521" y="1063184"/>
                  <a:pt x="9482626" y="1095042"/>
                  <a:pt x="9533342" y="1126901"/>
                </a:cubicBezTo>
                <a:lnTo>
                  <a:pt x="9594696" y="1159617"/>
                </a:lnTo>
                <a:lnTo>
                  <a:pt x="9549594" y="1127972"/>
                </a:lnTo>
                <a:cubicBezTo>
                  <a:pt x="9491478" y="1078570"/>
                  <a:pt x="9442065" y="1022111"/>
                  <a:pt x="9328831" y="1022111"/>
                </a:cubicBezTo>
                <a:close/>
                <a:moveTo>
                  <a:pt x="5274383" y="1022111"/>
                </a:moveTo>
                <a:cubicBezTo>
                  <a:pt x="5161105" y="1022111"/>
                  <a:pt x="5111546" y="1078596"/>
                  <a:pt x="5053310" y="1128034"/>
                </a:cubicBezTo>
                <a:lnTo>
                  <a:pt x="5004926" y="1161957"/>
                </a:lnTo>
                <a:lnTo>
                  <a:pt x="5070071" y="1127141"/>
                </a:lnTo>
                <a:cubicBezTo>
                  <a:pt x="5120867" y="1095162"/>
                  <a:pt x="5172052" y="1063184"/>
                  <a:pt x="5274622" y="1063184"/>
                </a:cubicBezTo>
                <a:cubicBezTo>
                  <a:pt x="5377073" y="1063184"/>
                  <a:pt x="5428179" y="1095042"/>
                  <a:pt x="5478895" y="1126901"/>
                </a:cubicBezTo>
                <a:lnTo>
                  <a:pt x="5540247" y="1159616"/>
                </a:lnTo>
                <a:lnTo>
                  <a:pt x="5495147" y="1127972"/>
                </a:lnTo>
                <a:cubicBezTo>
                  <a:pt x="5437030" y="1078570"/>
                  <a:pt x="5387617" y="1022111"/>
                  <a:pt x="5274383" y="1022111"/>
                </a:cubicBezTo>
                <a:close/>
                <a:moveTo>
                  <a:pt x="1219936" y="1022111"/>
                </a:moveTo>
                <a:cubicBezTo>
                  <a:pt x="1106657" y="1022111"/>
                  <a:pt x="1057098" y="1078596"/>
                  <a:pt x="998862" y="1128034"/>
                </a:cubicBezTo>
                <a:lnTo>
                  <a:pt x="950478" y="1161957"/>
                </a:lnTo>
                <a:lnTo>
                  <a:pt x="1015623" y="1127141"/>
                </a:lnTo>
                <a:cubicBezTo>
                  <a:pt x="1066419" y="1095162"/>
                  <a:pt x="1117604" y="1063184"/>
                  <a:pt x="1220174" y="1063184"/>
                </a:cubicBezTo>
                <a:cubicBezTo>
                  <a:pt x="1322625" y="1063184"/>
                  <a:pt x="1373731" y="1095042"/>
                  <a:pt x="1424447" y="1126901"/>
                </a:cubicBezTo>
                <a:lnTo>
                  <a:pt x="1485799" y="1159616"/>
                </a:lnTo>
                <a:lnTo>
                  <a:pt x="1440699" y="1127972"/>
                </a:lnTo>
                <a:cubicBezTo>
                  <a:pt x="1382583" y="1078570"/>
                  <a:pt x="1333170" y="1022111"/>
                  <a:pt x="1219936" y="1022111"/>
                </a:cubicBezTo>
                <a:close/>
                <a:moveTo>
                  <a:pt x="11768863" y="1021711"/>
                </a:moveTo>
                <a:cubicBezTo>
                  <a:pt x="11655764" y="1021621"/>
                  <a:pt x="11606283" y="1078117"/>
                  <a:pt x="11548011" y="1127582"/>
                </a:cubicBezTo>
                <a:lnTo>
                  <a:pt x="11503211" y="1158974"/>
                </a:lnTo>
                <a:lnTo>
                  <a:pt x="11564140" y="1126491"/>
                </a:lnTo>
                <a:cubicBezTo>
                  <a:pt x="11614946" y="1094562"/>
                  <a:pt x="11666131" y="1062584"/>
                  <a:pt x="11768702" y="1062384"/>
                </a:cubicBezTo>
                <a:cubicBezTo>
                  <a:pt x="11871193" y="1062384"/>
                  <a:pt x="11922318" y="1094262"/>
                  <a:pt x="11973054" y="1126141"/>
                </a:cubicBezTo>
                <a:lnTo>
                  <a:pt x="12034075" y="1158687"/>
                </a:lnTo>
                <a:lnTo>
                  <a:pt x="11989713" y="1127573"/>
                </a:lnTo>
                <a:cubicBezTo>
                  <a:pt x="11931574" y="1078170"/>
                  <a:pt x="11882142" y="1021711"/>
                  <a:pt x="11768863" y="1021711"/>
                </a:cubicBezTo>
                <a:close/>
                <a:moveTo>
                  <a:pt x="7714415" y="1021711"/>
                </a:moveTo>
                <a:cubicBezTo>
                  <a:pt x="7601316" y="1021621"/>
                  <a:pt x="7551835" y="1078117"/>
                  <a:pt x="7493563" y="1127582"/>
                </a:cubicBezTo>
                <a:lnTo>
                  <a:pt x="7448762" y="1158975"/>
                </a:lnTo>
                <a:lnTo>
                  <a:pt x="7509693" y="1126491"/>
                </a:lnTo>
                <a:cubicBezTo>
                  <a:pt x="7560498" y="1094562"/>
                  <a:pt x="7611684" y="1062584"/>
                  <a:pt x="7714254" y="1062384"/>
                </a:cubicBezTo>
                <a:cubicBezTo>
                  <a:pt x="7816745" y="1062384"/>
                  <a:pt x="7867870" y="1094262"/>
                  <a:pt x="7918606" y="1126141"/>
                </a:cubicBezTo>
                <a:lnTo>
                  <a:pt x="7983387" y="1160693"/>
                </a:lnTo>
                <a:lnTo>
                  <a:pt x="7938911" y="1130650"/>
                </a:lnTo>
                <a:cubicBezTo>
                  <a:pt x="7879158" y="1080547"/>
                  <a:pt x="7830054" y="1021711"/>
                  <a:pt x="7714415" y="1021711"/>
                </a:cubicBezTo>
                <a:close/>
                <a:moveTo>
                  <a:pt x="3659968" y="1021711"/>
                </a:moveTo>
                <a:cubicBezTo>
                  <a:pt x="3546869" y="1021621"/>
                  <a:pt x="3497388" y="1078117"/>
                  <a:pt x="3439116" y="1127582"/>
                </a:cubicBezTo>
                <a:lnTo>
                  <a:pt x="3394317" y="1158974"/>
                </a:lnTo>
                <a:lnTo>
                  <a:pt x="3455245" y="1126491"/>
                </a:lnTo>
                <a:cubicBezTo>
                  <a:pt x="3506051" y="1094562"/>
                  <a:pt x="3557236" y="1062584"/>
                  <a:pt x="3659806" y="1062384"/>
                </a:cubicBezTo>
                <a:cubicBezTo>
                  <a:pt x="3762297" y="1062384"/>
                  <a:pt x="3813423" y="1094262"/>
                  <a:pt x="3864158" y="1126141"/>
                </a:cubicBezTo>
                <a:lnTo>
                  <a:pt x="3928942" y="1160694"/>
                </a:lnTo>
                <a:lnTo>
                  <a:pt x="3884463" y="1130650"/>
                </a:lnTo>
                <a:cubicBezTo>
                  <a:pt x="3824711" y="1080547"/>
                  <a:pt x="3775606" y="1021711"/>
                  <a:pt x="3659968" y="1021711"/>
                </a:cubicBezTo>
                <a:close/>
                <a:moveTo>
                  <a:pt x="8515980" y="1009480"/>
                </a:moveTo>
                <a:cubicBezTo>
                  <a:pt x="8438949" y="1009480"/>
                  <a:pt x="8391348" y="1037516"/>
                  <a:pt x="8350407" y="1072122"/>
                </a:cubicBezTo>
                <a:lnTo>
                  <a:pt x="8315013" y="1104466"/>
                </a:lnTo>
                <a:lnTo>
                  <a:pt x="8329973" y="1092829"/>
                </a:lnTo>
                <a:cubicBezTo>
                  <a:pt x="8375229" y="1057126"/>
                  <a:pt x="8425727" y="1025389"/>
                  <a:pt x="8515581" y="1025389"/>
                </a:cubicBezTo>
                <a:cubicBezTo>
                  <a:pt x="8618272" y="1025389"/>
                  <a:pt x="8669477" y="1066821"/>
                  <a:pt x="8720233" y="1108253"/>
                </a:cubicBezTo>
                <a:lnTo>
                  <a:pt x="8720330" y="1108329"/>
                </a:lnTo>
                <a:lnTo>
                  <a:pt x="8678529" y="1070012"/>
                </a:lnTo>
                <a:cubicBezTo>
                  <a:pt x="8638399" y="1036383"/>
                  <a:pt x="8591439" y="1009480"/>
                  <a:pt x="8515980" y="1009480"/>
                </a:cubicBezTo>
                <a:close/>
                <a:moveTo>
                  <a:pt x="4461532" y="1009480"/>
                </a:moveTo>
                <a:cubicBezTo>
                  <a:pt x="4384502" y="1009480"/>
                  <a:pt x="4336901" y="1037516"/>
                  <a:pt x="4295960" y="1072122"/>
                </a:cubicBezTo>
                <a:lnTo>
                  <a:pt x="4260568" y="1104464"/>
                </a:lnTo>
                <a:lnTo>
                  <a:pt x="4275526" y="1092829"/>
                </a:lnTo>
                <a:cubicBezTo>
                  <a:pt x="4320782" y="1057126"/>
                  <a:pt x="4371279" y="1025389"/>
                  <a:pt x="4461133" y="1025389"/>
                </a:cubicBezTo>
                <a:cubicBezTo>
                  <a:pt x="4563824" y="1025389"/>
                  <a:pt x="4615029" y="1066821"/>
                  <a:pt x="4665785" y="1108253"/>
                </a:cubicBezTo>
                <a:lnTo>
                  <a:pt x="4665888" y="1108333"/>
                </a:lnTo>
                <a:lnTo>
                  <a:pt x="4624082" y="1070012"/>
                </a:lnTo>
                <a:cubicBezTo>
                  <a:pt x="4583952" y="1036383"/>
                  <a:pt x="4536992" y="1009480"/>
                  <a:pt x="4461532" y="1009480"/>
                </a:cubicBezTo>
                <a:close/>
                <a:moveTo>
                  <a:pt x="407085" y="1009480"/>
                </a:moveTo>
                <a:cubicBezTo>
                  <a:pt x="331626" y="1009480"/>
                  <a:pt x="284408" y="1036383"/>
                  <a:pt x="244027" y="1070012"/>
                </a:cubicBezTo>
                <a:lnTo>
                  <a:pt x="202714" y="1107661"/>
                </a:lnTo>
                <a:lnTo>
                  <a:pt x="240894" y="1077852"/>
                </a:lnTo>
                <a:cubicBezTo>
                  <a:pt x="281566" y="1048706"/>
                  <a:pt x="329668" y="1025389"/>
                  <a:pt x="406686" y="1025389"/>
                </a:cubicBezTo>
                <a:cubicBezTo>
                  <a:pt x="509377" y="1025389"/>
                  <a:pt x="560582" y="1066821"/>
                  <a:pt x="611338" y="1108253"/>
                </a:cubicBezTo>
                <a:lnTo>
                  <a:pt x="611441" y="1108333"/>
                </a:lnTo>
                <a:lnTo>
                  <a:pt x="569634" y="1070012"/>
                </a:lnTo>
                <a:cubicBezTo>
                  <a:pt x="529505" y="1036383"/>
                  <a:pt x="482545" y="1009480"/>
                  <a:pt x="407085" y="1009480"/>
                </a:cubicBezTo>
                <a:close/>
                <a:moveTo>
                  <a:pt x="10141682" y="1003883"/>
                </a:moveTo>
                <a:cubicBezTo>
                  <a:pt x="10028449" y="1003883"/>
                  <a:pt x="9978934" y="1066135"/>
                  <a:pt x="9920701" y="1120605"/>
                </a:cubicBezTo>
                <a:lnTo>
                  <a:pt x="9886045" y="1147366"/>
                </a:lnTo>
                <a:lnTo>
                  <a:pt x="9898388" y="1140034"/>
                </a:lnTo>
                <a:cubicBezTo>
                  <a:pt x="9965529" y="1092879"/>
                  <a:pt x="10013409" y="1029997"/>
                  <a:pt x="10141922" y="1029946"/>
                </a:cubicBezTo>
                <a:cubicBezTo>
                  <a:pt x="10270385" y="1029946"/>
                  <a:pt x="10318309" y="1092810"/>
                  <a:pt x="10385411" y="1139958"/>
                </a:cubicBezTo>
                <a:lnTo>
                  <a:pt x="10394996" y="1145655"/>
                </a:lnTo>
                <a:lnTo>
                  <a:pt x="10362502" y="1120558"/>
                </a:lnTo>
                <a:cubicBezTo>
                  <a:pt x="10304328" y="1066110"/>
                  <a:pt x="10254915" y="1003883"/>
                  <a:pt x="10141682" y="1003883"/>
                </a:cubicBezTo>
                <a:close/>
                <a:moveTo>
                  <a:pt x="6087234" y="1003883"/>
                </a:moveTo>
                <a:cubicBezTo>
                  <a:pt x="5974001" y="1003883"/>
                  <a:pt x="5924488" y="1066135"/>
                  <a:pt x="5866254" y="1120605"/>
                </a:cubicBezTo>
                <a:lnTo>
                  <a:pt x="5831602" y="1147364"/>
                </a:lnTo>
                <a:lnTo>
                  <a:pt x="5843941" y="1140034"/>
                </a:lnTo>
                <a:cubicBezTo>
                  <a:pt x="5911081" y="1092879"/>
                  <a:pt x="5958962" y="1029997"/>
                  <a:pt x="6087474" y="1029946"/>
                </a:cubicBezTo>
                <a:cubicBezTo>
                  <a:pt x="6215937" y="1029946"/>
                  <a:pt x="6263861" y="1092810"/>
                  <a:pt x="6330964" y="1139958"/>
                </a:cubicBezTo>
                <a:lnTo>
                  <a:pt x="6340548" y="1145655"/>
                </a:lnTo>
                <a:lnTo>
                  <a:pt x="6308054" y="1120558"/>
                </a:lnTo>
                <a:cubicBezTo>
                  <a:pt x="6249881" y="1066110"/>
                  <a:pt x="6200468" y="1003883"/>
                  <a:pt x="6087234" y="1003883"/>
                </a:cubicBezTo>
                <a:close/>
                <a:moveTo>
                  <a:pt x="2032787" y="1003883"/>
                </a:moveTo>
                <a:cubicBezTo>
                  <a:pt x="1919554" y="1003883"/>
                  <a:pt x="1870040" y="1066135"/>
                  <a:pt x="1811806" y="1120605"/>
                </a:cubicBezTo>
                <a:lnTo>
                  <a:pt x="1777152" y="1147365"/>
                </a:lnTo>
                <a:lnTo>
                  <a:pt x="1789493" y="1140034"/>
                </a:lnTo>
                <a:cubicBezTo>
                  <a:pt x="1856633" y="1092879"/>
                  <a:pt x="1904514" y="1029997"/>
                  <a:pt x="2033027" y="1029946"/>
                </a:cubicBezTo>
                <a:cubicBezTo>
                  <a:pt x="2161491" y="1029946"/>
                  <a:pt x="2209414" y="1092810"/>
                  <a:pt x="2276517" y="1139958"/>
                </a:cubicBezTo>
                <a:lnTo>
                  <a:pt x="2286101" y="1145656"/>
                </a:lnTo>
                <a:lnTo>
                  <a:pt x="2253607" y="1120558"/>
                </a:lnTo>
                <a:cubicBezTo>
                  <a:pt x="2195434" y="1066110"/>
                  <a:pt x="2146021" y="1003883"/>
                  <a:pt x="2032787" y="1003883"/>
                </a:cubicBezTo>
                <a:close/>
                <a:moveTo>
                  <a:pt x="8515501" y="983977"/>
                </a:moveTo>
                <a:cubicBezTo>
                  <a:pt x="8438531" y="983977"/>
                  <a:pt x="8391038" y="1015750"/>
                  <a:pt x="8350198" y="1054970"/>
                </a:cubicBezTo>
                <a:lnTo>
                  <a:pt x="8318310" y="1088071"/>
                </a:lnTo>
                <a:lnTo>
                  <a:pt x="8329786" y="1077779"/>
                </a:lnTo>
                <a:cubicBezTo>
                  <a:pt x="8375099" y="1036584"/>
                  <a:pt x="8425692" y="999966"/>
                  <a:pt x="8515581" y="999966"/>
                </a:cubicBezTo>
                <a:cubicBezTo>
                  <a:pt x="8592629" y="999966"/>
                  <a:pt x="8640761" y="1026858"/>
                  <a:pt x="8681446" y="1060473"/>
                </a:cubicBezTo>
                <a:lnTo>
                  <a:pt x="8713016" y="1088895"/>
                </a:lnTo>
                <a:lnTo>
                  <a:pt x="8678025" y="1052578"/>
                </a:lnTo>
                <a:cubicBezTo>
                  <a:pt x="8637867" y="1014466"/>
                  <a:pt x="8590900" y="983977"/>
                  <a:pt x="8515501" y="983977"/>
                </a:cubicBezTo>
                <a:close/>
                <a:moveTo>
                  <a:pt x="4461053" y="983977"/>
                </a:moveTo>
                <a:cubicBezTo>
                  <a:pt x="4384084" y="983977"/>
                  <a:pt x="4336590" y="1015750"/>
                  <a:pt x="4295750" y="1054970"/>
                </a:cubicBezTo>
                <a:lnTo>
                  <a:pt x="4263864" y="1088070"/>
                </a:lnTo>
                <a:lnTo>
                  <a:pt x="4275338" y="1077779"/>
                </a:lnTo>
                <a:cubicBezTo>
                  <a:pt x="4320652" y="1036584"/>
                  <a:pt x="4371244" y="999966"/>
                  <a:pt x="4461133" y="999966"/>
                </a:cubicBezTo>
                <a:cubicBezTo>
                  <a:pt x="4538182" y="999966"/>
                  <a:pt x="4586314" y="1026858"/>
                  <a:pt x="4626998" y="1060473"/>
                </a:cubicBezTo>
                <a:lnTo>
                  <a:pt x="4658576" y="1088902"/>
                </a:lnTo>
                <a:lnTo>
                  <a:pt x="4623578" y="1052578"/>
                </a:lnTo>
                <a:cubicBezTo>
                  <a:pt x="4583420" y="1014466"/>
                  <a:pt x="4536453" y="983977"/>
                  <a:pt x="4461053" y="983977"/>
                </a:cubicBezTo>
                <a:close/>
                <a:moveTo>
                  <a:pt x="406607" y="983977"/>
                </a:moveTo>
                <a:cubicBezTo>
                  <a:pt x="331208" y="983977"/>
                  <a:pt x="284094" y="1014466"/>
                  <a:pt x="243812" y="1052578"/>
                </a:cubicBezTo>
                <a:lnTo>
                  <a:pt x="205816" y="1091913"/>
                </a:lnTo>
                <a:lnTo>
                  <a:pt x="240733" y="1060498"/>
                </a:lnTo>
                <a:cubicBezTo>
                  <a:pt x="281461" y="1026869"/>
                  <a:pt x="329639" y="999966"/>
                  <a:pt x="406686" y="999966"/>
                </a:cubicBezTo>
                <a:cubicBezTo>
                  <a:pt x="483734" y="999966"/>
                  <a:pt x="531867" y="1026858"/>
                  <a:pt x="572551" y="1060473"/>
                </a:cubicBezTo>
                <a:lnTo>
                  <a:pt x="604127" y="1088900"/>
                </a:lnTo>
                <a:lnTo>
                  <a:pt x="569131" y="1052578"/>
                </a:lnTo>
                <a:cubicBezTo>
                  <a:pt x="528973" y="1014466"/>
                  <a:pt x="482006" y="983977"/>
                  <a:pt x="406607" y="983977"/>
                </a:cubicBezTo>
                <a:close/>
                <a:moveTo>
                  <a:pt x="9328632" y="971106"/>
                </a:moveTo>
                <a:cubicBezTo>
                  <a:pt x="9216208" y="971106"/>
                  <a:pt x="9166567" y="1043729"/>
                  <a:pt x="9108096" y="1107274"/>
                </a:cubicBezTo>
                <a:lnTo>
                  <a:pt x="9056774" y="1153331"/>
                </a:lnTo>
                <a:lnTo>
                  <a:pt x="9085195" y="1134606"/>
                </a:lnTo>
                <a:cubicBezTo>
                  <a:pt x="9152412" y="1082282"/>
                  <a:pt x="9200548" y="1012517"/>
                  <a:pt x="9328911" y="1012517"/>
                </a:cubicBezTo>
                <a:cubicBezTo>
                  <a:pt x="9457224" y="1012517"/>
                  <a:pt x="9505217" y="1082220"/>
                  <a:pt x="9572314" y="1134498"/>
                </a:cubicBezTo>
                <a:lnTo>
                  <a:pt x="9599135" y="1152181"/>
                </a:lnTo>
                <a:lnTo>
                  <a:pt x="9549202" y="1107227"/>
                </a:lnTo>
                <a:cubicBezTo>
                  <a:pt x="9490963" y="1043704"/>
                  <a:pt x="9441505" y="971106"/>
                  <a:pt x="9328632" y="971106"/>
                </a:cubicBezTo>
                <a:close/>
                <a:moveTo>
                  <a:pt x="5274185" y="971106"/>
                </a:moveTo>
                <a:cubicBezTo>
                  <a:pt x="5161761" y="971106"/>
                  <a:pt x="5112120" y="1043729"/>
                  <a:pt x="5053649" y="1107274"/>
                </a:cubicBezTo>
                <a:lnTo>
                  <a:pt x="5002327" y="1153331"/>
                </a:lnTo>
                <a:lnTo>
                  <a:pt x="5030747" y="1134606"/>
                </a:lnTo>
                <a:cubicBezTo>
                  <a:pt x="5097964" y="1082282"/>
                  <a:pt x="5146100" y="1012517"/>
                  <a:pt x="5274463" y="1012517"/>
                </a:cubicBezTo>
                <a:cubicBezTo>
                  <a:pt x="5402777" y="1012517"/>
                  <a:pt x="5450769" y="1082220"/>
                  <a:pt x="5517867" y="1134498"/>
                </a:cubicBezTo>
                <a:lnTo>
                  <a:pt x="5544691" y="1152183"/>
                </a:lnTo>
                <a:lnTo>
                  <a:pt x="5494755" y="1107227"/>
                </a:lnTo>
                <a:cubicBezTo>
                  <a:pt x="5436516" y="1043704"/>
                  <a:pt x="5387059" y="971106"/>
                  <a:pt x="5274185" y="971106"/>
                </a:cubicBezTo>
                <a:close/>
                <a:moveTo>
                  <a:pt x="1219737" y="971106"/>
                </a:moveTo>
                <a:cubicBezTo>
                  <a:pt x="1107313" y="971106"/>
                  <a:pt x="1057672" y="1043729"/>
                  <a:pt x="999201" y="1107274"/>
                </a:cubicBezTo>
                <a:lnTo>
                  <a:pt x="947882" y="1153329"/>
                </a:lnTo>
                <a:lnTo>
                  <a:pt x="976299" y="1134606"/>
                </a:lnTo>
                <a:cubicBezTo>
                  <a:pt x="1043516" y="1082282"/>
                  <a:pt x="1091652" y="1012517"/>
                  <a:pt x="1220016" y="1012517"/>
                </a:cubicBezTo>
                <a:cubicBezTo>
                  <a:pt x="1348329" y="1012517"/>
                  <a:pt x="1396321" y="1082220"/>
                  <a:pt x="1463419" y="1134498"/>
                </a:cubicBezTo>
                <a:lnTo>
                  <a:pt x="1490242" y="1152183"/>
                </a:lnTo>
                <a:lnTo>
                  <a:pt x="1440307" y="1107227"/>
                </a:lnTo>
                <a:cubicBezTo>
                  <a:pt x="1382068" y="1043704"/>
                  <a:pt x="1332610" y="971106"/>
                  <a:pt x="1219737" y="971106"/>
                </a:cubicBezTo>
                <a:close/>
                <a:moveTo>
                  <a:pt x="11768823" y="970706"/>
                </a:moveTo>
                <a:cubicBezTo>
                  <a:pt x="11655860" y="970706"/>
                  <a:pt x="11606362" y="1043354"/>
                  <a:pt x="11548049" y="1106922"/>
                </a:cubicBezTo>
                <a:lnTo>
                  <a:pt x="11497574" y="1152331"/>
                </a:lnTo>
                <a:lnTo>
                  <a:pt x="11525091" y="1134207"/>
                </a:lnTo>
                <a:cubicBezTo>
                  <a:pt x="11592332" y="1081883"/>
                  <a:pt x="11640499" y="1012118"/>
                  <a:pt x="11768863" y="1012118"/>
                </a:cubicBezTo>
                <a:cubicBezTo>
                  <a:pt x="11897226" y="1012118"/>
                  <a:pt x="11945237" y="1081821"/>
                  <a:pt x="12012360" y="1134098"/>
                </a:cubicBezTo>
                <a:lnTo>
                  <a:pt x="12039636" y="1152074"/>
                </a:lnTo>
                <a:lnTo>
                  <a:pt x="11989440" y="1106874"/>
                </a:lnTo>
                <a:cubicBezTo>
                  <a:pt x="11931208" y="1043329"/>
                  <a:pt x="11881786" y="970706"/>
                  <a:pt x="11768823" y="970706"/>
                </a:cubicBezTo>
                <a:close/>
                <a:moveTo>
                  <a:pt x="7714375" y="970706"/>
                </a:moveTo>
                <a:cubicBezTo>
                  <a:pt x="7601412" y="970706"/>
                  <a:pt x="7551914" y="1043354"/>
                  <a:pt x="7493601" y="1106922"/>
                </a:cubicBezTo>
                <a:lnTo>
                  <a:pt x="7443126" y="1152332"/>
                </a:lnTo>
                <a:lnTo>
                  <a:pt x="7470643" y="1134207"/>
                </a:lnTo>
                <a:cubicBezTo>
                  <a:pt x="7537884" y="1081883"/>
                  <a:pt x="7586051" y="1012118"/>
                  <a:pt x="7714415" y="1012118"/>
                </a:cubicBezTo>
                <a:cubicBezTo>
                  <a:pt x="7849196" y="1012118"/>
                  <a:pt x="7895390" y="1088965"/>
                  <a:pt x="7968137" y="1141798"/>
                </a:cubicBezTo>
                <a:lnTo>
                  <a:pt x="7989269" y="1154734"/>
                </a:lnTo>
                <a:lnTo>
                  <a:pt x="7938644" y="1110833"/>
                </a:lnTo>
                <a:cubicBezTo>
                  <a:pt x="7878792" y="1046387"/>
                  <a:pt x="7829692" y="970706"/>
                  <a:pt x="7714375" y="970706"/>
                </a:cubicBezTo>
                <a:close/>
                <a:moveTo>
                  <a:pt x="3659928" y="970706"/>
                </a:moveTo>
                <a:cubicBezTo>
                  <a:pt x="3546964" y="970706"/>
                  <a:pt x="3497467" y="1043354"/>
                  <a:pt x="3439154" y="1106922"/>
                </a:cubicBezTo>
                <a:lnTo>
                  <a:pt x="3388681" y="1152330"/>
                </a:lnTo>
                <a:lnTo>
                  <a:pt x="3416196" y="1134207"/>
                </a:lnTo>
                <a:cubicBezTo>
                  <a:pt x="3483436" y="1081883"/>
                  <a:pt x="3531604" y="1012118"/>
                  <a:pt x="3659968" y="1012118"/>
                </a:cubicBezTo>
                <a:cubicBezTo>
                  <a:pt x="3794749" y="1012118"/>
                  <a:pt x="3840942" y="1088965"/>
                  <a:pt x="3913690" y="1141798"/>
                </a:cubicBezTo>
                <a:lnTo>
                  <a:pt x="3934823" y="1154735"/>
                </a:lnTo>
                <a:lnTo>
                  <a:pt x="3884198" y="1110833"/>
                </a:lnTo>
                <a:cubicBezTo>
                  <a:pt x="3824346" y="1046387"/>
                  <a:pt x="3775245" y="970706"/>
                  <a:pt x="3659928" y="970706"/>
                </a:cubicBezTo>
                <a:close/>
                <a:moveTo>
                  <a:pt x="10142082" y="968148"/>
                </a:moveTo>
                <a:cubicBezTo>
                  <a:pt x="10029208" y="968193"/>
                  <a:pt x="9979623" y="1041746"/>
                  <a:pt x="9921274" y="1106097"/>
                </a:cubicBezTo>
                <a:lnTo>
                  <a:pt x="9890919" y="1133736"/>
                </a:lnTo>
                <a:lnTo>
                  <a:pt x="9897737" y="1128784"/>
                </a:lnTo>
                <a:cubicBezTo>
                  <a:pt x="9964996" y="1071144"/>
                  <a:pt x="10013589" y="994290"/>
                  <a:pt x="10142001" y="994290"/>
                </a:cubicBezTo>
                <a:cubicBezTo>
                  <a:pt x="10270415" y="994290"/>
                  <a:pt x="10318539" y="1071113"/>
                  <a:pt x="10385700" y="1128730"/>
                </a:cubicBezTo>
                <a:lnTo>
                  <a:pt x="10395416" y="1135785"/>
                </a:lnTo>
                <a:lnTo>
                  <a:pt x="10362728" y="1105998"/>
                </a:lnTo>
                <a:cubicBezTo>
                  <a:pt x="10304439" y="1041642"/>
                  <a:pt x="10254955" y="968103"/>
                  <a:pt x="10142082" y="968148"/>
                </a:cubicBezTo>
                <a:close/>
                <a:moveTo>
                  <a:pt x="6087634" y="968148"/>
                </a:moveTo>
                <a:cubicBezTo>
                  <a:pt x="5974761" y="968193"/>
                  <a:pt x="5925176" y="1041746"/>
                  <a:pt x="5866827" y="1106097"/>
                </a:cubicBezTo>
                <a:lnTo>
                  <a:pt x="5836471" y="1133737"/>
                </a:lnTo>
                <a:lnTo>
                  <a:pt x="5843290" y="1128784"/>
                </a:lnTo>
                <a:cubicBezTo>
                  <a:pt x="5910549" y="1071144"/>
                  <a:pt x="5959141" y="994290"/>
                  <a:pt x="6087554" y="994290"/>
                </a:cubicBezTo>
                <a:cubicBezTo>
                  <a:pt x="6215967" y="994290"/>
                  <a:pt x="6264091" y="1071113"/>
                  <a:pt x="6331253" y="1128730"/>
                </a:cubicBezTo>
                <a:lnTo>
                  <a:pt x="6340969" y="1135786"/>
                </a:lnTo>
                <a:lnTo>
                  <a:pt x="6308281" y="1105998"/>
                </a:lnTo>
                <a:cubicBezTo>
                  <a:pt x="6249991" y="1041642"/>
                  <a:pt x="6200508" y="968103"/>
                  <a:pt x="6087634" y="968148"/>
                </a:cubicBezTo>
                <a:close/>
                <a:moveTo>
                  <a:pt x="2033188" y="968148"/>
                </a:moveTo>
                <a:cubicBezTo>
                  <a:pt x="1920314" y="968193"/>
                  <a:pt x="1870729" y="1041746"/>
                  <a:pt x="1812379" y="1106097"/>
                </a:cubicBezTo>
                <a:lnTo>
                  <a:pt x="1782024" y="1133737"/>
                </a:lnTo>
                <a:lnTo>
                  <a:pt x="1788842" y="1128784"/>
                </a:lnTo>
                <a:cubicBezTo>
                  <a:pt x="1856102" y="1071144"/>
                  <a:pt x="1904694" y="994290"/>
                  <a:pt x="2033107" y="994290"/>
                </a:cubicBezTo>
                <a:cubicBezTo>
                  <a:pt x="2161521" y="994290"/>
                  <a:pt x="2209645" y="1071113"/>
                  <a:pt x="2276806" y="1128730"/>
                </a:cubicBezTo>
                <a:lnTo>
                  <a:pt x="2286524" y="1135787"/>
                </a:lnTo>
                <a:lnTo>
                  <a:pt x="2253834" y="1105998"/>
                </a:lnTo>
                <a:cubicBezTo>
                  <a:pt x="2195545" y="1041642"/>
                  <a:pt x="2146062" y="968103"/>
                  <a:pt x="2033188" y="968148"/>
                </a:cubicBezTo>
                <a:close/>
                <a:moveTo>
                  <a:pt x="8515501" y="958474"/>
                </a:moveTo>
                <a:cubicBezTo>
                  <a:pt x="8438776" y="958474"/>
                  <a:pt x="8391328" y="993984"/>
                  <a:pt x="8350456" y="1037817"/>
                </a:cubicBezTo>
                <a:lnTo>
                  <a:pt x="8325448" y="1066786"/>
                </a:lnTo>
                <a:lnTo>
                  <a:pt x="8329594" y="1062569"/>
                </a:lnTo>
                <a:cubicBezTo>
                  <a:pt x="8374910" y="1015882"/>
                  <a:pt x="8425542" y="974383"/>
                  <a:pt x="8515501" y="974383"/>
                </a:cubicBezTo>
                <a:cubicBezTo>
                  <a:pt x="8592609" y="974383"/>
                  <a:pt x="8640813" y="1004872"/>
                  <a:pt x="8681546" y="1042984"/>
                </a:cubicBezTo>
                <a:lnTo>
                  <a:pt x="8706564" y="1068496"/>
                </a:lnTo>
                <a:lnTo>
                  <a:pt x="8677744" y="1035119"/>
                </a:lnTo>
                <a:cubicBezTo>
                  <a:pt x="8637568" y="992538"/>
                  <a:pt x="8590661" y="958474"/>
                  <a:pt x="8515501" y="958474"/>
                </a:cubicBezTo>
                <a:close/>
                <a:moveTo>
                  <a:pt x="4461053" y="958474"/>
                </a:moveTo>
                <a:cubicBezTo>
                  <a:pt x="4384329" y="958474"/>
                  <a:pt x="4336881" y="993984"/>
                  <a:pt x="4296009" y="1037817"/>
                </a:cubicBezTo>
                <a:lnTo>
                  <a:pt x="4271002" y="1066784"/>
                </a:lnTo>
                <a:lnTo>
                  <a:pt x="4275146" y="1062569"/>
                </a:lnTo>
                <a:cubicBezTo>
                  <a:pt x="4320462" y="1015882"/>
                  <a:pt x="4371095" y="974383"/>
                  <a:pt x="4461053" y="974383"/>
                </a:cubicBezTo>
                <a:cubicBezTo>
                  <a:pt x="4538162" y="974383"/>
                  <a:pt x="4586365" y="1004872"/>
                  <a:pt x="4627099" y="1042984"/>
                </a:cubicBezTo>
                <a:lnTo>
                  <a:pt x="4652120" y="1068498"/>
                </a:lnTo>
                <a:lnTo>
                  <a:pt x="4623298" y="1035119"/>
                </a:lnTo>
                <a:cubicBezTo>
                  <a:pt x="4583120" y="992538"/>
                  <a:pt x="4536213" y="958474"/>
                  <a:pt x="4461053" y="958474"/>
                </a:cubicBezTo>
                <a:close/>
                <a:moveTo>
                  <a:pt x="406607" y="958474"/>
                </a:moveTo>
                <a:cubicBezTo>
                  <a:pt x="331447" y="958474"/>
                  <a:pt x="284383" y="992550"/>
                  <a:pt x="244072" y="1035144"/>
                </a:cubicBezTo>
                <a:lnTo>
                  <a:pt x="212800" y="1071274"/>
                </a:lnTo>
                <a:lnTo>
                  <a:pt x="240545" y="1042984"/>
                </a:lnTo>
                <a:cubicBezTo>
                  <a:pt x="281284" y="1004872"/>
                  <a:pt x="329499" y="974383"/>
                  <a:pt x="406607" y="974383"/>
                </a:cubicBezTo>
                <a:cubicBezTo>
                  <a:pt x="483714" y="974383"/>
                  <a:pt x="531918" y="1004872"/>
                  <a:pt x="572651" y="1042984"/>
                </a:cubicBezTo>
                <a:lnTo>
                  <a:pt x="597674" y="1068500"/>
                </a:lnTo>
                <a:lnTo>
                  <a:pt x="568850" y="1035119"/>
                </a:lnTo>
                <a:cubicBezTo>
                  <a:pt x="528673" y="992538"/>
                  <a:pt x="481766" y="958474"/>
                  <a:pt x="406607" y="958474"/>
                </a:cubicBezTo>
                <a:close/>
                <a:moveTo>
                  <a:pt x="8515501" y="932971"/>
                </a:moveTo>
                <a:cubicBezTo>
                  <a:pt x="8438837" y="932971"/>
                  <a:pt x="8391463" y="972219"/>
                  <a:pt x="8350635" y="1020665"/>
                </a:cubicBezTo>
                <a:lnTo>
                  <a:pt x="8331254" y="1045495"/>
                </a:lnTo>
                <a:lnTo>
                  <a:pt x="8364969" y="1010026"/>
                </a:lnTo>
                <a:cubicBezTo>
                  <a:pt x="8402596" y="974969"/>
                  <a:pt x="8448005" y="948880"/>
                  <a:pt x="8515501" y="948880"/>
                </a:cubicBezTo>
                <a:cubicBezTo>
                  <a:pt x="8592639" y="948880"/>
                  <a:pt x="8640940" y="982944"/>
                  <a:pt x="8681749" y="1025525"/>
                </a:cubicBezTo>
                <a:lnTo>
                  <a:pt x="8708888" y="1056391"/>
                </a:lnTo>
                <a:lnTo>
                  <a:pt x="8697305" y="1041903"/>
                </a:lnTo>
                <a:cubicBezTo>
                  <a:pt x="8652339" y="984233"/>
                  <a:pt x="8603116" y="932971"/>
                  <a:pt x="8515501" y="932971"/>
                </a:cubicBezTo>
                <a:close/>
                <a:moveTo>
                  <a:pt x="4461053" y="932971"/>
                </a:moveTo>
                <a:cubicBezTo>
                  <a:pt x="4384390" y="932971"/>
                  <a:pt x="4337016" y="972219"/>
                  <a:pt x="4296188" y="1020665"/>
                </a:cubicBezTo>
                <a:lnTo>
                  <a:pt x="4276808" y="1045493"/>
                </a:lnTo>
                <a:lnTo>
                  <a:pt x="4310522" y="1010026"/>
                </a:lnTo>
                <a:cubicBezTo>
                  <a:pt x="4348148" y="974969"/>
                  <a:pt x="4393558" y="948880"/>
                  <a:pt x="4461053" y="948880"/>
                </a:cubicBezTo>
                <a:cubicBezTo>
                  <a:pt x="4538191" y="948880"/>
                  <a:pt x="4586492" y="982944"/>
                  <a:pt x="4627302" y="1025525"/>
                </a:cubicBezTo>
                <a:lnTo>
                  <a:pt x="4654450" y="1056402"/>
                </a:lnTo>
                <a:lnTo>
                  <a:pt x="4642858" y="1041903"/>
                </a:lnTo>
                <a:cubicBezTo>
                  <a:pt x="4597892" y="984233"/>
                  <a:pt x="4548670" y="932971"/>
                  <a:pt x="4461053" y="932971"/>
                </a:cubicBezTo>
                <a:close/>
                <a:moveTo>
                  <a:pt x="406607" y="932971"/>
                </a:moveTo>
                <a:cubicBezTo>
                  <a:pt x="331508" y="932971"/>
                  <a:pt x="284515" y="970633"/>
                  <a:pt x="244248" y="1017711"/>
                </a:cubicBezTo>
                <a:lnTo>
                  <a:pt x="219613" y="1049190"/>
                </a:lnTo>
                <a:lnTo>
                  <a:pt x="240384" y="1025550"/>
                </a:lnTo>
                <a:cubicBezTo>
                  <a:pt x="281179" y="982956"/>
                  <a:pt x="329469" y="948880"/>
                  <a:pt x="406607" y="948880"/>
                </a:cubicBezTo>
                <a:cubicBezTo>
                  <a:pt x="483744" y="948880"/>
                  <a:pt x="532046" y="982944"/>
                  <a:pt x="572855" y="1025525"/>
                </a:cubicBezTo>
                <a:lnTo>
                  <a:pt x="600001" y="1056398"/>
                </a:lnTo>
                <a:lnTo>
                  <a:pt x="588411" y="1041903"/>
                </a:lnTo>
                <a:cubicBezTo>
                  <a:pt x="543446" y="984233"/>
                  <a:pt x="494223" y="932971"/>
                  <a:pt x="406607" y="932971"/>
                </a:cubicBezTo>
                <a:close/>
                <a:moveTo>
                  <a:pt x="10142001" y="932492"/>
                </a:moveTo>
                <a:cubicBezTo>
                  <a:pt x="10057548" y="932492"/>
                  <a:pt x="10008582" y="980229"/>
                  <a:pt x="9964746" y="1035425"/>
                </a:cubicBezTo>
                <a:lnTo>
                  <a:pt x="9922380" y="1090467"/>
                </a:lnTo>
                <a:lnTo>
                  <a:pt x="9918528" y="1094731"/>
                </a:lnTo>
                <a:lnTo>
                  <a:pt x="9891813" y="1122773"/>
                </a:lnTo>
                <a:lnTo>
                  <a:pt x="9897979" y="1117478"/>
                </a:lnTo>
                <a:lnTo>
                  <a:pt x="9918528" y="1094731"/>
                </a:lnTo>
                <a:lnTo>
                  <a:pt x="9921496" y="1091616"/>
                </a:lnTo>
                <a:lnTo>
                  <a:pt x="9922380" y="1090467"/>
                </a:lnTo>
                <a:lnTo>
                  <a:pt x="9946369" y="1063913"/>
                </a:lnTo>
                <a:cubicBezTo>
                  <a:pt x="9994325" y="1009637"/>
                  <a:pt x="10045622" y="958555"/>
                  <a:pt x="10142082" y="958555"/>
                </a:cubicBezTo>
                <a:cubicBezTo>
                  <a:pt x="10244973" y="958555"/>
                  <a:pt x="10296458" y="1016656"/>
                  <a:pt x="10347303" y="1074756"/>
                </a:cubicBezTo>
                <a:lnTo>
                  <a:pt x="10362210" y="1091146"/>
                </a:lnTo>
                <a:lnTo>
                  <a:pt x="10304434" y="1017333"/>
                </a:lnTo>
                <a:cubicBezTo>
                  <a:pt x="10264113" y="970199"/>
                  <a:pt x="10217070" y="932492"/>
                  <a:pt x="10142001" y="932492"/>
                </a:cubicBezTo>
                <a:close/>
                <a:moveTo>
                  <a:pt x="6087554" y="932492"/>
                </a:moveTo>
                <a:cubicBezTo>
                  <a:pt x="6003102" y="932492"/>
                  <a:pt x="5954135" y="980229"/>
                  <a:pt x="5910299" y="1035425"/>
                </a:cubicBezTo>
                <a:lnTo>
                  <a:pt x="5867937" y="1090462"/>
                </a:lnTo>
                <a:lnTo>
                  <a:pt x="5864067" y="1094746"/>
                </a:lnTo>
                <a:lnTo>
                  <a:pt x="5837370" y="1122770"/>
                </a:lnTo>
                <a:lnTo>
                  <a:pt x="5843531" y="1117478"/>
                </a:lnTo>
                <a:lnTo>
                  <a:pt x="5864067" y="1094746"/>
                </a:lnTo>
                <a:lnTo>
                  <a:pt x="5867049" y="1091616"/>
                </a:lnTo>
                <a:lnTo>
                  <a:pt x="5867937" y="1090462"/>
                </a:lnTo>
                <a:lnTo>
                  <a:pt x="5891922" y="1063913"/>
                </a:lnTo>
                <a:cubicBezTo>
                  <a:pt x="5939878" y="1009637"/>
                  <a:pt x="5991175" y="958555"/>
                  <a:pt x="6087634" y="958555"/>
                </a:cubicBezTo>
                <a:cubicBezTo>
                  <a:pt x="6190525" y="958555"/>
                  <a:pt x="6242010" y="1016656"/>
                  <a:pt x="6292855" y="1074756"/>
                </a:cubicBezTo>
                <a:lnTo>
                  <a:pt x="6307765" y="1091149"/>
                </a:lnTo>
                <a:lnTo>
                  <a:pt x="6249987" y="1017333"/>
                </a:lnTo>
                <a:cubicBezTo>
                  <a:pt x="6209665" y="970199"/>
                  <a:pt x="6162623" y="932492"/>
                  <a:pt x="6087554" y="932492"/>
                </a:cubicBezTo>
                <a:close/>
                <a:moveTo>
                  <a:pt x="2033107" y="932492"/>
                </a:moveTo>
                <a:cubicBezTo>
                  <a:pt x="1948654" y="932492"/>
                  <a:pt x="1899688" y="980229"/>
                  <a:pt x="1855851" y="1035425"/>
                </a:cubicBezTo>
                <a:lnTo>
                  <a:pt x="1813485" y="1090467"/>
                </a:lnTo>
                <a:lnTo>
                  <a:pt x="1809632" y="1094733"/>
                </a:lnTo>
                <a:lnTo>
                  <a:pt x="1782920" y="1122772"/>
                </a:lnTo>
                <a:lnTo>
                  <a:pt x="1789084" y="1117478"/>
                </a:lnTo>
                <a:lnTo>
                  <a:pt x="1809632" y="1094733"/>
                </a:lnTo>
                <a:lnTo>
                  <a:pt x="1812601" y="1091616"/>
                </a:lnTo>
                <a:lnTo>
                  <a:pt x="1813485" y="1090467"/>
                </a:lnTo>
                <a:lnTo>
                  <a:pt x="1837475" y="1063913"/>
                </a:lnTo>
                <a:cubicBezTo>
                  <a:pt x="1885431" y="1009637"/>
                  <a:pt x="1936728" y="958555"/>
                  <a:pt x="2033188" y="958555"/>
                </a:cubicBezTo>
                <a:cubicBezTo>
                  <a:pt x="2136078" y="958555"/>
                  <a:pt x="2187563" y="1016656"/>
                  <a:pt x="2238409" y="1074756"/>
                </a:cubicBezTo>
                <a:lnTo>
                  <a:pt x="2253320" y="1091151"/>
                </a:lnTo>
                <a:lnTo>
                  <a:pt x="2195541" y="1017333"/>
                </a:lnTo>
                <a:cubicBezTo>
                  <a:pt x="2155219" y="970199"/>
                  <a:pt x="2108177" y="932492"/>
                  <a:pt x="2033107" y="932492"/>
                </a:cubicBezTo>
                <a:close/>
                <a:moveTo>
                  <a:pt x="9329271" y="920100"/>
                </a:moveTo>
                <a:cubicBezTo>
                  <a:pt x="9216847" y="920100"/>
                  <a:pt x="9167332" y="1008887"/>
                  <a:pt x="9108901" y="1086575"/>
                </a:cubicBezTo>
                <a:lnTo>
                  <a:pt x="9064042" y="1135794"/>
                </a:lnTo>
                <a:lnTo>
                  <a:pt x="9084483" y="1118468"/>
                </a:lnTo>
                <a:cubicBezTo>
                  <a:pt x="9151767" y="1051201"/>
                  <a:pt x="9200478" y="961512"/>
                  <a:pt x="9328791" y="961512"/>
                </a:cubicBezTo>
                <a:cubicBezTo>
                  <a:pt x="9457154" y="961512"/>
                  <a:pt x="9505478" y="1051139"/>
                  <a:pt x="9572621" y="1118360"/>
                </a:cubicBezTo>
                <a:lnTo>
                  <a:pt x="9596121" y="1138288"/>
                </a:lnTo>
                <a:lnTo>
                  <a:pt x="9549123" y="1086528"/>
                </a:lnTo>
                <a:cubicBezTo>
                  <a:pt x="9490956" y="1008861"/>
                  <a:pt x="9441695" y="920100"/>
                  <a:pt x="9329271" y="920100"/>
                </a:cubicBezTo>
                <a:close/>
                <a:moveTo>
                  <a:pt x="5274824" y="920100"/>
                </a:moveTo>
                <a:cubicBezTo>
                  <a:pt x="5162400" y="920100"/>
                  <a:pt x="5112885" y="1008887"/>
                  <a:pt x="5054454" y="1086575"/>
                </a:cubicBezTo>
                <a:lnTo>
                  <a:pt x="5009596" y="1135793"/>
                </a:lnTo>
                <a:lnTo>
                  <a:pt x="5030035" y="1118468"/>
                </a:lnTo>
                <a:cubicBezTo>
                  <a:pt x="5097320" y="1051201"/>
                  <a:pt x="5146031" y="961512"/>
                  <a:pt x="5274343" y="961512"/>
                </a:cubicBezTo>
                <a:cubicBezTo>
                  <a:pt x="5402707" y="961512"/>
                  <a:pt x="5451031" y="1051139"/>
                  <a:pt x="5518174" y="1118360"/>
                </a:cubicBezTo>
                <a:lnTo>
                  <a:pt x="5541673" y="1138287"/>
                </a:lnTo>
                <a:lnTo>
                  <a:pt x="5494676" y="1086528"/>
                </a:lnTo>
                <a:cubicBezTo>
                  <a:pt x="5436509" y="1008861"/>
                  <a:pt x="5387248" y="920100"/>
                  <a:pt x="5274824" y="920100"/>
                </a:cubicBezTo>
                <a:close/>
                <a:moveTo>
                  <a:pt x="1220376" y="920100"/>
                </a:moveTo>
                <a:cubicBezTo>
                  <a:pt x="1107952" y="920100"/>
                  <a:pt x="1058438" y="1008887"/>
                  <a:pt x="1000007" y="1086575"/>
                </a:cubicBezTo>
                <a:lnTo>
                  <a:pt x="955150" y="1135791"/>
                </a:lnTo>
                <a:lnTo>
                  <a:pt x="975588" y="1118468"/>
                </a:lnTo>
                <a:cubicBezTo>
                  <a:pt x="1042872" y="1051201"/>
                  <a:pt x="1091583" y="961512"/>
                  <a:pt x="1219896" y="961512"/>
                </a:cubicBezTo>
                <a:cubicBezTo>
                  <a:pt x="1348259" y="961512"/>
                  <a:pt x="1396583" y="1051139"/>
                  <a:pt x="1463726" y="1118360"/>
                </a:cubicBezTo>
                <a:lnTo>
                  <a:pt x="1487228" y="1138290"/>
                </a:lnTo>
                <a:lnTo>
                  <a:pt x="1440228" y="1086528"/>
                </a:lnTo>
                <a:cubicBezTo>
                  <a:pt x="1382062" y="1008861"/>
                  <a:pt x="1332800" y="920100"/>
                  <a:pt x="1220376" y="920100"/>
                </a:cubicBezTo>
                <a:close/>
                <a:moveTo>
                  <a:pt x="11768823" y="919860"/>
                </a:moveTo>
                <a:cubicBezTo>
                  <a:pt x="11656218" y="919860"/>
                  <a:pt x="11606701" y="1008647"/>
                  <a:pt x="11548288" y="1086335"/>
                </a:cubicBezTo>
                <a:lnTo>
                  <a:pt x="11500851" y="1138397"/>
                </a:lnTo>
                <a:lnTo>
                  <a:pt x="11524810" y="1118090"/>
                </a:lnTo>
                <a:cubicBezTo>
                  <a:pt x="11592020" y="1050839"/>
                  <a:pt x="11640419" y="961162"/>
                  <a:pt x="11768982" y="961113"/>
                </a:cubicBezTo>
                <a:cubicBezTo>
                  <a:pt x="11897545" y="961063"/>
                  <a:pt x="11945756" y="1050734"/>
                  <a:pt x="12012826" y="1117994"/>
                </a:cubicBezTo>
                <a:lnTo>
                  <a:pt x="12035747" y="1137458"/>
                </a:lnTo>
                <a:lnTo>
                  <a:pt x="11989167" y="1086288"/>
                </a:lnTo>
                <a:cubicBezTo>
                  <a:pt x="11930842" y="1008621"/>
                  <a:pt x="11881427" y="919860"/>
                  <a:pt x="11768823" y="919860"/>
                </a:cubicBezTo>
                <a:close/>
                <a:moveTo>
                  <a:pt x="7714375" y="919860"/>
                </a:moveTo>
                <a:cubicBezTo>
                  <a:pt x="7601771" y="919860"/>
                  <a:pt x="7552253" y="1008647"/>
                  <a:pt x="7493840" y="1086335"/>
                </a:cubicBezTo>
                <a:lnTo>
                  <a:pt x="7446401" y="1138400"/>
                </a:lnTo>
                <a:lnTo>
                  <a:pt x="7470363" y="1118090"/>
                </a:lnTo>
                <a:cubicBezTo>
                  <a:pt x="7537573" y="1050839"/>
                  <a:pt x="7585972" y="961162"/>
                  <a:pt x="7714534" y="961113"/>
                </a:cubicBezTo>
                <a:cubicBezTo>
                  <a:pt x="7849526" y="961060"/>
                  <a:pt x="7895929" y="1059925"/>
                  <a:pt x="7968593" y="1127900"/>
                </a:cubicBezTo>
                <a:lnTo>
                  <a:pt x="7969206" y="1128384"/>
                </a:lnTo>
                <a:lnTo>
                  <a:pt x="7938377" y="1091127"/>
                </a:lnTo>
                <a:cubicBezTo>
                  <a:pt x="7878427" y="1012358"/>
                  <a:pt x="7829325" y="919860"/>
                  <a:pt x="7714375" y="919860"/>
                </a:cubicBezTo>
                <a:close/>
                <a:moveTo>
                  <a:pt x="3659928" y="919860"/>
                </a:moveTo>
                <a:cubicBezTo>
                  <a:pt x="3547324" y="919860"/>
                  <a:pt x="3497807" y="1008647"/>
                  <a:pt x="3439394" y="1086335"/>
                </a:cubicBezTo>
                <a:lnTo>
                  <a:pt x="3391958" y="1138396"/>
                </a:lnTo>
                <a:lnTo>
                  <a:pt x="3415916" y="1118090"/>
                </a:lnTo>
                <a:cubicBezTo>
                  <a:pt x="3483126" y="1050839"/>
                  <a:pt x="3531525" y="961162"/>
                  <a:pt x="3660088" y="961113"/>
                </a:cubicBezTo>
                <a:cubicBezTo>
                  <a:pt x="3795079" y="961060"/>
                  <a:pt x="3841482" y="1059925"/>
                  <a:pt x="3914146" y="1127900"/>
                </a:cubicBezTo>
                <a:lnTo>
                  <a:pt x="3914758" y="1128383"/>
                </a:lnTo>
                <a:lnTo>
                  <a:pt x="3883930" y="1091127"/>
                </a:lnTo>
                <a:cubicBezTo>
                  <a:pt x="3823980" y="1012358"/>
                  <a:pt x="3774878" y="919860"/>
                  <a:pt x="3659928" y="919860"/>
                </a:cubicBezTo>
                <a:close/>
                <a:moveTo>
                  <a:pt x="10956130" y="916003"/>
                </a:moveTo>
                <a:cubicBezTo>
                  <a:pt x="10806232" y="916003"/>
                  <a:pt x="10767678" y="1075555"/>
                  <a:pt x="10670888" y="1155331"/>
                </a:cubicBezTo>
                <a:lnTo>
                  <a:pt x="10644133" y="1171241"/>
                </a:lnTo>
                <a:lnTo>
                  <a:pt x="10668292" y="1162431"/>
                </a:lnTo>
                <a:cubicBezTo>
                  <a:pt x="10763092" y="1114557"/>
                  <a:pt x="10801736" y="1018802"/>
                  <a:pt x="10956132" y="1018742"/>
                </a:cubicBezTo>
                <a:cubicBezTo>
                  <a:pt x="11110108" y="1018742"/>
                  <a:pt x="11148062" y="1114438"/>
                  <a:pt x="11242341" y="1162286"/>
                </a:cubicBezTo>
                <a:lnTo>
                  <a:pt x="11266757" y="1171227"/>
                </a:lnTo>
                <a:lnTo>
                  <a:pt x="11239922" y="1155197"/>
                </a:lnTo>
                <a:cubicBezTo>
                  <a:pt x="11143729" y="1075465"/>
                  <a:pt x="11106030" y="916003"/>
                  <a:pt x="10956130" y="916003"/>
                </a:cubicBezTo>
                <a:close/>
                <a:moveTo>
                  <a:pt x="6901683" y="916003"/>
                </a:moveTo>
                <a:cubicBezTo>
                  <a:pt x="6751785" y="916003"/>
                  <a:pt x="6713230" y="1075555"/>
                  <a:pt x="6616441" y="1155331"/>
                </a:cubicBezTo>
                <a:lnTo>
                  <a:pt x="6589686" y="1171241"/>
                </a:lnTo>
                <a:lnTo>
                  <a:pt x="6613845" y="1162431"/>
                </a:lnTo>
                <a:cubicBezTo>
                  <a:pt x="6708645" y="1114557"/>
                  <a:pt x="6747289" y="1018802"/>
                  <a:pt x="6901684" y="1018742"/>
                </a:cubicBezTo>
                <a:cubicBezTo>
                  <a:pt x="7055660" y="1018742"/>
                  <a:pt x="7093615" y="1114438"/>
                  <a:pt x="7187893" y="1162286"/>
                </a:cubicBezTo>
                <a:lnTo>
                  <a:pt x="7212310" y="1171227"/>
                </a:lnTo>
                <a:lnTo>
                  <a:pt x="7185475" y="1155197"/>
                </a:lnTo>
                <a:cubicBezTo>
                  <a:pt x="7089281" y="1075465"/>
                  <a:pt x="7051582" y="916003"/>
                  <a:pt x="6901683" y="916003"/>
                </a:cubicBezTo>
                <a:close/>
                <a:moveTo>
                  <a:pt x="2847236" y="916003"/>
                </a:moveTo>
                <a:cubicBezTo>
                  <a:pt x="2697337" y="916003"/>
                  <a:pt x="2658783" y="1075555"/>
                  <a:pt x="2561993" y="1155331"/>
                </a:cubicBezTo>
                <a:lnTo>
                  <a:pt x="2535239" y="1171241"/>
                </a:lnTo>
                <a:lnTo>
                  <a:pt x="2559397" y="1162431"/>
                </a:lnTo>
                <a:cubicBezTo>
                  <a:pt x="2654197" y="1114557"/>
                  <a:pt x="2692841" y="1018802"/>
                  <a:pt x="2847236" y="1018742"/>
                </a:cubicBezTo>
                <a:cubicBezTo>
                  <a:pt x="3001212" y="1018742"/>
                  <a:pt x="3039167" y="1114438"/>
                  <a:pt x="3133445" y="1162286"/>
                </a:cubicBezTo>
                <a:lnTo>
                  <a:pt x="3157863" y="1171227"/>
                </a:lnTo>
                <a:lnTo>
                  <a:pt x="3131027" y="1155197"/>
                </a:lnTo>
                <a:cubicBezTo>
                  <a:pt x="3034833" y="1075465"/>
                  <a:pt x="2997134" y="916003"/>
                  <a:pt x="2847236" y="916003"/>
                </a:cubicBezTo>
                <a:close/>
                <a:moveTo>
                  <a:pt x="10142001" y="896916"/>
                </a:moveTo>
                <a:cubicBezTo>
                  <a:pt x="10054385" y="896916"/>
                  <a:pt x="10005010" y="955064"/>
                  <a:pt x="9959939" y="1020481"/>
                </a:cubicBezTo>
                <a:lnTo>
                  <a:pt x="9916856" y="1081519"/>
                </a:lnTo>
                <a:lnTo>
                  <a:pt x="9936230" y="1057007"/>
                </a:lnTo>
                <a:cubicBezTo>
                  <a:pt x="9987286" y="989953"/>
                  <a:pt x="10039151" y="922898"/>
                  <a:pt x="10142001" y="922898"/>
                </a:cubicBezTo>
                <a:cubicBezTo>
                  <a:pt x="10244852" y="922898"/>
                  <a:pt x="10296497" y="989953"/>
                  <a:pt x="10347443" y="1056997"/>
                </a:cubicBezTo>
                <a:lnTo>
                  <a:pt x="10355315" y="1066969"/>
                </a:lnTo>
                <a:lnTo>
                  <a:pt x="10304322" y="993039"/>
                </a:lnTo>
                <a:cubicBezTo>
                  <a:pt x="10264072" y="939637"/>
                  <a:pt x="10217101" y="896916"/>
                  <a:pt x="10142001" y="896916"/>
                </a:cubicBezTo>
                <a:close/>
                <a:moveTo>
                  <a:pt x="6087554" y="896916"/>
                </a:moveTo>
                <a:cubicBezTo>
                  <a:pt x="5999939" y="896916"/>
                  <a:pt x="5950563" y="955064"/>
                  <a:pt x="5905492" y="1020481"/>
                </a:cubicBezTo>
                <a:lnTo>
                  <a:pt x="5862411" y="1081516"/>
                </a:lnTo>
                <a:lnTo>
                  <a:pt x="5881783" y="1057007"/>
                </a:lnTo>
                <a:cubicBezTo>
                  <a:pt x="5932839" y="989953"/>
                  <a:pt x="5984704" y="922898"/>
                  <a:pt x="6087554" y="922898"/>
                </a:cubicBezTo>
                <a:cubicBezTo>
                  <a:pt x="6190405" y="922898"/>
                  <a:pt x="6242050" y="989953"/>
                  <a:pt x="6292995" y="1056997"/>
                </a:cubicBezTo>
                <a:lnTo>
                  <a:pt x="6300865" y="1066966"/>
                </a:lnTo>
                <a:lnTo>
                  <a:pt x="6249874" y="993039"/>
                </a:lnTo>
                <a:cubicBezTo>
                  <a:pt x="6209624" y="939637"/>
                  <a:pt x="6162653" y="896916"/>
                  <a:pt x="6087554" y="896916"/>
                </a:cubicBezTo>
                <a:close/>
                <a:moveTo>
                  <a:pt x="2033107" y="896916"/>
                </a:moveTo>
                <a:cubicBezTo>
                  <a:pt x="1945492" y="896916"/>
                  <a:pt x="1896116" y="955064"/>
                  <a:pt x="1851045" y="1020481"/>
                </a:cubicBezTo>
                <a:lnTo>
                  <a:pt x="1807962" y="1081518"/>
                </a:lnTo>
                <a:lnTo>
                  <a:pt x="1827336" y="1057007"/>
                </a:lnTo>
                <a:cubicBezTo>
                  <a:pt x="1878392" y="989953"/>
                  <a:pt x="1930257" y="922898"/>
                  <a:pt x="2033107" y="922898"/>
                </a:cubicBezTo>
                <a:cubicBezTo>
                  <a:pt x="2135958" y="922898"/>
                  <a:pt x="2187604" y="989953"/>
                  <a:pt x="2238549" y="1056997"/>
                </a:cubicBezTo>
                <a:lnTo>
                  <a:pt x="2246415" y="1066961"/>
                </a:lnTo>
                <a:lnTo>
                  <a:pt x="2195428" y="993039"/>
                </a:lnTo>
                <a:cubicBezTo>
                  <a:pt x="2155177" y="939637"/>
                  <a:pt x="2108206" y="896916"/>
                  <a:pt x="2033107" y="896916"/>
                </a:cubicBezTo>
                <a:close/>
                <a:moveTo>
                  <a:pt x="9329271" y="869095"/>
                </a:moveTo>
                <a:cubicBezTo>
                  <a:pt x="9242179" y="869095"/>
                  <a:pt x="9192900" y="932568"/>
                  <a:pt x="9147757" y="1003976"/>
                </a:cubicBezTo>
                <a:lnTo>
                  <a:pt x="9083139" y="1103618"/>
                </a:lnTo>
                <a:lnTo>
                  <a:pt x="9084357" y="1102355"/>
                </a:lnTo>
                <a:cubicBezTo>
                  <a:pt x="9151543" y="1020168"/>
                  <a:pt x="9200178" y="910586"/>
                  <a:pt x="9328791" y="910586"/>
                </a:cubicBezTo>
                <a:cubicBezTo>
                  <a:pt x="9457404" y="910586"/>
                  <a:pt x="9505822" y="1020137"/>
                  <a:pt x="9572921" y="1102300"/>
                </a:cubicBezTo>
                <a:lnTo>
                  <a:pt x="9577464" y="1107013"/>
                </a:lnTo>
                <a:lnTo>
                  <a:pt x="9510730" y="1003943"/>
                </a:lnTo>
                <a:cubicBezTo>
                  <a:pt x="9465642" y="932553"/>
                  <a:pt x="9416362" y="869095"/>
                  <a:pt x="9329271" y="869095"/>
                </a:cubicBezTo>
                <a:close/>
                <a:moveTo>
                  <a:pt x="5274824" y="869095"/>
                </a:moveTo>
                <a:cubicBezTo>
                  <a:pt x="5187732" y="869095"/>
                  <a:pt x="5138453" y="932568"/>
                  <a:pt x="5093310" y="1003976"/>
                </a:cubicBezTo>
                <a:lnTo>
                  <a:pt x="5028693" y="1103617"/>
                </a:lnTo>
                <a:lnTo>
                  <a:pt x="5029910" y="1102355"/>
                </a:lnTo>
                <a:cubicBezTo>
                  <a:pt x="5097096" y="1020168"/>
                  <a:pt x="5145731" y="910586"/>
                  <a:pt x="5274343" y="910586"/>
                </a:cubicBezTo>
                <a:cubicBezTo>
                  <a:pt x="5402957" y="910586"/>
                  <a:pt x="5451374" y="1020137"/>
                  <a:pt x="5518474" y="1102300"/>
                </a:cubicBezTo>
                <a:lnTo>
                  <a:pt x="5523017" y="1107013"/>
                </a:lnTo>
                <a:lnTo>
                  <a:pt x="5456283" y="1003943"/>
                </a:lnTo>
                <a:cubicBezTo>
                  <a:pt x="5411195" y="932553"/>
                  <a:pt x="5361915" y="869095"/>
                  <a:pt x="5274824" y="869095"/>
                </a:cubicBezTo>
                <a:close/>
                <a:moveTo>
                  <a:pt x="1220376" y="869095"/>
                </a:moveTo>
                <a:cubicBezTo>
                  <a:pt x="1133285" y="869095"/>
                  <a:pt x="1084006" y="932568"/>
                  <a:pt x="1038863" y="1003976"/>
                </a:cubicBezTo>
                <a:lnTo>
                  <a:pt x="974246" y="1103616"/>
                </a:lnTo>
                <a:lnTo>
                  <a:pt x="975461" y="1102355"/>
                </a:lnTo>
                <a:cubicBezTo>
                  <a:pt x="1042647" y="1020168"/>
                  <a:pt x="1091283" y="910586"/>
                  <a:pt x="1219896" y="910586"/>
                </a:cubicBezTo>
                <a:cubicBezTo>
                  <a:pt x="1348510" y="910586"/>
                  <a:pt x="1396927" y="1020137"/>
                  <a:pt x="1464027" y="1102300"/>
                </a:cubicBezTo>
                <a:lnTo>
                  <a:pt x="1468570" y="1107013"/>
                </a:lnTo>
                <a:lnTo>
                  <a:pt x="1401836" y="1003943"/>
                </a:lnTo>
                <a:cubicBezTo>
                  <a:pt x="1356747" y="932553"/>
                  <a:pt x="1307468" y="869095"/>
                  <a:pt x="1220376" y="869095"/>
                </a:cubicBezTo>
                <a:close/>
                <a:moveTo>
                  <a:pt x="11768742" y="868856"/>
                </a:moveTo>
                <a:cubicBezTo>
                  <a:pt x="11681267" y="868856"/>
                  <a:pt x="11631954" y="932329"/>
                  <a:pt x="11586884" y="1003736"/>
                </a:cubicBezTo>
                <a:lnTo>
                  <a:pt x="11521194" y="1105256"/>
                </a:lnTo>
                <a:lnTo>
                  <a:pt x="11524556" y="1101770"/>
                </a:lnTo>
                <a:cubicBezTo>
                  <a:pt x="11591756" y="1019560"/>
                  <a:pt x="11640429" y="909946"/>
                  <a:pt x="11769143" y="909946"/>
                </a:cubicBezTo>
                <a:cubicBezTo>
                  <a:pt x="11897855" y="909946"/>
                  <a:pt x="11946279" y="1019653"/>
                  <a:pt x="12013291" y="1101934"/>
                </a:cubicBezTo>
                <a:lnTo>
                  <a:pt x="12015656" y="1104394"/>
                </a:lnTo>
                <a:lnTo>
                  <a:pt x="11950536" y="1003704"/>
                </a:lnTo>
                <a:cubicBezTo>
                  <a:pt x="11905500" y="932314"/>
                  <a:pt x="11856219" y="868856"/>
                  <a:pt x="11768742" y="868856"/>
                </a:cubicBezTo>
                <a:close/>
                <a:moveTo>
                  <a:pt x="7714294" y="868856"/>
                </a:moveTo>
                <a:cubicBezTo>
                  <a:pt x="7626819" y="868856"/>
                  <a:pt x="7577507" y="932329"/>
                  <a:pt x="7532436" y="1003736"/>
                </a:cubicBezTo>
                <a:lnTo>
                  <a:pt x="7466748" y="1105255"/>
                </a:lnTo>
                <a:lnTo>
                  <a:pt x="7470108" y="1101770"/>
                </a:lnTo>
                <a:cubicBezTo>
                  <a:pt x="7537308" y="1019560"/>
                  <a:pt x="7585981" y="909946"/>
                  <a:pt x="7714695" y="909946"/>
                </a:cubicBezTo>
                <a:cubicBezTo>
                  <a:pt x="7804794" y="909946"/>
                  <a:pt x="7855551" y="963703"/>
                  <a:pt x="7900882" y="1024179"/>
                </a:cubicBezTo>
                <a:lnTo>
                  <a:pt x="7949407" y="1088157"/>
                </a:lnTo>
                <a:lnTo>
                  <a:pt x="7887587" y="990425"/>
                </a:lnTo>
                <a:cubicBezTo>
                  <a:pt x="7844743" y="924629"/>
                  <a:pt x="7796303" y="868856"/>
                  <a:pt x="7714294" y="868856"/>
                </a:cubicBezTo>
                <a:close/>
                <a:moveTo>
                  <a:pt x="3659848" y="868856"/>
                </a:moveTo>
                <a:cubicBezTo>
                  <a:pt x="3572372" y="868856"/>
                  <a:pt x="3523060" y="932329"/>
                  <a:pt x="3477989" y="1003736"/>
                </a:cubicBezTo>
                <a:lnTo>
                  <a:pt x="3412301" y="1105255"/>
                </a:lnTo>
                <a:lnTo>
                  <a:pt x="3415661" y="1101770"/>
                </a:lnTo>
                <a:cubicBezTo>
                  <a:pt x="3482861" y="1019560"/>
                  <a:pt x="3531535" y="909946"/>
                  <a:pt x="3660248" y="909946"/>
                </a:cubicBezTo>
                <a:cubicBezTo>
                  <a:pt x="3750347" y="909946"/>
                  <a:pt x="3801104" y="963703"/>
                  <a:pt x="3846435" y="1024179"/>
                </a:cubicBezTo>
                <a:lnTo>
                  <a:pt x="3894962" y="1088160"/>
                </a:lnTo>
                <a:lnTo>
                  <a:pt x="3833140" y="990425"/>
                </a:lnTo>
                <a:cubicBezTo>
                  <a:pt x="3790297" y="924629"/>
                  <a:pt x="3741857" y="868856"/>
                  <a:pt x="3659848" y="868856"/>
                </a:cubicBezTo>
                <a:close/>
                <a:moveTo>
                  <a:pt x="10142001" y="860940"/>
                </a:moveTo>
                <a:cubicBezTo>
                  <a:pt x="10054525" y="860940"/>
                  <a:pt x="10005167" y="925974"/>
                  <a:pt x="9960072" y="999137"/>
                </a:cubicBezTo>
                <a:lnTo>
                  <a:pt x="9933335" y="1043372"/>
                </a:lnTo>
                <a:lnTo>
                  <a:pt x="9936230" y="1039219"/>
                </a:lnTo>
                <a:cubicBezTo>
                  <a:pt x="9987246" y="963271"/>
                  <a:pt x="10039071" y="887322"/>
                  <a:pt x="10142001" y="887322"/>
                </a:cubicBezTo>
                <a:cubicBezTo>
                  <a:pt x="10244932" y="887322"/>
                  <a:pt x="10296538" y="963271"/>
                  <a:pt x="10347443" y="1039219"/>
                </a:cubicBezTo>
                <a:lnTo>
                  <a:pt x="10351441" y="1044960"/>
                </a:lnTo>
                <a:lnTo>
                  <a:pt x="10323776" y="999137"/>
                </a:lnTo>
                <a:cubicBezTo>
                  <a:pt x="10278744" y="925974"/>
                  <a:pt x="10229477" y="860940"/>
                  <a:pt x="10142001" y="860940"/>
                </a:cubicBezTo>
                <a:close/>
                <a:moveTo>
                  <a:pt x="6087554" y="860940"/>
                </a:moveTo>
                <a:cubicBezTo>
                  <a:pt x="6000079" y="860940"/>
                  <a:pt x="5950721" y="925974"/>
                  <a:pt x="5905625" y="999137"/>
                </a:cubicBezTo>
                <a:lnTo>
                  <a:pt x="5878887" y="1043373"/>
                </a:lnTo>
                <a:lnTo>
                  <a:pt x="5881783" y="1039219"/>
                </a:lnTo>
                <a:cubicBezTo>
                  <a:pt x="5932799" y="963271"/>
                  <a:pt x="5984624" y="887322"/>
                  <a:pt x="6087554" y="887322"/>
                </a:cubicBezTo>
                <a:cubicBezTo>
                  <a:pt x="6190485" y="887322"/>
                  <a:pt x="6242090" y="963271"/>
                  <a:pt x="6292996" y="1039219"/>
                </a:cubicBezTo>
                <a:lnTo>
                  <a:pt x="6296992" y="1044959"/>
                </a:lnTo>
                <a:lnTo>
                  <a:pt x="6269329" y="999137"/>
                </a:lnTo>
                <a:cubicBezTo>
                  <a:pt x="6224297" y="925974"/>
                  <a:pt x="6175030" y="860940"/>
                  <a:pt x="6087554" y="860940"/>
                </a:cubicBezTo>
                <a:close/>
                <a:moveTo>
                  <a:pt x="2033108" y="860940"/>
                </a:moveTo>
                <a:cubicBezTo>
                  <a:pt x="1945632" y="860940"/>
                  <a:pt x="1896273" y="925974"/>
                  <a:pt x="1851178" y="999137"/>
                </a:cubicBezTo>
                <a:lnTo>
                  <a:pt x="1824437" y="1043377"/>
                </a:lnTo>
                <a:lnTo>
                  <a:pt x="1827336" y="1039219"/>
                </a:lnTo>
                <a:cubicBezTo>
                  <a:pt x="1878352" y="963271"/>
                  <a:pt x="1930177" y="887322"/>
                  <a:pt x="2033107" y="887322"/>
                </a:cubicBezTo>
                <a:cubicBezTo>
                  <a:pt x="2136038" y="887322"/>
                  <a:pt x="2187644" y="963271"/>
                  <a:pt x="2238549" y="1039219"/>
                </a:cubicBezTo>
                <a:lnTo>
                  <a:pt x="2242546" y="1044960"/>
                </a:lnTo>
                <a:lnTo>
                  <a:pt x="2214882" y="999137"/>
                </a:lnTo>
                <a:cubicBezTo>
                  <a:pt x="2169849" y="925974"/>
                  <a:pt x="2120584" y="860940"/>
                  <a:pt x="2033108" y="860940"/>
                </a:cubicBezTo>
                <a:close/>
                <a:moveTo>
                  <a:pt x="10142001" y="825044"/>
                </a:moveTo>
                <a:cubicBezTo>
                  <a:pt x="10054666" y="825044"/>
                  <a:pt x="10005417" y="896964"/>
                  <a:pt x="9960360" y="977874"/>
                </a:cubicBezTo>
                <a:lnTo>
                  <a:pt x="9941537" y="1012327"/>
                </a:lnTo>
                <a:lnTo>
                  <a:pt x="9975205" y="958851"/>
                </a:lnTo>
                <a:cubicBezTo>
                  <a:pt x="10016214" y="899126"/>
                  <a:pt x="10064773" y="851346"/>
                  <a:pt x="10142001" y="851346"/>
                </a:cubicBezTo>
                <a:cubicBezTo>
                  <a:pt x="10219229" y="851346"/>
                  <a:pt x="10267598" y="899126"/>
                  <a:pt x="10308440" y="958851"/>
                </a:cubicBezTo>
                <a:lnTo>
                  <a:pt x="10345527" y="1017985"/>
                </a:lnTo>
                <a:lnTo>
                  <a:pt x="10323618" y="977874"/>
                </a:lnTo>
                <a:cubicBezTo>
                  <a:pt x="10278571" y="896964"/>
                  <a:pt x="10229337" y="825044"/>
                  <a:pt x="10142001" y="825044"/>
                </a:cubicBezTo>
                <a:close/>
                <a:moveTo>
                  <a:pt x="6087554" y="825044"/>
                </a:moveTo>
                <a:cubicBezTo>
                  <a:pt x="6000219" y="825044"/>
                  <a:pt x="5950970" y="896964"/>
                  <a:pt x="5905913" y="977874"/>
                </a:cubicBezTo>
                <a:lnTo>
                  <a:pt x="5887092" y="1012323"/>
                </a:lnTo>
                <a:lnTo>
                  <a:pt x="5920758" y="958851"/>
                </a:lnTo>
                <a:cubicBezTo>
                  <a:pt x="5961767" y="899126"/>
                  <a:pt x="6010327" y="851346"/>
                  <a:pt x="6087554" y="851346"/>
                </a:cubicBezTo>
                <a:cubicBezTo>
                  <a:pt x="6164782" y="851346"/>
                  <a:pt x="6213151" y="899126"/>
                  <a:pt x="6253992" y="958851"/>
                </a:cubicBezTo>
                <a:lnTo>
                  <a:pt x="6291078" y="1017983"/>
                </a:lnTo>
                <a:lnTo>
                  <a:pt x="6269170" y="977874"/>
                </a:lnTo>
                <a:cubicBezTo>
                  <a:pt x="6224124" y="896964"/>
                  <a:pt x="6174890" y="825044"/>
                  <a:pt x="6087554" y="825044"/>
                </a:cubicBezTo>
                <a:close/>
                <a:moveTo>
                  <a:pt x="2033108" y="825044"/>
                </a:moveTo>
                <a:cubicBezTo>
                  <a:pt x="1945772" y="825044"/>
                  <a:pt x="1896523" y="896964"/>
                  <a:pt x="1851466" y="977874"/>
                </a:cubicBezTo>
                <a:lnTo>
                  <a:pt x="1832648" y="1012319"/>
                </a:lnTo>
                <a:lnTo>
                  <a:pt x="1866311" y="958851"/>
                </a:lnTo>
                <a:cubicBezTo>
                  <a:pt x="1907320" y="899126"/>
                  <a:pt x="1955880" y="851346"/>
                  <a:pt x="2033108" y="851346"/>
                </a:cubicBezTo>
                <a:cubicBezTo>
                  <a:pt x="2110335" y="851346"/>
                  <a:pt x="2158704" y="899126"/>
                  <a:pt x="2199545" y="958851"/>
                </a:cubicBezTo>
                <a:lnTo>
                  <a:pt x="2236637" y="1017991"/>
                </a:lnTo>
                <a:lnTo>
                  <a:pt x="2214724" y="977874"/>
                </a:lnTo>
                <a:cubicBezTo>
                  <a:pt x="2169677" y="896964"/>
                  <a:pt x="2120444" y="825044"/>
                  <a:pt x="2033108" y="825044"/>
                </a:cubicBezTo>
                <a:close/>
                <a:moveTo>
                  <a:pt x="9329271" y="818169"/>
                </a:moveTo>
                <a:cubicBezTo>
                  <a:pt x="9220538" y="818169"/>
                  <a:pt x="9170957" y="932600"/>
                  <a:pt x="9114524" y="1036304"/>
                </a:cubicBezTo>
                <a:lnTo>
                  <a:pt x="9094280" y="1070762"/>
                </a:lnTo>
                <a:lnTo>
                  <a:pt x="9123280" y="1025339"/>
                </a:lnTo>
                <a:cubicBezTo>
                  <a:pt x="9174236" y="942445"/>
                  <a:pt x="9225941" y="859541"/>
                  <a:pt x="9328871" y="859501"/>
                </a:cubicBezTo>
                <a:cubicBezTo>
                  <a:pt x="9457534" y="859452"/>
                  <a:pt x="9506220" y="988970"/>
                  <a:pt x="9573338" y="1086116"/>
                </a:cubicBezTo>
                <a:lnTo>
                  <a:pt x="9573401" y="1086193"/>
                </a:lnTo>
                <a:lnTo>
                  <a:pt x="9544107" y="1036259"/>
                </a:lnTo>
                <a:cubicBezTo>
                  <a:pt x="9487727" y="932577"/>
                  <a:pt x="9438003" y="818169"/>
                  <a:pt x="9329271" y="818169"/>
                </a:cubicBezTo>
                <a:close/>
                <a:moveTo>
                  <a:pt x="5274824" y="818169"/>
                </a:moveTo>
                <a:cubicBezTo>
                  <a:pt x="5166091" y="818169"/>
                  <a:pt x="5116510" y="932600"/>
                  <a:pt x="5060077" y="1036304"/>
                </a:cubicBezTo>
                <a:lnTo>
                  <a:pt x="5039837" y="1070755"/>
                </a:lnTo>
                <a:lnTo>
                  <a:pt x="5068833" y="1025339"/>
                </a:lnTo>
                <a:cubicBezTo>
                  <a:pt x="5119788" y="942445"/>
                  <a:pt x="5171493" y="859541"/>
                  <a:pt x="5274423" y="859501"/>
                </a:cubicBezTo>
                <a:cubicBezTo>
                  <a:pt x="5403087" y="859452"/>
                  <a:pt x="5451773" y="988970"/>
                  <a:pt x="5518892" y="1086116"/>
                </a:cubicBezTo>
                <a:lnTo>
                  <a:pt x="5518955" y="1086194"/>
                </a:lnTo>
                <a:lnTo>
                  <a:pt x="5489661" y="1036259"/>
                </a:lnTo>
                <a:cubicBezTo>
                  <a:pt x="5433281" y="932577"/>
                  <a:pt x="5383557" y="818169"/>
                  <a:pt x="5274824" y="818169"/>
                </a:cubicBezTo>
                <a:close/>
                <a:moveTo>
                  <a:pt x="1220376" y="818169"/>
                </a:moveTo>
                <a:cubicBezTo>
                  <a:pt x="1111644" y="818169"/>
                  <a:pt x="1062064" y="932600"/>
                  <a:pt x="1005630" y="1036304"/>
                </a:cubicBezTo>
                <a:lnTo>
                  <a:pt x="985392" y="1070752"/>
                </a:lnTo>
                <a:lnTo>
                  <a:pt x="1014386" y="1025339"/>
                </a:lnTo>
                <a:cubicBezTo>
                  <a:pt x="1065341" y="942445"/>
                  <a:pt x="1117046" y="859541"/>
                  <a:pt x="1219976" y="859501"/>
                </a:cubicBezTo>
                <a:cubicBezTo>
                  <a:pt x="1348639" y="859452"/>
                  <a:pt x="1397325" y="988970"/>
                  <a:pt x="1464444" y="1086116"/>
                </a:cubicBezTo>
                <a:lnTo>
                  <a:pt x="1464508" y="1086194"/>
                </a:lnTo>
                <a:lnTo>
                  <a:pt x="1435213" y="1036259"/>
                </a:lnTo>
                <a:cubicBezTo>
                  <a:pt x="1378833" y="932577"/>
                  <a:pt x="1329109" y="818169"/>
                  <a:pt x="1220376" y="818169"/>
                </a:cubicBezTo>
                <a:close/>
                <a:moveTo>
                  <a:pt x="11768742" y="818009"/>
                </a:moveTo>
                <a:cubicBezTo>
                  <a:pt x="11659747" y="818009"/>
                  <a:pt x="11610048" y="932416"/>
                  <a:pt x="11553626" y="1036111"/>
                </a:cubicBezTo>
                <a:lnTo>
                  <a:pt x="11526153" y="1082903"/>
                </a:lnTo>
                <a:lnTo>
                  <a:pt x="11563051" y="1025110"/>
                </a:lnTo>
                <a:cubicBezTo>
                  <a:pt x="11614007" y="942226"/>
                  <a:pt x="11665732" y="859342"/>
                  <a:pt x="11768742" y="859342"/>
                </a:cubicBezTo>
                <a:cubicBezTo>
                  <a:pt x="11871753" y="859342"/>
                  <a:pt x="11923438" y="942206"/>
                  <a:pt x="11974354" y="1025069"/>
                </a:cubicBezTo>
                <a:lnTo>
                  <a:pt x="12012685" y="1085137"/>
                </a:lnTo>
                <a:lnTo>
                  <a:pt x="11983898" y="1036098"/>
                </a:lnTo>
                <a:cubicBezTo>
                  <a:pt x="11927485" y="932416"/>
                  <a:pt x="11877738" y="818009"/>
                  <a:pt x="11768742" y="818009"/>
                </a:cubicBezTo>
                <a:close/>
                <a:moveTo>
                  <a:pt x="7714294" y="818009"/>
                </a:moveTo>
                <a:cubicBezTo>
                  <a:pt x="7605299" y="818009"/>
                  <a:pt x="7555600" y="932416"/>
                  <a:pt x="7499178" y="1036111"/>
                </a:cubicBezTo>
                <a:lnTo>
                  <a:pt x="7471699" y="1082913"/>
                </a:lnTo>
                <a:lnTo>
                  <a:pt x="7508604" y="1025110"/>
                </a:lnTo>
                <a:cubicBezTo>
                  <a:pt x="7559559" y="942226"/>
                  <a:pt x="7611284" y="859342"/>
                  <a:pt x="7714294" y="859342"/>
                </a:cubicBezTo>
                <a:cubicBezTo>
                  <a:pt x="7835010" y="859342"/>
                  <a:pt x="7885241" y="973138"/>
                  <a:pt x="7946348" y="1067375"/>
                </a:cubicBezTo>
                <a:lnTo>
                  <a:pt x="7950162" y="1072623"/>
                </a:lnTo>
                <a:lnTo>
                  <a:pt x="7887360" y="958281"/>
                </a:lnTo>
                <a:cubicBezTo>
                  <a:pt x="7844461" y="882363"/>
                  <a:pt x="7796041" y="818009"/>
                  <a:pt x="7714294" y="818009"/>
                </a:cubicBezTo>
                <a:close/>
                <a:moveTo>
                  <a:pt x="3659848" y="818009"/>
                </a:moveTo>
                <a:cubicBezTo>
                  <a:pt x="3550854" y="818009"/>
                  <a:pt x="3501154" y="932416"/>
                  <a:pt x="3444732" y="1036111"/>
                </a:cubicBezTo>
                <a:lnTo>
                  <a:pt x="3417255" y="1082909"/>
                </a:lnTo>
                <a:lnTo>
                  <a:pt x="3454157" y="1025110"/>
                </a:lnTo>
                <a:cubicBezTo>
                  <a:pt x="3505112" y="942226"/>
                  <a:pt x="3556838" y="859342"/>
                  <a:pt x="3659848" y="859342"/>
                </a:cubicBezTo>
                <a:cubicBezTo>
                  <a:pt x="3780563" y="859342"/>
                  <a:pt x="3830794" y="973138"/>
                  <a:pt x="3891901" y="1067375"/>
                </a:cubicBezTo>
                <a:lnTo>
                  <a:pt x="3895717" y="1072625"/>
                </a:lnTo>
                <a:lnTo>
                  <a:pt x="3832914" y="958281"/>
                </a:lnTo>
                <a:cubicBezTo>
                  <a:pt x="3790014" y="882363"/>
                  <a:pt x="3741595" y="818009"/>
                  <a:pt x="3659848" y="818009"/>
                </a:cubicBezTo>
                <a:close/>
                <a:moveTo>
                  <a:pt x="10956131" y="803299"/>
                </a:moveTo>
                <a:cubicBezTo>
                  <a:pt x="10803110" y="803299"/>
                  <a:pt x="10766683" y="1036067"/>
                  <a:pt x="10665158" y="1145177"/>
                </a:cubicBezTo>
                <a:lnTo>
                  <a:pt x="10652234" y="1155444"/>
                </a:lnTo>
                <a:lnTo>
                  <a:pt x="10667471" y="1146138"/>
                </a:lnTo>
                <a:cubicBezTo>
                  <a:pt x="10761982" y="1066362"/>
                  <a:pt x="10801675" y="906809"/>
                  <a:pt x="10956130" y="906809"/>
                </a:cubicBezTo>
                <a:cubicBezTo>
                  <a:pt x="11110287" y="906809"/>
                  <a:pt x="11149006" y="1066272"/>
                  <a:pt x="11243048" y="1146003"/>
                </a:cubicBezTo>
                <a:lnTo>
                  <a:pt x="11258585" y="1155521"/>
                </a:lnTo>
                <a:lnTo>
                  <a:pt x="11245522" y="1145107"/>
                </a:lnTo>
                <a:cubicBezTo>
                  <a:pt x="11144502" y="1036019"/>
                  <a:pt x="11109153" y="803299"/>
                  <a:pt x="10956131" y="803299"/>
                </a:cubicBezTo>
                <a:close/>
                <a:moveTo>
                  <a:pt x="6901683" y="803299"/>
                </a:moveTo>
                <a:cubicBezTo>
                  <a:pt x="6748662" y="803299"/>
                  <a:pt x="6712236" y="1036067"/>
                  <a:pt x="6610710" y="1145177"/>
                </a:cubicBezTo>
                <a:lnTo>
                  <a:pt x="6597783" y="1155446"/>
                </a:lnTo>
                <a:lnTo>
                  <a:pt x="6613023" y="1146138"/>
                </a:lnTo>
                <a:cubicBezTo>
                  <a:pt x="6707534" y="1066362"/>
                  <a:pt x="6747228" y="906809"/>
                  <a:pt x="6901683" y="906809"/>
                </a:cubicBezTo>
                <a:cubicBezTo>
                  <a:pt x="7055839" y="906809"/>
                  <a:pt x="7094558" y="1066272"/>
                  <a:pt x="7188601" y="1146003"/>
                </a:cubicBezTo>
                <a:lnTo>
                  <a:pt x="7204136" y="1155520"/>
                </a:lnTo>
                <a:lnTo>
                  <a:pt x="7191074" y="1145107"/>
                </a:lnTo>
                <a:cubicBezTo>
                  <a:pt x="7090054" y="1036019"/>
                  <a:pt x="7054705" y="803299"/>
                  <a:pt x="6901683" y="803299"/>
                </a:cubicBezTo>
                <a:close/>
                <a:moveTo>
                  <a:pt x="2847237" y="803299"/>
                </a:moveTo>
                <a:cubicBezTo>
                  <a:pt x="2694215" y="803299"/>
                  <a:pt x="2657788" y="1036067"/>
                  <a:pt x="2556263" y="1145177"/>
                </a:cubicBezTo>
                <a:lnTo>
                  <a:pt x="2543336" y="1155446"/>
                </a:lnTo>
                <a:lnTo>
                  <a:pt x="2558576" y="1146138"/>
                </a:lnTo>
                <a:cubicBezTo>
                  <a:pt x="2653086" y="1066362"/>
                  <a:pt x="2692780" y="906809"/>
                  <a:pt x="2847236" y="906809"/>
                </a:cubicBezTo>
                <a:cubicBezTo>
                  <a:pt x="3001391" y="906809"/>
                  <a:pt x="3040110" y="1066272"/>
                  <a:pt x="3134153" y="1146003"/>
                </a:cubicBezTo>
                <a:lnTo>
                  <a:pt x="3149690" y="1155521"/>
                </a:lnTo>
                <a:lnTo>
                  <a:pt x="3136627" y="1145107"/>
                </a:lnTo>
                <a:cubicBezTo>
                  <a:pt x="3035607" y="1036019"/>
                  <a:pt x="3000258" y="803299"/>
                  <a:pt x="2847237" y="803299"/>
                </a:cubicBezTo>
                <a:close/>
                <a:moveTo>
                  <a:pt x="9328791" y="767163"/>
                </a:moveTo>
                <a:cubicBezTo>
                  <a:pt x="9219709" y="767163"/>
                  <a:pt x="9170161" y="896849"/>
                  <a:pt x="9113842" y="1014376"/>
                </a:cubicBezTo>
                <a:lnTo>
                  <a:pt x="9097580" y="1045815"/>
                </a:lnTo>
                <a:lnTo>
                  <a:pt x="9122920" y="999886"/>
                </a:lnTo>
                <a:cubicBezTo>
                  <a:pt x="9173756" y="904231"/>
                  <a:pt x="9225461" y="808576"/>
                  <a:pt x="9328871" y="808576"/>
                </a:cubicBezTo>
                <a:cubicBezTo>
                  <a:pt x="9432281" y="808576"/>
                  <a:pt x="9484086" y="904211"/>
                  <a:pt x="9534942" y="999846"/>
                </a:cubicBezTo>
                <a:lnTo>
                  <a:pt x="9560439" y="1046053"/>
                </a:lnTo>
                <a:lnTo>
                  <a:pt x="9544020" y="1014331"/>
                </a:lnTo>
                <a:cubicBezTo>
                  <a:pt x="9487637" y="896825"/>
                  <a:pt x="9437874" y="767163"/>
                  <a:pt x="9328791" y="767163"/>
                </a:cubicBezTo>
                <a:close/>
                <a:moveTo>
                  <a:pt x="5274343" y="767163"/>
                </a:moveTo>
                <a:cubicBezTo>
                  <a:pt x="5165261" y="767163"/>
                  <a:pt x="5115714" y="896849"/>
                  <a:pt x="5059395" y="1014376"/>
                </a:cubicBezTo>
                <a:lnTo>
                  <a:pt x="5043141" y="1045799"/>
                </a:lnTo>
                <a:lnTo>
                  <a:pt x="5068473" y="999886"/>
                </a:lnTo>
                <a:cubicBezTo>
                  <a:pt x="5119308" y="904231"/>
                  <a:pt x="5171014" y="808576"/>
                  <a:pt x="5274423" y="808576"/>
                </a:cubicBezTo>
                <a:cubicBezTo>
                  <a:pt x="5377833" y="808576"/>
                  <a:pt x="5429638" y="904211"/>
                  <a:pt x="5480495" y="999846"/>
                </a:cubicBezTo>
                <a:lnTo>
                  <a:pt x="5505996" y="1046060"/>
                </a:lnTo>
                <a:lnTo>
                  <a:pt x="5489572" y="1014331"/>
                </a:lnTo>
                <a:cubicBezTo>
                  <a:pt x="5433189" y="896825"/>
                  <a:pt x="5383427" y="767163"/>
                  <a:pt x="5274343" y="767163"/>
                </a:cubicBezTo>
                <a:close/>
                <a:moveTo>
                  <a:pt x="1219896" y="767163"/>
                </a:moveTo>
                <a:cubicBezTo>
                  <a:pt x="1110814" y="767163"/>
                  <a:pt x="1061266" y="896849"/>
                  <a:pt x="1004948" y="1014376"/>
                </a:cubicBezTo>
                <a:lnTo>
                  <a:pt x="988681" y="1045824"/>
                </a:lnTo>
                <a:lnTo>
                  <a:pt x="1014026" y="999886"/>
                </a:lnTo>
                <a:cubicBezTo>
                  <a:pt x="1064862" y="904231"/>
                  <a:pt x="1116567" y="808576"/>
                  <a:pt x="1219976" y="808576"/>
                </a:cubicBezTo>
                <a:cubicBezTo>
                  <a:pt x="1323387" y="808576"/>
                  <a:pt x="1375192" y="904211"/>
                  <a:pt x="1426047" y="999846"/>
                </a:cubicBezTo>
                <a:lnTo>
                  <a:pt x="1451548" y="1046059"/>
                </a:lnTo>
                <a:lnTo>
                  <a:pt x="1435125" y="1014331"/>
                </a:lnTo>
                <a:cubicBezTo>
                  <a:pt x="1378742" y="896825"/>
                  <a:pt x="1328979" y="767163"/>
                  <a:pt x="1219896" y="767163"/>
                </a:cubicBezTo>
                <a:close/>
                <a:moveTo>
                  <a:pt x="11768663" y="767083"/>
                </a:moveTo>
                <a:cubicBezTo>
                  <a:pt x="11659536" y="767083"/>
                  <a:pt x="11609993" y="896745"/>
                  <a:pt x="11553674" y="1014251"/>
                </a:cubicBezTo>
                <a:lnTo>
                  <a:pt x="11547742" y="1025716"/>
                </a:lnTo>
                <a:lnTo>
                  <a:pt x="11562122" y="999726"/>
                </a:lnTo>
                <a:cubicBezTo>
                  <a:pt x="11613167" y="904071"/>
                  <a:pt x="11665292" y="808416"/>
                  <a:pt x="11768742" y="808416"/>
                </a:cubicBezTo>
                <a:cubicBezTo>
                  <a:pt x="11872193" y="808416"/>
                  <a:pt x="11924018" y="904051"/>
                  <a:pt x="11974894" y="999686"/>
                </a:cubicBezTo>
                <a:lnTo>
                  <a:pt x="11994367" y="1034962"/>
                </a:lnTo>
                <a:lnTo>
                  <a:pt x="11983651" y="1014251"/>
                </a:lnTo>
                <a:cubicBezTo>
                  <a:pt x="11927332" y="896745"/>
                  <a:pt x="11877789" y="767083"/>
                  <a:pt x="11768663" y="767083"/>
                </a:cubicBezTo>
                <a:close/>
                <a:moveTo>
                  <a:pt x="7714215" y="767083"/>
                </a:moveTo>
                <a:cubicBezTo>
                  <a:pt x="7605089" y="767083"/>
                  <a:pt x="7555546" y="896745"/>
                  <a:pt x="7499226" y="1014251"/>
                </a:cubicBezTo>
                <a:lnTo>
                  <a:pt x="7493294" y="1025717"/>
                </a:lnTo>
                <a:lnTo>
                  <a:pt x="7507674" y="999726"/>
                </a:lnTo>
                <a:cubicBezTo>
                  <a:pt x="7558720" y="904071"/>
                  <a:pt x="7610844" y="808416"/>
                  <a:pt x="7714294" y="808416"/>
                </a:cubicBezTo>
                <a:cubicBezTo>
                  <a:pt x="7835525" y="808416"/>
                  <a:pt x="7885860" y="939751"/>
                  <a:pt x="7946852" y="1048513"/>
                </a:cubicBezTo>
                <a:lnTo>
                  <a:pt x="7947425" y="1049425"/>
                </a:lnTo>
                <a:lnTo>
                  <a:pt x="7929959" y="1015824"/>
                </a:lnTo>
                <a:cubicBezTo>
                  <a:pt x="7873326" y="897905"/>
                  <a:pt x="7823829" y="767083"/>
                  <a:pt x="7714215" y="767083"/>
                </a:cubicBezTo>
                <a:close/>
                <a:moveTo>
                  <a:pt x="3659768" y="767083"/>
                </a:moveTo>
                <a:cubicBezTo>
                  <a:pt x="3550643" y="767083"/>
                  <a:pt x="3501099" y="896745"/>
                  <a:pt x="3444779" y="1014251"/>
                </a:cubicBezTo>
                <a:lnTo>
                  <a:pt x="3438839" y="1025732"/>
                </a:lnTo>
                <a:lnTo>
                  <a:pt x="3453227" y="999726"/>
                </a:lnTo>
                <a:cubicBezTo>
                  <a:pt x="3504274" y="904071"/>
                  <a:pt x="3556399" y="808416"/>
                  <a:pt x="3659848" y="808416"/>
                </a:cubicBezTo>
                <a:cubicBezTo>
                  <a:pt x="3781078" y="808416"/>
                  <a:pt x="3831413" y="939751"/>
                  <a:pt x="3892405" y="1048513"/>
                </a:cubicBezTo>
                <a:lnTo>
                  <a:pt x="3892978" y="1049425"/>
                </a:lnTo>
                <a:lnTo>
                  <a:pt x="3875512" y="1015824"/>
                </a:lnTo>
                <a:cubicBezTo>
                  <a:pt x="3818879" y="897905"/>
                  <a:pt x="3769382" y="767083"/>
                  <a:pt x="3659768" y="767083"/>
                </a:cubicBezTo>
                <a:close/>
                <a:moveTo>
                  <a:pt x="9328791" y="716157"/>
                </a:moveTo>
                <a:cubicBezTo>
                  <a:pt x="9241875" y="716157"/>
                  <a:pt x="9192755" y="808903"/>
                  <a:pt x="9147683" y="913243"/>
                </a:cubicBezTo>
                <a:lnTo>
                  <a:pt x="9115395" y="989378"/>
                </a:lnTo>
                <a:lnTo>
                  <a:pt x="9122700" y="974383"/>
                </a:lnTo>
                <a:cubicBezTo>
                  <a:pt x="9173596" y="865976"/>
                  <a:pt x="9225421" y="757569"/>
                  <a:pt x="9328791" y="757569"/>
                </a:cubicBezTo>
                <a:cubicBezTo>
                  <a:pt x="9432161" y="757569"/>
                  <a:pt x="9483946" y="865956"/>
                  <a:pt x="9534812" y="974343"/>
                </a:cubicBezTo>
                <a:lnTo>
                  <a:pt x="9546625" y="998598"/>
                </a:lnTo>
                <a:lnTo>
                  <a:pt x="9543750" y="992404"/>
                </a:lnTo>
                <a:cubicBezTo>
                  <a:pt x="9487240" y="861073"/>
                  <a:pt x="9437437" y="716157"/>
                  <a:pt x="9328791" y="716157"/>
                </a:cubicBezTo>
                <a:close/>
                <a:moveTo>
                  <a:pt x="5274343" y="716157"/>
                </a:moveTo>
                <a:cubicBezTo>
                  <a:pt x="5187428" y="716157"/>
                  <a:pt x="5138308" y="808903"/>
                  <a:pt x="5093236" y="913243"/>
                </a:cubicBezTo>
                <a:lnTo>
                  <a:pt x="5060950" y="989375"/>
                </a:lnTo>
                <a:lnTo>
                  <a:pt x="5068253" y="974383"/>
                </a:lnTo>
                <a:cubicBezTo>
                  <a:pt x="5119149" y="865976"/>
                  <a:pt x="5170974" y="757569"/>
                  <a:pt x="5274343" y="757569"/>
                </a:cubicBezTo>
                <a:cubicBezTo>
                  <a:pt x="5377713" y="757569"/>
                  <a:pt x="5429499" y="865956"/>
                  <a:pt x="5480365" y="974343"/>
                </a:cubicBezTo>
                <a:lnTo>
                  <a:pt x="5492183" y="998609"/>
                </a:lnTo>
                <a:lnTo>
                  <a:pt x="5489302" y="992404"/>
                </a:lnTo>
                <a:cubicBezTo>
                  <a:pt x="5432793" y="861073"/>
                  <a:pt x="5382989" y="716157"/>
                  <a:pt x="5274343" y="716157"/>
                </a:cubicBezTo>
                <a:close/>
                <a:moveTo>
                  <a:pt x="1219897" y="716157"/>
                </a:moveTo>
                <a:cubicBezTo>
                  <a:pt x="1132981" y="716157"/>
                  <a:pt x="1083861" y="808903"/>
                  <a:pt x="1038789" y="913243"/>
                </a:cubicBezTo>
                <a:lnTo>
                  <a:pt x="1006501" y="989378"/>
                </a:lnTo>
                <a:lnTo>
                  <a:pt x="1013807" y="974383"/>
                </a:lnTo>
                <a:cubicBezTo>
                  <a:pt x="1064702" y="865976"/>
                  <a:pt x="1116527" y="757569"/>
                  <a:pt x="1219896" y="757569"/>
                </a:cubicBezTo>
                <a:cubicBezTo>
                  <a:pt x="1323266" y="757569"/>
                  <a:pt x="1375052" y="865956"/>
                  <a:pt x="1425917" y="974343"/>
                </a:cubicBezTo>
                <a:lnTo>
                  <a:pt x="1437739" y="998614"/>
                </a:lnTo>
                <a:lnTo>
                  <a:pt x="1434856" y="992404"/>
                </a:lnTo>
                <a:cubicBezTo>
                  <a:pt x="1378346" y="861073"/>
                  <a:pt x="1328542" y="716157"/>
                  <a:pt x="1219897" y="716157"/>
                </a:cubicBezTo>
                <a:close/>
                <a:moveTo>
                  <a:pt x="11768663" y="716077"/>
                </a:moveTo>
                <a:cubicBezTo>
                  <a:pt x="11681676" y="716077"/>
                  <a:pt x="11632548" y="808839"/>
                  <a:pt x="11587482" y="913196"/>
                </a:cubicBezTo>
                <a:lnTo>
                  <a:pt x="11554056" y="992039"/>
                </a:lnTo>
                <a:lnTo>
                  <a:pt x="11562712" y="974263"/>
                </a:lnTo>
                <a:cubicBezTo>
                  <a:pt x="11613547" y="865877"/>
                  <a:pt x="11665252" y="757490"/>
                  <a:pt x="11768663" y="757490"/>
                </a:cubicBezTo>
                <a:cubicBezTo>
                  <a:pt x="11872073" y="757490"/>
                  <a:pt x="11923778" y="865877"/>
                  <a:pt x="11974614" y="974263"/>
                </a:cubicBezTo>
                <a:lnTo>
                  <a:pt x="11985521" y="996663"/>
                </a:lnTo>
                <a:lnTo>
                  <a:pt x="11983507" y="992324"/>
                </a:lnTo>
                <a:cubicBezTo>
                  <a:pt x="11927048" y="860993"/>
                  <a:pt x="11877396" y="716077"/>
                  <a:pt x="11768663" y="716077"/>
                </a:cubicBezTo>
                <a:close/>
                <a:moveTo>
                  <a:pt x="7714215" y="716077"/>
                </a:moveTo>
                <a:cubicBezTo>
                  <a:pt x="7627229" y="716077"/>
                  <a:pt x="7578100" y="808839"/>
                  <a:pt x="7533034" y="913196"/>
                </a:cubicBezTo>
                <a:lnTo>
                  <a:pt x="7499609" y="992037"/>
                </a:lnTo>
                <a:lnTo>
                  <a:pt x="7508264" y="974263"/>
                </a:lnTo>
                <a:cubicBezTo>
                  <a:pt x="7559100" y="865877"/>
                  <a:pt x="7610805" y="757490"/>
                  <a:pt x="7714215" y="757490"/>
                </a:cubicBezTo>
                <a:cubicBezTo>
                  <a:pt x="7811162" y="757490"/>
                  <a:pt x="7862665" y="852752"/>
                  <a:pt x="7910612" y="953967"/>
                </a:cubicBezTo>
                <a:lnTo>
                  <a:pt x="7936895" y="1009266"/>
                </a:lnTo>
                <a:lnTo>
                  <a:pt x="7929816" y="994082"/>
                </a:lnTo>
                <a:cubicBezTo>
                  <a:pt x="7873042" y="862290"/>
                  <a:pt x="7823433" y="716077"/>
                  <a:pt x="7714215" y="716077"/>
                </a:cubicBezTo>
                <a:close/>
                <a:moveTo>
                  <a:pt x="3659768" y="716077"/>
                </a:moveTo>
                <a:cubicBezTo>
                  <a:pt x="3572783" y="716077"/>
                  <a:pt x="3523654" y="808839"/>
                  <a:pt x="3478588" y="913196"/>
                </a:cubicBezTo>
                <a:lnTo>
                  <a:pt x="3445159" y="992045"/>
                </a:lnTo>
                <a:lnTo>
                  <a:pt x="3453817" y="974263"/>
                </a:lnTo>
                <a:cubicBezTo>
                  <a:pt x="3504653" y="865877"/>
                  <a:pt x="3556358" y="757490"/>
                  <a:pt x="3659768" y="757490"/>
                </a:cubicBezTo>
                <a:cubicBezTo>
                  <a:pt x="3756716" y="757490"/>
                  <a:pt x="3808218" y="852752"/>
                  <a:pt x="3856165" y="953967"/>
                </a:cubicBezTo>
                <a:lnTo>
                  <a:pt x="3882424" y="1009216"/>
                </a:lnTo>
                <a:lnTo>
                  <a:pt x="3875369" y="994082"/>
                </a:lnTo>
                <a:cubicBezTo>
                  <a:pt x="3818596" y="862290"/>
                  <a:pt x="3768987" y="716077"/>
                  <a:pt x="3659768" y="716077"/>
                </a:cubicBezTo>
                <a:close/>
                <a:moveTo>
                  <a:pt x="10956012" y="689856"/>
                </a:moveTo>
                <a:cubicBezTo>
                  <a:pt x="10803847" y="689856"/>
                  <a:pt x="10767106" y="989122"/>
                  <a:pt x="10665278" y="1129439"/>
                </a:cubicBezTo>
                <a:lnTo>
                  <a:pt x="10658286" y="1136565"/>
                </a:lnTo>
                <a:lnTo>
                  <a:pt x="10667325" y="1128819"/>
                </a:lnTo>
                <a:cubicBezTo>
                  <a:pt x="10761593" y="1017114"/>
                  <a:pt x="10800896" y="793705"/>
                  <a:pt x="10956131" y="793705"/>
                </a:cubicBezTo>
                <a:cubicBezTo>
                  <a:pt x="11111306" y="793705"/>
                  <a:pt x="11149605" y="1017024"/>
                  <a:pt x="11243375" y="1128684"/>
                </a:cubicBezTo>
                <a:lnTo>
                  <a:pt x="11251853" y="1135974"/>
                </a:lnTo>
                <a:lnTo>
                  <a:pt x="11245363" y="1129334"/>
                </a:lnTo>
                <a:cubicBezTo>
                  <a:pt x="11144074" y="989075"/>
                  <a:pt x="11108176" y="689856"/>
                  <a:pt x="10956012" y="689856"/>
                </a:cubicBezTo>
                <a:close/>
                <a:moveTo>
                  <a:pt x="6901564" y="689856"/>
                </a:moveTo>
                <a:cubicBezTo>
                  <a:pt x="6749399" y="689856"/>
                  <a:pt x="6712658" y="989122"/>
                  <a:pt x="6610831" y="1129439"/>
                </a:cubicBezTo>
                <a:lnTo>
                  <a:pt x="6603840" y="1136563"/>
                </a:lnTo>
                <a:lnTo>
                  <a:pt x="6612878" y="1128819"/>
                </a:lnTo>
                <a:cubicBezTo>
                  <a:pt x="6707145" y="1017114"/>
                  <a:pt x="6746449" y="793705"/>
                  <a:pt x="6901683" y="793705"/>
                </a:cubicBezTo>
                <a:cubicBezTo>
                  <a:pt x="7056859" y="793705"/>
                  <a:pt x="7095158" y="1017024"/>
                  <a:pt x="7188927" y="1128684"/>
                </a:cubicBezTo>
                <a:lnTo>
                  <a:pt x="7197407" y="1135975"/>
                </a:lnTo>
                <a:lnTo>
                  <a:pt x="7190915" y="1129334"/>
                </a:lnTo>
                <a:cubicBezTo>
                  <a:pt x="7089627" y="989075"/>
                  <a:pt x="7053728" y="689856"/>
                  <a:pt x="6901564" y="689856"/>
                </a:cubicBezTo>
                <a:close/>
                <a:moveTo>
                  <a:pt x="2847117" y="689856"/>
                </a:moveTo>
                <a:cubicBezTo>
                  <a:pt x="2694952" y="689856"/>
                  <a:pt x="2658211" y="989122"/>
                  <a:pt x="2556384" y="1129439"/>
                </a:cubicBezTo>
                <a:lnTo>
                  <a:pt x="2549393" y="1136562"/>
                </a:lnTo>
                <a:lnTo>
                  <a:pt x="2558430" y="1128819"/>
                </a:lnTo>
                <a:cubicBezTo>
                  <a:pt x="2652698" y="1017114"/>
                  <a:pt x="2692002" y="793705"/>
                  <a:pt x="2847237" y="793705"/>
                </a:cubicBezTo>
                <a:cubicBezTo>
                  <a:pt x="3002412" y="793705"/>
                  <a:pt x="3040710" y="1017024"/>
                  <a:pt x="3134479" y="1128684"/>
                </a:cubicBezTo>
                <a:lnTo>
                  <a:pt x="3142965" y="1135980"/>
                </a:lnTo>
                <a:lnTo>
                  <a:pt x="3136469" y="1129334"/>
                </a:lnTo>
                <a:cubicBezTo>
                  <a:pt x="3035180" y="989075"/>
                  <a:pt x="2999281" y="689856"/>
                  <a:pt x="2847117" y="689856"/>
                </a:cubicBezTo>
                <a:close/>
                <a:moveTo>
                  <a:pt x="11768663" y="665152"/>
                </a:moveTo>
                <a:cubicBezTo>
                  <a:pt x="11681676" y="665152"/>
                  <a:pt x="11632548" y="767676"/>
                  <a:pt x="11587482" y="883016"/>
                </a:cubicBezTo>
                <a:lnTo>
                  <a:pt x="11562958" y="946950"/>
                </a:lnTo>
                <a:lnTo>
                  <a:pt x="11601395" y="859825"/>
                </a:lnTo>
                <a:cubicBezTo>
                  <a:pt x="11642418" y="774635"/>
                  <a:pt x="11691105" y="706484"/>
                  <a:pt x="11768663" y="706484"/>
                </a:cubicBezTo>
                <a:cubicBezTo>
                  <a:pt x="11872073" y="706484"/>
                  <a:pt x="11924038" y="827622"/>
                  <a:pt x="11975003" y="948760"/>
                </a:cubicBezTo>
                <a:lnTo>
                  <a:pt x="11975740" y="950449"/>
                </a:lnTo>
                <a:lnTo>
                  <a:pt x="11949869" y="883016"/>
                </a:lnTo>
                <a:cubicBezTo>
                  <a:pt x="11904793" y="767676"/>
                  <a:pt x="11855649" y="665152"/>
                  <a:pt x="11768663" y="665152"/>
                </a:cubicBezTo>
                <a:close/>
                <a:moveTo>
                  <a:pt x="9328791" y="665152"/>
                </a:moveTo>
                <a:cubicBezTo>
                  <a:pt x="9241875" y="665152"/>
                  <a:pt x="9192755" y="767676"/>
                  <a:pt x="9147683" y="883016"/>
                </a:cubicBezTo>
                <a:lnTo>
                  <a:pt x="9122206" y="949424"/>
                </a:lnTo>
                <a:lnTo>
                  <a:pt x="9122461" y="948840"/>
                </a:lnTo>
                <a:cubicBezTo>
                  <a:pt x="9173436" y="827702"/>
                  <a:pt x="9225421" y="706564"/>
                  <a:pt x="9328791" y="706564"/>
                </a:cubicBezTo>
                <a:cubicBezTo>
                  <a:pt x="9432161" y="706564"/>
                  <a:pt x="9484126" y="827702"/>
                  <a:pt x="9535082" y="948840"/>
                </a:cubicBezTo>
                <a:lnTo>
                  <a:pt x="9536343" y="951730"/>
                </a:lnTo>
                <a:lnTo>
                  <a:pt x="9509970" y="883016"/>
                </a:lnTo>
                <a:cubicBezTo>
                  <a:pt x="9464873" y="767676"/>
                  <a:pt x="9415707" y="665152"/>
                  <a:pt x="9328791" y="665152"/>
                </a:cubicBezTo>
                <a:close/>
                <a:moveTo>
                  <a:pt x="7714215" y="665152"/>
                </a:moveTo>
                <a:cubicBezTo>
                  <a:pt x="7627229" y="665152"/>
                  <a:pt x="7578100" y="767676"/>
                  <a:pt x="7533034" y="883016"/>
                </a:cubicBezTo>
                <a:lnTo>
                  <a:pt x="7508511" y="946949"/>
                </a:lnTo>
                <a:lnTo>
                  <a:pt x="7546947" y="859825"/>
                </a:lnTo>
                <a:cubicBezTo>
                  <a:pt x="7587970" y="774635"/>
                  <a:pt x="7636657" y="706484"/>
                  <a:pt x="7714215" y="706484"/>
                </a:cubicBezTo>
                <a:cubicBezTo>
                  <a:pt x="7811162" y="706484"/>
                  <a:pt x="7862894" y="812953"/>
                  <a:pt x="7910976" y="926076"/>
                </a:cubicBezTo>
                <a:lnTo>
                  <a:pt x="7920757" y="949026"/>
                </a:lnTo>
                <a:lnTo>
                  <a:pt x="7896025" y="884562"/>
                </a:lnTo>
                <a:cubicBezTo>
                  <a:pt x="7850783" y="768594"/>
                  <a:pt x="7801590" y="665152"/>
                  <a:pt x="7714215" y="665152"/>
                </a:cubicBezTo>
                <a:close/>
                <a:moveTo>
                  <a:pt x="5274343" y="665152"/>
                </a:moveTo>
                <a:cubicBezTo>
                  <a:pt x="5187428" y="665152"/>
                  <a:pt x="5138308" y="767676"/>
                  <a:pt x="5093236" y="883016"/>
                </a:cubicBezTo>
                <a:lnTo>
                  <a:pt x="5067762" y="949417"/>
                </a:lnTo>
                <a:lnTo>
                  <a:pt x="5068014" y="948840"/>
                </a:lnTo>
                <a:cubicBezTo>
                  <a:pt x="5118989" y="827702"/>
                  <a:pt x="5170974" y="706564"/>
                  <a:pt x="5274343" y="706564"/>
                </a:cubicBezTo>
                <a:cubicBezTo>
                  <a:pt x="5377713" y="706564"/>
                  <a:pt x="5429678" y="827702"/>
                  <a:pt x="5480634" y="948840"/>
                </a:cubicBezTo>
                <a:lnTo>
                  <a:pt x="5481893" y="951726"/>
                </a:lnTo>
                <a:lnTo>
                  <a:pt x="5455522" y="883016"/>
                </a:lnTo>
                <a:cubicBezTo>
                  <a:pt x="5410426" y="767676"/>
                  <a:pt x="5361260" y="665152"/>
                  <a:pt x="5274343" y="665152"/>
                </a:cubicBezTo>
                <a:close/>
                <a:moveTo>
                  <a:pt x="3659768" y="665152"/>
                </a:moveTo>
                <a:cubicBezTo>
                  <a:pt x="3572783" y="665152"/>
                  <a:pt x="3523654" y="767676"/>
                  <a:pt x="3478588" y="883016"/>
                </a:cubicBezTo>
                <a:lnTo>
                  <a:pt x="3454063" y="946950"/>
                </a:lnTo>
                <a:lnTo>
                  <a:pt x="3492501" y="859825"/>
                </a:lnTo>
                <a:cubicBezTo>
                  <a:pt x="3533524" y="774635"/>
                  <a:pt x="3582211" y="706484"/>
                  <a:pt x="3659768" y="706484"/>
                </a:cubicBezTo>
                <a:cubicBezTo>
                  <a:pt x="3756716" y="706484"/>
                  <a:pt x="3808447" y="812953"/>
                  <a:pt x="3856530" y="926076"/>
                </a:cubicBezTo>
                <a:lnTo>
                  <a:pt x="3866319" y="949047"/>
                </a:lnTo>
                <a:lnTo>
                  <a:pt x="3841579" y="884562"/>
                </a:lnTo>
                <a:cubicBezTo>
                  <a:pt x="3796336" y="768594"/>
                  <a:pt x="3747143" y="665152"/>
                  <a:pt x="3659768" y="665152"/>
                </a:cubicBezTo>
                <a:close/>
                <a:moveTo>
                  <a:pt x="1219897" y="665152"/>
                </a:moveTo>
                <a:cubicBezTo>
                  <a:pt x="1132981" y="665152"/>
                  <a:pt x="1083861" y="767676"/>
                  <a:pt x="1038790" y="883016"/>
                </a:cubicBezTo>
                <a:lnTo>
                  <a:pt x="1013314" y="949420"/>
                </a:lnTo>
                <a:lnTo>
                  <a:pt x="1013567" y="948840"/>
                </a:lnTo>
                <a:cubicBezTo>
                  <a:pt x="1064542" y="827702"/>
                  <a:pt x="1116527" y="706564"/>
                  <a:pt x="1219897" y="706564"/>
                </a:cubicBezTo>
                <a:cubicBezTo>
                  <a:pt x="1323267" y="706564"/>
                  <a:pt x="1375232" y="827702"/>
                  <a:pt x="1426187" y="948840"/>
                </a:cubicBezTo>
                <a:lnTo>
                  <a:pt x="1427448" y="951730"/>
                </a:lnTo>
                <a:lnTo>
                  <a:pt x="1401075" y="883016"/>
                </a:lnTo>
                <a:cubicBezTo>
                  <a:pt x="1355979" y="767676"/>
                  <a:pt x="1306813" y="665152"/>
                  <a:pt x="1219897" y="665152"/>
                </a:cubicBezTo>
                <a:close/>
                <a:moveTo>
                  <a:pt x="10956012" y="576492"/>
                </a:moveTo>
                <a:cubicBezTo>
                  <a:pt x="10826004" y="576492"/>
                  <a:pt x="10780557" y="845251"/>
                  <a:pt x="10705928" y="1030023"/>
                </a:cubicBezTo>
                <a:lnTo>
                  <a:pt x="10668346" y="1108181"/>
                </a:lnTo>
                <a:lnTo>
                  <a:pt x="10710106" y="1029316"/>
                </a:lnTo>
                <a:cubicBezTo>
                  <a:pt x="10777380" y="879721"/>
                  <a:pt x="10826708" y="680262"/>
                  <a:pt x="10956171" y="680262"/>
                </a:cubicBezTo>
                <a:cubicBezTo>
                  <a:pt x="11085634" y="680262"/>
                  <a:pt x="11134244" y="879690"/>
                  <a:pt x="11200999" y="1029241"/>
                </a:cubicBezTo>
                <a:lnTo>
                  <a:pt x="11242183" y="1107499"/>
                </a:lnTo>
                <a:lnTo>
                  <a:pt x="11205136" y="1029965"/>
                </a:lnTo>
                <a:cubicBezTo>
                  <a:pt x="11131019" y="845217"/>
                  <a:pt x="11086019" y="576492"/>
                  <a:pt x="10956012" y="576492"/>
                </a:cubicBezTo>
                <a:close/>
                <a:moveTo>
                  <a:pt x="6901564" y="576492"/>
                </a:moveTo>
                <a:cubicBezTo>
                  <a:pt x="6771557" y="576492"/>
                  <a:pt x="6726109" y="845251"/>
                  <a:pt x="6651481" y="1030023"/>
                </a:cubicBezTo>
                <a:lnTo>
                  <a:pt x="6613912" y="1108155"/>
                </a:lnTo>
                <a:lnTo>
                  <a:pt x="6655658" y="1029316"/>
                </a:lnTo>
                <a:cubicBezTo>
                  <a:pt x="6722932" y="879721"/>
                  <a:pt x="6772261" y="680262"/>
                  <a:pt x="6901724" y="680262"/>
                </a:cubicBezTo>
                <a:cubicBezTo>
                  <a:pt x="7031187" y="680262"/>
                  <a:pt x="7079797" y="879690"/>
                  <a:pt x="7146552" y="1029241"/>
                </a:cubicBezTo>
                <a:lnTo>
                  <a:pt x="7187730" y="1107487"/>
                </a:lnTo>
                <a:lnTo>
                  <a:pt x="7150689" y="1029965"/>
                </a:lnTo>
                <a:cubicBezTo>
                  <a:pt x="7076571" y="845217"/>
                  <a:pt x="7031571" y="576492"/>
                  <a:pt x="6901564" y="576492"/>
                </a:cubicBezTo>
                <a:close/>
                <a:moveTo>
                  <a:pt x="2847117" y="576492"/>
                </a:moveTo>
                <a:cubicBezTo>
                  <a:pt x="2717110" y="576492"/>
                  <a:pt x="2671663" y="845251"/>
                  <a:pt x="2597034" y="1030023"/>
                </a:cubicBezTo>
                <a:lnTo>
                  <a:pt x="2559464" y="1108155"/>
                </a:lnTo>
                <a:lnTo>
                  <a:pt x="2601211" y="1029316"/>
                </a:lnTo>
                <a:cubicBezTo>
                  <a:pt x="2668485" y="879721"/>
                  <a:pt x="2717814" y="680262"/>
                  <a:pt x="2847277" y="680262"/>
                </a:cubicBezTo>
                <a:cubicBezTo>
                  <a:pt x="2976739" y="680262"/>
                  <a:pt x="3025351" y="879690"/>
                  <a:pt x="3092105" y="1029241"/>
                </a:cubicBezTo>
                <a:lnTo>
                  <a:pt x="3133283" y="1107488"/>
                </a:lnTo>
                <a:lnTo>
                  <a:pt x="3096242" y="1029965"/>
                </a:lnTo>
                <a:cubicBezTo>
                  <a:pt x="3022124" y="845217"/>
                  <a:pt x="2977124" y="576492"/>
                  <a:pt x="2847117" y="576492"/>
                </a:cubicBezTo>
                <a:close/>
                <a:moveTo>
                  <a:pt x="10955931" y="463130"/>
                </a:moveTo>
                <a:cubicBezTo>
                  <a:pt x="10825872" y="463130"/>
                  <a:pt x="10780441" y="780711"/>
                  <a:pt x="10705965" y="999047"/>
                </a:cubicBezTo>
                <a:lnTo>
                  <a:pt x="10678928" y="1065638"/>
                </a:lnTo>
                <a:lnTo>
                  <a:pt x="10710111" y="993526"/>
                </a:lnTo>
                <a:cubicBezTo>
                  <a:pt x="10777234" y="810720"/>
                  <a:pt x="10826420" y="566978"/>
                  <a:pt x="10956332" y="566978"/>
                </a:cubicBezTo>
                <a:cubicBezTo>
                  <a:pt x="11086244" y="566978"/>
                  <a:pt x="11134961" y="810563"/>
                  <a:pt x="11201595" y="993253"/>
                </a:cubicBezTo>
                <a:lnTo>
                  <a:pt x="11228520" y="1055898"/>
                </a:lnTo>
                <a:lnTo>
                  <a:pt x="11205524" y="998989"/>
                </a:lnTo>
                <a:cubicBezTo>
                  <a:pt x="11131388" y="780676"/>
                  <a:pt x="11085992" y="463130"/>
                  <a:pt x="10955931" y="463130"/>
                </a:cubicBezTo>
                <a:close/>
                <a:moveTo>
                  <a:pt x="6901483" y="463130"/>
                </a:moveTo>
                <a:cubicBezTo>
                  <a:pt x="6771424" y="463130"/>
                  <a:pt x="6725993" y="780711"/>
                  <a:pt x="6651517" y="999047"/>
                </a:cubicBezTo>
                <a:lnTo>
                  <a:pt x="6624475" y="1065649"/>
                </a:lnTo>
                <a:lnTo>
                  <a:pt x="6655664" y="993526"/>
                </a:lnTo>
                <a:cubicBezTo>
                  <a:pt x="6722786" y="810720"/>
                  <a:pt x="6771972" y="566978"/>
                  <a:pt x="6901884" y="566978"/>
                </a:cubicBezTo>
                <a:cubicBezTo>
                  <a:pt x="7031796" y="566978"/>
                  <a:pt x="7080513" y="810563"/>
                  <a:pt x="7147148" y="993253"/>
                </a:cubicBezTo>
                <a:lnTo>
                  <a:pt x="7174073" y="1055899"/>
                </a:lnTo>
                <a:lnTo>
                  <a:pt x="7151076" y="998989"/>
                </a:lnTo>
                <a:cubicBezTo>
                  <a:pt x="7076940" y="780676"/>
                  <a:pt x="7031543" y="463130"/>
                  <a:pt x="6901483" y="463130"/>
                </a:cubicBezTo>
                <a:close/>
                <a:moveTo>
                  <a:pt x="2847037" y="463130"/>
                </a:moveTo>
                <a:cubicBezTo>
                  <a:pt x="2716978" y="463130"/>
                  <a:pt x="2671547" y="780711"/>
                  <a:pt x="2597071" y="999047"/>
                </a:cubicBezTo>
                <a:lnTo>
                  <a:pt x="2570031" y="1065642"/>
                </a:lnTo>
                <a:lnTo>
                  <a:pt x="2601217" y="993526"/>
                </a:lnTo>
                <a:cubicBezTo>
                  <a:pt x="2668340" y="810720"/>
                  <a:pt x="2717525" y="566978"/>
                  <a:pt x="2847437" y="566978"/>
                </a:cubicBezTo>
                <a:cubicBezTo>
                  <a:pt x="2977349" y="566978"/>
                  <a:pt x="3026067" y="810563"/>
                  <a:pt x="3092701" y="993253"/>
                </a:cubicBezTo>
                <a:lnTo>
                  <a:pt x="3119626" y="1055899"/>
                </a:lnTo>
                <a:lnTo>
                  <a:pt x="3096629" y="998989"/>
                </a:lnTo>
                <a:cubicBezTo>
                  <a:pt x="3022494" y="780676"/>
                  <a:pt x="2977097" y="463130"/>
                  <a:pt x="2847037" y="463130"/>
                </a:cubicBezTo>
                <a:close/>
                <a:moveTo>
                  <a:pt x="10955851" y="349766"/>
                </a:moveTo>
                <a:cubicBezTo>
                  <a:pt x="10825267" y="349766"/>
                  <a:pt x="10780310" y="716203"/>
                  <a:pt x="10706041" y="968128"/>
                </a:cubicBezTo>
                <a:lnTo>
                  <a:pt x="10699139" y="989761"/>
                </a:lnTo>
                <a:lnTo>
                  <a:pt x="10709850" y="957633"/>
                </a:lnTo>
                <a:cubicBezTo>
                  <a:pt x="10776965" y="741591"/>
                  <a:pt x="10826319" y="453536"/>
                  <a:pt x="10955931" y="453536"/>
                </a:cubicBezTo>
                <a:cubicBezTo>
                  <a:pt x="11085543" y="453536"/>
                  <a:pt x="11134336" y="741560"/>
                  <a:pt x="11201088" y="957578"/>
                </a:cubicBezTo>
                <a:lnTo>
                  <a:pt x="11203898" y="966049"/>
                </a:lnTo>
                <a:lnTo>
                  <a:pt x="11169423" y="834850"/>
                </a:lnTo>
                <a:cubicBezTo>
                  <a:pt x="11113407" y="604236"/>
                  <a:pt x="11064672" y="349766"/>
                  <a:pt x="10955851" y="349766"/>
                </a:cubicBezTo>
                <a:close/>
                <a:moveTo>
                  <a:pt x="6901404" y="349766"/>
                </a:moveTo>
                <a:cubicBezTo>
                  <a:pt x="6770820" y="349766"/>
                  <a:pt x="6725862" y="716203"/>
                  <a:pt x="6651594" y="968128"/>
                </a:cubicBezTo>
                <a:lnTo>
                  <a:pt x="6644690" y="989767"/>
                </a:lnTo>
                <a:lnTo>
                  <a:pt x="6655402" y="957633"/>
                </a:lnTo>
                <a:cubicBezTo>
                  <a:pt x="6722517" y="741591"/>
                  <a:pt x="6771871" y="453536"/>
                  <a:pt x="6901483" y="453536"/>
                </a:cubicBezTo>
                <a:cubicBezTo>
                  <a:pt x="7031096" y="453536"/>
                  <a:pt x="7079888" y="741560"/>
                  <a:pt x="7146641" y="957578"/>
                </a:cubicBezTo>
                <a:lnTo>
                  <a:pt x="7149448" y="966041"/>
                </a:lnTo>
                <a:lnTo>
                  <a:pt x="7114975" y="834850"/>
                </a:lnTo>
                <a:cubicBezTo>
                  <a:pt x="7058959" y="604236"/>
                  <a:pt x="7010224" y="349766"/>
                  <a:pt x="6901404" y="349766"/>
                </a:cubicBezTo>
                <a:close/>
                <a:moveTo>
                  <a:pt x="2846957" y="349766"/>
                </a:moveTo>
                <a:cubicBezTo>
                  <a:pt x="2716373" y="349766"/>
                  <a:pt x="2671416" y="716203"/>
                  <a:pt x="2597147" y="968128"/>
                </a:cubicBezTo>
                <a:lnTo>
                  <a:pt x="2590237" y="989788"/>
                </a:lnTo>
                <a:lnTo>
                  <a:pt x="2600956" y="957633"/>
                </a:lnTo>
                <a:cubicBezTo>
                  <a:pt x="2668071" y="741591"/>
                  <a:pt x="2717425" y="453536"/>
                  <a:pt x="2847037" y="453536"/>
                </a:cubicBezTo>
                <a:cubicBezTo>
                  <a:pt x="2976649" y="453536"/>
                  <a:pt x="3025442" y="741560"/>
                  <a:pt x="3092194" y="957578"/>
                </a:cubicBezTo>
                <a:lnTo>
                  <a:pt x="3095005" y="966052"/>
                </a:lnTo>
                <a:lnTo>
                  <a:pt x="3060529" y="834850"/>
                </a:lnTo>
                <a:cubicBezTo>
                  <a:pt x="3004512" y="604236"/>
                  <a:pt x="2955777" y="349766"/>
                  <a:pt x="2846957" y="349766"/>
                </a:cubicBezTo>
                <a:close/>
                <a:moveTo>
                  <a:pt x="10955772" y="236321"/>
                </a:moveTo>
                <a:cubicBezTo>
                  <a:pt x="10847563" y="236321"/>
                  <a:pt x="10798220" y="524743"/>
                  <a:pt x="10741673" y="786126"/>
                </a:cubicBezTo>
                <a:lnTo>
                  <a:pt x="10713960" y="904645"/>
                </a:lnTo>
                <a:lnTo>
                  <a:pt x="10748522" y="765604"/>
                </a:lnTo>
                <a:cubicBezTo>
                  <a:pt x="10799558" y="552888"/>
                  <a:pt x="10851842" y="340172"/>
                  <a:pt x="10955851" y="340172"/>
                </a:cubicBezTo>
                <a:cubicBezTo>
                  <a:pt x="11085863" y="340172"/>
                  <a:pt x="11134556" y="672541"/>
                  <a:pt x="11201197" y="921818"/>
                </a:cubicBezTo>
                <a:lnTo>
                  <a:pt x="11203273" y="929052"/>
                </a:lnTo>
                <a:lnTo>
                  <a:pt x="11169922" y="786080"/>
                </a:lnTo>
                <a:cubicBezTo>
                  <a:pt x="11113466" y="524719"/>
                  <a:pt x="11063980" y="236321"/>
                  <a:pt x="10955772" y="236321"/>
                </a:cubicBezTo>
                <a:close/>
                <a:moveTo>
                  <a:pt x="6901324" y="236321"/>
                </a:moveTo>
                <a:cubicBezTo>
                  <a:pt x="6793116" y="236321"/>
                  <a:pt x="6743773" y="524743"/>
                  <a:pt x="6687225" y="786126"/>
                </a:cubicBezTo>
                <a:lnTo>
                  <a:pt x="6659517" y="904623"/>
                </a:lnTo>
                <a:lnTo>
                  <a:pt x="6694074" y="765604"/>
                </a:lnTo>
                <a:cubicBezTo>
                  <a:pt x="6745110" y="552888"/>
                  <a:pt x="6797395" y="340172"/>
                  <a:pt x="6901404" y="340172"/>
                </a:cubicBezTo>
                <a:cubicBezTo>
                  <a:pt x="7031417" y="340172"/>
                  <a:pt x="7080109" y="672541"/>
                  <a:pt x="7146749" y="921818"/>
                </a:cubicBezTo>
                <a:lnTo>
                  <a:pt x="7148827" y="929056"/>
                </a:lnTo>
                <a:lnTo>
                  <a:pt x="7115474" y="786080"/>
                </a:lnTo>
                <a:cubicBezTo>
                  <a:pt x="7059019" y="524719"/>
                  <a:pt x="7009532" y="236321"/>
                  <a:pt x="6901324" y="236321"/>
                </a:cubicBezTo>
                <a:close/>
                <a:moveTo>
                  <a:pt x="2846877" y="236321"/>
                </a:moveTo>
                <a:cubicBezTo>
                  <a:pt x="2738669" y="236321"/>
                  <a:pt x="2689326" y="524743"/>
                  <a:pt x="2632779" y="786126"/>
                </a:cubicBezTo>
                <a:lnTo>
                  <a:pt x="2605074" y="904612"/>
                </a:lnTo>
                <a:lnTo>
                  <a:pt x="2639628" y="765604"/>
                </a:lnTo>
                <a:cubicBezTo>
                  <a:pt x="2690664" y="552888"/>
                  <a:pt x="2742948" y="340172"/>
                  <a:pt x="2846957" y="340172"/>
                </a:cubicBezTo>
                <a:cubicBezTo>
                  <a:pt x="2976970" y="340172"/>
                  <a:pt x="3025662" y="672541"/>
                  <a:pt x="3092303" y="921818"/>
                </a:cubicBezTo>
                <a:lnTo>
                  <a:pt x="3094380" y="929053"/>
                </a:lnTo>
                <a:lnTo>
                  <a:pt x="3061027" y="786080"/>
                </a:lnTo>
                <a:cubicBezTo>
                  <a:pt x="3004572" y="524719"/>
                  <a:pt x="2955086" y="236321"/>
                  <a:pt x="2846877" y="236321"/>
                </a:cubicBezTo>
                <a:close/>
                <a:moveTo>
                  <a:pt x="10955772" y="122958"/>
                </a:moveTo>
                <a:cubicBezTo>
                  <a:pt x="10847519" y="122958"/>
                  <a:pt x="10798181" y="445284"/>
                  <a:pt x="10741646" y="737391"/>
                </a:cubicBezTo>
                <a:lnTo>
                  <a:pt x="10731023" y="788175"/>
                </a:lnTo>
                <a:lnTo>
                  <a:pt x="10748392" y="708922"/>
                </a:lnTo>
                <a:cubicBezTo>
                  <a:pt x="10799398" y="467824"/>
                  <a:pt x="10851683" y="226727"/>
                  <a:pt x="10955772" y="226727"/>
                </a:cubicBezTo>
                <a:cubicBezTo>
                  <a:pt x="11059861" y="226727"/>
                  <a:pt x="11111946" y="467804"/>
                  <a:pt x="11162742" y="708882"/>
                </a:cubicBezTo>
                <a:lnTo>
                  <a:pt x="11174197" y="761357"/>
                </a:lnTo>
                <a:lnTo>
                  <a:pt x="11145433" y="611380"/>
                </a:lnTo>
                <a:cubicBezTo>
                  <a:pt x="11097817" y="359769"/>
                  <a:pt x="11048559" y="122958"/>
                  <a:pt x="10955772" y="122958"/>
                </a:cubicBezTo>
                <a:close/>
                <a:moveTo>
                  <a:pt x="6901324" y="122958"/>
                </a:moveTo>
                <a:cubicBezTo>
                  <a:pt x="6793072" y="122958"/>
                  <a:pt x="6743734" y="445284"/>
                  <a:pt x="6687198" y="737391"/>
                </a:cubicBezTo>
                <a:lnTo>
                  <a:pt x="6676580" y="788154"/>
                </a:lnTo>
                <a:lnTo>
                  <a:pt x="6693944" y="708922"/>
                </a:lnTo>
                <a:cubicBezTo>
                  <a:pt x="6744950" y="467824"/>
                  <a:pt x="6797235" y="226727"/>
                  <a:pt x="6901324" y="226727"/>
                </a:cubicBezTo>
                <a:cubicBezTo>
                  <a:pt x="7005414" y="226727"/>
                  <a:pt x="7057499" y="467804"/>
                  <a:pt x="7108294" y="708882"/>
                </a:cubicBezTo>
                <a:lnTo>
                  <a:pt x="7119749" y="761356"/>
                </a:lnTo>
                <a:lnTo>
                  <a:pt x="7090986" y="611380"/>
                </a:lnTo>
                <a:cubicBezTo>
                  <a:pt x="7043370" y="359769"/>
                  <a:pt x="6994111" y="122958"/>
                  <a:pt x="6901324" y="122958"/>
                </a:cubicBezTo>
                <a:close/>
                <a:moveTo>
                  <a:pt x="2846877" y="122958"/>
                </a:moveTo>
                <a:cubicBezTo>
                  <a:pt x="2738626" y="122958"/>
                  <a:pt x="2689287" y="445284"/>
                  <a:pt x="2632753" y="737391"/>
                </a:cubicBezTo>
                <a:lnTo>
                  <a:pt x="2622137" y="788139"/>
                </a:lnTo>
                <a:lnTo>
                  <a:pt x="2639498" y="708922"/>
                </a:lnTo>
                <a:cubicBezTo>
                  <a:pt x="2690504" y="467824"/>
                  <a:pt x="2742788" y="226727"/>
                  <a:pt x="2846877" y="226727"/>
                </a:cubicBezTo>
                <a:cubicBezTo>
                  <a:pt x="2950967" y="226727"/>
                  <a:pt x="3003052" y="467804"/>
                  <a:pt x="3053848" y="708882"/>
                </a:cubicBezTo>
                <a:lnTo>
                  <a:pt x="3065304" y="761363"/>
                </a:lnTo>
                <a:lnTo>
                  <a:pt x="3036540" y="611380"/>
                </a:lnTo>
                <a:cubicBezTo>
                  <a:pt x="2988924" y="359769"/>
                  <a:pt x="2939666" y="122958"/>
                  <a:pt x="2846877" y="122958"/>
                </a:cubicBezTo>
                <a:close/>
                <a:moveTo>
                  <a:pt x="10955692" y="9594"/>
                </a:moveTo>
                <a:cubicBezTo>
                  <a:pt x="10868671" y="9594"/>
                  <a:pt x="10819982" y="237596"/>
                  <a:pt x="10775200" y="494099"/>
                </a:cubicBezTo>
                <a:lnTo>
                  <a:pt x="10746832" y="659430"/>
                </a:lnTo>
                <a:lnTo>
                  <a:pt x="10748242" y="652240"/>
                </a:lnTo>
                <a:cubicBezTo>
                  <a:pt x="10799278" y="382802"/>
                  <a:pt x="10851643" y="113364"/>
                  <a:pt x="10955772" y="113364"/>
                </a:cubicBezTo>
                <a:cubicBezTo>
                  <a:pt x="11059901" y="113364"/>
                  <a:pt x="11111866" y="382802"/>
                  <a:pt x="11162592" y="652240"/>
                </a:cubicBezTo>
                <a:lnTo>
                  <a:pt x="11169258" y="686405"/>
                </a:lnTo>
                <a:lnTo>
                  <a:pt x="11145427" y="549427"/>
                </a:lnTo>
                <a:cubicBezTo>
                  <a:pt x="11097679" y="271331"/>
                  <a:pt x="11048292" y="9594"/>
                  <a:pt x="10955692" y="9594"/>
                </a:cubicBezTo>
                <a:close/>
                <a:moveTo>
                  <a:pt x="6901244" y="9594"/>
                </a:moveTo>
                <a:cubicBezTo>
                  <a:pt x="6814223" y="9594"/>
                  <a:pt x="6765534" y="237596"/>
                  <a:pt x="6720753" y="494099"/>
                </a:cubicBezTo>
                <a:lnTo>
                  <a:pt x="6692384" y="659430"/>
                </a:lnTo>
                <a:lnTo>
                  <a:pt x="6693795" y="652240"/>
                </a:lnTo>
                <a:cubicBezTo>
                  <a:pt x="6744830" y="382802"/>
                  <a:pt x="6797195" y="113364"/>
                  <a:pt x="6901324" y="113364"/>
                </a:cubicBezTo>
                <a:cubicBezTo>
                  <a:pt x="7005454" y="113364"/>
                  <a:pt x="7057419" y="382802"/>
                  <a:pt x="7108144" y="652240"/>
                </a:cubicBezTo>
                <a:lnTo>
                  <a:pt x="7114810" y="686399"/>
                </a:lnTo>
                <a:lnTo>
                  <a:pt x="7090979" y="549427"/>
                </a:lnTo>
                <a:cubicBezTo>
                  <a:pt x="7043231" y="271331"/>
                  <a:pt x="6993844" y="9594"/>
                  <a:pt x="6901244" y="9594"/>
                </a:cubicBezTo>
                <a:close/>
                <a:moveTo>
                  <a:pt x="2846799" y="9594"/>
                </a:moveTo>
                <a:cubicBezTo>
                  <a:pt x="2759777" y="9594"/>
                  <a:pt x="2711089" y="237596"/>
                  <a:pt x="2666306" y="494099"/>
                </a:cubicBezTo>
                <a:lnTo>
                  <a:pt x="2637939" y="659423"/>
                </a:lnTo>
                <a:lnTo>
                  <a:pt x="2639349" y="652240"/>
                </a:lnTo>
                <a:cubicBezTo>
                  <a:pt x="2690383" y="382802"/>
                  <a:pt x="2742747" y="113364"/>
                  <a:pt x="2846877" y="113364"/>
                </a:cubicBezTo>
                <a:cubicBezTo>
                  <a:pt x="2951007" y="113364"/>
                  <a:pt x="3002972" y="382802"/>
                  <a:pt x="3053697" y="652240"/>
                </a:cubicBezTo>
                <a:lnTo>
                  <a:pt x="3060362" y="686396"/>
                </a:lnTo>
                <a:lnTo>
                  <a:pt x="3036533" y="549427"/>
                </a:lnTo>
                <a:cubicBezTo>
                  <a:pt x="2988785" y="271331"/>
                  <a:pt x="2939397" y="9594"/>
                  <a:pt x="2846799" y="9594"/>
                </a:cubicBezTo>
                <a:close/>
                <a:moveTo>
                  <a:pt x="2846799" y="0"/>
                </a:moveTo>
                <a:cubicBezTo>
                  <a:pt x="3041667" y="0"/>
                  <a:pt x="3054688" y="1046950"/>
                  <a:pt x="3218263" y="1177819"/>
                </a:cubicBezTo>
                <a:lnTo>
                  <a:pt x="3244687" y="1187971"/>
                </a:lnTo>
                <a:lnTo>
                  <a:pt x="3246737" y="1188196"/>
                </a:lnTo>
                <a:lnTo>
                  <a:pt x="3268126" y="1187884"/>
                </a:lnTo>
                <a:lnTo>
                  <a:pt x="3290413" y="1183838"/>
                </a:lnTo>
                <a:lnTo>
                  <a:pt x="3316948" y="1169536"/>
                </a:lnTo>
                <a:cubicBezTo>
                  <a:pt x="3454130" y="1069326"/>
                  <a:pt x="3477994" y="655558"/>
                  <a:pt x="3659768" y="655558"/>
                </a:cubicBezTo>
                <a:cubicBezTo>
                  <a:pt x="3841544" y="655558"/>
                  <a:pt x="3864359" y="1069326"/>
                  <a:pt x="4002208" y="1169535"/>
                </a:cubicBezTo>
                <a:lnTo>
                  <a:pt x="4029257" y="1184036"/>
                </a:lnTo>
                <a:lnTo>
                  <a:pt x="4041509" y="1186263"/>
                </a:lnTo>
                <a:lnTo>
                  <a:pt x="4066012" y="1188707"/>
                </a:lnTo>
                <a:lnTo>
                  <a:pt x="4066012" y="1188954"/>
                </a:lnTo>
                <a:lnTo>
                  <a:pt x="4067955" y="1188857"/>
                </a:lnTo>
                <a:lnTo>
                  <a:pt x="4120866" y="1179692"/>
                </a:lnTo>
                <a:cubicBezTo>
                  <a:pt x="4257771" y="1128445"/>
                  <a:pt x="4281065" y="923458"/>
                  <a:pt x="4461053" y="923458"/>
                </a:cubicBezTo>
                <a:cubicBezTo>
                  <a:pt x="4641042" y="923458"/>
                  <a:pt x="4664215" y="1128446"/>
                  <a:pt x="4801250" y="1179693"/>
                </a:cubicBezTo>
                <a:lnTo>
                  <a:pt x="4855911" y="1189151"/>
                </a:lnTo>
                <a:lnTo>
                  <a:pt x="4862626" y="1189258"/>
                </a:lnTo>
                <a:lnTo>
                  <a:pt x="4869897" y="1189176"/>
                </a:lnTo>
                <a:lnTo>
                  <a:pt x="4888676" y="1187303"/>
                </a:lnTo>
                <a:lnTo>
                  <a:pt x="4903883" y="1184543"/>
                </a:lnTo>
                <a:lnTo>
                  <a:pt x="4931805" y="1169536"/>
                </a:lnTo>
                <a:cubicBezTo>
                  <a:pt x="5069338" y="1069326"/>
                  <a:pt x="5092639" y="655558"/>
                  <a:pt x="5274343" y="655558"/>
                </a:cubicBezTo>
                <a:cubicBezTo>
                  <a:pt x="5456049" y="655558"/>
                  <a:pt x="5478917" y="1069326"/>
                  <a:pt x="5616672" y="1169536"/>
                </a:cubicBezTo>
                <a:lnTo>
                  <a:pt x="5644485" y="1184457"/>
                </a:lnTo>
                <a:lnTo>
                  <a:pt x="5657767" y="1186864"/>
                </a:lnTo>
                <a:lnTo>
                  <a:pt x="5681069" y="1189188"/>
                </a:lnTo>
                <a:lnTo>
                  <a:pt x="5695942" y="1188148"/>
                </a:lnTo>
                <a:lnTo>
                  <a:pt x="5724915" y="1182442"/>
                </a:lnTo>
                <a:lnTo>
                  <a:pt x="5769141" y="1160185"/>
                </a:lnTo>
                <a:lnTo>
                  <a:pt x="5772632" y="1157617"/>
                </a:lnTo>
                <a:lnTo>
                  <a:pt x="5816142" y="1111511"/>
                </a:lnTo>
                <a:cubicBezTo>
                  <a:pt x="5898370" y="1001214"/>
                  <a:pt x="5942134" y="815450"/>
                  <a:pt x="6087554" y="815450"/>
                </a:cubicBezTo>
                <a:cubicBezTo>
                  <a:pt x="6232975" y="815450"/>
                  <a:pt x="6276226" y="1001214"/>
                  <a:pt x="6358509" y="1111511"/>
                </a:cubicBezTo>
                <a:lnTo>
                  <a:pt x="6402325" y="1157858"/>
                </a:lnTo>
                <a:lnTo>
                  <a:pt x="6405286" y="1160028"/>
                </a:lnTo>
                <a:lnTo>
                  <a:pt x="6449965" y="1182430"/>
                </a:lnTo>
                <a:lnTo>
                  <a:pt x="6477856" y="1187902"/>
                </a:lnTo>
                <a:lnTo>
                  <a:pt x="6493960" y="1189027"/>
                </a:lnTo>
                <a:lnTo>
                  <a:pt x="6502355" y="1188111"/>
                </a:lnTo>
                <a:lnTo>
                  <a:pt x="6529418" y="1177819"/>
                </a:lnTo>
                <a:cubicBezTo>
                  <a:pt x="6694492" y="1046950"/>
                  <a:pt x="6704801" y="0"/>
                  <a:pt x="6901244" y="0"/>
                </a:cubicBezTo>
                <a:cubicBezTo>
                  <a:pt x="7096113" y="0"/>
                  <a:pt x="7109135" y="1046950"/>
                  <a:pt x="7272709" y="1177819"/>
                </a:cubicBezTo>
                <a:lnTo>
                  <a:pt x="7299132" y="1187971"/>
                </a:lnTo>
                <a:lnTo>
                  <a:pt x="7301184" y="1188196"/>
                </a:lnTo>
                <a:lnTo>
                  <a:pt x="7322573" y="1187884"/>
                </a:lnTo>
                <a:lnTo>
                  <a:pt x="7344857" y="1183839"/>
                </a:lnTo>
                <a:lnTo>
                  <a:pt x="7371393" y="1169536"/>
                </a:lnTo>
                <a:cubicBezTo>
                  <a:pt x="7508575" y="1069326"/>
                  <a:pt x="7532439" y="655558"/>
                  <a:pt x="7714215" y="655558"/>
                </a:cubicBezTo>
                <a:cubicBezTo>
                  <a:pt x="7895991" y="655558"/>
                  <a:pt x="7918806" y="1069326"/>
                  <a:pt x="8056655" y="1169535"/>
                </a:cubicBezTo>
                <a:lnTo>
                  <a:pt x="8083704" y="1184036"/>
                </a:lnTo>
                <a:lnTo>
                  <a:pt x="8095955" y="1186263"/>
                </a:lnTo>
                <a:lnTo>
                  <a:pt x="8120460" y="1188707"/>
                </a:lnTo>
                <a:lnTo>
                  <a:pt x="8120460" y="1188954"/>
                </a:lnTo>
                <a:lnTo>
                  <a:pt x="8122401" y="1188857"/>
                </a:lnTo>
                <a:lnTo>
                  <a:pt x="8175313" y="1179692"/>
                </a:lnTo>
                <a:cubicBezTo>
                  <a:pt x="8312218" y="1128445"/>
                  <a:pt x="8335512" y="923458"/>
                  <a:pt x="8515501" y="923458"/>
                </a:cubicBezTo>
                <a:cubicBezTo>
                  <a:pt x="8695489" y="923458"/>
                  <a:pt x="8718661" y="1128446"/>
                  <a:pt x="8855696" y="1179693"/>
                </a:cubicBezTo>
                <a:lnTo>
                  <a:pt x="8910358" y="1189151"/>
                </a:lnTo>
                <a:lnTo>
                  <a:pt x="8917074" y="1189258"/>
                </a:lnTo>
                <a:lnTo>
                  <a:pt x="8924345" y="1189176"/>
                </a:lnTo>
                <a:lnTo>
                  <a:pt x="8943123" y="1187303"/>
                </a:lnTo>
                <a:lnTo>
                  <a:pt x="8958329" y="1184543"/>
                </a:lnTo>
                <a:lnTo>
                  <a:pt x="8986252" y="1169536"/>
                </a:lnTo>
                <a:cubicBezTo>
                  <a:pt x="9123786" y="1069326"/>
                  <a:pt x="9147086" y="655558"/>
                  <a:pt x="9328791" y="655558"/>
                </a:cubicBezTo>
                <a:cubicBezTo>
                  <a:pt x="9510496" y="655558"/>
                  <a:pt x="9533365" y="1069326"/>
                  <a:pt x="9671119" y="1169536"/>
                </a:cubicBezTo>
                <a:lnTo>
                  <a:pt x="9698933" y="1184457"/>
                </a:lnTo>
                <a:lnTo>
                  <a:pt x="9712211" y="1186864"/>
                </a:lnTo>
                <a:lnTo>
                  <a:pt x="9735517" y="1189188"/>
                </a:lnTo>
                <a:lnTo>
                  <a:pt x="9750389" y="1188148"/>
                </a:lnTo>
                <a:lnTo>
                  <a:pt x="9779361" y="1182442"/>
                </a:lnTo>
                <a:lnTo>
                  <a:pt x="9823589" y="1160183"/>
                </a:lnTo>
                <a:lnTo>
                  <a:pt x="9827077" y="1157619"/>
                </a:lnTo>
                <a:lnTo>
                  <a:pt x="9870589" y="1111511"/>
                </a:lnTo>
                <a:cubicBezTo>
                  <a:pt x="9952817" y="1001214"/>
                  <a:pt x="9996580" y="815450"/>
                  <a:pt x="10142001" y="815450"/>
                </a:cubicBezTo>
                <a:cubicBezTo>
                  <a:pt x="10287422" y="815450"/>
                  <a:pt x="10330673" y="1001214"/>
                  <a:pt x="10412956" y="1111511"/>
                </a:cubicBezTo>
                <a:lnTo>
                  <a:pt x="10456771" y="1157857"/>
                </a:lnTo>
                <a:lnTo>
                  <a:pt x="10459735" y="1160028"/>
                </a:lnTo>
                <a:lnTo>
                  <a:pt x="10504412" y="1182430"/>
                </a:lnTo>
                <a:lnTo>
                  <a:pt x="10532304" y="1187903"/>
                </a:lnTo>
                <a:lnTo>
                  <a:pt x="10548407" y="1189027"/>
                </a:lnTo>
                <a:lnTo>
                  <a:pt x="10556803" y="1188111"/>
                </a:lnTo>
                <a:lnTo>
                  <a:pt x="10583866" y="1177819"/>
                </a:lnTo>
                <a:cubicBezTo>
                  <a:pt x="10748938" y="1046950"/>
                  <a:pt x="10759249" y="0"/>
                  <a:pt x="10955692" y="0"/>
                </a:cubicBezTo>
                <a:cubicBezTo>
                  <a:pt x="11150561" y="0"/>
                  <a:pt x="11163583" y="1046950"/>
                  <a:pt x="11327157" y="1177819"/>
                </a:cubicBezTo>
                <a:lnTo>
                  <a:pt x="11353580" y="1187971"/>
                </a:lnTo>
                <a:lnTo>
                  <a:pt x="11355632" y="1188196"/>
                </a:lnTo>
                <a:lnTo>
                  <a:pt x="11377021" y="1187884"/>
                </a:lnTo>
                <a:lnTo>
                  <a:pt x="11399306" y="1183838"/>
                </a:lnTo>
                <a:lnTo>
                  <a:pt x="11425841" y="1169536"/>
                </a:lnTo>
                <a:cubicBezTo>
                  <a:pt x="11563022" y="1069326"/>
                  <a:pt x="11586886" y="655558"/>
                  <a:pt x="11768663" y="655558"/>
                </a:cubicBezTo>
                <a:cubicBezTo>
                  <a:pt x="11950439" y="655558"/>
                  <a:pt x="11973253" y="1069326"/>
                  <a:pt x="12111102" y="1169536"/>
                </a:cubicBezTo>
                <a:lnTo>
                  <a:pt x="12138149" y="1184035"/>
                </a:lnTo>
                <a:lnTo>
                  <a:pt x="12150407" y="1186263"/>
                </a:lnTo>
                <a:lnTo>
                  <a:pt x="12174908" y="1188707"/>
                </a:lnTo>
                <a:lnTo>
                  <a:pt x="12174908" y="1189529"/>
                </a:lnTo>
                <a:lnTo>
                  <a:pt x="12175348" y="1189543"/>
                </a:lnTo>
                <a:lnTo>
                  <a:pt x="12175348" y="1190638"/>
                </a:lnTo>
                <a:lnTo>
                  <a:pt x="12175348" y="1190797"/>
                </a:lnTo>
                <a:lnTo>
                  <a:pt x="12175348" y="1190957"/>
                </a:lnTo>
                <a:lnTo>
                  <a:pt x="12175348" y="1191036"/>
                </a:lnTo>
                <a:lnTo>
                  <a:pt x="12175348" y="1191037"/>
                </a:lnTo>
                <a:lnTo>
                  <a:pt x="12175348" y="1191197"/>
                </a:lnTo>
                <a:lnTo>
                  <a:pt x="12175348" y="1199137"/>
                </a:lnTo>
                <a:lnTo>
                  <a:pt x="12175348" y="1200231"/>
                </a:lnTo>
                <a:lnTo>
                  <a:pt x="12175348" y="1200390"/>
                </a:lnTo>
                <a:lnTo>
                  <a:pt x="12175348" y="1200391"/>
                </a:lnTo>
                <a:lnTo>
                  <a:pt x="12175348" y="1200550"/>
                </a:lnTo>
                <a:lnTo>
                  <a:pt x="12175348" y="1200630"/>
                </a:lnTo>
                <a:lnTo>
                  <a:pt x="12175348" y="1200790"/>
                </a:lnTo>
                <a:lnTo>
                  <a:pt x="12170263" y="1199951"/>
                </a:lnTo>
                <a:lnTo>
                  <a:pt x="12170133" y="1199934"/>
                </a:lnTo>
                <a:lnTo>
                  <a:pt x="12165294" y="1199362"/>
                </a:lnTo>
                <a:lnTo>
                  <a:pt x="12152150" y="1198016"/>
                </a:lnTo>
                <a:lnTo>
                  <a:pt x="12027568" y="1191992"/>
                </a:lnTo>
                <a:cubicBezTo>
                  <a:pt x="11893588" y="1179820"/>
                  <a:pt x="11785690" y="1158924"/>
                  <a:pt x="11565999" y="1186506"/>
                </a:cubicBezTo>
                <a:cubicBezTo>
                  <a:pt x="11517222" y="1192632"/>
                  <a:pt x="11474903" y="1196542"/>
                  <a:pt x="11437717" y="1198694"/>
                </a:cubicBezTo>
                <a:lnTo>
                  <a:pt x="11368491" y="1199860"/>
                </a:lnTo>
                <a:lnTo>
                  <a:pt x="11365395" y="1200226"/>
                </a:lnTo>
                <a:lnTo>
                  <a:pt x="11361977" y="1200790"/>
                </a:lnTo>
                <a:lnTo>
                  <a:pt x="11360472" y="1200241"/>
                </a:lnTo>
                <a:lnTo>
                  <a:pt x="11359603" y="1200015"/>
                </a:lnTo>
                <a:lnTo>
                  <a:pt x="11359563" y="1200010"/>
                </a:lnTo>
                <a:lnTo>
                  <a:pt x="11340229" y="1200335"/>
                </a:lnTo>
                <a:cubicBezTo>
                  <a:pt x="11170746" y="1194905"/>
                  <a:pt x="11138308" y="1142695"/>
                  <a:pt x="10956571" y="1142695"/>
                </a:cubicBezTo>
                <a:cubicBezTo>
                  <a:pt x="10805473" y="1142695"/>
                  <a:pt x="10765945" y="1174624"/>
                  <a:pt x="10669924" y="1190622"/>
                </a:cubicBezTo>
                <a:lnTo>
                  <a:pt x="10590260" y="1196488"/>
                </a:lnTo>
                <a:lnTo>
                  <a:pt x="10587180" y="1197354"/>
                </a:lnTo>
                <a:lnTo>
                  <a:pt x="10577346" y="1197439"/>
                </a:lnTo>
                <a:lnTo>
                  <a:pt x="10565308" y="1198325"/>
                </a:lnTo>
                <a:lnTo>
                  <a:pt x="10550737" y="1200106"/>
                </a:lnTo>
                <a:lnTo>
                  <a:pt x="10549859" y="1200365"/>
                </a:lnTo>
                <a:lnTo>
                  <a:pt x="10548687" y="1200790"/>
                </a:lnTo>
                <a:lnTo>
                  <a:pt x="10543190" y="1200153"/>
                </a:lnTo>
                <a:lnTo>
                  <a:pt x="10523340" y="1199247"/>
                </a:lnTo>
                <a:lnTo>
                  <a:pt x="10511413" y="1198268"/>
                </a:lnTo>
                <a:lnTo>
                  <a:pt x="10505193" y="1198057"/>
                </a:lnTo>
                <a:lnTo>
                  <a:pt x="10484889" y="1198231"/>
                </a:lnTo>
                <a:lnTo>
                  <a:pt x="10477145" y="1197107"/>
                </a:lnTo>
                <a:lnTo>
                  <a:pt x="10401805" y="1194553"/>
                </a:lnTo>
                <a:cubicBezTo>
                  <a:pt x="10267567" y="1186061"/>
                  <a:pt x="10157152" y="1171476"/>
                  <a:pt x="9939259" y="1190663"/>
                </a:cubicBezTo>
                <a:lnTo>
                  <a:pt x="9738977" y="1200366"/>
                </a:lnTo>
                <a:lnTo>
                  <a:pt x="9735316" y="1200790"/>
                </a:lnTo>
                <a:lnTo>
                  <a:pt x="9733630" y="1200511"/>
                </a:lnTo>
                <a:lnTo>
                  <a:pt x="9732994" y="1200436"/>
                </a:lnTo>
                <a:lnTo>
                  <a:pt x="9595111" y="1193531"/>
                </a:lnTo>
                <a:cubicBezTo>
                  <a:pt x="9513186" y="1185746"/>
                  <a:pt x="9444392" y="1174274"/>
                  <a:pt x="9329750" y="1174274"/>
                </a:cubicBezTo>
                <a:cubicBezTo>
                  <a:pt x="9144835" y="1174274"/>
                  <a:pt x="9108230" y="1198513"/>
                  <a:pt x="8940539" y="1200581"/>
                </a:cubicBezTo>
                <a:lnTo>
                  <a:pt x="8927800" y="1200177"/>
                </a:lnTo>
                <a:lnTo>
                  <a:pt x="8927724" y="1200185"/>
                </a:lnTo>
                <a:lnTo>
                  <a:pt x="8922586" y="1200790"/>
                </a:lnTo>
                <a:lnTo>
                  <a:pt x="8922375" y="1200765"/>
                </a:lnTo>
                <a:lnTo>
                  <a:pt x="8922186" y="1200790"/>
                </a:lnTo>
                <a:lnTo>
                  <a:pt x="8921259" y="1200664"/>
                </a:lnTo>
                <a:lnTo>
                  <a:pt x="8902575" y="1199601"/>
                </a:lnTo>
                <a:lnTo>
                  <a:pt x="8857049" y="1198003"/>
                </a:lnTo>
                <a:lnTo>
                  <a:pt x="8856413" y="1197910"/>
                </a:lnTo>
                <a:lnTo>
                  <a:pt x="8718804" y="1193541"/>
                </a:lnTo>
                <a:cubicBezTo>
                  <a:pt x="8500491" y="1179870"/>
                  <a:pt x="8390016" y="1190348"/>
                  <a:pt x="8255842" y="1196475"/>
                </a:cubicBezTo>
                <a:lnTo>
                  <a:pt x="8130116" y="1199573"/>
                </a:lnTo>
                <a:lnTo>
                  <a:pt x="8120900" y="1200103"/>
                </a:lnTo>
                <a:lnTo>
                  <a:pt x="8120900" y="1200231"/>
                </a:lnTo>
                <a:lnTo>
                  <a:pt x="8120900" y="1200390"/>
                </a:lnTo>
                <a:lnTo>
                  <a:pt x="8120900" y="1200391"/>
                </a:lnTo>
                <a:lnTo>
                  <a:pt x="8120900" y="1200550"/>
                </a:lnTo>
                <a:lnTo>
                  <a:pt x="8120900" y="1200630"/>
                </a:lnTo>
                <a:lnTo>
                  <a:pt x="8120900" y="1200790"/>
                </a:lnTo>
                <a:lnTo>
                  <a:pt x="8117808" y="1200280"/>
                </a:lnTo>
                <a:lnTo>
                  <a:pt x="8108935" y="1200790"/>
                </a:lnTo>
                <a:lnTo>
                  <a:pt x="8108935" y="1200787"/>
                </a:lnTo>
                <a:lnTo>
                  <a:pt x="8108895" y="1200790"/>
                </a:lnTo>
                <a:lnTo>
                  <a:pt x="8108895" y="1200096"/>
                </a:lnTo>
                <a:lnTo>
                  <a:pt x="8108895" y="1199161"/>
                </a:lnTo>
                <a:lnTo>
                  <a:pt x="8097703" y="1198015"/>
                </a:lnTo>
                <a:lnTo>
                  <a:pt x="7973120" y="1191992"/>
                </a:lnTo>
                <a:cubicBezTo>
                  <a:pt x="7839140" y="1179820"/>
                  <a:pt x="7731243" y="1158924"/>
                  <a:pt x="7511551" y="1186506"/>
                </a:cubicBezTo>
                <a:cubicBezTo>
                  <a:pt x="7462774" y="1192632"/>
                  <a:pt x="7420455" y="1196542"/>
                  <a:pt x="7383269" y="1198694"/>
                </a:cubicBezTo>
                <a:lnTo>
                  <a:pt x="7314043" y="1199860"/>
                </a:lnTo>
                <a:lnTo>
                  <a:pt x="7310947" y="1200226"/>
                </a:lnTo>
                <a:lnTo>
                  <a:pt x="7307529" y="1200790"/>
                </a:lnTo>
                <a:lnTo>
                  <a:pt x="7306023" y="1200240"/>
                </a:lnTo>
                <a:lnTo>
                  <a:pt x="7305154" y="1200015"/>
                </a:lnTo>
                <a:lnTo>
                  <a:pt x="7305115" y="1200010"/>
                </a:lnTo>
                <a:lnTo>
                  <a:pt x="7285781" y="1200335"/>
                </a:lnTo>
                <a:cubicBezTo>
                  <a:pt x="7116298" y="1194905"/>
                  <a:pt x="7083860" y="1142695"/>
                  <a:pt x="6902123" y="1142695"/>
                </a:cubicBezTo>
                <a:cubicBezTo>
                  <a:pt x="6751025" y="1142695"/>
                  <a:pt x="6711497" y="1174624"/>
                  <a:pt x="6615476" y="1190622"/>
                </a:cubicBezTo>
                <a:lnTo>
                  <a:pt x="6535812" y="1196488"/>
                </a:lnTo>
                <a:lnTo>
                  <a:pt x="6532732" y="1197354"/>
                </a:lnTo>
                <a:lnTo>
                  <a:pt x="6522897" y="1197439"/>
                </a:lnTo>
                <a:lnTo>
                  <a:pt x="6510861" y="1198325"/>
                </a:lnTo>
                <a:lnTo>
                  <a:pt x="6496288" y="1200106"/>
                </a:lnTo>
                <a:lnTo>
                  <a:pt x="6495410" y="1200365"/>
                </a:lnTo>
                <a:lnTo>
                  <a:pt x="6494239" y="1200790"/>
                </a:lnTo>
                <a:lnTo>
                  <a:pt x="6488742" y="1200153"/>
                </a:lnTo>
                <a:lnTo>
                  <a:pt x="6468892" y="1199247"/>
                </a:lnTo>
                <a:lnTo>
                  <a:pt x="6456965" y="1198268"/>
                </a:lnTo>
                <a:lnTo>
                  <a:pt x="6450745" y="1198057"/>
                </a:lnTo>
                <a:lnTo>
                  <a:pt x="6430441" y="1198231"/>
                </a:lnTo>
                <a:lnTo>
                  <a:pt x="6422697" y="1197107"/>
                </a:lnTo>
                <a:lnTo>
                  <a:pt x="6347358" y="1194553"/>
                </a:lnTo>
                <a:cubicBezTo>
                  <a:pt x="6213120" y="1186061"/>
                  <a:pt x="6102704" y="1171476"/>
                  <a:pt x="5884811" y="1190663"/>
                </a:cubicBezTo>
                <a:lnTo>
                  <a:pt x="5684529" y="1200366"/>
                </a:lnTo>
                <a:lnTo>
                  <a:pt x="5680868" y="1200790"/>
                </a:lnTo>
                <a:lnTo>
                  <a:pt x="5679183" y="1200511"/>
                </a:lnTo>
                <a:lnTo>
                  <a:pt x="5678547" y="1200436"/>
                </a:lnTo>
                <a:lnTo>
                  <a:pt x="5540665" y="1193531"/>
                </a:lnTo>
                <a:cubicBezTo>
                  <a:pt x="5458740" y="1185746"/>
                  <a:pt x="5389946" y="1174274"/>
                  <a:pt x="5275303" y="1174274"/>
                </a:cubicBezTo>
                <a:cubicBezTo>
                  <a:pt x="5090388" y="1174274"/>
                  <a:pt x="5053784" y="1198513"/>
                  <a:pt x="4886091" y="1200581"/>
                </a:cubicBezTo>
                <a:lnTo>
                  <a:pt x="4873352" y="1200177"/>
                </a:lnTo>
                <a:lnTo>
                  <a:pt x="4873277" y="1200185"/>
                </a:lnTo>
                <a:lnTo>
                  <a:pt x="4868139" y="1200790"/>
                </a:lnTo>
                <a:lnTo>
                  <a:pt x="4867928" y="1200765"/>
                </a:lnTo>
                <a:lnTo>
                  <a:pt x="4867741" y="1200790"/>
                </a:lnTo>
                <a:lnTo>
                  <a:pt x="4867739" y="1200790"/>
                </a:lnTo>
                <a:lnTo>
                  <a:pt x="4866813" y="1200664"/>
                </a:lnTo>
                <a:lnTo>
                  <a:pt x="4848126" y="1199601"/>
                </a:lnTo>
                <a:lnTo>
                  <a:pt x="4802602" y="1198003"/>
                </a:lnTo>
                <a:lnTo>
                  <a:pt x="4801967" y="1197910"/>
                </a:lnTo>
                <a:lnTo>
                  <a:pt x="4664357" y="1193541"/>
                </a:lnTo>
                <a:cubicBezTo>
                  <a:pt x="4446043" y="1179870"/>
                  <a:pt x="4335569" y="1190348"/>
                  <a:pt x="4201396" y="1196475"/>
                </a:cubicBezTo>
                <a:lnTo>
                  <a:pt x="4075669" y="1199573"/>
                </a:lnTo>
                <a:lnTo>
                  <a:pt x="4066453" y="1200103"/>
                </a:lnTo>
                <a:lnTo>
                  <a:pt x="4066453" y="1200231"/>
                </a:lnTo>
                <a:lnTo>
                  <a:pt x="4066453" y="1200390"/>
                </a:lnTo>
                <a:lnTo>
                  <a:pt x="4066453" y="1200391"/>
                </a:lnTo>
                <a:lnTo>
                  <a:pt x="4066453" y="1200550"/>
                </a:lnTo>
                <a:lnTo>
                  <a:pt x="4066453" y="1200630"/>
                </a:lnTo>
                <a:lnTo>
                  <a:pt x="4066453" y="1200790"/>
                </a:lnTo>
                <a:lnTo>
                  <a:pt x="4063361" y="1200280"/>
                </a:lnTo>
                <a:lnTo>
                  <a:pt x="4054487" y="1200790"/>
                </a:lnTo>
                <a:lnTo>
                  <a:pt x="4054487" y="1200787"/>
                </a:lnTo>
                <a:lnTo>
                  <a:pt x="4054449" y="1200790"/>
                </a:lnTo>
                <a:lnTo>
                  <a:pt x="4054449" y="1200790"/>
                </a:lnTo>
                <a:lnTo>
                  <a:pt x="4054449" y="1199161"/>
                </a:lnTo>
                <a:lnTo>
                  <a:pt x="4043256" y="1198015"/>
                </a:lnTo>
                <a:lnTo>
                  <a:pt x="3918674" y="1191992"/>
                </a:lnTo>
                <a:cubicBezTo>
                  <a:pt x="3784693" y="1179820"/>
                  <a:pt x="3676796" y="1158924"/>
                  <a:pt x="3457105" y="1186506"/>
                </a:cubicBezTo>
                <a:cubicBezTo>
                  <a:pt x="3408327" y="1192632"/>
                  <a:pt x="3366010" y="1196542"/>
                  <a:pt x="3328823" y="1198694"/>
                </a:cubicBezTo>
                <a:lnTo>
                  <a:pt x="3259597" y="1199860"/>
                </a:lnTo>
                <a:lnTo>
                  <a:pt x="3256503" y="1200226"/>
                </a:lnTo>
                <a:lnTo>
                  <a:pt x="3253084" y="1200790"/>
                </a:lnTo>
                <a:lnTo>
                  <a:pt x="3251578" y="1200241"/>
                </a:lnTo>
                <a:lnTo>
                  <a:pt x="3250710" y="1200015"/>
                </a:lnTo>
                <a:lnTo>
                  <a:pt x="3250668" y="1200010"/>
                </a:lnTo>
                <a:lnTo>
                  <a:pt x="3231336" y="1200335"/>
                </a:lnTo>
                <a:cubicBezTo>
                  <a:pt x="3061852" y="1194905"/>
                  <a:pt x="3029415" y="1142695"/>
                  <a:pt x="2847678" y="1142695"/>
                </a:cubicBezTo>
                <a:cubicBezTo>
                  <a:pt x="2696579" y="1142695"/>
                  <a:pt x="2657051" y="1174624"/>
                  <a:pt x="2561030" y="1190622"/>
                </a:cubicBezTo>
                <a:lnTo>
                  <a:pt x="2481363" y="1196488"/>
                </a:lnTo>
                <a:lnTo>
                  <a:pt x="2478284" y="1197354"/>
                </a:lnTo>
                <a:lnTo>
                  <a:pt x="2468451" y="1197439"/>
                </a:lnTo>
                <a:lnTo>
                  <a:pt x="2456412" y="1198325"/>
                </a:lnTo>
                <a:lnTo>
                  <a:pt x="2441844" y="1200106"/>
                </a:lnTo>
                <a:lnTo>
                  <a:pt x="2440968" y="1200364"/>
                </a:lnTo>
                <a:lnTo>
                  <a:pt x="2439794" y="1200790"/>
                </a:lnTo>
                <a:lnTo>
                  <a:pt x="2434298" y="1200153"/>
                </a:lnTo>
                <a:lnTo>
                  <a:pt x="2414445" y="1199247"/>
                </a:lnTo>
                <a:lnTo>
                  <a:pt x="2402517" y="1198268"/>
                </a:lnTo>
                <a:lnTo>
                  <a:pt x="2396297" y="1198057"/>
                </a:lnTo>
                <a:lnTo>
                  <a:pt x="2375993" y="1198231"/>
                </a:lnTo>
                <a:lnTo>
                  <a:pt x="2368249" y="1197107"/>
                </a:lnTo>
                <a:lnTo>
                  <a:pt x="2292911" y="1194553"/>
                </a:lnTo>
                <a:cubicBezTo>
                  <a:pt x="2158673" y="1186061"/>
                  <a:pt x="2048258" y="1171476"/>
                  <a:pt x="1830365" y="1190663"/>
                </a:cubicBezTo>
                <a:lnTo>
                  <a:pt x="1630083" y="1200366"/>
                </a:lnTo>
                <a:lnTo>
                  <a:pt x="1626422" y="1200790"/>
                </a:lnTo>
                <a:lnTo>
                  <a:pt x="1624737" y="1200512"/>
                </a:lnTo>
                <a:lnTo>
                  <a:pt x="1624099" y="1200436"/>
                </a:lnTo>
                <a:lnTo>
                  <a:pt x="1486217" y="1193531"/>
                </a:lnTo>
                <a:cubicBezTo>
                  <a:pt x="1404293" y="1185746"/>
                  <a:pt x="1335499" y="1174274"/>
                  <a:pt x="1220857" y="1174274"/>
                </a:cubicBezTo>
                <a:cubicBezTo>
                  <a:pt x="1035941" y="1174274"/>
                  <a:pt x="999336" y="1198513"/>
                  <a:pt x="831645" y="1200581"/>
                </a:cubicBezTo>
                <a:lnTo>
                  <a:pt x="818905" y="1200177"/>
                </a:lnTo>
                <a:lnTo>
                  <a:pt x="818832" y="1200184"/>
                </a:lnTo>
                <a:lnTo>
                  <a:pt x="813691" y="1200790"/>
                </a:lnTo>
                <a:lnTo>
                  <a:pt x="813481" y="1200765"/>
                </a:lnTo>
                <a:lnTo>
                  <a:pt x="813294" y="1200790"/>
                </a:lnTo>
                <a:lnTo>
                  <a:pt x="813293" y="1200790"/>
                </a:lnTo>
                <a:lnTo>
                  <a:pt x="813293" y="1200790"/>
                </a:lnTo>
                <a:lnTo>
                  <a:pt x="813292" y="1200790"/>
                </a:lnTo>
                <a:lnTo>
                  <a:pt x="812367" y="1200664"/>
                </a:lnTo>
                <a:lnTo>
                  <a:pt x="793680" y="1199601"/>
                </a:lnTo>
                <a:lnTo>
                  <a:pt x="748153" y="1198003"/>
                </a:lnTo>
                <a:lnTo>
                  <a:pt x="747518" y="1197910"/>
                </a:lnTo>
                <a:lnTo>
                  <a:pt x="609910" y="1193541"/>
                </a:lnTo>
                <a:cubicBezTo>
                  <a:pt x="391597" y="1179870"/>
                  <a:pt x="281122" y="1190348"/>
                  <a:pt x="146947" y="1196475"/>
                </a:cubicBezTo>
                <a:lnTo>
                  <a:pt x="21209" y="1199573"/>
                </a:lnTo>
                <a:lnTo>
                  <a:pt x="40" y="1200790"/>
                </a:lnTo>
                <a:lnTo>
                  <a:pt x="40" y="1200787"/>
                </a:lnTo>
                <a:lnTo>
                  <a:pt x="4" y="1200790"/>
                </a:lnTo>
                <a:lnTo>
                  <a:pt x="3" y="1200790"/>
                </a:lnTo>
                <a:lnTo>
                  <a:pt x="2" y="1200790"/>
                </a:lnTo>
                <a:lnTo>
                  <a:pt x="1" y="1200790"/>
                </a:lnTo>
                <a:lnTo>
                  <a:pt x="1" y="1200790"/>
                </a:lnTo>
                <a:lnTo>
                  <a:pt x="0" y="1200790"/>
                </a:lnTo>
                <a:lnTo>
                  <a:pt x="0" y="1200790"/>
                </a:lnTo>
                <a:lnTo>
                  <a:pt x="0" y="1200790"/>
                </a:lnTo>
                <a:lnTo>
                  <a:pt x="0" y="1200790"/>
                </a:lnTo>
                <a:lnTo>
                  <a:pt x="0" y="1200790"/>
                </a:lnTo>
                <a:lnTo>
                  <a:pt x="0" y="1191198"/>
                </a:lnTo>
                <a:lnTo>
                  <a:pt x="0" y="1191198"/>
                </a:lnTo>
                <a:lnTo>
                  <a:pt x="0" y="1191197"/>
                </a:lnTo>
                <a:lnTo>
                  <a:pt x="1" y="1191197"/>
                </a:lnTo>
                <a:lnTo>
                  <a:pt x="1" y="1191196"/>
                </a:lnTo>
                <a:lnTo>
                  <a:pt x="1" y="1191196"/>
                </a:lnTo>
                <a:lnTo>
                  <a:pt x="1" y="1190503"/>
                </a:lnTo>
                <a:lnTo>
                  <a:pt x="439" y="1190493"/>
                </a:lnTo>
                <a:lnTo>
                  <a:pt x="439" y="1189507"/>
                </a:lnTo>
                <a:lnTo>
                  <a:pt x="13515" y="1188856"/>
                </a:lnTo>
                <a:lnTo>
                  <a:pt x="66418" y="1179693"/>
                </a:lnTo>
                <a:cubicBezTo>
                  <a:pt x="203324" y="1128446"/>
                  <a:pt x="226619" y="923458"/>
                  <a:pt x="406607" y="923458"/>
                </a:cubicBezTo>
                <a:cubicBezTo>
                  <a:pt x="586595" y="923458"/>
                  <a:pt x="609768" y="1128446"/>
                  <a:pt x="746803" y="1179693"/>
                </a:cubicBezTo>
                <a:lnTo>
                  <a:pt x="801466" y="1189151"/>
                </a:lnTo>
                <a:lnTo>
                  <a:pt x="808179" y="1189258"/>
                </a:lnTo>
                <a:lnTo>
                  <a:pt x="815449" y="1189176"/>
                </a:lnTo>
                <a:lnTo>
                  <a:pt x="834228" y="1187303"/>
                </a:lnTo>
                <a:lnTo>
                  <a:pt x="849437" y="1184542"/>
                </a:lnTo>
                <a:lnTo>
                  <a:pt x="877358" y="1169536"/>
                </a:lnTo>
                <a:cubicBezTo>
                  <a:pt x="1014892" y="1069326"/>
                  <a:pt x="1038193" y="655558"/>
                  <a:pt x="1219897" y="655558"/>
                </a:cubicBezTo>
                <a:cubicBezTo>
                  <a:pt x="1401602" y="655558"/>
                  <a:pt x="1424470" y="1069326"/>
                  <a:pt x="1562225" y="1169536"/>
                </a:cubicBezTo>
                <a:lnTo>
                  <a:pt x="1590039" y="1184457"/>
                </a:lnTo>
                <a:lnTo>
                  <a:pt x="1603319" y="1186864"/>
                </a:lnTo>
                <a:lnTo>
                  <a:pt x="1626621" y="1189188"/>
                </a:lnTo>
                <a:lnTo>
                  <a:pt x="1641495" y="1188148"/>
                </a:lnTo>
                <a:lnTo>
                  <a:pt x="1670468" y="1182442"/>
                </a:lnTo>
                <a:lnTo>
                  <a:pt x="1714694" y="1160184"/>
                </a:lnTo>
                <a:lnTo>
                  <a:pt x="1718184" y="1157617"/>
                </a:lnTo>
                <a:lnTo>
                  <a:pt x="1761695" y="1111511"/>
                </a:lnTo>
                <a:cubicBezTo>
                  <a:pt x="1843923" y="1001214"/>
                  <a:pt x="1887688" y="815450"/>
                  <a:pt x="2033108" y="815450"/>
                </a:cubicBezTo>
                <a:cubicBezTo>
                  <a:pt x="2178529" y="815450"/>
                  <a:pt x="2221779" y="1001214"/>
                  <a:pt x="2304063" y="1111511"/>
                </a:cubicBezTo>
                <a:lnTo>
                  <a:pt x="2347881" y="1157859"/>
                </a:lnTo>
                <a:lnTo>
                  <a:pt x="2350839" y="1160027"/>
                </a:lnTo>
                <a:lnTo>
                  <a:pt x="2395519" y="1182430"/>
                </a:lnTo>
                <a:lnTo>
                  <a:pt x="2423410" y="1187903"/>
                </a:lnTo>
                <a:lnTo>
                  <a:pt x="2439512" y="1189027"/>
                </a:lnTo>
                <a:lnTo>
                  <a:pt x="2447909" y="1188111"/>
                </a:lnTo>
                <a:lnTo>
                  <a:pt x="2474972" y="1177819"/>
                </a:lnTo>
                <a:cubicBezTo>
                  <a:pt x="2640046" y="1046950"/>
                  <a:pt x="2650356" y="0"/>
                  <a:pt x="2846799" y="0"/>
                </a:cubicBezTo>
                <a:close/>
              </a:path>
            </a:pathLst>
          </a:custGeom>
          <a:gradFill>
            <a:gsLst>
              <a:gs pos="0">
                <a:schemeClr val="accent1"/>
              </a:gs>
              <a:gs pos="18000">
                <a:schemeClr val="accent2"/>
              </a:gs>
              <a:gs pos="37000">
                <a:schemeClr val="accent3"/>
              </a:gs>
              <a:gs pos="58000">
                <a:schemeClr val="accent4"/>
              </a:gs>
              <a:gs pos="80000">
                <a:schemeClr val="accent5"/>
              </a:gs>
              <a:gs pos="100000">
                <a:schemeClr val="accent6"/>
              </a:gs>
            </a:gsLst>
            <a:lin ang="10800025"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4" name="Google Shape;64;p10"/>
          <p:cNvSpPr/>
          <p:nvPr/>
        </p:nvSpPr>
        <p:spPr>
          <a:xfrm rot="10800000">
            <a:off x="8376" y="201038"/>
            <a:ext cx="12175266" cy="2117136"/>
          </a:xfrm>
          <a:custGeom>
            <a:rect b="b" l="l" r="r" t="t"/>
            <a:pathLst>
              <a:path extrusionOk="0" h="2117136" w="12175266">
                <a:moveTo>
                  <a:pt x="6585323" y="958084"/>
                </a:moveTo>
                <a:lnTo>
                  <a:pt x="6569746" y="928836"/>
                </a:lnTo>
                <a:cubicBezTo>
                  <a:pt x="6417295" y="610457"/>
                  <a:pt x="6332460" y="101051"/>
                  <a:pt x="6064132" y="101051"/>
                </a:cubicBezTo>
                <a:cubicBezTo>
                  <a:pt x="5795802" y="101051"/>
                  <a:pt x="5710174" y="610457"/>
                  <a:pt x="5557331" y="928836"/>
                </a:cubicBezTo>
                <a:lnTo>
                  <a:pt x="5544310" y="953232"/>
                </a:lnTo>
                <a:lnTo>
                  <a:pt x="5549405" y="943050"/>
                </a:lnTo>
                <a:cubicBezTo>
                  <a:pt x="5710164" y="593385"/>
                  <a:pt x="5792625" y="4477"/>
                  <a:pt x="6064130" y="4477"/>
                </a:cubicBezTo>
                <a:cubicBezTo>
                  <a:pt x="6335633" y="4477"/>
                  <a:pt x="6417460" y="593385"/>
                  <a:pt x="6577817" y="943050"/>
                </a:cubicBezTo>
                <a:close/>
                <a:moveTo>
                  <a:pt x="10639772" y="958087"/>
                </a:moveTo>
                <a:lnTo>
                  <a:pt x="10624193" y="928836"/>
                </a:lnTo>
                <a:cubicBezTo>
                  <a:pt x="10471743" y="610457"/>
                  <a:pt x="10386908" y="101051"/>
                  <a:pt x="10118579" y="101051"/>
                </a:cubicBezTo>
                <a:cubicBezTo>
                  <a:pt x="9850250" y="101051"/>
                  <a:pt x="9764621" y="610457"/>
                  <a:pt x="9611779" y="928836"/>
                </a:cubicBezTo>
                <a:lnTo>
                  <a:pt x="9598749" y="953247"/>
                </a:lnTo>
                <a:lnTo>
                  <a:pt x="9603851" y="943050"/>
                </a:lnTo>
                <a:cubicBezTo>
                  <a:pt x="9764612" y="593385"/>
                  <a:pt x="9847072" y="4477"/>
                  <a:pt x="10118576" y="4477"/>
                </a:cubicBezTo>
                <a:cubicBezTo>
                  <a:pt x="10390080" y="4477"/>
                  <a:pt x="10471908" y="593385"/>
                  <a:pt x="10632265" y="943050"/>
                </a:cubicBezTo>
                <a:close/>
                <a:moveTo>
                  <a:pt x="2530884" y="958097"/>
                </a:moveTo>
                <a:lnTo>
                  <a:pt x="2515299" y="928836"/>
                </a:lnTo>
                <a:cubicBezTo>
                  <a:pt x="2362849" y="610457"/>
                  <a:pt x="2278014" y="101051"/>
                  <a:pt x="2009685" y="101051"/>
                </a:cubicBezTo>
                <a:cubicBezTo>
                  <a:pt x="1741355" y="101051"/>
                  <a:pt x="1655727" y="610457"/>
                  <a:pt x="1502885" y="928836"/>
                </a:cubicBezTo>
                <a:lnTo>
                  <a:pt x="1489864" y="953230"/>
                </a:lnTo>
                <a:lnTo>
                  <a:pt x="1494958" y="943050"/>
                </a:lnTo>
                <a:cubicBezTo>
                  <a:pt x="1655718" y="593385"/>
                  <a:pt x="1738178" y="4477"/>
                  <a:pt x="2009683" y="4477"/>
                </a:cubicBezTo>
                <a:cubicBezTo>
                  <a:pt x="2281186" y="4477"/>
                  <a:pt x="2363014" y="593385"/>
                  <a:pt x="2523371" y="943050"/>
                </a:cubicBezTo>
                <a:close/>
                <a:moveTo>
                  <a:pt x="11236710" y="995544"/>
                </a:moveTo>
                <a:lnTo>
                  <a:pt x="11306935" y="902785"/>
                </a:lnTo>
                <a:cubicBezTo>
                  <a:pt x="11399094" y="777722"/>
                  <a:pt x="11496210" y="659986"/>
                  <a:pt x="11677363" y="659874"/>
                </a:cubicBezTo>
                <a:cubicBezTo>
                  <a:pt x="11848712" y="659874"/>
                  <a:pt x="11945107" y="765126"/>
                  <a:pt x="12032548" y="881976"/>
                </a:cubicBezTo>
                <a:lnTo>
                  <a:pt x="12114858" y="993029"/>
                </a:lnTo>
                <a:lnTo>
                  <a:pt x="12072884" y="942044"/>
                </a:lnTo>
                <a:cubicBezTo>
                  <a:pt x="11974164" y="819446"/>
                  <a:pt x="11875232" y="694251"/>
                  <a:pt x="11677365" y="694251"/>
                </a:cubicBezTo>
                <a:cubicBezTo>
                  <a:pt x="11482617" y="694251"/>
                  <a:pt x="11384323" y="815389"/>
                  <a:pt x="11286389" y="936527"/>
                </a:cubicBezTo>
                <a:close/>
                <a:moveTo>
                  <a:pt x="3127816" y="995545"/>
                </a:moveTo>
                <a:lnTo>
                  <a:pt x="3198042" y="902785"/>
                </a:lnTo>
                <a:cubicBezTo>
                  <a:pt x="3290201" y="777722"/>
                  <a:pt x="3387317" y="659986"/>
                  <a:pt x="3568470" y="659874"/>
                </a:cubicBezTo>
                <a:cubicBezTo>
                  <a:pt x="3739819" y="659874"/>
                  <a:pt x="3836213" y="765126"/>
                  <a:pt x="3923653" y="881976"/>
                </a:cubicBezTo>
                <a:lnTo>
                  <a:pt x="4005507" y="992415"/>
                </a:lnTo>
                <a:lnTo>
                  <a:pt x="3926767" y="896198"/>
                </a:lnTo>
                <a:cubicBezTo>
                  <a:pt x="3838992" y="790104"/>
                  <a:pt x="3741605" y="694251"/>
                  <a:pt x="3568471" y="694251"/>
                </a:cubicBezTo>
                <a:cubicBezTo>
                  <a:pt x="3373723" y="694251"/>
                  <a:pt x="3275430" y="815389"/>
                  <a:pt x="3177496" y="936527"/>
                </a:cubicBezTo>
                <a:close/>
                <a:moveTo>
                  <a:pt x="7182261" y="995546"/>
                </a:moveTo>
                <a:lnTo>
                  <a:pt x="7252487" y="902785"/>
                </a:lnTo>
                <a:cubicBezTo>
                  <a:pt x="7344647" y="777722"/>
                  <a:pt x="7441763" y="659986"/>
                  <a:pt x="7622915" y="659874"/>
                </a:cubicBezTo>
                <a:cubicBezTo>
                  <a:pt x="7794265" y="659874"/>
                  <a:pt x="7890660" y="765126"/>
                  <a:pt x="7978100" y="881976"/>
                </a:cubicBezTo>
                <a:lnTo>
                  <a:pt x="8059953" y="992413"/>
                </a:lnTo>
                <a:lnTo>
                  <a:pt x="7981214" y="896198"/>
                </a:lnTo>
                <a:cubicBezTo>
                  <a:pt x="7893438" y="790104"/>
                  <a:pt x="7796050" y="694251"/>
                  <a:pt x="7622917" y="694251"/>
                </a:cubicBezTo>
                <a:cubicBezTo>
                  <a:pt x="7428169" y="694251"/>
                  <a:pt x="7329875" y="815389"/>
                  <a:pt x="7231942" y="936527"/>
                </a:cubicBezTo>
                <a:close/>
                <a:moveTo>
                  <a:pt x="1470907" y="996458"/>
                </a:moveTo>
                <a:lnTo>
                  <a:pt x="1525946" y="888699"/>
                </a:lnTo>
                <a:cubicBezTo>
                  <a:pt x="1667234" y="569597"/>
                  <a:pt x="1755913" y="105448"/>
                  <a:pt x="2009685" y="105448"/>
                </a:cubicBezTo>
                <a:cubicBezTo>
                  <a:pt x="2263456" y="105448"/>
                  <a:pt x="2351378" y="569597"/>
                  <a:pt x="2492258" y="888699"/>
                </a:cubicBezTo>
                <a:lnTo>
                  <a:pt x="2546759" y="995655"/>
                </a:lnTo>
                <a:lnTo>
                  <a:pt x="2515317" y="942836"/>
                </a:lnTo>
                <a:cubicBezTo>
                  <a:pt x="2362851" y="657970"/>
                  <a:pt x="2277958" y="202184"/>
                  <a:pt x="2009684" y="202184"/>
                </a:cubicBezTo>
                <a:cubicBezTo>
                  <a:pt x="1741410" y="202184"/>
                  <a:pt x="1655760" y="657970"/>
                  <a:pt x="1502900" y="942836"/>
                </a:cubicBezTo>
                <a:close/>
                <a:moveTo>
                  <a:pt x="5525350" y="996465"/>
                </a:moveTo>
                <a:lnTo>
                  <a:pt x="5580393" y="888699"/>
                </a:lnTo>
                <a:cubicBezTo>
                  <a:pt x="5721681" y="569597"/>
                  <a:pt x="5810361" y="105448"/>
                  <a:pt x="6064132" y="105448"/>
                </a:cubicBezTo>
                <a:cubicBezTo>
                  <a:pt x="6317902" y="105448"/>
                  <a:pt x="6405824" y="569597"/>
                  <a:pt x="6546704" y="888699"/>
                </a:cubicBezTo>
                <a:lnTo>
                  <a:pt x="6601204" y="995653"/>
                </a:lnTo>
                <a:lnTo>
                  <a:pt x="6569764" y="942836"/>
                </a:lnTo>
                <a:cubicBezTo>
                  <a:pt x="6417298" y="657970"/>
                  <a:pt x="6332405" y="202184"/>
                  <a:pt x="6064131" y="202184"/>
                </a:cubicBezTo>
                <a:cubicBezTo>
                  <a:pt x="5795856" y="202184"/>
                  <a:pt x="5710208" y="657970"/>
                  <a:pt x="5557348" y="942836"/>
                </a:cubicBezTo>
                <a:close/>
                <a:moveTo>
                  <a:pt x="9579794" y="996471"/>
                </a:moveTo>
                <a:lnTo>
                  <a:pt x="9634839" y="888699"/>
                </a:lnTo>
                <a:cubicBezTo>
                  <a:pt x="9776127" y="569597"/>
                  <a:pt x="9864807" y="105448"/>
                  <a:pt x="10118579" y="105448"/>
                </a:cubicBezTo>
                <a:cubicBezTo>
                  <a:pt x="10372350" y="105448"/>
                  <a:pt x="10460272" y="569597"/>
                  <a:pt x="10601152" y="888699"/>
                </a:cubicBezTo>
                <a:lnTo>
                  <a:pt x="10655650" y="995648"/>
                </a:lnTo>
                <a:lnTo>
                  <a:pt x="10624211" y="942836"/>
                </a:lnTo>
                <a:cubicBezTo>
                  <a:pt x="10471746" y="657970"/>
                  <a:pt x="10386852" y="202184"/>
                  <a:pt x="10118577" y="202184"/>
                </a:cubicBezTo>
                <a:cubicBezTo>
                  <a:pt x="9850303" y="202184"/>
                  <a:pt x="9764654" y="657970"/>
                  <a:pt x="9611794" y="942836"/>
                </a:cubicBezTo>
                <a:close/>
                <a:moveTo>
                  <a:pt x="5524497" y="1004708"/>
                </a:moveTo>
                <a:lnTo>
                  <a:pt x="5580375" y="906828"/>
                </a:lnTo>
                <a:cubicBezTo>
                  <a:pt x="5721681" y="621314"/>
                  <a:pt x="5810412" y="206022"/>
                  <a:pt x="6064131" y="206022"/>
                </a:cubicBezTo>
                <a:cubicBezTo>
                  <a:pt x="6317848" y="206022"/>
                  <a:pt x="6405890" y="621314"/>
                  <a:pt x="6546791" y="906828"/>
                </a:cubicBezTo>
                <a:lnTo>
                  <a:pt x="6601960" y="1003695"/>
                </a:lnTo>
                <a:lnTo>
                  <a:pt x="6569760" y="955958"/>
                </a:lnTo>
                <a:cubicBezTo>
                  <a:pt x="6417328" y="704604"/>
                  <a:pt x="6332514" y="302437"/>
                  <a:pt x="6064131" y="302437"/>
                </a:cubicBezTo>
                <a:cubicBezTo>
                  <a:pt x="5795747" y="302437"/>
                  <a:pt x="5710290" y="704604"/>
                  <a:pt x="5557457" y="955958"/>
                </a:cubicBezTo>
                <a:close/>
                <a:moveTo>
                  <a:pt x="9578942" y="1004710"/>
                </a:moveTo>
                <a:lnTo>
                  <a:pt x="9634822" y="906828"/>
                </a:lnTo>
                <a:cubicBezTo>
                  <a:pt x="9776128" y="621314"/>
                  <a:pt x="9864859" y="206022"/>
                  <a:pt x="10118577" y="206022"/>
                </a:cubicBezTo>
                <a:cubicBezTo>
                  <a:pt x="10372295" y="206022"/>
                  <a:pt x="10460338" y="621314"/>
                  <a:pt x="10601239" y="906828"/>
                </a:cubicBezTo>
                <a:lnTo>
                  <a:pt x="10656408" y="1003695"/>
                </a:lnTo>
                <a:lnTo>
                  <a:pt x="10624208" y="955958"/>
                </a:lnTo>
                <a:cubicBezTo>
                  <a:pt x="10471776" y="704604"/>
                  <a:pt x="10386961" y="302437"/>
                  <a:pt x="10118578" y="302437"/>
                </a:cubicBezTo>
                <a:cubicBezTo>
                  <a:pt x="9850194" y="302437"/>
                  <a:pt x="9764737" y="704604"/>
                  <a:pt x="9611904" y="955958"/>
                </a:cubicBezTo>
                <a:close/>
                <a:moveTo>
                  <a:pt x="1470047" y="1004710"/>
                </a:moveTo>
                <a:lnTo>
                  <a:pt x="1525928" y="906828"/>
                </a:lnTo>
                <a:cubicBezTo>
                  <a:pt x="1667234" y="621314"/>
                  <a:pt x="1755965" y="206022"/>
                  <a:pt x="2009684" y="206022"/>
                </a:cubicBezTo>
                <a:cubicBezTo>
                  <a:pt x="2263402" y="206022"/>
                  <a:pt x="2351444" y="621314"/>
                  <a:pt x="2492345" y="906828"/>
                </a:cubicBezTo>
                <a:lnTo>
                  <a:pt x="2547515" y="1003697"/>
                </a:lnTo>
                <a:lnTo>
                  <a:pt x="2515313" y="955958"/>
                </a:lnTo>
                <a:cubicBezTo>
                  <a:pt x="2362882" y="704604"/>
                  <a:pt x="2278067" y="302437"/>
                  <a:pt x="2009683" y="302437"/>
                </a:cubicBezTo>
                <a:cubicBezTo>
                  <a:pt x="1741300" y="302437"/>
                  <a:pt x="1655843" y="704604"/>
                  <a:pt x="1503009" y="955958"/>
                </a:cubicBezTo>
                <a:close/>
                <a:moveTo>
                  <a:pt x="8171660" y="1005340"/>
                </a:moveTo>
                <a:lnTo>
                  <a:pt x="8199315" y="979287"/>
                </a:lnTo>
                <a:cubicBezTo>
                  <a:pt x="8287384" y="896374"/>
                  <a:pt x="8384548" y="819926"/>
                  <a:pt x="8558431" y="819926"/>
                </a:cubicBezTo>
                <a:cubicBezTo>
                  <a:pt x="8703773" y="819926"/>
                  <a:pt x="8794859" y="872765"/>
                  <a:pt x="8872532" y="938814"/>
                </a:cubicBezTo>
                <a:lnTo>
                  <a:pt x="8942400" y="1003323"/>
                </a:lnTo>
                <a:lnTo>
                  <a:pt x="8875570" y="947511"/>
                </a:lnTo>
                <a:cubicBezTo>
                  <a:pt x="8797851" y="887815"/>
                  <a:pt x="8705214" y="839113"/>
                  <a:pt x="8558433" y="839113"/>
                </a:cubicBezTo>
                <a:cubicBezTo>
                  <a:pt x="8383231" y="839113"/>
                  <a:pt x="8286007" y="907871"/>
                  <a:pt x="8197349" y="983398"/>
                </a:cubicBezTo>
                <a:close/>
                <a:moveTo>
                  <a:pt x="4117214" y="1005340"/>
                </a:moveTo>
                <a:lnTo>
                  <a:pt x="4144868" y="979287"/>
                </a:lnTo>
                <a:cubicBezTo>
                  <a:pt x="4232938" y="896374"/>
                  <a:pt x="4330101" y="819926"/>
                  <a:pt x="4503985" y="819926"/>
                </a:cubicBezTo>
                <a:cubicBezTo>
                  <a:pt x="4649326" y="819926"/>
                  <a:pt x="4740413" y="872765"/>
                  <a:pt x="4818087" y="938814"/>
                </a:cubicBezTo>
                <a:lnTo>
                  <a:pt x="4887960" y="1003329"/>
                </a:lnTo>
                <a:lnTo>
                  <a:pt x="4821124" y="947511"/>
                </a:lnTo>
                <a:cubicBezTo>
                  <a:pt x="4743405" y="887815"/>
                  <a:pt x="4650766" y="839113"/>
                  <a:pt x="4503986" y="839113"/>
                </a:cubicBezTo>
                <a:cubicBezTo>
                  <a:pt x="4328784" y="839113"/>
                  <a:pt x="4231560" y="907871"/>
                  <a:pt x="4142903" y="983398"/>
                </a:cubicBezTo>
                <a:close/>
                <a:moveTo>
                  <a:pt x="62760" y="1005346"/>
                </a:moveTo>
                <a:lnTo>
                  <a:pt x="90421" y="979286"/>
                </a:lnTo>
                <a:cubicBezTo>
                  <a:pt x="178490" y="896374"/>
                  <a:pt x="275654" y="819926"/>
                  <a:pt x="449537" y="819926"/>
                </a:cubicBezTo>
                <a:cubicBezTo>
                  <a:pt x="594879" y="819926"/>
                  <a:pt x="685965" y="872765"/>
                  <a:pt x="763638" y="938814"/>
                </a:cubicBezTo>
                <a:lnTo>
                  <a:pt x="833509" y="1003326"/>
                </a:lnTo>
                <a:lnTo>
                  <a:pt x="766676" y="947511"/>
                </a:lnTo>
                <a:cubicBezTo>
                  <a:pt x="688957" y="887815"/>
                  <a:pt x="596320" y="839113"/>
                  <a:pt x="449539" y="839113"/>
                </a:cubicBezTo>
                <a:cubicBezTo>
                  <a:pt x="274337" y="839113"/>
                  <a:pt x="177113" y="907871"/>
                  <a:pt x="88455" y="983397"/>
                </a:cubicBezTo>
                <a:close/>
                <a:moveTo>
                  <a:pt x="11232986" y="1006495"/>
                </a:moveTo>
                <a:lnTo>
                  <a:pt x="11306866" y="918132"/>
                </a:lnTo>
                <a:cubicBezTo>
                  <a:pt x="11398972" y="804974"/>
                  <a:pt x="11496062" y="698492"/>
                  <a:pt x="11677365" y="698567"/>
                </a:cubicBezTo>
                <a:cubicBezTo>
                  <a:pt x="11873193" y="698567"/>
                  <a:pt x="11971257" y="823043"/>
                  <a:pt x="12069804" y="945316"/>
                </a:cubicBezTo>
                <a:lnTo>
                  <a:pt x="12122844" y="1005870"/>
                </a:lnTo>
                <a:lnTo>
                  <a:pt x="12072614" y="954532"/>
                </a:lnTo>
                <a:cubicBezTo>
                  <a:pt x="11973849" y="844829"/>
                  <a:pt x="11875231" y="732945"/>
                  <a:pt x="11677365" y="732945"/>
                </a:cubicBezTo>
                <a:cubicBezTo>
                  <a:pt x="11482696" y="732945"/>
                  <a:pt x="11384382" y="841331"/>
                  <a:pt x="11286418" y="949718"/>
                </a:cubicBezTo>
                <a:close/>
                <a:moveTo>
                  <a:pt x="7178534" y="1006500"/>
                </a:moveTo>
                <a:lnTo>
                  <a:pt x="7252418" y="918132"/>
                </a:lnTo>
                <a:cubicBezTo>
                  <a:pt x="7344525" y="804974"/>
                  <a:pt x="7441614" y="698492"/>
                  <a:pt x="7622917" y="698567"/>
                </a:cubicBezTo>
                <a:cubicBezTo>
                  <a:pt x="7818745" y="698567"/>
                  <a:pt x="7916809" y="823043"/>
                  <a:pt x="8015356" y="945316"/>
                </a:cubicBezTo>
                <a:lnTo>
                  <a:pt x="8068389" y="1005862"/>
                </a:lnTo>
                <a:lnTo>
                  <a:pt x="8018166" y="954533"/>
                </a:lnTo>
                <a:cubicBezTo>
                  <a:pt x="7919401" y="844829"/>
                  <a:pt x="7820783" y="732945"/>
                  <a:pt x="7622917" y="732945"/>
                </a:cubicBezTo>
                <a:cubicBezTo>
                  <a:pt x="7428248" y="732945"/>
                  <a:pt x="7329934" y="841331"/>
                  <a:pt x="7231971" y="949718"/>
                </a:cubicBezTo>
                <a:close/>
                <a:moveTo>
                  <a:pt x="3124086" y="1006503"/>
                </a:moveTo>
                <a:lnTo>
                  <a:pt x="3197973" y="918132"/>
                </a:lnTo>
                <a:cubicBezTo>
                  <a:pt x="3290080" y="804974"/>
                  <a:pt x="3387169" y="698492"/>
                  <a:pt x="3568471" y="698567"/>
                </a:cubicBezTo>
                <a:cubicBezTo>
                  <a:pt x="3764300" y="698567"/>
                  <a:pt x="3862364" y="823043"/>
                  <a:pt x="3960909" y="945316"/>
                </a:cubicBezTo>
                <a:lnTo>
                  <a:pt x="4013944" y="1005864"/>
                </a:lnTo>
                <a:lnTo>
                  <a:pt x="3963718" y="954533"/>
                </a:lnTo>
                <a:cubicBezTo>
                  <a:pt x="3864955" y="844829"/>
                  <a:pt x="3766337" y="732945"/>
                  <a:pt x="3568471" y="732945"/>
                </a:cubicBezTo>
                <a:cubicBezTo>
                  <a:pt x="3373802" y="732945"/>
                  <a:pt x="3275489" y="841331"/>
                  <a:pt x="3177525" y="949718"/>
                </a:cubicBezTo>
                <a:close/>
                <a:moveTo>
                  <a:pt x="2631979" y="1006714"/>
                </a:moveTo>
                <a:lnTo>
                  <a:pt x="2646393" y="989985"/>
                </a:lnTo>
                <a:cubicBezTo>
                  <a:pt x="2687664" y="949497"/>
                  <a:pt x="2734375" y="925941"/>
                  <a:pt x="2788676" y="925941"/>
                </a:cubicBezTo>
                <a:cubicBezTo>
                  <a:pt x="2861077" y="925941"/>
                  <a:pt x="2920055" y="944772"/>
                  <a:pt x="2970664" y="975372"/>
                </a:cubicBezTo>
                <a:lnTo>
                  <a:pt x="3003461" y="998780"/>
                </a:lnTo>
                <a:lnTo>
                  <a:pt x="2972132" y="978674"/>
                </a:lnTo>
                <a:cubicBezTo>
                  <a:pt x="2921170" y="950979"/>
                  <a:pt x="2861709" y="933936"/>
                  <a:pt x="2788679" y="933936"/>
                </a:cubicBezTo>
                <a:cubicBezTo>
                  <a:pt x="2739842" y="933936"/>
                  <a:pt x="2697085" y="950776"/>
                  <a:pt x="2658895" y="980245"/>
                </a:cubicBezTo>
                <a:close/>
                <a:moveTo>
                  <a:pt x="6686425" y="1006715"/>
                </a:moveTo>
                <a:lnTo>
                  <a:pt x="6700839" y="989985"/>
                </a:lnTo>
                <a:cubicBezTo>
                  <a:pt x="6742109" y="949497"/>
                  <a:pt x="6788822" y="925941"/>
                  <a:pt x="6843122" y="925941"/>
                </a:cubicBezTo>
                <a:cubicBezTo>
                  <a:pt x="6915523" y="925941"/>
                  <a:pt x="6974501" y="944772"/>
                  <a:pt x="7025110" y="975372"/>
                </a:cubicBezTo>
                <a:lnTo>
                  <a:pt x="7057908" y="998780"/>
                </a:lnTo>
                <a:lnTo>
                  <a:pt x="7026579" y="978674"/>
                </a:lnTo>
                <a:cubicBezTo>
                  <a:pt x="6975617" y="950979"/>
                  <a:pt x="6916156" y="933936"/>
                  <a:pt x="6843125" y="933936"/>
                </a:cubicBezTo>
                <a:cubicBezTo>
                  <a:pt x="6794288" y="933936"/>
                  <a:pt x="6751531" y="950776"/>
                  <a:pt x="6713341" y="980245"/>
                </a:cubicBezTo>
                <a:close/>
                <a:moveTo>
                  <a:pt x="10740868" y="1006719"/>
                </a:moveTo>
                <a:lnTo>
                  <a:pt x="10755286" y="989985"/>
                </a:lnTo>
                <a:cubicBezTo>
                  <a:pt x="10796557" y="949497"/>
                  <a:pt x="10843269" y="925941"/>
                  <a:pt x="10897570" y="925941"/>
                </a:cubicBezTo>
                <a:cubicBezTo>
                  <a:pt x="10969971" y="925941"/>
                  <a:pt x="11028948" y="944772"/>
                  <a:pt x="11079557" y="975372"/>
                </a:cubicBezTo>
                <a:lnTo>
                  <a:pt x="11112352" y="998777"/>
                </a:lnTo>
                <a:lnTo>
                  <a:pt x="11081027" y="978674"/>
                </a:lnTo>
                <a:cubicBezTo>
                  <a:pt x="11030064" y="950979"/>
                  <a:pt x="10970603" y="933936"/>
                  <a:pt x="10897573" y="933936"/>
                </a:cubicBezTo>
                <a:cubicBezTo>
                  <a:pt x="10848736" y="933936"/>
                  <a:pt x="10805978" y="950776"/>
                  <a:pt x="10767788" y="980245"/>
                </a:cubicBezTo>
                <a:close/>
                <a:moveTo>
                  <a:pt x="4009543" y="1007611"/>
                </a:moveTo>
                <a:lnTo>
                  <a:pt x="3963752" y="966379"/>
                </a:lnTo>
                <a:cubicBezTo>
                  <a:pt x="3865044" y="869695"/>
                  <a:pt x="3766336" y="770762"/>
                  <a:pt x="3568471" y="770762"/>
                </a:cubicBezTo>
                <a:cubicBezTo>
                  <a:pt x="3373482" y="770762"/>
                  <a:pt x="3275189" y="866397"/>
                  <a:pt x="3177314" y="962032"/>
                </a:cubicBezTo>
                <a:lnTo>
                  <a:pt x="3130547" y="1005925"/>
                </a:lnTo>
                <a:lnTo>
                  <a:pt x="3180174" y="953116"/>
                </a:lnTo>
                <a:cubicBezTo>
                  <a:pt x="3275709" y="847108"/>
                  <a:pt x="3374522" y="737262"/>
                  <a:pt x="3568471" y="737262"/>
                </a:cubicBezTo>
                <a:cubicBezTo>
                  <a:pt x="3764358" y="737262"/>
                  <a:pt x="3862392" y="848562"/>
                  <a:pt x="3960952" y="957973"/>
                </a:cubicBezTo>
                <a:close/>
                <a:moveTo>
                  <a:pt x="12118440" y="1007613"/>
                </a:moveTo>
                <a:lnTo>
                  <a:pt x="12072647" y="966379"/>
                </a:lnTo>
                <a:cubicBezTo>
                  <a:pt x="11973939" y="869695"/>
                  <a:pt x="11875231" y="770762"/>
                  <a:pt x="11677365" y="770762"/>
                </a:cubicBezTo>
                <a:cubicBezTo>
                  <a:pt x="11482377" y="770762"/>
                  <a:pt x="11384083" y="866397"/>
                  <a:pt x="11286209" y="962032"/>
                </a:cubicBezTo>
                <a:lnTo>
                  <a:pt x="11239434" y="1005932"/>
                </a:lnTo>
                <a:lnTo>
                  <a:pt x="11289067" y="953116"/>
                </a:lnTo>
                <a:cubicBezTo>
                  <a:pt x="11384603" y="847108"/>
                  <a:pt x="11483415" y="737262"/>
                  <a:pt x="11677365" y="737262"/>
                </a:cubicBezTo>
                <a:cubicBezTo>
                  <a:pt x="11873253" y="737262"/>
                  <a:pt x="11971286" y="848562"/>
                  <a:pt x="12069848" y="957973"/>
                </a:cubicBezTo>
                <a:close/>
                <a:moveTo>
                  <a:pt x="8063996" y="1007617"/>
                </a:moveTo>
                <a:lnTo>
                  <a:pt x="8018199" y="966379"/>
                </a:lnTo>
                <a:cubicBezTo>
                  <a:pt x="7919491" y="869695"/>
                  <a:pt x="7820783" y="770762"/>
                  <a:pt x="7622917" y="770762"/>
                </a:cubicBezTo>
                <a:cubicBezTo>
                  <a:pt x="7427929" y="770762"/>
                  <a:pt x="7329635" y="866397"/>
                  <a:pt x="7231761" y="962032"/>
                </a:cubicBezTo>
                <a:lnTo>
                  <a:pt x="7184986" y="1005932"/>
                </a:lnTo>
                <a:lnTo>
                  <a:pt x="7234619" y="953116"/>
                </a:lnTo>
                <a:cubicBezTo>
                  <a:pt x="7330155" y="847108"/>
                  <a:pt x="7428967" y="737262"/>
                  <a:pt x="7622917" y="737262"/>
                </a:cubicBezTo>
                <a:cubicBezTo>
                  <a:pt x="7818805" y="737262"/>
                  <a:pt x="7916838" y="848562"/>
                  <a:pt x="8015400" y="957973"/>
                </a:cubicBezTo>
                <a:close/>
                <a:moveTo>
                  <a:pt x="1387005" y="1007710"/>
                </a:moveTo>
                <a:lnTo>
                  <a:pt x="1359060" y="980245"/>
                </a:lnTo>
                <a:cubicBezTo>
                  <a:pt x="1320860" y="950776"/>
                  <a:pt x="1278119" y="933936"/>
                  <a:pt x="1229332" y="933936"/>
                </a:cubicBezTo>
                <a:cubicBezTo>
                  <a:pt x="1180545" y="933936"/>
                  <a:pt x="1137823" y="939245"/>
                  <a:pt x="1099657" y="948535"/>
                </a:cubicBezTo>
                <a:lnTo>
                  <a:pt x="999726" y="986117"/>
                </a:lnTo>
                <a:lnTo>
                  <a:pt x="1046687" y="960815"/>
                </a:lnTo>
                <a:cubicBezTo>
                  <a:pt x="1097341" y="939274"/>
                  <a:pt x="1156539" y="925941"/>
                  <a:pt x="1229330" y="925941"/>
                </a:cubicBezTo>
                <a:cubicBezTo>
                  <a:pt x="1283642" y="925941"/>
                  <a:pt x="1330389" y="949497"/>
                  <a:pt x="1371711" y="989985"/>
                </a:cubicBezTo>
                <a:close/>
                <a:moveTo>
                  <a:pt x="9495901" y="1007713"/>
                </a:moveTo>
                <a:lnTo>
                  <a:pt x="9467953" y="980245"/>
                </a:lnTo>
                <a:cubicBezTo>
                  <a:pt x="9429753" y="950776"/>
                  <a:pt x="9387012" y="933936"/>
                  <a:pt x="9338225" y="933936"/>
                </a:cubicBezTo>
                <a:cubicBezTo>
                  <a:pt x="9289438" y="933936"/>
                  <a:pt x="9246717" y="939245"/>
                  <a:pt x="9208551" y="948535"/>
                </a:cubicBezTo>
                <a:lnTo>
                  <a:pt x="9108619" y="986118"/>
                </a:lnTo>
                <a:lnTo>
                  <a:pt x="9155581" y="960815"/>
                </a:lnTo>
                <a:cubicBezTo>
                  <a:pt x="9206234" y="939274"/>
                  <a:pt x="9265433" y="925941"/>
                  <a:pt x="9338224" y="925941"/>
                </a:cubicBezTo>
                <a:cubicBezTo>
                  <a:pt x="9392536" y="925941"/>
                  <a:pt x="9439283" y="949497"/>
                  <a:pt x="9480604" y="989985"/>
                </a:cubicBezTo>
                <a:close/>
                <a:moveTo>
                  <a:pt x="5441456" y="1007713"/>
                </a:moveTo>
                <a:lnTo>
                  <a:pt x="5413507" y="980245"/>
                </a:lnTo>
                <a:cubicBezTo>
                  <a:pt x="5375307" y="950776"/>
                  <a:pt x="5332566" y="933936"/>
                  <a:pt x="5283779" y="933936"/>
                </a:cubicBezTo>
                <a:cubicBezTo>
                  <a:pt x="5234992" y="933936"/>
                  <a:pt x="5192271" y="939245"/>
                  <a:pt x="5154105" y="948535"/>
                </a:cubicBezTo>
                <a:lnTo>
                  <a:pt x="5054174" y="986118"/>
                </a:lnTo>
                <a:lnTo>
                  <a:pt x="5101135" y="960815"/>
                </a:lnTo>
                <a:cubicBezTo>
                  <a:pt x="5151787" y="939274"/>
                  <a:pt x="5210987" y="925941"/>
                  <a:pt x="5283779" y="925941"/>
                </a:cubicBezTo>
                <a:cubicBezTo>
                  <a:pt x="5338090" y="925941"/>
                  <a:pt x="5384837" y="949497"/>
                  <a:pt x="5426159" y="989985"/>
                </a:cubicBezTo>
                <a:close/>
                <a:moveTo>
                  <a:pt x="4117849" y="1010480"/>
                </a:moveTo>
                <a:lnTo>
                  <a:pt x="4144938" y="987343"/>
                </a:lnTo>
                <a:cubicBezTo>
                  <a:pt x="4233073" y="912233"/>
                  <a:pt x="4330104" y="843429"/>
                  <a:pt x="4503986" y="843429"/>
                </a:cubicBezTo>
                <a:cubicBezTo>
                  <a:pt x="4649268" y="843429"/>
                  <a:pt x="4740361" y="891209"/>
                  <a:pt x="4818062" y="950934"/>
                </a:cubicBezTo>
                <a:lnTo>
                  <a:pt x="4887267" y="1008694"/>
                </a:lnTo>
                <a:lnTo>
                  <a:pt x="4821021" y="959171"/>
                </a:lnTo>
                <a:cubicBezTo>
                  <a:pt x="4743359" y="905758"/>
                  <a:pt x="4650766" y="862138"/>
                  <a:pt x="4503985" y="862138"/>
                </a:cubicBezTo>
                <a:cubicBezTo>
                  <a:pt x="4328844" y="862138"/>
                  <a:pt x="4231454" y="923836"/>
                  <a:pt x="4142845" y="991380"/>
                </a:cubicBezTo>
                <a:close/>
                <a:moveTo>
                  <a:pt x="63397" y="1010484"/>
                </a:moveTo>
                <a:lnTo>
                  <a:pt x="90490" y="987343"/>
                </a:lnTo>
                <a:cubicBezTo>
                  <a:pt x="178627" y="912233"/>
                  <a:pt x="275656" y="843429"/>
                  <a:pt x="449539" y="843429"/>
                </a:cubicBezTo>
                <a:cubicBezTo>
                  <a:pt x="594820" y="843429"/>
                  <a:pt x="685914" y="891209"/>
                  <a:pt x="763612" y="950934"/>
                </a:cubicBezTo>
                <a:lnTo>
                  <a:pt x="832818" y="1008693"/>
                </a:lnTo>
                <a:lnTo>
                  <a:pt x="766573" y="959171"/>
                </a:lnTo>
                <a:cubicBezTo>
                  <a:pt x="688911" y="905758"/>
                  <a:pt x="596318" y="862138"/>
                  <a:pt x="449538" y="862138"/>
                </a:cubicBezTo>
                <a:cubicBezTo>
                  <a:pt x="274396" y="862138"/>
                  <a:pt x="177007" y="923836"/>
                  <a:pt x="88397" y="991380"/>
                </a:cubicBezTo>
                <a:close/>
                <a:moveTo>
                  <a:pt x="8172289" y="1010486"/>
                </a:moveTo>
                <a:lnTo>
                  <a:pt x="8199384" y="987343"/>
                </a:lnTo>
                <a:cubicBezTo>
                  <a:pt x="8287521" y="912233"/>
                  <a:pt x="8384550" y="843429"/>
                  <a:pt x="8558433" y="843429"/>
                </a:cubicBezTo>
                <a:cubicBezTo>
                  <a:pt x="8703715" y="843429"/>
                  <a:pt x="8794808" y="891209"/>
                  <a:pt x="8872506" y="950934"/>
                </a:cubicBezTo>
                <a:lnTo>
                  <a:pt x="8941709" y="1008691"/>
                </a:lnTo>
                <a:lnTo>
                  <a:pt x="8875467" y="959171"/>
                </a:lnTo>
                <a:cubicBezTo>
                  <a:pt x="8797805" y="905758"/>
                  <a:pt x="8705212" y="862138"/>
                  <a:pt x="8558432" y="862138"/>
                </a:cubicBezTo>
                <a:cubicBezTo>
                  <a:pt x="8383290" y="862138"/>
                  <a:pt x="8285901" y="923836"/>
                  <a:pt x="8197292" y="991380"/>
                </a:cubicBezTo>
                <a:close/>
                <a:moveTo>
                  <a:pt x="959465" y="1011520"/>
                </a:moveTo>
                <a:lnTo>
                  <a:pt x="976486" y="998640"/>
                </a:lnTo>
                <a:lnTo>
                  <a:pt x="993691" y="989369"/>
                </a:lnTo>
                <a:close/>
                <a:moveTo>
                  <a:pt x="5013913" y="1011521"/>
                </a:moveTo>
                <a:lnTo>
                  <a:pt x="5030933" y="998640"/>
                </a:lnTo>
                <a:lnTo>
                  <a:pt x="5048140" y="989369"/>
                </a:lnTo>
                <a:close/>
                <a:moveTo>
                  <a:pt x="9068357" y="1011522"/>
                </a:moveTo>
                <a:lnTo>
                  <a:pt x="9085380" y="998640"/>
                </a:lnTo>
                <a:lnTo>
                  <a:pt x="9102587" y="989368"/>
                </a:lnTo>
                <a:close/>
                <a:moveTo>
                  <a:pt x="10658834" y="1014322"/>
                </a:moveTo>
                <a:lnTo>
                  <a:pt x="10624025" y="969636"/>
                </a:lnTo>
                <a:cubicBezTo>
                  <a:pt x="10471460" y="751794"/>
                  <a:pt x="10386577" y="403247"/>
                  <a:pt x="10118578" y="403247"/>
                </a:cubicBezTo>
                <a:cubicBezTo>
                  <a:pt x="9850579" y="403247"/>
                  <a:pt x="9764789" y="751794"/>
                  <a:pt x="9611839" y="969636"/>
                </a:cubicBezTo>
                <a:lnTo>
                  <a:pt x="9579518" y="1011041"/>
                </a:lnTo>
                <a:lnTo>
                  <a:pt x="9635071" y="925196"/>
                </a:lnTo>
                <a:cubicBezTo>
                  <a:pt x="9776370" y="673271"/>
                  <a:pt x="9864859" y="306835"/>
                  <a:pt x="10118578" y="306835"/>
                </a:cubicBezTo>
                <a:cubicBezTo>
                  <a:pt x="10372296" y="306835"/>
                  <a:pt x="10460407" y="673271"/>
                  <a:pt x="10601309" y="925196"/>
                </a:cubicBezTo>
                <a:close/>
                <a:moveTo>
                  <a:pt x="6604386" y="1014323"/>
                </a:moveTo>
                <a:lnTo>
                  <a:pt x="6569577" y="969636"/>
                </a:lnTo>
                <a:cubicBezTo>
                  <a:pt x="6417013" y="751794"/>
                  <a:pt x="6332129" y="403247"/>
                  <a:pt x="6064131" y="403247"/>
                </a:cubicBezTo>
                <a:cubicBezTo>
                  <a:pt x="5796132" y="403247"/>
                  <a:pt x="5710342" y="751794"/>
                  <a:pt x="5557392" y="969636"/>
                </a:cubicBezTo>
                <a:lnTo>
                  <a:pt x="5525074" y="1011037"/>
                </a:lnTo>
                <a:lnTo>
                  <a:pt x="5580625" y="925196"/>
                </a:lnTo>
                <a:cubicBezTo>
                  <a:pt x="5721924" y="673271"/>
                  <a:pt x="5810413" y="306835"/>
                  <a:pt x="6064131" y="306835"/>
                </a:cubicBezTo>
                <a:cubicBezTo>
                  <a:pt x="6317848" y="306835"/>
                  <a:pt x="6405959" y="673271"/>
                  <a:pt x="6546862" y="925196"/>
                </a:cubicBezTo>
                <a:close/>
                <a:moveTo>
                  <a:pt x="2549941" y="1014324"/>
                </a:moveTo>
                <a:lnTo>
                  <a:pt x="2515130" y="969636"/>
                </a:lnTo>
                <a:cubicBezTo>
                  <a:pt x="2362566" y="751794"/>
                  <a:pt x="2277683" y="403247"/>
                  <a:pt x="2009683" y="403247"/>
                </a:cubicBezTo>
                <a:cubicBezTo>
                  <a:pt x="1741685" y="403247"/>
                  <a:pt x="1655894" y="751794"/>
                  <a:pt x="1502945" y="969636"/>
                </a:cubicBezTo>
                <a:lnTo>
                  <a:pt x="1470626" y="1011039"/>
                </a:lnTo>
                <a:lnTo>
                  <a:pt x="1526177" y="925196"/>
                </a:lnTo>
                <a:cubicBezTo>
                  <a:pt x="1667475" y="673271"/>
                  <a:pt x="1755965" y="306835"/>
                  <a:pt x="2009683" y="306835"/>
                </a:cubicBezTo>
                <a:cubicBezTo>
                  <a:pt x="2263402" y="306835"/>
                  <a:pt x="2351513" y="673271"/>
                  <a:pt x="2492415" y="925196"/>
                </a:cubicBezTo>
                <a:close/>
                <a:moveTo>
                  <a:pt x="64150" y="1015553"/>
                </a:moveTo>
                <a:lnTo>
                  <a:pt x="91984" y="994361"/>
                </a:lnTo>
                <a:cubicBezTo>
                  <a:pt x="180949" y="926839"/>
                  <a:pt x="276794" y="866535"/>
                  <a:pt x="449538" y="866535"/>
                </a:cubicBezTo>
                <a:cubicBezTo>
                  <a:pt x="594730" y="866535"/>
                  <a:pt x="685812" y="909256"/>
                  <a:pt x="763527" y="962657"/>
                </a:cubicBezTo>
                <a:lnTo>
                  <a:pt x="834294" y="1015448"/>
                </a:lnTo>
                <a:lnTo>
                  <a:pt x="766494" y="970683"/>
                </a:lnTo>
                <a:cubicBezTo>
                  <a:pt x="688835" y="923533"/>
                  <a:pt x="596258" y="885084"/>
                  <a:pt x="449537" y="885084"/>
                </a:cubicBezTo>
                <a:cubicBezTo>
                  <a:pt x="274516" y="885084"/>
                  <a:pt x="177606" y="939227"/>
                  <a:pt x="88892" y="998879"/>
                </a:cubicBezTo>
                <a:close/>
                <a:moveTo>
                  <a:pt x="8173043" y="1015554"/>
                </a:moveTo>
                <a:lnTo>
                  <a:pt x="8200878" y="994361"/>
                </a:lnTo>
                <a:cubicBezTo>
                  <a:pt x="8289843" y="926839"/>
                  <a:pt x="8385688" y="866535"/>
                  <a:pt x="8558432" y="866535"/>
                </a:cubicBezTo>
                <a:cubicBezTo>
                  <a:pt x="8703624" y="866535"/>
                  <a:pt x="8794706" y="909256"/>
                  <a:pt x="8872421" y="962657"/>
                </a:cubicBezTo>
                <a:lnTo>
                  <a:pt x="8943193" y="1015452"/>
                </a:lnTo>
                <a:lnTo>
                  <a:pt x="8875388" y="970683"/>
                </a:lnTo>
                <a:cubicBezTo>
                  <a:pt x="8797730" y="923533"/>
                  <a:pt x="8705153" y="885084"/>
                  <a:pt x="8558432" y="885084"/>
                </a:cubicBezTo>
                <a:cubicBezTo>
                  <a:pt x="8383410" y="885084"/>
                  <a:pt x="8286501" y="939227"/>
                  <a:pt x="8197787" y="998879"/>
                </a:cubicBezTo>
                <a:close/>
                <a:moveTo>
                  <a:pt x="4118592" y="1015556"/>
                </a:moveTo>
                <a:lnTo>
                  <a:pt x="4146431" y="994361"/>
                </a:lnTo>
                <a:cubicBezTo>
                  <a:pt x="4235397" y="926839"/>
                  <a:pt x="4331242" y="866535"/>
                  <a:pt x="4503985" y="866535"/>
                </a:cubicBezTo>
                <a:cubicBezTo>
                  <a:pt x="4649178" y="866535"/>
                  <a:pt x="4740260" y="909256"/>
                  <a:pt x="4817976" y="962657"/>
                </a:cubicBezTo>
                <a:lnTo>
                  <a:pt x="4888741" y="1015448"/>
                </a:lnTo>
                <a:lnTo>
                  <a:pt x="4820942" y="970683"/>
                </a:lnTo>
                <a:cubicBezTo>
                  <a:pt x="4743284" y="923533"/>
                  <a:pt x="4650707" y="885084"/>
                  <a:pt x="4503986" y="885084"/>
                </a:cubicBezTo>
                <a:cubicBezTo>
                  <a:pt x="4328963" y="885084"/>
                  <a:pt x="4232054" y="939227"/>
                  <a:pt x="4143340" y="998879"/>
                </a:cubicBezTo>
                <a:close/>
                <a:moveTo>
                  <a:pt x="10736438" y="1015892"/>
                </a:moveTo>
                <a:lnTo>
                  <a:pt x="10755132" y="996277"/>
                </a:lnTo>
                <a:cubicBezTo>
                  <a:pt x="10796441" y="959646"/>
                  <a:pt x="10843205" y="938333"/>
                  <a:pt x="10897573" y="938333"/>
                </a:cubicBezTo>
                <a:cubicBezTo>
                  <a:pt x="10970063" y="938333"/>
                  <a:pt x="11029092" y="955368"/>
                  <a:pt x="11079725" y="983050"/>
                </a:cubicBezTo>
                <a:lnTo>
                  <a:pt x="11124104" y="1011692"/>
                </a:lnTo>
                <a:lnTo>
                  <a:pt x="11082363" y="987583"/>
                </a:lnTo>
                <a:cubicBezTo>
                  <a:pt x="11031041" y="962445"/>
                  <a:pt x="10971051" y="946807"/>
                  <a:pt x="10897571" y="946807"/>
                </a:cubicBezTo>
                <a:cubicBezTo>
                  <a:pt x="10848764" y="946807"/>
                  <a:pt x="10806028" y="961874"/>
                  <a:pt x="10767852" y="988242"/>
                </a:cubicBezTo>
                <a:close/>
                <a:moveTo>
                  <a:pt x="6681990" y="1015892"/>
                </a:moveTo>
                <a:lnTo>
                  <a:pt x="6700685" y="996277"/>
                </a:lnTo>
                <a:cubicBezTo>
                  <a:pt x="6741993" y="959646"/>
                  <a:pt x="6788757" y="938333"/>
                  <a:pt x="6843125" y="938333"/>
                </a:cubicBezTo>
                <a:cubicBezTo>
                  <a:pt x="6915616" y="938333"/>
                  <a:pt x="6974644" y="955368"/>
                  <a:pt x="7025277" y="983050"/>
                </a:cubicBezTo>
                <a:lnTo>
                  <a:pt x="7069652" y="1011690"/>
                </a:lnTo>
                <a:lnTo>
                  <a:pt x="7027915" y="987583"/>
                </a:lnTo>
                <a:cubicBezTo>
                  <a:pt x="6976593" y="962445"/>
                  <a:pt x="6916604" y="946807"/>
                  <a:pt x="6843123" y="946807"/>
                </a:cubicBezTo>
                <a:cubicBezTo>
                  <a:pt x="6794316" y="946807"/>
                  <a:pt x="6751580" y="961874"/>
                  <a:pt x="6713405" y="988242"/>
                </a:cubicBezTo>
                <a:close/>
                <a:moveTo>
                  <a:pt x="2627543" y="1015892"/>
                </a:moveTo>
                <a:lnTo>
                  <a:pt x="2646238" y="996277"/>
                </a:lnTo>
                <a:cubicBezTo>
                  <a:pt x="2687547" y="959646"/>
                  <a:pt x="2734310" y="938333"/>
                  <a:pt x="2788679" y="938333"/>
                </a:cubicBezTo>
                <a:cubicBezTo>
                  <a:pt x="2861170" y="938333"/>
                  <a:pt x="2920198" y="955368"/>
                  <a:pt x="2970831" y="983050"/>
                </a:cubicBezTo>
                <a:lnTo>
                  <a:pt x="3015212" y="1011694"/>
                </a:lnTo>
                <a:lnTo>
                  <a:pt x="2973468" y="987583"/>
                </a:lnTo>
                <a:cubicBezTo>
                  <a:pt x="2922147" y="962445"/>
                  <a:pt x="2862157" y="946807"/>
                  <a:pt x="2788676" y="946807"/>
                </a:cubicBezTo>
                <a:cubicBezTo>
                  <a:pt x="2739870" y="946807"/>
                  <a:pt x="2697133" y="961874"/>
                  <a:pt x="2658958" y="988242"/>
                </a:cubicBezTo>
                <a:close/>
                <a:moveTo>
                  <a:pt x="10655356" y="1015930"/>
                </a:moveTo>
                <a:lnTo>
                  <a:pt x="10583716" y="930284"/>
                </a:lnTo>
                <a:cubicBezTo>
                  <a:pt x="10454363" y="747478"/>
                  <a:pt x="10362263" y="503736"/>
                  <a:pt x="10118578" y="503736"/>
                </a:cubicBezTo>
                <a:cubicBezTo>
                  <a:pt x="9874892" y="503736"/>
                  <a:pt x="9782043" y="747478"/>
                  <a:pt x="9652265" y="930284"/>
                </a:cubicBezTo>
                <a:lnTo>
                  <a:pt x="9581311" y="1014899"/>
                </a:lnTo>
                <a:lnTo>
                  <a:pt x="9634607" y="943481"/>
                </a:lnTo>
                <a:cubicBezTo>
                  <a:pt x="9775884" y="725145"/>
                  <a:pt x="9864755" y="407564"/>
                  <a:pt x="10118578" y="407564"/>
                </a:cubicBezTo>
                <a:cubicBezTo>
                  <a:pt x="10372401" y="407564"/>
                  <a:pt x="10460548" y="725145"/>
                  <a:pt x="10601418" y="943481"/>
                </a:cubicBezTo>
                <a:close/>
                <a:moveTo>
                  <a:pt x="6600918" y="1015942"/>
                </a:moveTo>
                <a:lnTo>
                  <a:pt x="6529268" y="930284"/>
                </a:lnTo>
                <a:cubicBezTo>
                  <a:pt x="6399916" y="747478"/>
                  <a:pt x="6307815" y="503736"/>
                  <a:pt x="6064131" y="503736"/>
                </a:cubicBezTo>
                <a:cubicBezTo>
                  <a:pt x="5820445" y="503736"/>
                  <a:pt x="5727596" y="747478"/>
                  <a:pt x="5597818" y="930284"/>
                </a:cubicBezTo>
                <a:lnTo>
                  <a:pt x="5526863" y="1014899"/>
                </a:lnTo>
                <a:lnTo>
                  <a:pt x="5580160" y="943481"/>
                </a:lnTo>
                <a:cubicBezTo>
                  <a:pt x="5721437" y="725145"/>
                  <a:pt x="5810308" y="407564"/>
                  <a:pt x="6064131" y="407564"/>
                </a:cubicBezTo>
                <a:cubicBezTo>
                  <a:pt x="6317953" y="407564"/>
                  <a:pt x="6406100" y="725145"/>
                  <a:pt x="6546971" y="943481"/>
                </a:cubicBezTo>
                <a:close/>
                <a:moveTo>
                  <a:pt x="2546472" y="1015942"/>
                </a:moveTo>
                <a:lnTo>
                  <a:pt x="2474821" y="930284"/>
                </a:lnTo>
                <a:cubicBezTo>
                  <a:pt x="2345468" y="747478"/>
                  <a:pt x="2253368" y="503736"/>
                  <a:pt x="2009683" y="503736"/>
                </a:cubicBezTo>
                <a:cubicBezTo>
                  <a:pt x="1765998" y="503736"/>
                  <a:pt x="1673148" y="747478"/>
                  <a:pt x="1543370" y="930284"/>
                </a:cubicBezTo>
                <a:lnTo>
                  <a:pt x="1472419" y="1014896"/>
                </a:lnTo>
                <a:lnTo>
                  <a:pt x="1525713" y="943481"/>
                </a:lnTo>
                <a:cubicBezTo>
                  <a:pt x="1666989" y="725145"/>
                  <a:pt x="1755859" y="407564"/>
                  <a:pt x="2009683" y="407564"/>
                </a:cubicBezTo>
                <a:cubicBezTo>
                  <a:pt x="2263507" y="407564"/>
                  <a:pt x="2351654" y="725145"/>
                  <a:pt x="2492524" y="943481"/>
                </a:cubicBezTo>
                <a:close/>
                <a:moveTo>
                  <a:pt x="5006172" y="1020646"/>
                </a:moveTo>
                <a:lnTo>
                  <a:pt x="5030539" y="1003994"/>
                </a:lnTo>
                <a:lnTo>
                  <a:pt x="5047716" y="996614"/>
                </a:lnTo>
                <a:lnTo>
                  <a:pt x="5051759" y="994275"/>
                </a:lnTo>
                <a:lnTo>
                  <a:pt x="5058204" y="992108"/>
                </a:lnTo>
                <a:lnTo>
                  <a:pt x="5140641" y="956690"/>
                </a:lnTo>
                <a:cubicBezTo>
                  <a:pt x="5182149" y="945099"/>
                  <a:pt x="5229164" y="938333"/>
                  <a:pt x="5283779" y="938333"/>
                </a:cubicBezTo>
                <a:cubicBezTo>
                  <a:pt x="5338103" y="938333"/>
                  <a:pt x="5384861" y="959646"/>
                  <a:pt x="5426193" y="996277"/>
                </a:cubicBezTo>
                <a:lnTo>
                  <a:pt x="5444775" y="1015757"/>
                </a:lnTo>
                <a:lnTo>
                  <a:pt x="5413486" y="988242"/>
                </a:lnTo>
                <a:cubicBezTo>
                  <a:pt x="5375289" y="961874"/>
                  <a:pt x="5332555" y="946807"/>
                  <a:pt x="5283778" y="946807"/>
                </a:cubicBezTo>
                <a:cubicBezTo>
                  <a:pt x="5235001" y="946807"/>
                  <a:pt x="5192283" y="951554"/>
                  <a:pt x="5154117" y="959860"/>
                </a:cubicBezTo>
                <a:lnTo>
                  <a:pt x="5058204" y="992108"/>
                </a:lnTo>
                <a:lnTo>
                  <a:pt x="5047716" y="996614"/>
                </a:lnTo>
                <a:close/>
                <a:moveTo>
                  <a:pt x="951725" y="1020646"/>
                </a:moveTo>
                <a:lnTo>
                  <a:pt x="976092" y="1003994"/>
                </a:lnTo>
                <a:lnTo>
                  <a:pt x="993269" y="996614"/>
                </a:lnTo>
                <a:lnTo>
                  <a:pt x="997312" y="994275"/>
                </a:lnTo>
                <a:lnTo>
                  <a:pt x="1003756" y="992108"/>
                </a:lnTo>
                <a:lnTo>
                  <a:pt x="1086193" y="956690"/>
                </a:lnTo>
                <a:cubicBezTo>
                  <a:pt x="1127702" y="945099"/>
                  <a:pt x="1174716" y="938333"/>
                  <a:pt x="1229332" y="938333"/>
                </a:cubicBezTo>
                <a:cubicBezTo>
                  <a:pt x="1283655" y="938333"/>
                  <a:pt x="1330413" y="959646"/>
                  <a:pt x="1371745" y="996277"/>
                </a:cubicBezTo>
                <a:lnTo>
                  <a:pt x="1390328" y="1015757"/>
                </a:lnTo>
                <a:lnTo>
                  <a:pt x="1359038" y="988242"/>
                </a:lnTo>
                <a:cubicBezTo>
                  <a:pt x="1320842" y="961874"/>
                  <a:pt x="1278107" y="946807"/>
                  <a:pt x="1229330" y="946807"/>
                </a:cubicBezTo>
                <a:cubicBezTo>
                  <a:pt x="1180553" y="946807"/>
                  <a:pt x="1137836" y="951554"/>
                  <a:pt x="1099669" y="959860"/>
                </a:cubicBezTo>
                <a:lnTo>
                  <a:pt x="1003756" y="992108"/>
                </a:lnTo>
                <a:lnTo>
                  <a:pt x="993269" y="996614"/>
                </a:lnTo>
                <a:close/>
                <a:moveTo>
                  <a:pt x="9060618" y="1020647"/>
                </a:moveTo>
                <a:lnTo>
                  <a:pt x="9084986" y="1003994"/>
                </a:lnTo>
                <a:lnTo>
                  <a:pt x="9102164" y="996613"/>
                </a:lnTo>
                <a:lnTo>
                  <a:pt x="9106207" y="994275"/>
                </a:lnTo>
                <a:lnTo>
                  <a:pt x="9112648" y="992109"/>
                </a:lnTo>
                <a:lnTo>
                  <a:pt x="9195087" y="956690"/>
                </a:lnTo>
                <a:cubicBezTo>
                  <a:pt x="9236595" y="945099"/>
                  <a:pt x="9283609" y="938333"/>
                  <a:pt x="9338225" y="938333"/>
                </a:cubicBezTo>
                <a:cubicBezTo>
                  <a:pt x="9392548" y="938333"/>
                  <a:pt x="9439307" y="959646"/>
                  <a:pt x="9480639" y="996277"/>
                </a:cubicBezTo>
                <a:lnTo>
                  <a:pt x="9499219" y="1015754"/>
                </a:lnTo>
                <a:lnTo>
                  <a:pt x="9467933" y="988242"/>
                </a:lnTo>
                <a:cubicBezTo>
                  <a:pt x="9429737" y="961874"/>
                  <a:pt x="9387002" y="946807"/>
                  <a:pt x="9338225" y="946807"/>
                </a:cubicBezTo>
                <a:cubicBezTo>
                  <a:pt x="9289448" y="946807"/>
                  <a:pt x="9246731" y="951554"/>
                  <a:pt x="9208564" y="959860"/>
                </a:cubicBezTo>
                <a:lnTo>
                  <a:pt x="9112648" y="992109"/>
                </a:lnTo>
                <a:lnTo>
                  <a:pt x="9102164" y="996613"/>
                </a:lnTo>
                <a:close/>
                <a:moveTo>
                  <a:pt x="12126611" y="1020811"/>
                </a:moveTo>
                <a:lnTo>
                  <a:pt x="12072524" y="978477"/>
                </a:lnTo>
                <a:cubicBezTo>
                  <a:pt x="11973744" y="894575"/>
                  <a:pt x="11874931" y="809133"/>
                  <a:pt x="11677364" y="809133"/>
                </a:cubicBezTo>
                <a:cubicBezTo>
                  <a:pt x="11482616" y="809133"/>
                  <a:pt x="11384362" y="892017"/>
                  <a:pt x="11286448" y="974901"/>
                </a:cubicBezTo>
                <a:lnTo>
                  <a:pt x="11236209" y="1015742"/>
                </a:lnTo>
                <a:lnTo>
                  <a:pt x="11288987" y="966150"/>
                </a:lnTo>
                <a:cubicBezTo>
                  <a:pt x="11384522" y="872453"/>
                  <a:pt x="11483255" y="775478"/>
                  <a:pt x="11677365" y="775478"/>
                </a:cubicBezTo>
                <a:cubicBezTo>
                  <a:pt x="11873431" y="775478"/>
                  <a:pt x="11971510" y="873556"/>
                  <a:pt x="12070050" y="969915"/>
                </a:cubicBezTo>
                <a:close/>
                <a:moveTo>
                  <a:pt x="8072165" y="1020812"/>
                </a:moveTo>
                <a:lnTo>
                  <a:pt x="8018076" y="978477"/>
                </a:lnTo>
                <a:cubicBezTo>
                  <a:pt x="7919296" y="894575"/>
                  <a:pt x="7820483" y="809133"/>
                  <a:pt x="7622916" y="809133"/>
                </a:cubicBezTo>
                <a:cubicBezTo>
                  <a:pt x="7428168" y="809133"/>
                  <a:pt x="7329915" y="892017"/>
                  <a:pt x="7232001" y="974901"/>
                </a:cubicBezTo>
                <a:lnTo>
                  <a:pt x="7181759" y="1015745"/>
                </a:lnTo>
                <a:lnTo>
                  <a:pt x="7234539" y="966150"/>
                </a:lnTo>
                <a:cubicBezTo>
                  <a:pt x="7330074" y="872453"/>
                  <a:pt x="7428807" y="775478"/>
                  <a:pt x="7622917" y="775478"/>
                </a:cubicBezTo>
                <a:cubicBezTo>
                  <a:pt x="7818984" y="775478"/>
                  <a:pt x="7917063" y="873556"/>
                  <a:pt x="8015603" y="969915"/>
                </a:cubicBezTo>
                <a:close/>
                <a:moveTo>
                  <a:pt x="4017719" y="1020813"/>
                </a:moveTo>
                <a:lnTo>
                  <a:pt x="3963628" y="978477"/>
                </a:lnTo>
                <a:cubicBezTo>
                  <a:pt x="3864850" y="894575"/>
                  <a:pt x="3766036" y="809133"/>
                  <a:pt x="3568470" y="809133"/>
                </a:cubicBezTo>
                <a:cubicBezTo>
                  <a:pt x="3373721" y="809133"/>
                  <a:pt x="3275468" y="892017"/>
                  <a:pt x="3177554" y="974901"/>
                </a:cubicBezTo>
                <a:lnTo>
                  <a:pt x="3127315" y="1015743"/>
                </a:lnTo>
                <a:lnTo>
                  <a:pt x="3180093" y="966150"/>
                </a:lnTo>
                <a:cubicBezTo>
                  <a:pt x="3275629" y="872453"/>
                  <a:pt x="3374360" y="775478"/>
                  <a:pt x="3568471" y="775478"/>
                </a:cubicBezTo>
                <a:cubicBezTo>
                  <a:pt x="3764537" y="775478"/>
                  <a:pt x="3862617" y="873556"/>
                  <a:pt x="3961155" y="969915"/>
                </a:cubicBezTo>
                <a:close/>
                <a:moveTo>
                  <a:pt x="1005621" y="1021238"/>
                </a:moveTo>
                <a:lnTo>
                  <a:pt x="1046163" y="1007684"/>
                </a:lnTo>
                <a:cubicBezTo>
                  <a:pt x="1097011" y="996402"/>
                  <a:pt x="1156419" y="989421"/>
                  <a:pt x="1229330" y="989421"/>
                </a:cubicBezTo>
                <a:cubicBezTo>
                  <a:pt x="1265583" y="989421"/>
                  <a:pt x="1298470" y="994905"/>
                  <a:pt x="1328626" y="1004845"/>
                </a:cubicBezTo>
                <a:lnTo>
                  <a:pt x="1355681" y="1018604"/>
                </a:lnTo>
                <a:lnTo>
                  <a:pt x="1298013" y="1003227"/>
                </a:lnTo>
                <a:cubicBezTo>
                  <a:pt x="1276500" y="999488"/>
                  <a:pt x="1253668" y="997494"/>
                  <a:pt x="1229330" y="997494"/>
                </a:cubicBezTo>
                <a:cubicBezTo>
                  <a:pt x="1180653" y="997494"/>
                  <a:pt x="1138024" y="1000008"/>
                  <a:pt x="1099934" y="1004409"/>
                </a:cubicBezTo>
                <a:close/>
                <a:moveTo>
                  <a:pt x="9114516" y="1021239"/>
                </a:moveTo>
                <a:lnTo>
                  <a:pt x="9155058" y="1007684"/>
                </a:lnTo>
                <a:cubicBezTo>
                  <a:pt x="9205906" y="996402"/>
                  <a:pt x="9265314" y="989421"/>
                  <a:pt x="9338225" y="989421"/>
                </a:cubicBezTo>
                <a:cubicBezTo>
                  <a:pt x="9374478" y="989421"/>
                  <a:pt x="9407365" y="994905"/>
                  <a:pt x="9437520" y="1004845"/>
                </a:cubicBezTo>
                <a:lnTo>
                  <a:pt x="9464576" y="1018604"/>
                </a:lnTo>
                <a:lnTo>
                  <a:pt x="9406908" y="1003227"/>
                </a:lnTo>
                <a:cubicBezTo>
                  <a:pt x="9385395" y="999488"/>
                  <a:pt x="9362563" y="997494"/>
                  <a:pt x="9338225" y="997494"/>
                </a:cubicBezTo>
                <a:cubicBezTo>
                  <a:pt x="9289548" y="997494"/>
                  <a:pt x="9246919" y="1000008"/>
                  <a:pt x="9208829" y="1004409"/>
                </a:cubicBezTo>
                <a:close/>
                <a:moveTo>
                  <a:pt x="5060068" y="1021239"/>
                </a:moveTo>
                <a:lnTo>
                  <a:pt x="5100611" y="1007684"/>
                </a:lnTo>
                <a:cubicBezTo>
                  <a:pt x="5151458" y="996402"/>
                  <a:pt x="5210867" y="989421"/>
                  <a:pt x="5283778" y="989421"/>
                </a:cubicBezTo>
                <a:cubicBezTo>
                  <a:pt x="5320032" y="989421"/>
                  <a:pt x="5352919" y="994905"/>
                  <a:pt x="5383073" y="1004845"/>
                </a:cubicBezTo>
                <a:lnTo>
                  <a:pt x="5410129" y="1018604"/>
                </a:lnTo>
                <a:lnTo>
                  <a:pt x="5352462" y="1003227"/>
                </a:lnTo>
                <a:cubicBezTo>
                  <a:pt x="5330948" y="999488"/>
                  <a:pt x="5308116" y="997494"/>
                  <a:pt x="5283778" y="997494"/>
                </a:cubicBezTo>
                <a:cubicBezTo>
                  <a:pt x="5235100" y="997494"/>
                  <a:pt x="5192472" y="1000008"/>
                  <a:pt x="5154382" y="1004409"/>
                </a:cubicBezTo>
                <a:close/>
                <a:moveTo>
                  <a:pt x="2625209" y="1022249"/>
                </a:moveTo>
                <a:lnTo>
                  <a:pt x="2646257" y="1002489"/>
                </a:lnTo>
                <a:cubicBezTo>
                  <a:pt x="2687562" y="969713"/>
                  <a:pt x="2734320" y="950644"/>
                  <a:pt x="2788676" y="950644"/>
                </a:cubicBezTo>
                <a:cubicBezTo>
                  <a:pt x="2885312" y="950644"/>
                  <a:pt x="2958033" y="977740"/>
                  <a:pt x="3018840" y="1018385"/>
                </a:cubicBezTo>
                <a:lnTo>
                  <a:pt x="3019683" y="1019084"/>
                </a:lnTo>
                <a:lnTo>
                  <a:pt x="2919033" y="976190"/>
                </a:lnTo>
                <a:cubicBezTo>
                  <a:pt x="2880620" y="965553"/>
                  <a:pt x="2837644" y="959437"/>
                  <a:pt x="2788676" y="959437"/>
                </a:cubicBezTo>
                <a:cubicBezTo>
                  <a:pt x="2739890" y="959437"/>
                  <a:pt x="2697168" y="972732"/>
                  <a:pt x="2659004" y="995997"/>
                </a:cubicBezTo>
                <a:close/>
                <a:moveTo>
                  <a:pt x="10734102" y="1022250"/>
                </a:moveTo>
                <a:lnTo>
                  <a:pt x="10755152" y="1002489"/>
                </a:lnTo>
                <a:cubicBezTo>
                  <a:pt x="10796457" y="969713"/>
                  <a:pt x="10843214" y="950644"/>
                  <a:pt x="10897571" y="950644"/>
                </a:cubicBezTo>
                <a:cubicBezTo>
                  <a:pt x="10994206" y="950644"/>
                  <a:pt x="11066927" y="977740"/>
                  <a:pt x="11127734" y="1018385"/>
                </a:cubicBezTo>
                <a:lnTo>
                  <a:pt x="11128577" y="1019084"/>
                </a:lnTo>
                <a:lnTo>
                  <a:pt x="11027927" y="976190"/>
                </a:lnTo>
                <a:cubicBezTo>
                  <a:pt x="10989514" y="965553"/>
                  <a:pt x="10946538" y="959437"/>
                  <a:pt x="10897571" y="959437"/>
                </a:cubicBezTo>
                <a:cubicBezTo>
                  <a:pt x="10848784" y="959437"/>
                  <a:pt x="10806063" y="972732"/>
                  <a:pt x="10767898" y="995997"/>
                </a:cubicBezTo>
                <a:close/>
                <a:moveTo>
                  <a:pt x="6679654" y="1022251"/>
                </a:moveTo>
                <a:lnTo>
                  <a:pt x="6700704" y="1002489"/>
                </a:lnTo>
                <a:cubicBezTo>
                  <a:pt x="6742009" y="969713"/>
                  <a:pt x="6788766" y="950644"/>
                  <a:pt x="6843123" y="950644"/>
                </a:cubicBezTo>
                <a:cubicBezTo>
                  <a:pt x="6939758" y="950644"/>
                  <a:pt x="7012479" y="977740"/>
                  <a:pt x="7073287" y="1018385"/>
                </a:cubicBezTo>
                <a:lnTo>
                  <a:pt x="7074130" y="1019084"/>
                </a:lnTo>
                <a:lnTo>
                  <a:pt x="6973479" y="976190"/>
                </a:lnTo>
                <a:cubicBezTo>
                  <a:pt x="6935066" y="965553"/>
                  <a:pt x="6892090" y="959437"/>
                  <a:pt x="6843123" y="959437"/>
                </a:cubicBezTo>
                <a:cubicBezTo>
                  <a:pt x="6794336" y="959437"/>
                  <a:pt x="6751615" y="972732"/>
                  <a:pt x="6713451" y="995997"/>
                </a:cubicBezTo>
                <a:close/>
                <a:moveTo>
                  <a:pt x="59616" y="1023902"/>
                </a:moveTo>
                <a:lnTo>
                  <a:pt x="91568" y="1002399"/>
                </a:lnTo>
                <a:cubicBezTo>
                  <a:pt x="180380" y="942860"/>
                  <a:pt x="276554" y="889481"/>
                  <a:pt x="449537" y="889481"/>
                </a:cubicBezTo>
                <a:cubicBezTo>
                  <a:pt x="594699" y="889481"/>
                  <a:pt x="685696" y="927199"/>
                  <a:pt x="763344" y="974347"/>
                </a:cubicBezTo>
                <a:lnTo>
                  <a:pt x="834945" y="1021541"/>
                </a:lnTo>
                <a:lnTo>
                  <a:pt x="766416" y="982352"/>
                </a:lnTo>
                <a:cubicBezTo>
                  <a:pt x="688761" y="941508"/>
                  <a:pt x="596198" y="908186"/>
                  <a:pt x="449537" y="908186"/>
                </a:cubicBezTo>
                <a:cubicBezTo>
                  <a:pt x="274576" y="908186"/>
                  <a:pt x="177501" y="955179"/>
                  <a:pt x="88836" y="1006837"/>
                </a:cubicBezTo>
                <a:close/>
                <a:moveTo>
                  <a:pt x="8168505" y="1023906"/>
                </a:moveTo>
                <a:lnTo>
                  <a:pt x="8200463" y="1002400"/>
                </a:lnTo>
                <a:cubicBezTo>
                  <a:pt x="8289274" y="942860"/>
                  <a:pt x="8385449" y="889481"/>
                  <a:pt x="8558432" y="889481"/>
                </a:cubicBezTo>
                <a:cubicBezTo>
                  <a:pt x="8703595" y="889481"/>
                  <a:pt x="8794591" y="927199"/>
                  <a:pt x="8872239" y="974347"/>
                </a:cubicBezTo>
                <a:lnTo>
                  <a:pt x="8943839" y="1021540"/>
                </a:lnTo>
                <a:lnTo>
                  <a:pt x="8875310" y="982352"/>
                </a:lnTo>
                <a:cubicBezTo>
                  <a:pt x="8797655" y="941508"/>
                  <a:pt x="8705092" y="908186"/>
                  <a:pt x="8558432" y="908186"/>
                </a:cubicBezTo>
                <a:cubicBezTo>
                  <a:pt x="8383470" y="908186"/>
                  <a:pt x="8286396" y="955179"/>
                  <a:pt x="8197731" y="1006838"/>
                </a:cubicBezTo>
                <a:close/>
                <a:moveTo>
                  <a:pt x="4114056" y="1023907"/>
                </a:moveTo>
                <a:lnTo>
                  <a:pt x="4146015" y="1002400"/>
                </a:lnTo>
                <a:cubicBezTo>
                  <a:pt x="4234827" y="942860"/>
                  <a:pt x="4331002" y="889481"/>
                  <a:pt x="4503986" y="889481"/>
                </a:cubicBezTo>
                <a:cubicBezTo>
                  <a:pt x="4649148" y="889481"/>
                  <a:pt x="4740144" y="927199"/>
                  <a:pt x="4817792" y="974347"/>
                </a:cubicBezTo>
                <a:lnTo>
                  <a:pt x="4889391" y="1021540"/>
                </a:lnTo>
                <a:lnTo>
                  <a:pt x="4820863" y="982352"/>
                </a:lnTo>
                <a:cubicBezTo>
                  <a:pt x="4743208" y="941508"/>
                  <a:pt x="4650645" y="908186"/>
                  <a:pt x="4503985" y="908186"/>
                </a:cubicBezTo>
                <a:cubicBezTo>
                  <a:pt x="4329023" y="908186"/>
                  <a:pt x="4231949" y="955179"/>
                  <a:pt x="4143284" y="1006838"/>
                </a:cubicBezTo>
                <a:close/>
                <a:moveTo>
                  <a:pt x="5006198" y="1024485"/>
                </a:moveTo>
                <a:lnTo>
                  <a:pt x="5030411" y="1009650"/>
                </a:lnTo>
                <a:lnTo>
                  <a:pt x="5050187" y="1002023"/>
                </a:lnTo>
                <a:lnTo>
                  <a:pt x="5051512" y="1001346"/>
                </a:lnTo>
                <a:lnTo>
                  <a:pt x="5053373" y="1000794"/>
                </a:lnTo>
                <a:lnTo>
                  <a:pt x="5140597" y="967154"/>
                </a:lnTo>
                <a:cubicBezTo>
                  <a:pt x="5182130" y="956733"/>
                  <a:pt x="5229163" y="950644"/>
                  <a:pt x="5283778" y="950644"/>
                </a:cubicBezTo>
                <a:cubicBezTo>
                  <a:pt x="5338102" y="950644"/>
                  <a:pt x="5384862" y="969713"/>
                  <a:pt x="5426197" y="1002489"/>
                </a:cubicBezTo>
                <a:lnTo>
                  <a:pt x="5446101" y="1021157"/>
                </a:lnTo>
                <a:lnTo>
                  <a:pt x="5413648" y="995997"/>
                </a:lnTo>
                <a:cubicBezTo>
                  <a:pt x="5375412" y="972732"/>
                  <a:pt x="5332626" y="959437"/>
                  <a:pt x="5283778" y="959437"/>
                </a:cubicBezTo>
                <a:cubicBezTo>
                  <a:pt x="5234930" y="959437"/>
                  <a:pt x="5192159" y="963628"/>
                  <a:pt x="5153955" y="970962"/>
                </a:cubicBezTo>
                <a:lnTo>
                  <a:pt x="5053373" y="1000794"/>
                </a:lnTo>
                <a:lnTo>
                  <a:pt x="5050187" y="1002023"/>
                </a:lnTo>
                <a:close/>
                <a:moveTo>
                  <a:pt x="951746" y="1024487"/>
                </a:moveTo>
                <a:lnTo>
                  <a:pt x="975963" y="1009650"/>
                </a:lnTo>
                <a:lnTo>
                  <a:pt x="995742" y="1002022"/>
                </a:lnTo>
                <a:lnTo>
                  <a:pt x="997066" y="1001346"/>
                </a:lnTo>
                <a:lnTo>
                  <a:pt x="998922" y="1000795"/>
                </a:lnTo>
                <a:lnTo>
                  <a:pt x="1086148" y="967154"/>
                </a:lnTo>
                <a:cubicBezTo>
                  <a:pt x="1127682" y="956733"/>
                  <a:pt x="1174715" y="950644"/>
                  <a:pt x="1229330" y="950644"/>
                </a:cubicBezTo>
                <a:cubicBezTo>
                  <a:pt x="1283654" y="950644"/>
                  <a:pt x="1330414" y="969713"/>
                  <a:pt x="1371748" y="1002489"/>
                </a:cubicBezTo>
                <a:lnTo>
                  <a:pt x="1391648" y="1021153"/>
                </a:lnTo>
                <a:lnTo>
                  <a:pt x="1359200" y="995997"/>
                </a:lnTo>
                <a:cubicBezTo>
                  <a:pt x="1320966" y="972732"/>
                  <a:pt x="1278178" y="959437"/>
                  <a:pt x="1229331" y="959437"/>
                </a:cubicBezTo>
                <a:cubicBezTo>
                  <a:pt x="1180484" y="959437"/>
                  <a:pt x="1137713" y="963628"/>
                  <a:pt x="1099506" y="970962"/>
                </a:cubicBezTo>
                <a:lnTo>
                  <a:pt x="998922" y="1000795"/>
                </a:lnTo>
                <a:lnTo>
                  <a:pt x="995742" y="1002022"/>
                </a:lnTo>
                <a:close/>
                <a:moveTo>
                  <a:pt x="9060637" y="1024488"/>
                </a:moveTo>
                <a:lnTo>
                  <a:pt x="9084857" y="1009650"/>
                </a:lnTo>
                <a:lnTo>
                  <a:pt x="9104639" y="1002020"/>
                </a:lnTo>
                <a:lnTo>
                  <a:pt x="9105960" y="1001346"/>
                </a:lnTo>
                <a:lnTo>
                  <a:pt x="9107814" y="1000796"/>
                </a:lnTo>
                <a:lnTo>
                  <a:pt x="9195042" y="967154"/>
                </a:lnTo>
                <a:cubicBezTo>
                  <a:pt x="9236576" y="956733"/>
                  <a:pt x="9283610" y="950644"/>
                  <a:pt x="9338225" y="950644"/>
                </a:cubicBezTo>
                <a:cubicBezTo>
                  <a:pt x="9392548" y="950644"/>
                  <a:pt x="9439308" y="969713"/>
                  <a:pt x="9480643" y="1002489"/>
                </a:cubicBezTo>
                <a:lnTo>
                  <a:pt x="9500544" y="1021155"/>
                </a:lnTo>
                <a:lnTo>
                  <a:pt x="9468094" y="995997"/>
                </a:lnTo>
                <a:cubicBezTo>
                  <a:pt x="9429859" y="972732"/>
                  <a:pt x="9387072" y="959437"/>
                  <a:pt x="9338225" y="959437"/>
                </a:cubicBezTo>
                <a:cubicBezTo>
                  <a:pt x="9289378" y="959437"/>
                  <a:pt x="9246607" y="963628"/>
                  <a:pt x="9208400" y="970962"/>
                </a:cubicBezTo>
                <a:lnTo>
                  <a:pt x="9107814" y="1000796"/>
                </a:lnTo>
                <a:lnTo>
                  <a:pt x="9104639" y="1002020"/>
                </a:lnTo>
                <a:close/>
                <a:moveTo>
                  <a:pt x="10736480" y="1025032"/>
                </a:moveTo>
                <a:lnTo>
                  <a:pt x="10755135" y="1009579"/>
                </a:lnTo>
                <a:cubicBezTo>
                  <a:pt x="10796441" y="980659"/>
                  <a:pt x="10843203" y="963833"/>
                  <a:pt x="10897571" y="963833"/>
                </a:cubicBezTo>
                <a:cubicBezTo>
                  <a:pt x="10945899" y="963833"/>
                  <a:pt x="10988235" y="969810"/>
                  <a:pt x="11026085" y="980270"/>
                </a:cubicBezTo>
                <a:lnTo>
                  <a:pt x="11123791" y="1021947"/>
                </a:lnTo>
                <a:lnTo>
                  <a:pt x="11027016" y="986396"/>
                </a:lnTo>
                <a:cubicBezTo>
                  <a:pt x="10988905" y="977331"/>
                  <a:pt x="10946258" y="972151"/>
                  <a:pt x="10897571" y="972151"/>
                </a:cubicBezTo>
                <a:cubicBezTo>
                  <a:pt x="10848804" y="972151"/>
                  <a:pt x="10806100" y="983673"/>
                  <a:pt x="10767951" y="1003837"/>
                </a:cubicBezTo>
                <a:close/>
                <a:moveTo>
                  <a:pt x="6682031" y="1025033"/>
                </a:moveTo>
                <a:lnTo>
                  <a:pt x="6700687" y="1009579"/>
                </a:lnTo>
                <a:cubicBezTo>
                  <a:pt x="6741993" y="980659"/>
                  <a:pt x="6788755" y="963833"/>
                  <a:pt x="6843123" y="963833"/>
                </a:cubicBezTo>
                <a:cubicBezTo>
                  <a:pt x="6891451" y="963833"/>
                  <a:pt x="6933787" y="969810"/>
                  <a:pt x="6971637" y="980270"/>
                </a:cubicBezTo>
                <a:lnTo>
                  <a:pt x="7069344" y="1021947"/>
                </a:lnTo>
                <a:lnTo>
                  <a:pt x="6972569" y="986396"/>
                </a:lnTo>
                <a:cubicBezTo>
                  <a:pt x="6934458" y="977331"/>
                  <a:pt x="6891811" y="972151"/>
                  <a:pt x="6843124" y="972151"/>
                </a:cubicBezTo>
                <a:cubicBezTo>
                  <a:pt x="6794357" y="972151"/>
                  <a:pt x="6751653" y="983673"/>
                  <a:pt x="6713504" y="1003837"/>
                </a:cubicBezTo>
                <a:close/>
                <a:moveTo>
                  <a:pt x="2627583" y="1025034"/>
                </a:moveTo>
                <a:lnTo>
                  <a:pt x="2646240" y="1009579"/>
                </a:lnTo>
                <a:cubicBezTo>
                  <a:pt x="2687546" y="980659"/>
                  <a:pt x="2734308" y="963833"/>
                  <a:pt x="2788676" y="963833"/>
                </a:cubicBezTo>
                <a:cubicBezTo>
                  <a:pt x="2837004" y="963833"/>
                  <a:pt x="2879340" y="969810"/>
                  <a:pt x="2917190" y="980270"/>
                </a:cubicBezTo>
                <a:lnTo>
                  <a:pt x="3014896" y="1021946"/>
                </a:lnTo>
                <a:lnTo>
                  <a:pt x="2918122" y="986396"/>
                </a:lnTo>
                <a:cubicBezTo>
                  <a:pt x="2880011" y="977331"/>
                  <a:pt x="2837364" y="972151"/>
                  <a:pt x="2788677" y="972151"/>
                </a:cubicBezTo>
                <a:cubicBezTo>
                  <a:pt x="2739910" y="972151"/>
                  <a:pt x="2697207" y="983673"/>
                  <a:pt x="2659057" y="1003837"/>
                </a:cubicBezTo>
                <a:close/>
                <a:moveTo>
                  <a:pt x="8073903" y="1027783"/>
                </a:moveTo>
                <a:lnTo>
                  <a:pt x="8017907" y="990765"/>
                </a:lnTo>
                <a:cubicBezTo>
                  <a:pt x="7919161" y="919825"/>
                  <a:pt x="7820483" y="847424"/>
                  <a:pt x="7622917" y="847424"/>
                </a:cubicBezTo>
                <a:cubicBezTo>
                  <a:pt x="7428209" y="847424"/>
                  <a:pt x="7330075" y="917496"/>
                  <a:pt x="7232211" y="987569"/>
                </a:cubicBezTo>
                <a:lnTo>
                  <a:pt x="7174823" y="1027023"/>
                </a:lnTo>
                <a:lnTo>
                  <a:pt x="7252165" y="963697"/>
                </a:lnTo>
                <a:cubicBezTo>
                  <a:pt x="7344206" y="886297"/>
                  <a:pt x="7441315" y="813450"/>
                  <a:pt x="7622916" y="813450"/>
                </a:cubicBezTo>
                <a:cubicBezTo>
                  <a:pt x="7818983" y="813450"/>
                  <a:pt x="7916973" y="898533"/>
                  <a:pt x="8015569" y="982221"/>
                </a:cubicBezTo>
                <a:close/>
                <a:moveTo>
                  <a:pt x="4019457" y="1027784"/>
                </a:moveTo>
                <a:lnTo>
                  <a:pt x="3963459" y="990765"/>
                </a:lnTo>
                <a:cubicBezTo>
                  <a:pt x="3864714" y="919825"/>
                  <a:pt x="3766036" y="847424"/>
                  <a:pt x="3568470" y="847424"/>
                </a:cubicBezTo>
                <a:cubicBezTo>
                  <a:pt x="3373762" y="847424"/>
                  <a:pt x="3275628" y="917496"/>
                  <a:pt x="3177764" y="987569"/>
                </a:cubicBezTo>
                <a:lnTo>
                  <a:pt x="3120377" y="1027023"/>
                </a:lnTo>
                <a:lnTo>
                  <a:pt x="3197718" y="963697"/>
                </a:lnTo>
                <a:cubicBezTo>
                  <a:pt x="3289759" y="886297"/>
                  <a:pt x="3386868" y="813450"/>
                  <a:pt x="3568470" y="813450"/>
                </a:cubicBezTo>
                <a:cubicBezTo>
                  <a:pt x="3764537" y="813450"/>
                  <a:pt x="3862526" y="898533"/>
                  <a:pt x="3961122" y="982221"/>
                </a:cubicBezTo>
                <a:close/>
                <a:moveTo>
                  <a:pt x="12128356" y="1027787"/>
                </a:moveTo>
                <a:lnTo>
                  <a:pt x="12072355" y="990765"/>
                </a:lnTo>
                <a:cubicBezTo>
                  <a:pt x="11973609" y="919825"/>
                  <a:pt x="11874931" y="847424"/>
                  <a:pt x="11677365" y="847424"/>
                </a:cubicBezTo>
                <a:cubicBezTo>
                  <a:pt x="11482656" y="847424"/>
                  <a:pt x="11384522" y="917496"/>
                  <a:pt x="11286658" y="987569"/>
                </a:cubicBezTo>
                <a:lnTo>
                  <a:pt x="11229276" y="1027019"/>
                </a:lnTo>
                <a:lnTo>
                  <a:pt x="11306612" y="963697"/>
                </a:lnTo>
                <a:cubicBezTo>
                  <a:pt x="11398654" y="886297"/>
                  <a:pt x="11495762" y="813450"/>
                  <a:pt x="11677364" y="813450"/>
                </a:cubicBezTo>
                <a:cubicBezTo>
                  <a:pt x="11873431" y="813450"/>
                  <a:pt x="11971420" y="898532"/>
                  <a:pt x="12070017" y="982221"/>
                </a:cubicBezTo>
                <a:close/>
                <a:moveTo>
                  <a:pt x="60559" y="1028527"/>
                </a:moveTo>
                <a:lnTo>
                  <a:pt x="92501" y="1009941"/>
                </a:lnTo>
                <a:cubicBezTo>
                  <a:pt x="181878" y="958147"/>
                  <a:pt x="277213" y="912503"/>
                  <a:pt x="449537" y="912503"/>
                </a:cubicBezTo>
                <a:cubicBezTo>
                  <a:pt x="594699" y="912503"/>
                  <a:pt x="685830" y="945196"/>
                  <a:pt x="763596" y="986061"/>
                </a:cubicBezTo>
                <a:lnTo>
                  <a:pt x="837490" y="1028217"/>
                </a:lnTo>
                <a:lnTo>
                  <a:pt x="766270" y="993780"/>
                </a:lnTo>
                <a:cubicBezTo>
                  <a:pt x="688641" y="959244"/>
                  <a:pt x="596139" y="931048"/>
                  <a:pt x="449537" y="931048"/>
                </a:cubicBezTo>
                <a:cubicBezTo>
                  <a:pt x="274995" y="931048"/>
                  <a:pt x="177711" y="970801"/>
                  <a:pt x="88982" y="1014489"/>
                </a:cubicBezTo>
                <a:close/>
                <a:moveTo>
                  <a:pt x="8169450" y="1028529"/>
                </a:moveTo>
                <a:lnTo>
                  <a:pt x="8201396" y="1009941"/>
                </a:lnTo>
                <a:cubicBezTo>
                  <a:pt x="8290773" y="958147"/>
                  <a:pt x="8386108" y="912503"/>
                  <a:pt x="8558432" y="912503"/>
                </a:cubicBezTo>
                <a:cubicBezTo>
                  <a:pt x="8703594" y="912503"/>
                  <a:pt x="8794725" y="945196"/>
                  <a:pt x="8872491" y="986061"/>
                </a:cubicBezTo>
                <a:lnTo>
                  <a:pt x="8946390" y="1028220"/>
                </a:lnTo>
                <a:lnTo>
                  <a:pt x="8875164" y="993780"/>
                </a:lnTo>
                <a:cubicBezTo>
                  <a:pt x="8797535" y="959244"/>
                  <a:pt x="8705033" y="931048"/>
                  <a:pt x="8558432" y="931048"/>
                </a:cubicBezTo>
                <a:cubicBezTo>
                  <a:pt x="8383890" y="931048"/>
                  <a:pt x="8286606" y="970801"/>
                  <a:pt x="8197877" y="1014489"/>
                </a:cubicBezTo>
                <a:close/>
                <a:moveTo>
                  <a:pt x="4115004" y="1028529"/>
                </a:moveTo>
                <a:lnTo>
                  <a:pt x="4146949" y="1009941"/>
                </a:lnTo>
                <a:cubicBezTo>
                  <a:pt x="4236326" y="958147"/>
                  <a:pt x="4331662" y="912503"/>
                  <a:pt x="4503985" y="912503"/>
                </a:cubicBezTo>
                <a:cubicBezTo>
                  <a:pt x="4649147" y="912503"/>
                  <a:pt x="4740278" y="945196"/>
                  <a:pt x="4818044" y="986061"/>
                </a:cubicBezTo>
                <a:lnTo>
                  <a:pt x="4891946" y="1028221"/>
                </a:lnTo>
                <a:lnTo>
                  <a:pt x="4820717" y="993780"/>
                </a:lnTo>
                <a:cubicBezTo>
                  <a:pt x="4743088" y="959244"/>
                  <a:pt x="4650585" y="931048"/>
                  <a:pt x="4503985" y="931048"/>
                </a:cubicBezTo>
                <a:cubicBezTo>
                  <a:pt x="4329444" y="931048"/>
                  <a:pt x="4232158" y="970801"/>
                  <a:pt x="4143430" y="1014489"/>
                </a:cubicBezTo>
                <a:close/>
                <a:moveTo>
                  <a:pt x="951150" y="1028980"/>
                </a:moveTo>
                <a:lnTo>
                  <a:pt x="975889" y="1015644"/>
                </a:lnTo>
                <a:cubicBezTo>
                  <a:pt x="1041132" y="985182"/>
                  <a:pt x="1120054" y="963833"/>
                  <a:pt x="1229331" y="963833"/>
                </a:cubicBezTo>
                <a:cubicBezTo>
                  <a:pt x="1283699" y="963833"/>
                  <a:pt x="1330488" y="980659"/>
                  <a:pt x="1371840" y="1009579"/>
                </a:cubicBezTo>
                <a:lnTo>
                  <a:pt x="1390993" y="1025424"/>
                </a:lnTo>
                <a:lnTo>
                  <a:pt x="1358917" y="1003837"/>
                </a:lnTo>
                <a:cubicBezTo>
                  <a:pt x="1320752" y="983673"/>
                  <a:pt x="1278057" y="972151"/>
                  <a:pt x="1229330" y="972151"/>
                </a:cubicBezTo>
                <a:cubicBezTo>
                  <a:pt x="1131876" y="972151"/>
                  <a:pt x="1058605" y="986681"/>
                  <a:pt x="997469" y="1008476"/>
                </a:cubicBezTo>
                <a:close/>
                <a:moveTo>
                  <a:pt x="5005595" y="1028982"/>
                </a:moveTo>
                <a:lnTo>
                  <a:pt x="5030337" y="1015644"/>
                </a:lnTo>
                <a:cubicBezTo>
                  <a:pt x="5095580" y="985182"/>
                  <a:pt x="5174502" y="963833"/>
                  <a:pt x="5283778" y="963833"/>
                </a:cubicBezTo>
                <a:cubicBezTo>
                  <a:pt x="5338147" y="963833"/>
                  <a:pt x="5384937" y="980659"/>
                  <a:pt x="5426288" y="1009579"/>
                </a:cubicBezTo>
                <a:lnTo>
                  <a:pt x="5445440" y="1025424"/>
                </a:lnTo>
                <a:lnTo>
                  <a:pt x="5413364" y="1003837"/>
                </a:lnTo>
                <a:cubicBezTo>
                  <a:pt x="5375200" y="983673"/>
                  <a:pt x="5332505" y="972151"/>
                  <a:pt x="5283778" y="972151"/>
                </a:cubicBezTo>
                <a:cubicBezTo>
                  <a:pt x="5186323" y="972151"/>
                  <a:pt x="5113054" y="986681"/>
                  <a:pt x="5051918" y="1008476"/>
                </a:cubicBezTo>
                <a:close/>
                <a:moveTo>
                  <a:pt x="9060040" y="1028983"/>
                </a:moveTo>
                <a:lnTo>
                  <a:pt x="9084783" y="1015644"/>
                </a:lnTo>
                <a:cubicBezTo>
                  <a:pt x="9150027" y="985182"/>
                  <a:pt x="9228949" y="963833"/>
                  <a:pt x="9338225" y="963833"/>
                </a:cubicBezTo>
                <a:cubicBezTo>
                  <a:pt x="9392593" y="963833"/>
                  <a:pt x="9439382" y="980659"/>
                  <a:pt x="9480734" y="1009579"/>
                </a:cubicBezTo>
                <a:lnTo>
                  <a:pt x="9499883" y="1025421"/>
                </a:lnTo>
                <a:lnTo>
                  <a:pt x="9467812" y="1003837"/>
                </a:lnTo>
                <a:cubicBezTo>
                  <a:pt x="9429647" y="983673"/>
                  <a:pt x="9386952" y="972151"/>
                  <a:pt x="9338225" y="972151"/>
                </a:cubicBezTo>
                <a:cubicBezTo>
                  <a:pt x="9240771" y="972151"/>
                  <a:pt x="9167500" y="986681"/>
                  <a:pt x="9106364" y="1008476"/>
                </a:cubicBezTo>
                <a:close/>
                <a:moveTo>
                  <a:pt x="6681198" y="1030040"/>
                </a:moveTo>
                <a:lnTo>
                  <a:pt x="6700609" y="1016114"/>
                </a:lnTo>
                <a:cubicBezTo>
                  <a:pt x="6741944" y="991050"/>
                  <a:pt x="6788734" y="976467"/>
                  <a:pt x="6843124" y="976467"/>
                </a:cubicBezTo>
                <a:cubicBezTo>
                  <a:pt x="6891472" y="976467"/>
                  <a:pt x="6933830" y="981647"/>
                  <a:pt x="6971703" y="990712"/>
                </a:cubicBezTo>
                <a:lnTo>
                  <a:pt x="7072527" y="1027959"/>
                </a:lnTo>
                <a:lnTo>
                  <a:pt x="6972479" y="996841"/>
                </a:lnTo>
                <a:cubicBezTo>
                  <a:pt x="6934388" y="989168"/>
                  <a:pt x="6891770" y="984784"/>
                  <a:pt x="6843123" y="984784"/>
                </a:cubicBezTo>
                <a:cubicBezTo>
                  <a:pt x="6794376" y="984784"/>
                  <a:pt x="6751689" y="994533"/>
                  <a:pt x="6713552" y="1011595"/>
                </a:cubicBezTo>
                <a:close/>
                <a:moveTo>
                  <a:pt x="10735644" y="1030041"/>
                </a:moveTo>
                <a:lnTo>
                  <a:pt x="10755057" y="1016114"/>
                </a:lnTo>
                <a:cubicBezTo>
                  <a:pt x="10796391" y="991050"/>
                  <a:pt x="10843180" y="976467"/>
                  <a:pt x="10897571" y="976467"/>
                </a:cubicBezTo>
                <a:cubicBezTo>
                  <a:pt x="10945918" y="976467"/>
                  <a:pt x="10988277" y="981647"/>
                  <a:pt x="11026150" y="990712"/>
                </a:cubicBezTo>
                <a:lnTo>
                  <a:pt x="11126971" y="1027958"/>
                </a:lnTo>
                <a:lnTo>
                  <a:pt x="11026927" y="996841"/>
                </a:lnTo>
                <a:cubicBezTo>
                  <a:pt x="10988836" y="989168"/>
                  <a:pt x="10946218" y="984784"/>
                  <a:pt x="10897571" y="984784"/>
                </a:cubicBezTo>
                <a:cubicBezTo>
                  <a:pt x="10848824" y="984784"/>
                  <a:pt x="10806137" y="994533"/>
                  <a:pt x="10768000" y="1011595"/>
                </a:cubicBezTo>
                <a:close/>
                <a:moveTo>
                  <a:pt x="2626750" y="1030041"/>
                </a:moveTo>
                <a:lnTo>
                  <a:pt x="2646163" y="1016114"/>
                </a:lnTo>
                <a:cubicBezTo>
                  <a:pt x="2687497" y="991050"/>
                  <a:pt x="2734287" y="976467"/>
                  <a:pt x="2788677" y="976467"/>
                </a:cubicBezTo>
                <a:cubicBezTo>
                  <a:pt x="2837025" y="976467"/>
                  <a:pt x="2879383" y="981647"/>
                  <a:pt x="2917256" y="990712"/>
                </a:cubicBezTo>
                <a:lnTo>
                  <a:pt x="3018077" y="1027958"/>
                </a:lnTo>
                <a:lnTo>
                  <a:pt x="2918033" y="996841"/>
                </a:lnTo>
                <a:cubicBezTo>
                  <a:pt x="2879942" y="989168"/>
                  <a:pt x="2837324" y="984784"/>
                  <a:pt x="2788677" y="984784"/>
                </a:cubicBezTo>
                <a:cubicBezTo>
                  <a:pt x="2739930" y="984784"/>
                  <a:pt x="2697242" y="994533"/>
                  <a:pt x="2659106" y="1011595"/>
                </a:cubicBezTo>
                <a:close/>
                <a:moveTo>
                  <a:pt x="11126004" y="1032585"/>
                </a:moveTo>
                <a:lnTo>
                  <a:pt x="11026857" y="1007355"/>
                </a:lnTo>
                <a:cubicBezTo>
                  <a:pt x="10988783" y="1001080"/>
                  <a:pt x="10946188" y="997494"/>
                  <a:pt x="10897571" y="997494"/>
                </a:cubicBezTo>
                <a:cubicBezTo>
                  <a:pt x="10873203" y="997494"/>
                  <a:pt x="10850350" y="999488"/>
                  <a:pt x="10828824" y="1003227"/>
                </a:cubicBezTo>
                <a:lnTo>
                  <a:pt x="10771114" y="1018611"/>
                </a:lnTo>
                <a:lnTo>
                  <a:pt x="10798180" y="1004845"/>
                </a:lnTo>
                <a:cubicBezTo>
                  <a:pt x="10828348" y="994905"/>
                  <a:pt x="10861266" y="989421"/>
                  <a:pt x="10897571" y="989421"/>
                </a:cubicBezTo>
                <a:cubicBezTo>
                  <a:pt x="10945978" y="989421"/>
                  <a:pt x="10988383" y="993800"/>
                  <a:pt x="11026291" y="1001464"/>
                </a:cubicBezTo>
                <a:close/>
                <a:moveTo>
                  <a:pt x="7071561" y="1032586"/>
                </a:moveTo>
                <a:lnTo>
                  <a:pt x="6972409" y="1007355"/>
                </a:lnTo>
                <a:cubicBezTo>
                  <a:pt x="6934335" y="1001080"/>
                  <a:pt x="6891740" y="997494"/>
                  <a:pt x="6843123" y="997494"/>
                </a:cubicBezTo>
                <a:cubicBezTo>
                  <a:pt x="6818755" y="997494"/>
                  <a:pt x="6795902" y="999488"/>
                  <a:pt x="6774376" y="1003227"/>
                </a:cubicBezTo>
                <a:lnTo>
                  <a:pt x="6716667" y="1018611"/>
                </a:lnTo>
                <a:lnTo>
                  <a:pt x="6743732" y="1004845"/>
                </a:lnTo>
                <a:cubicBezTo>
                  <a:pt x="6773900" y="994905"/>
                  <a:pt x="6806818" y="989421"/>
                  <a:pt x="6843123" y="989421"/>
                </a:cubicBezTo>
                <a:cubicBezTo>
                  <a:pt x="6891531" y="989421"/>
                  <a:pt x="6933936" y="993800"/>
                  <a:pt x="6971844" y="1001464"/>
                </a:cubicBezTo>
                <a:close/>
                <a:moveTo>
                  <a:pt x="3017116" y="1032587"/>
                </a:moveTo>
                <a:lnTo>
                  <a:pt x="2917962" y="1007355"/>
                </a:lnTo>
                <a:cubicBezTo>
                  <a:pt x="2879888" y="1001080"/>
                  <a:pt x="2837293" y="997494"/>
                  <a:pt x="2788676" y="997494"/>
                </a:cubicBezTo>
                <a:cubicBezTo>
                  <a:pt x="2764308" y="997494"/>
                  <a:pt x="2741455" y="999488"/>
                  <a:pt x="2719929" y="1003227"/>
                </a:cubicBezTo>
                <a:lnTo>
                  <a:pt x="2662221" y="1018611"/>
                </a:lnTo>
                <a:lnTo>
                  <a:pt x="2689285" y="1004845"/>
                </a:lnTo>
                <a:cubicBezTo>
                  <a:pt x="2719453" y="994905"/>
                  <a:pt x="2752372" y="989421"/>
                  <a:pt x="2788677" y="989421"/>
                </a:cubicBezTo>
                <a:cubicBezTo>
                  <a:pt x="2837084" y="989421"/>
                  <a:pt x="2879489" y="993800"/>
                  <a:pt x="2917397" y="1001464"/>
                </a:cubicBezTo>
                <a:close/>
                <a:moveTo>
                  <a:pt x="5005704" y="1032915"/>
                </a:moveTo>
                <a:lnTo>
                  <a:pt x="5030265" y="1021434"/>
                </a:lnTo>
                <a:cubicBezTo>
                  <a:pt x="5095516" y="995008"/>
                  <a:pt x="5174457" y="976467"/>
                  <a:pt x="5283778" y="976467"/>
                </a:cubicBezTo>
                <a:cubicBezTo>
                  <a:pt x="5338090" y="976467"/>
                  <a:pt x="5384851" y="991050"/>
                  <a:pt x="5426193" y="1016114"/>
                </a:cubicBezTo>
                <a:lnTo>
                  <a:pt x="5444985" y="1029590"/>
                </a:lnTo>
                <a:lnTo>
                  <a:pt x="5413385" y="1011595"/>
                </a:lnTo>
                <a:cubicBezTo>
                  <a:pt x="5375216" y="994533"/>
                  <a:pt x="5332515" y="984784"/>
                  <a:pt x="5283778" y="984784"/>
                </a:cubicBezTo>
                <a:cubicBezTo>
                  <a:pt x="5186305" y="984784"/>
                  <a:pt x="5113048" y="997096"/>
                  <a:pt x="5051939" y="1015563"/>
                </a:cubicBezTo>
                <a:close/>
                <a:moveTo>
                  <a:pt x="951257" y="1032915"/>
                </a:moveTo>
                <a:lnTo>
                  <a:pt x="975816" y="1021434"/>
                </a:lnTo>
                <a:cubicBezTo>
                  <a:pt x="1041068" y="995008"/>
                  <a:pt x="1120009" y="976467"/>
                  <a:pt x="1229330" y="976467"/>
                </a:cubicBezTo>
                <a:cubicBezTo>
                  <a:pt x="1283642" y="976467"/>
                  <a:pt x="1330402" y="991050"/>
                  <a:pt x="1371744" y="1016114"/>
                </a:cubicBezTo>
                <a:lnTo>
                  <a:pt x="1390536" y="1029589"/>
                </a:lnTo>
                <a:lnTo>
                  <a:pt x="1358937" y="1011595"/>
                </a:lnTo>
                <a:cubicBezTo>
                  <a:pt x="1320768" y="994533"/>
                  <a:pt x="1278067" y="984784"/>
                  <a:pt x="1229330" y="984784"/>
                </a:cubicBezTo>
                <a:cubicBezTo>
                  <a:pt x="1131856" y="984784"/>
                  <a:pt x="1058601" y="997096"/>
                  <a:pt x="997492" y="1015563"/>
                </a:cubicBezTo>
                <a:close/>
                <a:moveTo>
                  <a:pt x="9060150" y="1032916"/>
                </a:moveTo>
                <a:lnTo>
                  <a:pt x="9084711" y="1021434"/>
                </a:lnTo>
                <a:cubicBezTo>
                  <a:pt x="9149963" y="995008"/>
                  <a:pt x="9228904" y="976467"/>
                  <a:pt x="9338225" y="976467"/>
                </a:cubicBezTo>
                <a:cubicBezTo>
                  <a:pt x="9392537" y="976467"/>
                  <a:pt x="9439297" y="991050"/>
                  <a:pt x="9480638" y="1016114"/>
                </a:cubicBezTo>
                <a:lnTo>
                  <a:pt x="9499432" y="1029590"/>
                </a:lnTo>
                <a:lnTo>
                  <a:pt x="9467831" y="1011595"/>
                </a:lnTo>
                <a:cubicBezTo>
                  <a:pt x="9429663" y="994533"/>
                  <a:pt x="9386962" y="984784"/>
                  <a:pt x="9338225" y="984784"/>
                </a:cubicBezTo>
                <a:cubicBezTo>
                  <a:pt x="9240751" y="984784"/>
                  <a:pt x="9167495" y="997096"/>
                  <a:pt x="9106387" y="1015563"/>
                </a:cubicBezTo>
                <a:close/>
                <a:moveTo>
                  <a:pt x="6610887" y="1034402"/>
                </a:moveTo>
                <a:lnTo>
                  <a:pt x="6528742" y="954109"/>
                </a:lnTo>
                <a:cubicBezTo>
                  <a:pt x="6399291" y="804538"/>
                  <a:pt x="6307116" y="605111"/>
                  <a:pt x="6063730" y="605111"/>
                </a:cubicBezTo>
                <a:cubicBezTo>
                  <a:pt x="5820345" y="605111"/>
                  <a:pt x="5727389" y="804538"/>
                  <a:pt x="5597509" y="954109"/>
                </a:cubicBezTo>
                <a:lnTo>
                  <a:pt x="5522526" y="1027222"/>
                </a:lnTo>
                <a:lnTo>
                  <a:pt x="5580177" y="961847"/>
                </a:lnTo>
                <a:cubicBezTo>
                  <a:pt x="5721435" y="777098"/>
                  <a:pt x="5810254" y="508373"/>
                  <a:pt x="6064131" y="508373"/>
                </a:cubicBezTo>
                <a:cubicBezTo>
                  <a:pt x="6318006" y="508373"/>
                  <a:pt x="6406205" y="777098"/>
                  <a:pt x="6547060" y="961847"/>
                </a:cubicBezTo>
                <a:close/>
                <a:moveTo>
                  <a:pt x="10665337" y="1034405"/>
                </a:moveTo>
                <a:lnTo>
                  <a:pt x="10583189" y="954109"/>
                </a:lnTo>
                <a:cubicBezTo>
                  <a:pt x="10453739" y="804538"/>
                  <a:pt x="10361564" y="605111"/>
                  <a:pt x="10118178" y="605111"/>
                </a:cubicBezTo>
                <a:cubicBezTo>
                  <a:pt x="9874792" y="605111"/>
                  <a:pt x="9781836" y="804538"/>
                  <a:pt x="9651956" y="954109"/>
                </a:cubicBezTo>
                <a:lnTo>
                  <a:pt x="9576972" y="1027222"/>
                </a:lnTo>
                <a:lnTo>
                  <a:pt x="9634624" y="961847"/>
                </a:lnTo>
                <a:cubicBezTo>
                  <a:pt x="9775882" y="777098"/>
                  <a:pt x="9864702" y="508373"/>
                  <a:pt x="10118578" y="508373"/>
                </a:cubicBezTo>
                <a:cubicBezTo>
                  <a:pt x="10372454" y="508373"/>
                  <a:pt x="10460653" y="777098"/>
                  <a:pt x="10601507" y="961847"/>
                </a:cubicBezTo>
                <a:close/>
                <a:moveTo>
                  <a:pt x="2556445" y="1034407"/>
                </a:moveTo>
                <a:lnTo>
                  <a:pt x="2474295" y="954109"/>
                </a:lnTo>
                <a:cubicBezTo>
                  <a:pt x="2344844" y="804538"/>
                  <a:pt x="2252669" y="605111"/>
                  <a:pt x="2009283" y="605111"/>
                </a:cubicBezTo>
                <a:cubicBezTo>
                  <a:pt x="1765897" y="605111"/>
                  <a:pt x="1672941" y="804538"/>
                  <a:pt x="1543061" y="954109"/>
                </a:cubicBezTo>
                <a:lnTo>
                  <a:pt x="1468082" y="1027217"/>
                </a:lnTo>
                <a:lnTo>
                  <a:pt x="1525730" y="961847"/>
                </a:lnTo>
                <a:cubicBezTo>
                  <a:pt x="1666988" y="777098"/>
                  <a:pt x="1755807" y="508373"/>
                  <a:pt x="2009683" y="508373"/>
                </a:cubicBezTo>
                <a:cubicBezTo>
                  <a:pt x="2263560" y="508373"/>
                  <a:pt x="2351758" y="777098"/>
                  <a:pt x="2492613" y="961847"/>
                </a:cubicBezTo>
                <a:close/>
                <a:moveTo>
                  <a:pt x="6613100" y="1036355"/>
                </a:moveTo>
                <a:lnTo>
                  <a:pt x="6612393" y="1035874"/>
                </a:lnTo>
                <a:lnTo>
                  <a:pt x="6611707" y="1035204"/>
                </a:lnTo>
                <a:close/>
                <a:moveTo>
                  <a:pt x="10667550" y="1036357"/>
                </a:moveTo>
                <a:lnTo>
                  <a:pt x="10666841" y="1035874"/>
                </a:lnTo>
                <a:lnTo>
                  <a:pt x="10666153" y="1035202"/>
                </a:lnTo>
                <a:close/>
                <a:moveTo>
                  <a:pt x="2558658" y="1036358"/>
                </a:moveTo>
                <a:lnTo>
                  <a:pt x="2557946" y="1035874"/>
                </a:lnTo>
                <a:lnTo>
                  <a:pt x="2557256" y="1035200"/>
                </a:lnTo>
                <a:close/>
                <a:moveTo>
                  <a:pt x="8954817" y="1037425"/>
                </a:moveTo>
                <a:lnTo>
                  <a:pt x="8948728" y="1035299"/>
                </a:lnTo>
                <a:cubicBezTo>
                  <a:pt x="8852713" y="995646"/>
                  <a:pt x="8753420" y="954714"/>
                  <a:pt x="8558032" y="954714"/>
                </a:cubicBezTo>
                <a:cubicBezTo>
                  <a:pt x="8383250" y="954714"/>
                  <a:pt x="8286536" y="987047"/>
                  <a:pt x="8197803" y="1022809"/>
                </a:cubicBezTo>
                <a:lnTo>
                  <a:pt x="8162538" y="1037061"/>
                </a:lnTo>
                <a:lnTo>
                  <a:pt x="8204488" y="1016546"/>
                </a:lnTo>
                <a:cubicBezTo>
                  <a:pt x="8295645" y="972285"/>
                  <a:pt x="8388747" y="935364"/>
                  <a:pt x="8558432" y="935364"/>
                </a:cubicBezTo>
                <a:cubicBezTo>
                  <a:pt x="8752181" y="935364"/>
                  <a:pt x="8849655" y="984611"/>
                  <a:pt x="8947429" y="1033858"/>
                </a:cubicBezTo>
                <a:close/>
                <a:moveTo>
                  <a:pt x="845920" y="1037425"/>
                </a:moveTo>
                <a:lnTo>
                  <a:pt x="839834" y="1035299"/>
                </a:lnTo>
                <a:cubicBezTo>
                  <a:pt x="743819" y="995646"/>
                  <a:pt x="644525" y="954714"/>
                  <a:pt x="449137" y="954714"/>
                </a:cubicBezTo>
                <a:cubicBezTo>
                  <a:pt x="274355" y="954714"/>
                  <a:pt x="177640" y="987047"/>
                  <a:pt x="88908" y="1022809"/>
                </a:cubicBezTo>
                <a:lnTo>
                  <a:pt x="53640" y="1037062"/>
                </a:lnTo>
                <a:lnTo>
                  <a:pt x="95593" y="1016546"/>
                </a:lnTo>
                <a:cubicBezTo>
                  <a:pt x="186750" y="972285"/>
                  <a:pt x="279852" y="935364"/>
                  <a:pt x="449537" y="935364"/>
                </a:cubicBezTo>
                <a:cubicBezTo>
                  <a:pt x="643286" y="935364"/>
                  <a:pt x="740760" y="984611"/>
                  <a:pt x="838534" y="1033858"/>
                </a:cubicBezTo>
                <a:close/>
                <a:moveTo>
                  <a:pt x="4900371" y="1037426"/>
                </a:moveTo>
                <a:lnTo>
                  <a:pt x="4894280" y="1035299"/>
                </a:lnTo>
                <a:cubicBezTo>
                  <a:pt x="4798266" y="995646"/>
                  <a:pt x="4698973" y="954714"/>
                  <a:pt x="4503584" y="954714"/>
                </a:cubicBezTo>
                <a:cubicBezTo>
                  <a:pt x="4328803" y="954714"/>
                  <a:pt x="4232089" y="987047"/>
                  <a:pt x="4143355" y="1022809"/>
                </a:cubicBezTo>
                <a:lnTo>
                  <a:pt x="4108091" y="1037061"/>
                </a:lnTo>
                <a:lnTo>
                  <a:pt x="4150040" y="1016546"/>
                </a:lnTo>
                <a:cubicBezTo>
                  <a:pt x="4241198" y="972285"/>
                  <a:pt x="4334300" y="935364"/>
                  <a:pt x="4503985" y="935364"/>
                </a:cubicBezTo>
                <a:cubicBezTo>
                  <a:pt x="4697733" y="935364"/>
                  <a:pt x="4795208" y="984611"/>
                  <a:pt x="4892982" y="1033858"/>
                </a:cubicBezTo>
                <a:close/>
                <a:moveTo>
                  <a:pt x="12135535" y="1037797"/>
                </a:moveTo>
                <a:lnTo>
                  <a:pt x="12071854" y="1003356"/>
                </a:lnTo>
                <a:cubicBezTo>
                  <a:pt x="11973119" y="945345"/>
                  <a:pt x="11874351" y="886121"/>
                  <a:pt x="11676964" y="886121"/>
                </a:cubicBezTo>
                <a:cubicBezTo>
                  <a:pt x="11482496" y="886121"/>
                  <a:pt x="11384362" y="943502"/>
                  <a:pt x="11286438" y="1000883"/>
                </a:cubicBezTo>
                <a:lnTo>
                  <a:pt x="11224560" y="1035694"/>
                </a:lnTo>
                <a:lnTo>
                  <a:pt x="11306531" y="978910"/>
                </a:lnTo>
                <a:cubicBezTo>
                  <a:pt x="11398623" y="913398"/>
                  <a:pt x="11495800" y="851741"/>
                  <a:pt x="11677365" y="851741"/>
                </a:cubicBezTo>
                <a:cubicBezTo>
                  <a:pt x="11873552" y="851741"/>
                  <a:pt x="11971616" y="923782"/>
                  <a:pt x="12070207" y="994609"/>
                </a:cubicBezTo>
                <a:close/>
                <a:moveTo>
                  <a:pt x="8081088" y="1037797"/>
                </a:moveTo>
                <a:lnTo>
                  <a:pt x="8017406" y="1003356"/>
                </a:lnTo>
                <a:cubicBezTo>
                  <a:pt x="7918672" y="945346"/>
                  <a:pt x="7819903" y="886121"/>
                  <a:pt x="7622516" y="886121"/>
                </a:cubicBezTo>
                <a:cubicBezTo>
                  <a:pt x="7428048" y="886121"/>
                  <a:pt x="7329914" y="943502"/>
                  <a:pt x="7231991" y="1000883"/>
                </a:cubicBezTo>
                <a:lnTo>
                  <a:pt x="7170114" y="1035693"/>
                </a:lnTo>
                <a:lnTo>
                  <a:pt x="7252083" y="978910"/>
                </a:lnTo>
                <a:cubicBezTo>
                  <a:pt x="7344175" y="913398"/>
                  <a:pt x="7441352" y="851741"/>
                  <a:pt x="7622917" y="851741"/>
                </a:cubicBezTo>
                <a:cubicBezTo>
                  <a:pt x="7819104" y="851741"/>
                  <a:pt x="7917168" y="923782"/>
                  <a:pt x="8015760" y="994610"/>
                </a:cubicBezTo>
                <a:close/>
                <a:moveTo>
                  <a:pt x="4026641" y="1037797"/>
                </a:moveTo>
                <a:lnTo>
                  <a:pt x="3962958" y="1003356"/>
                </a:lnTo>
                <a:cubicBezTo>
                  <a:pt x="3864225" y="945346"/>
                  <a:pt x="3765457" y="886121"/>
                  <a:pt x="3568070" y="886121"/>
                </a:cubicBezTo>
                <a:cubicBezTo>
                  <a:pt x="3373601" y="886121"/>
                  <a:pt x="3275467" y="943502"/>
                  <a:pt x="3177543" y="1000883"/>
                </a:cubicBezTo>
                <a:lnTo>
                  <a:pt x="3115671" y="1035691"/>
                </a:lnTo>
                <a:lnTo>
                  <a:pt x="3197637" y="978910"/>
                </a:lnTo>
                <a:cubicBezTo>
                  <a:pt x="3289728" y="913398"/>
                  <a:pt x="3386905" y="851741"/>
                  <a:pt x="3568470" y="851741"/>
                </a:cubicBezTo>
                <a:cubicBezTo>
                  <a:pt x="3764657" y="851741"/>
                  <a:pt x="3862721" y="923782"/>
                  <a:pt x="3961312" y="994610"/>
                </a:cubicBezTo>
                <a:close/>
                <a:moveTo>
                  <a:pt x="10664373" y="1038521"/>
                </a:moveTo>
                <a:lnTo>
                  <a:pt x="10583476" y="976974"/>
                </a:lnTo>
                <a:cubicBezTo>
                  <a:pt x="10454123" y="860639"/>
                  <a:pt x="10362023" y="705525"/>
                  <a:pt x="10118338" y="705525"/>
                </a:cubicBezTo>
                <a:cubicBezTo>
                  <a:pt x="9874652" y="705525"/>
                  <a:pt x="9782114" y="860639"/>
                  <a:pt x="9652375" y="976974"/>
                </a:cubicBezTo>
                <a:lnTo>
                  <a:pt x="9572208" y="1037804"/>
                </a:lnTo>
                <a:lnTo>
                  <a:pt x="9634318" y="980136"/>
                </a:lnTo>
                <a:cubicBezTo>
                  <a:pt x="9775495" y="828976"/>
                  <a:pt x="9864439" y="609108"/>
                  <a:pt x="10118577" y="609108"/>
                </a:cubicBezTo>
                <a:cubicBezTo>
                  <a:pt x="10372716" y="609108"/>
                  <a:pt x="10460868" y="828976"/>
                  <a:pt x="10601636" y="980136"/>
                </a:cubicBezTo>
                <a:close/>
                <a:moveTo>
                  <a:pt x="6609926" y="1038521"/>
                </a:moveTo>
                <a:lnTo>
                  <a:pt x="6529028" y="976974"/>
                </a:lnTo>
                <a:cubicBezTo>
                  <a:pt x="6399675" y="860639"/>
                  <a:pt x="6307575" y="705525"/>
                  <a:pt x="6063890" y="705525"/>
                </a:cubicBezTo>
                <a:cubicBezTo>
                  <a:pt x="5820205" y="705525"/>
                  <a:pt x="5727667" y="860639"/>
                  <a:pt x="5597928" y="976974"/>
                </a:cubicBezTo>
                <a:lnTo>
                  <a:pt x="5517758" y="1037806"/>
                </a:lnTo>
                <a:lnTo>
                  <a:pt x="5579871" y="980136"/>
                </a:lnTo>
                <a:cubicBezTo>
                  <a:pt x="5721048" y="828976"/>
                  <a:pt x="5809993" y="609108"/>
                  <a:pt x="6064131" y="609108"/>
                </a:cubicBezTo>
                <a:cubicBezTo>
                  <a:pt x="6318268" y="609108"/>
                  <a:pt x="6406420" y="828976"/>
                  <a:pt x="6547188" y="980136"/>
                </a:cubicBezTo>
                <a:close/>
                <a:moveTo>
                  <a:pt x="2555479" y="1038522"/>
                </a:moveTo>
                <a:lnTo>
                  <a:pt x="2474581" y="976974"/>
                </a:lnTo>
                <a:cubicBezTo>
                  <a:pt x="2345228" y="860639"/>
                  <a:pt x="2253128" y="705525"/>
                  <a:pt x="2009443" y="705525"/>
                </a:cubicBezTo>
                <a:cubicBezTo>
                  <a:pt x="1765757" y="705525"/>
                  <a:pt x="1673219" y="860639"/>
                  <a:pt x="1543480" y="976974"/>
                </a:cubicBezTo>
                <a:lnTo>
                  <a:pt x="1463312" y="1037806"/>
                </a:lnTo>
                <a:lnTo>
                  <a:pt x="1525423" y="980136"/>
                </a:lnTo>
                <a:cubicBezTo>
                  <a:pt x="1666600" y="828976"/>
                  <a:pt x="1755544" y="609108"/>
                  <a:pt x="2009683" y="609108"/>
                </a:cubicBezTo>
                <a:cubicBezTo>
                  <a:pt x="2263821" y="609108"/>
                  <a:pt x="2351973" y="828976"/>
                  <a:pt x="2492741" y="980136"/>
                </a:cubicBezTo>
                <a:close/>
                <a:moveTo>
                  <a:pt x="11223856" y="1040919"/>
                </a:moveTo>
                <a:lnTo>
                  <a:pt x="11306351" y="994183"/>
                </a:lnTo>
                <a:cubicBezTo>
                  <a:pt x="11398389" y="940641"/>
                  <a:pt x="11495459" y="890288"/>
                  <a:pt x="11676725" y="890438"/>
                </a:cubicBezTo>
                <a:cubicBezTo>
                  <a:pt x="11873451" y="890438"/>
                  <a:pt x="11971201" y="949258"/>
                  <a:pt x="12069804" y="1007235"/>
                </a:cubicBezTo>
                <a:lnTo>
                  <a:pt x="12129526" y="1039538"/>
                </a:lnTo>
                <a:lnTo>
                  <a:pt x="12071856" y="1015297"/>
                </a:lnTo>
                <a:cubicBezTo>
                  <a:pt x="11973129" y="970192"/>
                  <a:pt x="11874391" y="924098"/>
                  <a:pt x="11677124" y="924098"/>
                </a:cubicBezTo>
                <a:cubicBezTo>
                  <a:pt x="11483096" y="924098"/>
                  <a:pt x="11384962" y="968727"/>
                  <a:pt x="11286928" y="1013358"/>
                </a:cubicBezTo>
                <a:close/>
                <a:moveTo>
                  <a:pt x="7169408" y="1040919"/>
                </a:moveTo>
                <a:lnTo>
                  <a:pt x="7251903" y="994183"/>
                </a:lnTo>
                <a:cubicBezTo>
                  <a:pt x="7343942" y="940641"/>
                  <a:pt x="7441012" y="890288"/>
                  <a:pt x="7622277" y="890438"/>
                </a:cubicBezTo>
                <a:cubicBezTo>
                  <a:pt x="7819004" y="890438"/>
                  <a:pt x="7916753" y="949258"/>
                  <a:pt x="8015356" y="1007235"/>
                </a:cubicBezTo>
                <a:lnTo>
                  <a:pt x="8075077" y="1039537"/>
                </a:lnTo>
                <a:lnTo>
                  <a:pt x="8017408" y="1015296"/>
                </a:lnTo>
                <a:cubicBezTo>
                  <a:pt x="7918682" y="970192"/>
                  <a:pt x="7819944" y="924098"/>
                  <a:pt x="7622676" y="924098"/>
                </a:cubicBezTo>
                <a:cubicBezTo>
                  <a:pt x="7428648" y="924098"/>
                  <a:pt x="7330514" y="968727"/>
                  <a:pt x="7232480" y="1013358"/>
                </a:cubicBezTo>
                <a:close/>
                <a:moveTo>
                  <a:pt x="3114962" y="1040919"/>
                </a:moveTo>
                <a:lnTo>
                  <a:pt x="3197456" y="994183"/>
                </a:lnTo>
                <a:cubicBezTo>
                  <a:pt x="3289494" y="940641"/>
                  <a:pt x="3386565" y="890288"/>
                  <a:pt x="3567830" y="890438"/>
                </a:cubicBezTo>
                <a:cubicBezTo>
                  <a:pt x="3764557" y="890438"/>
                  <a:pt x="3862306" y="949258"/>
                  <a:pt x="3960909" y="1007235"/>
                </a:cubicBezTo>
                <a:lnTo>
                  <a:pt x="4020630" y="1039536"/>
                </a:lnTo>
                <a:lnTo>
                  <a:pt x="3962962" y="1015296"/>
                </a:lnTo>
                <a:cubicBezTo>
                  <a:pt x="3864234" y="970192"/>
                  <a:pt x="3765496" y="924098"/>
                  <a:pt x="3568230" y="924098"/>
                </a:cubicBezTo>
                <a:cubicBezTo>
                  <a:pt x="3374201" y="924098"/>
                  <a:pt x="3276067" y="968727"/>
                  <a:pt x="3178033" y="1013358"/>
                </a:cubicBezTo>
                <a:close/>
                <a:moveTo>
                  <a:pt x="10742464" y="1043183"/>
                </a:moveTo>
                <a:lnTo>
                  <a:pt x="10768666" y="1031581"/>
                </a:lnTo>
                <a:cubicBezTo>
                  <a:pt x="10806539" y="1020723"/>
                  <a:pt x="10848925" y="1014519"/>
                  <a:pt x="10897332" y="1014519"/>
                </a:cubicBezTo>
                <a:cubicBezTo>
                  <a:pt x="10994146" y="1014519"/>
                  <a:pt x="11067037" y="1025676"/>
                  <a:pt x="11127978" y="1042412"/>
                </a:cubicBezTo>
                <a:lnTo>
                  <a:pt x="11129459" y="1042917"/>
                </a:lnTo>
                <a:lnTo>
                  <a:pt x="11128915" y="1042767"/>
                </a:lnTo>
                <a:cubicBezTo>
                  <a:pt x="11067885" y="1030803"/>
                  <a:pt x="10994784" y="1022834"/>
                  <a:pt x="10897570" y="1022834"/>
                </a:cubicBezTo>
                <a:cubicBezTo>
                  <a:pt x="10848983" y="1022834"/>
                  <a:pt x="10806422" y="1027266"/>
                  <a:pt x="10768383" y="1035022"/>
                </a:cubicBezTo>
                <a:close/>
                <a:moveTo>
                  <a:pt x="6688015" y="1043183"/>
                </a:moveTo>
                <a:lnTo>
                  <a:pt x="6714218" y="1031581"/>
                </a:lnTo>
                <a:cubicBezTo>
                  <a:pt x="6752092" y="1020723"/>
                  <a:pt x="6794477" y="1014519"/>
                  <a:pt x="6842884" y="1014519"/>
                </a:cubicBezTo>
                <a:cubicBezTo>
                  <a:pt x="6939699" y="1014519"/>
                  <a:pt x="7012589" y="1025676"/>
                  <a:pt x="7073530" y="1042412"/>
                </a:cubicBezTo>
                <a:lnTo>
                  <a:pt x="7075010" y="1042916"/>
                </a:lnTo>
                <a:lnTo>
                  <a:pt x="7074468" y="1042767"/>
                </a:lnTo>
                <a:cubicBezTo>
                  <a:pt x="7013438" y="1030803"/>
                  <a:pt x="6940337" y="1022834"/>
                  <a:pt x="6843123" y="1022834"/>
                </a:cubicBezTo>
                <a:cubicBezTo>
                  <a:pt x="6794536" y="1022834"/>
                  <a:pt x="6751975" y="1027266"/>
                  <a:pt x="6713936" y="1035022"/>
                </a:cubicBezTo>
                <a:close/>
                <a:moveTo>
                  <a:pt x="2633566" y="1043183"/>
                </a:moveTo>
                <a:lnTo>
                  <a:pt x="2659771" y="1031581"/>
                </a:lnTo>
                <a:cubicBezTo>
                  <a:pt x="2697644" y="1020723"/>
                  <a:pt x="2740029" y="1014519"/>
                  <a:pt x="2788437" y="1014519"/>
                </a:cubicBezTo>
                <a:cubicBezTo>
                  <a:pt x="2885251" y="1014519"/>
                  <a:pt x="2958142" y="1025676"/>
                  <a:pt x="3019083" y="1042412"/>
                </a:cubicBezTo>
                <a:lnTo>
                  <a:pt x="3020565" y="1042917"/>
                </a:lnTo>
                <a:lnTo>
                  <a:pt x="3020021" y="1042767"/>
                </a:lnTo>
                <a:cubicBezTo>
                  <a:pt x="2958990" y="1030803"/>
                  <a:pt x="2885890" y="1022834"/>
                  <a:pt x="2788676" y="1022834"/>
                </a:cubicBezTo>
                <a:cubicBezTo>
                  <a:pt x="2740088" y="1022834"/>
                  <a:pt x="2697527" y="1027266"/>
                  <a:pt x="2659488" y="1035022"/>
                </a:cubicBezTo>
                <a:close/>
                <a:moveTo>
                  <a:pt x="9072116" y="1043563"/>
                </a:moveTo>
                <a:lnTo>
                  <a:pt x="9106391" y="1034265"/>
                </a:lnTo>
                <a:cubicBezTo>
                  <a:pt x="9167380" y="1022473"/>
                  <a:pt x="9240690" y="1014519"/>
                  <a:pt x="9337984" y="1014519"/>
                </a:cubicBezTo>
                <a:cubicBezTo>
                  <a:pt x="9386421" y="1014519"/>
                  <a:pt x="9428850" y="1020723"/>
                  <a:pt x="9466778" y="1031581"/>
                </a:cubicBezTo>
                <a:lnTo>
                  <a:pt x="9492104" y="1042774"/>
                </a:lnTo>
                <a:lnTo>
                  <a:pt x="9467447" y="1035022"/>
                </a:lnTo>
                <a:cubicBezTo>
                  <a:pt x="9429376" y="1027266"/>
                  <a:pt x="9386801" y="1022834"/>
                  <a:pt x="9338224" y="1022834"/>
                </a:cubicBezTo>
                <a:cubicBezTo>
                  <a:pt x="9241069" y="1022834"/>
                  <a:pt x="9168039" y="1028420"/>
                  <a:pt x="9107071" y="1036799"/>
                </a:cubicBezTo>
                <a:close/>
                <a:moveTo>
                  <a:pt x="963222" y="1043563"/>
                </a:moveTo>
                <a:lnTo>
                  <a:pt x="997496" y="1034265"/>
                </a:lnTo>
                <a:cubicBezTo>
                  <a:pt x="1058485" y="1022473"/>
                  <a:pt x="1131795" y="1014519"/>
                  <a:pt x="1229089" y="1014519"/>
                </a:cubicBezTo>
                <a:cubicBezTo>
                  <a:pt x="1277527" y="1014519"/>
                  <a:pt x="1319956" y="1020723"/>
                  <a:pt x="1357883" y="1031581"/>
                </a:cubicBezTo>
                <a:lnTo>
                  <a:pt x="1383209" y="1042774"/>
                </a:lnTo>
                <a:lnTo>
                  <a:pt x="1358552" y="1035022"/>
                </a:lnTo>
                <a:cubicBezTo>
                  <a:pt x="1320482" y="1027266"/>
                  <a:pt x="1277907" y="1022834"/>
                  <a:pt x="1229329" y="1022834"/>
                </a:cubicBezTo>
                <a:cubicBezTo>
                  <a:pt x="1132175" y="1022834"/>
                  <a:pt x="1059144" y="1028420"/>
                  <a:pt x="998176" y="1036799"/>
                </a:cubicBezTo>
                <a:close/>
                <a:moveTo>
                  <a:pt x="5017667" y="1043564"/>
                </a:moveTo>
                <a:lnTo>
                  <a:pt x="5051945" y="1034265"/>
                </a:lnTo>
                <a:cubicBezTo>
                  <a:pt x="5112932" y="1022473"/>
                  <a:pt x="5186243" y="1014519"/>
                  <a:pt x="5283537" y="1014519"/>
                </a:cubicBezTo>
                <a:cubicBezTo>
                  <a:pt x="5331975" y="1014519"/>
                  <a:pt x="5374404" y="1020723"/>
                  <a:pt x="5412331" y="1031581"/>
                </a:cubicBezTo>
                <a:lnTo>
                  <a:pt x="5437658" y="1042774"/>
                </a:lnTo>
                <a:lnTo>
                  <a:pt x="5413001" y="1035022"/>
                </a:lnTo>
                <a:cubicBezTo>
                  <a:pt x="5374930" y="1027266"/>
                  <a:pt x="5332355" y="1022834"/>
                  <a:pt x="5283778" y="1022834"/>
                </a:cubicBezTo>
                <a:cubicBezTo>
                  <a:pt x="5186623" y="1022834"/>
                  <a:pt x="5113592" y="1028420"/>
                  <a:pt x="5052625" y="1036799"/>
                </a:cubicBezTo>
                <a:close/>
                <a:moveTo>
                  <a:pt x="8155590" y="1044693"/>
                </a:moveTo>
                <a:lnTo>
                  <a:pt x="8204757" y="1025019"/>
                </a:lnTo>
                <a:cubicBezTo>
                  <a:pt x="8296364" y="988661"/>
                  <a:pt x="8389106" y="958712"/>
                  <a:pt x="8558431" y="958712"/>
                </a:cubicBezTo>
                <a:cubicBezTo>
                  <a:pt x="8752460" y="958712"/>
                  <a:pt x="8850055" y="998944"/>
                  <a:pt x="8947819" y="1039177"/>
                </a:cubicBezTo>
                <a:lnTo>
                  <a:pt x="8953293" y="1041338"/>
                </a:lnTo>
                <a:lnTo>
                  <a:pt x="8948728" y="1040099"/>
                </a:lnTo>
                <a:cubicBezTo>
                  <a:pt x="8852713" y="1009400"/>
                  <a:pt x="8753499" y="977422"/>
                  <a:pt x="8558192" y="977422"/>
                </a:cubicBezTo>
                <a:cubicBezTo>
                  <a:pt x="8441750" y="977422"/>
                  <a:pt x="8360165" y="988574"/>
                  <a:pt x="8292391" y="1004264"/>
                </a:cubicBezTo>
                <a:close/>
                <a:moveTo>
                  <a:pt x="4101143" y="1044693"/>
                </a:moveTo>
                <a:lnTo>
                  <a:pt x="4150309" y="1025019"/>
                </a:lnTo>
                <a:cubicBezTo>
                  <a:pt x="4241917" y="988661"/>
                  <a:pt x="4334659" y="958712"/>
                  <a:pt x="4503985" y="958712"/>
                </a:cubicBezTo>
                <a:cubicBezTo>
                  <a:pt x="4698013" y="958712"/>
                  <a:pt x="4795608" y="998944"/>
                  <a:pt x="4893372" y="1039177"/>
                </a:cubicBezTo>
                <a:lnTo>
                  <a:pt x="4898846" y="1041338"/>
                </a:lnTo>
                <a:lnTo>
                  <a:pt x="4894280" y="1040099"/>
                </a:lnTo>
                <a:cubicBezTo>
                  <a:pt x="4798266" y="1009400"/>
                  <a:pt x="4699053" y="977422"/>
                  <a:pt x="4503745" y="977422"/>
                </a:cubicBezTo>
                <a:cubicBezTo>
                  <a:pt x="4387303" y="977422"/>
                  <a:pt x="4305717" y="988574"/>
                  <a:pt x="4237943" y="1004264"/>
                </a:cubicBezTo>
                <a:close/>
                <a:moveTo>
                  <a:pt x="46689" y="1044694"/>
                </a:moveTo>
                <a:lnTo>
                  <a:pt x="95862" y="1025019"/>
                </a:lnTo>
                <a:cubicBezTo>
                  <a:pt x="187469" y="988661"/>
                  <a:pt x="280211" y="958712"/>
                  <a:pt x="449537" y="958712"/>
                </a:cubicBezTo>
                <a:cubicBezTo>
                  <a:pt x="643566" y="958712"/>
                  <a:pt x="741160" y="998944"/>
                  <a:pt x="838924" y="1039177"/>
                </a:cubicBezTo>
                <a:lnTo>
                  <a:pt x="844398" y="1041338"/>
                </a:lnTo>
                <a:lnTo>
                  <a:pt x="839833" y="1040099"/>
                </a:lnTo>
                <a:cubicBezTo>
                  <a:pt x="743818" y="1009400"/>
                  <a:pt x="644603" y="977422"/>
                  <a:pt x="449297" y="977422"/>
                </a:cubicBezTo>
                <a:cubicBezTo>
                  <a:pt x="332855" y="977422"/>
                  <a:pt x="251270" y="988574"/>
                  <a:pt x="183496" y="1004264"/>
                </a:cubicBezTo>
                <a:close/>
                <a:moveTo>
                  <a:pt x="12132276" y="1045417"/>
                </a:moveTo>
                <a:lnTo>
                  <a:pt x="12071791" y="1027232"/>
                </a:lnTo>
                <a:cubicBezTo>
                  <a:pt x="11973094" y="994989"/>
                  <a:pt x="11874431" y="962071"/>
                  <a:pt x="11677284" y="962071"/>
                </a:cubicBezTo>
                <a:cubicBezTo>
                  <a:pt x="11482896" y="962071"/>
                  <a:pt x="11384762" y="994049"/>
                  <a:pt x="11286818" y="1026028"/>
                </a:cubicBezTo>
                <a:lnTo>
                  <a:pt x="11236997" y="1039825"/>
                </a:lnTo>
                <a:lnTo>
                  <a:pt x="11306267" y="1009318"/>
                </a:lnTo>
                <a:cubicBezTo>
                  <a:pt x="11398437" y="967640"/>
                  <a:pt x="11495704" y="928415"/>
                  <a:pt x="11677044" y="928415"/>
                </a:cubicBezTo>
                <a:cubicBezTo>
                  <a:pt x="11873411" y="928415"/>
                  <a:pt x="11971340" y="974194"/>
                  <a:pt x="12070057" y="1019277"/>
                </a:cubicBezTo>
                <a:close/>
                <a:moveTo>
                  <a:pt x="8077831" y="1045418"/>
                </a:moveTo>
                <a:lnTo>
                  <a:pt x="8017343" y="1027232"/>
                </a:lnTo>
                <a:cubicBezTo>
                  <a:pt x="7918647" y="994989"/>
                  <a:pt x="7819983" y="962071"/>
                  <a:pt x="7622836" y="962071"/>
                </a:cubicBezTo>
                <a:cubicBezTo>
                  <a:pt x="7428448" y="962071"/>
                  <a:pt x="7330314" y="994049"/>
                  <a:pt x="7232370" y="1026028"/>
                </a:cubicBezTo>
                <a:lnTo>
                  <a:pt x="7182548" y="1039825"/>
                </a:lnTo>
                <a:lnTo>
                  <a:pt x="7251819" y="1009318"/>
                </a:lnTo>
                <a:cubicBezTo>
                  <a:pt x="7343989" y="967640"/>
                  <a:pt x="7441257" y="928415"/>
                  <a:pt x="7622597" y="928415"/>
                </a:cubicBezTo>
                <a:cubicBezTo>
                  <a:pt x="7818964" y="928415"/>
                  <a:pt x="7916893" y="974194"/>
                  <a:pt x="8015609" y="1019276"/>
                </a:cubicBezTo>
                <a:close/>
                <a:moveTo>
                  <a:pt x="4023384" y="1045418"/>
                </a:moveTo>
                <a:lnTo>
                  <a:pt x="3962896" y="1027232"/>
                </a:lnTo>
                <a:cubicBezTo>
                  <a:pt x="3864200" y="994989"/>
                  <a:pt x="3765535" y="962071"/>
                  <a:pt x="3568389" y="962071"/>
                </a:cubicBezTo>
                <a:cubicBezTo>
                  <a:pt x="3374001" y="962071"/>
                  <a:pt x="3275867" y="994049"/>
                  <a:pt x="3177923" y="1026028"/>
                </a:cubicBezTo>
                <a:lnTo>
                  <a:pt x="3128101" y="1039825"/>
                </a:lnTo>
                <a:lnTo>
                  <a:pt x="3197372" y="1009318"/>
                </a:lnTo>
                <a:cubicBezTo>
                  <a:pt x="3289542" y="967640"/>
                  <a:pt x="3386810" y="928415"/>
                  <a:pt x="3568150" y="928415"/>
                </a:cubicBezTo>
                <a:cubicBezTo>
                  <a:pt x="3764517" y="928415"/>
                  <a:pt x="3862446" y="974194"/>
                  <a:pt x="3961161" y="1019276"/>
                </a:cubicBezTo>
                <a:close/>
                <a:moveTo>
                  <a:pt x="6615067" y="1046437"/>
                </a:moveTo>
                <a:lnTo>
                  <a:pt x="6612623" y="1045665"/>
                </a:lnTo>
                <a:cubicBezTo>
                  <a:pt x="6430192" y="965888"/>
                  <a:pt x="6355633" y="806336"/>
                  <a:pt x="6064049" y="806336"/>
                </a:cubicBezTo>
                <a:cubicBezTo>
                  <a:pt x="5820174" y="806336"/>
                  <a:pt x="5733273" y="913204"/>
                  <a:pt x="5604570" y="996508"/>
                </a:cubicBezTo>
                <a:lnTo>
                  <a:pt x="5526138" y="1037393"/>
                </a:lnTo>
                <a:lnTo>
                  <a:pt x="5580084" y="998448"/>
                </a:lnTo>
                <a:cubicBezTo>
                  <a:pt x="5721255" y="880900"/>
                  <a:pt x="5809991" y="709922"/>
                  <a:pt x="6064130" y="709922"/>
                </a:cubicBezTo>
                <a:cubicBezTo>
                  <a:pt x="6354573" y="709922"/>
                  <a:pt x="6428488" y="933241"/>
                  <a:pt x="6611578" y="1044901"/>
                </a:cubicBezTo>
                <a:close/>
                <a:moveTo>
                  <a:pt x="10669516" y="1046438"/>
                </a:moveTo>
                <a:lnTo>
                  <a:pt x="10667070" y="1045665"/>
                </a:lnTo>
                <a:cubicBezTo>
                  <a:pt x="10484640" y="965888"/>
                  <a:pt x="10410081" y="806336"/>
                  <a:pt x="10118497" y="806336"/>
                </a:cubicBezTo>
                <a:cubicBezTo>
                  <a:pt x="9874622" y="806336"/>
                  <a:pt x="9787720" y="913204"/>
                  <a:pt x="9659017" y="996508"/>
                </a:cubicBezTo>
                <a:lnTo>
                  <a:pt x="9580585" y="1037393"/>
                </a:lnTo>
                <a:lnTo>
                  <a:pt x="9634531" y="998448"/>
                </a:lnTo>
                <a:cubicBezTo>
                  <a:pt x="9775702" y="880900"/>
                  <a:pt x="9864438" y="709922"/>
                  <a:pt x="10118577" y="709922"/>
                </a:cubicBezTo>
                <a:cubicBezTo>
                  <a:pt x="10409021" y="709922"/>
                  <a:pt x="10482936" y="933241"/>
                  <a:pt x="10666026" y="1044901"/>
                </a:cubicBezTo>
                <a:close/>
                <a:moveTo>
                  <a:pt x="2560621" y="1046438"/>
                </a:moveTo>
                <a:lnTo>
                  <a:pt x="2558175" y="1045665"/>
                </a:lnTo>
                <a:cubicBezTo>
                  <a:pt x="2375745" y="965888"/>
                  <a:pt x="2301185" y="806336"/>
                  <a:pt x="2009602" y="806336"/>
                </a:cubicBezTo>
                <a:cubicBezTo>
                  <a:pt x="1765726" y="806336"/>
                  <a:pt x="1678825" y="913204"/>
                  <a:pt x="1550122" y="996508"/>
                </a:cubicBezTo>
                <a:lnTo>
                  <a:pt x="1471689" y="1037393"/>
                </a:lnTo>
                <a:lnTo>
                  <a:pt x="1525636" y="998448"/>
                </a:lnTo>
                <a:cubicBezTo>
                  <a:pt x="1666806" y="880900"/>
                  <a:pt x="1755543" y="709922"/>
                  <a:pt x="2009682" y="709922"/>
                </a:cubicBezTo>
                <a:cubicBezTo>
                  <a:pt x="2300126" y="709922"/>
                  <a:pt x="2374041" y="933241"/>
                  <a:pt x="2557131" y="1044901"/>
                </a:cubicBezTo>
                <a:close/>
                <a:moveTo>
                  <a:pt x="8163039" y="1047083"/>
                </a:moveTo>
                <a:lnTo>
                  <a:pt x="8294140" y="1008481"/>
                </a:lnTo>
                <a:cubicBezTo>
                  <a:pt x="8361844" y="992872"/>
                  <a:pt x="8443029" y="981819"/>
                  <a:pt x="8558431" y="981819"/>
                </a:cubicBezTo>
                <a:cubicBezTo>
                  <a:pt x="8752460" y="981819"/>
                  <a:pt x="8849934" y="1013098"/>
                  <a:pt x="8947638" y="1044377"/>
                </a:cubicBezTo>
                <a:lnTo>
                  <a:pt x="8957305" y="1046994"/>
                </a:lnTo>
                <a:lnTo>
                  <a:pt x="8948728" y="1045295"/>
                </a:lnTo>
                <a:cubicBezTo>
                  <a:pt x="8852713" y="1023309"/>
                  <a:pt x="8753499" y="1000525"/>
                  <a:pt x="8558351" y="1000525"/>
                </a:cubicBezTo>
                <a:cubicBezTo>
                  <a:pt x="8442270" y="1000525"/>
                  <a:pt x="8360885" y="1008440"/>
                  <a:pt x="8293140" y="1019622"/>
                </a:cubicBezTo>
                <a:close/>
                <a:moveTo>
                  <a:pt x="4108587" y="1047084"/>
                </a:moveTo>
                <a:lnTo>
                  <a:pt x="4239692" y="1008481"/>
                </a:lnTo>
                <a:cubicBezTo>
                  <a:pt x="4307396" y="992872"/>
                  <a:pt x="4388582" y="981819"/>
                  <a:pt x="4503984" y="981819"/>
                </a:cubicBezTo>
                <a:cubicBezTo>
                  <a:pt x="4698013" y="981819"/>
                  <a:pt x="4795487" y="1013098"/>
                  <a:pt x="4893191" y="1044377"/>
                </a:cubicBezTo>
                <a:lnTo>
                  <a:pt x="4902859" y="1046995"/>
                </a:lnTo>
                <a:lnTo>
                  <a:pt x="4894280" y="1045295"/>
                </a:lnTo>
                <a:cubicBezTo>
                  <a:pt x="4798266" y="1023309"/>
                  <a:pt x="4699051" y="1000525"/>
                  <a:pt x="4503903" y="1000525"/>
                </a:cubicBezTo>
                <a:cubicBezTo>
                  <a:pt x="4387822" y="1000525"/>
                  <a:pt x="4306438" y="1008440"/>
                  <a:pt x="4238693" y="1019622"/>
                </a:cubicBezTo>
                <a:close/>
                <a:moveTo>
                  <a:pt x="54142" y="1047084"/>
                </a:moveTo>
                <a:lnTo>
                  <a:pt x="185245" y="1008481"/>
                </a:lnTo>
                <a:cubicBezTo>
                  <a:pt x="252949" y="992871"/>
                  <a:pt x="334134" y="981819"/>
                  <a:pt x="449536" y="981819"/>
                </a:cubicBezTo>
                <a:cubicBezTo>
                  <a:pt x="643565" y="981819"/>
                  <a:pt x="741039" y="1013098"/>
                  <a:pt x="838743" y="1044377"/>
                </a:cubicBezTo>
                <a:lnTo>
                  <a:pt x="848412" y="1046995"/>
                </a:lnTo>
                <a:lnTo>
                  <a:pt x="839832" y="1045295"/>
                </a:lnTo>
                <a:cubicBezTo>
                  <a:pt x="743817" y="1023309"/>
                  <a:pt x="644604" y="1000525"/>
                  <a:pt x="449456" y="1000525"/>
                </a:cubicBezTo>
                <a:cubicBezTo>
                  <a:pt x="333375" y="1000525"/>
                  <a:pt x="251989" y="1008440"/>
                  <a:pt x="184245" y="1019622"/>
                </a:cubicBezTo>
                <a:close/>
                <a:moveTo>
                  <a:pt x="10741634" y="1047915"/>
                </a:moveTo>
                <a:lnTo>
                  <a:pt x="10768779" y="1039339"/>
                </a:lnTo>
                <a:cubicBezTo>
                  <a:pt x="10806681" y="1031583"/>
                  <a:pt x="10849084" y="1027151"/>
                  <a:pt x="10897491" y="1027151"/>
                </a:cubicBezTo>
                <a:cubicBezTo>
                  <a:pt x="10994306" y="1027151"/>
                  <a:pt x="11067151" y="1035145"/>
                  <a:pt x="11128036" y="1047137"/>
                </a:cubicBezTo>
                <a:lnTo>
                  <a:pt x="11129718" y="1047603"/>
                </a:lnTo>
                <a:lnTo>
                  <a:pt x="10897570" y="1035544"/>
                </a:lnTo>
                <a:cubicBezTo>
                  <a:pt x="10849003" y="1035544"/>
                  <a:pt x="10806456" y="1038202"/>
                  <a:pt x="10768428" y="1042854"/>
                </a:cubicBezTo>
                <a:close/>
                <a:moveTo>
                  <a:pt x="6687187" y="1047915"/>
                </a:moveTo>
                <a:lnTo>
                  <a:pt x="6714331" y="1039339"/>
                </a:lnTo>
                <a:cubicBezTo>
                  <a:pt x="6752233" y="1031583"/>
                  <a:pt x="6794636" y="1027151"/>
                  <a:pt x="6843043" y="1027151"/>
                </a:cubicBezTo>
                <a:cubicBezTo>
                  <a:pt x="6939858" y="1027151"/>
                  <a:pt x="7012703" y="1035145"/>
                  <a:pt x="7073588" y="1047137"/>
                </a:cubicBezTo>
                <a:lnTo>
                  <a:pt x="7075270" y="1047603"/>
                </a:lnTo>
                <a:lnTo>
                  <a:pt x="6843122" y="1035544"/>
                </a:lnTo>
                <a:cubicBezTo>
                  <a:pt x="6794555" y="1035544"/>
                  <a:pt x="6752009" y="1038202"/>
                  <a:pt x="6713981" y="1042854"/>
                </a:cubicBezTo>
                <a:close/>
                <a:moveTo>
                  <a:pt x="2632739" y="1047915"/>
                </a:moveTo>
                <a:lnTo>
                  <a:pt x="2659884" y="1039339"/>
                </a:lnTo>
                <a:cubicBezTo>
                  <a:pt x="2697786" y="1031583"/>
                  <a:pt x="2740188" y="1027151"/>
                  <a:pt x="2788596" y="1027151"/>
                </a:cubicBezTo>
                <a:cubicBezTo>
                  <a:pt x="2885410" y="1027151"/>
                  <a:pt x="2958256" y="1035145"/>
                  <a:pt x="3019141" y="1047137"/>
                </a:cubicBezTo>
                <a:lnTo>
                  <a:pt x="3020823" y="1047603"/>
                </a:lnTo>
                <a:lnTo>
                  <a:pt x="2788674" y="1035544"/>
                </a:lnTo>
                <a:cubicBezTo>
                  <a:pt x="2740107" y="1035544"/>
                  <a:pt x="2697561" y="1038202"/>
                  <a:pt x="2659533" y="1042854"/>
                </a:cubicBezTo>
                <a:close/>
                <a:moveTo>
                  <a:pt x="9506368" y="1050193"/>
                </a:moveTo>
                <a:lnTo>
                  <a:pt x="9467447" y="1042854"/>
                </a:lnTo>
                <a:cubicBezTo>
                  <a:pt x="9429376" y="1038202"/>
                  <a:pt x="9386801" y="1035544"/>
                  <a:pt x="9338224" y="1035544"/>
                </a:cubicBezTo>
                <a:cubicBezTo>
                  <a:pt x="9232018" y="1035544"/>
                  <a:pt x="9147193" y="1040739"/>
                  <a:pt x="9072114" y="1047919"/>
                </a:cubicBezTo>
                <a:lnTo>
                  <a:pt x="9065681" y="1048671"/>
                </a:lnTo>
                <a:lnTo>
                  <a:pt x="9091995" y="1043458"/>
                </a:lnTo>
                <a:cubicBezTo>
                  <a:pt x="9269017" y="1014561"/>
                  <a:pt x="9392106" y="1020086"/>
                  <a:pt x="9486109" y="1043730"/>
                </a:cubicBezTo>
                <a:close/>
                <a:moveTo>
                  <a:pt x="5451921" y="1050193"/>
                </a:moveTo>
                <a:lnTo>
                  <a:pt x="5412999" y="1042854"/>
                </a:lnTo>
                <a:cubicBezTo>
                  <a:pt x="5374928" y="1038202"/>
                  <a:pt x="5332353" y="1035544"/>
                  <a:pt x="5283776" y="1035544"/>
                </a:cubicBezTo>
                <a:cubicBezTo>
                  <a:pt x="5177571" y="1035544"/>
                  <a:pt x="5092746" y="1040739"/>
                  <a:pt x="5017667" y="1047919"/>
                </a:cubicBezTo>
                <a:lnTo>
                  <a:pt x="5011234" y="1048671"/>
                </a:lnTo>
                <a:lnTo>
                  <a:pt x="5037548" y="1043458"/>
                </a:lnTo>
                <a:cubicBezTo>
                  <a:pt x="5214569" y="1014561"/>
                  <a:pt x="5337658" y="1020086"/>
                  <a:pt x="5431662" y="1043730"/>
                </a:cubicBezTo>
                <a:close/>
                <a:moveTo>
                  <a:pt x="1397474" y="1050194"/>
                </a:moveTo>
                <a:lnTo>
                  <a:pt x="1358551" y="1042854"/>
                </a:lnTo>
                <a:cubicBezTo>
                  <a:pt x="1320480" y="1038202"/>
                  <a:pt x="1277905" y="1035544"/>
                  <a:pt x="1229328" y="1035544"/>
                </a:cubicBezTo>
                <a:cubicBezTo>
                  <a:pt x="1168639" y="1035544"/>
                  <a:pt x="1114932" y="1037240"/>
                  <a:pt x="1066035" y="1040034"/>
                </a:cubicBezTo>
                <a:lnTo>
                  <a:pt x="953655" y="1049292"/>
                </a:lnTo>
                <a:lnTo>
                  <a:pt x="983099" y="1043458"/>
                </a:lnTo>
                <a:cubicBezTo>
                  <a:pt x="1160121" y="1014561"/>
                  <a:pt x="1283211" y="1020086"/>
                  <a:pt x="1377214" y="1043730"/>
                </a:cubicBezTo>
                <a:close/>
                <a:moveTo>
                  <a:pt x="10670705" y="1051360"/>
                </a:moveTo>
                <a:lnTo>
                  <a:pt x="10667127" y="1050682"/>
                </a:lnTo>
                <a:cubicBezTo>
                  <a:pt x="10484658" y="1002811"/>
                  <a:pt x="10410039" y="907071"/>
                  <a:pt x="10118576" y="907071"/>
                </a:cubicBezTo>
                <a:cubicBezTo>
                  <a:pt x="9873661" y="907071"/>
                  <a:pt x="9787200" y="971267"/>
                  <a:pt x="9658947" y="1021294"/>
                </a:cubicBezTo>
                <a:lnTo>
                  <a:pt x="9572094" y="1048559"/>
                </a:lnTo>
                <a:lnTo>
                  <a:pt x="9691926" y="978931"/>
                </a:lnTo>
                <a:cubicBezTo>
                  <a:pt x="9804026" y="900401"/>
                  <a:pt x="9900744" y="810653"/>
                  <a:pt x="10118577" y="810653"/>
                </a:cubicBezTo>
                <a:cubicBezTo>
                  <a:pt x="10409021" y="810653"/>
                  <a:pt x="10483341" y="970205"/>
                  <a:pt x="10666329" y="1049982"/>
                </a:cubicBezTo>
                <a:close/>
                <a:moveTo>
                  <a:pt x="6616259" y="1051360"/>
                </a:moveTo>
                <a:lnTo>
                  <a:pt x="6612679" y="1050682"/>
                </a:lnTo>
                <a:cubicBezTo>
                  <a:pt x="6430211" y="1002811"/>
                  <a:pt x="6355591" y="907071"/>
                  <a:pt x="6064128" y="907071"/>
                </a:cubicBezTo>
                <a:cubicBezTo>
                  <a:pt x="5819214" y="907071"/>
                  <a:pt x="5732754" y="971267"/>
                  <a:pt x="5604500" y="1021294"/>
                </a:cubicBezTo>
                <a:lnTo>
                  <a:pt x="5517648" y="1048558"/>
                </a:lnTo>
                <a:lnTo>
                  <a:pt x="5637479" y="978931"/>
                </a:lnTo>
                <a:cubicBezTo>
                  <a:pt x="5749579" y="900401"/>
                  <a:pt x="5846297" y="810653"/>
                  <a:pt x="6064130" y="810653"/>
                </a:cubicBezTo>
                <a:cubicBezTo>
                  <a:pt x="6354573" y="810653"/>
                  <a:pt x="6428893" y="970205"/>
                  <a:pt x="6611882" y="1049982"/>
                </a:cubicBezTo>
                <a:close/>
                <a:moveTo>
                  <a:pt x="2561811" y="1051360"/>
                </a:moveTo>
                <a:lnTo>
                  <a:pt x="2558232" y="1050682"/>
                </a:lnTo>
                <a:cubicBezTo>
                  <a:pt x="2375764" y="1002811"/>
                  <a:pt x="2301144" y="907071"/>
                  <a:pt x="2009680" y="907071"/>
                </a:cubicBezTo>
                <a:cubicBezTo>
                  <a:pt x="1764766" y="907071"/>
                  <a:pt x="1678305" y="971267"/>
                  <a:pt x="1550051" y="1021294"/>
                </a:cubicBezTo>
                <a:lnTo>
                  <a:pt x="1463199" y="1048559"/>
                </a:lnTo>
                <a:lnTo>
                  <a:pt x="1583031" y="978931"/>
                </a:lnTo>
                <a:cubicBezTo>
                  <a:pt x="1695130" y="900401"/>
                  <a:pt x="1791849" y="810653"/>
                  <a:pt x="2009681" y="810653"/>
                </a:cubicBezTo>
                <a:cubicBezTo>
                  <a:pt x="2300126" y="810653"/>
                  <a:pt x="2374446" y="970205"/>
                  <a:pt x="2557434" y="1049982"/>
                </a:cubicBezTo>
                <a:close/>
                <a:moveTo>
                  <a:pt x="8959690" y="1051817"/>
                </a:moveTo>
                <a:lnTo>
                  <a:pt x="8948566" y="1050494"/>
                </a:lnTo>
                <a:cubicBezTo>
                  <a:pt x="8819438" y="1031227"/>
                  <a:pt x="8688983" y="1022241"/>
                  <a:pt x="8558430" y="1023632"/>
                </a:cubicBezTo>
                <a:cubicBezTo>
                  <a:pt x="8442748" y="1023632"/>
                  <a:pt x="8362643" y="1028289"/>
                  <a:pt x="8295468" y="1034944"/>
                </a:cubicBezTo>
                <a:lnTo>
                  <a:pt x="8162515" y="1051659"/>
                </a:lnTo>
                <a:lnTo>
                  <a:pt x="8293300" y="1024119"/>
                </a:lnTo>
                <a:cubicBezTo>
                  <a:pt x="8361025" y="1012917"/>
                  <a:pt x="8442509" y="1004922"/>
                  <a:pt x="8558431" y="1004922"/>
                </a:cubicBezTo>
                <a:cubicBezTo>
                  <a:pt x="8752700" y="1004922"/>
                  <a:pt x="8850493" y="1027267"/>
                  <a:pt x="8948297" y="1049612"/>
                </a:cubicBezTo>
                <a:close/>
                <a:moveTo>
                  <a:pt x="4905244" y="1051817"/>
                </a:moveTo>
                <a:lnTo>
                  <a:pt x="4894119" y="1050494"/>
                </a:lnTo>
                <a:cubicBezTo>
                  <a:pt x="4764990" y="1031227"/>
                  <a:pt x="4634535" y="1022241"/>
                  <a:pt x="4503982" y="1023632"/>
                </a:cubicBezTo>
                <a:cubicBezTo>
                  <a:pt x="4388302" y="1023632"/>
                  <a:pt x="4308195" y="1028289"/>
                  <a:pt x="4241021" y="1034944"/>
                </a:cubicBezTo>
                <a:lnTo>
                  <a:pt x="4108067" y="1051659"/>
                </a:lnTo>
                <a:lnTo>
                  <a:pt x="4238852" y="1024119"/>
                </a:lnTo>
                <a:cubicBezTo>
                  <a:pt x="4306578" y="1012917"/>
                  <a:pt x="4388063" y="1004922"/>
                  <a:pt x="4503984" y="1004922"/>
                </a:cubicBezTo>
                <a:cubicBezTo>
                  <a:pt x="4698252" y="1004922"/>
                  <a:pt x="4796048" y="1027267"/>
                  <a:pt x="4893852" y="1049612"/>
                </a:cubicBezTo>
                <a:close/>
                <a:moveTo>
                  <a:pt x="850795" y="1051817"/>
                </a:moveTo>
                <a:lnTo>
                  <a:pt x="839671" y="1050494"/>
                </a:lnTo>
                <a:cubicBezTo>
                  <a:pt x="710542" y="1031227"/>
                  <a:pt x="580087" y="1022241"/>
                  <a:pt x="449535" y="1023632"/>
                </a:cubicBezTo>
                <a:cubicBezTo>
                  <a:pt x="333853" y="1023632"/>
                  <a:pt x="253747" y="1028289"/>
                  <a:pt x="186573" y="1034945"/>
                </a:cubicBezTo>
                <a:lnTo>
                  <a:pt x="53627" y="1051658"/>
                </a:lnTo>
                <a:lnTo>
                  <a:pt x="184405" y="1024119"/>
                </a:lnTo>
                <a:cubicBezTo>
                  <a:pt x="252129" y="1012917"/>
                  <a:pt x="333614" y="1004922"/>
                  <a:pt x="449535" y="1004922"/>
                </a:cubicBezTo>
                <a:cubicBezTo>
                  <a:pt x="643804" y="1004922"/>
                  <a:pt x="741598" y="1027267"/>
                  <a:pt x="839402" y="1049612"/>
                </a:cubicBezTo>
                <a:close/>
                <a:moveTo>
                  <a:pt x="12138783" y="1051844"/>
                </a:moveTo>
                <a:lnTo>
                  <a:pt x="11969335" y="1021084"/>
                </a:lnTo>
                <a:cubicBezTo>
                  <a:pt x="11896295" y="1009522"/>
                  <a:pt x="11808714" y="1000768"/>
                  <a:pt x="11677363" y="1000768"/>
                </a:cubicBezTo>
                <a:cubicBezTo>
                  <a:pt x="11483054" y="1000768"/>
                  <a:pt x="11384920" y="1019895"/>
                  <a:pt x="11286957" y="1039022"/>
                </a:cubicBezTo>
                <a:lnTo>
                  <a:pt x="11211883" y="1051454"/>
                </a:lnTo>
                <a:lnTo>
                  <a:pt x="11287837" y="1030475"/>
                </a:lnTo>
                <a:cubicBezTo>
                  <a:pt x="11385701" y="998526"/>
                  <a:pt x="11483455" y="966508"/>
                  <a:pt x="11677444" y="966228"/>
                </a:cubicBezTo>
                <a:cubicBezTo>
                  <a:pt x="11873871" y="966228"/>
                  <a:pt x="11971995" y="999101"/>
                  <a:pt x="12070636" y="1031356"/>
                </a:cubicBezTo>
                <a:close/>
                <a:moveTo>
                  <a:pt x="8084339" y="1051845"/>
                </a:moveTo>
                <a:lnTo>
                  <a:pt x="7914888" y="1021084"/>
                </a:lnTo>
                <a:cubicBezTo>
                  <a:pt x="7841847" y="1009522"/>
                  <a:pt x="7754266" y="1000768"/>
                  <a:pt x="7622915" y="1000768"/>
                </a:cubicBezTo>
                <a:cubicBezTo>
                  <a:pt x="7428606" y="1000768"/>
                  <a:pt x="7330473" y="1019895"/>
                  <a:pt x="7232509" y="1039022"/>
                </a:cubicBezTo>
                <a:lnTo>
                  <a:pt x="7157433" y="1051454"/>
                </a:lnTo>
                <a:lnTo>
                  <a:pt x="7233389" y="1030475"/>
                </a:lnTo>
                <a:cubicBezTo>
                  <a:pt x="7331253" y="998526"/>
                  <a:pt x="7429007" y="966508"/>
                  <a:pt x="7622996" y="966228"/>
                </a:cubicBezTo>
                <a:cubicBezTo>
                  <a:pt x="7819424" y="966228"/>
                  <a:pt x="7917547" y="999101"/>
                  <a:pt x="8016188" y="1031356"/>
                </a:cubicBezTo>
                <a:close/>
                <a:moveTo>
                  <a:pt x="4029894" y="1051846"/>
                </a:moveTo>
                <a:lnTo>
                  <a:pt x="3860440" y="1021084"/>
                </a:lnTo>
                <a:cubicBezTo>
                  <a:pt x="3787399" y="1009522"/>
                  <a:pt x="3699819" y="1000768"/>
                  <a:pt x="3568468" y="1000768"/>
                </a:cubicBezTo>
                <a:cubicBezTo>
                  <a:pt x="3374159" y="1000768"/>
                  <a:pt x="3276025" y="1019895"/>
                  <a:pt x="3178061" y="1039022"/>
                </a:cubicBezTo>
                <a:lnTo>
                  <a:pt x="3102987" y="1051454"/>
                </a:lnTo>
                <a:lnTo>
                  <a:pt x="3178942" y="1030475"/>
                </a:lnTo>
                <a:cubicBezTo>
                  <a:pt x="3276806" y="998526"/>
                  <a:pt x="3374560" y="966508"/>
                  <a:pt x="3568548" y="966228"/>
                </a:cubicBezTo>
                <a:cubicBezTo>
                  <a:pt x="3764976" y="966228"/>
                  <a:pt x="3863101" y="999101"/>
                  <a:pt x="3961741" y="1031356"/>
                </a:cubicBezTo>
                <a:close/>
                <a:moveTo>
                  <a:pt x="9526692" y="1053127"/>
                </a:moveTo>
                <a:lnTo>
                  <a:pt x="9467814" y="1027261"/>
                </a:lnTo>
                <a:cubicBezTo>
                  <a:pt x="9429656" y="1016405"/>
                  <a:pt x="9386961" y="1010202"/>
                  <a:pt x="9338224" y="1010202"/>
                </a:cubicBezTo>
                <a:cubicBezTo>
                  <a:pt x="9240750" y="1010202"/>
                  <a:pt x="9167529" y="1018021"/>
                  <a:pt x="9106464" y="1029751"/>
                </a:cubicBezTo>
                <a:lnTo>
                  <a:pt x="9068214" y="1040109"/>
                </a:lnTo>
                <a:lnTo>
                  <a:pt x="9106341" y="1026794"/>
                </a:lnTo>
                <a:cubicBezTo>
                  <a:pt x="9167300" y="1011664"/>
                  <a:pt x="9240570" y="1001491"/>
                  <a:pt x="9337825" y="1001491"/>
                </a:cubicBezTo>
                <a:cubicBezTo>
                  <a:pt x="9410316" y="1001491"/>
                  <a:pt x="9469367" y="1019439"/>
                  <a:pt x="9520036" y="1048605"/>
                </a:cubicBezTo>
                <a:close/>
                <a:moveTo>
                  <a:pt x="1417796" y="1053127"/>
                </a:moveTo>
                <a:lnTo>
                  <a:pt x="1358919" y="1027261"/>
                </a:lnTo>
                <a:cubicBezTo>
                  <a:pt x="1320761" y="1016405"/>
                  <a:pt x="1278067" y="1010202"/>
                  <a:pt x="1229330" y="1010202"/>
                </a:cubicBezTo>
                <a:cubicBezTo>
                  <a:pt x="1131855" y="1010202"/>
                  <a:pt x="1058635" y="1018021"/>
                  <a:pt x="997570" y="1029751"/>
                </a:cubicBezTo>
                <a:lnTo>
                  <a:pt x="959323" y="1040108"/>
                </a:lnTo>
                <a:lnTo>
                  <a:pt x="997447" y="1026794"/>
                </a:lnTo>
                <a:cubicBezTo>
                  <a:pt x="1058406" y="1011664"/>
                  <a:pt x="1131676" y="1001491"/>
                  <a:pt x="1228931" y="1001491"/>
                </a:cubicBezTo>
                <a:cubicBezTo>
                  <a:pt x="1301422" y="1001491"/>
                  <a:pt x="1360472" y="1019439"/>
                  <a:pt x="1411141" y="1048605"/>
                </a:cubicBezTo>
                <a:close/>
                <a:moveTo>
                  <a:pt x="5472246" y="1053128"/>
                </a:moveTo>
                <a:lnTo>
                  <a:pt x="5413367" y="1027261"/>
                </a:lnTo>
                <a:cubicBezTo>
                  <a:pt x="5375209" y="1016405"/>
                  <a:pt x="5332515" y="1010202"/>
                  <a:pt x="5283778" y="1010202"/>
                </a:cubicBezTo>
                <a:cubicBezTo>
                  <a:pt x="5186305" y="1010202"/>
                  <a:pt x="5113083" y="1018021"/>
                  <a:pt x="5052017" y="1029751"/>
                </a:cubicBezTo>
                <a:lnTo>
                  <a:pt x="5013768" y="1040109"/>
                </a:lnTo>
                <a:lnTo>
                  <a:pt x="5051894" y="1026794"/>
                </a:lnTo>
                <a:cubicBezTo>
                  <a:pt x="5112853" y="1011664"/>
                  <a:pt x="5186123" y="1001491"/>
                  <a:pt x="5283378" y="1001491"/>
                </a:cubicBezTo>
                <a:cubicBezTo>
                  <a:pt x="5355870" y="1001491"/>
                  <a:pt x="5414920" y="1019439"/>
                  <a:pt x="5465589" y="1048605"/>
                </a:cubicBezTo>
                <a:close/>
                <a:moveTo>
                  <a:pt x="11138659" y="1053556"/>
                </a:moveTo>
                <a:lnTo>
                  <a:pt x="11040201" y="1048670"/>
                </a:lnTo>
                <a:cubicBezTo>
                  <a:pt x="10968666" y="1046495"/>
                  <a:pt x="10907291" y="1046089"/>
                  <a:pt x="10853414" y="1046992"/>
                </a:cubicBezTo>
                <a:lnTo>
                  <a:pt x="10744873" y="1051718"/>
                </a:lnTo>
                <a:lnTo>
                  <a:pt x="10768851" y="1047173"/>
                </a:lnTo>
                <a:cubicBezTo>
                  <a:pt x="10806757" y="1042519"/>
                  <a:pt x="10849163" y="1039860"/>
                  <a:pt x="10897570" y="1039860"/>
                </a:cubicBezTo>
                <a:cubicBezTo>
                  <a:pt x="10994385" y="1039860"/>
                  <a:pt x="11067240" y="1044642"/>
                  <a:pt x="11128138" y="1051814"/>
                </a:cubicBezTo>
                <a:close/>
                <a:moveTo>
                  <a:pt x="7084211" y="1053556"/>
                </a:moveTo>
                <a:lnTo>
                  <a:pt x="6985754" y="1048670"/>
                </a:lnTo>
                <a:cubicBezTo>
                  <a:pt x="6914219" y="1046495"/>
                  <a:pt x="6852844" y="1046089"/>
                  <a:pt x="6798967" y="1046992"/>
                </a:cubicBezTo>
                <a:lnTo>
                  <a:pt x="6690425" y="1051718"/>
                </a:lnTo>
                <a:lnTo>
                  <a:pt x="6714403" y="1047173"/>
                </a:lnTo>
                <a:cubicBezTo>
                  <a:pt x="6752310" y="1042519"/>
                  <a:pt x="6794715" y="1039860"/>
                  <a:pt x="6843122" y="1039860"/>
                </a:cubicBezTo>
                <a:cubicBezTo>
                  <a:pt x="6939937" y="1039860"/>
                  <a:pt x="7012792" y="1044642"/>
                  <a:pt x="7073690" y="1051814"/>
                </a:cubicBezTo>
                <a:close/>
                <a:moveTo>
                  <a:pt x="3029764" y="1053556"/>
                </a:moveTo>
                <a:lnTo>
                  <a:pt x="2931308" y="1048670"/>
                </a:lnTo>
                <a:cubicBezTo>
                  <a:pt x="2859773" y="1046495"/>
                  <a:pt x="2798398" y="1046089"/>
                  <a:pt x="2744521" y="1046992"/>
                </a:cubicBezTo>
                <a:lnTo>
                  <a:pt x="2635977" y="1051718"/>
                </a:lnTo>
                <a:lnTo>
                  <a:pt x="2659956" y="1047173"/>
                </a:lnTo>
                <a:cubicBezTo>
                  <a:pt x="2697862" y="1042519"/>
                  <a:pt x="2740267" y="1039860"/>
                  <a:pt x="2788674" y="1039860"/>
                </a:cubicBezTo>
                <a:cubicBezTo>
                  <a:pt x="2885489" y="1039860"/>
                  <a:pt x="2958345" y="1044642"/>
                  <a:pt x="3019242" y="1051814"/>
                </a:cubicBezTo>
                <a:close/>
                <a:moveTo>
                  <a:pt x="10707547" y="1053572"/>
                </a:moveTo>
                <a:lnTo>
                  <a:pt x="10714848" y="1048605"/>
                </a:lnTo>
                <a:cubicBezTo>
                  <a:pt x="10765482" y="1019439"/>
                  <a:pt x="10824560" y="1001491"/>
                  <a:pt x="10897171" y="1001491"/>
                </a:cubicBezTo>
                <a:cubicBezTo>
                  <a:pt x="10993986" y="1001491"/>
                  <a:pt x="11066822" y="1015836"/>
                  <a:pt x="11127694" y="1037354"/>
                </a:cubicBezTo>
                <a:lnTo>
                  <a:pt x="11131380" y="1038970"/>
                </a:lnTo>
                <a:lnTo>
                  <a:pt x="11128809" y="1038095"/>
                </a:lnTo>
                <a:cubicBezTo>
                  <a:pt x="11067751" y="1021359"/>
                  <a:pt x="10994666" y="1010202"/>
                  <a:pt x="10897571" y="1010202"/>
                </a:cubicBezTo>
                <a:cubicBezTo>
                  <a:pt x="10848894" y="1010202"/>
                  <a:pt x="10806265" y="1016405"/>
                  <a:pt x="10768177" y="1027261"/>
                </a:cubicBezTo>
                <a:lnTo>
                  <a:pt x="10708670" y="1053460"/>
                </a:lnTo>
                <a:close/>
                <a:moveTo>
                  <a:pt x="6653100" y="1053572"/>
                </a:moveTo>
                <a:lnTo>
                  <a:pt x="6660401" y="1048605"/>
                </a:lnTo>
                <a:cubicBezTo>
                  <a:pt x="6711035" y="1019439"/>
                  <a:pt x="6770113" y="1001491"/>
                  <a:pt x="6842724" y="1001491"/>
                </a:cubicBezTo>
                <a:cubicBezTo>
                  <a:pt x="6939539" y="1001491"/>
                  <a:pt x="7012374" y="1015836"/>
                  <a:pt x="7073247" y="1037354"/>
                </a:cubicBezTo>
                <a:lnTo>
                  <a:pt x="7076934" y="1038971"/>
                </a:lnTo>
                <a:lnTo>
                  <a:pt x="7074361" y="1038095"/>
                </a:lnTo>
                <a:cubicBezTo>
                  <a:pt x="7013303" y="1021359"/>
                  <a:pt x="6940218" y="1010202"/>
                  <a:pt x="6843123" y="1010202"/>
                </a:cubicBezTo>
                <a:cubicBezTo>
                  <a:pt x="6794446" y="1010202"/>
                  <a:pt x="6751817" y="1016405"/>
                  <a:pt x="6713729" y="1027261"/>
                </a:cubicBezTo>
                <a:lnTo>
                  <a:pt x="6654223" y="1053460"/>
                </a:lnTo>
                <a:close/>
                <a:moveTo>
                  <a:pt x="2598652" y="1053572"/>
                </a:moveTo>
                <a:lnTo>
                  <a:pt x="2605954" y="1048605"/>
                </a:lnTo>
                <a:cubicBezTo>
                  <a:pt x="2656588" y="1019439"/>
                  <a:pt x="2715666" y="1001491"/>
                  <a:pt x="2788277" y="1001491"/>
                </a:cubicBezTo>
                <a:cubicBezTo>
                  <a:pt x="2885091" y="1001491"/>
                  <a:pt x="2957927" y="1015836"/>
                  <a:pt x="3018800" y="1037354"/>
                </a:cubicBezTo>
                <a:lnTo>
                  <a:pt x="3022489" y="1038971"/>
                </a:lnTo>
                <a:lnTo>
                  <a:pt x="3019913" y="1038095"/>
                </a:lnTo>
                <a:cubicBezTo>
                  <a:pt x="2958856" y="1021359"/>
                  <a:pt x="2885770" y="1010202"/>
                  <a:pt x="2788676" y="1010202"/>
                </a:cubicBezTo>
                <a:cubicBezTo>
                  <a:pt x="2739998" y="1010202"/>
                  <a:pt x="2697370" y="1016405"/>
                  <a:pt x="2659282" y="1027261"/>
                </a:cubicBezTo>
                <a:lnTo>
                  <a:pt x="2599774" y="1053460"/>
                </a:lnTo>
                <a:close/>
                <a:moveTo>
                  <a:pt x="1463592" y="1054090"/>
                </a:moveTo>
                <a:lnTo>
                  <a:pt x="1544906" y="1027764"/>
                </a:lnTo>
                <a:cubicBezTo>
                  <a:pt x="1675132" y="977923"/>
                  <a:pt x="1767644" y="911469"/>
                  <a:pt x="2009680" y="911469"/>
                </a:cubicBezTo>
                <a:cubicBezTo>
                  <a:pt x="2251717" y="911469"/>
                  <a:pt x="2343730" y="977923"/>
                  <a:pt x="2473561" y="1027764"/>
                </a:cubicBezTo>
                <a:lnTo>
                  <a:pt x="2552060" y="1053245"/>
                </a:lnTo>
                <a:lnTo>
                  <a:pt x="2399661" y="1036264"/>
                </a:lnTo>
                <a:cubicBezTo>
                  <a:pt x="2270328" y="1017017"/>
                  <a:pt x="2139926" y="1007393"/>
                  <a:pt x="2009524" y="1007393"/>
                </a:cubicBezTo>
                <a:cubicBezTo>
                  <a:pt x="1879122" y="1007393"/>
                  <a:pt x="1748720" y="1017017"/>
                  <a:pt x="1619388" y="1036264"/>
                </a:cubicBezTo>
                <a:close/>
                <a:moveTo>
                  <a:pt x="9498591" y="1054323"/>
                </a:moveTo>
                <a:lnTo>
                  <a:pt x="9338225" y="1048174"/>
                </a:lnTo>
                <a:cubicBezTo>
                  <a:pt x="9247941" y="1048174"/>
                  <a:pt x="9172921" y="1049441"/>
                  <a:pt x="9106008" y="1051306"/>
                </a:cubicBezTo>
                <a:lnTo>
                  <a:pt x="9064916" y="1052808"/>
                </a:lnTo>
                <a:lnTo>
                  <a:pt x="9092142" y="1049571"/>
                </a:lnTo>
                <a:cubicBezTo>
                  <a:pt x="9225156" y="1036531"/>
                  <a:pt x="9327652" y="1035128"/>
                  <a:pt x="9410192" y="1041227"/>
                </a:cubicBezTo>
                <a:close/>
                <a:moveTo>
                  <a:pt x="5444144" y="1054323"/>
                </a:moveTo>
                <a:lnTo>
                  <a:pt x="5283779" y="1048174"/>
                </a:lnTo>
                <a:cubicBezTo>
                  <a:pt x="5193495" y="1048174"/>
                  <a:pt x="5118475" y="1049441"/>
                  <a:pt x="5051562" y="1051306"/>
                </a:cubicBezTo>
                <a:lnTo>
                  <a:pt x="5010470" y="1052808"/>
                </a:lnTo>
                <a:lnTo>
                  <a:pt x="5037696" y="1049571"/>
                </a:lnTo>
                <a:cubicBezTo>
                  <a:pt x="5170709" y="1036531"/>
                  <a:pt x="5273205" y="1035128"/>
                  <a:pt x="5355745" y="1041227"/>
                </a:cubicBezTo>
                <a:close/>
                <a:moveTo>
                  <a:pt x="1389696" y="1054323"/>
                </a:moveTo>
                <a:lnTo>
                  <a:pt x="1229331" y="1048174"/>
                </a:lnTo>
                <a:lnTo>
                  <a:pt x="954754" y="1052959"/>
                </a:lnTo>
                <a:lnTo>
                  <a:pt x="983248" y="1049571"/>
                </a:lnTo>
                <a:cubicBezTo>
                  <a:pt x="1116261" y="1036531"/>
                  <a:pt x="1218757" y="1035128"/>
                  <a:pt x="1301297" y="1041227"/>
                </a:cubicBezTo>
                <a:close/>
                <a:moveTo>
                  <a:pt x="9570821" y="1054629"/>
                </a:moveTo>
                <a:lnTo>
                  <a:pt x="9653802" y="1027764"/>
                </a:lnTo>
                <a:cubicBezTo>
                  <a:pt x="9784027" y="977923"/>
                  <a:pt x="9876540" y="911469"/>
                  <a:pt x="10118576" y="911469"/>
                </a:cubicBezTo>
                <a:cubicBezTo>
                  <a:pt x="10360612" y="911469"/>
                  <a:pt x="10452625" y="977923"/>
                  <a:pt x="10582456" y="1027764"/>
                </a:cubicBezTo>
                <a:lnTo>
                  <a:pt x="10660964" y="1053247"/>
                </a:lnTo>
                <a:lnTo>
                  <a:pt x="10508554" y="1036264"/>
                </a:lnTo>
                <a:cubicBezTo>
                  <a:pt x="10249889" y="997769"/>
                  <a:pt x="9986947" y="997769"/>
                  <a:pt x="9728282" y="1036264"/>
                </a:cubicBezTo>
                <a:cubicBezTo>
                  <a:pt x="9674619" y="1044064"/>
                  <a:pt x="9624098" y="1049963"/>
                  <a:pt x="9575495" y="1054335"/>
                </a:cubicBezTo>
                <a:close/>
                <a:moveTo>
                  <a:pt x="5516373" y="1054629"/>
                </a:moveTo>
                <a:lnTo>
                  <a:pt x="5599355" y="1027764"/>
                </a:lnTo>
                <a:cubicBezTo>
                  <a:pt x="5729580" y="977923"/>
                  <a:pt x="5822092" y="911469"/>
                  <a:pt x="6064128" y="911469"/>
                </a:cubicBezTo>
                <a:cubicBezTo>
                  <a:pt x="6306165" y="911469"/>
                  <a:pt x="6398177" y="977923"/>
                  <a:pt x="6528008" y="1027764"/>
                </a:cubicBezTo>
                <a:lnTo>
                  <a:pt x="6606511" y="1053246"/>
                </a:lnTo>
                <a:lnTo>
                  <a:pt x="6454106" y="1036264"/>
                </a:lnTo>
                <a:cubicBezTo>
                  <a:pt x="6195441" y="997769"/>
                  <a:pt x="5932500" y="997769"/>
                  <a:pt x="5673834" y="1036264"/>
                </a:cubicBezTo>
                <a:cubicBezTo>
                  <a:pt x="5620173" y="1044064"/>
                  <a:pt x="5569650" y="1049963"/>
                  <a:pt x="5521048" y="1054335"/>
                </a:cubicBezTo>
                <a:close/>
                <a:moveTo>
                  <a:pt x="12139049" y="1056141"/>
                </a:moveTo>
                <a:lnTo>
                  <a:pt x="12067980" y="1051854"/>
                </a:lnTo>
                <a:cubicBezTo>
                  <a:pt x="11879987" y="1039582"/>
                  <a:pt x="11722604" y="1037438"/>
                  <a:pt x="11583755" y="1039884"/>
                </a:cubicBezTo>
                <a:lnTo>
                  <a:pt x="11216007" y="1055231"/>
                </a:lnTo>
                <a:lnTo>
                  <a:pt x="11287866" y="1043299"/>
                </a:lnTo>
                <a:cubicBezTo>
                  <a:pt x="11629995" y="976204"/>
                  <a:pt x="11889289" y="1010156"/>
                  <a:pt x="12048347" y="1039151"/>
                </a:cubicBezTo>
                <a:close/>
                <a:moveTo>
                  <a:pt x="4030158" y="1056142"/>
                </a:moveTo>
                <a:lnTo>
                  <a:pt x="3959086" y="1051854"/>
                </a:lnTo>
                <a:cubicBezTo>
                  <a:pt x="3771093" y="1039582"/>
                  <a:pt x="3613710" y="1037438"/>
                  <a:pt x="3474862" y="1039884"/>
                </a:cubicBezTo>
                <a:lnTo>
                  <a:pt x="3107111" y="1055232"/>
                </a:lnTo>
                <a:lnTo>
                  <a:pt x="3178970" y="1043299"/>
                </a:lnTo>
                <a:cubicBezTo>
                  <a:pt x="3521099" y="976204"/>
                  <a:pt x="3780394" y="1010156"/>
                  <a:pt x="3939451" y="1039150"/>
                </a:cubicBezTo>
                <a:close/>
                <a:moveTo>
                  <a:pt x="8084609" y="1056143"/>
                </a:moveTo>
                <a:lnTo>
                  <a:pt x="8013532" y="1051854"/>
                </a:lnTo>
                <a:cubicBezTo>
                  <a:pt x="7825539" y="1039582"/>
                  <a:pt x="7668156" y="1037438"/>
                  <a:pt x="7529307" y="1039884"/>
                </a:cubicBezTo>
                <a:lnTo>
                  <a:pt x="7161560" y="1055231"/>
                </a:lnTo>
                <a:lnTo>
                  <a:pt x="7233418" y="1043299"/>
                </a:lnTo>
                <a:cubicBezTo>
                  <a:pt x="7575547" y="976204"/>
                  <a:pt x="7834842" y="1010156"/>
                  <a:pt x="7993899" y="1039150"/>
                </a:cubicBezTo>
                <a:close/>
                <a:moveTo>
                  <a:pt x="4120851" y="1056353"/>
                </a:moveTo>
                <a:lnTo>
                  <a:pt x="4115992" y="1056220"/>
                </a:lnTo>
                <a:lnTo>
                  <a:pt x="4290929" y="1037676"/>
                </a:lnTo>
                <a:cubicBezTo>
                  <a:pt x="4533577" y="1018074"/>
                  <a:pt x="4675584" y="1029053"/>
                  <a:pt x="4810031" y="1044932"/>
                </a:cubicBezTo>
                <a:lnTo>
                  <a:pt x="4903438" y="1055857"/>
                </a:lnTo>
                <a:lnTo>
                  <a:pt x="4783254" y="1051860"/>
                </a:lnTo>
                <a:cubicBezTo>
                  <a:pt x="4663354" y="1048663"/>
                  <a:pt x="4526700" y="1046803"/>
                  <a:pt x="4363517" y="1049258"/>
                </a:cubicBezTo>
                <a:close/>
                <a:moveTo>
                  <a:pt x="8175301" y="1056353"/>
                </a:moveTo>
                <a:lnTo>
                  <a:pt x="8170444" y="1056220"/>
                </a:lnTo>
                <a:lnTo>
                  <a:pt x="8345376" y="1037676"/>
                </a:lnTo>
                <a:cubicBezTo>
                  <a:pt x="8588024" y="1018074"/>
                  <a:pt x="8730031" y="1029053"/>
                  <a:pt x="8864478" y="1044932"/>
                </a:cubicBezTo>
                <a:lnTo>
                  <a:pt x="8957890" y="1055858"/>
                </a:lnTo>
                <a:lnTo>
                  <a:pt x="8837700" y="1051860"/>
                </a:lnTo>
                <a:cubicBezTo>
                  <a:pt x="8717800" y="1048663"/>
                  <a:pt x="8581146" y="1046803"/>
                  <a:pt x="8417964" y="1049258"/>
                </a:cubicBezTo>
                <a:close/>
                <a:moveTo>
                  <a:pt x="850028" y="1056552"/>
                </a:moveTo>
                <a:lnTo>
                  <a:pt x="564647" y="1048721"/>
                </a:lnTo>
                <a:cubicBezTo>
                  <a:pt x="486901" y="1047861"/>
                  <a:pt x="402316" y="1047855"/>
                  <a:pt x="309069" y="1049258"/>
                </a:cubicBezTo>
                <a:lnTo>
                  <a:pt x="66397" y="1056353"/>
                </a:lnTo>
                <a:lnTo>
                  <a:pt x="61552" y="1056220"/>
                </a:lnTo>
                <a:lnTo>
                  <a:pt x="236481" y="1037676"/>
                </a:lnTo>
                <a:cubicBezTo>
                  <a:pt x="444465" y="1020874"/>
                  <a:pt x="578508" y="1026540"/>
                  <a:pt x="697228" y="1038502"/>
                </a:cubicBezTo>
                <a:lnTo>
                  <a:pt x="850693" y="1056526"/>
                </a:lnTo>
                <a:close/>
                <a:moveTo>
                  <a:pt x="9434224" y="1063238"/>
                </a:moveTo>
                <a:cubicBezTo>
                  <a:pt x="9342252" y="1066614"/>
                  <a:pt x="9253071" y="1065367"/>
                  <a:pt x="9156908" y="1062478"/>
                </a:cubicBezTo>
                <a:lnTo>
                  <a:pt x="9039358" y="1058568"/>
                </a:lnTo>
                <a:lnTo>
                  <a:pt x="9156908" y="1054658"/>
                </a:lnTo>
                <a:cubicBezTo>
                  <a:pt x="9253071" y="1051769"/>
                  <a:pt x="9342252" y="1050522"/>
                  <a:pt x="9434224" y="1053898"/>
                </a:cubicBezTo>
                <a:lnTo>
                  <a:pt x="9508324" y="1058568"/>
                </a:lnTo>
                <a:close/>
                <a:moveTo>
                  <a:pt x="5379777" y="1063238"/>
                </a:moveTo>
                <a:cubicBezTo>
                  <a:pt x="5287805" y="1066614"/>
                  <a:pt x="5198624" y="1065367"/>
                  <a:pt x="5102461" y="1062478"/>
                </a:cubicBezTo>
                <a:lnTo>
                  <a:pt x="4984912" y="1058568"/>
                </a:lnTo>
                <a:lnTo>
                  <a:pt x="5102461" y="1054658"/>
                </a:lnTo>
                <a:cubicBezTo>
                  <a:pt x="5198624" y="1051769"/>
                  <a:pt x="5287805" y="1050522"/>
                  <a:pt x="5379777" y="1053898"/>
                </a:cubicBezTo>
                <a:lnTo>
                  <a:pt x="5453878" y="1058569"/>
                </a:lnTo>
                <a:close/>
                <a:moveTo>
                  <a:pt x="1128957" y="1064483"/>
                </a:moveTo>
                <a:cubicBezTo>
                  <a:pt x="1075831" y="1063507"/>
                  <a:pt x="1021336" y="1061717"/>
                  <a:pt x="963650" y="1059668"/>
                </a:cubicBezTo>
                <a:lnTo>
                  <a:pt x="923544" y="1058568"/>
                </a:lnTo>
                <a:lnTo>
                  <a:pt x="963650" y="1057468"/>
                </a:lnTo>
                <a:cubicBezTo>
                  <a:pt x="1079022" y="1053370"/>
                  <a:pt x="1181628" y="1050307"/>
                  <a:pt x="1286055" y="1052726"/>
                </a:cubicBezTo>
                <a:lnTo>
                  <a:pt x="1398623" y="1058568"/>
                </a:lnTo>
                <a:lnTo>
                  <a:pt x="1286055" y="1064410"/>
                </a:lnTo>
                <a:cubicBezTo>
                  <a:pt x="1233842" y="1065620"/>
                  <a:pt x="1182084" y="1065459"/>
                  <a:pt x="1128957" y="1064483"/>
                </a:cubicBezTo>
                <a:close/>
                <a:moveTo>
                  <a:pt x="10876488" y="1065322"/>
                </a:moveTo>
                <a:lnTo>
                  <a:pt x="10720469" y="1058568"/>
                </a:lnTo>
                <a:lnTo>
                  <a:pt x="10876488" y="1051814"/>
                </a:lnTo>
                <a:cubicBezTo>
                  <a:pt x="10932991" y="1051138"/>
                  <a:pt x="10988090" y="1052084"/>
                  <a:pt x="11043296" y="1053960"/>
                </a:cubicBezTo>
                <a:lnTo>
                  <a:pt x="11143190" y="1058568"/>
                </a:lnTo>
                <a:lnTo>
                  <a:pt x="11043296" y="1063176"/>
                </a:lnTo>
                <a:cubicBezTo>
                  <a:pt x="10988091" y="1065052"/>
                  <a:pt x="10932991" y="1065998"/>
                  <a:pt x="10876488" y="1065322"/>
                </a:cubicBezTo>
                <a:close/>
                <a:moveTo>
                  <a:pt x="6822040" y="1065322"/>
                </a:moveTo>
                <a:lnTo>
                  <a:pt x="6666021" y="1058568"/>
                </a:lnTo>
                <a:lnTo>
                  <a:pt x="6822041" y="1051814"/>
                </a:lnTo>
                <a:cubicBezTo>
                  <a:pt x="6878544" y="1051138"/>
                  <a:pt x="6933643" y="1052084"/>
                  <a:pt x="6988849" y="1053960"/>
                </a:cubicBezTo>
                <a:lnTo>
                  <a:pt x="7088743" y="1058568"/>
                </a:lnTo>
                <a:lnTo>
                  <a:pt x="6988849" y="1063176"/>
                </a:lnTo>
                <a:cubicBezTo>
                  <a:pt x="6933643" y="1065052"/>
                  <a:pt x="6878544" y="1065998"/>
                  <a:pt x="6822040" y="1065322"/>
                </a:cubicBezTo>
                <a:close/>
                <a:moveTo>
                  <a:pt x="2767595" y="1065322"/>
                </a:moveTo>
                <a:lnTo>
                  <a:pt x="2611574" y="1058568"/>
                </a:lnTo>
                <a:lnTo>
                  <a:pt x="2767594" y="1051814"/>
                </a:lnTo>
                <a:cubicBezTo>
                  <a:pt x="2824097" y="1051138"/>
                  <a:pt x="2879197" y="1052084"/>
                  <a:pt x="2934403" y="1053960"/>
                </a:cubicBezTo>
                <a:lnTo>
                  <a:pt x="3034295" y="1058568"/>
                </a:lnTo>
                <a:lnTo>
                  <a:pt x="2934403" y="1063176"/>
                </a:lnTo>
                <a:cubicBezTo>
                  <a:pt x="2879197" y="1065052"/>
                  <a:pt x="2824098" y="1065998"/>
                  <a:pt x="2767595" y="1065322"/>
                </a:cubicBezTo>
                <a:close/>
                <a:moveTo>
                  <a:pt x="8529423" y="1066083"/>
                </a:moveTo>
                <a:lnTo>
                  <a:pt x="8255913" y="1058568"/>
                </a:lnTo>
                <a:lnTo>
                  <a:pt x="8529423" y="1051053"/>
                </a:lnTo>
                <a:cubicBezTo>
                  <a:pt x="8612113" y="1050460"/>
                  <a:pt x="8681437" y="1051283"/>
                  <a:pt x="8744553" y="1052851"/>
                </a:cubicBezTo>
                <a:lnTo>
                  <a:pt x="8906823" y="1058568"/>
                </a:lnTo>
                <a:lnTo>
                  <a:pt x="8744553" y="1064285"/>
                </a:lnTo>
                <a:cubicBezTo>
                  <a:pt x="8681437" y="1065853"/>
                  <a:pt x="8612113" y="1066676"/>
                  <a:pt x="8529423" y="1066083"/>
                </a:cubicBezTo>
                <a:close/>
                <a:moveTo>
                  <a:pt x="4474976" y="1066083"/>
                </a:moveTo>
                <a:lnTo>
                  <a:pt x="4201467" y="1058568"/>
                </a:lnTo>
                <a:lnTo>
                  <a:pt x="4474977" y="1051053"/>
                </a:lnTo>
                <a:cubicBezTo>
                  <a:pt x="4557667" y="1050460"/>
                  <a:pt x="4626991" y="1051283"/>
                  <a:pt x="4690107" y="1052851"/>
                </a:cubicBezTo>
                <a:lnTo>
                  <a:pt x="4852376" y="1058568"/>
                </a:lnTo>
                <a:lnTo>
                  <a:pt x="4690107" y="1064285"/>
                </a:lnTo>
                <a:cubicBezTo>
                  <a:pt x="4626991" y="1065853"/>
                  <a:pt x="4557666" y="1066676"/>
                  <a:pt x="4474976" y="1066083"/>
                </a:cubicBezTo>
                <a:close/>
                <a:moveTo>
                  <a:pt x="420529" y="1066083"/>
                </a:moveTo>
                <a:lnTo>
                  <a:pt x="147022" y="1058568"/>
                </a:lnTo>
                <a:lnTo>
                  <a:pt x="420529" y="1051053"/>
                </a:lnTo>
                <a:cubicBezTo>
                  <a:pt x="530782" y="1050263"/>
                  <a:pt x="617274" y="1051989"/>
                  <a:pt x="696970" y="1054642"/>
                </a:cubicBezTo>
                <a:lnTo>
                  <a:pt x="798087" y="1058568"/>
                </a:lnTo>
                <a:lnTo>
                  <a:pt x="696970" y="1062494"/>
                </a:lnTo>
                <a:cubicBezTo>
                  <a:pt x="617274" y="1065147"/>
                  <a:pt x="530782" y="1066873"/>
                  <a:pt x="420529" y="1066083"/>
                </a:cubicBezTo>
                <a:close/>
                <a:moveTo>
                  <a:pt x="7536476" y="1073334"/>
                </a:moveTo>
                <a:cubicBezTo>
                  <a:pt x="7445152" y="1071948"/>
                  <a:pt x="7344365" y="1068221"/>
                  <a:pt x="7233500" y="1060966"/>
                </a:cubicBezTo>
                <a:lnTo>
                  <a:pt x="7185183" y="1058568"/>
                </a:lnTo>
                <a:lnTo>
                  <a:pt x="7233500" y="1056170"/>
                </a:lnTo>
                <a:cubicBezTo>
                  <a:pt x="7455230" y="1041660"/>
                  <a:pt x="7636647" y="1041261"/>
                  <a:pt x="7782678" y="1045488"/>
                </a:cubicBezTo>
                <a:lnTo>
                  <a:pt x="8040670" y="1058568"/>
                </a:lnTo>
                <a:lnTo>
                  <a:pt x="7782678" y="1071648"/>
                </a:lnTo>
                <a:cubicBezTo>
                  <a:pt x="7709663" y="1073762"/>
                  <a:pt x="7627801" y="1074719"/>
                  <a:pt x="7536476" y="1073334"/>
                </a:cubicBezTo>
                <a:close/>
                <a:moveTo>
                  <a:pt x="3482030" y="1073334"/>
                </a:moveTo>
                <a:cubicBezTo>
                  <a:pt x="3390706" y="1071948"/>
                  <a:pt x="3289919" y="1068221"/>
                  <a:pt x="3179054" y="1060966"/>
                </a:cubicBezTo>
                <a:lnTo>
                  <a:pt x="3130736" y="1058568"/>
                </a:lnTo>
                <a:lnTo>
                  <a:pt x="3179054" y="1056170"/>
                </a:lnTo>
                <a:cubicBezTo>
                  <a:pt x="3400785" y="1041660"/>
                  <a:pt x="3582201" y="1041261"/>
                  <a:pt x="3728233" y="1045488"/>
                </a:cubicBezTo>
                <a:lnTo>
                  <a:pt x="3986224" y="1058568"/>
                </a:lnTo>
                <a:lnTo>
                  <a:pt x="3728232" y="1071648"/>
                </a:lnTo>
                <a:cubicBezTo>
                  <a:pt x="3655217" y="1073762"/>
                  <a:pt x="3573355" y="1074719"/>
                  <a:pt x="3482030" y="1073334"/>
                </a:cubicBezTo>
                <a:close/>
                <a:moveTo>
                  <a:pt x="11590923" y="1073334"/>
                </a:moveTo>
                <a:cubicBezTo>
                  <a:pt x="11499599" y="1071949"/>
                  <a:pt x="11398812" y="1068221"/>
                  <a:pt x="11287947" y="1060966"/>
                </a:cubicBezTo>
                <a:lnTo>
                  <a:pt x="11239630" y="1058568"/>
                </a:lnTo>
                <a:lnTo>
                  <a:pt x="11287947" y="1056170"/>
                </a:lnTo>
                <a:cubicBezTo>
                  <a:pt x="11509677" y="1041660"/>
                  <a:pt x="11691094" y="1041260"/>
                  <a:pt x="11837126" y="1045488"/>
                </a:cubicBezTo>
                <a:lnTo>
                  <a:pt x="12095122" y="1058568"/>
                </a:lnTo>
                <a:lnTo>
                  <a:pt x="11837126" y="1071648"/>
                </a:lnTo>
                <a:cubicBezTo>
                  <a:pt x="11764110" y="1073762"/>
                  <a:pt x="11682248" y="1074719"/>
                  <a:pt x="11590923" y="1073334"/>
                </a:cubicBezTo>
                <a:close/>
                <a:moveTo>
                  <a:pt x="9215375" y="1076879"/>
                </a:moveTo>
                <a:cubicBezTo>
                  <a:pt x="9177427" y="1074965"/>
                  <a:pt x="9136480" y="1071912"/>
                  <a:pt x="9092142" y="1067565"/>
                </a:cubicBezTo>
                <a:lnTo>
                  <a:pt x="9064916" y="1064328"/>
                </a:lnTo>
                <a:lnTo>
                  <a:pt x="9106009" y="1065830"/>
                </a:lnTo>
                <a:cubicBezTo>
                  <a:pt x="9172921" y="1067695"/>
                  <a:pt x="9247941" y="1068962"/>
                  <a:pt x="9338225" y="1068962"/>
                </a:cubicBezTo>
                <a:lnTo>
                  <a:pt x="9498591" y="1062813"/>
                </a:lnTo>
                <a:lnTo>
                  <a:pt x="9410192" y="1075909"/>
                </a:lnTo>
                <a:cubicBezTo>
                  <a:pt x="9355165" y="1079975"/>
                  <a:pt x="9291269" y="1080707"/>
                  <a:pt x="9215375" y="1076879"/>
                </a:cubicBezTo>
                <a:close/>
                <a:moveTo>
                  <a:pt x="5160929" y="1076879"/>
                </a:moveTo>
                <a:cubicBezTo>
                  <a:pt x="5122980" y="1074965"/>
                  <a:pt x="5082033" y="1071912"/>
                  <a:pt x="5037696" y="1067565"/>
                </a:cubicBezTo>
                <a:lnTo>
                  <a:pt x="5010470" y="1064328"/>
                </a:lnTo>
                <a:lnTo>
                  <a:pt x="5051562" y="1065830"/>
                </a:lnTo>
                <a:cubicBezTo>
                  <a:pt x="5118475" y="1067695"/>
                  <a:pt x="5193493" y="1068962"/>
                  <a:pt x="5283778" y="1068962"/>
                </a:cubicBezTo>
                <a:lnTo>
                  <a:pt x="5444144" y="1062813"/>
                </a:lnTo>
                <a:lnTo>
                  <a:pt x="5355745" y="1075909"/>
                </a:lnTo>
                <a:cubicBezTo>
                  <a:pt x="5300719" y="1079975"/>
                  <a:pt x="5236823" y="1080707"/>
                  <a:pt x="5160929" y="1076879"/>
                </a:cubicBezTo>
                <a:close/>
                <a:moveTo>
                  <a:pt x="1106480" y="1076879"/>
                </a:moveTo>
                <a:cubicBezTo>
                  <a:pt x="1068532" y="1074965"/>
                  <a:pt x="1027585" y="1071912"/>
                  <a:pt x="983248" y="1067565"/>
                </a:cubicBezTo>
                <a:lnTo>
                  <a:pt x="954754" y="1064177"/>
                </a:lnTo>
                <a:lnTo>
                  <a:pt x="1229331" y="1068962"/>
                </a:lnTo>
                <a:lnTo>
                  <a:pt x="1389696" y="1062813"/>
                </a:lnTo>
                <a:lnTo>
                  <a:pt x="1301297" y="1075909"/>
                </a:lnTo>
                <a:cubicBezTo>
                  <a:pt x="1246271" y="1079975"/>
                  <a:pt x="1182374" y="1080707"/>
                  <a:pt x="1106480" y="1076879"/>
                </a:cubicBezTo>
                <a:close/>
                <a:moveTo>
                  <a:pt x="10897570" y="1077276"/>
                </a:moveTo>
                <a:cubicBezTo>
                  <a:pt x="10849163" y="1077276"/>
                  <a:pt x="10806757" y="1074617"/>
                  <a:pt x="10768851" y="1069963"/>
                </a:cubicBezTo>
                <a:lnTo>
                  <a:pt x="10744873" y="1065418"/>
                </a:lnTo>
                <a:lnTo>
                  <a:pt x="10853414" y="1070144"/>
                </a:lnTo>
                <a:cubicBezTo>
                  <a:pt x="10907291" y="1071047"/>
                  <a:pt x="10968666" y="1070641"/>
                  <a:pt x="11040201" y="1068466"/>
                </a:cubicBezTo>
                <a:lnTo>
                  <a:pt x="11138659" y="1063580"/>
                </a:lnTo>
                <a:lnTo>
                  <a:pt x="11128138" y="1065322"/>
                </a:lnTo>
                <a:cubicBezTo>
                  <a:pt x="11067240" y="1072494"/>
                  <a:pt x="10994385" y="1077276"/>
                  <a:pt x="10897570" y="1077276"/>
                </a:cubicBezTo>
                <a:close/>
                <a:moveTo>
                  <a:pt x="6843122" y="1077276"/>
                </a:moveTo>
                <a:cubicBezTo>
                  <a:pt x="6794715" y="1077276"/>
                  <a:pt x="6752310" y="1074617"/>
                  <a:pt x="6714404" y="1069963"/>
                </a:cubicBezTo>
                <a:lnTo>
                  <a:pt x="6690425" y="1065418"/>
                </a:lnTo>
                <a:lnTo>
                  <a:pt x="6798967" y="1070144"/>
                </a:lnTo>
                <a:cubicBezTo>
                  <a:pt x="6852844" y="1071047"/>
                  <a:pt x="6914219" y="1070641"/>
                  <a:pt x="6985754" y="1068466"/>
                </a:cubicBezTo>
                <a:lnTo>
                  <a:pt x="7084212" y="1063580"/>
                </a:lnTo>
                <a:lnTo>
                  <a:pt x="7073690" y="1065322"/>
                </a:lnTo>
                <a:cubicBezTo>
                  <a:pt x="7012792" y="1072494"/>
                  <a:pt x="6939937" y="1077276"/>
                  <a:pt x="6843122" y="1077276"/>
                </a:cubicBezTo>
                <a:close/>
                <a:moveTo>
                  <a:pt x="2788674" y="1077276"/>
                </a:moveTo>
                <a:cubicBezTo>
                  <a:pt x="2740267" y="1077276"/>
                  <a:pt x="2697862" y="1074617"/>
                  <a:pt x="2659956" y="1069963"/>
                </a:cubicBezTo>
                <a:lnTo>
                  <a:pt x="2635977" y="1065418"/>
                </a:lnTo>
                <a:lnTo>
                  <a:pt x="2744521" y="1070144"/>
                </a:lnTo>
                <a:cubicBezTo>
                  <a:pt x="2798398" y="1071047"/>
                  <a:pt x="2859773" y="1070641"/>
                  <a:pt x="2931308" y="1068466"/>
                </a:cubicBezTo>
                <a:lnTo>
                  <a:pt x="3029764" y="1063580"/>
                </a:lnTo>
                <a:lnTo>
                  <a:pt x="3019242" y="1065322"/>
                </a:lnTo>
                <a:cubicBezTo>
                  <a:pt x="2958345" y="1072494"/>
                  <a:pt x="2885489" y="1077276"/>
                  <a:pt x="2788674" y="1077276"/>
                </a:cubicBezTo>
                <a:close/>
                <a:moveTo>
                  <a:pt x="6611707" y="1081932"/>
                </a:moveTo>
                <a:lnTo>
                  <a:pt x="6612393" y="1081262"/>
                </a:lnTo>
                <a:lnTo>
                  <a:pt x="6613100" y="1080781"/>
                </a:lnTo>
                <a:close/>
                <a:moveTo>
                  <a:pt x="10666153" y="1081934"/>
                </a:moveTo>
                <a:lnTo>
                  <a:pt x="10666841" y="1081262"/>
                </a:lnTo>
                <a:lnTo>
                  <a:pt x="10667550" y="1080779"/>
                </a:lnTo>
                <a:close/>
                <a:moveTo>
                  <a:pt x="2557258" y="1081935"/>
                </a:moveTo>
                <a:lnTo>
                  <a:pt x="2557946" y="1081262"/>
                </a:lnTo>
                <a:lnTo>
                  <a:pt x="2558657" y="1080779"/>
                </a:lnTo>
                <a:close/>
                <a:moveTo>
                  <a:pt x="8645502" y="1089137"/>
                </a:moveTo>
                <a:cubicBezTo>
                  <a:pt x="8562864" y="1091417"/>
                  <a:pt x="8466700" y="1089261"/>
                  <a:pt x="8345376" y="1079460"/>
                </a:cubicBezTo>
                <a:lnTo>
                  <a:pt x="8170440" y="1060917"/>
                </a:lnTo>
                <a:lnTo>
                  <a:pt x="8175299" y="1060783"/>
                </a:lnTo>
                <a:lnTo>
                  <a:pt x="8417964" y="1067878"/>
                </a:lnTo>
                <a:cubicBezTo>
                  <a:pt x="8581146" y="1070333"/>
                  <a:pt x="8717800" y="1068473"/>
                  <a:pt x="8837700" y="1065276"/>
                </a:cubicBezTo>
                <a:lnTo>
                  <a:pt x="8957890" y="1061278"/>
                </a:lnTo>
                <a:lnTo>
                  <a:pt x="8864478" y="1072204"/>
                </a:lnTo>
                <a:cubicBezTo>
                  <a:pt x="8797254" y="1080143"/>
                  <a:pt x="8728141" y="1086858"/>
                  <a:pt x="8645502" y="1089137"/>
                </a:cubicBezTo>
                <a:close/>
                <a:moveTo>
                  <a:pt x="4591055" y="1089137"/>
                </a:moveTo>
                <a:cubicBezTo>
                  <a:pt x="4508417" y="1091417"/>
                  <a:pt x="4412253" y="1089261"/>
                  <a:pt x="4290929" y="1079460"/>
                </a:cubicBezTo>
                <a:lnTo>
                  <a:pt x="4115992" y="1060917"/>
                </a:lnTo>
                <a:lnTo>
                  <a:pt x="4120851" y="1060783"/>
                </a:lnTo>
                <a:lnTo>
                  <a:pt x="4363518" y="1067878"/>
                </a:lnTo>
                <a:cubicBezTo>
                  <a:pt x="4526699" y="1070333"/>
                  <a:pt x="4663354" y="1068473"/>
                  <a:pt x="4783253" y="1065276"/>
                </a:cubicBezTo>
                <a:lnTo>
                  <a:pt x="4903442" y="1061278"/>
                </a:lnTo>
                <a:lnTo>
                  <a:pt x="4810031" y="1072204"/>
                </a:lnTo>
                <a:cubicBezTo>
                  <a:pt x="4742807" y="1080143"/>
                  <a:pt x="4673694" y="1086858"/>
                  <a:pt x="4591055" y="1089137"/>
                </a:cubicBezTo>
                <a:close/>
                <a:moveTo>
                  <a:pt x="421989" y="1089372"/>
                </a:moveTo>
                <a:cubicBezTo>
                  <a:pt x="366921" y="1088165"/>
                  <a:pt x="305809" y="1085061"/>
                  <a:pt x="236481" y="1079460"/>
                </a:cubicBezTo>
                <a:lnTo>
                  <a:pt x="61553" y="1060917"/>
                </a:lnTo>
                <a:lnTo>
                  <a:pt x="66398" y="1060783"/>
                </a:lnTo>
                <a:lnTo>
                  <a:pt x="309069" y="1067878"/>
                </a:lnTo>
                <a:cubicBezTo>
                  <a:pt x="402316" y="1069281"/>
                  <a:pt x="486901" y="1069275"/>
                  <a:pt x="564647" y="1068415"/>
                </a:cubicBezTo>
                <a:lnTo>
                  <a:pt x="850027" y="1060585"/>
                </a:lnTo>
                <a:lnTo>
                  <a:pt x="850692" y="1060611"/>
                </a:lnTo>
                <a:lnTo>
                  <a:pt x="697228" y="1078634"/>
                </a:lnTo>
                <a:cubicBezTo>
                  <a:pt x="618081" y="1086609"/>
                  <a:pt x="532124" y="1091785"/>
                  <a:pt x="421989" y="1089372"/>
                </a:cubicBezTo>
                <a:close/>
                <a:moveTo>
                  <a:pt x="10897491" y="1089985"/>
                </a:moveTo>
                <a:cubicBezTo>
                  <a:pt x="10849084" y="1089985"/>
                  <a:pt x="10806681" y="1085553"/>
                  <a:pt x="10768779" y="1077797"/>
                </a:cubicBezTo>
                <a:lnTo>
                  <a:pt x="10741633" y="1069221"/>
                </a:lnTo>
                <a:lnTo>
                  <a:pt x="10768428" y="1074282"/>
                </a:lnTo>
                <a:cubicBezTo>
                  <a:pt x="10806456" y="1078934"/>
                  <a:pt x="10849003" y="1081592"/>
                  <a:pt x="10897570" y="1081592"/>
                </a:cubicBezTo>
                <a:lnTo>
                  <a:pt x="11129718" y="1069533"/>
                </a:lnTo>
                <a:lnTo>
                  <a:pt x="11128036" y="1069999"/>
                </a:lnTo>
                <a:cubicBezTo>
                  <a:pt x="11067151" y="1081991"/>
                  <a:pt x="10994306" y="1089985"/>
                  <a:pt x="10897491" y="1089985"/>
                </a:cubicBezTo>
                <a:close/>
                <a:moveTo>
                  <a:pt x="6843043" y="1089985"/>
                </a:moveTo>
                <a:cubicBezTo>
                  <a:pt x="6794636" y="1089985"/>
                  <a:pt x="6752233" y="1085553"/>
                  <a:pt x="6714331" y="1077797"/>
                </a:cubicBezTo>
                <a:lnTo>
                  <a:pt x="6687187" y="1069222"/>
                </a:lnTo>
                <a:lnTo>
                  <a:pt x="6713981" y="1074282"/>
                </a:lnTo>
                <a:cubicBezTo>
                  <a:pt x="6752009" y="1078934"/>
                  <a:pt x="6794555" y="1081592"/>
                  <a:pt x="6843122" y="1081592"/>
                </a:cubicBezTo>
                <a:lnTo>
                  <a:pt x="7075270" y="1069533"/>
                </a:lnTo>
                <a:lnTo>
                  <a:pt x="7073589" y="1069999"/>
                </a:lnTo>
                <a:cubicBezTo>
                  <a:pt x="7012704" y="1081991"/>
                  <a:pt x="6939858" y="1089985"/>
                  <a:pt x="6843043" y="1089985"/>
                </a:cubicBezTo>
                <a:close/>
                <a:moveTo>
                  <a:pt x="2788596" y="1089985"/>
                </a:moveTo>
                <a:cubicBezTo>
                  <a:pt x="2740188" y="1089985"/>
                  <a:pt x="2697786" y="1085553"/>
                  <a:pt x="2659884" y="1077797"/>
                </a:cubicBezTo>
                <a:lnTo>
                  <a:pt x="2632739" y="1069221"/>
                </a:lnTo>
                <a:lnTo>
                  <a:pt x="2659533" y="1074282"/>
                </a:lnTo>
                <a:cubicBezTo>
                  <a:pt x="2697561" y="1078934"/>
                  <a:pt x="2740107" y="1081592"/>
                  <a:pt x="2788674" y="1081592"/>
                </a:cubicBezTo>
                <a:lnTo>
                  <a:pt x="3020822" y="1069533"/>
                </a:lnTo>
                <a:lnTo>
                  <a:pt x="3019141" y="1069999"/>
                </a:lnTo>
                <a:cubicBezTo>
                  <a:pt x="2958256" y="1081991"/>
                  <a:pt x="2885410" y="1089985"/>
                  <a:pt x="2788596" y="1089985"/>
                </a:cubicBezTo>
                <a:close/>
                <a:moveTo>
                  <a:pt x="9320184" y="1093245"/>
                </a:moveTo>
                <a:cubicBezTo>
                  <a:pt x="9255534" y="1093970"/>
                  <a:pt x="9180506" y="1088126"/>
                  <a:pt x="9091995" y="1073678"/>
                </a:cubicBezTo>
                <a:lnTo>
                  <a:pt x="9065681" y="1068465"/>
                </a:lnTo>
                <a:lnTo>
                  <a:pt x="9072114" y="1069217"/>
                </a:lnTo>
                <a:cubicBezTo>
                  <a:pt x="9147193" y="1076397"/>
                  <a:pt x="9232018" y="1081592"/>
                  <a:pt x="9338224" y="1081592"/>
                </a:cubicBezTo>
                <a:cubicBezTo>
                  <a:pt x="9386801" y="1081592"/>
                  <a:pt x="9429376" y="1078934"/>
                  <a:pt x="9467447" y="1074282"/>
                </a:cubicBezTo>
                <a:lnTo>
                  <a:pt x="9506368" y="1066943"/>
                </a:lnTo>
                <a:lnTo>
                  <a:pt x="9486109" y="1073406"/>
                </a:lnTo>
                <a:cubicBezTo>
                  <a:pt x="9439108" y="1085228"/>
                  <a:pt x="9384834" y="1092520"/>
                  <a:pt x="9320184" y="1093245"/>
                </a:cubicBezTo>
                <a:close/>
                <a:moveTo>
                  <a:pt x="5265736" y="1093245"/>
                </a:moveTo>
                <a:cubicBezTo>
                  <a:pt x="5201087" y="1093970"/>
                  <a:pt x="5126059" y="1088126"/>
                  <a:pt x="5037547" y="1073678"/>
                </a:cubicBezTo>
                <a:lnTo>
                  <a:pt x="5011232" y="1068465"/>
                </a:lnTo>
                <a:lnTo>
                  <a:pt x="5017667" y="1069217"/>
                </a:lnTo>
                <a:cubicBezTo>
                  <a:pt x="5092746" y="1076397"/>
                  <a:pt x="5177571" y="1081592"/>
                  <a:pt x="5283776" y="1081592"/>
                </a:cubicBezTo>
                <a:cubicBezTo>
                  <a:pt x="5332354" y="1081592"/>
                  <a:pt x="5374928" y="1078934"/>
                  <a:pt x="5412999" y="1074282"/>
                </a:cubicBezTo>
                <a:lnTo>
                  <a:pt x="5451921" y="1066943"/>
                </a:lnTo>
                <a:lnTo>
                  <a:pt x="5431662" y="1073406"/>
                </a:lnTo>
                <a:cubicBezTo>
                  <a:pt x="5384660" y="1085228"/>
                  <a:pt x="5330387" y="1092520"/>
                  <a:pt x="5265736" y="1093245"/>
                </a:cubicBezTo>
                <a:close/>
                <a:moveTo>
                  <a:pt x="1211289" y="1093245"/>
                </a:moveTo>
                <a:cubicBezTo>
                  <a:pt x="1146638" y="1093970"/>
                  <a:pt x="1071610" y="1088126"/>
                  <a:pt x="983099" y="1073678"/>
                </a:cubicBezTo>
                <a:lnTo>
                  <a:pt x="953655" y="1067844"/>
                </a:lnTo>
                <a:lnTo>
                  <a:pt x="1066035" y="1077102"/>
                </a:lnTo>
                <a:cubicBezTo>
                  <a:pt x="1114932" y="1079896"/>
                  <a:pt x="1168639" y="1081592"/>
                  <a:pt x="1229328" y="1081592"/>
                </a:cubicBezTo>
                <a:cubicBezTo>
                  <a:pt x="1277905" y="1081592"/>
                  <a:pt x="1320480" y="1078934"/>
                  <a:pt x="1358551" y="1074282"/>
                </a:cubicBezTo>
                <a:lnTo>
                  <a:pt x="1397474" y="1066942"/>
                </a:lnTo>
                <a:lnTo>
                  <a:pt x="1377214" y="1073406"/>
                </a:lnTo>
                <a:cubicBezTo>
                  <a:pt x="1330212" y="1085228"/>
                  <a:pt x="1275939" y="1092520"/>
                  <a:pt x="1211289" y="1093245"/>
                </a:cubicBezTo>
                <a:close/>
                <a:moveTo>
                  <a:pt x="10897332" y="1102617"/>
                </a:moveTo>
                <a:cubicBezTo>
                  <a:pt x="10848925" y="1102617"/>
                  <a:pt x="10806539" y="1096413"/>
                  <a:pt x="10768666" y="1085555"/>
                </a:cubicBezTo>
                <a:lnTo>
                  <a:pt x="10742464" y="1073953"/>
                </a:lnTo>
                <a:lnTo>
                  <a:pt x="10768383" y="1082114"/>
                </a:lnTo>
                <a:cubicBezTo>
                  <a:pt x="10806422" y="1089870"/>
                  <a:pt x="10848983" y="1094302"/>
                  <a:pt x="10897570" y="1094302"/>
                </a:cubicBezTo>
                <a:cubicBezTo>
                  <a:pt x="10994784" y="1094302"/>
                  <a:pt x="11067885" y="1086333"/>
                  <a:pt x="11128915" y="1074369"/>
                </a:cubicBezTo>
                <a:lnTo>
                  <a:pt x="11129460" y="1074219"/>
                </a:lnTo>
                <a:lnTo>
                  <a:pt x="11127978" y="1074724"/>
                </a:lnTo>
                <a:cubicBezTo>
                  <a:pt x="11067037" y="1091460"/>
                  <a:pt x="10994146" y="1102617"/>
                  <a:pt x="10897332" y="1102617"/>
                </a:cubicBezTo>
                <a:close/>
                <a:moveTo>
                  <a:pt x="9337984" y="1102617"/>
                </a:moveTo>
                <a:cubicBezTo>
                  <a:pt x="9240690" y="1102617"/>
                  <a:pt x="9167379" y="1094663"/>
                  <a:pt x="9106391" y="1082871"/>
                </a:cubicBezTo>
                <a:lnTo>
                  <a:pt x="9072116" y="1073572"/>
                </a:lnTo>
                <a:lnTo>
                  <a:pt x="9107071" y="1080337"/>
                </a:lnTo>
                <a:cubicBezTo>
                  <a:pt x="9168039" y="1088716"/>
                  <a:pt x="9241070" y="1094302"/>
                  <a:pt x="9338224" y="1094302"/>
                </a:cubicBezTo>
                <a:cubicBezTo>
                  <a:pt x="9386801" y="1094302"/>
                  <a:pt x="9429376" y="1089870"/>
                  <a:pt x="9467447" y="1082114"/>
                </a:cubicBezTo>
                <a:lnTo>
                  <a:pt x="9492104" y="1074362"/>
                </a:lnTo>
                <a:lnTo>
                  <a:pt x="9466778" y="1085555"/>
                </a:lnTo>
                <a:cubicBezTo>
                  <a:pt x="9428850" y="1096413"/>
                  <a:pt x="9386421" y="1102617"/>
                  <a:pt x="9337984" y="1102617"/>
                </a:cubicBezTo>
                <a:close/>
                <a:moveTo>
                  <a:pt x="6842884" y="1102617"/>
                </a:moveTo>
                <a:cubicBezTo>
                  <a:pt x="6794477" y="1102617"/>
                  <a:pt x="6752092" y="1096413"/>
                  <a:pt x="6714218" y="1085555"/>
                </a:cubicBezTo>
                <a:lnTo>
                  <a:pt x="6688013" y="1073952"/>
                </a:lnTo>
                <a:lnTo>
                  <a:pt x="6713936" y="1082114"/>
                </a:lnTo>
                <a:cubicBezTo>
                  <a:pt x="6751975" y="1089870"/>
                  <a:pt x="6794536" y="1094302"/>
                  <a:pt x="6843123" y="1094302"/>
                </a:cubicBezTo>
                <a:cubicBezTo>
                  <a:pt x="6940337" y="1094302"/>
                  <a:pt x="7013438" y="1086333"/>
                  <a:pt x="7074468" y="1074369"/>
                </a:cubicBezTo>
                <a:lnTo>
                  <a:pt x="7075011" y="1074219"/>
                </a:lnTo>
                <a:lnTo>
                  <a:pt x="7073530" y="1074724"/>
                </a:lnTo>
                <a:cubicBezTo>
                  <a:pt x="7012589" y="1091460"/>
                  <a:pt x="6939698" y="1102617"/>
                  <a:pt x="6842884" y="1102617"/>
                </a:cubicBezTo>
                <a:close/>
                <a:moveTo>
                  <a:pt x="5283537" y="1102617"/>
                </a:moveTo>
                <a:cubicBezTo>
                  <a:pt x="5186243" y="1102617"/>
                  <a:pt x="5112932" y="1094663"/>
                  <a:pt x="5051945" y="1082871"/>
                </a:cubicBezTo>
                <a:lnTo>
                  <a:pt x="5017667" y="1073572"/>
                </a:lnTo>
                <a:lnTo>
                  <a:pt x="5052624" y="1080337"/>
                </a:lnTo>
                <a:cubicBezTo>
                  <a:pt x="5113592" y="1088716"/>
                  <a:pt x="5186623" y="1094302"/>
                  <a:pt x="5283778" y="1094302"/>
                </a:cubicBezTo>
                <a:cubicBezTo>
                  <a:pt x="5332355" y="1094302"/>
                  <a:pt x="5374929" y="1089870"/>
                  <a:pt x="5413001" y="1082114"/>
                </a:cubicBezTo>
                <a:lnTo>
                  <a:pt x="5437658" y="1074362"/>
                </a:lnTo>
                <a:lnTo>
                  <a:pt x="5412331" y="1085555"/>
                </a:lnTo>
                <a:cubicBezTo>
                  <a:pt x="5374403" y="1096413"/>
                  <a:pt x="5331975" y="1102617"/>
                  <a:pt x="5283537" y="1102617"/>
                </a:cubicBezTo>
                <a:close/>
                <a:moveTo>
                  <a:pt x="2788436" y="1102617"/>
                </a:moveTo>
                <a:cubicBezTo>
                  <a:pt x="2740029" y="1102617"/>
                  <a:pt x="2697644" y="1096413"/>
                  <a:pt x="2659771" y="1085555"/>
                </a:cubicBezTo>
                <a:lnTo>
                  <a:pt x="2633566" y="1073953"/>
                </a:lnTo>
                <a:lnTo>
                  <a:pt x="2659488" y="1082114"/>
                </a:lnTo>
                <a:cubicBezTo>
                  <a:pt x="2697527" y="1089870"/>
                  <a:pt x="2740088" y="1094302"/>
                  <a:pt x="2788676" y="1094302"/>
                </a:cubicBezTo>
                <a:cubicBezTo>
                  <a:pt x="2885890" y="1094302"/>
                  <a:pt x="2958990" y="1086333"/>
                  <a:pt x="3020020" y="1074369"/>
                </a:cubicBezTo>
                <a:lnTo>
                  <a:pt x="3020567" y="1074219"/>
                </a:lnTo>
                <a:lnTo>
                  <a:pt x="3019083" y="1074724"/>
                </a:lnTo>
                <a:cubicBezTo>
                  <a:pt x="2958142" y="1091460"/>
                  <a:pt x="2885251" y="1102617"/>
                  <a:pt x="2788436" y="1102617"/>
                </a:cubicBezTo>
                <a:close/>
                <a:moveTo>
                  <a:pt x="1229089" y="1102617"/>
                </a:moveTo>
                <a:cubicBezTo>
                  <a:pt x="1131795" y="1102617"/>
                  <a:pt x="1058485" y="1094663"/>
                  <a:pt x="997496" y="1082871"/>
                </a:cubicBezTo>
                <a:lnTo>
                  <a:pt x="963220" y="1073572"/>
                </a:lnTo>
                <a:lnTo>
                  <a:pt x="998176" y="1080337"/>
                </a:lnTo>
                <a:cubicBezTo>
                  <a:pt x="1059144" y="1088716"/>
                  <a:pt x="1132175" y="1094302"/>
                  <a:pt x="1229329" y="1094302"/>
                </a:cubicBezTo>
                <a:cubicBezTo>
                  <a:pt x="1277906" y="1094302"/>
                  <a:pt x="1320482" y="1089870"/>
                  <a:pt x="1358552" y="1082114"/>
                </a:cubicBezTo>
                <a:lnTo>
                  <a:pt x="1383209" y="1074362"/>
                </a:lnTo>
                <a:lnTo>
                  <a:pt x="1357883" y="1085555"/>
                </a:lnTo>
                <a:cubicBezTo>
                  <a:pt x="1319956" y="1096413"/>
                  <a:pt x="1277527" y="1102617"/>
                  <a:pt x="1229089" y="1102617"/>
                </a:cubicBezTo>
                <a:close/>
                <a:moveTo>
                  <a:pt x="10118577" y="1104936"/>
                </a:moveTo>
                <a:cubicBezTo>
                  <a:pt x="9973055" y="1104936"/>
                  <a:pt x="9881587" y="1096954"/>
                  <a:pt x="9803603" y="1086976"/>
                </a:cubicBezTo>
                <a:lnTo>
                  <a:pt x="9581457" y="1058568"/>
                </a:lnTo>
                <a:lnTo>
                  <a:pt x="9803603" y="1030160"/>
                </a:lnTo>
                <a:cubicBezTo>
                  <a:pt x="9881587" y="1020182"/>
                  <a:pt x="9973055" y="1012200"/>
                  <a:pt x="10118577" y="1012200"/>
                </a:cubicBezTo>
                <a:cubicBezTo>
                  <a:pt x="10357416" y="1012200"/>
                  <a:pt x="10460726" y="1035545"/>
                  <a:pt x="10598843" y="1052713"/>
                </a:cubicBezTo>
                <a:lnTo>
                  <a:pt x="10657495" y="1058568"/>
                </a:lnTo>
                <a:lnTo>
                  <a:pt x="10598843" y="1064423"/>
                </a:lnTo>
                <a:cubicBezTo>
                  <a:pt x="10460726" y="1081591"/>
                  <a:pt x="10357416" y="1104936"/>
                  <a:pt x="10118577" y="1104936"/>
                </a:cubicBezTo>
                <a:close/>
                <a:moveTo>
                  <a:pt x="6064131" y="1104936"/>
                </a:moveTo>
                <a:cubicBezTo>
                  <a:pt x="5918609" y="1104936"/>
                  <a:pt x="5827141" y="1096954"/>
                  <a:pt x="5749157" y="1086976"/>
                </a:cubicBezTo>
                <a:lnTo>
                  <a:pt x="5527011" y="1058568"/>
                </a:lnTo>
                <a:lnTo>
                  <a:pt x="5749157" y="1030160"/>
                </a:lnTo>
                <a:cubicBezTo>
                  <a:pt x="5827141" y="1020182"/>
                  <a:pt x="5918609" y="1012200"/>
                  <a:pt x="6064131" y="1012200"/>
                </a:cubicBezTo>
                <a:cubicBezTo>
                  <a:pt x="6302969" y="1012200"/>
                  <a:pt x="6406279" y="1035545"/>
                  <a:pt x="6544395" y="1052713"/>
                </a:cubicBezTo>
                <a:lnTo>
                  <a:pt x="6603048" y="1058568"/>
                </a:lnTo>
                <a:lnTo>
                  <a:pt x="6544395" y="1064423"/>
                </a:lnTo>
                <a:cubicBezTo>
                  <a:pt x="6406279" y="1081591"/>
                  <a:pt x="6302969" y="1104936"/>
                  <a:pt x="6064131" y="1104936"/>
                </a:cubicBezTo>
                <a:close/>
                <a:moveTo>
                  <a:pt x="2009684" y="1104936"/>
                </a:moveTo>
                <a:cubicBezTo>
                  <a:pt x="1864162" y="1104936"/>
                  <a:pt x="1772694" y="1096954"/>
                  <a:pt x="1694710" y="1086976"/>
                </a:cubicBezTo>
                <a:lnTo>
                  <a:pt x="1472563" y="1058568"/>
                </a:lnTo>
                <a:lnTo>
                  <a:pt x="1694710" y="1030160"/>
                </a:lnTo>
                <a:cubicBezTo>
                  <a:pt x="1772694" y="1020182"/>
                  <a:pt x="1864162" y="1012200"/>
                  <a:pt x="2009684" y="1012200"/>
                </a:cubicBezTo>
                <a:cubicBezTo>
                  <a:pt x="2248523" y="1012200"/>
                  <a:pt x="2351832" y="1035545"/>
                  <a:pt x="2489949" y="1052713"/>
                </a:cubicBezTo>
                <a:lnTo>
                  <a:pt x="2548602" y="1058568"/>
                </a:lnTo>
                <a:lnTo>
                  <a:pt x="2489949" y="1064423"/>
                </a:lnTo>
                <a:cubicBezTo>
                  <a:pt x="2351833" y="1081591"/>
                  <a:pt x="2248522" y="1104936"/>
                  <a:pt x="2009684" y="1104936"/>
                </a:cubicBezTo>
                <a:close/>
                <a:moveTo>
                  <a:pt x="11736758" y="1111945"/>
                </a:moveTo>
                <a:cubicBezTo>
                  <a:pt x="11609286" y="1115671"/>
                  <a:pt x="11458931" y="1107384"/>
                  <a:pt x="11287866" y="1073837"/>
                </a:cubicBezTo>
                <a:lnTo>
                  <a:pt x="11216007" y="1061905"/>
                </a:lnTo>
                <a:lnTo>
                  <a:pt x="11583755" y="1077252"/>
                </a:lnTo>
                <a:cubicBezTo>
                  <a:pt x="11722604" y="1079698"/>
                  <a:pt x="11879987" y="1077554"/>
                  <a:pt x="12067980" y="1065282"/>
                </a:cubicBezTo>
                <a:lnTo>
                  <a:pt x="12139049" y="1060995"/>
                </a:lnTo>
                <a:lnTo>
                  <a:pt x="12048347" y="1077985"/>
                </a:lnTo>
                <a:cubicBezTo>
                  <a:pt x="11968818" y="1092483"/>
                  <a:pt x="11864230" y="1108219"/>
                  <a:pt x="11736758" y="1111945"/>
                </a:cubicBezTo>
                <a:close/>
                <a:moveTo>
                  <a:pt x="7682311" y="1111945"/>
                </a:moveTo>
                <a:cubicBezTo>
                  <a:pt x="7554839" y="1115671"/>
                  <a:pt x="7404483" y="1107384"/>
                  <a:pt x="7233418" y="1073837"/>
                </a:cubicBezTo>
                <a:lnTo>
                  <a:pt x="7161559" y="1061905"/>
                </a:lnTo>
                <a:lnTo>
                  <a:pt x="7529308" y="1077252"/>
                </a:lnTo>
                <a:cubicBezTo>
                  <a:pt x="7668156" y="1079698"/>
                  <a:pt x="7825540" y="1077554"/>
                  <a:pt x="8013532" y="1065282"/>
                </a:cubicBezTo>
                <a:lnTo>
                  <a:pt x="8084609" y="1060993"/>
                </a:lnTo>
                <a:lnTo>
                  <a:pt x="7993899" y="1077986"/>
                </a:lnTo>
                <a:cubicBezTo>
                  <a:pt x="7914371" y="1092483"/>
                  <a:pt x="7809783" y="1108219"/>
                  <a:pt x="7682311" y="1111945"/>
                </a:cubicBezTo>
                <a:close/>
                <a:moveTo>
                  <a:pt x="3627863" y="1111945"/>
                </a:moveTo>
                <a:cubicBezTo>
                  <a:pt x="3500391" y="1115671"/>
                  <a:pt x="3350035" y="1107384"/>
                  <a:pt x="3178970" y="1073837"/>
                </a:cubicBezTo>
                <a:lnTo>
                  <a:pt x="3107111" y="1061904"/>
                </a:lnTo>
                <a:lnTo>
                  <a:pt x="3474862" y="1077252"/>
                </a:lnTo>
                <a:cubicBezTo>
                  <a:pt x="3613710" y="1079698"/>
                  <a:pt x="3771094" y="1077554"/>
                  <a:pt x="3959087" y="1065282"/>
                </a:cubicBezTo>
                <a:lnTo>
                  <a:pt x="4030158" y="1060994"/>
                </a:lnTo>
                <a:lnTo>
                  <a:pt x="3939451" y="1077986"/>
                </a:lnTo>
                <a:cubicBezTo>
                  <a:pt x="3859923" y="1092483"/>
                  <a:pt x="3755335" y="1108219"/>
                  <a:pt x="3627863" y="1111945"/>
                </a:cubicBezTo>
                <a:close/>
                <a:moveTo>
                  <a:pt x="8558431" y="1112214"/>
                </a:moveTo>
                <a:cubicBezTo>
                  <a:pt x="8442509" y="1112214"/>
                  <a:pt x="8361025" y="1104219"/>
                  <a:pt x="8293300" y="1093017"/>
                </a:cubicBezTo>
                <a:lnTo>
                  <a:pt x="8162516" y="1065477"/>
                </a:lnTo>
                <a:lnTo>
                  <a:pt x="8295468" y="1082192"/>
                </a:lnTo>
                <a:cubicBezTo>
                  <a:pt x="8362643" y="1088847"/>
                  <a:pt x="8442748" y="1093504"/>
                  <a:pt x="8558430" y="1093504"/>
                </a:cubicBezTo>
                <a:cubicBezTo>
                  <a:pt x="8688983" y="1094895"/>
                  <a:pt x="8819438" y="1085909"/>
                  <a:pt x="8948566" y="1066642"/>
                </a:cubicBezTo>
                <a:lnTo>
                  <a:pt x="8959690" y="1065319"/>
                </a:lnTo>
                <a:lnTo>
                  <a:pt x="8948297" y="1067524"/>
                </a:lnTo>
                <a:cubicBezTo>
                  <a:pt x="8850493" y="1089869"/>
                  <a:pt x="8752699" y="1112214"/>
                  <a:pt x="8558431" y="1112214"/>
                </a:cubicBezTo>
                <a:close/>
                <a:moveTo>
                  <a:pt x="4503984" y="1112214"/>
                </a:moveTo>
                <a:cubicBezTo>
                  <a:pt x="4388063" y="1112214"/>
                  <a:pt x="4306577" y="1104219"/>
                  <a:pt x="4238852" y="1093017"/>
                </a:cubicBezTo>
                <a:lnTo>
                  <a:pt x="4108068" y="1065477"/>
                </a:lnTo>
                <a:lnTo>
                  <a:pt x="4241021" y="1082192"/>
                </a:lnTo>
                <a:cubicBezTo>
                  <a:pt x="4308195" y="1088847"/>
                  <a:pt x="4388301" y="1093504"/>
                  <a:pt x="4503982" y="1093504"/>
                </a:cubicBezTo>
                <a:cubicBezTo>
                  <a:pt x="4634535" y="1094895"/>
                  <a:pt x="4764990" y="1085909"/>
                  <a:pt x="4894119" y="1066642"/>
                </a:cubicBezTo>
                <a:lnTo>
                  <a:pt x="4905245" y="1065319"/>
                </a:lnTo>
                <a:lnTo>
                  <a:pt x="4893852" y="1067524"/>
                </a:lnTo>
                <a:cubicBezTo>
                  <a:pt x="4796046" y="1089869"/>
                  <a:pt x="4698252" y="1112214"/>
                  <a:pt x="4503984" y="1112214"/>
                </a:cubicBezTo>
                <a:close/>
                <a:moveTo>
                  <a:pt x="449535" y="1112214"/>
                </a:moveTo>
                <a:cubicBezTo>
                  <a:pt x="333614" y="1112214"/>
                  <a:pt x="252129" y="1104219"/>
                  <a:pt x="184405" y="1093016"/>
                </a:cubicBezTo>
                <a:lnTo>
                  <a:pt x="53627" y="1065478"/>
                </a:lnTo>
                <a:lnTo>
                  <a:pt x="186573" y="1082191"/>
                </a:lnTo>
                <a:cubicBezTo>
                  <a:pt x="253747" y="1088847"/>
                  <a:pt x="333853" y="1093504"/>
                  <a:pt x="449535" y="1093504"/>
                </a:cubicBezTo>
                <a:cubicBezTo>
                  <a:pt x="580087" y="1094895"/>
                  <a:pt x="710542" y="1085909"/>
                  <a:pt x="839671" y="1066642"/>
                </a:cubicBezTo>
                <a:lnTo>
                  <a:pt x="850795" y="1065319"/>
                </a:lnTo>
                <a:lnTo>
                  <a:pt x="839402" y="1067524"/>
                </a:lnTo>
                <a:cubicBezTo>
                  <a:pt x="741598" y="1089869"/>
                  <a:pt x="643804" y="1112214"/>
                  <a:pt x="449535" y="1112214"/>
                </a:cubicBezTo>
                <a:close/>
                <a:moveTo>
                  <a:pt x="10897171" y="1115645"/>
                </a:moveTo>
                <a:cubicBezTo>
                  <a:pt x="10824560" y="1115645"/>
                  <a:pt x="10765482" y="1097697"/>
                  <a:pt x="10714848" y="1068531"/>
                </a:cubicBezTo>
                <a:lnTo>
                  <a:pt x="10707547" y="1063564"/>
                </a:lnTo>
                <a:lnTo>
                  <a:pt x="10708670" y="1063676"/>
                </a:lnTo>
                <a:lnTo>
                  <a:pt x="10768177" y="1089875"/>
                </a:lnTo>
                <a:cubicBezTo>
                  <a:pt x="10806265" y="1100731"/>
                  <a:pt x="10848894" y="1106934"/>
                  <a:pt x="10897571" y="1106934"/>
                </a:cubicBezTo>
                <a:cubicBezTo>
                  <a:pt x="10994666" y="1106934"/>
                  <a:pt x="11067751" y="1095777"/>
                  <a:pt x="11128809" y="1079041"/>
                </a:cubicBezTo>
                <a:lnTo>
                  <a:pt x="11131380" y="1078166"/>
                </a:lnTo>
                <a:lnTo>
                  <a:pt x="11127694" y="1079782"/>
                </a:lnTo>
                <a:cubicBezTo>
                  <a:pt x="11066822" y="1101300"/>
                  <a:pt x="10993986" y="1115645"/>
                  <a:pt x="10897171" y="1115645"/>
                </a:cubicBezTo>
                <a:close/>
                <a:moveTo>
                  <a:pt x="9337825" y="1115645"/>
                </a:moveTo>
                <a:cubicBezTo>
                  <a:pt x="9240571" y="1115645"/>
                  <a:pt x="9167300" y="1105472"/>
                  <a:pt x="9106341" y="1090342"/>
                </a:cubicBezTo>
                <a:lnTo>
                  <a:pt x="9068214" y="1077027"/>
                </a:lnTo>
                <a:lnTo>
                  <a:pt x="9106465" y="1087385"/>
                </a:lnTo>
                <a:cubicBezTo>
                  <a:pt x="9167530" y="1099115"/>
                  <a:pt x="9240750" y="1106934"/>
                  <a:pt x="9338224" y="1106934"/>
                </a:cubicBezTo>
                <a:cubicBezTo>
                  <a:pt x="9386961" y="1106934"/>
                  <a:pt x="9429656" y="1100731"/>
                  <a:pt x="9467814" y="1089875"/>
                </a:cubicBezTo>
                <a:lnTo>
                  <a:pt x="9526692" y="1064009"/>
                </a:lnTo>
                <a:lnTo>
                  <a:pt x="9520036" y="1068531"/>
                </a:lnTo>
                <a:cubicBezTo>
                  <a:pt x="9469367" y="1097697"/>
                  <a:pt x="9410316" y="1115645"/>
                  <a:pt x="9337825" y="1115645"/>
                </a:cubicBezTo>
                <a:close/>
                <a:moveTo>
                  <a:pt x="6842724" y="1115645"/>
                </a:moveTo>
                <a:cubicBezTo>
                  <a:pt x="6770113" y="1115645"/>
                  <a:pt x="6711035" y="1097697"/>
                  <a:pt x="6660401" y="1068531"/>
                </a:cubicBezTo>
                <a:lnTo>
                  <a:pt x="6653100" y="1063564"/>
                </a:lnTo>
                <a:lnTo>
                  <a:pt x="6654223" y="1063676"/>
                </a:lnTo>
                <a:lnTo>
                  <a:pt x="6713729" y="1089875"/>
                </a:lnTo>
                <a:cubicBezTo>
                  <a:pt x="6751817" y="1100731"/>
                  <a:pt x="6794446" y="1106934"/>
                  <a:pt x="6843123" y="1106934"/>
                </a:cubicBezTo>
                <a:cubicBezTo>
                  <a:pt x="6940218" y="1106934"/>
                  <a:pt x="7013303" y="1095777"/>
                  <a:pt x="7074361" y="1079041"/>
                </a:cubicBezTo>
                <a:lnTo>
                  <a:pt x="7076934" y="1078165"/>
                </a:lnTo>
                <a:lnTo>
                  <a:pt x="7073247" y="1079782"/>
                </a:lnTo>
                <a:cubicBezTo>
                  <a:pt x="7012374" y="1101300"/>
                  <a:pt x="6939539" y="1115645"/>
                  <a:pt x="6842724" y="1115645"/>
                </a:cubicBezTo>
                <a:close/>
                <a:moveTo>
                  <a:pt x="5283378" y="1115645"/>
                </a:moveTo>
                <a:cubicBezTo>
                  <a:pt x="5186124" y="1115645"/>
                  <a:pt x="5112853" y="1105472"/>
                  <a:pt x="5051894" y="1090342"/>
                </a:cubicBezTo>
                <a:lnTo>
                  <a:pt x="5013768" y="1077027"/>
                </a:lnTo>
                <a:lnTo>
                  <a:pt x="5052018" y="1087385"/>
                </a:lnTo>
                <a:cubicBezTo>
                  <a:pt x="5113083" y="1099115"/>
                  <a:pt x="5186305" y="1106934"/>
                  <a:pt x="5283778" y="1106934"/>
                </a:cubicBezTo>
                <a:cubicBezTo>
                  <a:pt x="5332514" y="1106934"/>
                  <a:pt x="5375209" y="1100731"/>
                  <a:pt x="5413367" y="1089875"/>
                </a:cubicBezTo>
                <a:lnTo>
                  <a:pt x="5472246" y="1064008"/>
                </a:lnTo>
                <a:lnTo>
                  <a:pt x="5465589" y="1068531"/>
                </a:lnTo>
                <a:cubicBezTo>
                  <a:pt x="5414920" y="1097697"/>
                  <a:pt x="5355870" y="1115645"/>
                  <a:pt x="5283378" y="1115645"/>
                </a:cubicBezTo>
                <a:close/>
                <a:moveTo>
                  <a:pt x="2788277" y="1115645"/>
                </a:moveTo>
                <a:cubicBezTo>
                  <a:pt x="2715666" y="1115645"/>
                  <a:pt x="2656588" y="1097697"/>
                  <a:pt x="2605954" y="1068531"/>
                </a:cubicBezTo>
                <a:lnTo>
                  <a:pt x="2598652" y="1063564"/>
                </a:lnTo>
                <a:lnTo>
                  <a:pt x="2599774" y="1063676"/>
                </a:lnTo>
                <a:lnTo>
                  <a:pt x="2659282" y="1089875"/>
                </a:lnTo>
                <a:cubicBezTo>
                  <a:pt x="2697370" y="1100731"/>
                  <a:pt x="2739999" y="1106934"/>
                  <a:pt x="2788676" y="1106934"/>
                </a:cubicBezTo>
                <a:cubicBezTo>
                  <a:pt x="2885770" y="1106934"/>
                  <a:pt x="2958856" y="1095777"/>
                  <a:pt x="3019913" y="1079041"/>
                </a:cubicBezTo>
                <a:lnTo>
                  <a:pt x="3022489" y="1078165"/>
                </a:lnTo>
                <a:lnTo>
                  <a:pt x="3018800" y="1079782"/>
                </a:lnTo>
                <a:cubicBezTo>
                  <a:pt x="2957927" y="1101300"/>
                  <a:pt x="2885092" y="1115645"/>
                  <a:pt x="2788277" y="1115645"/>
                </a:cubicBezTo>
                <a:close/>
                <a:moveTo>
                  <a:pt x="1228931" y="1115645"/>
                </a:moveTo>
                <a:cubicBezTo>
                  <a:pt x="1131676" y="1115645"/>
                  <a:pt x="1058406" y="1105472"/>
                  <a:pt x="997447" y="1090342"/>
                </a:cubicBezTo>
                <a:lnTo>
                  <a:pt x="959324" y="1077029"/>
                </a:lnTo>
                <a:lnTo>
                  <a:pt x="997570" y="1087385"/>
                </a:lnTo>
                <a:cubicBezTo>
                  <a:pt x="1058635" y="1099115"/>
                  <a:pt x="1131855" y="1106934"/>
                  <a:pt x="1229330" y="1106934"/>
                </a:cubicBezTo>
                <a:cubicBezTo>
                  <a:pt x="1278067" y="1106934"/>
                  <a:pt x="1320761" y="1100731"/>
                  <a:pt x="1358919" y="1089875"/>
                </a:cubicBezTo>
                <a:lnTo>
                  <a:pt x="1417797" y="1064009"/>
                </a:lnTo>
                <a:lnTo>
                  <a:pt x="1411141" y="1068531"/>
                </a:lnTo>
                <a:cubicBezTo>
                  <a:pt x="1360472" y="1097697"/>
                  <a:pt x="1301422" y="1115645"/>
                  <a:pt x="1228931" y="1115645"/>
                </a:cubicBezTo>
                <a:close/>
                <a:moveTo>
                  <a:pt x="10897571" y="1127715"/>
                </a:moveTo>
                <a:cubicBezTo>
                  <a:pt x="10861265" y="1127715"/>
                  <a:pt x="10828347" y="1122231"/>
                  <a:pt x="10798180" y="1112291"/>
                </a:cubicBezTo>
                <a:lnTo>
                  <a:pt x="10771114" y="1098525"/>
                </a:lnTo>
                <a:lnTo>
                  <a:pt x="10828824" y="1113909"/>
                </a:lnTo>
                <a:cubicBezTo>
                  <a:pt x="10850350" y="1117648"/>
                  <a:pt x="10873203" y="1119642"/>
                  <a:pt x="10897571" y="1119642"/>
                </a:cubicBezTo>
                <a:cubicBezTo>
                  <a:pt x="10946188" y="1119642"/>
                  <a:pt x="10988783" y="1116056"/>
                  <a:pt x="11026857" y="1109781"/>
                </a:cubicBezTo>
                <a:lnTo>
                  <a:pt x="11126004" y="1084551"/>
                </a:lnTo>
                <a:lnTo>
                  <a:pt x="11026291" y="1115672"/>
                </a:lnTo>
                <a:cubicBezTo>
                  <a:pt x="10988384" y="1123336"/>
                  <a:pt x="10945979" y="1127715"/>
                  <a:pt x="10897571" y="1127715"/>
                </a:cubicBezTo>
                <a:close/>
                <a:moveTo>
                  <a:pt x="9338225" y="1127715"/>
                </a:moveTo>
                <a:cubicBezTo>
                  <a:pt x="9265315" y="1127715"/>
                  <a:pt x="9205906" y="1120734"/>
                  <a:pt x="9155059" y="1109452"/>
                </a:cubicBezTo>
                <a:lnTo>
                  <a:pt x="9114516" y="1095897"/>
                </a:lnTo>
                <a:lnTo>
                  <a:pt x="9208829" y="1112727"/>
                </a:lnTo>
                <a:cubicBezTo>
                  <a:pt x="9246919" y="1117128"/>
                  <a:pt x="9289548" y="1119642"/>
                  <a:pt x="9338225" y="1119642"/>
                </a:cubicBezTo>
                <a:cubicBezTo>
                  <a:pt x="9362563" y="1119642"/>
                  <a:pt x="9385395" y="1117648"/>
                  <a:pt x="9406908" y="1113909"/>
                </a:cubicBezTo>
                <a:lnTo>
                  <a:pt x="9464576" y="1098532"/>
                </a:lnTo>
                <a:lnTo>
                  <a:pt x="9437520" y="1112291"/>
                </a:lnTo>
                <a:cubicBezTo>
                  <a:pt x="9407365" y="1122231"/>
                  <a:pt x="9374478" y="1127715"/>
                  <a:pt x="9338225" y="1127715"/>
                </a:cubicBezTo>
                <a:close/>
                <a:moveTo>
                  <a:pt x="6843123" y="1127715"/>
                </a:moveTo>
                <a:cubicBezTo>
                  <a:pt x="6806818" y="1127715"/>
                  <a:pt x="6773900" y="1122231"/>
                  <a:pt x="6743732" y="1112291"/>
                </a:cubicBezTo>
                <a:lnTo>
                  <a:pt x="6716667" y="1098525"/>
                </a:lnTo>
                <a:lnTo>
                  <a:pt x="6774376" y="1113909"/>
                </a:lnTo>
                <a:cubicBezTo>
                  <a:pt x="6795902" y="1117648"/>
                  <a:pt x="6818755" y="1119642"/>
                  <a:pt x="6843123" y="1119642"/>
                </a:cubicBezTo>
                <a:cubicBezTo>
                  <a:pt x="6891740" y="1119642"/>
                  <a:pt x="6934335" y="1116056"/>
                  <a:pt x="6972409" y="1109781"/>
                </a:cubicBezTo>
                <a:lnTo>
                  <a:pt x="7071560" y="1084550"/>
                </a:lnTo>
                <a:lnTo>
                  <a:pt x="6971843" y="1115672"/>
                </a:lnTo>
                <a:cubicBezTo>
                  <a:pt x="6933936" y="1123336"/>
                  <a:pt x="6891531" y="1127715"/>
                  <a:pt x="6843123" y="1127715"/>
                </a:cubicBezTo>
                <a:close/>
                <a:moveTo>
                  <a:pt x="5283778" y="1127715"/>
                </a:moveTo>
                <a:cubicBezTo>
                  <a:pt x="5210867" y="1127715"/>
                  <a:pt x="5151459" y="1120734"/>
                  <a:pt x="5100611" y="1109452"/>
                </a:cubicBezTo>
                <a:lnTo>
                  <a:pt x="5060068" y="1095897"/>
                </a:lnTo>
                <a:lnTo>
                  <a:pt x="5154382" y="1112727"/>
                </a:lnTo>
                <a:cubicBezTo>
                  <a:pt x="5192472" y="1117128"/>
                  <a:pt x="5235100" y="1119642"/>
                  <a:pt x="5283778" y="1119642"/>
                </a:cubicBezTo>
                <a:cubicBezTo>
                  <a:pt x="5308116" y="1119642"/>
                  <a:pt x="5330948" y="1117648"/>
                  <a:pt x="5352462" y="1113909"/>
                </a:cubicBezTo>
                <a:lnTo>
                  <a:pt x="5410130" y="1098532"/>
                </a:lnTo>
                <a:lnTo>
                  <a:pt x="5383073" y="1112291"/>
                </a:lnTo>
                <a:cubicBezTo>
                  <a:pt x="5352919" y="1122231"/>
                  <a:pt x="5320032" y="1127715"/>
                  <a:pt x="5283778" y="1127715"/>
                </a:cubicBezTo>
                <a:close/>
                <a:moveTo>
                  <a:pt x="2788677" y="1127715"/>
                </a:moveTo>
                <a:cubicBezTo>
                  <a:pt x="2752372" y="1127715"/>
                  <a:pt x="2719454" y="1122231"/>
                  <a:pt x="2689286" y="1112291"/>
                </a:cubicBezTo>
                <a:lnTo>
                  <a:pt x="2662222" y="1098525"/>
                </a:lnTo>
                <a:lnTo>
                  <a:pt x="2719929" y="1113909"/>
                </a:lnTo>
                <a:cubicBezTo>
                  <a:pt x="2741455" y="1117648"/>
                  <a:pt x="2764307" y="1119642"/>
                  <a:pt x="2788676" y="1119642"/>
                </a:cubicBezTo>
                <a:cubicBezTo>
                  <a:pt x="2837293" y="1119642"/>
                  <a:pt x="2879888" y="1116056"/>
                  <a:pt x="2917962" y="1109781"/>
                </a:cubicBezTo>
                <a:lnTo>
                  <a:pt x="3017116" y="1084549"/>
                </a:lnTo>
                <a:lnTo>
                  <a:pt x="2917397" y="1115672"/>
                </a:lnTo>
                <a:cubicBezTo>
                  <a:pt x="2879489" y="1123336"/>
                  <a:pt x="2837084" y="1127715"/>
                  <a:pt x="2788677" y="1127715"/>
                </a:cubicBezTo>
                <a:close/>
                <a:moveTo>
                  <a:pt x="1229330" y="1127715"/>
                </a:moveTo>
                <a:cubicBezTo>
                  <a:pt x="1156419" y="1127715"/>
                  <a:pt x="1097011" y="1120734"/>
                  <a:pt x="1046163" y="1109452"/>
                </a:cubicBezTo>
                <a:lnTo>
                  <a:pt x="1005621" y="1095898"/>
                </a:lnTo>
                <a:lnTo>
                  <a:pt x="1099934" y="1112727"/>
                </a:lnTo>
                <a:cubicBezTo>
                  <a:pt x="1138024" y="1117128"/>
                  <a:pt x="1180652" y="1119642"/>
                  <a:pt x="1229330" y="1119642"/>
                </a:cubicBezTo>
                <a:cubicBezTo>
                  <a:pt x="1253668" y="1119642"/>
                  <a:pt x="1276500" y="1117648"/>
                  <a:pt x="1298013" y="1113909"/>
                </a:cubicBezTo>
                <a:lnTo>
                  <a:pt x="1355681" y="1098532"/>
                </a:lnTo>
                <a:lnTo>
                  <a:pt x="1328626" y="1112291"/>
                </a:lnTo>
                <a:cubicBezTo>
                  <a:pt x="1298470" y="1122231"/>
                  <a:pt x="1265583" y="1127715"/>
                  <a:pt x="1229330" y="1127715"/>
                </a:cubicBezTo>
                <a:close/>
                <a:moveTo>
                  <a:pt x="993691" y="1127767"/>
                </a:moveTo>
                <a:lnTo>
                  <a:pt x="976486" y="1118496"/>
                </a:lnTo>
                <a:lnTo>
                  <a:pt x="959465" y="1105615"/>
                </a:lnTo>
                <a:close/>
                <a:moveTo>
                  <a:pt x="9102587" y="1127768"/>
                </a:moveTo>
                <a:lnTo>
                  <a:pt x="9085380" y="1118496"/>
                </a:lnTo>
                <a:lnTo>
                  <a:pt x="9068356" y="1105614"/>
                </a:lnTo>
                <a:close/>
                <a:moveTo>
                  <a:pt x="5048140" y="1127768"/>
                </a:moveTo>
                <a:lnTo>
                  <a:pt x="5030933" y="1118496"/>
                </a:lnTo>
                <a:lnTo>
                  <a:pt x="5013912" y="1105615"/>
                </a:lnTo>
                <a:close/>
                <a:moveTo>
                  <a:pt x="8558431" y="1135317"/>
                </a:moveTo>
                <a:cubicBezTo>
                  <a:pt x="8443029" y="1135317"/>
                  <a:pt x="8361844" y="1124264"/>
                  <a:pt x="8294140" y="1108655"/>
                </a:cubicBezTo>
                <a:lnTo>
                  <a:pt x="8163036" y="1070052"/>
                </a:lnTo>
                <a:lnTo>
                  <a:pt x="8293140" y="1097514"/>
                </a:lnTo>
                <a:cubicBezTo>
                  <a:pt x="8360885" y="1108696"/>
                  <a:pt x="8442270" y="1116611"/>
                  <a:pt x="8558351" y="1116611"/>
                </a:cubicBezTo>
                <a:cubicBezTo>
                  <a:pt x="8753499" y="1116611"/>
                  <a:pt x="8852713" y="1093827"/>
                  <a:pt x="8948728" y="1071841"/>
                </a:cubicBezTo>
                <a:lnTo>
                  <a:pt x="8957305" y="1070142"/>
                </a:lnTo>
                <a:lnTo>
                  <a:pt x="8947638" y="1072759"/>
                </a:lnTo>
                <a:cubicBezTo>
                  <a:pt x="8849934" y="1104038"/>
                  <a:pt x="8752460" y="1135317"/>
                  <a:pt x="8558431" y="1135317"/>
                </a:cubicBezTo>
                <a:close/>
                <a:moveTo>
                  <a:pt x="4503984" y="1135317"/>
                </a:moveTo>
                <a:cubicBezTo>
                  <a:pt x="4388581" y="1135317"/>
                  <a:pt x="4307396" y="1124264"/>
                  <a:pt x="4239692" y="1108655"/>
                </a:cubicBezTo>
                <a:lnTo>
                  <a:pt x="4108588" y="1070052"/>
                </a:lnTo>
                <a:lnTo>
                  <a:pt x="4238693" y="1097514"/>
                </a:lnTo>
                <a:cubicBezTo>
                  <a:pt x="4306438" y="1108696"/>
                  <a:pt x="4387822" y="1116611"/>
                  <a:pt x="4503903" y="1116611"/>
                </a:cubicBezTo>
                <a:cubicBezTo>
                  <a:pt x="4699051" y="1116611"/>
                  <a:pt x="4798265" y="1093827"/>
                  <a:pt x="4894280" y="1071841"/>
                </a:cubicBezTo>
                <a:lnTo>
                  <a:pt x="4902859" y="1070141"/>
                </a:lnTo>
                <a:lnTo>
                  <a:pt x="4893191" y="1072759"/>
                </a:lnTo>
                <a:cubicBezTo>
                  <a:pt x="4795487" y="1104038"/>
                  <a:pt x="4698012" y="1135317"/>
                  <a:pt x="4503984" y="1135317"/>
                </a:cubicBezTo>
                <a:close/>
                <a:moveTo>
                  <a:pt x="449536" y="1135317"/>
                </a:moveTo>
                <a:cubicBezTo>
                  <a:pt x="334134" y="1135317"/>
                  <a:pt x="252949" y="1124265"/>
                  <a:pt x="185245" y="1108655"/>
                </a:cubicBezTo>
                <a:lnTo>
                  <a:pt x="54142" y="1070052"/>
                </a:lnTo>
                <a:lnTo>
                  <a:pt x="184245" y="1097514"/>
                </a:lnTo>
                <a:cubicBezTo>
                  <a:pt x="251989" y="1108696"/>
                  <a:pt x="333375" y="1116611"/>
                  <a:pt x="449456" y="1116611"/>
                </a:cubicBezTo>
                <a:cubicBezTo>
                  <a:pt x="644604" y="1116611"/>
                  <a:pt x="743817" y="1093827"/>
                  <a:pt x="839832" y="1071841"/>
                </a:cubicBezTo>
                <a:lnTo>
                  <a:pt x="848412" y="1070141"/>
                </a:lnTo>
                <a:lnTo>
                  <a:pt x="838743" y="1072759"/>
                </a:lnTo>
                <a:cubicBezTo>
                  <a:pt x="741039" y="1104038"/>
                  <a:pt x="643564" y="1135317"/>
                  <a:pt x="449536" y="1135317"/>
                </a:cubicBezTo>
                <a:close/>
                <a:moveTo>
                  <a:pt x="10897571" y="1140669"/>
                </a:moveTo>
                <a:cubicBezTo>
                  <a:pt x="10843180" y="1140669"/>
                  <a:pt x="10796391" y="1126086"/>
                  <a:pt x="10755057" y="1101022"/>
                </a:cubicBezTo>
                <a:lnTo>
                  <a:pt x="10735644" y="1087095"/>
                </a:lnTo>
                <a:lnTo>
                  <a:pt x="10768000" y="1105541"/>
                </a:lnTo>
                <a:cubicBezTo>
                  <a:pt x="10806137" y="1122603"/>
                  <a:pt x="10848824" y="1132352"/>
                  <a:pt x="10897571" y="1132352"/>
                </a:cubicBezTo>
                <a:cubicBezTo>
                  <a:pt x="10946218" y="1132352"/>
                  <a:pt x="10988836" y="1127968"/>
                  <a:pt x="11026927" y="1120295"/>
                </a:cubicBezTo>
                <a:lnTo>
                  <a:pt x="11126971" y="1089178"/>
                </a:lnTo>
                <a:lnTo>
                  <a:pt x="11026150" y="1126424"/>
                </a:lnTo>
                <a:cubicBezTo>
                  <a:pt x="10988277" y="1135489"/>
                  <a:pt x="10945918" y="1140669"/>
                  <a:pt x="10897571" y="1140669"/>
                </a:cubicBezTo>
                <a:close/>
                <a:moveTo>
                  <a:pt x="9338225" y="1140669"/>
                </a:moveTo>
                <a:cubicBezTo>
                  <a:pt x="9228904" y="1140669"/>
                  <a:pt x="9149963" y="1122128"/>
                  <a:pt x="9084711" y="1095702"/>
                </a:cubicBezTo>
                <a:lnTo>
                  <a:pt x="9060150" y="1084220"/>
                </a:lnTo>
                <a:lnTo>
                  <a:pt x="9106387" y="1101573"/>
                </a:lnTo>
                <a:cubicBezTo>
                  <a:pt x="9167496" y="1120040"/>
                  <a:pt x="9240751" y="1132352"/>
                  <a:pt x="9338225" y="1132352"/>
                </a:cubicBezTo>
                <a:cubicBezTo>
                  <a:pt x="9386962" y="1132352"/>
                  <a:pt x="9429663" y="1122603"/>
                  <a:pt x="9467831" y="1105541"/>
                </a:cubicBezTo>
                <a:lnTo>
                  <a:pt x="9499431" y="1087547"/>
                </a:lnTo>
                <a:lnTo>
                  <a:pt x="9480639" y="1101022"/>
                </a:lnTo>
                <a:cubicBezTo>
                  <a:pt x="9439297" y="1126086"/>
                  <a:pt x="9392537" y="1140669"/>
                  <a:pt x="9338225" y="1140669"/>
                </a:cubicBezTo>
                <a:close/>
                <a:moveTo>
                  <a:pt x="6843124" y="1140669"/>
                </a:moveTo>
                <a:cubicBezTo>
                  <a:pt x="6788733" y="1140669"/>
                  <a:pt x="6741944" y="1126086"/>
                  <a:pt x="6700610" y="1101022"/>
                </a:cubicBezTo>
                <a:lnTo>
                  <a:pt x="6681199" y="1087097"/>
                </a:lnTo>
                <a:lnTo>
                  <a:pt x="6713552" y="1105541"/>
                </a:lnTo>
                <a:cubicBezTo>
                  <a:pt x="6751689" y="1122603"/>
                  <a:pt x="6794376" y="1132352"/>
                  <a:pt x="6843123" y="1132352"/>
                </a:cubicBezTo>
                <a:cubicBezTo>
                  <a:pt x="6891770" y="1132352"/>
                  <a:pt x="6934388" y="1127968"/>
                  <a:pt x="6972479" y="1120295"/>
                </a:cubicBezTo>
                <a:lnTo>
                  <a:pt x="7072527" y="1089177"/>
                </a:lnTo>
                <a:lnTo>
                  <a:pt x="6971703" y="1126424"/>
                </a:lnTo>
                <a:cubicBezTo>
                  <a:pt x="6933830" y="1135489"/>
                  <a:pt x="6891472" y="1140669"/>
                  <a:pt x="6843124" y="1140669"/>
                </a:cubicBezTo>
                <a:close/>
                <a:moveTo>
                  <a:pt x="5283778" y="1140669"/>
                </a:moveTo>
                <a:cubicBezTo>
                  <a:pt x="5174459" y="1140669"/>
                  <a:pt x="5095516" y="1122128"/>
                  <a:pt x="5030265" y="1095702"/>
                </a:cubicBezTo>
                <a:lnTo>
                  <a:pt x="5005704" y="1084220"/>
                </a:lnTo>
                <a:lnTo>
                  <a:pt x="5051940" y="1101573"/>
                </a:lnTo>
                <a:cubicBezTo>
                  <a:pt x="5113048" y="1120040"/>
                  <a:pt x="5186305" y="1132352"/>
                  <a:pt x="5283778" y="1132352"/>
                </a:cubicBezTo>
                <a:cubicBezTo>
                  <a:pt x="5332515" y="1132352"/>
                  <a:pt x="5375216" y="1122603"/>
                  <a:pt x="5413385" y="1105541"/>
                </a:cubicBezTo>
                <a:lnTo>
                  <a:pt x="5444983" y="1087547"/>
                </a:lnTo>
                <a:lnTo>
                  <a:pt x="5426191" y="1101022"/>
                </a:lnTo>
                <a:cubicBezTo>
                  <a:pt x="5384851" y="1126086"/>
                  <a:pt x="5338090" y="1140669"/>
                  <a:pt x="5283778" y="1140669"/>
                </a:cubicBezTo>
                <a:close/>
                <a:moveTo>
                  <a:pt x="2788677" y="1140669"/>
                </a:moveTo>
                <a:cubicBezTo>
                  <a:pt x="2734286" y="1140669"/>
                  <a:pt x="2687497" y="1126086"/>
                  <a:pt x="2646163" y="1101022"/>
                </a:cubicBezTo>
                <a:lnTo>
                  <a:pt x="2626750" y="1087095"/>
                </a:lnTo>
                <a:lnTo>
                  <a:pt x="2659106" y="1105541"/>
                </a:lnTo>
                <a:cubicBezTo>
                  <a:pt x="2697242" y="1122603"/>
                  <a:pt x="2739930" y="1132352"/>
                  <a:pt x="2788677" y="1132352"/>
                </a:cubicBezTo>
                <a:cubicBezTo>
                  <a:pt x="2837324" y="1132352"/>
                  <a:pt x="2879942" y="1127968"/>
                  <a:pt x="2918033" y="1120295"/>
                </a:cubicBezTo>
                <a:lnTo>
                  <a:pt x="3018078" y="1089177"/>
                </a:lnTo>
                <a:lnTo>
                  <a:pt x="2917256" y="1126424"/>
                </a:lnTo>
                <a:cubicBezTo>
                  <a:pt x="2879383" y="1135489"/>
                  <a:pt x="2837025" y="1140669"/>
                  <a:pt x="2788677" y="1140669"/>
                </a:cubicBezTo>
                <a:close/>
                <a:moveTo>
                  <a:pt x="1229330" y="1140669"/>
                </a:moveTo>
                <a:cubicBezTo>
                  <a:pt x="1120009" y="1140669"/>
                  <a:pt x="1041068" y="1122128"/>
                  <a:pt x="975816" y="1095702"/>
                </a:cubicBezTo>
                <a:lnTo>
                  <a:pt x="951257" y="1084221"/>
                </a:lnTo>
                <a:lnTo>
                  <a:pt x="997492" y="1101573"/>
                </a:lnTo>
                <a:cubicBezTo>
                  <a:pt x="1058600" y="1120040"/>
                  <a:pt x="1131856" y="1132352"/>
                  <a:pt x="1229330" y="1132352"/>
                </a:cubicBezTo>
                <a:cubicBezTo>
                  <a:pt x="1278067" y="1132352"/>
                  <a:pt x="1320768" y="1122603"/>
                  <a:pt x="1358937" y="1105541"/>
                </a:cubicBezTo>
                <a:lnTo>
                  <a:pt x="1390536" y="1087547"/>
                </a:lnTo>
                <a:lnTo>
                  <a:pt x="1371744" y="1101022"/>
                </a:lnTo>
                <a:cubicBezTo>
                  <a:pt x="1330402" y="1126086"/>
                  <a:pt x="1283642" y="1140669"/>
                  <a:pt x="1229330" y="1140669"/>
                </a:cubicBezTo>
                <a:close/>
                <a:moveTo>
                  <a:pt x="11677444" y="1150908"/>
                </a:moveTo>
                <a:cubicBezTo>
                  <a:pt x="11483455" y="1150628"/>
                  <a:pt x="11385701" y="1118610"/>
                  <a:pt x="11287837" y="1086661"/>
                </a:cubicBezTo>
                <a:lnTo>
                  <a:pt x="11211883" y="1065682"/>
                </a:lnTo>
                <a:lnTo>
                  <a:pt x="11286957" y="1078114"/>
                </a:lnTo>
                <a:cubicBezTo>
                  <a:pt x="11384920" y="1097241"/>
                  <a:pt x="11483054" y="1116368"/>
                  <a:pt x="11677363" y="1116368"/>
                </a:cubicBezTo>
                <a:cubicBezTo>
                  <a:pt x="11808714" y="1116368"/>
                  <a:pt x="11896295" y="1107614"/>
                  <a:pt x="11969335" y="1096052"/>
                </a:cubicBezTo>
                <a:lnTo>
                  <a:pt x="12138783" y="1065292"/>
                </a:lnTo>
                <a:lnTo>
                  <a:pt x="12070636" y="1085780"/>
                </a:lnTo>
                <a:cubicBezTo>
                  <a:pt x="11971995" y="1118035"/>
                  <a:pt x="11873871" y="1150908"/>
                  <a:pt x="11677444" y="1150908"/>
                </a:cubicBezTo>
                <a:close/>
                <a:moveTo>
                  <a:pt x="7622996" y="1150908"/>
                </a:moveTo>
                <a:cubicBezTo>
                  <a:pt x="7429007" y="1150628"/>
                  <a:pt x="7331253" y="1118610"/>
                  <a:pt x="7233389" y="1086661"/>
                </a:cubicBezTo>
                <a:lnTo>
                  <a:pt x="7157433" y="1065682"/>
                </a:lnTo>
                <a:lnTo>
                  <a:pt x="7232509" y="1078114"/>
                </a:lnTo>
                <a:cubicBezTo>
                  <a:pt x="7330472" y="1097241"/>
                  <a:pt x="7428606" y="1116368"/>
                  <a:pt x="7622915" y="1116368"/>
                </a:cubicBezTo>
                <a:cubicBezTo>
                  <a:pt x="7754266" y="1116368"/>
                  <a:pt x="7841847" y="1107614"/>
                  <a:pt x="7914888" y="1096052"/>
                </a:cubicBezTo>
                <a:lnTo>
                  <a:pt x="8084339" y="1065291"/>
                </a:lnTo>
                <a:lnTo>
                  <a:pt x="8016188" y="1085780"/>
                </a:lnTo>
                <a:cubicBezTo>
                  <a:pt x="7917547" y="1118035"/>
                  <a:pt x="7819424" y="1150908"/>
                  <a:pt x="7622996" y="1150908"/>
                </a:cubicBezTo>
                <a:close/>
                <a:moveTo>
                  <a:pt x="3568549" y="1150908"/>
                </a:moveTo>
                <a:cubicBezTo>
                  <a:pt x="3374560" y="1150628"/>
                  <a:pt x="3276806" y="1118610"/>
                  <a:pt x="3178942" y="1086661"/>
                </a:cubicBezTo>
                <a:lnTo>
                  <a:pt x="3102987" y="1065682"/>
                </a:lnTo>
                <a:lnTo>
                  <a:pt x="3178061" y="1078114"/>
                </a:lnTo>
                <a:cubicBezTo>
                  <a:pt x="3276025" y="1097241"/>
                  <a:pt x="3374159" y="1116368"/>
                  <a:pt x="3568468" y="1116368"/>
                </a:cubicBezTo>
                <a:cubicBezTo>
                  <a:pt x="3699819" y="1116368"/>
                  <a:pt x="3787399" y="1107614"/>
                  <a:pt x="3860440" y="1096052"/>
                </a:cubicBezTo>
                <a:lnTo>
                  <a:pt x="4029894" y="1065290"/>
                </a:lnTo>
                <a:lnTo>
                  <a:pt x="3961740" y="1085780"/>
                </a:lnTo>
                <a:cubicBezTo>
                  <a:pt x="3863101" y="1118035"/>
                  <a:pt x="3764976" y="1150908"/>
                  <a:pt x="3568549" y="1150908"/>
                </a:cubicBezTo>
                <a:close/>
                <a:moveTo>
                  <a:pt x="10897571" y="1153303"/>
                </a:moveTo>
                <a:cubicBezTo>
                  <a:pt x="10843203" y="1153303"/>
                  <a:pt x="10796441" y="1136477"/>
                  <a:pt x="10755135" y="1107557"/>
                </a:cubicBezTo>
                <a:lnTo>
                  <a:pt x="10736480" y="1092104"/>
                </a:lnTo>
                <a:lnTo>
                  <a:pt x="10767951" y="1113299"/>
                </a:lnTo>
                <a:cubicBezTo>
                  <a:pt x="10806100" y="1133463"/>
                  <a:pt x="10848804" y="1144985"/>
                  <a:pt x="10897571" y="1144985"/>
                </a:cubicBezTo>
                <a:cubicBezTo>
                  <a:pt x="10946258" y="1144985"/>
                  <a:pt x="10988905" y="1139805"/>
                  <a:pt x="11027016" y="1130740"/>
                </a:cubicBezTo>
                <a:lnTo>
                  <a:pt x="11123791" y="1095189"/>
                </a:lnTo>
                <a:lnTo>
                  <a:pt x="11026085" y="1136866"/>
                </a:lnTo>
                <a:cubicBezTo>
                  <a:pt x="10988235" y="1147326"/>
                  <a:pt x="10945899" y="1153303"/>
                  <a:pt x="10897571" y="1153303"/>
                </a:cubicBezTo>
                <a:close/>
                <a:moveTo>
                  <a:pt x="9338225" y="1153303"/>
                </a:moveTo>
                <a:cubicBezTo>
                  <a:pt x="9228949" y="1153303"/>
                  <a:pt x="9150027" y="1131954"/>
                  <a:pt x="9084784" y="1101492"/>
                </a:cubicBezTo>
                <a:lnTo>
                  <a:pt x="9060045" y="1088155"/>
                </a:lnTo>
                <a:lnTo>
                  <a:pt x="9106364" y="1108660"/>
                </a:lnTo>
                <a:cubicBezTo>
                  <a:pt x="9167500" y="1130455"/>
                  <a:pt x="9240771" y="1144985"/>
                  <a:pt x="9338225" y="1144985"/>
                </a:cubicBezTo>
                <a:cubicBezTo>
                  <a:pt x="9386952" y="1144985"/>
                  <a:pt x="9429647" y="1133463"/>
                  <a:pt x="9467812" y="1113299"/>
                </a:cubicBezTo>
                <a:lnTo>
                  <a:pt x="9499886" y="1091713"/>
                </a:lnTo>
                <a:lnTo>
                  <a:pt x="9480735" y="1107557"/>
                </a:lnTo>
                <a:cubicBezTo>
                  <a:pt x="9439382" y="1136477"/>
                  <a:pt x="9392593" y="1153303"/>
                  <a:pt x="9338225" y="1153303"/>
                </a:cubicBezTo>
                <a:close/>
                <a:moveTo>
                  <a:pt x="6843123" y="1153303"/>
                </a:moveTo>
                <a:cubicBezTo>
                  <a:pt x="6788755" y="1153303"/>
                  <a:pt x="6741993" y="1136477"/>
                  <a:pt x="6700687" y="1107557"/>
                </a:cubicBezTo>
                <a:lnTo>
                  <a:pt x="6682032" y="1092103"/>
                </a:lnTo>
                <a:lnTo>
                  <a:pt x="6713504" y="1113299"/>
                </a:lnTo>
                <a:cubicBezTo>
                  <a:pt x="6751653" y="1133463"/>
                  <a:pt x="6794357" y="1144985"/>
                  <a:pt x="6843124" y="1144985"/>
                </a:cubicBezTo>
                <a:cubicBezTo>
                  <a:pt x="6891811" y="1144985"/>
                  <a:pt x="6934458" y="1139805"/>
                  <a:pt x="6972569" y="1130740"/>
                </a:cubicBezTo>
                <a:lnTo>
                  <a:pt x="7069341" y="1095190"/>
                </a:lnTo>
                <a:lnTo>
                  <a:pt x="6971637" y="1136866"/>
                </a:lnTo>
                <a:cubicBezTo>
                  <a:pt x="6933787" y="1147326"/>
                  <a:pt x="6891451" y="1153303"/>
                  <a:pt x="6843123" y="1153303"/>
                </a:cubicBezTo>
                <a:close/>
                <a:moveTo>
                  <a:pt x="5283778" y="1153303"/>
                </a:moveTo>
                <a:cubicBezTo>
                  <a:pt x="5174501" y="1153303"/>
                  <a:pt x="5095580" y="1131954"/>
                  <a:pt x="5030337" y="1101492"/>
                </a:cubicBezTo>
                <a:lnTo>
                  <a:pt x="5005596" y="1088154"/>
                </a:lnTo>
                <a:lnTo>
                  <a:pt x="5051917" y="1108660"/>
                </a:lnTo>
                <a:cubicBezTo>
                  <a:pt x="5113053" y="1130455"/>
                  <a:pt x="5186323" y="1144985"/>
                  <a:pt x="5283778" y="1144985"/>
                </a:cubicBezTo>
                <a:cubicBezTo>
                  <a:pt x="5332505" y="1144985"/>
                  <a:pt x="5375199" y="1133463"/>
                  <a:pt x="5413365" y="1113299"/>
                </a:cubicBezTo>
                <a:lnTo>
                  <a:pt x="5445440" y="1091712"/>
                </a:lnTo>
                <a:lnTo>
                  <a:pt x="5426287" y="1107557"/>
                </a:lnTo>
                <a:cubicBezTo>
                  <a:pt x="5384937" y="1136477"/>
                  <a:pt x="5338146" y="1153303"/>
                  <a:pt x="5283778" y="1153303"/>
                </a:cubicBezTo>
                <a:close/>
                <a:moveTo>
                  <a:pt x="2788676" y="1153303"/>
                </a:moveTo>
                <a:cubicBezTo>
                  <a:pt x="2734308" y="1153303"/>
                  <a:pt x="2687546" y="1136477"/>
                  <a:pt x="2646240" y="1107557"/>
                </a:cubicBezTo>
                <a:lnTo>
                  <a:pt x="2627582" y="1092101"/>
                </a:lnTo>
                <a:lnTo>
                  <a:pt x="2659058" y="1113299"/>
                </a:lnTo>
                <a:cubicBezTo>
                  <a:pt x="2697207" y="1133463"/>
                  <a:pt x="2739910" y="1144985"/>
                  <a:pt x="2788677" y="1144985"/>
                </a:cubicBezTo>
                <a:cubicBezTo>
                  <a:pt x="2837364" y="1144985"/>
                  <a:pt x="2880011" y="1139805"/>
                  <a:pt x="2918122" y="1130740"/>
                </a:cubicBezTo>
                <a:lnTo>
                  <a:pt x="3014897" y="1095189"/>
                </a:lnTo>
                <a:lnTo>
                  <a:pt x="2917190" y="1136866"/>
                </a:lnTo>
                <a:cubicBezTo>
                  <a:pt x="2879341" y="1147326"/>
                  <a:pt x="2837004" y="1153303"/>
                  <a:pt x="2788676" y="1153303"/>
                </a:cubicBezTo>
                <a:close/>
                <a:moveTo>
                  <a:pt x="1229331" y="1153303"/>
                </a:moveTo>
                <a:cubicBezTo>
                  <a:pt x="1120054" y="1153303"/>
                  <a:pt x="1041133" y="1131954"/>
                  <a:pt x="975889" y="1101492"/>
                </a:cubicBezTo>
                <a:lnTo>
                  <a:pt x="951150" y="1088156"/>
                </a:lnTo>
                <a:lnTo>
                  <a:pt x="997469" y="1108660"/>
                </a:lnTo>
                <a:cubicBezTo>
                  <a:pt x="1058605" y="1130455"/>
                  <a:pt x="1131876" y="1144985"/>
                  <a:pt x="1229330" y="1144985"/>
                </a:cubicBezTo>
                <a:cubicBezTo>
                  <a:pt x="1278057" y="1144985"/>
                  <a:pt x="1320752" y="1133463"/>
                  <a:pt x="1358917" y="1113299"/>
                </a:cubicBezTo>
                <a:lnTo>
                  <a:pt x="1390993" y="1091712"/>
                </a:lnTo>
                <a:lnTo>
                  <a:pt x="1371840" y="1107557"/>
                </a:lnTo>
                <a:cubicBezTo>
                  <a:pt x="1330488" y="1136477"/>
                  <a:pt x="1283699" y="1153303"/>
                  <a:pt x="1229331" y="1153303"/>
                </a:cubicBezTo>
                <a:close/>
                <a:moveTo>
                  <a:pt x="8558431" y="1158424"/>
                </a:moveTo>
                <a:cubicBezTo>
                  <a:pt x="8389106" y="1158424"/>
                  <a:pt x="8296364" y="1128475"/>
                  <a:pt x="8204757" y="1092117"/>
                </a:cubicBezTo>
                <a:lnTo>
                  <a:pt x="8155592" y="1072444"/>
                </a:lnTo>
                <a:lnTo>
                  <a:pt x="8292391" y="1112872"/>
                </a:lnTo>
                <a:cubicBezTo>
                  <a:pt x="8360165" y="1128562"/>
                  <a:pt x="8441750" y="1139714"/>
                  <a:pt x="8558192" y="1139714"/>
                </a:cubicBezTo>
                <a:cubicBezTo>
                  <a:pt x="8753499" y="1139714"/>
                  <a:pt x="8852713" y="1107736"/>
                  <a:pt x="8948728" y="1077037"/>
                </a:cubicBezTo>
                <a:lnTo>
                  <a:pt x="8953294" y="1075798"/>
                </a:lnTo>
                <a:lnTo>
                  <a:pt x="8947819" y="1077959"/>
                </a:lnTo>
                <a:cubicBezTo>
                  <a:pt x="8850055" y="1118192"/>
                  <a:pt x="8752461" y="1158424"/>
                  <a:pt x="8558431" y="1158424"/>
                </a:cubicBezTo>
                <a:close/>
                <a:moveTo>
                  <a:pt x="4503984" y="1158424"/>
                </a:moveTo>
                <a:cubicBezTo>
                  <a:pt x="4334659" y="1158424"/>
                  <a:pt x="4241916" y="1128475"/>
                  <a:pt x="4150310" y="1092117"/>
                </a:cubicBezTo>
                <a:lnTo>
                  <a:pt x="4101142" y="1072443"/>
                </a:lnTo>
                <a:lnTo>
                  <a:pt x="4237943" y="1112872"/>
                </a:lnTo>
                <a:cubicBezTo>
                  <a:pt x="4305717" y="1128562"/>
                  <a:pt x="4387304" y="1139714"/>
                  <a:pt x="4503744" y="1139714"/>
                </a:cubicBezTo>
                <a:cubicBezTo>
                  <a:pt x="4699052" y="1139714"/>
                  <a:pt x="4798265" y="1107736"/>
                  <a:pt x="4894280" y="1077037"/>
                </a:cubicBezTo>
                <a:lnTo>
                  <a:pt x="4898846" y="1075798"/>
                </a:lnTo>
                <a:lnTo>
                  <a:pt x="4893371" y="1077959"/>
                </a:lnTo>
                <a:cubicBezTo>
                  <a:pt x="4795607" y="1118192"/>
                  <a:pt x="4698013" y="1158424"/>
                  <a:pt x="4503984" y="1158424"/>
                </a:cubicBezTo>
                <a:close/>
                <a:moveTo>
                  <a:pt x="449537" y="1158424"/>
                </a:moveTo>
                <a:cubicBezTo>
                  <a:pt x="280211" y="1158424"/>
                  <a:pt x="187469" y="1128475"/>
                  <a:pt x="95862" y="1092117"/>
                </a:cubicBezTo>
                <a:lnTo>
                  <a:pt x="46688" y="1072441"/>
                </a:lnTo>
                <a:lnTo>
                  <a:pt x="183496" y="1112872"/>
                </a:lnTo>
                <a:cubicBezTo>
                  <a:pt x="251270" y="1128562"/>
                  <a:pt x="332855" y="1139714"/>
                  <a:pt x="449297" y="1139714"/>
                </a:cubicBezTo>
                <a:cubicBezTo>
                  <a:pt x="644604" y="1139714"/>
                  <a:pt x="743818" y="1107736"/>
                  <a:pt x="839832" y="1077037"/>
                </a:cubicBezTo>
                <a:lnTo>
                  <a:pt x="844398" y="1075798"/>
                </a:lnTo>
                <a:lnTo>
                  <a:pt x="838924" y="1077959"/>
                </a:lnTo>
                <a:cubicBezTo>
                  <a:pt x="741160" y="1118192"/>
                  <a:pt x="643566" y="1158424"/>
                  <a:pt x="449537" y="1158424"/>
                </a:cubicBezTo>
                <a:close/>
                <a:moveTo>
                  <a:pt x="10897571" y="1166492"/>
                </a:moveTo>
                <a:cubicBezTo>
                  <a:pt x="10843214" y="1166492"/>
                  <a:pt x="10796457" y="1147423"/>
                  <a:pt x="10755152" y="1114647"/>
                </a:cubicBezTo>
                <a:lnTo>
                  <a:pt x="10734102" y="1094886"/>
                </a:lnTo>
                <a:lnTo>
                  <a:pt x="10767898" y="1121139"/>
                </a:lnTo>
                <a:cubicBezTo>
                  <a:pt x="10806063" y="1144404"/>
                  <a:pt x="10848784" y="1157699"/>
                  <a:pt x="10897571" y="1157699"/>
                </a:cubicBezTo>
                <a:cubicBezTo>
                  <a:pt x="10946538" y="1157699"/>
                  <a:pt x="10989514" y="1151583"/>
                  <a:pt x="11027927" y="1140946"/>
                </a:cubicBezTo>
                <a:lnTo>
                  <a:pt x="11128577" y="1098052"/>
                </a:lnTo>
                <a:lnTo>
                  <a:pt x="11127734" y="1098751"/>
                </a:lnTo>
                <a:cubicBezTo>
                  <a:pt x="11066927" y="1139396"/>
                  <a:pt x="10994206" y="1166492"/>
                  <a:pt x="10897571" y="1166492"/>
                </a:cubicBezTo>
                <a:close/>
                <a:moveTo>
                  <a:pt x="9338225" y="1166492"/>
                </a:moveTo>
                <a:cubicBezTo>
                  <a:pt x="9283609" y="1166492"/>
                  <a:pt x="9236576" y="1160402"/>
                  <a:pt x="9195042" y="1149982"/>
                </a:cubicBezTo>
                <a:lnTo>
                  <a:pt x="9107814" y="1116340"/>
                </a:lnTo>
                <a:lnTo>
                  <a:pt x="9105960" y="1115790"/>
                </a:lnTo>
                <a:lnTo>
                  <a:pt x="9104638" y="1115115"/>
                </a:lnTo>
                <a:lnTo>
                  <a:pt x="9084857" y="1107486"/>
                </a:lnTo>
                <a:lnTo>
                  <a:pt x="9060637" y="1092648"/>
                </a:lnTo>
                <a:lnTo>
                  <a:pt x="9104638" y="1115115"/>
                </a:lnTo>
                <a:lnTo>
                  <a:pt x="9107814" y="1116340"/>
                </a:lnTo>
                <a:lnTo>
                  <a:pt x="9208400" y="1146174"/>
                </a:lnTo>
                <a:cubicBezTo>
                  <a:pt x="9246607" y="1153508"/>
                  <a:pt x="9289378" y="1157699"/>
                  <a:pt x="9338225" y="1157699"/>
                </a:cubicBezTo>
                <a:cubicBezTo>
                  <a:pt x="9387072" y="1157699"/>
                  <a:pt x="9429859" y="1144404"/>
                  <a:pt x="9468094" y="1121139"/>
                </a:cubicBezTo>
                <a:lnTo>
                  <a:pt x="9500544" y="1095981"/>
                </a:lnTo>
                <a:lnTo>
                  <a:pt x="9480643" y="1114647"/>
                </a:lnTo>
                <a:cubicBezTo>
                  <a:pt x="9439308" y="1147423"/>
                  <a:pt x="9392548" y="1166492"/>
                  <a:pt x="9338225" y="1166492"/>
                </a:cubicBezTo>
                <a:close/>
                <a:moveTo>
                  <a:pt x="6843123" y="1166492"/>
                </a:moveTo>
                <a:cubicBezTo>
                  <a:pt x="6788766" y="1166492"/>
                  <a:pt x="6742009" y="1147423"/>
                  <a:pt x="6700704" y="1114647"/>
                </a:cubicBezTo>
                <a:lnTo>
                  <a:pt x="6679656" y="1094887"/>
                </a:lnTo>
                <a:lnTo>
                  <a:pt x="6713451" y="1121139"/>
                </a:lnTo>
                <a:cubicBezTo>
                  <a:pt x="6751615" y="1144404"/>
                  <a:pt x="6794336" y="1157699"/>
                  <a:pt x="6843123" y="1157699"/>
                </a:cubicBezTo>
                <a:cubicBezTo>
                  <a:pt x="6892090" y="1157699"/>
                  <a:pt x="6935066" y="1151583"/>
                  <a:pt x="6973479" y="1140946"/>
                </a:cubicBezTo>
                <a:lnTo>
                  <a:pt x="7074129" y="1098052"/>
                </a:lnTo>
                <a:lnTo>
                  <a:pt x="7073286" y="1098751"/>
                </a:lnTo>
                <a:cubicBezTo>
                  <a:pt x="7012479" y="1139396"/>
                  <a:pt x="6939758" y="1166492"/>
                  <a:pt x="6843123" y="1166492"/>
                </a:cubicBezTo>
                <a:close/>
                <a:moveTo>
                  <a:pt x="5283778" y="1166492"/>
                </a:moveTo>
                <a:cubicBezTo>
                  <a:pt x="5229163" y="1166492"/>
                  <a:pt x="5182130" y="1160402"/>
                  <a:pt x="5140597" y="1149982"/>
                </a:cubicBezTo>
                <a:lnTo>
                  <a:pt x="5053371" y="1116341"/>
                </a:lnTo>
                <a:lnTo>
                  <a:pt x="5051513" y="1115790"/>
                </a:lnTo>
                <a:lnTo>
                  <a:pt x="5050188" y="1115114"/>
                </a:lnTo>
                <a:lnTo>
                  <a:pt x="5030410" y="1107486"/>
                </a:lnTo>
                <a:lnTo>
                  <a:pt x="5006198" y="1092651"/>
                </a:lnTo>
                <a:lnTo>
                  <a:pt x="5050188" y="1115114"/>
                </a:lnTo>
                <a:lnTo>
                  <a:pt x="5053371" y="1116341"/>
                </a:lnTo>
                <a:lnTo>
                  <a:pt x="5153953" y="1146174"/>
                </a:lnTo>
                <a:cubicBezTo>
                  <a:pt x="5192160" y="1153508"/>
                  <a:pt x="5234930" y="1157699"/>
                  <a:pt x="5283778" y="1157699"/>
                </a:cubicBezTo>
                <a:cubicBezTo>
                  <a:pt x="5332626" y="1157699"/>
                  <a:pt x="5375412" y="1144404"/>
                  <a:pt x="5413647" y="1121139"/>
                </a:cubicBezTo>
                <a:lnTo>
                  <a:pt x="5446100" y="1095979"/>
                </a:lnTo>
                <a:lnTo>
                  <a:pt x="5426197" y="1114647"/>
                </a:lnTo>
                <a:cubicBezTo>
                  <a:pt x="5384862" y="1147423"/>
                  <a:pt x="5338101" y="1166492"/>
                  <a:pt x="5283778" y="1166492"/>
                </a:cubicBezTo>
                <a:close/>
                <a:moveTo>
                  <a:pt x="2788677" y="1166492"/>
                </a:moveTo>
                <a:cubicBezTo>
                  <a:pt x="2734320" y="1166492"/>
                  <a:pt x="2687563" y="1147423"/>
                  <a:pt x="2646257" y="1114647"/>
                </a:cubicBezTo>
                <a:lnTo>
                  <a:pt x="2625209" y="1094887"/>
                </a:lnTo>
                <a:lnTo>
                  <a:pt x="2659004" y="1121139"/>
                </a:lnTo>
                <a:cubicBezTo>
                  <a:pt x="2697168" y="1144404"/>
                  <a:pt x="2739890" y="1157699"/>
                  <a:pt x="2788676" y="1157699"/>
                </a:cubicBezTo>
                <a:cubicBezTo>
                  <a:pt x="2837644" y="1157699"/>
                  <a:pt x="2880620" y="1151583"/>
                  <a:pt x="2919033" y="1140946"/>
                </a:cubicBezTo>
                <a:lnTo>
                  <a:pt x="3019683" y="1098052"/>
                </a:lnTo>
                <a:lnTo>
                  <a:pt x="3018841" y="1098751"/>
                </a:lnTo>
                <a:cubicBezTo>
                  <a:pt x="2958033" y="1139396"/>
                  <a:pt x="2885312" y="1166492"/>
                  <a:pt x="2788677" y="1166492"/>
                </a:cubicBezTo>
                <a:close/>
                <a:moveTo>
                  <a:pt x="1229330" y="1166492"/>
                </a:moveTo>
                <a:cubicBezTo>
                  <a:pt x="1174715" y="1166492"/>
                  <a:pt x="1127682" y="1160402"/>
                  <a:pt x="1086148" y="1149982"/>
                </a:cubicBezTo>
                <a:lnTo>
                  <a:pt x="998921" y="1116341"/>
                </a:lnTo>
                <a:lnTo>
                  <a:pt x="997066" y="1115790"/>
                </a:lnTo>
                <a:lnTo>
                  <a:pt x="995743" y="1115115"/>
                </a:lnTo>
                <a:lnTo>
                  <a:pt x="975963" y="1107486"/>
                </a:lnTo>
                <a:lnTo>
                  <a:pt x="951745" y="1092649"/>
                </a:lnTo>
                <a:lnTo>
                  <a:pt x="995743" y="1115115"/>
                </a:lnTo>
                <a:lnTo>
                  <a:pt x="998921" y="1116341"/>
                </a:lnTo>
                <a:lnTo>
                  <a:pt x="1099506" y="1146174"/>
                </a:lnTo>
                <a:cubicBezTo>
                  <a:pt x="1137713" y="1153508"/>
                  <a:pt x="1180484" y="1157699"/>
                  <a:pt x="1229331" y="1157699"/>
                </a:cubicBezTo>
                <a:cubicBezTo>
                  <a:pt x="1278178" y="1157699"/>
                  <a:pt x="1320966" y="1144404"/>
                  <a:pt x="1359200" y="1121139"/>
                </a:cubicBezTo>
                <a:lnTo>
                  <a:pt x="1391648" y="1095983"/>
                </a:lnTo>
                <a:lnTo>
                  <a:pt x="1371748" y="1114647"/>
                </a:lnTo>
                <a:cubicBezTo>
                  <a:pt x="1330414" y="1147423"/>
                  <a:pt x="1283654" y="1166492"/>
                  <a:pt x="1229330" y="1166492"/>
                </a:cubicBezTo>
                <a:close/>
                <a:moveTo>
                  <a:pt x="10897573" y="1178803"/>
                </a:moveTo>
                <a:cubicBezTo>
                  <a:pt x="10843205" y="1178803"/>
                  <a:pt x="10796441" y="1157490"/>
                  <a:pt x="10755132" y="1120859"/>
                </a:cubicBezTo>
                <a:lnTo>
                  <a:pt x="10736438" y="1101244"/>
                </a:lnTo>
                <a:lnTo>
                  <a:pt x="10767852" y="1128894"/>
                </a:lnTo>
                <a:cubicBezTo>
                  <a:pt x="10806028" y="1155262"/>
                  <a:pt x="10848764" y="1170329"/>
                  <a:pt x="10897571" y="1170329"/>
                </a:cubicBezTo>
                <a:cubicBezTo>
                  <a:pt x="10971051" y="1170329"/>
                  <a:pt x="11031041" y="1154691"/>
                  <a:pt x="11082363" y="1129553"/>
                </a:cubicBezTo>
                <a:lnTo>
                  <a:pt x="11124098" y="1105447"/>
                </a:lnTo>
                <a:lnTo>
                  <a:pt x="11079725" y="1134086"/>
                </a:lnTo>
                <a:cubicBezTo>
                  <a:pt x="11029092" y="1161768"/>
                  <a:pt x="10970064" y="1178803"/>
                  <a:pt x="10897573" y="1178803"/>
                </a:cubicBezTo>
                <a:close/>
                <a:moveTo>
                  <a:pt x="9338225" y="1178803"/>
                </a:moveTo>
                <a:cubicBezTo>
                  <a:pt x="9283610" y="1178803"/>
                  <a:pt x="9236595" y="1172037"/>
                  <a:pt x="9195087" y="1160446"/>
                </a:cubicBezTo>
                <a:lnTo>
                  <a:pt x="9112648" y="1125027"/>
                </a:lnTo>
                <a:lnTo>
                  <a:pt x="9106207" y="1122861"/>
                </a:lnTo>
                <a:lnTo>
                  <a:pt x="9102164" y="1120523"/>
                </a:lnTo>
                <a:lnTo>
                  <a:pt x="9084986" y="1113142"/>
                </a:lnTo>
                <a:lnTo>
                  <a:pt x="9060618" y="1096489"/>
                </a:lnTo>
                <a:lnTo>
                  <a:pt x="9102164" y="1120523"/>
                </a:lnTo>
                <a:lnTo>
                  <a:pt x="9112648" y="1125027"/>
                </a:lnTo>
                <a:lnTo>
                  <a:pt x="9208564" y="1157276"/>
                </a:lnTo>
                <a:cubicBezTo>
                  <a:pt x="9246731" y="1165582"/>
                  <a:pt x="9289448" y="1170329"/>
                  <a:pt x="9338225" y="1170329"/>
                </a:cubicBezTo>
                <a:cubicBezTo>
                  <a:pt x="9387002" y="1170329"/>
                  <a:pt x="9429737" y="1155262"/>
                  <a:pt x="9467933" y="1128894"/>
                </a:cubicBezTo>
                <a:lnTo>
                  <a:pt x="9499219" y="1101382"/>
                </a:lnTo>
                <a:lnTo>
                  <a:pt x="9480639" y="1120859"/>
                </a:lnTo>
                <a:cubicBezTo>
                  <a:pt x="9439307" y="1157490"/>
                  <a:pt x="9392548" y="1178803"/>
                  <a:pt x="9338225" y="1178803"/>
                </a:cubicBezTo>
                <a:close/>
                <a:moveTo>
                  <a:pt x="6843125" y="1178803"/>
                </a:moveTo>
                <a:cubicBezTo>
                  <a:pt x="6788757" y="1178803"/>
                  <a:pt x="6741993" y="1157490"/>
                  <a:pt x="6700685" y="1120859"/>
                </a:cubicBezTo>
                <a:lnTo>
                  <a:pt x="6681990" y="1101245"/>
                </a:lnTo>
                <a:lnTo>
                  <a:pt x="6713405" y="1128894"/>
                </a:lnTo>
                <a:cubicBezTo>
                  <a:pt x="6751580" y="1155262"/>
                  <a:pt x="6794316" y="1170329"/>
                  <a:pt x="6843123" y="1170329"/>
                </a:cubicBezTo>
                <a:cubicBezTo>
                  <a:pt x="6916604" y="1170329"/>
                  <a:pt x="6976593" y="1154691"/>
                  <a:pt x="7027915" y="1129553"/>
                </a:cubicBezTo>
                <a:lnTo>
                  <a:pt x="7069646" y="1105449"/>
                </a:lnTo>
                <a:lnTo>
                  <a:pt x="7025277" y="1134086"/>
                </a:lnTo>
                <a:cubicBezTo>
                  <a:pt x="6974644" y="1161768"/>
                  <a:pt x="6915616" y="1178803"/>
                  <a:pt x="6843125" y="1178803"/>
                </a:cubicBezTo>
                <a:close/>
                <a:moveTo>
                  <a:pt x="5283779" y="1178803"/>
                </a:moveTo>
                <a:cubicBezTo>
                  <a:pt x="5229163" y="1178803"/>
                  <a:pt x="5182149" y="1172037"/>
                  <a:pt x="5140641" y="1160446"/>
                </a:cubicBezTo>
                <a:lnTo>
                  <a:pt x="5058204" y="1125028"/>
                </a:lnTo>
                <a:lnTo>
                  <a:pt x="5051760" y="1122861"/>
                </a:lnTo>
                <a:lnTo>
                  <a:pt x="5047716" y="1120522"/>
                </a:lnTo>
                <a:lnTo>
                  <a:pt x="5030539" y="1113142"/>
                </a:lnTo>
                <a:lnTo>
                  <a:pt x="5006172" y="1096490"/>
                </a:lnTo>
                <a:lnTo>
                  <a:pt x="5047716" y="1120522"/>
                </a:lnTo>
                <a:lnTo>
                  <a:pt x="5058204" y="1125028"/>
                </a:lnTo>
                <a:lnTo>
                  <a:pt x="5154119" y="1157276"/>
                </a:lnTo>
                <a:cubicBezTo>
                  <a:pt x="5192284" y="1165582"/>
                  <a:pt x="5235001" y="1170329"/>
                  <a:pt x="5283778" y="1170329"/>
                </a:cubicBezTo>
                <a:cubicBezTo>
                  <a:pt x="5332555" y="1170329"/>
                  <a:pt x="5375289" y="1155262"/>
                  <a:pt x="5413486" y="1128894"/>
                </a:cubicBezTo>
                <a:lnTo>
                  <a:pt x="5444777" y="1101377"/>
                </a:lnTo>
                <a:lnTo>
                  <a:pt x="5426193" y="1120859"/>
                </a:lnTo>
                <a:cubicBezTo>
                  <a:pt x="5384860" y="1157490"/>
                  <a:pt x="5338102" y="1178803"/>
                  <a:pt x="5283779" y="1178803"/>
                </a:cubicBezTo>
                <a:close/>
                <a:moveTo>
                  <a:pt x="2788679" y="1178803"/>
                </a:moveTo>
                <a:cubicBezTo>
                  <a:pt x="2734310" y="1178803"/>
                  <a:pt x="2687547" y="1157490"/>
                  <a:pt x="2646238" y="1120859"/>
                </a:cubicBezTo>
                <a:lnTo>
                  <a:pt x="2627543" y="1101244"/>
                </a:lnTo>
                <a:lnTo>
                  <a:pt x="2658958" y="1128894"/>
                </a:lnTo>
                <a:cubicBezTo>
                  <a:pt x="2697134" y="1155262"/>
                  <a:pt x="2739870" y="1170329"/>
                  <a:pt x="2788677" y="1170329"/>
                </a:cubicBezTo>
                <a:cubicBezTo>
                  <a:pt x="2862157" y="1170329"/>
                  <a:pt x="2922147" y="1154691"/>
                  <a:pt x="2973469" y="1129553"/>
                </a:cubicBezTo>
                <a:lnTo>
                  <a:pt x="3015205" y="1105446"/>
                </a:lnTo>
                <a:lnTo>
                  <a:pt x="2970831" y="1134086"/>
                </a:lnTo>
                <a:cubicBezTo>
                  <a:pt x="2920198" y="1161768"/>
                  <a:pt x="2861170" y="1178803"/>
                  <a:pt x="2788679" y="1178803"/>
                </a:cubicBezTo>
                <a:close/>
                <a:moveTo>
                  <a:pt x="1229332" y="1178803"/>
                </a:moveTo>
                <a:cubicBezTo>
                  <a:pt x="1174716" y="1178803"/>
                  <a:pt x="1127702" y="1172037"/>
                  <a:pt x="1086193" y="1160446"/>
                </a:cubicBezTo>
                <a:lnTo>
                  <a:pt x="1003755" y="1125028"/>
                </a:lnTo>
                <a:lnTo>
                  <a:pt x="997312" y="1122861"/>
                </a:lnTo>
                <a:lnTo>
                  <a:pt x="993269" y="1120522"/>
                </a:lnTo>
                <a:lnTo>
                  <a:pt x="976092" y="1113142"/>
                </a:lnTo>
                <a:lnTo>
                  <a:pt x="951725" y="1096490"/>
                </a:lnTo>
                <a:lnTo>
                  <a:pt x="993269" y="1120522"/>
                </a:lnTo>
                <a:lnTo>
                  <a:pt x="1003755" y="1125028"/>
                </a:lnTo>
                <a:lnTo>
                  <a:pt x="1099669" y="1157276"/>
                </a:lnTo>
                <a:cubicBezTo>
                  <a:pt x="1137836" y="1165582"/>
                  <a:pt x="1180553" y="1170329"/>
                  <a:pt x="1229330" y="1170329"/>
                </a:cubicBezTo>
                <a:cubicBezTo>
                  <a:pt x="1278107" y="1170329"/>
                  <a:pt x="1320842" y="1155262"/>
                  <a:pt x="1359038" y="1128894"/>
                </a:cubicBezTo>
                <a:lnTo>
                  <a:pt x="1390328" y="1101378"/>
                </a:lnTo>
                <a:lnTo>
                  <a:pt x="1371745" y="1120859"/>
                </a:lnTo>
                <a:cubicBezTo>
                  <a:pt x="1330413" y="1157490"/>
                  <a:pt x="1283655" y="1178803"/>
                  <a:pt x="1229332" y="1178803"/>
                </a:cubicBezTo>
                <a:close/>
                <a:moveTo>
                  <a:pt x="8558432" y="1181772"/>
                </a:moveTo>
                <a:cubicBezTo>
                  <a:pt x="8388747" y="1181772"/>
                  <a:pt x="8295645" y="1144851"/>
                  <a:pt x="8204488" y="1100590"/>
                </a:cubicBezTo>
                <a:lnTo>
                  <a:pt x="8162538" y="1080075"/>
                </a:lnTo>
                <a:lnTo>
                  <a:pt x="8197803" y="1094327"/>
                </a:lnTo>
                <a:cubicBezTo>
                  <a:pt x="8286536" y="1130089"/>
                  <a:pt x="8383250" y="1162422"/>
                  <a:pt x="8558032" y="1162422"/>
                </a:cubicBezTo>
                <a:cubicBezTo>
                  <a:pt x="8753420" y="1162422"/>
                  <a:pt x="8852713" y="1121490"/>
                  <a:pt x="8948728" y="1081837"/>
                </a:cubicBezTo>
                <a:lnTo>
                  <a:pt x="8954816" y="1079711"/>
                </a:lnTo>
                <a:lnTo>
                  <a:pt x="8947429" y="1083278"/>
                </a:lnTo>
                <a:cubicBezTo>
                  <a:pt x="8849655" y="1132525"/>
                  <a:pt x="8752181" y="1181772"/>
                  <a:pt x="8558432" y="1181772"/>
                </a:cubicBezTo>
                <a:close/>
                <a:moveTo>
                  <a:pt x="4503985" y="1181772"/>
                </a:moveTo>
                <a:cubicBezTo>
                  <a:pt x="4334299" y="1181772"/>
                  <a:pt x="4241197" y="1144851"/>
                  <a:pt x="4150041" y="1100590"/>
                </a:cubicBezTo>
                <a:lnTo>
                  <a:pt x="4108089" y="1080074"/>
                </a:lnTo>
                <a:lnTo>
                  <a:pt x="4143356" y="1094327"/>
                </a:lnTo>
                <a:cubicBezTo>
                  <a:pt x="4232089" y="1130089"/>
                  <a:pt x="4328803" y="1162422"/>
                  <a:pt x="4503585" y="1162422"/>
                </a:cubicBezTo>
                <a:cubicBezTo>
                  <a:pt x="4698973" y="1162422"/>
                  <a:pt x="4798265" y="1121490"/>
                  <a:pt x="4894280" y="1081837"/>
                </a:cubicBezTo>
                <a:lnTo>
                  <a:pt x="4900371" y="1079710"/>
                </a:lnTo>
                <a:lnTo>
                  <a:pt x="4892982" y="1083278"/>
                </a:lnTo>
                <a:cubicBezTo>
                  <a:pt x="4795208" y="1132525"/>
                  <a:pt x="4697733" y="1181772"/>
                  <a:pt x="4503985" y="1181772"/>
                </a:cubicBezTo>
                <a:close/>
                <a:moveTo>
                  <a:pt x="449537" y="1181772"/>
                </a:moveTo>
                <a:cubicBezTo>
                  <a:pt x="279852" y="1181772"/>
                  <a:pt x="186750" y="1144851"/>
                  <a:pt x="95593" y="1100590"/>
                </a:cubicBezTo>
                <a:lnTo>
                  <a:pt x="53640" y="1080074"/>
                </a:lnTo>
                <a:lnTo>
                  <a:pt x="88908" y="1094327"/>
                </a:lnTo>
                <a:cubicBezTo>
                  <a:pt x="177640" y="1130089"/>
                  <a:pt x="274355" y="1162422"/>
                  <a:pt x="449137" y="1162422"/>
                </a:cubicBezTo>
                <a:cubicBezTo>
                  <a:pt x="644525" y="1162422"/>
                  <a:pt x="743819" y="1121490"/>
                  <a:pt x="839834" y="1081837"/>
                </a:cubicBezTo>
                <a:lnTo>
                  <a:pt x="845920" y="1079711"/>
                </a:lnTo>
                <a:lnTo>
                  <a:pt x="838534" y="1083278"/>
                </a:lnTo>
                <a:cubicBezTo>
                  <a:pt x="740760" y="1132525"/>
                  <a:pt x="643286" y="1181772"/>
                  <a:pt x="449537" y="1181772"/>
                </a:cubicBezTo>
                <a:close/>
                <a:moveTo>
                  <a:pt x="11677044" y="1188721"/>
                </a:moveTo>
                <a:cubicBezTo>
                  <a:pt x="11495704" y="1188721"/>
                  <a:pt x="11398437" y="1149496"/>
                  <a:pt x="11306267" y="1107818"/>
                </a:cubicBezTo>
                <a:lnTo>
                  <a:pt x="11236997" y="1077311"/>
                </a:lnTo>
                <a:lnTo>
                  <a:pt x="11286818" y="1091108"/>
                </a:lnTo>
                <a:cubicBezTo>
                  <a:pt x="11384762" y="1123087"/>
                  <a:pt x="11482895" y="1155065"/>
                  <a:pt x="11677284" y="1155065"/>
                </a:cubicBezTo>
                <a:cubicBezTo>
                  <a:pt x="11874431" y="1155065"/>
                  <a:pt x="11973094" y="1122147"/>
                  <a:pt x="12071791" y="1089904"/>
                </a:cubicBezTo>
                <a:lnTo>
                  <a:pt x="12132276" y="1071719"/>
                </a:lnTo>
                <a:lnTo>
                  <a:pt x="12070057" y="1097859"/>
                </a:lnTo>
                <a:cubicBezTo>
                  <a:pt x="11971340" y="1142942"/>
                  <a:pt x="11873411" y="1188721"/>
                  <a:pt x="11677044" y="1188721"/>
                </a:cubicBezTo>
                <a:close/>
                <a:moveTo>
                  <a:pt x="7622597" y="1188721"/>
                </a:moveTo>
                <a:cubicBezTo>
                  <a:pt x="7441257" y="1188721"/>
                  <a:pt x="7343989" y="1149496"/>
                  <a:pt x="7251819" y="1107818"/>
                </a:cubicBezTo>
                <a:lnTo>
                  <a:pt x="7182548" y="1077311"/>
                </a:lnTo>
                <a:lnTo>
                  <a:pt x="7232370" y="1091108"/>
                </a:lnTo>
                <a:cubicBezTo>
                  <a:pt x="7330314" y="1123087"/>
                  <a:pt x="7428448" y="1155065"/>
                  <a:pt x="7622836" y="1155065"/>
                </a:cubicBezTo>
                <a:cubicBezTo>
                  <a:pt x="7819983" y="1155065"/>
                  <a:pt x="7918647" y="1122147"/>
                  <a:pt x="8017343" y="1089904"/>
                </a:cubicBezTo>
                <a:lnTo>
                  <a:pt x="8077830" y="1071718"/>
                </a:lnTo>
                <a:lnTo>
                  <a:pt x="8015609" y="1097860"/>
                </a:lnTo>
                <a:cubicBezTo>
                  <a:pt x="7916893" y="1142942"/>
                  <a:pt x="7818964" y="1188721"/>
                  <a:pt x="7622597" y="1188721"/>
                </a:cubicBezTo>
                <a:close/>
                <a:moveTo>
                  <a:pt x="3568150" y="1188721"/>
                </a:moveTo>
                <a:cubicBezTo>
                  <a:pt x="3386809" y="1188721"/>
                  <a:pt x="3289542" y="1149496"/>
                  <a:pt x="3197372" y="1107818"/>
                </a:cubicBezTo>
                <a:lnTo>
                  <a:pt x="3128101" y="1077311"/>
                </a:lnTo>
                <a:lnTo>
                  <a:pt x="3177923" y="1091108"/>
                </a:lnTo>
                <a:cubicBezTo>
                  <a:pt x="3275866" y="1123087"/>
                  <a:pt x="3374000" y="1155065"/>
                  <a:pt x="3568389" y="1155065"/>
                </a:cubicBezTo>
                <a:cubicBezTo>
                  <a:pt x="3765536" y="1155065"/>
                  <a:pt x="3864200" y="1122147"/>
                  <a:pt x="3962897" y="1089904"/>
                </a:cubicBezTo>
                <a:lnTo>
                  <a:pt x="4023385" y="1071718"/>
                </a:lnTo>
                <a:lnTo>
                  <a:pt x="3961162" y="1097860"/>
                </a:lnTo>
                <a:cubicBezTo>
                  <a:pt x="3862446" y="1142942"/>
                  <a:pt x="3764517" y="1188721"/>
                  <a:pt x="3568150" y="1188721"/>
                </a:cubicBezTo>
                <a:close/>
                <a:moveTo>
                  <a:pt x="10897570" y="1191195"/>
                </a:moveTo>
                <a:cubicBezTo>
                  <a:pt x="10843269" y="1191195"/>
                  <a:pt x="10796557" y="1167639"/>
                  <a:pt x="10755287" y="1127151"/>
                </a:cubicBezTo>
                <a:lnTo>
                  <a:pt x="10740872" y="1110421"/>
                </a:lnTo>
                <a:lnTo>
                  <a:pt x="10767788" y="1136891"/>
                </a:lnTo>
                <a:cubicBezTo>
                  <a:pt x="10805978" y="1166360"/>
                  <a:pt x="10848736" y="1183200"/>
                  <a:pt x="10897573" y="1183200"/>
                </a:cubicBezTo>
                <a:cubicBezTo>
                  <a:pt x="10970603" y="1183200"/>
                  <a:pt x="11030064" y="1166157"/>
                  <a:pt x="11081027" y="1138462"/>
                </a:cubicBezTo>
                <a:lnTo>
                  <a:pt x="11112351" y="1118359"/>
                </a:lnTo>
                <a:lnTo>
                  <a:pt x="11079557" y="1141764"/>
                </a:lnTo>
                <a:cubicBezTo>
                  <a:pt x="11028948" y="1172364"/>
                  <a:pt x="10969971" y="1191195"/>
                  <a:pt x="10897570" y="1191195"/>
                </a:cubicBezTo>
                <a:close/>
                <a:moveTo>
                  <a:pt x="9338224" y="1191195"/>
                </a:moveTo>
                <a:cubicBezTo>
                  <a:pt x="9265433" y="1191195"/>
                  <a:pt x="9206234" y="1177862"/>
                  <a:pt x="9155581" y="1156321"/>
                </a:cubicBezTo>
                <a:lnTo>
                  <a:pt x="9108619" y="1131018"/>
                </a:lnTo>
                <a:lnTo>
                  <a:pt x="9208551" y="1168601"/>
                </a:lnTo>
                <a:cubicBezTo>
                  <a:pt x="9246717" y="1177891"/>
                  <a:pt x="9289438" y="1183200"/>
                  <a:pt x="9338225" y="1183200"/>
                </a:cubicBezTo>
                <a:cubicBezTo>
                  <a:pt x="9387012" y="1183200"/>
                  <a:pt x="9429753" y="1166360"/>
                  <a:pt x="9467953" y="1136891"/>
                </a:cubicBezTo>
                <a:lnTo>
                  <a:pt x="9495900" y="1109424"/>
                </a:lnTo>
                <a:lnTo>
                  <a:pt x="9480604" y="1127151"/>
                </a:lnTo>
                <a:cubicBezTo>
                  <a:pt x="9439283" y="1167639"/>
                  <a:pt x="9392536" y="1191195"/>
                  <a:pt x="9338224" y="1191195"/>
                </a:cubicBezTo>
                <a:close/>
                <a:moveTo>
                  <a:pt x="6843122" y="1191195"/>
                </a:moveTo>
                <a:cubicBezTo>
                  <a:pt x="6788821" y="1191195"/>
                  <a:pt x="6742109" y="1167639"/>
                  <a:pt x="6700839" y="1127151"/>
                </a:cubicBezTo>
                <a:lnTo>
                  <a:pt x="6686425" y="1110422"/>
                </a:lnTo>
                <a:lnTo>
                  <a:pt x="6713341" y="1136891"/>
                </a:lnTo>
                <a:cubicBezTo>
                  <a:pt x="6751531" y="1166360"/>
                  <a:pt x="6794288" y="1183200"/>
                  <a:pt x="6843125" y="1183200"/>
                </a:cubicBezTo>
                <a:cubicBezTo>
                  <a:pt x="6916156" y="1183200"/>
                  <a:pt x="6975617" y="1166157"/>
                  <a:pt x="7026579" y="1138462"/>
                </a:cubicBezTo>
                <a:lnTo>
                  <a:pt x="7057908" y="1118356"/>
                </a:lnTo>
                <a:lnTo>
                  <a:pt x="7025110" y="1141764"/>
                </a:lnTo>
                <a:cubicBezTo>
                  <a:pt x="6974501" y="1172364"/>
                  <a:pt x="6915524" y="1191195"/>
                  <a:pt x="6843122" y="1191195"/>
                </a:cubicBezTo>
                <a:close/>
                <a:moveTo>
                  <a:pt x="5283778" y="1191195"/>
                </a:moveTo>
                <a:cubicBezTo>
                  <a:pt x="5210986" y="1191195"/>
                  <a:pt x="5151787" y="1177862"/>
                  <a:pt x="5101134" y="1156321"/>
                </a:cubicBezTo>
                <a:lnTo>
                  <a:pt x="5054174" y="1131018"/>
                </a:lnTo>
                <a:lnTo>
                  <a:pt x="5154105" y="1168601"/>
                </a:lnTo>
                <a:cubicBezTo>
                  <a:pt x="5192271" y="1177891"/>
                  <a:pt x="5234994" y="1183200"/>
                  <a:pt x="5283779" y="1183200"/>
                </a:cubicBezTo>
                <a:cubicBezTo>
                  <a:pt x="5332566" y="1183200"/>
                  <a:pt x="5375307" y="1166360"/>
                  <a:pt x="5413507" y="1136891"/>
                </a:cubicBezTo>
                <a:lnTo>
                  <a:pt x="5441454" y="1109423"/>
                </a:lnTo>
                <a:lnTo>
                  <a:pt x="5426159" y="1127151"/>
                </a:lnTo>
                <a:cubicBezTo>
                  <a:pt x="5384837" y="1167639"/>
                  <a:pt x="5338090" y="1191195"/>
                  <a:pt x="5283778" y="1191195"/>
                </a:cubicBezTo>
                <a:close/>
                <a:moveTo>
                  <a:pt x="2788676" y="1191195"/>
                </a:moveTo>
                <a:cubicBezTo>
                  <a:pt x="2734375" y="1191195"/>
                  <a:pt x="2687663" y="1167639"/>
                  <a:pt x="2646393" y="1127151"/>
                </a:cubicBezTo>
                <a:lnTo>
                  <a:pt x="2631980" y="1110422"/>
                </a:lnTo>
                <a:lnTo>
                  <a:pt x="2658894" y="1136891"/>
                </a:lnTo>
                <a:cubicBezTo>
                  <a:pt x="2697084" y="1166360"/>
                  <a:pt x="2739842" y="1183200"/>
                  <a:pt x="2788679" y="1183200"/>
                </a:cubicBezTo>
                <a:cubicBezTo>
                  <a:pt x="2861709" y="1183200"/>
                  <a:pt x="2921170" y="1166157"/>
                  <a:pt x="2972132" y="1138462"/>
                </a:cubicBezTo>
                <a:lnTo>
                  <a:pt x="3003463" y="1118355"/>
                </a:lnTo>
                <a:lnTo>
                  <a:pt x="2970664" y="1141764"/>
                </a:lnTo>
                <a:cubicBezTo>
                  <a:pt x="2920055" y="1172364"/>
                  <a:pt x="2861077" y="1191195"/>
                  <a:pt x="2788676" y="1191195"/>
                </a:cubicBezTo>
                <a:close/>
                <a:moveTo>
                  <a:pt x="1229330" y="1191195"/>
                </a:moveTo>
                <a:cubicBezTo>
                  <a:pt x="1156539" y="1191195"/>
                  <a:pt x="1097341" y="1177862"/>
                  <a:pt x="1046687" y="1156321"/>
                </a:cubicBezTo>
                <a:lnTo>
                  <a:pt x="999726" y="1131018"/>
                </a:lnTo>
                <a:lnTo>
                  <a:pt x="1099657" y="1168601"/>
                </a:lnTo>
                <a:cubicBezTo>
                  <a:pt x="1137823" y="1177891"/>
                  <a:pt x="1180545" y="1183200"/>
                  <a:pt x="1229332" y="1183200"/>
                </a:cubicBezTo>
                <a:cubicBezTo>
                  <a:pt x="1278119" y="1183200"/>
                  <a:pt x="1320860" y="1166360"/>
                  <a:pt x="1359060" y="1136891"/>
                </a:cubicBezTo>
                <a:lnTo>
                  <a:pt x="1387005" y="1109427"/>
                </a:lnTo>
                <a:lnTo>
                  <a:pt x="1371711" y="1127151"/>
                </a:lnTo>
                <a:cubicBezTo>
                  <a:pt x="1330389" y="1167639"/>
                  <a:pt x="1283642" y="1191195"/>
                  <a:pt x="1229330" y="1191195"/>
                </a:cubicBezTo>
                <a:close/>
                <a:moveTo>
                  <a:pt x="8558432" y="1204633"/>
                </a:moveTo>
                <a:cubicBezTo>
                  <a:pt x="8386108" y="1204633"/>
                  <a:pt x="8290773" y="1158989"/>
                  <a:pt x="8201396" y="1107195"/>
                </a:cubicBezTo>
                <a:lnTo>
                  <a:pt x="8169454" y="1088608"/>
                </a:lnTo>
                <a:lnTo>
                  <a:pt x="8197877" y="1102647"/>
                </a:lnTo>
                <a:cubicBezTo>
                  <a:pt x="8286606" y="1146335"/>
                  <a:pt x="8383890" y="1186088"/>
                  <a:pt x="8558432" y="1186088"/>
                </a:cubicBezTo>
                <a:cubicBezTo>
                  <a:pt x="8705033" y="1186088"/>
                  <a:pt x="8797536" y="1157892"/>
                  <a:pt x="8875164" y="1123356"/>
                </a:cubicBezTo>
                <a:lnTo>
                  <a:pt x="8946390" y="1088916"/>
                </a:lnTo>
                <a:lnTo>
                  <a:pt x="8872491" y="1131074"/>
                </a:lnTo>
                <a:cubicBezTo>
                  <a:pt x="8794725" y="1171940"/>
                  <a:pt x="8703594" y="1204633"/>
                  <a:pt x="8558432" y="1204633"/>
                </a:cubicBezTo>
                <a:close/>
                <a:moveTo>
                  <a:pt x="4503985" y="1204633"/>
                </a:moveTo>
                <a:cubicBezTo>
                  <a:pt x="4331661" y="1204633"/>
                  <a:pt x="4236325" y="1158989"/>
                  <a:pt x="4146949" y="1107195"/>
                </a:cubicBezTo>
                <a:lnTo>
                  <a:pt x="4115007" y="1088608"/>
                </a:lnTo>
                <a:lnTo>
                  <a:pt x="4143430" y="1102647"/>
                </a:lnTo>
                <a:cubicBezTo>
                  <a:pt x="4232158" y="1146335"/>
                  <a:pt x="4329443" y="1186088"/>
                  <a:pt x="4503985" y="1186088"/>
                </a:cubicBezTo>
                <a:cubicBezTo>
                  <a:pt x="4650586" y="1186088"/>
                  <a:pt x="4743089" y="1157892"/>
                  <a:pt x="4820717" y="1123356"/>
                </a:cubicBezTo>
                <a:lnTo>
                  <a:pt x="4891946" y="1088914"/>
                </a:lnTo>
                <a:lnTo>
                  <a:pt x="4818045" y="1131074"/>
                </a:lnTo>
                <a:cubicBezTo>
                  <a:pt x="4740278" y="1171940"/>
                  <a:pt x="4649147" y="1204633"/>
                  <a:pt x="4503985" y="1204633"/>
                </a:cubicBezTo>
                <a:close/>
                <a:moveTo>
                  <a:pt x="449537" y="1204633"/>
                </a:moveTo>
                <a:cubicBezTo>
                  <a:pt x="277213" y="1204633"/>
                  <a:pt x="181878" y="1158989"/>
                  <a:pt x="92501" y="1107195"/>
                </a:cubicBezTo>
                <a:lnTo>
                  <a:pt x="60559" y="1088609"/>
                </a:lnTo>
                <a:lnTo>
                  <a:pt x="88982" y="1102647"/>
                </a:lnTo>
                <a:cubicBezTo>
                  <a:pt x="177711" y="1146335"/>
                  <a:pt x="274995" y="1186088"/>
                  <a:pt x="449537" y="1186088"/>
                </a:cubicBezTo>
                <a:cubicBezTo>
                  <a:pt x="596139" y="1186088"/>
                  <a:pt x="688641" y="1157892"/>
                  <a:pt x="766270" y="1123356"/>
                </a:cubicBezTo>
                <a:lnTo>
                  <a:pt x="837490" y="1088919"/>
                </a:lnTo>
                <a:lnTo>
                  <a:pt x="763596" y="1131074"/>
                </a:lnTo>
                <a:cubicBezTo>
                  <a:pt x="685830" y="1171940"/>
                  <a:pt x="594699" y="1204633"/>
                  <a:pt x="449537" y="1204633"/>
                </a:cubicBezTo>
                <a:close/>
                <a:moveTo>
                  <a:pt x="10118576" y="1205667"/>
                </a:moveTo>
                <a:cubicBezTo>
                  <a:pt x="9876540" y="1205667"/>
                  <a:pt x="9784027" y="1139213"/>
                  <a:pt x="9653802" y="1089372"/>
                </a:cubicBezTo>
                <a:lnTo>
                  <a:pt x="9570821" y="1062507"/>
                </a:lnTo>
                <a:lnTo>
                  <a:pt x="9575495" y="1062801"/>
                </a:lnTo>
                <a:cubicBezTo>
                  <a:pt x="9624098" y="1067173"/>
                  <a:pt x="9674620" y="1073072"/>
                  <a:pt x="9728282" y="1080872"/>
                </a:cubicBezTo>
                <a:cubicBezTo>
                  <a:pt x="9986947" y="1119367"/>
                  <a:pt x="10249889" y="1119367"/>
                  <a:pt x="10508554" y="1080872"/>
                </a:cubicBezTo>
                <a:lnTo>
                  <a:pt x="10660962" y="1063889"/>
                </a:lnTo>
                <a:lnTo>
                  <a:pt x="10582456" y="1089372"/>
                </a:lnTo>
                <a:cubicBezTo>
                  <a:pt x="10452625" y="1139213"/>
                  <a:pt x="10360612" y="1205667"/>
                  <a:pt x="10118576" y="1205667"/>
                </a:cubicBezTo>
                <a:close/>
                <a:moveTo>
                  <a:pt x="6064129" y="1205667"/>
                </a:moveTo>
                <a:cubicBezTo>
                  <a:pt x="5822092" y="1205667"/>
                  <a:pt x="5729580" y="1139213"/>
                  <a:pt x="5599355" y="1089372"/>
                </a:cubicBezTo>
                <a:lnTo>
                  <a:pt x="5516373" y="1062507"/>
                </a:lnTo>
                <a:lnTo>
                  <a:pt x="5521048" y="1062801"/>
                </a:lnTo>
                <a:cubicBezTo>
                  <a:pt x="5569650" y="1067173"/>
                  <a:pt x="5620173" y="1073072"/>
                  <a:pt x="5673834" y="1080872"/>
                </a:cubicBezTo>
                <a:cubicBezTo>
                  <a:pt x="5932500" y="1119367"/>
                  <a:pt x="6195441" y="1119367"/>
                  <a:pt x="6454106" y="1080872"/>
                </a:cubicBezTo>
                <a:lnTo>
                  <a:pt x="6606513" y="1063890"/>
                </a:lnTo>
                <a:lnTo>
                  <a:pt x="6528008" y="1089372"/>
                </a:lnTo>
                <a:cubicBezTo>
                  <a:pt x="6398177" y="1139213"/>
                  <a:pt x="6306165" y="1205667"/>
                  <a:pt x="6064129" y="1205667"/>
                </a:cubicBezTo>
                <a:close/>
                <a:moveTo>
                  <a:pt x="2009680" y="1205667"/>
                </a:moveTo>
                <a:cubicBezTo>
                  <a:pt x="1767644" y="1205667"/>
                  <a:pt x="1675132" y="1139213"/>
                  <a:pt x="1544906" y="1089372"/>
                </a:cubicBezTo>
                <a:lnTo>
                  <a:pt x="1463592" y="1063046"/>
                </a:lnTo>
                <a:lnTo>
                  <a:pt x="1619388" y="1080872"/>
                </a:lnTo>
                <a:cubicBezTo>
                  <a:pt x="1748720" y="1100119"/>
                  <a:pt x="1879122" y="1109743"/>
                  <a:pt x="2009524" y="1109743"/>
                </a:cubicBezTo>
                <a:cubicBezTo>
                  <a:pt x="2139926" y="1109743"/>
                  <a:pt x="2270328" y="1100119"/>
                  <a:pt x="2399661" y="1080872"/>
                </a:cubicBezTo>
                <a:lnTo>
                  <a:pt x="2552063" y="1063890"/>
                </a:lnTo>
                <a:lnTo>
                  <a:pt x="2473561" y="1089372"/>
                </a:lnTo>
                <a:cubicBezTo>
                  <a:pt x="2343730" y="1139213"/>
                  <a:pt x="2251717" y="1205667"/>
                  <a:pt x="2009680" y="1205667"/>
                </a:cubicBezTo>
                <a:close/>
                <a:moveTo>
                  <a:pt x="11676725" y="1226698"/>
                </a:moveTo>
                <a:cubicBezTo>
                  <a:pt x="11495459" y="1226848"/>
                  <a:pt x="11398389" y="1176495"/>
                  <a:pt x="11306351" y="1122953"/>
                </a:cubicBezTo>
                <a:lnTo>
                  <a:pt x="11223856" y="1076217"/>
                </a:lnTo>
                <a:lnTo>
                  <a:pt x="11286928" y="1103778"/>
                </a:lnTo>
                <a:cubicBezTo>
                  <a:pt x="11384962" y="1148409"/>
                  <a:pt x="11483096" y="1193038"/>
                  <a:pt x="11677124" y="1193038"/>
                </a:cubicBezTo>
                <a:cubicBezTo>
                  <a:pt x="11874391" y="1193038"/>
                  <a:pt x="11973129" y="1146944"/>
                  <a:pt x="12071856" y="1101839"/>
                </a:cubicBezTo>
                <a:lnTo>
                  <a:pt x="12129526" y="1077598"/>
                </a:lnTo>
                <a:lnTo>
                  <a:pt x="12069804" y="1109901"/>
                </a:lnTo>
                <a:cubicBezTo>
                  <a:pt x="11971201" y="1167878"/>
                  <a:pt x="11873451" y="1226698"/>
                  <a:pt x="11676725" y="1226698"/>
                </a:cubicBezTo>
                <a:close/>
                <a:moveTo>
                  <a:pt x="7622277" y="1226698"/>
                </a:moveTo>
                <a:cubicBezTo>
                  <a:pt x="7441012" y="1226848"/>
                  <a:pt x="7343942" y="1176495"/>
                  <a:pt x="7251903" y="1122953"/>
                </a:cubicBezTo>
                <a:lnTo>
                  <a:pt x="7169408" y="1076217"/>
                </a:lnTo>
                <a:lnTo>
                  <a:pt x="7232480" y="1103778"/>
                </a:lnTo>
                <a:cubicBezTo>
                  <a:pt x="7330514" y="1148409"/>
                  <a:pt x="7428648" y="1193038"/>
                  <a:pt x="7622676" y="1193038"/>
                </a:cubicBezTo>
                <a:cubicBezTo>
                  <a:pt x="7819944" y="1193038"/>
                  <a:pt x="7918682" y="1146944"/>
                  <a:pt x="8017408" y="1101840"/>
                </a:cubicBezTo>
                <a:lnTo>
                  <a:pt x="8075079" y="1077599"/>
                </a:lnTo>
                <a:lnTo>
                  <a:pt x="8015356" y="1109901"/>
                </a:lnTo>
                <a:cubicBezTo>
                  <a:pt x="7916753" y="1167878"/>
                  <a:pt x="7819004" y="1226698"/>
                  <a:pt x="7622277" y="1226698"/>
                </a:cubicBezTo>
                <a:close/>
                <a:moveTo>
                  <a:pt x="3567830" y="1226698"/>
                </a:moveTo>
                <a:cubicBezTo>
                  <a:pt x="3386565" y="1226848"/>
                  <a:pt x="3289495" y="1176495"/>
                  <a:pt x="3197456" y="1122953"/>
                </a:cubicBezTo>
                <a:lnTo>
                  <a:pt x="3114961" y="1076217"/>
                </a:lnTo>
                <a:lnTo>
                  <a:pt x="3178033" y="1103778"/>
                </a:lnTo>
                <a:cubicBezTo>
                  <a:pt x="3276067" y="1148409"/>
                  <a:pt x="3374201" y="1193038"/>
                  <a:pt x="3568229" y="1193038"/>
                </a:cubicBezTo>
                <a:cubicBezTo>
                  <a:pt x="3765497" y="1193038"/>
                  <a:pt x="3864235" y="1146944"/>
                  <a:pt x="3962962" y="1101840"/>
                </a:cubicBezTo>
                <a:lnTo>
                  <a:pt x="4020629" y="1077600"/>
                </a:lnTo>
                <a:lnTo>
                  <a:pt x="3960910" y="1109901"/>
                </a:lnTo>
                <a:cubicBezTo>
                  <a:pt x="3862306" y="1167878"/>
                  <a:pt x="3764557" y="1226698"/>
                  <a:pt x="3567830" y="1226698"/>
                </a:cubicBezTo>
                <a:close/>
                <a:moveTo>
                  <a:pt x="8558432" y="1227655"/>
                </a:moveTo>
                <a:cubicBezTo>
                  <a:pt x="8385449" y="1227655"/>
                  <a:pt x="8289274" y="1174276"/>
                  <a:pt x="8200463" y="1114736"/>
                </a:cubicBezTo>
                <a:lnTo>
                  <a:pt x="8168503" y="1093229"/>
                </a:lnTo>
                <a:lnTo>
                  <a:pt x="8197731" y="1110298"/>
                </a:lnTo>
                <a:cubicBezTo>
                  <a:pt x="8286396" y="1161957"/>
                  <a:pt x="8383470" y="1208950"/>
                  <a:pt x="8558432" y="1208950"/>
                </a:cubicBezTo>
                <a:cubicBezTo>
                  <a:pt x="8705092" y="1208950"/>
                  <a:pt x="8797655" y="1175628"/>
                  <a:pt x="8875310" y="1134784"/>
                </a:cubicBezTo>
                <a:lnTo>
                  <a:pt x="8943840" y="1095595"/>
                </a:lnTo>
                <a:lnTo>
                  <a:pt x="8872239" y="1142789"/>
                </a:lnTo>
                <a:cubicBezTo>
                  <a:pt x="8794590" y="1189937"/>
                  <a:pt x="8703594" y="1227655"/>
                  <a:pt x="8558432" y="1227655"/>
                </a:cubicBezTo>
                <a:close/>
                <a:moveTo>
                  <a:pt x="4503986" y="1227655"/>
                </a:moveTo>
                <a:cubicBezTo>
                  <a:pt x="4331002" y="1227655"/>
                  <a:pt x="4234826" y="1174276"/>
                  <a:pt x="4146016" y="1114736"/>
                </a:cubicBezTo>
                <a:lnTo>
                  <a:pt x="4114057" y="1093229"/>
                </a:lnTo>
                <a:lnTo>
                  <a:pt x="4143285" y="1110298"/>
                </a:lnTo>
                <a:cubicBezTo>
                  <a:pt x="4231949" y="1161957"/>
                  <a:pt x="4329022" y="1208950"/>
                  <a:pt x="4503985" y="1208950"/>
                </a:cubicBezTo>
                <a:cubicBezTo>
                  <a:pt x="4650645" y="1208950"/>
                  <a:pt x="4743209" y="1175628"/>
                  <a:pt x="4820863" y="1134784"/>
                </a:cubicBezTo>
                <a:lnTo>
                  <a:pt x="4889392" y="1095596"/>
                </a:lnTo>
                <a:lnTo>
                  <a:pt x="4817791" y="1142789"/>
                </a:lnTo>
                <a:cubicBezTo>
                  <a:pt x="4740144" y="1189937"/>
                  <a:pt x="4649147" y="1227655"/>
                  <a:pt x="4503986" y="1227655"/>
                </a:cubicBezTo>
                <a:close/>
                <a:moveTo>
                  <a:pt x="449537" y="1227655"/>
                </a:moveTo>
                <a:cubicBezTo>
                  <a:pt x="276554" y="1227655"/>
                  <a:pt x="180380" y="1174276"/>
                  <a:pt x="91569" y="1114737"/>
                </a:cubicBezTo>
                <a:lnTo>
                  <a:pt x="59617" y="1093235"/>
                </a:lnTo>
                <a:lnTo>
                  <a:pt x="88836" y="1110299"/>
                </a:lnTo>
                <a:cubicBezTo>
                  <a:pt x="177501" y="1161957"/>
                  <a:pt x="274576" y="1208950"/>
                  <a:pt x="449537" y="1208950"/>
                </a:cubicBezTo>
                <a:cubicBezTo>
                  <a:pt x="596198" y="1208950"/>
                  <a:pt x="688761" y="1175628"/>
                  <a:pt x="766416" y="1134784"/>
                </a:cubicBezTo>
                <a:lnTo>
                  <a:pt x="834947" y="1095595"/>
                </a:lnTo>
                <a:lnTo>
                  <a:pt x="763344" y="1142789"/>
                </a:lnTo>
                <a:cubicBezTo>
                  <a:pt x="685695" y="1189937"/>
                  <a:pt x="594699" y="1227655"/>
                  <a:pt x="449537" y="1227655"/>
                </a:cubicBezTo>
                <a:close/>
                <a:moveTo>
                  <a:pt x="8558432" y="1250601"/>
                </a:moveTo>
                <a:cubicBezTo>
                  <a:pt x="8385688" y="1250601"/>
                  <a:pt x="8289843" y="1190297"/>
                  <a:pt x="8200878" y="1122775"/>
                </a:cubicBezTo>
                <a:lnTo>
                  <a:pt x="8173043" y="1101582"/>
                </a:lnTo>
                <a:lnTo>
                  <a:pt x="8197787" y="1118257"/>
                </a:lnTo>
                <a:cubicBezTo>
                  <a:pt x="8286501" y="1177909"/>
                  <a:pt x="8383410" y="1232052"/>
                  <a:pt x="8558432" y="1232052"/>
                </a:cubicBezTo>
                <a:cubicBezTo>
                  <a:pt x="8705153" y="1232052"/>
                  <a:pt x="8797730" y="1193603"/>
                  <a:pt x="8875388" y="1146453"/>
                </a:cubicBezTo>
                <a:lnTo>
                  <a:pt x="8943192" y="1101686"/>
                </a:lnTo>
                <a:lnTo>
                  <a:pt x="8872421" y="1154479"/>
                </a:lnTo>
                <a:cubicBezTo>
                  <a:pt x="8794706" y="1207880"/>
                  <a:pt x="8703624" y="1250601"/>
                  <a:pt x="8558432" y="1250601"/>
                </a:cubicBezTo>
                <a:close/>
                <a:moveTo>
                  <a:pt x="4503985" y="1250601"/>
                </a:moveTo>
                <a:cubicBezTo>
                  <a:pt x="4331241" y="1250601"/>
                  <a:pt x="4235397" y="1190297"/>
                  <a:pt x="4146432" y="1122775"/>
                </a:cubicBezTo>
                <a:lnTo>
                  <a:pt x="4118594" y="1101580"/>
                </a:lnTo>
                <a:lnTo>
                  <a:pt x="4143340" y="1118257"/>
                </a:lnTo>
                <a:cubicBezTo>
                  <a:pt x="4232054" y="1177909"/>
                  <a:pt x="4328962" y="1232052"/>
                  <a:pt x="4503986" y="1232052"/>
                </a:cubicBezTo>
                <a:cubicBezTo>
                  <a:pt x="4650706" y="1232052"/>
                  <a:pt x="4743284" y="1193603"/>
                  <a:pt x="4820942" y="1146453"/>
                </a:cubicBezTo>
                <a:lnTo>
                  <a:pt x="4888743" y="1101688"/>
                </a:lnTo>
                <a:lnTo>
                  <a:pt x="4817976" y="1154479"/>
                </a:lnTo>
                <a:cubicBezTo>
                  <a:pt x="4740260" y="1207880"/>
                  <a:pt x="4649178" y="1250601"/>
                  <a:pt x="4503985" y="1250601"/>
                </a:cubicBezTo>
                <a:close/>
                <a:moveTo>
                  <a:pt x="449538" y="1250601"/>
                </a:moveTo>
                <a:cubicBezTo>
                  <a:pt x="276794" y="1250601"/>
                  <a:pt x="180949" y="1190297"/>
                  <a:pt x="91984" y="1122775"/>
                </a:cubicBezTo>
                <a:lnTo>
                  <a:pt x="64150" y="1101583"/>
                </a:lnTo>
                <a:lnTo>
                  <a:pt x="88892" y="1118257"/>
                </a:lnTo>
                <a:cubicBezTo>
                  <a:pt x="177606" y="1177909"/>
                  <a:pt x="274516" y="1232052"/>
                  <a:pt x="449537" y="1232052"/>
                </a:cubicBezTo>
                <a:cubicBezTo>
                  <a:pt x="596258" y="1232052"/>
                  <a:pt x="688835" y="1193603"/>
                  <a:pt x="766494" y="1146453"/>
                </a:cubicBezTo>
                <a:lnTo>
                  <a:pt x="834294" y="1101688"/>
                </a:lnTo>
                <a:lnTo>
                  <a:pt x="763527" y="1154479"/>
                </a:lnTo>
                <a:cubicBezTo>
                  <a:pt x="685812" y="1207880"/>
                  <a:pt x="594730" y="1250601"/>
                  <a:pt x="449538" y="1250601"/>
                </a:cubicBezTo>
                <a:close/>
                <a:moveTo>
                  <a:pt x="11677365" y="1265395"/>
                </a:moveTo>
                <a:cubicBezTo>
                  <a:pt x="11495800" y="1265395"/>
                  <a:pt x="11398623" y="1203738"/>
                  <a:pt x="11306531" y="1138226"/>
                </a:cubicBezTo>
                <a:lnTo>
                  <a:pt x="11224560" y="1081442"/>
                </a:lnTo>
                <a:lnTo>
                  <a:pt x="11286438" y="1116253"/>
                </a:lnTo>
                <a:cubicBezTo>
                  <a:pt x="11384362" y="1173634"/>
                  <a:pt x="11482496" y="1231015"/>
                  <a:pt x="11676964" y="1231015"/>
                </a:cubicBezTo>
                <a:cubicBezTo>
                  <a:pt x="11874351" y="1231015"/>
                  <a:pt x="11973119" y="1171791"/>
                  <a:pt x="12071854" y="1113780"/>
                </a:cubicBezTo>
                <a:lnTo>
                  <a:pt x="12135537" y="1079338"/>
                </a:lnTo>
                <a:lnTo>
                  <a:pt x="12070208" y="1122527"/>
                </a:lnTo>
                <a:cubicBezTo>
                  <a:pt x="11971616" y="1193354"/>
                  <a:pt x="11873552" y="1265395"/>
                  <a:pt x="11677365" y="1265395"/>
                </a:cubicBezTo>
                <a:close/>
                <a:moveTo>
                  <a:pt x="7622917" y="1265395"/>
                </a:moveTo>
                <a:cubicBezTo>
                  <a:pt x="7441352" y="1265395"/>
                  <a:pt x="7344175" y="1203738"/>
                  <a:pt x="7252084" y="1138226"/>
                </a:cubicBezTo>
                <a:lnTo>
                  <a:pt x="7170114" y="1081443"/>
                </a:lnTo>
                <a:lnTo>
                  <a:pt x="7231991" y="1116253"/>
                </a:lnTo>
                <a:cubicBezTo>
                  <a:pt x="7329914" y="1173634"/>
                  <a:pt x="7428048" y="1231015"/>
                  <a:pt x="7622516" y="1231015"/>
                </a:cubicBezTo>
                <a:cubicBezTo>
                  <a:pt x="7819903" y="1231015"/>
                  <a:pt x="7918672" y="1171790"/>
                  <a:pt x="8017406" y="1113780"/>
                </a:cubicBezTo>
                <a:lnTo>
                  <a:pt x="8081090" y="1079338"/>
                </a:lnTo>
                <a:lnTo>
                  <a:pt x="8015760" y="1122526"/>
                </a:lnTo>
                <a:cubicBezTo>
                  <a:pt x="7917168" y="1193354"/>
                  <a:pt x="7819104" y="1265395"/>
                  <a:pt x="7622917" y="1265395"/>
                </a:cubicBezTo>
                <a:close/>
                <a:moveTo>
                  <a:pt x="3568470" y="1265395"/>
                </a:moveTo>
                <a:cubicBezTo>
                  <a:pt x="3386905" y="1265395"/>
                  <a:pt x="3289728" y="1203738"/>
                  <a:pt x="3197637" y="1138226"/>
                </a:cubicBezTo>
                <a:lnTo>
                  <a:pt x="3115670" y="1081445"/>
                </a:lnTo>
                <a:lnTo>
                  <a:pt x="3177544" y="1116253"/>
                </a:lnTo>
                <a:cubicBezTo>
                  <a:pt x="3275467" y="1173634"/>
                  <a:pt x="3373601" y="1231015"/>
                  <a:pt x="3568070" y="1231015"/>
                </a:cubicBezTo>
                <a:cubicBezTo>
                  <a:pt x="3765457" y="1231015"/>
                  <a:pt x="3864225" y="1171790"/>
                  <a:pt x="3962959" y="1113780"/>
                </a:cubicBezTo>
                <a:lnTo>
                  <a:pt x="4026643" y="1079338"/>
                </a:lnTo>
                <a:lnTo>
                  <a:pt x="3961313" y="1122526"/>
                </a:lnTo>
                <a:cubicBezTo>
                  <a:pt x="3862721" y="1193354"/>
                  <a:pt x="3764657" y="1265395"/>
                  <a:pt x="3568470" y="1265395"/>
                </a:cubicBezTo>
                <a:close/>
                <a:moveTo>
                  <a:pt x="8558433" y="1273707"/>
                </a:moveTo>
                <a:cubicBezTo>
                  <a:pt x="8384550" y="1273707"/>
                  <a:pt x="8287521" y="1204903"/>
                  <a:pt x="8199384" y="1129793"/>
                </a:cubicBezTo>
                <a:lnTo>
                  <a:pt x="8172288" y="1106649"/>
                </a:lnTo>
                <a:lnTo>
                  <a:pt x="8197292" y="1125756"/>
                </a:lnTo>
                <a:cubicBezTo>
                  <a:pt x="8285901" y="1193300"/>
                  <a:pt x="8383290" y="1254998"/>
                  <a:pt x="8558432" y="1254998"/>
                </a:cubicBezTo>
                <a:cubicBezTo>
                  <a:pt x="8705212" y="1254998"/>
                  <a:pt x="8797805" y="1211377"/>
                  <a:pt x="8875468" y="1157965"/>
                </a:cubicBezTo>
                <a:lnTo>
                  <a:pt x="8941709" y="1108445"/>
                </a:lnTo>
                <a:lnTo>
                  <a:pt x="8872506" y="1166201"/>
                </a:lnTo>
                <a:cubicBezTo>
                  <a:pt x="8794808" y="1225927"/>
                  <a:pt x="8703715" y="1273707"/>
                  <a:pt x="8558433" y="1273707"/>
                </a:cubicBezTo>
                <a:close/>
                <a:moveTo>
                  <a:pt x="4503986" y="1273707"/>
                </a:moveTo>
                <a:cubicBezTo>
                  <a:pt x="4330104" y="1273707"/>
                  <a:pt x="4233073" y="1204903"/>
                  <a:pt x="4144939" y="1129793"/>
                </a:cubicBezTo>
                <a:lnTo>
                  <a:pt x="4117851" y="1106656"/>
                </a:lnTo>
                <a:lnTo>
                  <a:pt x="4142846" y="1125756"/>
                </a:lnTo>
                <a:cubicBezTo>
                  <a:pt x="4231453" y="1193300"/>
                  <a:pt x="4328844" y="1254998"/>
                  <a:pt x="4503985" y="1254998"/>
                </a:cubicBezTo>
                <a:cubicBezTo>
                  <a:pt x="4650766" y="1254998"/>
                  <a:pt x="4743357" y="1211377"/>
                  <a:pt x="4821020" y="1157965"/>
                </a:cubicBezTo>
                <a:lnTo>
                  <a:pt x="4887265" y="1108443"/>
                </a:lnTo>
                <a:lnTo>
                  <a:pt x="4818060" y="1166201"/>
                </a:lnTo>
                <a:cubicBezTo>
                  <a:pt x="4740361" y="1225927"/>
                  <a:pt x="4649267" y="1273707"/>
                  <a:pt x="4503986" y="1273707"/>
                </a:cubicBezTo>
                <a:close/>
                <a:moveTo>
                  <a:pt x="449539" y="1273707"/>
                </a:moveTo>
                <a:cubicBezTo>
                  <a:pt x="275656" y="1273707"/>
                  <a:pt x="178627" y="1204903"/>
                  <a:pt x="90490" y="1129793"/>
                </a:cubicBezTo>
                <a:lnTo>
                  <a:pt x="63397" y="1106652"/>
                </a:lnTo>
                <a:lnTo>
                  <a:pt x="88397" y="1125756"/>
                </a:lnTo>
                <a:cubicBezTo>
                  <a:pt x="177007" y="1193300"/>
                  <a:pt x="274396" y="1254998"/>
                  <a:pt x="449538" y="1254998"/>
                </a:cubicBezTo>
                <a:cubicBezTo>
                  <a:pt x="596318" y="1254998"/>
                  <a:pt x="688911" y="1211377"/>
                  <a:pt x="766573" y="1157965"/>
                </a:cubicBezTo>
                <a:lnTo>
                  <a:pt x="832818" y="1108443"/>
                </a:lnTo>
                <a:lnTo>
                  <a:pt x="763612" y="1166201"/>
                </a:lnTo>
                <a:cubicBezTo>
                  <a:pt x="685914" y="1225927"/>
                  <a:pt x="594820" y="1273707"/>
                  <a:pt x="449539" y="1273707"/>
                </a:cubicBezTo>
                <a:close/>
                <a:moveTo>
                  <a:pt x="8558431" y="1297210"/>
                </a:moveTo>
                <a:cubicBezTo>
                  <a:pt x="8384548" y="1297210"/>
                  <a:pt x="8287384" y="1220762"/>
                  <a:pt x="8199315" y="1137849"/>
                </a:cubicBezTo>
                <a:lnTo>
                  <a:pt x="8171662" y="1111797"/>
                </a:lnTo>
                <a:lnTo>
                  <a:pt x="8197349" y="1133738"/>
                </a:lnTo>
                <a:cubicBezTo>
                  <a:pt x="8286007" y="1209265"/>
                  <a:pt x="8383231" y="1278023"/>
                  <a:pt x="8558433" y="1278023"/>
                </a:cubicBezTo>
                <a:cubicBezTo>
                  <a:pt x="8705214" y="1278023"/>
                  <a:pt x="8797851" y="1229321"/>
                  <a:pt x="8875570" y="1169625"/>
                </a:cubicBezTo>
                <a:lnTo>
                  <a:pt x="8942400" y="1113813"/>
                </a:lnTo>
                <a:lnTo>
                  <a:pt x="8872532" y="1178322"/>
                </a:lnTo>
                <a:cubicBezTo>
                  <a:pt x="8794859" y="1244371"/>
                  <a:pt x="8703773" y="1297210"/>
                  <a:pt x="8558431" y="1297210"/>
                </a:cubicBezTo>
                <a:close/>
                <a:moveTo>
                  <a:pt x="4503984" y="1297210"/>
                </a:moveTo>
                <a:cubicBezTo>
                  <a:pt x="4330101" y="1297210"/>
                  <a:pt x="4232937" y="1220762"/>
                  <a:pt x="4144869" y="1137849"/>
                </a:cubicBezTo>
                <a:lnTo>
                  <a:pt x="4117214" y="1111796"/>
                </a:lnTo>
                <a:lnTo>
                  <a:pt x="4142903" y="1133738"/>
                </a:lnTo>
                <a:cubicBezTo>
                  <a:pt x="4231559" y="1209265"/>
                  <a:pt x="4328784" y="1278023"/>
                  <a:pt x="4503986" y="1278023"/>
                </a:cubicBezTo>
                <a:cubicBezTo>
                  <a:pt x="4650768" y="1278023"/>
                  <a:pt x="4743405" y="1229321"/>
                  <a:pt x="4821124" y="1169625"/>
                </a:cubicBezTo>
                <a:lnTo>
                  <a:pt x="4887958" y="1113809"/>
                </a:lnTo>
                <a:lnTo>
                  <a:pt x="4818086" y="1178322"/>
                </a:lnTo>
                <a:cubicBezTo>
                  <a:pt x="4740412" y="1244371"/>
                  <a:pt x="4649326" y="1297210"/>
                  <a:pt x="4503984" y="1297210"/>
                </a:cubicBezTo>
                <a:close/>
                <a:moveTo>
                  <a:pt x="449537" y="1297210"/>
                </a:moveTo>
                <a:cubicBezTo>
                  <a:pt x="275654" y="1297210"/>
                  <a:pt x="178490" y="1220762"/>
                  <a:pt x="90421" y="1137850"/>
                </a:cubicBezTo>
                <a:lnTo>
                  <a:pt x="62760" y="1111790"/>
                </a:lnTo>
                <a:lnTo>
                  <a:pt x="88455" y="1133739"/>
                </a:lnTo>
                <a:cubicBezTo>
                  <a:pt x="177113" y="1209265"/>
                  <a:pt x="274337" y="1278023"/>
                  <a:pt x="449539" y="1278023"/>
                </a:cubicBezTo>
                <a:cubicBezTo>
                  <a:pt x="596320" y="1278023"/>
                  <a:pt x="688957" y="1229321"/>
                  <a:pt x="766676" y="1169625"/>
                </a:cubicBezTo>
                <a:lnTo>
                  <a:pt x="833511" y="1113809"/>
                </a:lnTo>
                <a:lnTo>
                  <a:pt x="763638" y="1178322"/>
                </a:lnTo>
                <a:cubicBezTo>
                  <a:pt x="685964" y="1244371"/>
                  <a:pt x="594879" y="1297210"/>
                  <a:pt x="449537" y="1297210"/>
                </a:cubicBezTo>
                <a:close/>
                <a:moveTo>
                  <a:pt x="11677364" y="1303686"/>
                </a:moveTo>
                <a:cubicBezTo>
                  <a:pt x="11495762" y="1303686"/>
                  <a:pt x="11398654" y="1230839"/>
                  <a:pt x="11306612" y="1153439"/>
                </a:cubicBezTo>
                <a:lnTo>
                  <a:pt x="11229276" y="1090117"/>
                </a:lnTo>
                <a:lnTo>
                  <a:pt x="11286658" y="1129567"/>
                </a:lnTo>
                <a:cubicBezTo>
                  <a:pt x="11384522" y="1199639"/>
                  <a:pt x="11482656" y="1269712"/>
                  <a:pt x="11677365" y="1269712"/>
                </a:cubicBezTo>
                <a:cubicBezTo>
                  <a:pt x="11874931" y="1269712"/>
                  <a:pt x="11973609" y="1197311"/>
                  <a:pt x="12072355" y="1126371"/>
                </a:cubicBezTo>
                <a:lnTo>
                  <a:pt x="12128356" y="1089349"/>
                </a:lnTo>
                <a:lnTo>
                  <a:pt x="12070017" y="1134915"/>
                </a:lnTo>
                <a:cubicBezTo>
                  <a:pt x="11971420" y="1218604"/>
                  <a:pt x="11873431" y="1303686"/>
                  <a:pt x="11677364" y="1303686"/>
                </a:cubicBezTo>
                <a:close/>
                <a:moveTo>
                  <a:pt x="7622916" y="1303686"/>
                </a:moveTo>
                <a:cubicBezTo>
                  <a:pt x="7441315" y="1303686"/>
                  <a:pt x="7344206" y="1230839"/>
                  <a:pt x="7252165" y="1153439"/>
                </a:cubicBezTo>
                <a:lnTo>
                  <a:pt x="7174825" y="1090115"/>
                </a:lnTo>
                <a:lnTo>
                  <a:pt x="7232211" y="1129567"/>
                </a:lnTo>
                <a:cubicBezTo>
                  <a:pt x="7330075" y="1199639"/>
                  <a:pt x="7428209" y="1269712"/>
                  <a:pt x="7622917" y="1269712"/>
                </a:cubicBezTo>
                <a:cubicBezTo>
                  <a:pt x="7820483" y="1269712"/>
                  <a:pt x="7919161" y="1197311"/>
                  <a:pt x="8017907" y="1126371"/>
                </a:cubicBezTo>
                <a:lnTo>
                  <a:pt x="8073906" y="1089351"/>
                </a:lnTo>
                <a:lnTo>
                  <a:pt x="8015569" y="1134915"/>
                </a:lnTo>
                <a:cubicBezTo>
                  <a:pt x="7916973" y="1218603"/>
                  <a:pt x="7818983" y="1303686"/>
                  <a:pt x="7622916" y="1303686"/>
                </a:cubicBezTo>
                <a:close/>
                <a:moveTo>
                  <a:pt x="3568470" y="1303686"/>
                </a:moveTo>
                <a:cubicBezTo>
                  <a:pt x="3386868" y="1303686"/>
                  <a:pt x="3289759" y="1230839"/>
                  <a:pt x="3197718" y="1153439"/>
                </a:cubicBezTo>
                <a:lnTo>
                  <a:pt x="3120378" y="1090114"/>
                </a:lnTo>
                <a:lnTo>
                  <a:pt x="3177764" y="1129567"/>
                </a:lnTo>
                <a:cubicBezTo>
                  <a:pt x="3275628" y="1199639"/>
                  <a:pt x="3373761" y="1269712"/>
                  <a:pt x="3568470" y="1269712"/>
                </a:cubicBezTo>
                <a:cubicBezTo>
                  <a:pt x="3766036" y="1269712"/>
                  <a:pt x="3864714" y="1197311"/>
                  <a:pt x="3963460" y="1126371"/>
                </a:cubicBezTo>
                <a:lnTo>
                  <a:pt x="4019459" y="1089351"/>
                </a:lnTo>
                <a:lnTo>
                  <a:pt x="3961122" y="1134915"/>
                </a:lnTo>
                <a:cubicBezTo>
                  <a:pt x="3862526" y="1218603"/>
                  <a:pt x="3764537" y="1303686"/>
                  <a:pt x="3568470" y="1303686"/>
                </a:cubicBezTo>
                <a:close/>
                <a:moveTo>
                  <a:pt x="10118577" y="1306483"/>
                </a:moveTo>
                <a:cubicBezTo>
                  <a:pt x="9900745" y="1306483"/>
                  <a:pt x="9804026" y="1216735"/>
                  <a:pt x="9691926" y="1138205"/>
                </a:cubicBezTo>
                <a:lnTo>
                  <a:pt x="9572094" y="1068577"/>
                </a:lnTo>
                <a:lnTo>
                  <a:pt x="9658947" y="1095842"/>
                </a:lnTo>
                <a:cubicBezTo>
                  <a:pt x="9787200" y="1145869"/>
                  <a:pt x="9873661" y="1210065"/>
                  <a:pt x="10118576" y="1210065"/>
                </a:cubicBezTo>
                <a:cubicBezTo>
                  <a:pt x="10410039" y="1210065"/>
                  <a:pt x="10484658" y="1114325"/>
                  <a:pt x="10667127" y="1066454"/>
                </a:cubicBezTo>
                <a:lnTo>
                  <a:pt x="10670705" y="1065776"/>
                </a:lnTo>
                <a:lnTo>
                  <a:pt x="10666329" y="1067154"/>
                </a:lnTo>
                <a:cubicBezTo>
                  <a:pt x="10483341" y="1146931"/>
                  <a:pt x="10409021" y="1306483"/>
                  <a:pt x="10118577" y="1306483"/>
                </a:cubicBezTo>
                <a:close/>
                <a:moveTo>
                  <a:pt x="6064130" y="1306483"/>
                </a:moveTo>
                <a:cubicBezTo>
                  <a:pt x="5846297" y="1306483"/>
                  <a:pt x="5749579" y="1216735"/>
                  <a:pt x="5637479" y="1138205"/>
                </a:cubicBezTo>
                <a:lnTo>
                  <a:pt x="5517648" y="1068577"/>
                </a:lnTo>
                <a:lnTo>
                  <a:pt x="5604500" y="1095842"/>
                </a:lnTo>
                <a:cubicBezTo>
                  <a:pt x="5732754" y="1145869"/>
                  <a:pt x="5819214" y="1210065"/>
                  <a:pt x="6064129" y="1210065"/>
                </a:cubicBezTo>
                <a:cubicBezTo>
                  <a:pt x="6355591" y="1210065"/>
                  <a:pt x="6430211" y="1114325"/>
                  <a:pt x="6612679" y="1066454"/>
                </a:cubicBezTo>
                <a:lnTo>
                  <a:pt x="6616259" y="1065776"/>
                </a:lnTo>
                <a:lnTo>
                  <a:pt x="6611882" y="1067154"/>
                </a:lnTo>
                <a:cubicBezTo>
                  <a:pt x="6428893" y="1146931"/>
                  <a:pt x="6354573" y="1306483"/>
                  <a:pt x="6064130" y="1306483"/>
                </a:cubicBezTo>
                <a:close/>
                <a:moveTo>
                  <a:pt x="2009681" y="1306483"/>
                </a:moveTo>
                <a:cubicBezTo>
                  <a:pt x="1791849" y="1306483"/>
                  <a:pt x="1695130" y="1216735"/>
                  <a:pt x="1583031" y="1138205"/>
                </a:cubicBezTo>
                <a:lnTo>
                  <a:pt x="1463199" y="1068577"/>
                </a:lnTo>
                <a:lnTo>
                  <a:pt x="1550051" y="1095842"/>
                </a:lnTo>
                <a:cubicBezTo>
                  <a:pt x="1678305" y="1145869"/>
                  <a:pt x="1764766" y="1210065"/>
                  <a:pt x="2009680" y="1210065"/>
                </a:cubicBezTo>
                <a:cubicBezTo>
                  <a:pt x="2301144" y="1210065"/>
                  <a:pt x="2375764" y="1114325"/>
                  <a:pt x="2558231" y="1066454"/>
                </a:cubicBezTo>
                <a:lnTo>
                  <a:pt x="2561810" y="1065776"/>
                </a:lnTo>
                <a:lnTo>
                  <a:pt x="2557434" y="1067154"/>
                </a:lnTo>
                <a:cubicBezTo>
                  <a:pt x="2374446" y="1146931"/>
                  <a:pt x="2300126" y="1306483"/>
                  <a:pt x="2009681" y="1306483"/>
                </a:cubicBezTo>
                <a:close/>
                <a:moveTo>
                  <a:pt x="11677365" y="1341658"/>
                </a:moveTo>
                <a:cubicBezTo>
                  <a:pt x="11483255" y="1341658"/>
                  <a:pt x="11384522" y="1244683"/>
                  <a:pt x="11288987" y="1150986"/>
                </a:cubicBezTo>
                <a:lnTo>
                  <a:pt x="11236210" y="1101394"/>
                </a:lnTo>
                <a:lnTo>
                  <a:pt x="11286448" y="1142235"/>
                </a:lnTo>
                <a:cubicBezTo>
                  <a:pt x="11384362" y="1225119"/>
                  <a:pt x="11482616" y="1308003"/>
                  <a:pt x="11677364" y="1308003"/>
                </a:cubicBezTo>
                <a:cubicBezTo>
                  <a:pt x="11874931" y="1308003"/>
                  <a:pt x="11973744" y="1222561"/>
                  <a:pt x="12072524" y="1138659"/>
                </a:cubicBezTo>
                <a:lnTo>
                  <a:pt x="12126611" y="1096324"/>
                </a:lnTo>
                <a:lnTo>
                  <a:pt x="12070050" y="1147221"/>
                </a:lnTo>
                <a:cubicBezTo>
                  <a:pt x="11971510" y="1243579"/>
                  <a:pt x="11873431" y="1341658"/>
                  <a:pt x="11677365" y="1341658"/>
                </a:cubicBezTo>
                <a:close/>
                <a:moveTo>
                  <a:pt x="7622917" y="1341658"/>
                </a:moveTo>
                <a:cubicBezTo>
                  <a:pt x="7428807" y="1341658"/>
                  <a:pt x="7330074" y="1244683"/>
                  <a:pt x="7234539" y="1150986"/>
                </a:cubicBezTo>
                <a:lnTo>
                  <a:pt x="7181758" y="1101390"/>
                </a:lnTo>
                <a:lnTo>
                  <a:pt x="7232001" y="1142235"/>
                </a:lnTo>
                <a:cubicBezTo>
                  <a:pt x="7329915" y="1225119"/>
                  <a:pt x="7428168" y="1308003"/>
                  <a:pt x="7622916" y="1308003"/>
                </a:cubicBezTo>
                <a:cubicBezTo>
                  <a:pt x="7820483" y="1308003"/>
                  <a:pt x="7919296" y="1222561"/>
                  <a:pt x="8018076" y="1138659"/>
                </a:cubicBezTo>
                <a:lnTo>
                  <a:pt x="8072165" y="1096324"/>
                </a:lnTo>
                <a:lnTo>
                  <a:pt x="8015603" y="1147221"/>
                </a:lnTo>
                <a:cubicBezTo>
                  <a:pt x="7917063" y="1243580"/>
                  <a:pt x="7818984" y="1341658"/>
                  <a:pt x="7622917" y="1341658"/>
                </a:cubicBezTo>
                <a:close/>
                <a:moveTo>
                  <a:pt x="3568470" y="1341658"/>
                </a:moveTo>
                <a:cubicBezTo>
                  <a:pt x="3374360" y="1341658"/>
                  <a:pt x="3275628" y="1244683"/>
                  <a:pt x="3180092" y="1150986"/>
                </a:cubicBezTo>
                <a:lnTo>
                  <a:pt x="3127315" y="1101394"/>
                </a:lnTo>
                <a:lnTo>
                  <a:pt x="3177554" y="1142235"/>
                </a:lnTo>
                <a:cubicBezTo>
                  <a:pt x="3275468" y="1225119"/>
                  <a:pt x="3373722" y="1308003"/>
                  <a:pt x="3568470" y="1308003"/>
                </a:cubicBezTo>
                <a:cubicBezTo>
                  <a:pt x="3766036" y="1308003"/>
                  <a:pt x="3864850" y="1222561"/>
                  <a:pt x="3963629" y="1138659"/>
                </a:cubicBezTo>
                <a:lnTo>
                  <a:pt x="4017720" y="1096323"/>
                </a:lnTo>
                <a:lnTo>
                  <a:pt x="3961156" y="1147221"/>
                </a:lnTo>
                <a:cubicBezTo>
                  <a:pt x="3862616" y="1243580"/>
                  <a:pt x="3764537" y="1341658"/>
                  <a:pt x="3568470" y="1341658"/>
                </a:cubicBezTo>
                <a:close/>
                <a:moveTo>
                  <a:pt x="11677365" y="1379874"/>
                </a:moveTo>
                <a:cubicBezTo>
                  <a:pt x="11483415" y="1379874"/>
                  <a:pt x="11384603" y="1270028"/>
                  <a:pt x="11289067" y="1164020"/>
                </a:cubicBezTo>
                <a:lnTo>
                  <a:pt x="11239434" y="1111204"/>
                </a:lnTo>
                <a:lnTo>
                  <a:pt x="11286209" y="1155104"/>
                </a:lnTo>
                <a:cubicBezTo>
                  <a:pt x="11384083" y="1250739"/>
                  <a:pt x="11482377" y="1346374"/>
                  <a:pt x="11677365" y="1346374"/>
                </a:cubicBezTo>
                <a:cubicBezTo>
                  <a:pt x="11875231" y="1346374"/>
                  <a:pt x="11973939" y="1247441"/>
                  <a:pt x="12072647" y="1150757"/>
                </a:cubicBezTo>
                <a:lnTo>
                  <a:pt x="12118441" y="1109523"/>
                </a:lnTo>
                <a:lnTo>
                  <a:pt x="12069848" y="1159163"/>
                </a:lnTo>
                <a:cubicBezTo>
                  <a:pt x="11971286" y="1268574"/>
                  <a:pt x="11873253" y="1379874"/>
                  <a:pt x="11677365" y="1379874"/>
                </a:cubicBezTo>
                <a:close/>
                <a:moveTo>
                  <a:pt x="7622917" y="1379874"/>
                </a:moveTo>
                <a:cubicBezTo>
                  <a:pt x="7428967" y="1379874"/>
                  <a:pt x="7330155" y="1270028"/>
                  <a:pt x="7234619" y="1164020"/>
                </a:cubicBezTo>
                <a:lnTo>
                  <a:pt x="7184987" y="1111204"/>
                </a:lnTo>
                <a:lnTo>
                  <a:pt x="7231761" y="1155104"/>
                </a:lnTo>
                <a:cubicBezTo>
                  <a:pt x="7329635" y="1250739"/>
                  <a:pt x="7427929" y="1346374"/>
                  <a:pt x="7622917" y="1346374"/>
                </a:cubicBezTo>
                <a:cubicBezTo>
                  <a:pt x="7820783" y="1346374"/>
                  <a:pt x="7919491" y="1247441"/>
                  <a:pt x="8018199" y="1150757"/>
                </a:cubicBezTo>
                <a:lnTo>
                  <a:pt x="8063995" y="1109521"/>
                </a:lnTo>
                <a:lnTo>
                  <a:pt x="8015400" y="1159163"/>
                </a:lnTo>
                <a:cubicBezTo>
                  <a:pt x="7916838" y="1268574"/>
                  <a:pt x="7818805" y="1379874"/>
                  <a:pt x="7622917" y="1379874"/>
                </a:cubicBezTo>
                <a:close/>
                <a:moveTo>
                  <a:pt x="3568471" y="1379874"/>
                </a:moveTo>
                <a:cubicBezTo>
                  <a:pt x="3374522" y="1379874"/>
                  <a:pt x="3275709" y="1270028"/>
                  <a:pt x="3180173" y="1164020"/>
                </a:cubicBezTo>
                <a:lnTo>
                  <a:pt x="3130548" y="1111211"/>
                </a:lnTo>
                <a:lnTo>
                  <a:pt x="3177314" y="1155104"/>
                </a:lnTo>
                <a:cubicBezTo>
                  <a:pt x="3275188" y="1250739"/>
                  <a:pt x="3373482" y="1346374"/>
                  <a:pt x="3568470" y="1346374"/>
                </a:cubicBezTo>
                <a:cubicBezTo>
                  <a:pt x="3766337" y="1346374"/>
                  <a:pt x="3865044" y="1247441"/>
                  <a:pt x="3963752" y="1150757"/>
                </a:cubicBezTo>
                <a:lnTo>
                  <a:pt x="4009547" y="1109522"/>
                </a:lnTo>
                <a:lnTo>
                  <a:pt x="3960954" y="1159163"/>
                </a:lnTo>
                <a:cubicBezTo>
                  <a:pt x="3862392" y="1268574"/>
                  <a:pt x="3764358" y="1379874"/>
                  <a:pt x="3568471" y="1379874"/>
                </a:cubicBezTo>
                <a:close/>
                <a:moveTo>
                  <a:pt x="10118577" y="1407214"/>
                </a:moveTo>
                <a:cubicBezTo>
                  <a:pt x="9864438" y="1407214"/>
                  <a:pt x="9775702" y="1236235"/>
                  <a:pt x="9634531" y="1118687"/>
                </a:cubicBezTo>
                <a:lnTo>
                  <a:pt x="9580585" y="1079743"/>
                </a:lnTo>
                <a:lnTo>
                  <a:pt x="9659017" y="1120628"/>
                </a:lnTo>
                <a:cubicBezTo>
                  <a:pt x="9787720" y="1203932"/>
                  <a:pt x="9874622" y="1310800"/>
                  <a:pt x="10118497" y="1310800"/>
                </a:cubicBezTo>
                <a:cubicBezTo>
                  <a:pt x="10410081" y="1310800"/>
                  <a:pt x="10484640" y="1151248"/>
                  <a:pt x="10667070" y="1071471"/>
                </a:cubicBezTo>
                <a:lnTo>
                  <a:pt x="10669515" y="1070698"/>
                </a:lnTo>
                <a:lnTo>
                  <a:pt x="10666026" y="1072235"/>
                </a:lnTo>
                <a:cubicBezTo>
                  <a:pt x="10482936" y="1183895"/>
                  <a:pt x="10409021" y="1407214"/>
                  <a:pt x="10118577" y="1407214"/>
                </a:cubicBezTo>
                <a:close/>
                <a:moveTo>
                  <a:pt x="6064130" y="1407214"/>
                </a:moveTo>
                <a:cubicBezTo>
                  <a:pt x="5809992" y="1407214"/>
                  <a:pt x="5721254" y="1236235"/>
                  <a:pt x="5580084" y="1118687"/>
                </a:cubicBezTo>
                <a:lnTo>
                  <a:pt x="5526138" y="1079743"/>
                </a:lnTo>
                <a:lnTo>
                  <a:pt x="5604570" y="1120628"/>
                </a:lnTo>
                <a:cubicBezTo>
                  <a:pt x="5733274" y="1203932"/>
                  <a:pt x="5820174" y="1310800"/>
                  <a:pt x="6064049" y="1310800"/>
                </a:cubicBezTo>
                <a:cubicBezTo>
                  <a:pt x="6355633" y="1310800"/>
                  <a:pt x="6430193" y="1151248"/>
                  <a:pt x="6612623" y="1071471"/>
                </a:cubicBezTo>
                <a:lnTo>
                  <a:pt x="6615068" y="1070699"/>
                </a:lnTo>
                <a:lnTo>
                  <a:pt x="6611578" y="1072235"/>
                </a:lnTo>
                <a:cubicBezTo>
                  <a:pt x="6428488" y="1183895"/>
                  <a:pt x="6354573" y="1407214"/>
                  <a:pt x="6064130" y="1407214"/>
                </a:cubicBezTo>
                <a:close/>
                <a:moveTo>
                  <a:pt x="2009682" y="1407214"/>
                </a:moveTo>
                <a:cubicBezTo>
                  <a:pt x="1755544" y="1407214"/>
                  <a:pt x="1666806" y="1236235"/>
                  <a:pt x="1525636" y="1118687"/>
                </a:cubicBezTo>
                <a:lnTo>
                  <a:pt x="1471689" y="1079743"/>
                </a:lnTo>
                <a:lnTo>
                  <a:pt x="1550122" y="1120628"/>
                </a:lnTo>
                <a:cubicBezTo>
                  <a:pt x="1678825" y="1203932"/>
                  <a:pt x="1765726" y="1310800"/>
                  <a:pt x="2009602" y="1310800"/>
                </a:cubicBezTo>
                <a:cubicBezTo>
                  <a:pt x="2301185" y="1310800"/>
                  <a:pt x="2375745" y="1151248"/>
                  <a:pt x="2558175" y="1071471"/>
                </a:cubicBezTo>
                <a:lnTo>
                  <a:pt x="2560621" y="1070698"/>
                </a:lnTo>
                <a:lnTo>
                  <a:pt x="2557131" y="1072235"/>
                </a:lnTo>
                <a:cubicBezTo>
                  <a:pt x="2374041" y="1183895"/>
                  <a:pt x="2300126" y="1407214"/>
                  <a:pt x="2009682" y="1407214"/>
                </a:cubicBezTo>
                <a:close/>
                <a:moveTo>
                  <a:pt x="11677365" y="1418569"/>
                </a:moveTo>
                <a:cubicBezTo>
                  <a:pt x="11496062" y="1418644"/>
                  <a:pt x="11398972" y="1312162"/>
                  <a:pt x="11306866" y="1199004"/>
                </a:cubicBezTo>
                <a:lnTo>
                  <a:pt x="11232986" y="1110641"/>
                </a:lnTo>
                <a:lnTo>
                  <a:pt x="11286418" y="1167418"/>
                </a:lnTo>
                <a:cubicBezTo>
                  <a:pt x="11384382" y="1275804"/>
                  <a:pt x="11482696" y="1384191"/>
                  <a:pt x="11677365" y="1384191"/>
                </a:cubicBezTo>
                <a:cubicBezTo>
                  <a:pt x="11875232" y="1384191"/>
                  <a:pt x="11973849" y="1272307"/>
                  <a:pt x="12072614" y="1162604"/>
                </a:cubicBezTo>
                <a:lnTo>
                  <a:pt x="12122844" y="1111266"/>
                </a:lnTo>
                <a:lnTo>
                  <a:pt x="12069804" y="1171820"/>
                </a:lnTo>
                <a:cubicBezTo>
                  <a:pt x="11971257" y="1294093"/>
                  <a:pt x="11873193" y="1418569"/>
                  <a:pt x="11677365" y="1418569"/>
                </a:cubicBezTo>
                <a:close/>
                <a:moveTo>
                  <a:pt x="7622917" y="1418569"/>
                </a:moveTo>
                <a:cubicBezTo>
                  <a:pt x="7441615" y="1418644"/>
                  <a:pt x="7344525" y="1312162"/>
                  <a:pt x="7252418" y="1199004"/>
                </a:cubicBezTo>
                <a:lnTo>
                  <a:pt x="7178534" y="1110636"/>
                </a:lnTo>
                <a:lnTo>
                  <a:pt x="7231971" y="1167418"/>
                </a:lnTo>
                <a:cubicBezTo>
                  <a:pt x="7329935" y="1275804"/>
                  <a:pt x="7428248" y="1384191"/>
                  <a:pt x="7622917" y="1384191"/>
                </a:cubicBezTo>
                <a:cubicBezTo>
                  <a:pt x="7820783" y="1384191"/>
                  <a:pt x="7919401" y="1272307"/>
                  <a:pt x="8018166" y="1162603"/>
                </a:cubicBezTo>
                <a:lnTo>
                  <a:pt x="8068393" y="1111271"/>
                </a:lnTo>
                <a:lnTo>
                  <a:pt x="8015356" y="1171820"/>
                </a:lnTo>
                <a:cubicBezTo>
                  <a:pt x="7916809" y="1294093"/>
                  <a:pt x="7818745" y="1418569"/>
                  <a:pt x="7622917" y="1418569"/>
                </a:cubicBezTo>
                <a:close/>
                <a:moveTo>
                  <a:pt x="3568471" y="1418569"/>
                </a:moveTo>
                <a:cubicBezTo>
                  <a:pt x="3387169" y="1418644"/>
                  <a:pt x="3290079" y="1312162"/>
                  <a:pt x="3197973" y="1199004"/>
                </a:cubicBezTo>
                <a:lnTo>
                  <a:pt x="3124089" y="1110637"/>
                </a:lnTo>
                <a:lnTo>
                  <a:pt x="3177525" y="1167418"/>
                </a:lnTo>
                <a:cubicBezTo>
                  <a:pt x="3275489" y="1275804"/>
                  <a:pt x="3373802" y="1384191"/>
                  <a:pt x="3568471" y="1384191"/>
                </a:cubicBezTo>
                <a:cubicBezTo>
                  <a:pt x="3766337" y="1384191"/>
                  <a:pt x="3864955" y="1272307"/>
                  <a:pt x="3963720" y="1162603"/>
                </a:cubicBezTo>
                <a:lnTo>
                  <a:pt x="4013946" y="1111270"/>
                </a:lnTo>
                <a:lnTo>
                  <a:pt x="3960910" y="1171820"/>
                </a:lnTo>
                <a:cubicBezTo>
                  <a:pt x="3862364" y="1294093"/>
                  <a:pt x="3764300" y="1418569"/>
                  <a:pt x="3568471" y="1418569"/>
                </a:cubicBezTo>
                <a:close/>
                <a:moveTo>
                  <a:pt x="11677363" y="1457262"/>
                </a:moveTo>
                <a:cubicBezTo>
                  <a:pt x="11496210" y="1457150"/>
                  <a:pt x="11399094" y="1339414"/>
                  <a:pt x="11306935" y="1214351"/>
                </a:cubicBezTo>
                <a:lnTo>
                  <a:pt x="11236711" y="1121592"/>
                </a:lnTo>
                <a:lnTo>
                  <a:pt x="11286389" y="1180609"/>
                </a:lnTo>
                <a:cubicBezTo>
                  <a:pt x="11384323" y="1301747"/>
                  <a:pt x="11482617" y="1422885"/>
                  <a:pt x="11677365" y="1422885"/>
                </a:cubicBezTo>
                <a:cubicBezTo>
                  <a:pt x="11875232" y="1422885"/>
                  <a:pt x="11974164" y="1297690"/>
                  <a:pt x="12072884" y="1175092"/>
                </a:cubicBezTo>
                <a:lnTo>
                  <a:pt x="12114858" y="1124107"/>
                </a:lnTo>
                <a:lnTo>
                  <a:pt x="12032548" y="1235160"/>
                </a:lnTo>
                <a:cubicBezTo>
                  <a:pt x="11945107" y="1352010"/>
                  <a:pt x="11848712" y="1457262"/>
                  <a:pt x="11677363" y="1457262"/>
                </a:cubicBezTo>
                <a:close/>
                <a:moveTo>
                  <a:pt x="7622915" y="1457262"/>
                </a:moveTo>
                <a:cubicBezTo>
                  <a:pt x="7441762" y="1457150"/>
                  <a:pt x="7344647" y="1339414"/>
                  <a:pt x="7252487" y="1214351"/>
                </a:cubicBezTo>
                <a:lnTo>
                  <a:pt x="7182262" y="1121591"/>
                </a:lnTo>
                <a:lnTo>
                  <a:pt x="7231942" y="1180609"/>
                </a:lnTo>
                <a:cubicBezTo>
                  <a:pt x="7329875" y="1301747"/>
                  <a:pt x="7428169" y="1422885"/>
                  <a:pt x="7622917" y="1422885"/>
                </a:cubicBezTo>
                <a:cubicBezTo>
                  <a:pt x="7796050" y="1422885"/>
                  <a:pt x="7893438" y="1327032"/>
                  <a:pt x="7981214" y="1220938"/>
                </a:cubicBezTo>
                <a:lnTo>
                  <a:pt x="8059955" y="1124721"/>
                </a:lnTo>
                <a:lnTo>
                  <a:pt x="7978100" y="1235160"/>
                </a:lnTo>
                <a:cubicBezTo>
                  <a:pt x="7890660" y="1352010"/>
                  <a:pt x="7794265" y="1457262"/>
                  <a:pt x="7622915" y="1457262"/>
                </a:cubicBezTo>
                <a:close/>
                <a:moveTo>
                  <a:pt x="3568470" y="1457262"/>
                </a:moveTo>
                <a:cubicBezTo>
                  <a:pt x="3387317" y="1457150"/>
                  <a:pt x="3290201" y="1339414"/>
                  <a:pt x="3198041" y="1214351"/>
                </a:cubicBezTo>
                <a:lnTo>
                  <a:pt x="3127816" y="1121590"/>
                </a:lnTo>
                <a:lnTo>
                  <a:pt x="3177496" y="1180609"/>
                </a:lnTo>
                <a:cubicBezTo>
                  <a:pt x="3275430" y="1301747"/>
                  <a:pt x="3373723" y="1422885"/>
                  <a:pt x="3568471" y="1422885"/>
                </a:cubicBezTo>
                <a:cubicBezTo>
                  <a:pt x="3741605" y="1422885"/>
                  <a:pt x="3838992" y="1327032"/>
                  <a:pt x="3926768" y="1220938"/>
                </a:cubicBezTo>
                <a:lnTo>
                  <a:pt x="4005508" y="1124721"/>
                </a:lnTo>
                <a:lnTo>
                  <a:pt x="3923654" y="1235160"/>
                </a:lnTo>
                <a:cubicBezTo>
                  <a:pt x="3836214" y="1352010"/>
                  <a:pt x="3739818" y="1457262"/>
                  <a:pt x="3568470" y="1457262"/>
                </a:cubicBezTo>
                <a:close/>
                <a:moveTo>
                  <a:pt x="10118577" y="1508028"/>
                </a:moveTo>
                <a:cubicBezTo>
                  <a:pt x="9864438" y="1508028"/>
                  <a:pt x="9775495" y="1288159"/>
                  <a:pt x="9634318" y="1137000"/>
                </a:cubicBezTo>
                <a:lnTo>
                  <a:pt x="9572208" y="1079332"/>
                </a:lnTo>
                <a:lnTo>
                  <a:pt x="9652375" y="1140162"/>
                </a:lnTo>
                <a:cubicBezTo>
                  <a:pt x="9782114" y="1256497"/>
                  <a:pt x="9874652" y="1411611"/>
                  <a:pt x="10118338" y="1411611"/>
                </a:cubicBezTo>
                <a:cubicBezTo>
                  <a:pt x="10362023" y="1411611"/>
                  <a:pt x="10454123" y="1256497"/>
                  <a:pt x="10583476" y="1140162"/>
                </a:cubicBezTo>
                <a:lnTo>
                  <a:pt x="10664373" y="1078615"/>
                </a:lnTo>
                <a:lnTo>
                  <a:pt x="10601636" y="1137000"/>
                </a:lnTo>
                <a:cubicBezTo>
                  <a:pt x="10460868" y="1288159"/>
                  <a:pt x="10372715" y="1508028"/>
                  <a:pt x="10118577" y="1508028"/>
                </a:cubicBezTo>
                <a:close/>
                <a:moveTo>
                  <a:pt x="6064131" y="1508028"/>
                </a:moveTo>
                <a:cubicBezTo>
                  <a:pt x="5809992" y="1508028"/>
                  <a:pt x="5721048" y="1288159"/>
                  <a:pt x="5579871" y="1137000"/>
                </a:cubicBezTo>
                <a:lnTo>
                  <a:pt x="5517758" y="1079330"/>
                </a:lnTo>
                <a:lnTo>
                  <a:pt x="5597928" y="1140162"/>
                </a:lnTo>
                <a:cubicBezTo>
                  <a:pt x="5727667" y="1256497"/>
                  <a:pt x="5820205" y="1411611"/>
                  <a:pt x="6063890" y="1411611"/>
                </a:cubicBezTo>
                <a:cubicBezTo>
                  <a:pt x="6307575" y="1411611"/>
                  <a:pt x="6399676" y="1256497"/>
                  <a:pt x="6529028" y="1140162"/>
                </a:cubicBezTo>
                <a:lnTo>
                  <a:pt x="6609925" y="1078616"/>
                </a:lnTo>
                <a:lnTo>
                  <a:pt x="6547188" y="1137000"/>
                </a:lnTo>
                <a:cubicBezTo>
                  <a:pt x="6406420" y="1288159"/>
                  <a:pt x="6318268" y="1508028"/>
                  <a:pt x="6064131" y="1508028"/>
                </a:cubicBezTo>
                <a:close/>
                <a:moveTo>
                  <a:pt x="2009683" y="1508028"/>
                </a:moveTo>
                <a:cubicBezTo>
                  <a:pt x="1755544" y="1508028"/>
                  <a:pt x="1666600" y="1288159"/>
                  <a:pt x="1525423" y="1137000"/>
                </a:cubicBezTo>
                <a:lnTo>
                  <a:pt x="1463312" y="1079331"/>
                </a:lnTo>
                <a:lnTo>
                  <a:pt x="1543480" y="1140162"/>
                </a:lnTo>
                <a:cubicBezTo>
                  <a:pt x="1673219" y="1256497"/>
                  <a:pt x="1765757" y="1411611"/>
                  <a:pt x="2009443" y="1411611"/>
                </a:cubicBezTo>
                <a:cubicBezTo>
                  <a:pt x="2253128" y="1411611"/>
                  <a:pt x="2345229" y="1256497"/>
                  <a:pt x="2474581" y="1140162"/>
                </a:cubicBezTo>
                <a:lnTo>
                  <a:pt x="2555479" y="1078614"/>
                </a:lnTo>
                <a:lnTo>
                  <a:pt x="2492741" y="1137000"/>
                </a:lnTo>
                <a:cubicBezTo>
                  <a:pt x="2351973" y="1288159"/>
                  <a:pt x="2263821" y="1508028"/>
                  <a:pt x="2009683" y="1508028"/>
                </a:cubicBezTo>
                <a:close/>
                <a:moveTo>
                  <a:pt x="10118578" y="1608763"/>
                </a:moveTo>
                <a:cubicBezTo>
                  <a:pt x="9864702" y="1608763"/>
                  <a:pt x="9775882" y="1340038"/>
                  <a:pt x="9634625" y="1155289"/>
                </a:cubicBezTo>
                <a:lnTo>
                  <a:pt x="9576978" y="1089920"/>
                </a:lnTo>
                <a:lnTo>
                  <a:pt x="9651956" y="1163027"/>
                </a:lnTo>
                <a:cubicBezTo>
                  <a:pt x="9781836" y="1312598"/>
                  <a:pt x="9874792" y="1512025"/>
                  <a:pt x="10118178" y="1512025"/>
                </a:cubicBezTo>
                <a:cubicBezTo>
                  <a:pt x="10361564" y="1512025"/>
                  <a:pt x="10453739" y="1312598"/>
                  <a:pt x="10583189" y="1163027"/>
                </a:cubicBezTo>
                <a:lnTo>
                  <a:pt x="10665337" y="1082731"/>
                </a:lnTo>
                <a:lnTo>
                  <a:pt x="10601507" y="1155289"/>
                </a:lnTo>
                <a:cubicBezTo>
                  <a:pt x="10460653" y="1340038"/>
                  <a:pt x="10372454" y="1608763"/>
                  <a:pt x="10118578" y="1608763"/>
                </a:cubicBezTo>
                <a:close/>
                <a:moveTo>
                  <a:pt x="6064131" y="1608763"/>
                </a:moveTo>
                <a:cubicBezTo>
                  <a:pt x="5810254" y="1608763"/>
                  <a:pt x="5721435" y="1340038"/>
                  <a:pt x="5580178" y="1155289"/>
                </a:cubicBezTo>
                <a:lnTo>
                  <a:pt x="5522526" y="1089915"/>
                </a:lnTo>
                <a:lnTo>
                  <a:pt x="5597509" y="1163027"/>
                </a:lnTo>
                <a:cubicBezTo>
                  <a:pt x="5727390" y="1312598"/>
                  <a:pt x="5820345" y="1512025"/>
                  <a:pt x="6063730" y="1512025"/>
                </a:cubicBezTo>
                <a:cubicBezTo>
                  <a:pt x="6307116" y="1512025"/>
                  <a:pt x="6399291" y="1312598"/>
                  <a:pt x="6528742" y="1163027"/>
                </a:cubicBezTo>
                <a:lnTo>
                  <a:pt x="6610887" y="1082734"/>
                </a:lnTo>
                <a:lnTo>
                  <a:pt x="6547060" y="1155289"/>
                </a:lnTo>
                <a:cubicBezTo>
                  <a:pt x="6406206" y="1340038"/>
                  <a:pt x="6318006" y="1608763"/>
                  <a:pt x="6064131" y="1608763"/>
                </a:cubicBezTo>
                <a:close/>
                <a:moveTo>
                  <a:pt x="2009683" y="1608763"/>
                </a:moveTo>
                <a:cubicBezTo>
                  <a:pt x="1755807" y="1608763"/>
                  <a:pt x="1666988" y="1340038"/>
                  <a:pt x="1525730" y="1155289"/>
                </a:cubicBezTo>
                <a:lnTo>
                  <a:pt x="1468082" y="1089919"/>
                </a:lnTo>
                <a:lnTo>
                  <a:pt x="1543061" y="1163027"/>
                </a:lnTo>
                <a:cubicBezTo>
                  <a:pt x="1672941" y="1312598"/>
                  <a:pt x="1765897" y="1512025"/>
                  <a:pt x="2009283" y="1512025"/>
                </a:cubicBezTo>
                <a:cubicBezTo>
                  <a:pt x="2252669" y="1512025"/>
                  <a:pt x="2344844" y="1312598"/>
                  <a:pt x="2474295" y="1163027"/>
                </a:cubicBezTo>
                <a:lnTo>
                  <a:pt x="2556444" y="1082730"/>
                </a:lnTo>
                <a:lnTo>
                  <a:pt x="2492613" y="1155289"/>
                </a:lnTo>
                <a:cubicBezTo>
                  <a:pt x="2351759" y="1340038"/>
                  <a:pt x="2263559" y="1608763"/>
                  <a:pt x="2009683" y="1608763"/>
                </a:cubicBezTo>
                <a:close/>
                <a:moveTo>
                  <a:pt x="10118578" y="1709572"/>
                </a:moveTo>
                <a:cubicBezTo>
                  <a:pt x="9864755" y="1709572"/>
                  <a:pt x="9775884" y="1391991"/>
                  <a:pt x="9634607" y="1173655"/>
                </a:cubicBezTo>
                <a:lnTo>
                  <a:pt x="9581311" y="1102237"/>
                </a:lnTo>
                <a:lnTo>
                  <a:pt x="9652265" y="1186852"/>
                </a:lnTo>
                <a:cubicBezTo>
                  <a:pt x="9782043" y="1369658"/>
                  <a:pt x="9874892" y="1613400"/>
                  <a:pt x="10118578" y="1613400"/>
                </a:cubicBezTo>
                <a:cubicBezTo>
                  <a:pt x="10362263" y="1613400"/>
                  <a:pt x="10454363" y="1369658"/>
                  <a:pt x="10583716" y="1186852"/>
                </a:cubicBezTo>
                <a:lnTo>
                  <a:pt x="10655357" y="1101205"/>
                </a:lnTo>
                <a:lnTo>
                  <a:pt x="10601418" y="1173655"/>
                </a:lnTo>
                <a:cubicBezTo>
                  <a:pt x="10460548" y="1391991"/>
                  <a:pt x="10372402" y="1709572"/>
                  <a:pt x="10118578" y="1709572"/>
                </a:cubicBezTo>
                <a:close/>
                <a:moveTo>
                  <a:pt x="6064131" y="1709572"/>
                </a:moveTo>
                <a:cubicBezTo>
                  <a:pt x="5810308" y="1709572"/>
                  <a:pt x="5721437" y="1391991"/>
                  <a:pt x="5580160" y="1173655"/>
                </a:cubicBezTo>
                <a:lnTo>
                  <a:pt x="5526864" y="1102237"/>
                </a:lnTo>
                <a:lnTo>
                  <a:pt x="5597818" y="1186852"/>
                </a:lnTo>
                <a:cubicBezTo>
                  <a:pt x="5727596" y="1369658"/>
                  <a:pt x="5820445" y="1613400"/>
                  <a:pt x="6064131" y="1613400"/>
                </a:cubicBezTo>
                <a:cubicBezTo>
                  <a:pt x="6307815" y="1613400"/>
                  <a:pt x="6399916" y="1369658"/>
                  <a:pt x="6529268" y="1186852"/>
                </a:cubicBezTo>
                <a:lnTo>
                  <a:pt x="6600917" y="1101196"/>
                </a:lnTo>
                <a:lnTo>
                  <a:pt x="6546971" y="1173655"/>
                </a:lnTo>
                <a:cubicBezTo>
                  <a:pt x="6406101" y="1391991"/>
                  <a:pt x="6317953" y="1709572"/>
                  <a:pt x="6064131" y="1709572"/>
                </a:cubicBezTo>
                <a:close/>
                <a:moveTo>
                  <a:pt x="2009683" y="1709572"/>
                </a:moveTo>
                <a:cubicBezTo>
                  <a:pt x="1755859" y="1709572"/>
                  <a:pt x="1666989" y="1391991"/>
                  <a:pt x="1525713" y="1173655"/>
                </a:cubicBezTo>
                <a:lnTo>
                  <a:pt x="1472420" y="1102242"/>
                </a:lnTo>
                <a:lnTo>
                  <a:pt x="1543370" y="1186852"/>
                </a:lnTo>
                <a:cubicBezTo>
                  <a:pt x="1673148" y="1369658"/>
                  <a:pt x="1765998" y="1613400"/>
                  <a:pt x="2009683" y="1613400"/>
                </a:cubicBezTo>
                <a:cubicBezTo>
                  <a:pt x="2253368" y="1613400"/>
                  <a:pt x="2345469" y="1369658"/>
                  <a:pt x="2474821" y="1186852"/>
                </a:cubicBezTo>
                <a:lnTo>
                  <a:pt x="2546472" y="1101193"/>
                </a:lnTo>
                <a:lnTo>
                  <a:pt x="2492524" y="1173655"/>
                </a:lnTo>
                <a:cubicBezTo>
                  <a:pt x="2351654" y="1391991"/>
                  <a:pt x="2263507" y="1709572"/>
                  <a:pt x="2009683" y="1709572"/>
                </a:cubicBezTo>
                <a:close/>
                <a:moveTo>
                  <a:pt x="10118578" y="1810301"/>
                </a:moveTo>
                <a:cubicBezTo>
                  <a:pt x="9864859" y="1810301"/>
                  <a:pt x="9776370" y="1443865"/>
                  <a:pt x="9635071" y="1191940"/>
                </a:cubicBezTo>
                <a:lnTo>
                  <a:pt x="9579514" y="1106089"/>
                </a:lnTo>
                <a:lnTo>
                  <a:pt x="9611839" y="1147500"/>
                </a:lnTo>
                <a:cubicBezTo>
                  <a:pt x="9764789" y="1365342"/>
                  <a:pt x="9850579" y="1713889"/>
                  <a:pt x="10118578" y="1713889"/>
                </a:cubicBezTo>
                <a:cubicBezTo>
                  <a:pt x="10386577" y="1713889"/>
                  <a:pt x="10471460" y="1365342"/>
                  <a:pt x="10624025" y="1147500"/>
                </a:cubicBezTo>
                <a:lnTo>
                  <a:pt x="10658834" y="1102814"/>
                </a:lnTo>
                <a:lnTo>
                  <a:pt x="10601309" y="1191940"/>
                </a:lnTo>
                <a:cubicBezTo>
                  <a:pt x="10460407" y="1443865"/>
                  <a:pt x="10372296" y="1810301"/>
                  <a:pt x="10118578" y="1810301"/>
                </a:cubicBezTo>
                <a:close/>
                <a:moveTo>
                  <a:pt x="6064131" y="1810301"/>
                </a:moveTo>
                <a:cubicBezTo>
                  <a:pt x="5810413" y="1810301"/>
                  <a:pt x="5721924" y="1443865"/>
                  <a:pt x="5580625" y="1191940"/>
                </a:cubicBezTo>
                <a:lnTo>
                  <a:pt x="5525070" y="1106094"/>
                </a:lnTo>
                <a:lnTo>
                  <a:pt x="5557392" y="1147500"/>
                </a:lnTo>
                <a:cubicBezTo>
                  <a:pt x="5710342" y="1365342"/>
                  <a:pt x="5796132" y="1713889"/>
                  <a:pt x="6064131" y="1713889"/>
                </a:cubicBezTo>
                <a:cubicBezTo>
                  <a:pt x="6332130" y="1713889"/>
                  <a:pt x="6417013" y="1365342"/>
                  <a:pt x="6569577" y="1147500"/>
                </a:cubicBezTo>
                <a:lnTo>
                  <a:pt x="6604386" y="1102813"/>
                </a:lnTo>
                <a:lnTo>
                  <a:pt x="6546862" y="1191940"/>
                </a:lnTo>
                <a:cubicBezTo>
                  <a:pt x="6405959" y="1443865"/>
                  <a:pt x="6317848" y="1810301"/>
                  <a:pt x="6064131" y="1810301"/>
                </a:cubicBezTo>
                <a:close/>
                <a:moveTo>
                  <a:pt x="2009683" y="1810301"/>
                </a:moveTo>
                <a:cubicBezTo>
                  <a:pt x="1755965" y="1810301"/>
                  <a:pt x="1667475" y="1443865"/>
                  <a:pt x="1526177" y="1191940"/>
                </a:cubicBezTo>
                <a:lnTo>
                  <a:pt x="1470626" y="1106097"/>
                </a:lnTo>
                <a:lnTo>
                  <a:pt x="1502945" y="1147500"/>
                </a:lnTo>
                <a:cubicBezTo>
                  <a:pt x="1655894" y="1365342"/>
                  <a:pt x="1741684" y="1713889"/>
                  <a:pt x="2009683" y="1713889"/>
                </a:cubicBezTo>
                <a:cubicBezTo>
                  <a:pt x="2277682" y="1713889"/>
                  <a:pt x="2362566" y="1365342"/>
                  <a:pt x="2515130" y="1147500"/>
                </a:cubicBezTo>
                <a:lnTo>
                  <a:pt x="2549941" y="1102812"/>
                </a:lnTo>
                <a:lnTo>
                  <a:pt x="2492415" y="1191940"/>
                </a:lnTo>
                <a:cubicBezTo>
                  <a:pt x="2351513" y="1443865"/>
                  <a:pt x="2263402" y="1810301"/>
                  <a:pt x="2009683" y="1810301"/>
                </a:cubicBezTo>
                <a:close/>
                <a:moveTo>
                  <a:pt x="10118577" y="1911114"/>
                </a:moveTo>
                <a:cubicBezTo>
                  <a:pt x="9864859" y="1911114"/>
                  <a:pt x="9776129" y="1495822"/>
                  <a:pt x="9634822" y="1210308"/>
                </a:cubicBezTo>
                <a:lnTo>
                  <a:pt x="9578943" y="1112428"/>
                </a:lnTo>
                <a:lnTo>
                  <a:pt x="9611904" y="1161178"/>
                </a:lnTo>
                <a:cubicBezTo>
                  <a:pt x="9764737" y="1412532"/>
                  <a:pt x="9850194" y="1814699"/>
                  <a:pt x="10118578" y="1814699"/>
                </a:cubicBezTo>
                <a:cubicBezTo>
                  <a:pt x="10386962" y="1814699"/>
                  <a:pt x="10471776" y="1412532"/>
                  <a:pt x="10624208" y="1161178"/>
                </a:cubicBezTo>
                <a:lnTo>
                  <a:pt x="10656408" y="1113441"/>
                </a:lnTo>
                <a:lnTo>
                  <a:pt x="10601239" y="1210308"/>
                </a:lnTo>
                <a:cubicBezTo>
                  <a:pt x="10460338" y="1495822"/>
                  <a:pt x="10372295" y="1911114"/>
                  <a:pt x="10118577" y="1911114"/>
                </a:cubicBezTo>
                <a:close/>
                <a:moveTo>
                  <a:pt x="6064131" y="1911114"/>
                </a:moveTo>
                <a:cubicBezTo>
                  <a:pt x="5810412" y="1911114"/>
                  <a:pt x="5721682" y="1495822"/>
                  <a:pt x="5580375" y="1210308"/>
                </a:cubicBezTo>
                <a:lnTo>
                  <a:pt x="5524497" y="1112428"/>
                </a:lnTo>
                <a:lnTo>
                  <a:pt x="5557457" y="1161178"/>
                </a:lnTo>
                <a:cubicBezTo>
                  <a:pt x="5710290" y="1412532"/>
                  <a:pt x="5795747" y="1814699"/>
                  <a:pt x="6064131" y="1814699"/>
                </a:cubicBezTo>
                <a:cubicBezTo>
                  <a:pt x="6332514" y="1814699"/>
                  <a:pt x="6417328" y="1412532"/>
                  <a:pt x="6569760" y="1161178"/>
                </a:cubicBezTo>
                <a:lnTo>
                  <a:pt x="6601960" y="1113442"/>
                </a:lnTo>
                <a:lnTo>
                  <a:pt x="6546791" y="1210308"/>
                </a:lnTo>
                <a:cubicBezTo>
                  <a:pt x="6405891" y="1495822"/>
                  <a:pt x="6317848" y="1911114"/>
                  <a:pt x="6064131" y="1911114"/>
                </a:cubicBezTo>
                <a:close/>
                <a:moveTo>
                  <a:pt x="2009683" y="1911114"/>
                </a:moveTo>
                <a:cubicBezTo>
                  <a:pt x="1755965" y="1911114"/>
                  <a:pt x="1667234" y="1495822"/>
                  <a:pt x="1525928" y="1210308"/>
                </a:cubicBezTo>
                <a:lnTo>
                  <a:pt x="1470047" y="1112426"/>
                </a:lnTo>
                <a:lnTo>
                  <a:pt x="1503009" y="1161178"/>
                </a:lnTo>
                <a:cubicBezTo>
                  <a:pt x="1655843" y="1412532"/>
                  <a:pt x="1741300" y="1814699"/>
                  <a:pt x="2009683" y="1814699"/>
                </a:cubicBezTo>
                <a:cubicBezTo>
                  <a:pt x="2278067" y="1814699"/>
                  <a:pt x="2362882" y="1412532"/>
                  <a:pt x="2515313" y="1161178"/>
                </a:cubicBezTo>
                <a:lnTo>
                  <a:pt x="2547515" y="1113439"/>
                </a:lnTo>
                <a:lnTo>
                  <a:pt x="2492345" y="1210308"/>
                </a:lnTo>
                <a:cubicBezTo>
                  <a:pt x="2351445" y="1495822"/>
                  <a:pt x="2263403" y="1911114"/>
                  <a:pt x="2009683" y="1911114"/>
                </a:cubicBezTo>
                <a:close/>
                <a:moveTo>
                  <a:pt x="10118579" y="2011688"/>
                </a:moveTo>
                <a:cubicBezTo>
                  <a:pt x="9864807" y="2011688"/>
                  <a:pt x="9776127" y="1547539"/>
                  <a:pt x="9634839" y="1228437"/>
                </a:cubicBezTo>
                <a:lnTo>
                  <a:pt x="9579795" y="1120667"/>
                </a:lnTo>
                <a:lnTo>
                  <a:pt x="9611794" y="1174300"/>
                </a:lnTo>
                <a:cubicBezTo>
                  <a:pt x="9764654" y="1459166"/>
                  <a:pt x="9850304" y="1914952"/>
                  <a:pt x="10118577" y="1914952"/>
                </a:cubicBezTo>
                <a:cubicBezTo>
                  <a:pt x="10386852" y="1914952"/>
                  <a:pt x="10471746" y="1459166"/>
                  <a:pt x="10624211" y="1174300"/>
                </a:cubicBezTo>
                <a:lnTo>
                  <a:pt x="10655647" y="1121492"/>
                </a:lnTo>
                <a:lnTo>
                  <a:pt x="10601152" y="1228437"/>
                </a:lnTo>
                <a:cubicBezTo>
                  <a:pt x="10460272" y="1547539"/>
                  <a:pt x="10372350" y="2011688"/>
                  <a:pt x="10118579" y="2011688"/>
                </a:cubicBezTo>
                <a:close/>
                <a:moveTo>
                  <a:pt x="6064132" y="2011688"/>
                </a:moveTo>
                <a:cubicBezTo>
                  <a:pt x="5810361" y="2011688"/>
                  <a:pt x="5721681" y="1547539"/>
                  <a:pt x="5580394" y="1228437"/>
                </a:cubicBezTo>
                <a:lnTo>
                  <a:pt x="5525353" y="1120674"/>
                </a:lnTo>
                <a:lnTo>
                  <a:pt x="5557347" y="1174300"/>
                </a:lnTo>
                <a:cubicBezTo>
                  <a:pt x="5710208" y="1459166"/>
                  <a:pt x="5795856" y="1914952"/>
                  <a:pt x="6064131" y="1914952"/>
                </a:cubicBezTo>
                <a:cubicBezTo>
                  <a:pt x="6332404" y="1914952"/>
                  <a:pt x="6417298" y="1459166"/>
                  <a:pt x="6569764" y="1174300"/>
                </a:cubicBezTo>
                <a:lnTo>
                  <a:pt x="6601203" y="1121487"/>
                </a:lnTo>
                <a:lnTo>
                  <a:pt x="6546704" y="1228437"/>
                </a:lnTo>
                <a:cubicBezTo>
                  <a:pt x="6405824" y="1547539"/>
                  <a:pt x="6317902" y="2011688"/>
                  <a:pt x="6064132" y="2011688"/>
                </a:cubicBezTo>
                <a:close/>
                <a:moveTo>
                  <a:pt x="2009684" y="2011688"/>
                </a:moveTo>
                <a:cubicBezTo>
                  <a:pt x="1755913" y="2011688"/>
                  <a:pt x="1667234" y="1547539"/>
                  <a:pt x="1525946" y="1228437"/>
                </a:cubicBezTo>
                <a:lnTo>
                  <a:pt x="1470909" y="1120681"/>
                </a:lnTo>
                <a:lnTo>
                  <a:pt x="1502900" y="1174300"/>
                </a:lnTo>
                <a:cubicBezTo>
                  <a:pt x="1655760" y="1459166"/>
                  <a:pt x="1741410" y="1914952"/>
                  <a:pt x="2009683" y="1914952"/>
                </a:cubicBezTo>
                <a:cubicBezTo>
                  <a:pt x="2277958" y="1914952"/>
                  <a:pt x="2362851" y="1459166"/>
                  <a:pt x="2515317" y="1174300"/>
                </a:cubicBezTo>
                <a:lnTo>
                  <a:pt x="2546760" y="1121480"/>
                </a:lnTo>
                <a:lnTo>
                  <a:pt x="2492258" y="1228437"/>
                </a:lnTo>
                <a:cubicBezTo>
                  <a:pt x="2351378" y="1547539"/>
                  <a:pt x="2263456" y="2011688"/>
                  <a:pt x="2009684" y="2011688"/>
                </a:cubicBezTo>
                <a:close/>
                <a:moveTo>
                  <a:pt x="10118576" y="2112659"/>
                </a:moveTo>
                <a:cubicBezTo>
                  <a:pt x="9847072" y="2112659"/>
                  <a:pt x="9764612" y="1523750"/>
                  <a:pt x="9603851" y="1174086"/>
                </a:cubicBezTo>
                <a:lnTo>
                  <a:pt x="9598749" y="1163889"/>
                </a:lnTo>
                <a:lnTo>
                  <a:pt x="9611779" y="1188300"/>
                </a:lnTo>
                <a:cubicBezTo>
                  <a:pt x="9764621" y="1506679"/>
                  <a:pt x="9850250" y="2016085"/>
                  <a:pt x="10118579" y="2016085"/>
                </a:cubicBezTo>
                <a:cubicBezTo>
                  <a:pt x="10386908" y="2016085"/>
                  <a:pt x="10471743" y="1506679"/>
                  <a:pt x="10624193" y="1188300"/>
                </a:cubicBezTo>
                <a:lnTo>
                  <a:pt x="10639772" y="1159050"/>
                </a:lnTo>
                <a:lnTo>
                  <a:pt x="10632265" y="1174086"/>
                </a:lnTo>
                <a:cubicBezTo>
                  <a:pt x="10471908" y="1523750"/>
                  <a:pt x="10390080" y="2112659"/>
                  <a:pt x="10118576" y="2112659"/>
                </a:cubicBezTo>
                <a:close/>
                <a:moveTo>
                  <a:pt x="6064130" y="2112659"/>
                </a:moveTo>
                <a:cubicBezTo>
                  <a:pt x="5792625" y="2112659"/>
                  <a:pt x="5710165" y="1523750"/>
                  <a:pt x="5549405" y="1174086"/>
                </a:cubicBezTo>
                <a:lnTo>
                  <a:pt x="5544311" y="1163906"/>
                </a:lnTo>
                <a:lnTo>
                  <a:pt x="5557332" y="1188300"/>
                </a:lnTo>
                <a:cubicBezTo>
                  <a:pt x="5710174" y="1506679"/>
                  <a:pt x="5795802" y="2016085"/>
                  <a:pt x="6064132" y="2016085"/>
                </a:cubicBezTo>
                <a:cubicBezTo>
                  <a:pt x="6332460" y="2016085"/>
                  <a:pt x="6417295" y="1506679"/>
                  <a:pt x="6569746" y="1188300"/>
                </a:cubicBezTo>
                <a:lnTo>
                  <a:pt x="6585322" y="1159053"/>
                </a:lnTo>
                <a:lnTo>
                  <a:pt x="6577817" y="1174086"/>
                </a:lnTo>
                <a:cubicBezTo>
                  <a:pt x="6417461" y="1523750"/>
                  <a:pt x="6335633" y="2112659"/>
                  <a:pt x="6064130" y="2112659"/>
                </a:cubicBezTo>
                <a:close/>
                <a:moveTo>
                  <a:pt x="2009683" y="2112659"/>
                </a:moveTo>
                <a:cubicBezTo>
                  <a:pt x="1738178" y="2112659"/>
                  <a:pt x="1655718" y="1523750"/>
                  <a:pt x="1494958" y="1174086"/>
                </a:cubicBezTo>
                <a:lnTo>
                  <a:pt x="1489866" y="1163911"/>
                </a:lnTo>
                <a:lnTo>
                  <a:pt x="1502884" y="1188300"/>
                </a:lnTo>
                <a:cubicBezTo>
                  <a:pt x="1655727" y="1506679"/>
                  <a:pt x="1741355" y="2016085"/>
                  <a:pt x="2009684" y="2016085"/>
                </a:cubicBezTo>
                <a:cubicBezTo>
                  <a:pt x="2278013" y="2016085"/>
                  <a:pt x="2362849" y="1506679"/>
                  <a:pt x="2515299" y="1188300"/>
                </a:cubicBezTo>
                <a:lnTo>
                  <a:pt x="2530882" y="1159042"/>
                </a:lnTo>
                <a:lnTo>
                  <a:pt x="2523371" y="1174086"/>
                </a:lnTo>
                <a:cubicBezTo>
                  <a:pt x="2363014" y="1523750"/>
                  <a:pt x="2281187" y="2112659"/>
                  <a:pt x="2009683" y="2112659"/>
                </a:cubicBezTo>
                <a:close/>
                <a:moveTo>
                  <a:pt x="2009683" y="2117136"/>
                </a:moveTo>
                <a:cubicBezTo>
                  <a:pt x="2302525" y="2117136"/>
                  <a:pt x="2377084" y="1447089"/>
                  <a:pt x="2558964" y="1112065"/>
                </a:cubicBezTo>
                <a:lnTo>
                  <a:pt x="2589994" y="1062700"/>
                </a:lnTo>
                <a:lnTo>
                  <a:pt x="2590104" y="1062711"/>
                </a:lnTo>
                <a:lnTo>
                  <a:pt x="2592181" y="1065673"/>
                </a:lnTo>
                <a:lnTo>
                  <a:pt x="2604915" y="1085743"/>
                </a:lnTo>
                <a:cubicBezTo>
                  <a:pt x="2655922" y="1153794"/>
                  <a:pt x="2715481" y="1195672"/>
                  <a:pt x="2788676" y="1195672"/>
                </a:cubicBezTo>
                <a:cubicBezTo>
                  <a:pt x="2886010" y="1195672"/>
                  <a:pt x="2959261" y="1162200"/>
                  <a:pt x="3020424" y="1111988"/>
                </a:cubicBezTo>
                <a:lnTo>
                  <a:pt x="3067237" y="1064284"/>
                </a:lnTo>
                <a:lnTo>
                  <a:pt x="3068518" y="1063103"/>
                </a:lnTo>
                <a:lnTo>
                  <a:pt x="3069899" y="1062095"/>
                </a:lnTo>
                <a:lnTo>
                  <a:pt x="3102440" y="1095420"/>
                </a:lnTo>
                <a:cubicBezTo>
                  <a:pt x="3232197" y="1252346"/>
                  <a:pt x="3325134" y="1461579"/>
                  <a:pt x="3568470" y="1461579"/>
                </a:cubicBezTo>
                <a:cubicBezTo>
                  <a:pt x="3799314" y="1461579"/>
                  <a:pt x="3895499" y="1273240"/>
                  <a:pt x="4013841" y="1120861"/>
                </a:cubicBezTo>
                <a:lnTo>
                  <a:pt x="4061020" y="1064774"/>
                </a:lnTo>
                <a:lnTo>
                  <a:pt x="4142789" y="1141964"/>
                </a:lnTo>
                <a:cubicBezTo>
                  <a:pt x="4231438" y="1225439"/>
                  <a:pt x="4328723" y="1301527"/>
                  <a:pt x="4503984" y="1301527"/>
                </a:cubicBezTo>
                <a:cubicBezTo>
                  <a:pt x="4699772" y="1301527"/>
                  <a:pt x="4799224" y="1205592"/>
                  <a:pt x="4895719" y="1113175"/>
                </a:cubicBezTo>
                <a:lnTo>
                  <a:pt x="4951076" y="1062156"/>
                </a:lnTo>
                <a:lnTo>
                  <a:pt x="4951154" y="1062159"/>
                </a:lnTo>
                <a:lnTo>
                  <a:pt x="4952489" y="1063037"/>
                </a:lnTo>
                <a:lnTo>
                  <a:pt x="4955071" y="1065188"/>
                </a:lnTo>
                <a:lnTo>
                  <a:pt x="4967653" y="1076784"/>
                </a:lnTo>
                <a:cubicBezTo>
                  <a:pt x="5045596" y="1142833"/>
                  <a:pt x="5137358" y="1195672"/>
                  <a:pt x="5283778" y="1195672"/>
                </a:cubicBezTo>
                <a:cubicBezTo>
                  <a:pt x="5356989" y="1195672"/>
                  <a:pt x="5416603" y="1153794"/>
                  <a:pt x="5467693" y="1085743"/>
                </a:cubicBezTo>
                <a:lnTo>
                  <a:pt x="5482112" y="1063063"/>
                </a:lnTo>
                <a:lnTo>
                  <a:pt x="5482522" y="1062602"/>
                </a:lnTo>
                <a:lnTo>
                  <a:pt x="5482610" y="1062641"/>
                </a:lnTo>
                <a:lnTo>
                  <a:pt x="5513735" y="1112065"/>
                </a:lnTo>
                <a:cubicBezTo>
                  <a:pt x="5696008" y="1447089"/>
                  <a:pt x="5771288" y="2117136"/>
                  <a:pt x="6064130" y="2117136"/>
                </a:cubicBezTo>
                <a:cubicBezTo>
                  <a:pt x="6356971" y="2117136"/>
                  <a:pt x="6431531" y="1447089"/>
                  <a:pt x="6613410" y="1112065"/>
                </a:cubicBezTo>
                <a:lnTo>
                  <a:pt x="6644440" y="1062700"/>
                </a:lnTo>
                <a:lnTo>
                  <a:pt x="6644550" y="1062711"/>
                </a:lnTo>
                <a:lnTo>
                  <a:pt x="6646628" y="1065675"/>
                </a:lnTo>
                <a:lnTo>
                  <a:pt x="6659361" y="1085743"/>
                </a:lnTo>
                <a:cubicBezTo>
                  <a:pt x="6710368" y="1153794"/>
                  <a:pt x="6769927" y="1195672"/>
                  <a:pt x="6843122" y="1195672"/>
                </a:cubicBezTo>
                <a:cubicBezTo>
                  <a:pt x="6940456" y="1195672"/>
                  <a:pt x="7013707" y="1162200"/>
                  <a:pt x="7074870" y="1111988"/>
                </a:cubicBezTo>
                <a:lnTo>
                  <a:pt x="7121675" y="1064292"/>
                </a:lnTo>
                <a:lnTo>
                  <a:pt x="7122965" y="1063102"/>
                </a:lnTo>
                <a:lnTo>
                  <a:pt x="7124344" y="1062095"/>
                </a:lnTo>
                <a:lnTo>
                  <a:pt x="7156886" y="1095420"/>
                </a:lnTo>
                <a:cubicBezTo>
                  <a:pt x="7286642" y="1252346"/>
                  <a:pt x="7379580" y="1461579"/>
                  <a:pt x="7622915" y="1461579"/>
                </a:cubicBezTo>
                <a:cubicBezTo>
                  <a:pt x="7853759" y="1461579"/>
                  <a:pt x="7949944" y="1273240"/>
                  <a:pt x="8068287" y="1120861"/>
                </a:cubicBezTo>
                <a:lnTo>
                  <a:pt x="8115465" y="1064774"/>
                </a:lnTo>
                <a:lnTo>
                  <a:pt x="8197235" y="1141964"/>
                </a:lnTo>
                <a:cubicBezTo>
                  <a:pt x="8285885" y="1225439"/>
                  <a:pt x="8383169" y="1301527"/>
                  <a:pt x="8558431" y="1301527"/>
                </a:cubicBezTo>
                <a:cubicBezTo>
                  <a:pt x="8754218" y="1301527"/>
                  <a:pt x="8853671" y="1205592"/>
                  <a:pt x="8950166" y="1113175"/>
                </a:cubicBezTo>
                <a:lnTo>
                  <a:pt x="9005523" y="1062156"/>
                </a:lnTo>
                <a:lnTo>
                  <a:pt x="9005601" y="1062159"/>
                </a:lnTo>
                <a:lnTo>
                  <a:pt x="9006932" y="1063035"/>
                </a:lnTo>
                <a:lnTo>
                  <a:pt x="9009519" y="1065190"/>
                </a:lnTo>
                <a:lnTo>
                  <a:pt x="9022099" y="1076784"/>
                </a:lnTo>
                <a:cubicBezTo>
                  <a:pt x="9100043" y="1142833"/>
                  <a:pt x="9191803" y="1195672"/>
                  <a:pt x="9338224" y="1195672"/>
                </a:cubicBezTo>
                <a:cubicBezTo>
                  <a:pt x="9411434" y="1195672"/>
                  <a:pt x="9471050" y="1153794"/>
                  <a:pt x="9522140" y="1085743"/>
                </a:cubicBezTo>
                <a:lnTo>
                  <a:pt x="9536559" y="1063061"/>
                </a:lnTo>
                <a:lnTo>
                  <a:pt x="9536968" y="1062602"/>
                </a:lnTo>
                <a:lnTo>
                  <a:pt x="9537057" y="1062641"/>
                </a:lnTo>
                <a:lnTo>
                  <a:pt x="9568182" y="1112065"/>
                </a:lnTo>
                <a:cubicBezTo>
                  <a:pt x="9750455" y="1447089"/>
                  <a:pt x="9825734" y="2117136"/>
                  <a:pt x="10118576" y="2117136"/>
                </a:cubicBezTo>
                <a:cubicBezTo>
                  <a:pt x="10411418" y="2117136"/>
                  <a:pt x="10485977" y="1447089"/>
                  <a:pt x="10667857" y="1112065"/>
                </a:cubicBezTo>
                <a:lnTo>
                  <a:pt x="10698887" y="1062700"/>
                </a:lnTo>
                <a:lnTo>
                  <a:pt x="10698997" y="1062711"/>
                </a:lnTo>
                <a:lnTo>
                  <a:pt x="10701077" y="1065677"/>
                </a:lnTo>
                <a:lnTo>
                  <a:pt x="10713809" y="1085743"/>
                </a:lnTo>
                <a:cubicBezTo>
                  <a:pt x="10764816" y="1153794"/>
                  <a:pt x="10824374" y="1195672"/>
                  <a:pt x="10897570" y="1195672"/>
                </a:cubicBezTo>
                <a:cubicBezTo>
                  <a:pt x="10994904" y="1195672"/>
                  <a:pt x="11068154" y="1162200"/>
                  <a:pt x="11129318" y="1111988"/>
                </a:cubicBezTo>
                <a:lnTo>
                  <a:pt x="11176127" y="1064288"/>
                </a:lnTo>
                <a:lnTo>
                  <a:pt x="11177411" y="1063103"/>
                </a:lnTo>
                <a:lnTo>
                  <a:pt x="11178792" y="1062095"/>
                </a:lnTo>
                <a:lnTo>
                  <a:pt x="11211334" y="1095420"/>
                </a:lnTo>
                <a:cubicBezTo>
                  <a:pt x="11341090" y="1252346"/>
                  <a:pt x="11434027" y="1461579"/>
                  <a:pt x="11677363" y="1461579"/>
                </a:cubicBezTo>
                <a:cubicBezTo>
                  <a:pt x="11908207" y="1461579"/>
                  <a:pt x="12004393" y="1273240"/>
                  <a:pt x="12122734" y="1120861"/>
                </a:cubicBezTo>
                <a:lnTo>
                  <a:pt x="12171861" y="1062459"/>
                </a:lnTo>
                <a:lnTo>
                  <a:pt x="12171909" y="1062461"/>
                </a:lnTo>
                <a:lnTo>
                  <a:pt x="12172390" y="1062721"/>
                </a:lnTo>
                <a:lnTo>
                  <a:pt x="12172496" y="1062491"/>
                </a:lnTo>
                <a:lnTo>
                  <a:pt x="12173111" y="1062522"/>
                </a:lnTo>
                <a:lnTo>
                  <a:pt x="12173348" y="1062566"/>
                </a:lnTo>
                <a:lnTo>
                  <a:pt x="12173353" y="1062534"/>
                </a:lnTo>
                <a:lnTo>
                  <a:pt x="12173989" y="1062566"/>
                </a:lnTo>
                <a:lnTo>
                  <a:pt x="12173989" y="1060559"/>
                </a:lnTo>
                <a:lnTo>
                  <a:pt x="12175108" y="1059285"/>
                </a:lnTo>
                <a:lnTo>
                  <a:pt x="12175030" y="1059206"/>
                </a:lnTo>
                <a:lnTo>
                  <a:pt x="12175189" y="1059043"/>
                </a:lnTo>
                <a:lnTo>
                  <a:pt x="12175066" y="1058910"/>
                </a:lnTo>
                <a:lnTo>
                  <a:pt x="12175266" y="1058725"/>
                </a:lnTo>
                <a:lnTo>
                  <a:pt x="12175134" y="1058568"/>
                </a:lnTo>
                <a:lnTo>
                  <a:pt x="12175266" y="1058411"/>
                </a:lnTo>
                <a:lnTo>
                  <a:pt x="12175066" y="1058225"/>
                </a:lnTo>
                <a:lnTo>
                  <a:pt x="12175189" y="1058093"/>
                </a:lnTo>
                <a:lnTo>
                  <a:pt x="12175030" y="1057930"/>
                </a:lnTo>
                <a:lnTo>
                  <a:pt x="12175108" y="1057851"/>
                </a:lnTo>
                <a:lnTo>
                  <a:pt x="12173989" y="1056577"/>
                </a:lnTo>
                <a:lnTo>
                  <a:pt x="12173989" y="1054570"/>
                </a:lnTo>
                <a:lnTo>
                  <a:pt x="12173353" y="1054602"/>
                </a:lnTo>
                <a:lnTo>
                  <a:pt x="12173348" y="1054570"/>
                </a:lnTo>
                <a:lnTo>
                  <a:pt x="12173111" y="1054614"/>
                </a:lnTo>
                <a:lnTo>
                  <a:pt x="12172496" y="1054645"/>
                </a:lnTo>
                <a:lnTo>
                  <a:pt x="12172390" y="1054415"/>
                </a:lnTo>
                <a:lnTo>
                  <a:pt x="12171909" y="1054675"/>
                </a:lnTo>
                <a:lnTo>
                  <a:pt x="12171861" y="1054678"/>
                </a:lnTo>
                <a:lnTo>
                  <a:pt x="12122734" y="996275"/>
                </a:lnTo>
                <a:cubicBezTo>
                  <a:pt x="12004393" y="843896"/>
                  <a:pt x="11908207" y="655557"/>
                  <a:pt x="11677363" y="655557"/>
                </a:cubicBezTo>
                <a:cubicBezTo>
                  <a:pt x="11434027" y="655557"/>
                  <a:pt x="11341090" y="864790"/>
                  <a:pt x="11211334" y="1021716"/>
                </a:cubicBezTo>
                <a:lnTo>
                  <a:pt x="11178792" y="1055041"/>
                </a:lnTo>
                <a:lnTo>
                  <a:pt x="11177411" y="1054033"/>
                </a:lnTo>
                <a:lnTo>
                  <a:pt x="11176127" y="1052848"/>
                </a:lnTo>
                <a:lnTo>
                  <a:pt x="11129318" y="1005148"/>
                </a:lnTo>
                <a:cubicBezTo>
                  <a:pt x="11068154" y="954936"/>
                  <a:pt x="10994904" y="921464"/>
                  <a:pt x="10897570" y="921464"/>
                </a:cubicBezTo>
                <a:cubicBezTo>
                  <a:pt x="10824375" y="921464"/>
                  <a:pt x="10764816" y="963342"/>
                  <a:pt x="10713809" y="1031393"/>
                </a:cubicBezTo>
                <a:lnTo>
                  <a:pt x="10701076" y="1051460"/>
                </a:lnTo>
                <a:lnTo>
                  <a:pt x="10698997" y="1054425"/>
                </a:lnTo>
                <a:lnTo>
                  <a:pt x="10698887" y="1054436"/>
                </a:lnTo>
                <a:lnTo>
                  <a:pt x="10667857" y="1005071"/>
                </a:lnTo>
                <a:cubicBezTo>
                  <a:pt x="10485977" y="670047"/>
                  <a:pt x="10411418" y="0"/>
                  <a:pt x="10118576" y="0"/>
                </a:cubicBezTo>
                <a:cubicBezTo>
                  <a:pt x="9825734" y="0"/>
                  <a:pt x="9750455" y="670047"/>
                  <a:pt x="9568182" y="1005071"/>
                </a:cubicBezTo>
                <a:lnTo>
                  <a:pt x="9537057" y="1054495"/>
                </a:lnTo>
                <a:lnTo>
                  <a:pt x="9536968" y="1054535"/>
                </a:lnTo>
                <a:lnTo>
                  <a:pt x="9536561" y="1054077"/>
                </a:lnTo>
                <a:lnTo>
                  <a:pt x="9522140" y="1031393"/>
                </a:lnTo>
                <a:cubicBezTo>
                  <a:pt x="9471050" y="963342"/>
                  <a:pt x="9411434" y="921464"/>
                  <a:pt x="9338224" y="921464"/>
                </a:cubicBezTo>
                <a:cubicBezTo>
                  <a:pt x="9191803" y="921464"/>
                  <a:pt x="9100043" y="974303"/>
                  <a:pt x="9022099" y="1040352"/>
                </a:cubicBezTo>
                <a:lnTo>
                  <a:pt x="9009520" y="1051945"/>
                </a:lnTo>
                <a:lnTo>
                  <a:pt x="9006931" y="1054102"/>
                </a:lnTo>
                <a:lnTo>
                  <a:pt x="9005601" y="1054977"/>
                </a:lnTo>
                <a:lnTo>
                  <a:pt x="9005523" y="1054980"/>
                </a:lnTo>
                <a:lnTo>
                  <a:pt x="8950166" y="1003961"/>
                </a:lnTo>
                <a:cubicBezTo>
                  <a:pt x="8853671" y="911544"/>
                  <a:pt x="8754218" y="815609"/>
                  <a:pt x="8558431" y="815609"/>
                </a:cubicBezTo>
                <a:cubicBezTo>
                  <a:pt x="8383169" y="815609"/>
                  <a:pt x="8285885" y="891697"/>
                  <a:pt x="8197235" y="975172"/>
                </a:cubicBezTo>
                <a:lnTo>
                  <a:pt x="8115465" y="1052362"/>
                </a:lnTo>
                <a:lnTo>
                  <a:pt x="8068287" y="996275"/>
                </a:lnTo>
                <a:cubicBezTo>
                  <a:pt x="7949944" y="843896"/>
                  <a:pt x="7853759" y="655557"/>
                  <a:pt x="7622915" y="655557"/>
                </a:cubicBezTo>
                <a:cubicBezTo>
                  <a:pt x="7379580" y="655557"/>
                  <a:pt x="7286642" y="864790"/>
                  <a:pt x="7156886" y="1021716"/>
                </a:cubicBezTo>
                <a:lnTo>
                  <a:pt x="7124344" y="1055041"/>
                </a:lnTo>
                <a:lnTo>
                  <a:pt x="7122966" y="1054035"/>
                </a:lnTo>
                <a:lnTo>
                  <a:pt x="7121675" y="1052844"/>
                </a:lnTo>
                <a:lnTo>
                  <a:pt x="7074870" y="1005148"/>
                </a:lnTo>
                <a:cubicBezTo>
                  <a:pt x="7013707" y="954936"/>
                  <a:pt x="6940456" y="921464"/>
                  <a:pt x="6843122" y="921464"/>
                </a:cubicBezTo>
                <a:cubicBezTo>
                  <a:pt x="6769927" y="921464"/>
                  <a:pt x="6710368" y="963342"/>
                  <a:pt x="6659361" y="1031393"/>
                </a:cubicBezTo>
                <a:lnTo>
                  <a:pt x="6646626" y="1051463"/>
                </a:lnTo>
                <a:lnTo>
                  <a:pt x="6644550" y="1054425"/>
                </a:lnTo>
                <a:lnTo>
                  <a:pt x="6644440" y="1054436"/>
                </a:lnTo>
                <a:lnTo>
                  <a:pt x="6613410" y="1005071"/>
                </a:lnTo>
                <a:cubicBezTo>
                  <a:pt x="6431531" y="670047"/>
                  <a:pt x="6356971" y="0"/>
                  <a:pt x="6064130" y="0"/>
                </a:cubicBezTo>
                <a:cubicBezTo>
                  <a:pt x="5771288" y="0"/>
                  <a:pt x="5696008" y="670047"/>
                  <a:pt x="5513735" y="1005071"/>
                </a:cubicBezTo>
                <a:lnTo>
                  <a:pt x="5482610" y="1054495"/>
                </a:lnTo>
                <a:lnTo>
                  <a:pt x="5482521" y="1054535"/>
                </a:lnTo>
                <a:lnTo>
                  <a:pt x="5482112" y="1054074"/>
                </a:lnTo>
                <a:lnTo>
                  <a:pt x="5467693" y="1031393"/>
                </a:lnTo>
                <a:cubicBezTo>
                  <a:pt x="5416603" y="963342"/>
                  <a:pt x="5356989" y="921464"/>
                  <a:pt x="5283779" y="921464"/>
                </a:cubicBezTo>
                <a:cubicBezTo>
                  <a:pt x="5137358" y="921464"/>
                  <a:pt x="5045596" y="974303"/>
                  <a:pt x="4967652" y="1040352"/>
                </a:cubicBezTo>
                <a:lnTo>
                  <a:pt x="4955071" y="1051947"/>
                </a:lnTo>
                <a:lnTo>
                  <a:pt x="4952487" y="1054100"/>
                </a:lnTo>
                <a:lnTo>
                  <a:pt x="4951154" y="1054977"/>
                </a:lnTo>
                <a:lnTo>
                  <a:pt x="4951076" y="1054980"/>
                </a:lnTo>
                <a:lnTo>
                  <a:pt x="4895720" y="1003961"/>
                </a:lnTo>
                <a:cubicBezTo>
                  <a:pt x="4799224" y="911544"/>
                  <a:pt x="4699771" y="815609"/>
                  <a:pt x="4503985" y="815609"/>
                </a:cubicBezTo>
                <a:cubicBezTo>
                  <a:pt x="4328723" y="815609"/>
                  <a:pt x="4231438" y="891697"/>
                  <a:pt x="4142788" y="975172"/>
                </a:cubicBezTo>
                <a:lnTo>
                  <a:pt x="4061019" y="1052362"/>
                </a:lnTo>
                <a:lnTo>
                  <a:pt x="4013839" y="996275"/>
                </a:lnTo>
                <a:cubicBezTo>
                  <a:pt x="3895498" y="843896"/>
                  <a:pt x="3799314" y="655557"/>
                  <a:pt x="3568470" y="655557"/>
                </a:cubicBezTo>
                <a:cubicBezTo>
                  <a:pt x="3325134" y="655557"/>
                  <a:pt x="3232197" y="864790"/>
                  <a:pt x="3102440" y="1021716"/>
                </a:cubicBezTo>
                <a:lnTo>
                  <a:pt x="3069899" y="1055042"/>
                </a:lnTo>
                <a:lnTo>
                  <a:pt x="3068519" y="1054034"/>
                </a:lnTo>
                <a:lnTo>
                  <a:pt x="3067234" y="1052848"/>
                </a:lnTo>
                <a:lnTo>
                  <a:pt x="3020424" y="1005148"/>
                </a:lnTo>
                <a:cubicBezTo>
                  <a:pt x="2959261" y="954936"/>
                  <a:pt x="2886011" y="921464"/>
                  <a:pt x="2788676" y="921464"/>
                </a:cubicBezTo>
                <a:cubicBezTo>
                  <a:pt x="2715481" y="921464"/>
                  <a:pt x="2655922" y="963342"/>
                  <a:pt x="2604914" y="1031393"/>
                </a:cubicBezTo>
                <a:lnTo>
                  <a:pt x="2592180" y="1051463"/>
                </a:lnTo>
                <a:lnTo>
                  <a:pt x="2590104" y="1054425"/>
                </a:lnTo>
                <a:lnTo>
                  <a:pt x="2589994" y="1054436"/>
                </a:lnTo>
                <a:lnTo>
                  <a:pt x="2558964" y="1005071"/>
                </a:lnTo>
                <a:cubicBezTo>
                  <a:pt x="2377084" y="670047"/>
                  <a:pt x="2302525" y="0"/>
                  <a:pt x="2009683" y="0"/>
                </a:cubicBezTo>
                <a:cubicBezTo>
                  <a:pt x="1716841" y="0"/>
                  <a:pt x="1641561" y="670047"/>
                  <a:pt x="1459288" y="1005071"/>
                </a:cubicBezTo>
                <a:lnTo>
                  <a:pt x="1428163" y="1054495"/>
                </a:lnTo>
                <a:lnTo>
                  <a:pt x="1428075" y="1054534"/>
                </a:lnTo>
                <a:lnTo>
                  <a:pt x="1427663" y="1054072"/>
                </a:lnTo>
                <a:lnTo>
                  <a:pt x="1413246" y="1031393"/>
                </a:lnTo>
                <a:cubicBezTo>
                  <a:pt x="1362156" y="963342"/>
                  <a:pt x="1302540" y="921464"/>
                  <a:pt x="1229330" y="921464"/>
                </a:cubicBezTo>
                <a:cubicBezTo>
                  <a:pt x="1082909" y="921464"/>
                  <a:pt x="991148" y="974303"/>
                  <a:pt x="913205" y="1040352"/>
                </a:cubicBezTo>
                <a:lnTo>
                  <a:pt x="900626" y="1051946"/>
                </a:lnTo>
                <a:lnTo>
                  <a:pt x="898038" y="1054101"/>
                </a:lnTo>
                <a:lnTo>
                  <a:pt x="897091" y="1054724"/>
                </a:lnTo>
                <a:lnTo>
                  <a:pt x="896380" y="1054752"/>
                </a:lnTo>
                <a:lnTo>
                  <a:pt x="841272" y="1003961"/>
                </a:lnTo>
                <a:cubicBezTo>
                  <a:pt x="744777" y="911544"/>
                  <a:pt x="645324" y="815609"/>
                  <a:pt x="449537" y="815609"/>
                </a:cubicBezTo>
                <a:cubicBezTo>
                  <a:pt x="274276" y="815609"/>
                  <a:pt x="176991" y="891697"/>
                  <a:pt x="88341" y="975173"/>
                </a:cubicBezTo>
                <a:lnTo>
                  <a:pt x="4155" y="1054643"/>
                </a:lnTo>
                <a:lnTo>
                  <a:pt x="2061" y="1054585"/>
                </a:lnTo>
                <a:lnTo>
                  <a:pt x="1839" y="1054496"/>
                </a:lnTo>
                <a:lnTo>
                  <a:pt x="1806" y="1054578"/>
                </a:lnTo>
                <a:lnTo>
                  <a:pt x="1735" y="1054576"/>
                </a:lnTo>
                <a:lnTo>
                  <a:pt x="1678" y="1054570"/>
                </a:lnTo>
                <a:lnTo>
                  <a:pt x="1678" y="1054574"/>
                </a:lnTo>
                <a:lnTo>
                  <a:pt x="1520" y="1054570"/>
                </a:lnTo>
                <a:lnTo>
                  <a:pt x="1520" y="1055293"/>
                </a:lnTo>
                <a:lnTo>
                  <a:pt x="585" y="1057631"/>
                </a:lnTo>
                <a:lnTo>
                  <a:pt x="83" y="1058252"/>
                </a:lnTo>
                <a:lnTo>
                  <a:pt x="166" y="1058323"/>
                </a:lnTo>
                <a:lnTo>
                  <a:pt x="160" y="1058331"/>
                </a:lnTo>
                <a:lnTo>
                  <a:pt x="193" y="1058356"/>
                </a:lnTo>
                <a:lnTo>
                  <a:pt x="35" y="1058532"/>
                </a:lnTo>
                <a:lnTo>
                  <a:pt x="0" y="1058565"/>
                </a:lnTo>
                <a:lnTo>
                  <a:pt x="3" y="1058568"/>
                </a:lnTo>
                <a:lnTo>
                  <a:pt x="0" y="1058571"/>
                </a:lnTo>
                <a:lnTo>
                  <a:pt x="35" y="1058604"/>
                </a:lnTo>
                <a:lnTo>
                  <a:pt x="193" y="1058780"/>
                </a:lnTo>
                <a:lnTo>
                  <a:pt x="160" y="1058805"/>
                </a:lnTo>
                <a:lnTo>
                  <a:pt x="166" y="1058813"/>
                </a:lnTo>
                <a:lnTo>
                  <a:pt x="83" y="1058884"/>
                </a:lnTo>
                <a:lnTo>
                  <a:pt x="585" y="1059505"/>
                </a:lnTo>
                <a:lnTo>
                  <a:pt x="1520" y="1061843"/>
                </a:lnTo>
                <a:lnTo>
                  <a:pt x="1520" y="1062566"/>
                </a:lnTo>
                <a:lnTo>
                  <a:pt x="1678" y="1062562"/>
                </a:lnTo>
                <a:lnTo>
                  <a:pt x="1678" y="1062566"/>
                </a:lnTo>
                <a:lnTo>
                  <a:pt x="1735" y="1062560"/>
                </a:lnTo>
                <a:lnTo>
                  <a:pt x="1806" y="1062558"/>
                </a:lnTo>
                <a:lnTo>
                  <a:pt x="1839" y="1062640"/>
                </a:lnTo>
                <a:lnTo>
                  <a:pt x="2061" y="1062551"/>
                </a:lnTo>
                <a:lnTo>
                  <a:pt x="4155" y="1062494"/>
                </a:lnTo>
                <a:lnTo>
                  <a:pt x="88341" y="1141964"/>
                </a:lnTo>
                <a:cubicBezTo>
                  <a:pt x="176991" y="1225439"/>
                  <a:pt x="274276" y="1301527"/>
                  <a:pt x="449537" y="1301527"/>
                </a:cubicBezTo>
                <a:cubicBezTo>
                  <a:pt x="645324" y="1301527"/>
                  <a:pt x="744777" y="1205592"/>
                  <a:pt x="841272" y="1113175"/>
                </a:cubicBezTo>
                <a:lnTo>
                  <a:pt x="896380" y="1062385"/>
                </a:lnTo>
                <a:lnTo>
                  <a:pt x="897091" y="1062412"/>
                </a:lnTo>
                <a:lnTo>
                  <a:pt x="898039" y="1063035"/>
                </a:lnTo>
                <a:lnTo>
                  <a:pt x="900625" y="1065189"/>
                </a:lnTo>
                <a:lnTo>
                  <a:pt x="913205" y="1076784"/>
                </a:lnTo>
                <a:cubicBezTo>
                  <a:pt x="991148" y="1142833"/>
                  <a:pt x="1082909" y="1195672"/>
                  <a:pt x="1229330" y="1195672"/>
                </a:cubicBezTo>
                <a:cubicBezTo>
                  <a:pt x="1302540" y="1195672"/>
                  <a:pt x="1362156" y="1153794"/>
                  <a:pt x="1413246" y="1085743"/>
                </a:cubicBezTo>
                <a:lnTo>
                  <a:pt x="1427664" y="1063062"/>
                </a:lnTo>
                <a:lnTo>
                  <a:pt x="1428074" y="1062602"/>
                </a:lnTo>
                <a:lnTo>
                  <a:pt x="1428163" y="1062641"/>
                </a:lnTo>
                <a:lnTo>
                  <a:pt x="1459288" y="1112065"/>
                </a:lnTo>
                <a:cubicBezTo>
                  <a:pt x="1641561" y="1447089"/>
                  <a:pt x="1716841" y="2117136"/>
                  <a:pt x="2009683" y="2117136"/>
                </a:cubicBezTo>
                <a:close/>
              </a:path>
            </a:pathLst>
          </a:custGeom>
          <a:gradFill>
            <a:gsLst>
              <a:gs pos="0">
                <a:schemeClr val="accent1"/>
              </a:gs>
              <a:gs pos="18000">
                <a:schemeClr val="accent2"/>
              </a:gs>
              <a:gs pos="37000">
                <a:schemeClr val="accent3"/>
              </a:gs>
              <a:gs pos="58000">
                <a:schemeClr val="accent4"/>
              </a:gs>
              <a:gs pos="80000">
                <a:schemeClr val="accent5"/>
              </a:gs>
              <a:gs pos="100000">
                <a:schemeClr val="accent6"/>
              </a:gs>
            </a:gsLst>
            <a:lin ang="10800025"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5" name="Google Shape;65;p10"/>
          <p:cNvSpPr/>
          <p:nvPr/>
        </p:nvSpPr>
        <p:spPr>
          <a:xfrm flipH="1">
            <a:off x="8335" y="95759"/>
            <a:ext cx="12175348" cy="1200790"/>
          </a:xfrm>
          <a:custGeom>
            <a:rect b="b" l="l" r="r" t="t"/>
            <a:pathLst>
              <a:path extrusionOk="0" h="1200790" w="12175348">
                <a:moveTo>
                  <a:pt x="8516100" y="1160806"/>
                </a:moveTo>
                <a:cubicBezTo>
                  <a:pt x="8415329" y="1160806"/>
                  <a:pt x="8364383" y="1170380"/>
                  <a:pt x="8313258" y="1179954"/>
                </a:cubicBezTo>
                <a:lnTo>
                  <a:pt x="8273261" y="1186291"/>
                </a:lnTo>
                <a:lnTo>
                  <a:pt x="8457737" y="1178046"/>
                </a:lnTo>
                <a:cubicBezTo>
                  <a:pt x="8528510" y="1176362"/>
                  <a:pt x="8609747" y="1177142"/>
                  <a:pt x="8719203" y="1183947"/>
                </a:cubicBezTo>
                <a:lnTo>
                  <a:pt x="8752901" y="1185291"/>
                </a:lnTo>
                <a:lnTo>
                  <a:pt x="8718684" y="1179874"/>
                </a:lnTo>
                <a:cubicBezTo>
                  <a:pt x="8667718" y="1170340"/>
                  <a:pt x="8616872" y="1160806"/>
                  <a:pt x="8516100" y="1160806"/>
                </a:cubicBezTo>
                <a:close/>
                <a:moveTo>
                  <a:pt x="4461652" y="1160806"/>
                </a:moveTo>
                <a:cubicBezTo>
                  <a:pt x="4360881" y="1160806"/>
                  <a:pt x="4309935" y="1170380"/>
                  <a:pt x="4258810" y="1179954"/>
                </a:cubicBezTo>
                <a:lnTo>
                  <a:pt x="4218813" y="1186292"/>
                </a:lnTo>
                <a:lnTo>
                  <a:pt x="4403290" y="1178046"/>
                </a:lnTo>
                <a:cubicBezTo>
                  <a:pt x="4474062" y="1176362"/>
                  <a:pt x="4555299" y="1177142"/>
                  <a:pt x="4664755" y="1183947"/>
                </a:cubicBezTo>
                <a:lnTo>
                  <a:pt x="4698454" y="1185291"/>
                </a:lnTo>
                <a:lnTo>
                  <a:pt x="4664237" y="1179874"/>
                </a:lnTo>
                <a:cubicBezTo>
                  <a:pt x="4613271" y="1170340"/>
                  <a:pt x="4562425" y="1160806"/>
                  <a:pt x="4461652" y="1160806"/>
                </a:cubicBezTo>
                <a:close/>
                <a:moveTo>
                  <a:pt x="407205" y="1160806"/>
                </a:moveTo>
                <a:cubicBezTo>
                  <a:pt x="306433" y="1160806"/>
                  <a:pt x="255487" y="1170380"/>
                  <a:pt x="204362" y="1179954"/>
                </a:cubicBezTo>
                <a:lnTo>
                  <a:pt x="164360" y="1186292"/>
                </a:lnTo>
                <a:lnTo>
                  <a:pt x="348843" y="1178046"/>
                </a:lnTo>
                <a:cubicBezTo>
                  <a:pt x="419616" y="1176362"/>
                  <a:pt x="500854" y="1177142"/>
                  <a:pt x="610310" y="1183947"/>
                </a:cubicBezTo>
                <a:lnTo>
                  <a:pt x="644005" y="1185291"/>
                </a:lnTo>
                <a:lnTo>
                  <a:pt x="609788" y="1179874"/>
                </a:lnTo>
                <a:cubicBezTo>
                  <a:pt x="558823" y="1170340"/>
                  <a:pt x="507977" y="1160806"/>
                  <a:pt x="407205" y="1160806"/>
                </a:cubicBezTo>
                <a:close/>
                <a:moveTo>
                  <a:pt x="10142841" y="1145057"/>
                </a:moveTo>
                <a:cubicBezTo>
                  <a:pt x="10042269" y="1145057"/>
                  <a:pt x="9991244" y="1158468"/>
                  <a:pt x="9940018" y="1171889"/>
                </a:cubicBezTo>
                <a:lnTo>
                  <a:pt x="9881886" y="1184789"/>
                </a:lnTo>
                <a:lnTo>
                  <a:pt x="9991042" y="1177449"/>
                </a:lnTo>
                <a:cubicBezTo>
                  <a:pt x="10038367" y="1174449"/>
                  <a:pt x="10087858" y="1172115"/>
                  <a:pt x="10142881" y="1172115"/>
                </a:cubicBezTo>
                <a:cubicBezTo>
                  <a:pt x="10243653" y="1172115"/>
                  <a:pt x="10294639" y="1176572"/>
                  <a:pt x="10345564" y="1181030"/>
                </a:cubicBezTo>
                <a:lnTo>
                  <a:pt x="10395690" y="1183238"/>
                </a:lnTo>
                <a:lnTo>
                  <a:pt x="10345025" y="1171679"/>
                </a:lnTo>
                <a:cubicBezTo>
                  <a:pt x="10223827" y="1139701"/>
                  <a:pt x="10141402" y="1144897"/>
                  <a:pt x="10142841" y="1145057"/>
                </a:cubicBezTo>
                <a:close/>
                <a:moveTo>
                  <a:pt x="6088393" y="1145057"/>
                </a:moveTo>
                <a:cubicBezTo>
                  <a:pt x="5987822" y="1145057"/>
                  <a:pt x="5936796" y="1158468"/>
                  <a:pt x="5885571" y="1171889"/>
                </a:cubicBezTo>
                <a:lnTo>
                  <a:pt x="5827438" y="1184789"/>
                </a:lnTo>
                <a:lnTo>
                  <a:pt x="5936594" y="1177449"/>
                </a:lnTo>
                <a:cubicBezTo>
                  <a:pt x="5983919" y="1174449"/>
                  <a:pt x="6033411" y="1172115"/>
                  <a:pt x="6088433" y="1172115"/>
                </a:cubicBezTo>
                <a:cubicBezTo>
                  <a:pt x="6189205" y="1172115"/>
                  <a:pt x="6240191" y="1176572"/>
                  <a:pt x="6291117" y="1181030"/>
                </a:cubicBezTo>
                <a:lnTo>
                  <a:pt x="6341242" y="1183238"/>
                </a:lnTo>
                <a:lnTo>
                  <a:pt x="6290577" y="1171679"/>
                </a:lnTo>
                <a:cubicBezTo>
                  <a:pt x="6169379" y="1139701"/>
                  <a:pt x="6086955" y="1144897"/>
                  <a:pt x="6088393" y="1145057"/>
                </a:cubicBezTo>
                <a:close/>
                <a:moveTo>
                  <a:pt x="2033945" y="1145057"/>
                </a:moveTo>
                <a:cubicBezTo>
                  <a:pt x="1933373" y="1145057"/>
                  <a:pt x="1882348" y="1158468"/>
                  <a:pt x="1831122" y="1171889"/>
                </a:cubicBezTo>
                <a:lnTo>
                  <a:pt x="1772989" y="1184789"/>
                </a:lnTo>
                <a:lnTo>
                  <a:pt x="1882148" y="1177449"/>
                </a:lnTo>
                <a:cubicBezTo>
                  <a:pt x="1929473" y="1174449"/>
                  <a:pt x="1978965" y="1172115"/>
                  <a:pt x="2033988" y="1172115"/>
                </a:cubicBezTo>
                <a:cubicBezTo>
                  <a:pt x="2134759" y="1172115"/>
                  <a:pt x="2185744" y="1176572"/>
                  <a:pt x="2236671" y="1181030"/>
                </a:cubicBezTo>
                <a:lnTo>
                  <a:pt x="2286793" y="1183238"/>
                </a:lnTo>
                <a:lnTo>
                  <a:pt x="2236129" y="1171679"/>
                </a:lnTo>
                <a:cubicBezTo>
                  <a:pt x="2114931" y="1139701"/>
                  <a:pt x="2032507" y="1144897"/>
                  <a:pt x="2033945" y="1145057"/>
                </a:cubicBezTo>
                <a:close/>
                <a:moveTo>
                  <a:pt x="8515860" y="1136334"/>
                </a:moveTo>
                <a:cubicBezTo>
                  <a:pt x="8489558" y="1139132"/>
                  <a:pt x="8437912" y="1129060"/>
                  <a:pt x="8313516" y="1168312"/>
                </a:cubicBezTo>
                <a:lnTo>
                  <a:pt x="8298185" y="1172143"/>
                </a:lnTo>
                <a:lnTo>
                  <a:pt x="8351326" y="1163329"/>
                </a:lnTo>
                <a:cubicBezTo>
                  <a:pt x="8391991" y="1156598"/>
                  <a:pt x="8439812" y="1151213"/>
                  <a:pt x="8516021" y="1151213"/>
                </a:cubicBezTo>
                <a:cubicBezTo>
                  <a:pt x="8584542" y="1150326"/>
                  <a:pt x="8652960" y="1156729"/>
                  <a:pt x="8720122" y="1170320"/>
                </a:cubicBezTo>
                <a:lnTo>
                  <a:pt x="8732634" y="1172224"/>
                </a:lnTo>
                <a:lnTo>
                  <a:pt x="8717643" y="1168312"/>
                </a:lnTo>
                <a:cubicBezTo>
                  <a:pt x="8652783" y="1145872"/>
                  <a:pt x="8584477" y="1135047"/>
                  <a:pt x="8515860" y="1136334"/>
                </a:cubicBezTo>
                <a:close/>
                <a:moveTo>
                  <a:pt x="4461412" y="1136334"/>
                </a:moveTo>
                <a:cubicBezTo>
                  <a:pt x="4435110" y="1139132"/>
                  <a:pt x="4383464" y="1129060"/>
                  <a:pt x="4259068" y="1168312"/>
                </a:cubicBezTo>
                <a:lnTo>
                  <a:pt x="4243738" y="1172143"/>
                </a:lnTo>
                <a:lnTo>
                  <a:pt x="4296878" y="1163329"/>
                </a:lnTo>
                <a:cubicBezTo>
                  <a:pt x="4337543" y="1156598"/>
                  <a:pt x="4385365" y="1151213"/>
                  <a:pt x="4461573" y="1151213"/>
                </a:cubicBezTo>
                <a:cubicBezTo>
                  <a:pt x="4530096" y="1150326"/>
                  <a:pt x="4598512" y="1156729"/>
                  <a:pt x="4665675" y="1170320"/>
                </a:cubicBezTo>
                <a:lnTo>
                  <a:pt x="4678187" y="1172224"/>
                </a:lnTo>
                <a:lnTo>
                  <a:pt x="4663196" y="1168312"/>
                </a:lnTo>
                <a:cubicBezTo>
                  <a:pt x="4598335" y="1145872"/>
                  <a:pt x="4530029" y="1135047"/>
                  <a:pt x="4461412" y="1136334"/>
                </a:cubicBezTo>
                <a:close/>
                <a:moveTo>
                  <a:pt x="406964" y="1136334"/>
                </a:moveTo>
                <a:cubicBezTo>
                  <a:pt x="380662" y="1139132"/>
                  <a:pt x="329016" y="1129060"/>
                  <a:pt x="204620" y="1168312"/>
                </a:cubicBezTo>
                <a:lnTo>
                  <a:pt x="184247" y="1173403"/>
                </a:lnTo>
                <a:lnTo>
                  <a:pt x="203363" y="1170360"/>
                </a:lnTo>
                <a:cubicBezTo>
                  <a:pt x="254369" y="1160787"/>
                  <a:pt x="305514" y="1151213"/>
                  <a:pt x="407125" y="1151213"/>
                </a:cubicBezTo>
                <a:cubicBezTo>
                  <a:pt x="475647" y="1150326"/>
                  <a:pt x="544065" y="1156729"/>
                  <a:pt x="611227" y="1170320"/>
                </a:cubicBezTo>
                <a:lnTo>
                  <a:pt x="623739" y="1172224"/>
                </a:lnTo>
                <a:lnTo>
                  <a:pt x="608748" y="1168312"/>
                </a:lnTo>
                <a:cubicBezTo>
                  <a:pt x="543888" y="1145872"/>
                  <a:pt x="475581" y="1135047"/>
                  <a:pt x="406964" y="1136334"/>
                </a:cubicBezTo>
                <a:close/>
                <a:moveTo>
                  <a:pt x="9329711" y="1122353"/>
                </a:moveTo>
                <a:cubicBezTo>
                  <a:pt x="9229139" y="1122353"/>
                  <a:pt x="9178253" y="1141500"/>
                  <a:pt x="9127108" y="1160647"/>
                </a:cubicBezTo>
                <a:lnTo>
                  <a:pt x="9054986" y="1183481"/>
                </a:lnTo>
                <a:lnTo>
                  <a:pt x="9121610" y="1178779"/>
                </a:lnTo>
                <a:cubicBezTo>
                  <a:pt x="9244643" y="1166906"/>
                  <a:pt x="9338059" y="1153053"/>
                  <a:pt x="9532733" y="1177471"/>
                </a:cubicBezTo>
                <a:lnTo>
                  <a:pt x="9602182" y="1182538"/>
                </a:lnTo>
                <a:lnTo>
                  <a:pt x="9531334" y="1160326"/>
                </a:lnTo>
                <a:cubicBezTo>
                  <a:pt x="9467529" y="1133681"/>
                  <a:pt x="9398840" y="1120745"/>
                  <a:pt x="9329711" y="1122353"/>
                </a:cubicBezTo>
                <a:close/>
                <a:moveTo>
                  <a:pt x="5275263" y="1122353"/>
                </a:moveTo>
                <a:cubicBezTo>
                  <a:pt x="5174691" y="1122353"/>
                  <a:pt x="5123806" y="1141500"/>
                  <a:pt x="5072660" y="1160647"/>
                </a:cubicBezTo>
                <a:lnTo>
                  <a:pt x="5000538" y="1183481"/>
                </a:lnTo>
                <a:lnTo>
                  <a:pt x="5067164" y="1178779"/>
                </a:lnTo>
                <a:cubicBezTo>
                  <a:pt x="5190198" y="1166906"/>
                  <a:pt x="5283613" y="1153053"/>
                  <a:pt x="5478286" y="1177471"/>
                </a:cubicBezTo>
                <a:lnTo>
                  <a:pt x="5547735" y="1182538"/>
                </a:lnTo>
                <a:lnTo>
                  <a:pt x="5476887" y="1160326"/>
                </a:lnTo>
                <a:cubicBezTo>
                  <a:pt x="5413082" y="1133681"/>
                  <a:pt x="5344392" y="1120745"/>
                  <a:pt x="5275263" y="1122353"/>
                </a:cubicBezTo>
                <a:close/>
                <a:moveTo>
                  <a:pt x="1220815" y="1122353"/>
                </a:moveTo>
                <a:cubicBezTo>
                  <a:pt x="1120243" y="1122353"/>
                  <a:pt x="1069358" y="1141500"/>
                  <a:pt x="1018212" y="1160647"/>
                </a:cubicBezTo>
                <a:lnTo>
                  <a:pt x="946090" y="1183481"/>
                </a:lnTo>
                <a:lnTo>
                  <a:pt x="1012717" y="1178779"/>
                </a:lnTo>
                <a:cubicBezTo>
                  <a:pt x="1135750" y="1166906"/>
                  <a:pt x="1229166" y="1153053"/>
                  <a:pt x="1423840" y="1177471"/>
                </a:cubicBezTo>
                <a:lnTo>
                  <a:pt x="1493286" y="1182538"/>
                </a:lnTo>
                <a:lnTo>
                  <a:pt x="1422439" y="1160326"/>
                </a:lnTo>
                <a:cubicBezTo>
                  <a:pt x="1358634" y="1133681"/>
                  <a:pt x="1289944" y="1120745"/>
                  <a:pt x="1220815" y="1122353"/>
                </a:cubicBezTo>
                <a:close/>
                <a:moveTo>
                  <a:pt x="11768783" y="1121872"/>
                </a:moveTo>
                <a:cubicBezTo>
                  <a:pt x="11668130" y="1121872"/>
                  <a:pt x="11617225" y="1141000"/>
                  <a:pt x="11566069" y="1160137"/>
                </a:cubicBezTo>
                <a:lnTo>
                  <a:pt x="11491168" y="1183843"/>
                </a:lnTo>
                <a:lnTo>
                  <a:pt x="11607395" y="1172648"/>
                </a:lnTo>
                <a:cubicBezTo>
                  <a:pt x="11657772" y="1167928"/>
                  <a:pt x="11710941" y="1164121"/>
                  <a:pt x="11769461" y="1164121"/>
                </a:cubicBezTo>
                <a:cubicBezTo>
                  <a:pt x="11845370" y="1164121"/>
                  <a:pt x="11892959" y="1167696"/>
                  <a:pt x="11933469" y="1172165"/>
                </a:cubicBezTo>
                <a:lnTo>
                  <a:pt x="12049920" y="1185011"/>
                </a:lnTo>
                <a:lnTo>
                  <a:pt x="11971185" y="1160087"/>
                </a:lnTo>
                <a:cubicBezTo>
                  <a:pt x="11920120" y="1140980"/>
                  <a:pt x="11869274" y="1121872"/>
                  <a:pt x="11768783" y="1121872"/>
                </a:cubicBezTo>
                <a:close/>
                <a:moveTo>
                  <a:pt x="7714335" y="1121872"/>
                </a:moveTo>
                <a:cubicBezTo>
                  <a:pt x="7613683" y="1121872"/>
                  <a:pt x="7562777" y="1141000"/>
                  <a:pt x="7511621" y="1160137"/>
                </a:cubicBezTo>
                <a:lnTo>
                  <a:pt x="7436721" y="1183843"/>
                </a:lnTo>
                <a:lnTo>
                  <a:pt x="7552948" y="1172648"/>
                </a:lnTo>
                <a:cubicBezTo>
                  <a:pt x="7603325" y="1167928"/>
                  <a:pt x="7656494" y="1164121"/>
                  <a:pt x="7715014" y="1164121"/>
                </a:cubicBezTo>
                <a:cubicBezTo>
                  <a:pt x="7790923" y="1164121"/>
                  <a:pt x="7838512" y="1167696"/>
                  <a:pt x="7879021" y="1172165"/>
                </a:cubicBezTo>
                <a:lnTo>
                  <a:pt x="7995108" y="1184971"/>
                </a:lnTo>
                <a:lnTo>
                  <a:pt x="7935995" y="1167215"/>
                </a:lnTo>
                <a:cubicBezTo>
                  <a:pt x="7877608" y="1146055"/>
                  <a:pt x="7827388" y="1121872"/>
                  <a:pt x="7714335" y="1121872"/>
                </a:cubicBezTo>
                <a:close/>
                <a:moveTo>
                  <a:pt x="3659887" y="1121872"/>
                </a:moveTo>
                <a:cubicBezTo>
                  <a:pt x="3559235" y="1121872"/>
                  <a:pt x="3508330" y="1141000"/>
                  <a:pt x="3457174" y="1160137"/>
                </a:cubicBezTo>
                <a:lnTo>
                  <a:pt x="3382273" y="1183843"/>
                </a:lnTo>
                <a:lnTo>
                  <a:pt x="3498501" y="1172648"/>
                </a:lnTo>
                <a:cubicBezTo>
                  <a:pt x="3548878" y="1167928"/>
                  <a:pt x="3602047" y="1164121"/>
                  <a:pt x="3660567" y="1164121"/>
                </a:cubicBezTo>
                <a:cubicBezTo>
                  <a:pt x="3736476" y="1164121"/>
                  <a:pt x="3784065" y="1167696"/>
                  <a:pt x="3824575" y="1172165"/>
                </a:cubicBezTo>
                <a:lnTo>
                  <a:pt x="3940660" y="1184970"/>
                </a:lnTo>
                <a:lnTo>
                  <a:pt x="3881548" y="1167215"/>
                </a:lnTo>
                <a:cubicBezTo>
                  <a:pt x="3823161" y="1146055"/>
                  <a:pt x="3772941" y="1121872"/>
                  <a:pt x="3659887" y="1121872"/>
                </a:cubicBezTo>
                <a:close/>
                <a:moveTo>
                  <a:pt x="8515700" y="1111491"/>
                </a:moveTo>
                <a:cubicBezTo>
                  <a:pt x="8489398" y="1115408"/>
                  <a:pt x="8438073" y="1101258"/>
                  <a:pt x="8313917" y="1155780"/>
                </a:cubicBezTo>
                <a:lnTo>
                  <a:pt x="8298950" y="1161764"/>
                </a:lnTo>
                <a:lnTo>
                  <a:pt x="8351067" y="1147377"/>
                </a:lnTo>
                <a:cubicBezTo>
                  <a:pt x="8391928" y="1136135"/>
                  <a:pt x="8439891" y="1127141"/>
                  <a:pt x="8515860" y="1127141"/>
                </a:cubicBezTo>
                <a:cubicBezTo>
                  <a:pt x="8542882" y="1130019"/>
                  <a:pt x="8594447" y="1119705"/>
                  <a:pt x="8720442" y="1159119"/>
                </a:cubicBezTo>
                <a:lnTo>
                  <a:pt x="8731252" y="1161826"/>
                </a:lnTo>
                <a:lnTo>
                  <a:pt x="8678925" y="1139721"/>
                </a:lnTo>
                <a:cubicBezTo>
                  <a:pt x="8638280" y="1124037"/>
                  <a:pt x="8590830" y="1111491"/>
                  <a:pt x="8515700" y="1111491"/>
                </a:cubicBezTo>
                <a:close/>
                <a:moveTo>
                  <a:pt x="4461253" y="1111491"/>
                </a:moveTo>
                <a:cubicBezTo>
                  <a:pt x="4434951" y="1115408"/>
                  <a:pt x="4383626" y="1101258"/>
                  <a:pt x="4259470" y="1155780"/>
                </a:cubicBezTo>
                <a:lnTo>
                  <a:pt x="4244501" y="1161764"/>
                </a:lnTo>
                <a:lnTo>
                  <a:pt x="4296619" y="1147377"/>
                </a:lnTo>
                <a:cubicBezTo>
                  <a:pt x="4337480" y="1136135"/>
                  <a:pt x="4385444" y="1127141"/>
                  <a:pt x="4461412" y="1127141"/>
                </a:cubicBezTo>
                <a:cubicBezTo>
                  <a:pt x="4488434" y="1130019"/>
                  <a:pt x="4539999" y="1119705"/>
                  <a:pt x="4665994" y="1159119"/>
                </a:cubicBezTo>
                <a:lnTo>
                  <a:pt x="4676805" y="1161826"/>
                </a:lnTo>
                <a:lnTo>
                  <a:pt x="4624477" y="1139721"/>
                </a:lnTo>
                <a:cubicBezTo>
                  <a:pt x="4583833" y="1124037"/>
                  <a:pt x="4536382" y="1111491"/>
                  <a:pt x="4461253" y="1111491"/>
                </a:cubicBezTo>
                <a:close/>
                <a:moveTo>
                  <a:pt x="406806" y="1111491"/>
                </a:moveTo>
                <a:cubicBezTo>
                  <a:pt x="380504" y="1115408"/>
                  <a:pt x="329179" y="1101258"/>
                  <a:pt x="205022" y="1155780"/>
                </a:cubicBezTo>
                <a:lnTo>
                  <a:pt x="178888" y="1165487"/>
                </a:lnTo>
                <a:lnTo>
                  <a:pt x="202902" y="1159120"/>
                </a:lnTo>
                <a:cubicBezTo>
                  <a:pt x="254168" y="1143130"/>
                  <a:pt x="305673" y="1127141"/>
                  <a:pt x="406964" y="1127141"/>
                </a:cubicBezTo>
                <a:cubicBezTo>
                  <a:pt x="433986" y="1130019"/>
                  <a:pt x="485551" y="1119705"/>
                  <a:pt x="611546" y="1159119"/>
                </a:cubicBezTo>
                <a:lnTo>
                  <a:pt x="622358" y="1161826"/>
                </a:lnTo>
                <a:lnTo>
                  <a:pt x="570030" y="1139721"/>
                </a:lnTo>
                <a:cubicBezTo>
                  <a:pt x="529385" y="1124037"/>
                  <a:pt x="481935" y="1111491"/>
                  <a:pt x="406806" y="1111491"/>
                </a:cubicBezTo>
                <a:close/>
                <a:moveTo>
                  <a:pt x="10141961" y="1110352"/>
                </a:moveTo>
                <a:cubicBezTo>
                  <a:pt x="10029537" y="1110352"/>
                  <a:pt x="9979061" y="1138658"/>
                  <a:pt x="9920316" y="1163425"/>
                </a:cubicBezTo>
                <a:lnTo>
                  <a:pt x="9897164" y="1171519"/>
                </a:lnTo>
                <a:lnTo>
                  <a:pt x="9938340" y="1162356"/>
                </a:lnTo>
                <a:cubicBezTo>
                  <a:pt x="9989565" y="1148935"/>
                  <a:pt x="10040991" y="1135504"/>
                  <a:pt x="10142362" y="1135464"/>
                </a:cubicBezTo>
                <a:cubicBezTo>
                  <a:pt x="10243653" y="1135464"/>
                  <a:pt x="10294858" y="1148855"/>
                  <a:pt x="10345894" y="1162246"/>
                </a:cubicBezTo>
                <a:lnTo>
                  <a:pt x="10392361" y="1172595"/>
                </a:lnTo>
                <a:lnTo>
                  <a:pt x="10343424" y="1154642"/>
                </a:lnTo>
                <a:cubicBezTo>
                  <a:pt x="10293858" y="1132816"/>
                  <a:pt x="10242692" y="1110352"/>
                  <a:pt x="10141961" y="1110352"/>
                </a:cubicBezTo>
                <a:close/>
                <a:moveTo>
                  <a:pt x="6087513" y="1110352"/>
                </a:moveTo>
                <a:cubicBezTo>
                  <a:pt x="5975090" y="1110352"/>
                  <a:pt x="5924614" y="1138658"/>
                  <a:pt x="5865868" y="1163425"/>
                </a:cubicBezTo>
                <a:lnTo>
                  <a:pt x="5842717" y="1171518"/>
                </a:lnTo>
                <a:lnTo>
                  <a:pt x="5883892" y="1162356"/>
                </a:lnTo>
                <a:cubicBezTo>
                  <a:pt x="5935118" y="1148935"/>
                  <a:pt x="5986543" y="1135504"/>
                  <a:pt x="6087914" y="1135464"/>
                </a:cubicBezTo>
                <a:cubicBezTo>
                  <a:pt x="6189205" y="1135464"/>
                  <a:pt x="6240410" y="1148855"/>
                  <a:pt x="6291446" y="1162246"/>
                </a:cubicBezTo>
                <a:lnTo>
                  <a:pt x="6337915" y="1172596"/>
                </a:lnTo>
                <a:lnTo>
                  <a:pt x="6288977" y="1154642"/>
                </a:lnTo>
                <a:cubicBezTo>
                  <a:pt x="6239410" y="1132816"/>
                  <a:pt x="6188245" y="1110352"/>
                  <a:pt x="6087513" y="1110352"/>
                </a:cubicBezTo>
                <a:close/>
                <a:moveTo>
                  <a:pt x="2033065" y="1110352"/>
                </a:moveTo>
                <a:cubicBezTo>
                  <a:pt x="1920641" y="1110352"/>
                  <a:pt x="1870166" y="1138658"/>
                  <a:pt x="1811420" y="1163425"/>
                </a:cubicBezTo>
                <a:lnTo>
                  <a:pt x="1788269" y="1171518"/>
                </a:lnTo>
                <a:lnTo>
                  <a:pt x="1829444" y="1162356"/>
                </a:lnTo>
                <a:cubicBezTo>
                  <a:pt x="1880669" y="1148935"/>
                  <a:pt x="1932095" y="1135504"/>
                  <a:pt x="2033466" y="1135464"/>
                </a:cubicBezTo>
                <a:cubicBezTo>
                  <a:pt x="2134758" y="1135464"/>
                  <a:pt x="2185963" y="1148855"/>
                  <a:pt x="2236999" y="1162246"/>
                </a:cubicBezTo>
                <a:lnTo>
                  <a:pt x="2283467" y="1172596"/>
                </a:lnTo>
                <a:lnTo>
                  <a:pt x="2234529" y="1154642"/>
                </a:lnTo>
                <a:cubicBezTo>
                  <a:pt x="2184963" y="1132816"/>
                  <a:pt x="2133797" y="1110352"/>
                  <a:pt x="2033065" y="1110352"/>
                </a:cubicBezTo>
                <a:close/>
                <a:moveTo>
                  <a:pt x="7964162" y="1107612"/>
                </a:moveTo>
                <a:lnTo>
                  <a:pt x="7969048" y="1114053"/>
                </a:lnTo>
                <a:lnTo>
                  <a:pt x="7969592" y="1114579"/>
                </a:lnTo>
                <a:close/>
                <a:moveTo>
                  <a:pt x="3909699" y="1107591"/>
                </a:moveTo>
                <a:lnTo>
                  <a:pt x="3914601" y="1114053"/>
                </a:lnTo>
                <a:lnTo>
                  <a:pt x="3915146" y="1114581"/>
                </a:lnTo>
                <a:close/>
                <a:moveTo>
                  <a:pt x="10363715" y="1092801"/>
                </a:moveTo>
                <a:lnTo>
                  <a:pt x="10386110" y="1117424"/>
                </a:lnTo>
                <a:lnTo>
                  <a:pt x="10392009" y="1122491"/>
                </a:lnTo>
                <a:close/>
                <a:moveTo>
                  <a:pt x="6309260" y="1092793"/>
                </a:moveTo>
                <a:lnTo>
                  <a:pt x="6331663" y="1117424"/>
                </a:lnTo>
                <a:lnTo>
                  <a:pt x="6337562" y="1122492"/>
                </a:lnTo>
                <a:close/>
                <a:moveTo>
                  <a:pt x="2254807" y="1092787"/>
                </a:moveTo>
                <a:lnTo>
                  <a:pt x="2277216" y="1117424"/>
                </a:lnTo>
                <a:lnTo>
                  <a:pt x="2283117" y="1122494"/>
                </a:lnTo>
                <a:close/>
                <a:moveTo>
                  <a:pt x="8515501" y="1085989"/>
                </a:moveTo>
                <a:cubicBezTo>
                  <a:pt x="8489519" y="1090865"/>
                  <a:pt x="8437873" y="1072957"/>
                  <a:pt x="8314197" y="1142830"/>
                </a:cubicBezTo>
                <a:lnTo>
                  <a:pt x="8292380" y="1154045"/>
                </a:lnTo>
                <a:lnTo>
                  <a:pt x="8330534" y="1138218"/>
                </a:lnTo>
                <a:cubicBezTo>
                  <a:pt x="8376208" y="1118989"/>
                  <a:pt x="8426886" y="1101896"/>
                  <a:pt x="8515621" y="1101896"/>
                </a:cubicBezTo>
                <a:cubicBezTo>
                  <a:pt x="8540883" y="1105654"/>
                  <a:pt x="8594767" y="1091584"/>
                  <a:pt x="8720602" y="1146827"/>
                </a:cubicBezTo>
                <a:lnTo>
                  <a:pt x="8730302" y="1150429"/>
                </a:lnTo>
                <a:lnTo>
                  <a:pt x="8678652" y="1122262"/>
                </a:lnTo>
                <a:cubicBezTo>
                  <a:pt x="8638189" y="1102110"/>
                  <a:pt x="8590870" y="1085989"/>
                  <a:pt x="8515501" y="1085989"/>
                </a:cubicBezTo>
                <a:close/>
                <a:moveTo>
                  <a:pt x="4461053" y="1085989"/>
                </a:moveTo>
                <a:cubicBezTo>
                  <a:pt x="4435072" y="1090865"/>
                  <a:pt x="4383426" y="1072957"/>
                  <a:pt x="4259750" y="1142830"/>
                </a:cubicBezTo>
                <a:lnTo>
                  <a:pt x="4237932" y="1154046"/>
                </a:lnTo>
                <a:lnTo>
                  <a:pt x="4276086" y="1138218"/>
                </a:lnTo>
                <a:cubicBezTo>
                  <a:pt x="4321760" y="1118989"/>
                  <a:pt x="4372438" y="1101896"/>
                  <a:pt x="4461174" y="1101896"/>
                </a:cubicBezTo>
                <a:cubicBezTo>
                  <a:pt x="4486436" y="1105654"/>
                  <a:pt x="4540320" y="1091584"/>
                  <a:pt x="4666155" y="1146827"/>
                </a:cubicBezTo>
                <a:lnTo>
                  <a:pt x="4675855" y="1150430"/>
                </a:lnTo>
                <a:lnTo>
                  <a:pt x="4624205" y="1122262"/>
                </a:lnTo>
                <a:cubicBezTo>
                  <a:pt x="4583742" y="1102110"/>
                  <a:pt x="4536422" y="1085989"/>
                  <a:pt x="4461053" y="1085989"/>
                </a:cubicBezTo>
                <a:close/>
                <a:moveTo>
                  <a:pt x="406606" y="1085989"/>
                </a:moveTo>
                <a:cubicBezTo>
                  <a:pt x="380624" y="1090865"/>
                  <a:pt x="328978" y="1072957"/>
                  <a:pt x="205302" y="1142830"/>
                </a:cubicBezTo>
                <a:lnTo>
                  <a:pt x="181126" y="1154378"/>
                </a:lnTo>
                <a:lnTo>
                  <a:pt x="202273" y="1146547"/>
                </a:lnTo>
                <a:cubicBezTo>
                  <a:pt x="253609" y="1124221"/>
                  <a:pt x="305314" y="1101896"/>
                  <a:pt x="406726" y="1101896"/>
                </a:cubicBezTo>
                <a:cubicBezTo>
                  <a:pt x="431988" y="1105654"/>
                  <a:pt x="485872" y="1091584"/>
                  <a:pt x="611706" y="1146827"/>
                </a:cubicBezTo>
                <a:lnTo>
                  <a:pt x="621409" y="1150430"/>
                </a:lnTo>
                <a:lnTo>
                  <a:pt x="569757" y="1122262"/>
                </a:lnTo>
                <a:cubicBezTo>
                  <a:pt x="529294" y="1102110"/>
                  <a:pt x="481975" y="1085989"/>
                  <a:pt x="406606" y="1085989"/>
                </a:cubicBezTo>
                <a:close/>
                <a:moveTo>
                  <a:pt x="10141882" y="1075275"/>
                </a:moveTo>
                <a:cubicBezTo>
                  <a:pt x="10028244" y="1075275"/>
                  <a:pt x="9978653" y="1114913"/>
                  <a:pt x="9920502" y="1149596"/>
                </a:cubicBezTo>
                <a:lnTo>
                  <a:pt x="9898882" y="1160247"/>
                </a:lnTo>
                <a:lnTo>
                  <a:pt x="9937059" y="1146247"/>
                </a:lnTo>
                <a:cubicBezTo>
                  <a:pt x="9987505" y="1124102"/>
                  <a:pt x="10039630" y="1101159"/>
                  <a:pt x="10142121" y="1101159"/>
                </a:cubicBezTo>
                <a:cubicBezTo>
                  <a:pt x="10243333" y="1101159"/>
                  <a:pt x="10294778" y="1123484"/>
                  <a:pt x="10345983" y="1145809"/>
                </a:cubicBezTo>
                <a:lnTo>
                  <a:pt x="10381398" y="1158935"/>
                </a:lnTo>
                <a:lnTo>
                  <a:pt x="10342865" y="1137233"/>
                </a:lnTo>
                <a:cubicBezTo>
                  <a:pt x="10291140" y="1105255"/>
                  <a:pt x="10242294" y="1075275"/>
                  <a:pt x="10141882" y="1075275"/>
                </a:cubicBezTo>
                <a:close/>
                <a:moveTo>
                  <a:pt x="6087434" y="1075275"/>
                </a:moveTo>
                <a:cubicBezTo>
                  <a:pt x="5973796" y="1075275"/>
                  <a:pt x="5924206" y="1114913"/>
                  <a:pt x="5866055" y="1149596"/>
                </a:cubicBezTo>
                <a:lnTo>
                  <a:pt x="5844436" y="1160247"/>
                </a:lnTo>
                <a:lnTo>
                  <a:pt x="5882611" y="1146247"/>
                </a:lnTo>
                <a:cubicBezTo>
                  <a:pt x="5933057" y="1124102"/>
                  <a:pt x="5985182" y="1101159"/>
                  <a:pt x="6087674" y="1101159"/>
                </a:cubicBezTo>
                <a:cubicBezTo>
                  <a:pt x="6188885" y="1101159"/>
                  <a:pt x="6240330" y="1123484"/>
                  <a:pt x="6291535" y="1145809"/>
                </a:cubicBezTo>
                <a:lnTo>
                  <a:pt x="6326952" y="1158936"/>
                </a:lnTo>
                <a:lnTo>
                  <a:pt x="6288418" y="1137233"/>
                </a:lnTo>
                <a:cubicBezTo>
                  <a:pt x="6236692" y="1105255"/>
                  <a:pt x="6187846" y="1075275"/>
                  <a:pt x="6087434" y="1075275"/>
                </a:cubicBezTo>
                <a:close/>
                <a:moveTo>
                  <a:pt x="2032987" y="1075275"/>
                </a:moveTo>
                <a:cubicBezTo>
                  <a:pt x="1919349" y="1075275"/>
                  <a:pt x="1869758" y="1114913"/>
                  <a:pt x="1811607" y="1149596"/>
                </a:cubicBezTo>
                <a:lnTo>
                  <a:pt x="1789989" y="1160246"/>
                </a:lnTo>
                <a:lnTo>
                  <a:pt x="1828163" y="1146247"/>
                </a:lnTo>
                <a:cubicBezTo>
                  <a:pt x="1878609" y="1124102"/>
                  <a:pt x="1930734" y="1101159"/>
                  <a:pt x="2033225" y="1101159"/>
                </a:cubicBezTo>
                <a:cubicBezTo>
                  <a:pt x="2134437" y="1101159"/>
                  <a:pt x="2185883" y="1123484"/>
                  <a:pt x="2237088" y="1145809"/>
                </a:cubicBezTo>
                <a:lnTo>
                  <a:pt x="2272504" y="1158935"/>
                </a:lnTo>
                <a:lnTo>
                  <a:pt x="2233971" y="1137233"/>
                </a:lnTo>
                <a:cubicBezTo>
                  <a:pt x="2182246" y="1105255"/>
                  <a:pt x="2133398" y="1075275"/>
                  <a:pt x="2032987" y="1075275"/>
                </a:cubicBezTo>
                <a:close/>
                <a:moveTo>
                  <a:pt x="9328990" y="1072377"/>
                </a:moveTo>
                <a:cubicBezTo>
                  <a:pt x="9215352" y="1072377"/>
                  <a:pt x="9165762" y="1112850"/>
                  <a:pt x="9107610" y="1148264"/>
                </a:cubicBezTo>
                <a:lnTo>
                  <a:pt x="9062086" y="1171164"/>
                </a:lnTo>
                <a:lnTo>
                  <a:pt x="9125259" y="1151083"/>
                </a:lnTo>
                <a:cubicBezTo>
                  <a:pt x="9176394" y="1131946"/>
                  <a:pt x="9227779" y="1112799"/>
                  <a:pt x="9329390" y="1112759"/>
                </a:cubicBezTo>
                <a:cubicBezTo>
                  <a:pt x="9430762" y="1112759"/>
                  <a:pt x="9482047" y="1131866"/>
                  <a:pt x="9533113" y="1150974"/>
                </a:cubicBezTo>
                <a:lnTo>
                  <a:pt x="9595713" y="1170869"/>
                </a:lnTo>
                <a:lnTo>
                  <a:pt x="9550119" y="1147979"/>
                </a:lnTo>
                <a:cubicBezTo>
                  <a:pt x="9492064" y="1112698"/>
                  <a:pt x="9442538" y="1072377"/>
                  <a:pt x="9328990" y="1072377"/>
                </a:cubicBezTo>
                <a:close/>
                <a:moveTo>
                  <a:pt x="5274542" y="1072377"/>
                </a:moveTo>
                <a:cubicBezTo>
                  <a:pt x="5160905" y="1072377"/>
                  <a:pt x="5111314" y="1112850"/>
                  <a:pt x="5053163" y="1148264"/>
                </a:cubicBezTo>
                <a:lnTo>
                  <a:pt x="5007640" y="1171164"/>
                </a:lnTo>
                <a:lnTo>
                  <a:pt x="5070811" y="1151083"/>
                </a:lnTo>
                <a:cubicBezTo>
                  <a:pt x="5121947" y="1131946"/>
                  <a:pt x="5173332" y="1112799"/>
                  <a:pt x="5274943" y="1112759"/>
                </a:cubicBezTo>
                <a:cubicBezTo>
                  <a:pt x="5376315" y="1112759"/>
                  <a:pt x="5427600" y="1131866"/>
                  <a:pt x="5478666" y="1150974"/>
                </a:cubicBezTo>
                <a:lnTo>
                  <a:pt x="5541268" y="1170869"/>
                </a:lnTo>
                <a:lnTo>
                  <a:pt x="5495672" y="1147979"/>
                </a:lnTo>
                <a:cubicBezTo>
                  <a:pt x="5437617" y="1112698"/>
                  <a:pt x="5388091" y="1072377"/>
                  <a:pt x="5274542" y="1072377"/>
                </a:cubicBezTo>
                <a:close/>
                <a:moveTo>
                  <a:pt x="1220094" y="1072377"/>
                </a:moveTo>
                <a:cubicBezTo>
                  <a:pt x="1106456" y="1072377"/>
                  <a:pt x="1056866" y="1112850"/>
                  <a:pt x="998715" y="1148264"/>
                </a:cubicBezTo>
                <a:lnTo>
                  <a:pt x="953192" y="1171164"/>
                </a:lnTo>
                <a:lnTo>
                  <a:pt x="1016364" y="1151083"/>
                </a:lnTo>
                <a:cubicBezTo>
                  <a:pt x="1067499" y="1131946"/>
                  <a:pt x="1118884" y="1112799"/>
                  <a:pt x="1220495" y="1112759"/>
                </a:cubicBezTo>
                <a:cubicBezTo>
                  <a:pt x="1321867" y="1112759"/>
                  <a:pt x="1373153" y="1131866"/>
                  <a:pt x="1424218" y="1150974"/>
                </a:cubicBezTo>
                <a:lnTo>
                  <a:pt x="1486819" y="1170869"/>
                </a:lnTo>
                <a:lnTo>
                  <a:pt x="1441224" y="1147979"/>
                </a:lnTo>
                <a:cubicBezTo>
                  <a:pt x="1383169" y="1112698"/>
                  <a:pt x="1333643" y="1072377"/>
                  <a:pt x="1220094" y="1072377"/>
                </a:cubicBezTo>
                <a:close/>
                <a:moveTo>
                  <a:pt x="11768781" y="1071578"/>
                </a:moveTo>
                <a:cubicBezTo>
                  <a:pt x="11655098" y="1071578"/>
                  <a:pt x="11605514" y="1112051"/>
                  <a:pt x="11547362" y="1147465"/>
                </a:cubicBezTo>
                <a:lnTo>
                  <a:pt x="11502419" y="1170071"/>
                </a:lnTo>
                <a:lnTo>
                  <a:pt x="11563801" y="1150813"/>
                </a:lnTo>
                <a:cubicBezTo>
                  <a:pt x="11628693" y="1123807"/>
                  <a:pt x="11698518" y="1110680"/>
                  <a:pt x="11768783" y="1112279"/>
                </a:cubicBezTo>
                <a:cubicBezTo>
                  <a:pt x="11870154" y="1112279"/>
                  <a:pt x="11921439" y="1131386"/>
                  <a:pt x="11972505" y="1150493"/>
                </a:cubicBezTo>
                <a:lnTo>
                  <a:pt x="12035985" y="1170668"/>
                </a:lnTo>
                <a:lnTo>
                  <a:pt x="11989924" y="1147465"/>
                </a:lnTo>
                <a:cubicBezTo>
                  <a:pt x="11931855" y="1112051"/>
                  <a:pt x="11882329" y="1071578"/>
                  <a:pt x="11768781" y="1071578"/>
                </a:cubicBezTo>
                <a:close/>
                <a:moveTo>
                  <a:pt x="7714333" y="1071578"/>
                </a:moveTo>
                <a:cubicBezTo>
                  <a:pt x="7600651" y="1071578"/>
                  <a:pt x="7551066" y="1112051"/>
                  <a:pt x="7492914" y="1147465"/>
                </a:cubicBezTo>
                <a:lnTo>
                  <a:pt x="7447972" y="1170071"/>
                </a:lnTo>
                <a:lnTo>
                  <a:pt x="7509353" y="1150813"/>
                </a:lnTo>
                <a:cubicBezTo>
                  <a:pt x="7574245" y="1123807"/>
                  <a:pt x="7644070" y="1110680"/>
                  <a:pt x="7714335" y="1112279"/>
                </a:cubicBezTo>
                <a:cubicBezTo>
                  <a:pt x="7866392" y="1112279"/>
                  <a:pt x="7905756" y="1155270"/>
                  <a:pt x="8000724" y="1176765"/>
                </a:cubicBezTo>
                <a:lnTo>
                  <a:pt x="8002097" y="1176902"/>
                </a:lnTo>
                <a:lnTo>
                  <a:pt x="7965559" y="1164539"/>
                </a:lnTo>
                <a:cubicBezTo>
                  <a:pt x="7892138" y="1126666"/>
                  <a:pt x="7846807" y="1071578"/>
                  <a:pt x="7714333" y="1071578"/>
                </a:cubicBezTo>
                <a:close/>
                <a:moveTo>
                  <a:pt x="3659886" y="1071578"/>
                </a:moveTo>
                <a:cubicBezTo>
                  <a:pt x="3546203" y="1071578"/>
                  <a:pt x="3496619" y="1112051"/>
                  <a:pt x="3438467" y="1147465"/>
                </a:cubicBezTo>
                <a:lnTo>
                  <a:pt x="3393524" y="1170071"/>
                </a:lnTo>
                <a:lnTo>
                  <a:pt x="3454906" y="1150813"/>
                </a:lnTo>
                <a:cubicBezTo>
                  <a:pt x="3519797" y="1123807"/>
                  <a:pt x="3589622" y="1110680"/>
                  <a:pt x="3659887" y="1112279"/>
                </a:cubicBezTo>
                <a:cubicBezTo>
                  <a:pt x="3811944" y="1112279"/>
                  <a:pt x="3851308" y="1155270"/>
                  <a:pt x="3946276" y="1176765"/>
                </a:cubicBezTo>
                <a:lnTo>
                  <a:pt x="3947650" y="1176902"/>
                </a:lnTo>
                <a:lnTo>
                  <a:pt x="3911112" y="1164539"/>
                </a:lnTo>
                <a:cubicBezTo>
                  <a:pt x="3837690" y="1126666"/>
                  <a:pt x="3792359" y="1071578"/>
                  <a:pt x="3659886" y="1071578"/>
                </a:cubicBezTo>
                <a:close/>
                <a:moveTo>
                  <a:pt x="8516140" y="1060485"/>
                </a:moveTo>
                <a:cubicBezTo>
                  <a:pt x="8438742" y="1060516"/>
                  <a:pt x="8390973" y="1081084"/>
                  <a:pt x="8349986" y="1106461"/>
                </a:cubicBezTo>
                <a:lnTo>
                  <a:pt x="8304727" y="1136793"/>
                </a:lnTo>
                <a:lnTo>
                  <a:pt x="8330335" y="1123089"/>
                </a:lnTo>
                <a:cubicBezTo>
                  <a:pt x="8375857" y="1098368"/>
                  <a:pt x="8426461" y="1076394"/>
                  <a:pt x="8515581" y="1076394"/>
                </a:cubicBezTo>
                <a:cubicBezTo>
                  <a:pt x="8542043" y="1081351"/>
                  <a:pt x="8594727" y="1063044"/>
                  <a:pt x="8720962" y="1134276"/>
                </a:cubicBezTo>
                <a:lnTo>
                  <a:pt x="8728965" y="1138097"/>
                </a:lnTo>
                <a:lnTo>
                  <a:pt x="8679333" y="1104853"/>
                </a:lnTo>
                <a:cubicBezTo>
                  <a:pt x="8639020" y="1080204"/>
                  <a:pt x="8591779" y="1060485"/>
                  <a:pt x="8516140" y="1060485"/>
                </a:cubicBezTo>
                <a:close/>
                <a:moveTo>
                  <a:pt x="4461693" y="1060485"/>
                </a:moveTo>
                <a:cubicBezTo>
                  <a:pt x="4384295" y="1060516"/>
                  <a:pt x="4336526" y="1081084"/>
                  <a:pt x="4295539" y="1106461"/>
                </a:cubicBezTo>
                <a:lnTo>
                  <a:pt x="4250281" y="1136792"/>
                </a:lnTo>
                <a:lnTo>
                  <a:pt x="4275887" y="1123089"/>
                </a:lnTo>
                <a:cubicBezTo>
                  <a:pt x="4321409" y="1098368"/>
                  <a:pt x="4372013" y="1076394"/>
                  <a:pt x="4461133" y="1076394"/>
                </a:cubicBezTo>
                <a:cubicBezTo>
                  <a:pt x="4487597" y="1081351"/>
                  <a:pt x="4540279" y="1063044"/>
                  <a:pt x="4666515" y="1134276"/>
                </a:cubicBezTo>
                <a:lnTo>
                  <a:pt x="4674519" y="1138098"/>
                </a:lnTo>
                <a:lnTo>
                  <a:pt x="4624887" y="1104853"/>
                </a:lnTo>
                <a:cubicBezTo>
                  <a:pt x="4584573" y="1080204"/>
                  <a:pt x="4537333" y="1060485"/>
                  <a:pt x="4461693" y="1060485"/>
                </a:cubicBezTo>
                <a:close/>
                <a:moveTo>
                  <a:pt x="407246" y="1060485"/>
                </a:moveTo>
                <a:cubicBezTo>
                  <a:pt x="331427" y="1060515"/>
                  <a:pt x="284040" y="1080253"/>
                  <a:pt x="243610" y="1104913"/>
                </a:cubicBezTo>
                <a:lnTo>
                  <a:pt x="196000" y="1136729"/>
                </a:lnTo>
                <a:lnTo>
                  <a:pt x="202144" y="1133796"/>
                </a:lnTo>
                <a:cubicBezTo>
                  <a:pt x="253289" y="1105095"/>
                  <a:pt x="304834" y="1076394"/>
                  <a:pt x="406686" y="1076394"/>
                </a:cubicBezTo>
                <a:cubicBezTo>
                  <a:pt x="433148" y="1081351"/>
                  <a:pt x="485832" y="1063044"/>
                  <a:pt x="612067" y="1134276"/>
                </a:cubicBezTo>
                <a:lnTo>
                  <a:pt x="620073" y="1138098"/>
                </a:lnTo>
                <a:lnTo>
                  <a:pt x="570439" y="1104853"/>
                </a:lnTo>
                <a:cubicBezTo>
                  <a:pt x="530126" y="1080204"/>
                  <a:pt x="482885" y="1060485"/>
                  <a:pt x="407246" y="1060485"/>
                </a:cubicBezTo>
                <a:close/>
                <a:moveTo>
                  <a:pt x="10141761" y="1039539"/>
                </a:moveTo>
                <a:cubicBezTo>
                  <a:pt x="10028213" y="1039539"/>
                  <a:pt x="9978789" y="1090484"/>
                  <a:pt x="9920666" y="1135061"/>
                </a:cubicBezTo>
                <a:lnTo>
                  <a:pt x="9901803" y="1147001"/>
                </a:lnTo>
                <a:lnTo>
                  <a:pt x="9937440" y="1128359"/>
                </a:lnTo>
                <a:cubicBezTo>
                  <a:pt x="9988226" y="1097061"/>
                  <a:pt x="10039391" y="1065762"/>
                  <a:pt x="10141962" y="1065762"/>
                </a:cubicBezTo>
                <a:cubicBezTo>
                  <a:pt x="10244412" y="1065762"/>
                  <a:pt x="10295558" y="1097041"/>
                  <a:pt x="10346323" y="1128319"/>
                </a:cubicBezTo>
                <a:lnTo>
                  <a:pt x="10380015" y="1145941"/>
                </a:lnTo>
                <a:lnTo>
                  <a:pt x="10362767" y="1135014"/>
                </a:lnTo>
                <a:cubicBezTo>
                  <a:pt x="10304737" y="1090459"/>
                  <a:pt x="10255399" y="1039539"/>
                  <a:pt x="10141761" y="1039539"/>
                </a:cubicBezTo>
                <a:close/>
                <a:moveTo>
                  <a:pt x="6087314" y="1039539"/>
                </a:moveTo>
                <a:cubicBezTo>
                  <a:pt x="5973766" y="1039539"/>
                  <a:pt x="5924342" y="1090484"/>
                  <a:pt x="5866219" y="1135061"/>
                </a:cubicBezTo>
                <a:lnTo>
                  <a:pt x="5847357" y="1147001"/>
                </a:lnTo>
                <a:lnTo>
                  <a:pt x="5882992" y="1128359"/>
                </a:lnTo>
                <a:cubicBezTo>
                  <a:pt x="5933778" y="1097061"/>
                  <a:pt x="5984943" y="1065762"/>
                  <a:pt x="6087514" y="1065762"/>
                </a:cubicBezTo>
                <a:cubicBezTo>
                  <a:pt x="6189965" y="1065762"/>
                  <a:pt x="6241110" y="1097041"/>
                  <a:pt x="6291876" y="1128319"/>
                </a:cubicBezTo>
                <a:lnTo>
                  <a:pt x="6325567" y="1145941"/>
                </a:lnTo>
                <a:lnTo>
                  <a:pt x="6308319" y="1135014"/>
                </a:lnTo>
                <a:cubicBezTo>
                  <a:pt x="6250289" y="1090459"/>
                  <a:pt x="6200952" y="1039539"/>
                  <a:pt x="6087314" y="1039539"/>
                </a:cubicBezTo>
                <a:close/>
                <a:moveTo>
                  <a:pt x="2032867" y="1039539"/>
                </a:moveTo>
                <a:cubicBezTo>
                  <a:pt x="1919318" y="1039539"/>
                  <a:pt x="1869894" y="1090484"/>
                  <a:pt x="1811771" y="1135061"/>
                </a:cubicBezTo>
                <a:lnTo>
                  <a:pt x="1792909" y="1147000"/>
                </a:lnTo>
                <a:lnTo>
                  <a:pt x="1828544" y="1128359"/>
                </a:lnTo>
                <a:cubicBezTo>
                  <a:pt x="1879330" y="1097061"/>
                  <a:pt x="1930496" y="1065762"/>
                  <a:pt x="2033067" y="1065762"/>
                </a:cubicBezTo>
                <a:cubicBezTo>
                  <a:pt x="2135518" y="1065762"/>
                  <a:pt x="2186663" y="1097041"/>
                  <a:pt x="2237429" y="1128319"/>
                </a:cubicBezTo>
                <a:lnTo>
                  <a:pt x="2271121" y="1145941"/>
                </a:lnTo>
                <a:lnTo>
                  <a:pt x="2253872" y="1135014"/>
                </a:lnTo>
                <a:cubicBezTo>
                  <a:pt x="2195842" y="1090459"/>
                  <a:pt x="2146506" y="1039539"/>
                  <a:pt x="2032867" y="1039539"/>
                </a:cubicBezTo>
                <a:close/>
                <a:moveTo>
                  <a:pt x="8515980" y="1034983"/>
                </a:moveTo>
                <a:cubicBezTo>
                  <a:pt x="8415808" y="1034983"/>
                  <a:pt x="8367042" y="1074956"/>
                  <a:pt x="8315316" y="1116927"/>
                </a:cubicBezTo>
                <a:lnTo>
                  <a:pt x="8305330" y="1124309"/>
                </a:lnTo>
                <a:lnTo>
                  <a:pt x="8330191" y="1107959"/>
                </a:lnTo>
                <a:cubicBezTo>
                  <a:pt x="8375457" y="1077746"/>
                  <a:pt x="8425902" y="1050891"/>
                  <a:pt x="8515581" y="1050891"/>
                </a:cubicBezTo>
                <a:cubicBezTo>
                  <a:pt x="8618111" y="1050891"/>
                  <a:pt x="8669317" y="1085947"/>
                  <a:pt x="8720103" y="1121004"/>
                </a:cubicBezTo>
                <a:lnTo>
                  <a:pt x="8724111" y="1123354"/>
                </a:lnTo>
                <a:lnTo>
                  <a:pt x="8678788" y="1087420"/>
                </a:lnTo>
                <a:cubicBezTo>
                  <a:pt x="8638575" y="1058288"/>
                  <a:pt x="8591499" y="1034983"/>
                  <a:pt x="8515980" y="1034983"/>
                </a:cubicBezTo>
                <a:close/>
                <a:moveTo>
                  <a:pt x="4461532" y="1034983"/>
                </a:moveTo>
                <a:cubicBezTo>
                  <a:pt x="4361361" y="1034983"/>
                  <a:pt x="4312595" y="1074956"/>
                  <a:pt x="4260868" y="1116927"/>
                </a:cubicBezTo>
                <a:lnTo>
                  <a:pt x="4250882" y="1124309"/>
                </a:lnTo>
                <a:lnTo>
                  <a:pt x="4275744" y="1107959"/>
                </a:lnTo>
                <a:cubicBezTo>
                  <a:pt x="4321009" y="1077746"/>
                  <a:pt x="4371454" y="1050891"/>
                  <a:pt x="4461133" y="1050891"/>
                </a:cubicBezTo>
                <a:cubicBezTo>
                  <a:pt x="4563664" y="1050891"/>
                  <a:pt x="4614870" y="1085947"/>
                  <a:pt x="4665655" y="1121004"/>
                </a:cubicBezTo>
                <a:lnTo>
                  <a:pt x="4669664" y="1123354"/>
                </a:lnTo>
                <a:lnTo>
                  <a:pt x="4624341" y="1087420"/>
                </a:lnTo>
                <a:cubicBezTo>
                  <a:pt x="4584127" y="1058288"/>
                  <a:pt x="4537051" y="1034983"/>
                  <a:pt x="4461532" y="1034983"/>
                </a:cubicBezTo>
                <a:close/>
                <a:moveTo>
                  <a:pt x="407085" y="1034983"/>
                </a:moveTo>
                <a:cubicBezTo>
                  <a:pt x="306913" y="1034983"/>
                  <a:pt x="258147" y="1074956"/>
                  <a:pt x="206421" y="1116927"/>
                </a:cubicBezTo>
                <a:lnTo>
                  <a:pt x="198151" y="1123366"/>
                </a:lnTo>
                <a:lnTo>
                  <a:pt x="202114" y="1121044"/>
                </a:lnTo>
                <a:cubicBezTo>
                  <a:pt x="252949" y="1085967"/>
                  <a:pt x="304195" y="1050891"/>
                  <a:pt x="406686" y="1050891"/>
                </a:cubicBezTo>
                <a:cubicBezTo>
                  <a:pt x="509216" y="1050891"/>
                  <a:pt x="560422" y="1085947"/>
                  <a:pt x="611208" y="1121004"/>
                </a:cubicBezTo>
                <a:lnTo>
                  <a:pt x="615217" y="1123354"/>
                </a:lnTo>
                <a:lnTo>
                  <a:pt x="569894" y="1087420"/>
                </a:lnTo>
                <a:cubicBezTo>
                  <a:pt x="529680" y="1058288"/>
                  <a:pt x="482604" y="1034983"/>
                  <a:pt x="407085" y="1034983"/>
                </a:cubicBezTo>
                <a:close/>
                <a:moveTo>
                  <a:pt x="10956211" y="1028336"/>
                </a:moveTo>
                <a:cubicBezTo>
                  <a:pt x="10798568" y="1028386"/>
                  <a:pt x="10767870" y="1128868"/>
                  <a:pt x="10661618" y="1176409"/>
                </a:cubicBezTo>
                <a:lnTo>
                  <a:pt x="10636689" y="1183424"/>
                </a:lnTo>
                <a:lnTo>
                  <a:pt x="10668693" y="1181074"/>
                </a:lnTo>
                <a:cubicBezTo>
                  <a:pt x="10764321" y="1165105"/>
                  <a:pt x="10803355" y="1133161"/>
                  <a:pt x="10956251" y="1133101"/>
                </a:cubicBezTo>
                <a:cubicBezTo>
                  <a:pt x="10982793" y="1135580"/>
                  <a:pt x="11035158" y="1126545"/>
                  <a:pt x="11160273" y="1161562"/>
                </a:cubicBezTo>
                <a:cubicBezTo>
                  <a:pt x="11188604" y="1169497"/>
                  <a:pt x="11215713" y="1175488"/>
                  <a:pt x="11241921" y="1179897"/>
                </a:cubicBezTo>
                <a:lnTo>
                  <a:pt x="11272282" y="1183419"/>
                </a:lnTo>
                <a:lnTo>
                  <a:pt x="11240217" y="1171879"/>
                </a:lnTo>
                <a:cubicBezTo>
                  <a:pt x="11144469" y="1124031"/>
                  <a:pt x="11107250" y="1028336"/>
                  <a:pt x="10956211" y="1028336"/>
                </a:cubicBezTo>
                <a:close/>
                <a:moveTo>
                  <a:pt x="6901764" y="1028336"/>
                </a:moveTo>
                <a:cubicBezTo>
                  <a:pt x="6744120" y="1028386"/>
                  <a:pt x="6713422" y="1128868"/>
                  <a:pt x="6607170" y="1176409"/>
                </a:cubicBezTo>
                <a:lnTo>
                  <a:pt x="6582242" y="1183423"/>
                </a:lnTo>
                <a:lnTo>
                  <a:pt x="6614245" y="1181074"/>
                </a:lnTo>
                <a:cubicBezTo>
                  <a:pt x="6709873" y="1165105"/>
                  <a:pt x="6748907" y="1133161"/>
                  <a:pt x="6901803" y="1133101"/>
                </a:cubicBezTo>
                <a:cubicBezTo>
                  <a:pt x="6928345" y="1135580"/>
                  <a:pt x="6980710" y="1126545"/>
                  <a:pt x="7105825" y="1161562"/>
                </a:cubicBezTo>
                <a:cubicBezTo>
                  <a:pt x="7134156" y="1169497"/>
                  <a:pt x="7161265" y="1175488"/>
                  <a:pt x="7187473" y="1179897"/>
                </a:cubicBezTo>
                <a:lnTo>
                  <a:pt x="7217835" y="1183419"/>
                </a:lnTo>
                <a:lnTo>
                  <a:pt x="7185769" y="1171879"/>
                </a:lnTo>
                <a:cubicBezTo>
                  <a:pt x="7090022" y="1124031"/>
                  <a:pt x="7052802" y="1028336"/>
                  <a:pt x="6901764" y="1028336"/>
                </a:cubicBezTo>
                <a:close/>
                <a:moveTo>
                  <a:pt x="2847316" y="1028336"/>
                </a:moveTo>
                <a:cubicBezTo>
                  <a:pt x="2689673" y="1028386"/>
                  <a:pt x="2658975" y="1128868"/>
                  <a:pt x="2552722" y="1176409"/>
                </a:cubicBezTo>
                <a:lnTo>
                  <a:pt x="2527793" y="1183424"/>
                </a:lnTo>
                <a:lnTo>
                  <a:pt x="2559800" y="1181074"/>
                </a:lnTo>
                <a:cubicBezTo>
                  <a:pt x="2655427" y="1165105"/>
                  <a:pt x="2694461" y="1133161"/>
                  <a:pt x="2847357" y="1133101"/>
                </a:cubicBezTo>
                <a:cubicBezTo>
                  <a:pt x="2873899" y="1135580"/>
                  <a:pt x="2926264" y="1126545"/>
                  <a:pt x="3051380" y="1161562"/>
                </a:cubicBezTo>
                <a:cubicBezTo>
                  <a:pt x="3079711" y="1169497"/>
                  <a:pt x="3106820" y="1175488"/>
                  <a:pt x="3133027" y="1179897"/>
                </a:cubicBezTo>
                <a:lnTo>
                  <a:pt x="3163386" y="1183419"/>
                </a:lnTo>
                <a:lnTo>
                  <a:pt x="3131322" y="1171879"/>
                </a:lnTo>
                <a:cubicBezTo>
                  <a:pt x="3035574" y="1124031"/>
                  <a:pt x="2998354" y="1028336"/>
                  <a:pt x="2847316" y="1028336"/>
                </a:cubicBezTo>
                <a:close/>
                <a:moveTo>
                  <a:pt x="9328831" y="1022111"/>
                </a:moveTo>
                <a:cubicBezTo>
                  <a:pt x="9215553" y="1022111"/>
                  <a:pt x="9165993" y="1078596"/>
                  <a:pt x="9107758" y="1128034"/>
                </a:cubicBezTo>
                <a:lnTo>
                  <a:pt x="9059374" y="1161956"/>
                </a:lnTo>
                <a:lnTo>
                  <a:pt x="9124519" y="1127141"/>
                </a:lnTo>
                <a:cubicBezTo>
                  <a:pt x="9175314" y="1095162"/>
                  <a:pt x="9226500" y="1063184"/>
                  <a:pt x="9329070" y="1063184"/>
                </a:cubicBezTo>
                <a:cubicBezTo>
                  <a:pt x="9431521" y="1063184"/>
                  <a:pt x="9482626" y="1095042"/>
                  <a:pt x="9533342" y="1126901"/>
                </a:cubicBezTo>
                <a:lnTo>
                  <a:pt x="9594696" y="1159617"/>
                </a:lnTo>
                <a:lnTo>
                  <a:pt x="9549594" y="1127972"/>
                </a:lnTo>
                <a:cubicBezTo>
                  <a:pt x="9491478" y="1078570"/>
                  <a:pt x="9442065" y="1022111"/>
                  <a:pt x="9328831" y="1022111"/>
                </a:cubicBezTo>
                <a:close/>
                <a:moveTo>
                  <a:pt x="5274383" y="1022111"/>
                </a:moveTo>
                <a:cubicBezTo>
                  <a:pt x="5161105" y="1022111"/>
                  <a:pt x="5111546" y="1078596"/>
                  <a:pt x="5053310" y="1128034"/>
                </a:cubicBezTo>
                <a:lnTo>
                  <a:pt x="5004926" y="1161957"/>
                </a:lnTo>
                <a:lnTo>
                  <a:pt x="5070071" y="1127141"/>
                </a:lnTo>
                <a:cubicBezTo>
                  <a:pt x="5120867" y="1095162"/>
                  <a:pt x="5172052" y="1063184"/>
                  <a:pt x="5274622" y="1063184"/>
                </a:cubicBezTo>
                <a:cubicBezTo>
                  <a:pt x="5377073" y="1063184"/>
                  <a:pt x="5428179" y="1095042"/>
                  <a:pt x="5478895" y="1126901"/>
                </a:cubicBezTo>
                <a:lnTo>
                  <a:pt x="5540247" y="1159616"/>
                </a:lnTo>
                <a:lnTo>
                  <a:pt x="5495147" y="1127972"/>
                </a:lnTo>
                <a:cubicBezTo>
                  <a:pt x="5437030" y="1078570"/>
                  <a:pt x="5387617" y="1022111"/>
                  <a:pt x="5274383" y="1022111"/>
                </a:cubicBezTo>
                <a:close/>
                <a:moveTo>
                  <a:pt x="1219936" y="1022111"/>
                </a:moveTo>
                <a:cubicBezTo>
                  <a:pt x="1106657" y="1022111"/>
                  <a:pt x="1057098" y="1078596"/>
                  <a:pt x="998862" y="1128034"/>
                </a:cubicBezTo>
                <a:lnTo>
                  <a:pt x="950478" y="1161957"/>
                </a:lnTo>
                <a:lnTo>
                  <a:pt x="1015623" y="1127141"/>
                </a:lnTo>
                <a:cubicBezTo>
                  <a:pt x="1066419" y="1095162"/>
                  <a:pt x="1117604" y="1063184"/>
                  <a:pt x="1220174" y="1063184"/>
                </a:cubicBezTo>
                <a:cubicBezTo>
                  <a:pt x="1322625" y="1063184"/>
                  <a:pt x="1373731" y="1095042"/>
                  <a:pt x="1424447" y="1126901"/>
                </a:cubicBezTo>
                <a:lnTo>
                  <a:pt x="1485799" y="1159616"/>
                </a:lnTo>
                <a:lnTo>
                  <a:pt x="1440699" y="1127972"/>
                </a:lnTo>
                <a:cubicBezTo>
                  <a:pt x="1382583" y="1078570"/>
                  <a:pt x="1333170" y="1022111"/>
                  <a:pt x="1219936" y="1022111"/>
                </a:cubicBezTo>
                <a:close/>
                <a:moveTo>
                  <a:pt x="11768863" y="1021711"/>
                </a:moveTo>
                <a:cubicBezTo>
                  <a:pt x="11655764" y="1021621"/>
                  <a:pt x="11606283" y="1078117"/>
                  <a:pt x="11548011" y="1127582"/>
                </a:cubicBezTo>
                <a:lnTo>
                  <a:pt x="11503211" y="1158974"/>
                </a:lnTo>
                <a:lnTo>
                  <a:pt x="11564140" y="1126491"/>
                </a:lnTo>
                <a:cubicBezTo>
                  <a:pt x="11614946" y="1094562"/>
                  <a:pt x="11666131" y="1062584"/>
                  <a:pt x="11768702" y="1062384"/>
                </a:cubicBezTo>
                <a:cubicBezTo>
                  <a:pt x="11871193" y="1062384"/>
                  <a:pt x="11922318" y="1094262"/>
                  <a:pt x="11973054" y="1126141"/>
                </a:cubicBezTo>
                <a:lnTo>
                  <a:pt x="12034075" y="1158687"/>
                </a:lnTo>
                <a:lnTo>
                  <a:pt x="11989713" y="1127573"/>
                </a:lnTo>
                <a:cubicBezTo>
                  <a:pt x="11931574" y="1078170"/>
                  <a:pt x="11882142" y="1021711"/>
                  <a:pt x="11768863" y="1021711"/>
                </a:cubicBezTo>
                <a:close/>
                <a:moveTo>
                  <a:pt x="7714415" y="1021711"/>
                </a:moveTo>
                <a:cubicBezTo>
                  <a:pt x="7601316" y="1021621"/>
                  <a:pt x="7551835" y="1078117"/>
                  <a:pt x="7493563" y="1127582"/>
                </a:cubicBezTo>
                <a:lnTo>
                  <a:pt x="7448762" y="1158975"/>
                </a:lnTo>
                <a:lnTo>
                  <a:pt x="7509693" y="1126491"/>
                </a:lnTo>
                <a:cubicBezTo>
                  <a:pt x="7560498" y="1094562"/>
                  <a:pt x="7611684" y="1062584"/>
                  <a:pt x="7714254" y="1062384"/>
                </a:cubicBezTo>
                <a:cubicBezTo>
                  <a:pt x="7816745" y="1062384"/>
                  <a:pt x="7867870" y="1094262"/>
                  <a:pt x="7918606" y="1126141"/>
                </a:cubicBezTo>
                <a:lnTo>
                  <a:pt x="7983387" y="1160693"/>
                </a:lnTo>
                <a:lnTo>
                  <a:pt x="7938911" y="1130650"/>
                </a:lnTo>
                <a:cubicBezTo>
                  <a:pt x="7879158" y="1080547"/>
                  <a:pt x="7830054" y="1021711"/>
                  <a:pt x="7714415" y="1021711"/>
                </a:cubicBezTo>
                <a:close/>
                <a:moveTo>
                  <a:pt x="3659968" y="1021711"/>
                </a:moveTo>
                <a:cubicBezTo>
                  <a:pt x="3546869" y="1021621"/>
                  <a:pt x="3497388" y="1078117"/>
                  <a:pt x="3439116" y="1127582"/>
                </a:cubicBezTo>
                <a:lnTo>
                  <a:pt x="3394317" y="1158974"/>
                </a:lnTo>
                <a:lnTo>
                  <a:pt x="3455245" y="1126491"/>
                </a:lnTo>
                <a:cubicBezTo>
                  <a:pt x="3506051" y="1094562"/>
                  <a:pt x="3557236" y="1062584"/>
                  <a:pt x="3659806" y="1062384"/>
                </a:cubicBezTo>
                <a:cubicBezTo>
                  <a:pt x="3762297" y="1062384"/>
                  <a:pt x="3813423" y="1094262"/>
                  <a:pt x="3864158" y="1126141"/>
                </a:cubicBezTo>
                <a:lnTo>
                  <a:pt x="3928942" y="1160694"/>
                </a:lnTo>
                <a:lnTo>
                  <a:pt x="3884463" y="1130650"/>
                </a:lnTo>
                <a:cubicBezTo>
                  <a:pt x="3824711" y="1080547"/>
                  <a:pt x="3775606" y="1021711"/>
                  <a:pt x="3659968" y="1021711"/>
                </a:cubicBezTo>
                <a:close/>
                <a:moveTo>
                  <a:pt x="8515980" y="1009480"/>
                </a:moveTo>
                <a:cubicBezTo>
                  <a:pt x="8438949" y="1009480"/>
                  <a:pt x="8391348" y="1037516"/>
                  <a:pt x="8350407" y="1072122"/>
                </a:cubicBezTo>
                <a:lnTo>
                  <a:pt x="8315013" y="1104466"/>
                </a:lnTo>
                <a:lnTo>
                  <a:pt x="8329973" y="1092829"/>
                </a:lnTo>
                <a:cubicBezTo>
                  <a:pt x="8375229" y="1057126"/>
                  <a:pt x="8425727" y="1025389"/>
                  <a:pt x="8515581" y="1025389"/>
                </a:cubicBezTo>
                <a:cubicBezTo>
                  <a:pt x="8618272" y="1025389"/>
                  <a:pt x="8669477" y="1066821"/>
                  <a:pt x="8720233" y="1108253"/>
                </a:cubicBezTo>
                <a:lnTo>
                  <a:pt x="8720330" y="1108329"/>
                </a:lnTo>
                <a:lnTo>
                  <a:pt x="8678529" y="1070012"/>
                </a:lnTo>
                <a:cubicBezTo>
                  <a:pt x="8638399" y="1036383"/>
                  <a:pt x="8591439" y="1009480"/>
                  <a:pt x="8515980" y="1009480"/>
                </a:cubicBezTo>
                <a:close/>
                <a:moveTo>
                  <a:pt x="4461532" y="1009480"/>
                </a:moveTo>
                <a:cubicBezTo>
                  <a:pt x="4384502" y="1009480"/>
                  <a:pt x="4336901" y="1037516"/>
                  <a:pt x="4295960" y="1072122"/>
                </a:cubicBezTo>
                <a:lnTo>
                  <a:pt x="4260568" y="1104464"/>
                </a:lnTo>
                <a:lnTo>
                  <a:pt x="4275526" y="1092829"/>
                </a:lnTo>
                <a:cubicBezTo>
                  <a:pt x="4320782" y="1057126"/>
                  <a:pt x="4371279" y="1025389"/>
                  <a:pt x="4461133" y="1025389"/>
                </a:cubicBezTo>
                <a:cubicBezTo>
                  <a:pt x="4563824" y="1025389"/>
                  <a:pt x="4615029" y="1066821"/>
                  <a:pt x="4665785" y="1108253"/>
                </a:cubicBezTo>
                <a:lnTo>
                  <a:pt x="4665888" y="1108333"/>
                </a:lnTo>
                <a:lnTo>
                  <a:pt x="4624082" y="1070012"/>
                </a:lnTo>
                <a:cubicBezTo>
                  <a:pt x="4583952" y="1036383"/>
                  <a:pt x="4536992" y="1009480"/>
                  <a:pt x="4461532" y="1009480"/>
                </a:cubicBezTo>
                <a:close/>
                <a:moveTo>
                  <a:pt x="407085" y="1009480"/>
                </a:moveTo>
                <a:cubicBezTo>
                  <a:pt x="331626" y="1009480"/>
                  <a:pt x="284408" y="1036383"/>
                  <a:pt x="244027" y="1070012"/>
                </a:cubicBezTo>
                <a:lnTo>
                  <a:pt x="202714" y="1107661"/>
                </a:lnTo>
                <a:lnTo>
                  <a:pt x="240894" y="1077852"/>
                </a:lnTo>
                <a:cubicBezTo>
                  <a:pt x="281566" y="1048706"/>
                  <a:pt x="329668" y="1025389"/>
                  <a:pt x="406686" y="1025389"/>
                </a:cubicBezTo>
                <a:cubicBezTo>
                  <a:pt x="509377" y="1025389"/>
                  <a:pt x="560582" y="1066821"/>
                  <a:pt x="611338" y="1108253"/>
                </a:cubicBezTo>
                <a:lnTo>
                  <a:pt x="611441" y="1108333"/>
                </a:lnTo>
                <a:lnTo>
                  <a:pt x="569634" y="1070012"/>
                </a:lnTo>
                <a:cubicBezTo>
                  <a:pt x="529505" y="1036383"/>
                  <a:pt x="482545" y="1009480"/>
                  <a:pt x="407085" y="1009480"/>
                </a:cubicBezTo>
                <a:close/>
                <a:moveTo>
                  <a:pt x="10141682" y="1003883"/>
                </a:moveTo>
                <a:cubicBezTo>
                  <a:pt x="10028449" y="1003883"/>
                  <a:pt x="9978934" y="1066135"/>
                  <a:pt x="9920701" y="1120605"/>
                </a:cubicBezTo>
                <a:lnTo>
                  <a:pt x="9886045" y="1147366"/>
                </a:lnTo>
                <a:lnTo>
                  <a:pt x="9898388" y="1140034"/>
                </a:lnTo>
                <a:cubicBezTo>
                  <a:pt x="9965529" y="1092879"/>
                  <a:pt x="10013409" y="1029997"/>
                  <a:pt x="10141922" y="1029946"/>
                </a:cubicBezTo>
                <a:cubicBezTo>
                  <a:pt x="10270385" y="1029946"/>
                  <a:pt x="10318309" y="1092810"/>
                  <a:pt x="10385411" y="1139958"/>
                </a:cubicBezTo>
                <a:lnTo>
                  <a:pt x="10394996" y="1145655"/>
                </a:lnTo>
                <a:lnTo>
                  <a:pt x="10362502" y="1120558"/>
                </a:lnTo>
                <a:cubicBezTo>
                  <a:pt x="10304328" y="1066110"/>
                  <a:pt x="10254915" y="1003883"/>
                  <a:pt x="10141682" y="1003883"/>
                </a:cubicBezTo>
                <a:close/>
                <a:moveTo>
                  <a:pt x="6087234" y="1003883"/>
                </a:moveTo>
                <a:cubicBezTo>
                  <a:pt x="5974001" y="1003883"/>
                  <a:pt x="5924488" y="1066135"/>
                  <a:pt x="5866254" y="1120605"/>
                </a:cubicBezTo>
                <a:lnTo>
                  <a:pt x="5831602" y="1147364"/>
                </a:lnTo>
                <a:lnTo>
                  <a:pt x="5843941" y="1140034"/>
                </a:lnTo>
                <a:cubicBezTo>
                  <a:pt x="5911081" y="1092879"/>
                  <a:pt x="5958962" y="1029997"/>
                  <a:pt x="6087474" y="1029946"/>
                </a:cubicBezTo>
                <a:cubicBezTo>
                  <a:pt x="6215937" y="1029946"/>
                  <a:pt x="6263861" y="1092810"/>
                  <a:pt x="6330964" y="1139958"/>
                </a:cubicBezTo>
                <a:lnTo>
                  <a:pt x="6340548" y="1145655"/>
                </a:lnTo>
                <a:lnTo>
                  <a:pt x="6308054" y="1120558"/>
                </a:lnTo>
                <a:cubicBezTo>
                  <a:pt x="6249881" y="1066110"/>
                  <a:pt x="6200468" y="1003883"/>
                  <a:pt x="6087234" y="1003883"/>
                </a:cubicBezTo>
                <a:close/>
                <a:moveTo>
                  <a:pt x="2032787" y="1003883"/>
                </a:moveTo>
                <a:cubicBezTo>
                  <a:pt x="1919554" y="1003883"/>
                  <a:pt x="1870040" y="1066135"/>
                  <a:pt x="1811806" y="1120605"/>
                </a:cubicBezTo>
                <a:lnTo>
                  <a:pt x="1777152" y="1147365"/>
                </a:lnTo>
                <a:lnTo>
                  <a:pt x="1789493" y="1140034"/>
                </a:lnTo>
                <a:cubicBezTo>
                  <a:pt x="1856633" y="1092879"/>
                  <a:pt x="1904514" y="1029997"/>
                  <a:pt x="2033027" y="1029946"/>
                </a:cubicBezTo>
                <a:cubicBezTo>
                  <a:pt x="2161491" y="1029946"/>
                  <a:pt x="2209414" y="1092810"/>
                  <a:pt x="2276517" y="1139958"/>
                </a:cubicBezTo>
                <a:lnTo>
                  <a:pt x="2286101" y="1145656"/>
                </a:lnTo>
                <a:lnTo>
                  <a:pt x="2253607" y="1120558"/>
                </a:lnTo>
                <a:cubicBezTo>
                  <a:pt x="2195434" y="1066110"/>
                  <a:pt x="2146021" y="1003883"/>
                  <a:pt x="2032787" y="1003883"/>
                </a:cubicBezTo>
                <a:close/>
                <a:moveTo>
                  <a:pt x="8515501" y="983977"/>
                </a:moveTo>
                <a:cubicBezTo>
                  <a:pt x="8438531" y="983977"/>
                  <a:pt x="8391038" y="1015750"/>
                  <a:pt x="8350198" y="1054970"/>
                </a:cubicBezTo>
                <a:lnTo>
                  <a:pt x="8318310" y="1088071"/>
                </a:lnTo>
                <a:lnTo>
                  <a:pt x="8329786" y="1077779"/>
                </a:lnTo>
                <a:cubicBezTo>
                  <a:pt x="8375099" y="1036584"/>
                  <a:pt x="8425692" y="999966"/>
                  <a:pt x="8515581" y="999966"/>
                </a:cubicBezTo>
                <a:cubicBezTo>
                  <a:pt x="8592629" y="999966"/>
                  <a:pt x="8640761" y="1026858"/>
                  <a:pt x="8681446" y="1060473"/>
                </a:cubicBezTo>
                <a:lnTo>
                  <a:pt x="8713016" y="1088895"/>
                </a:lnTo>
                <a:lnTo>
                  <a:pt x="8678025" y="1052578"/>
                </a:lnTo>
                <a:cubicBezTo>
                  <a:pt x="8637867" y="1014466"/>
                  <a:pt x="8590900" y="983977"/>
                  <a:pt x="8515501" y="983977"/>
                </a:cubicBezTo>
                <a:close/>
                <a:moveTo>
                  <a:pt x="4461053" y="983977"/>
                </a:moveTo>
                <a:cubicBezTo>
                  <a:pt x="4384084" y="983977"/>
                  <a:pt x="4336590" y="1015750"/>
                  <a:pt x="4295750" y="1054970"/>
                </a:cubicBezTo>
                <a:lnTo>
                  <a:pt x="4263864" y="1088070"/>
                </a:lnTo>
                <a:lnTo>
                  <a:pt x="4275338" y="1077779"/>
                </a:lnTo>
                <a:cubicBezTo>
                  <a:pt x="4320652" y="1036584"/>
                  <a:pt x="4371244" y="999966"/>
                  <a:pt x="4461133" y="999966"/>
                </a:cubicBezTo>
                <a:cubicBezTo>
                  <a:pt x="4538182" y="999966"/>
                  <a:pt x="4586314" y="1026858"/>
                  <a:pt x="4626998" y="1060473"/>
                </a:cubicBezTo>
                <a:lnTo>
                  <a:pt x="4658576" y="1088902"/>
                </a:lnTo>
                <a:lnTo>
                  <a:pt x="4623578" y="1052578"/>
                </a:lnTo>
                <a:cubicBezTo>
                  <a:pt x="4583420" y="1014466"/>
                  <a:pt x="4536453" y="983977"/>
                  <a:pt x="4461053" y="983977"/>
                </a:cubicBezTo>
                <a:close/>
                <a:moveTo>
                  <a:pt x="406607" y="983977"/>
                </a:moveTo>
                <a:cubicBezTo>
                  <a:pt x="331208" y="983977"/>
                  <a:pt x="284094" y="1014466"/>
                  <a:pt x="243812" y="1052578"/>
                </a:cubicBezTo>
                <a:lnTo>
                  <a:pt x="205816" y="1091913"/>
                </a:lnTo>
                <a:lnTo>
                  <a:pt x="240733" y="1060498"/>
                </a:lnTo>
                <a:cubicBezTo>
                  <a:pt x="281461" y="1026869"/>
                  <a:pt x="329639" y="999966"/>
                  <a:pt x="406686" y="999966"/>
                </a:cubicBezTo>
                <a:cubicBezTo>
                  <a:pt x="483734" y="999966"/>
                  <a:pt x="531867" y="1026858"/>
                  <a:pt x="572551" y="1060473"/>
                </a:cubicBezTo>
                <a:lnTo>
                  <a:pt x="604127" y="1088900"/>
                </a:lnTo>
                <a:lnTo>
                  <a:pt x="569131" y="1052578"/>
                </a:lnTo>
                <a:cubicBezTo>
                  <a:pt x="528973" y="1014466"/>
                  <a:pt x="482006" y="983977"/>
                  <a:pt x="406607" y="983977"/>
                </a:cubicBezTo>
                <a:close/>
                <a:moveTo>
                  <a:pt x="9328632" y="971106"/>
                </a:moveTo>
                <a:cubicBezTo>
                  <a:pt x="9216208" y="971106"/>
                  <a:pt x="9166567" y="1043729"/>
                  <a:pt x="9108096" y="1107274"/>
                </a:cubicBezTo>
                <a:lnTo>
                  <a:pt x="9056774" y="1153331"/>
                </a:lnTo>
                <a:lnTo>
                  <a:pt x="9085195" y="1134606"/>
                </a:lnTo>
                <a:cubicBezTo>
                  <a:pt x="9152412" y="1082282"/>
                  <a:pt x="9200548" y="1012517"/>
                  <a:pt x="9328911" y="1012517"/>
                </a:cubicBezTo>
                <a:cubicBezTo>
                  <a:pt x="9457224" y="1012517"/>
                  <a:pt x="9505217" y="1082220"/>
                  <a:pt x="9572314" y="1134498"/>
                </a:cubicBezTo>
                <a:lnTo>
                  <a:pt x="9599135" y="1152181"/>
                </a:lnTo>
                <a:lnTo>
                  <a:pt x="9549202" y="1107227"/>
                </a:lnTo>
                <a:cubicBezTo>
                  <a:pt x="9490963" y="1043704"/>
                  <a:pt x="9441505" y="971106"/>
                  <a:pt x="9328632" y="971106"/>
                </a:cubicBezTo>
                <a:close/>
                <a:moveTo>
                  <a:pt x="5274185" y="971106"/>
                </a:moveTo>
                <a:cubicBezTo>
                  <a:pt x="5161761" y="971106"/>
                  <a:pt x="5112120" y="1043729"/>
                  <a:pt x="5053649" y="1107274"/>
                </a:cubicBezTo>
                <a:lnTo>
                  <a:pt x="5002327" y="1153331"/>
                </a:lnTo>
                <a:lnTo>
                  <a:pt x="5030747" y="1134606"/>
                </a:lnTo>
                <a:cubicBezTo>
                  <a:pt x="5097964" y="1082282"/>
                  <a:pt x="5146100" y="1012517"/>
                  <a:pt x="5274463" y="1012517"/>
                </a:cubicBezTo>
                <a:cubicBezTo>
                  <a:pt x="5402777" y="1012517"/>
                  <a:pt x="5450769" y="1082220"/>
                  <a:pt x="5517867" y="1134498"/>
                </a:cubicBezTo>
                <a:lnTo>
                  <a:pt x="5544691" y="1152183"/>
                </a:lnTo>
                <a:lnTo>
                  <a:pt x="5494755" y="1107227"/>
                </a:lnTo>
                <a:cubicBezTo>
                  <a:pt x="5436516" y="1043704"/>
                  <a:pt x="5387059" y="971106"/>
                  <a:pt x="5274185" y="971106"/>
                </a:cubicBezTo>
                <a:close/>
                <a:moveTo>
                  <a:pt x="1219737" y="971106"/>
                </a:moveTo>
                <a:cubicBezTo>
                  <a:pt x="1107313" y="971106"/>
                  <a:pt x="1057672" y="1043729"/>
                  <a:pt x="999201" y="1107274"/>
                </a:cubicBezTo>
                <a:lnTo>
                  <a:pt x="947882" y="1153329"/>
                </a:lnTo>
                <a:lnTo>
                  <a:pt x="976299" y="1134606"/>
                </a:lnTo>
                <a:cubicBezTo>
                  <a:pt x="1043516" y="1082282"/>
                  <a:pt x="1091652" y="1012517"/>
                  <a:pt x="1220016" y="1012517"/>
                </a:cubicBezTo>
                <a:cubicBezTo>
                  <a:pt x="1348329" y="1012517"/>
                  <a:pt x="1396321" y="1082220"/>
                  <a:pt x="1463419" y="1134498"/>
                </a:cubicBezTo>
                <a:lnTo>
                  <a:pt x="1490242" y="1152183"/>
                </a:lnTo>
                <a:lnTo>
                  <a:pt x="1440307" y="1107227"/>
                </a:lnTo>
                <a:cubicBezTo>
                  <a:pt x="1382068" y="1043704"/>
                  <a:pt x="1332610" y="971106"/>
                  <a:pt x="1219737" y="971106"/>
                </a:cubicBezTo>
                <a:close/>
                <a:moveTo>
                  <a:pt x="11768823" y="970706"/>
                </a:moveTo>
                <a:cubicBezTo>
                  <a:pt x="11655860" y="970706"/>
                  <a:pt x="11606362" y="1043354"/>
                  <a:pt x="11548049" y="1106922"/>
                </a:cubicBezTo>
                <a:lnTo>
                  <a:pt x="11497574" y="1152331"/>
                </a:lnTo>
                <a:lnTo>
                  <a:pt x="11525091" y="1134207"/>
                </a:lnTo>
                <a:cubicBezTo>
                  <a:pt x="11592332" y="1081883"/>
                  <a:pt x="11640499" y="1012118"/>
                  <a:pt x="11768863" y="1012118"/>
                </a:cubicBezTo>
                <a:cubicBezTo>
                  <a:pt x="11897226" y="1012118"/>
                  <a:pt x="11945237" y="1081821"/>
                  <a:pt x="12012360" y="1134098"/>
                </a:cubicBezTo>
                <a:lnTo>
                  <a:pt x="12039636" y="1152074"/>
                </a:lnTo>
                <a:lnTo>
                  <a:pt x="11989440" y="1106874"/>
                </a:lnTo>
                <a:cubicBezTo>
                  <a:pt x="11931208" y="1043329"/>
                  <a:pt x="11881786" y="970706"/>
                  <a:pt x="11768823" y="970706"/>
                </a:cubicBezTo>
                <a:close/>
                <a:moveTo>
                  <a:pt x="7714375" y="970706"/>
                </a:moveTo>
                <a:cubicBezTo>
                  <a:pt x="7601412" y="970706"/>
                  <a:pt x="7551914" y="1043354"/>
                  <a:pt x="7493601" y="1106922"/>
                </a:cubicBezTo>
                <a:lnTo>
                  <a:pt x="7443126" y="1152332"/>
                </a:lnTo>
                <a:lnTo>
                  <a:pt x="7470643" y="1134207"/>
                </a:lnTo>
                <a:cubicBezTo>
                  <a:pt x="7537884" y="1081883"/>
                  <a:pt x="7586051" y="1012118"/>
                  <a:pt x="7714415" y="1012118"/>
                </a:cubicBezTo>
                <a:cubicBezTo>
                  <a:pt x="7849196" y="1012118"/>
                  <a:pt x="7895390" y="1088965"/>
                  <a:pt x="7968137" y="1141798"/>
                </a:cubicBezTo>
                <a:lnTo>
                  <a:pt x="7989269" y="1154734"/>
                </a:lnTo>
                <a:lnTo>
                  <a:pt x="7938644" y="1110833"/>
                </a:lnTo>
                <a:cubicBezTo>
                  <a:pt x="7878792" y="1046387"/>
                  <a:pt x="7829692" y="970706"/>
                  <a:pt x="7714375" y="970706"/>
                </a:cubicBezTo>
                <a:close/>
                <a:moveTo>
                  <a:pt x="3659928" y="970706"/>
                </a:moveTo>
                <a:cubicBezTo>
                  <a:pt x="3546964" y="970706"/>
                  <a:pt x="3497467" y="1043354"/>
                  <a:pt x="3439154" y="1106922"/>
                </a:cubicBezTo>
                <a:lnTo>
                  <a:pt x="3388681" y="1152330"/>
                </a:lnTo>
                <a:lnTo>
                  <a:pt x="3416196" y="1134207"/>
                </a:lnTo>
                <a:cubicBezTo>
                  <a:pt x="3483436" y="1081883"/>
                  <a:pt x="3531604" y="1012118"/>
                  <a:pt x="3659968" y="1012118"/>
                </a:cubicBezTo>
                <a:cubicBezTo>
                  <a:pt x="3794749" y="1012118"/>
                  <a:pt x="3840942" y="1088965"/>
                  <a:pt x="3913690" y="1141798"/>
                </a:cubicBezTo>
                <a:lnTo>
                  <a:pt x="3934823" y="1154735"/>
                </a:lnTo>
                <a:lnTo>
                  <a:pt x="3884198" y="1110833"/>
                </a:lnTo>
                <a:cubicBezTo>
                  <a:pt x="3824346" y="1046387"/>
                  <a:pt x="3775245" y="970706"/>
                  <a:pt x="3659928" y="970706"/>
                </a:cubicBezTo>
                <a:close/>
                <a:moveTo>
                  <a:pt x="10142082" y="968148"/>
                </a:moveTo>
                <a:cubicBezTo>
                  <a:pt x="10029208" y="968193"/>
                  <a:pt x="9979623" y="1041746"/>
                  <a:pt x="9921274" y="1106097"/>
                </a:cubicBezTo>
                <a:lnTo>
                  <a:pt x="9890919" y="1133736"/>
                </a:lnTo>
                <a:lnTo>
                  <a:pt x="9897737" y="1128784"/>
                </a:lnTo>
                <a:cubicBezTo>
                  <a:pt x="9964996" y="1071144"/>
                  <a:pt x="10013589" y="994290"/>
                  <a:pt x="10142001" y="994290"/>
                </a:cubicBezTo>
                <a:cubicBezTo>
                  <a:pt x="10270415" y="994290"/>
                  <a:pt x="10318539" y="1071113"/>
                  <a:pt x="10385700" y="1128730"/>
                </a:cubicBezTo>
                <a:lnTo>
                  <a:pt x="10395416" y="1135785"/>
                </a:lnTo>
                <a:lnTo>
                  <a:pt x="10362728" y="1105998"/>
                </a:lnTo>
                <a:cubicBezTo>
                  <a:pt x="10304439" y="1041642"/>
                  <a:pt x="10254955" y="968103"/>
                  <a:pt x="10142082" y="968148"/>
                </a:cubicBezTo>
                <a:close/>
                <a:moveTo>
                  <a:pt x="6087634" y="968148"/>
                </a:moveTo>
                <a:cubicBezTo>
                  <a:pt x="5974761" y="968193"/>
                  <a:pt x="5925176" y="1041746"/>
                  <a:pt x="5866827" y="1106097"/>
                </a:cubicBezTo>
                <a:lnTo>
                  <a:pt x="5836471" y="1133737"/>
                </a:lnTo>
                <a:lnTo>
                  <a:pt x="5843290" y="1128784"/>
                </a:lnTo>
                <a:cubicBezTo>
                  <a:pt x="5910549" y="1071144"/>
                  <a:pt x="5959141" y="994290"/>
                  <a:pt x="6087554" y="994290"/>
                </a:cubicBezTo>
                <a:cubicBezTo>
                  <a:pt x="6215967" y="994290"/>
                  <a:pt x="6264091" y="1071113"/>
                  <a:pt x="6331253" y="1128730"/>
                </a:cubicBezTo>
                <a:lnTo>
                  <a:pt x="6340969" y="1135786"/>
                </a:lnTo>
                <a:lnTo>
                  <a:pt x="6308281" y="1105998"/>
                </a:lnTo>
                <a:cubicBezTo>
                  <a:pt x="6249991" y="1041642"/>
                  <a:pt x="6200508" y="968103"/>
                  <a:pt x="6087634" y="968148"/>
                </a:cubicBezTo>
                <a:close/>
                <a:moveTo>
                  <a:pt x="2033188" y="968148"/>
                </a:moveTo>
                <a:cubicBezTo>
                  <a:pt x="1920314" y="968193"/>
                  <a:pt x="1870729" y="1041746"/>
                  <a:pt x="1812379" y="1106097"/>
                </a:cubicBezTo>
                <a:lnTo>
                  <a:pt x="1782024" y="1133737"/>
                </a:lnTo>
                <a:lnTo>
                  <a:pt x="1788842" y="1128784"/>
                </a:lnTo>
                <a:cubicBezTo>
                  <a:pt x="1856102" y="1071144"/>
                  <a:pt x="1904694" y="994290"/>
                  <a:pt x="2033107" y="994290"/>
                </a:cubicBezTo>
                <a:cubicBezTo>
                  <a:pt x="2161521" y="994290"/>
                  <a:pt x="2209645" y="1071113"/>
                  <a:pt x="2276806" y="1128730"/>
                </a:cubicBezTo>
                <a:lnTo>
                  <a:pt x="2286524" y="1135787"/>
                </a:lnTo>
                <a:lnTo>
                  <a:pt x="2253834" y="1105998"/>
                </a:lnTo>
                <a:cubicBezTo>
                  <a:pt x="2195545" y="1041642"/>
                  <a:pt x="2146062" y="968103"/>
                  <a:pt x="2033188" y="968148"/>
                </a:cubicBezTo>
                <a:close/>
                <a:moveTo>
                  <a:pt x="8515501" y="958474"/>
                </a:moveTo>
                <a:cubicBezTo>
                  <a:pt x="8438776" y="958474"/>
                  <a:pt x="8391328" y="993984"/>
                  <a:pt x="8350456" y="1037817"/>
                </a:cubicBezTo>
                <a:lnTo>
                  <a:pt x="8325448" y="1066786"/>
                </a:lnTo>
                <a:lnTo>
                  <a:pt x="8329594" y="1062569"/>
                </a:lnTo>
                <a:cubicBezTo>
                  <a:pt x="8374910" y="1015882"/>
                  <a:pt x="8425542" y="974383"/>
                  <a:pt x="8515501" y="974383"/>
                </a:cubicBezTo>
                <a:cubicBezTo>
                  <a:pt x="8592609" y="974383"/>
                  <a:pt x="8640813" y="1004872"/>
                  <a:pt x="8681546" y="1042984"/>
                </a:cubicBezTo>
                <a:lnTo>
                  <a:pt x="8706564" y="1068496"/>
                </a:lnTo>
                <a:lnTo>
                  <a:pt x="8677744" y="1035119"/>
                </a:lnTo>
                <a:cubicBezTo>
                  <a:pt x="8637568" y="992538"/>
                  <a:pt x="8590661" y="958474"/>
                  <a:pt x="8515501" y="958474"/>
                </a:cubicBezTo>
                <a:close/>
                <a:moveTo>
                  <a:pt x="4461053" y="958474"/>
                </a:moveTo>
                <a:cubicBezTo>
                  <a:pt x="4384329" y="958474"/>
                  <a:pt x="4336881" y="993984"/>
                  <a:pt x="4296009" y="1037817"/>
                </a:cubicBezTo>
                <a:lnTo>
                  <a:pt x="4271002" y="1066784"/>
                </a:lnTo>
                <a:lnTo>
                  <a:pt x="4275146" y="1062569"/>
                </a:lnTo>
                <a:cubicBezTo>
                  <a:pt x="4320462" y="1015882"/>
                  <a:pt x="4371095" y="974383"/>
                  <a:pt x="4461053" y="974383"/>
                </a:cubicBezTo>
                <a:cubicBezTo>
                  <a:pt x="4538162" y="974383"/>
                  <a:pt x="4586365" y="1004872"/>
                  <a:pt x="4627099" y="1042984"/>
                </a:cubicBezTo>
                <a:lnTo>
                  <a:pt x="4652120" y="1068498"/>
                </a:lnTo>
                <a:lnTo>
                  <a:pt x="4623298" y="1035119"/>
                </a:lnTo>
                <a:cubicBezTo>
                  <a:pt x="4583120" y="992538"/>
                  <a:pt x="4536213" y="958474"/>
                  <a:pt x="4461053" y="958474"/>
                </a:cubicBezTo>
                <a:close/>
                <a:moveTo>
                  <a:pt x="406607" y="958474"/>
                </a:moveTo>
                <a:cubicBezTo>
                  <a:pt x="331447" y="958474"/>
                  <a:pt x="284383" y="992550"/>
                  <a:pt x="244072" y="1035144"/>
                </a:cubicBezTo>
                <a:lnTo>
                  <a:pt x="212800" y="1071274"/>
                </a:lnTo>
                <a:lnTo>
                  <a:pt x="240545" y="1042984"/>
                </a:lnTo>
                <a:cubicBezTo>
                  <a:pt x="281284" y="1004872"/>
                  <a:pt x="329499" y="974383"/>
                  <a:pt x="406607" y="974383"/>
                </a:cubicBezTo>
                <a:cubicBezTo>
                  <a:pt x="483714" y="974383"/>
                  <a:pt x="531918" y="1004872"/>
                  <a:pt x="572651" y="1042984"/>
                </a:cubicBezTo>
                <a:lnTo>
                  <a:pt x="597674" y="1068500"/>
                </a:lnTo>
                <a:lnTo>
                  <a:pt x="568850" y="1035119"/>
                </a:lnTo>
                <a:cubicBezTo>
                  <a:pt x="528673" y="992538"/>
                  <a:pt x="481766" y="958474"/>
                  <a:pt x="406607" y="958474"/>
                </a:cubicBezTo>
                <a:close/>
                <a:moveTo>
                  <a:pt x="8515501" y="932971"/>
                </a:moveTo>
                <a:cubicBezTo>
                  <a:pt x="8438837" y="932971"/>
                  <a:pt x="8391463" y="972219"/>
                  <a:pt x="8350635" y="1020665"/>
                </a:cubicBezTo>
                <a:lnTo>
                  <a:pt x="8331254" y="1045495"/>
                </a:lnTo>
                <a:lnTo>
                  <a:pt x="8364969" y="1010026"/>
                </a:lnTo>
                <a:cubicBezTo>
                  <a:pt x="8402596" y="974969"/>
                  <a:pt x="8448005" y="948880"/>
                  <a:pt x="8515501" y="948880"/>
                </a:cubicBezTo>
                <a:cubicBezTo>
                  <a:pt x="8592639" y="948880"/>
                  <a:pt x="8640940" y="982944"/>
                  <a:pt x="8681749" y="1025525"/>
                </a:cubicBezTo>
                <a:lnTo>
                  <a:pt x="8708888" y="1056391"/>
                </a:lnTo>
                <a:lnTo>
                  <a:pt x="8697305" y="1041903"/>
                </a:lnTo>
                <a:cubicBezTo>
                  <a:pt x="8652339" y="984233"/>
                  <a:pt x="8603116" y="932971"/>
                  <a:pt x="8515501" y="932971"/>
                </a:cubicBezTo>
                <a:close/>
                <a:moveTo>
                  <a:pt x="4461053" y="932971"/>
                </a:moveTo>
                <a:cubicBezTo>
                  <a:pt x="4384390" y="932971"/>
                  <a:pt x="4337016" y="972219"/>
                  <a:pt x="4296188" y="1020665"/>
                </a:cubicBezTo>
                <a:lnTo>
                  <a:pt x="4276808" y="1045493"/>
                </a:lnTo>
                <a:lnTo>
                  <a:pt x="4310522" y="1010026"/>
                </a:lnTo>
                <a:cubicBezTo>
                  <a:pt x="4348148" y="974969"/>
                  <a:pt x="4393558" y="948880"/>
                  <a:pt x="4461053" y="948880"/>
                </a:cubicBezTo>
                <a:cubicBezTo>
                  <a:pt x="4538191" y="948880"/>
                  <a:pt x="4586492" y="982944"/>
                  <a:pt x="4627302" y="1025525"/>
                </a:cubicBezTo>
                <a:lnTo>
                  <a:pt x="4654450" y="1056402"/>
                </a:lnTo>
                <a:lnTo>
                  <a:pt x="4642858" y="1041903"/>
                </a:lnTo>
                <a:cubicBezTo>
                  <a:pt x="4597892" y="984233"/>
                  <a:pt x="4548670" y="932971"/>
                  <a:pt x="4461053" y="932971"/>
                </a:cubicBezTo>
                <a:close/>
                <a:moveTo>
                  <a:pt x="406607" y="932971"/>
                </a:moveTo>
                <a:cubicBezTo>
                  <a:pt x="331508" y="932971"/>
                  <a:pt x="284515" y="970633"/>
                  <a:pt x="244248" y="1017711"/>
                </a:cubicBezTo>
                <a:lnTo>
                  <a:pt x="219613" y="1049190"/>
                </a:lnTo>
                <a:lnTo>
                  <a:pt x="240384" y="1025550"/>
                </a:lnTo>
                <a:cubicBezTo>
                  <a:pt x="281179" y="982956"/>
                  <a:pt x="329469" y="948880"/>
                  <a:pt x="406607" y="948880"/>
                </a:cubicBezTo>
                <a:cubicBezTo>
                  <a:pt x="483744" y="948880"/>
                  <a:pt x="532046" y="982944"/>
                  <a:pt x="572855" y="1025525"/>
                </a:cubicBezTo>
                <a:lnTo>
                  <a:pt x="600001" y="1056398"/>
                </a:lnTo>
                <a:lnTo>
                  <a:pt x="588411" y="1041903"/>
                </a:lnTo>
                <a:cubicBezTo>
                  <a:pt x="543446" y="984233"/>
                  <a:pt x="494223" y="932971"/>
                  <a:pt x="406607" y="932971"/>
                </a:cubicBezTo>
                <a:close/>
                <a:moveTo>
                  <a:pt x="10142001" y="932492"/>
                </a:moveTo>
                <a:cubicBezTo>
                  <a:pt x="10057548" y="932492"/>
                  <a:pt x="10008582" y="980229"/>
                  <a:pt x="9964746" y="1035425"/>
                </a:cubicBezTo>
                <a:lnTo>
                  <a:pt x="9922380" y="1090467"/>
                </a:lnTo>
                <a:lnTo>
                  <a:pt x="9918528" y="1094731"/>
                </a:lnTo>
                <a:lnTo>
                  <a:pt x="9891813" y="1122773"/>
                </a:lnTo>
                <a:lnTo>
                  <a:pt x="9897979" y="1117478"/>
                </a:lnTo>
                <a:lnTo>
                  <a:pt x="9918528" y="1094731"/>
                </a:lnTo>
                <a:lnTo>
                  <a:pt x="9921496" y="1091616"/>
                </a:lnTo>
                <a:lnTo>
                  <a:pt x="9922380" y="1090467"/>
                </a:lnTo>
                <a:lnTo>
                  <a:pt x="9946369" y="1063913"/>
                </a:lnTo>
                <a:cubicBezTo>
                  <a:pt x="9994325" y="1009637"/>
                  <a:pt x="10045622" y="958555"/>
                  <a:pt x="10142082" y="958555"/>
                </a:cubicBezTo>
                <a:cubicBezTo>
                  <a:pt x="10244973" y="958555"/>
                  <a:pt x="10296458" y="1016656"/>
                  <a:pt x="10347303" y="1074756"/>
                </a:cubicBezTo>
                <a:lnTo>
                  <a:pt x="10362210" y="1091146"/>
                </a:lnTo>
                <a:lnTo>
                  <a:pt x="10304434" y="1017333"/>
                </a:lnTo>
                <a:cubicBezTo>
                  <a:pt x="10264113" y="970199"/>
                  <a:pt x="10217070" y="932492"/>
                  <a:pt x="10142001" y="932492"/>
                </a:cubicBezTo>
                <a:close/>
                <a:moveTo>
                  <a:pt x="6087554" y="932492"/>
                </a:moveTo>
                <a:cubicBezTo>
                  <a:pt x="6003102" y="932492"/>
                  <a:pt x="5954135" y="980229"/>
                  <a:pt x="5910299" y="1035425"/>
                </a:cubicBezTo>
                <a:lnTo>
                  <a:pt x="5867937" y="1090462"/>
                </a:lnTo>
                <a:lnTo>
                  <a:pt x="5864067" y="1094746"/>
                </a:lnTo>
                <a:lnTo>
                  <a:pt x="5837370" y="1122770"/>
                </a:lnTo>
                <a:lnTo>
                  <a:pt x="5843531" y="1117478"/>
                </a:lnTo>
                <a:lnTo>
                  <a:pt x="5864067" y="1094746"/>
                </a:lnTo>
                <a:lnTo>
                  <a:pt x="5867049" y="1091616"/>
                </a:lnTo>
                <a:lnTo>
                  <a:pt x="5867937" y="1090462"/>
                </a:lnTo>
                <a:lnTo>
                  <a:pt x="5891922" y="1063913"/>
                </a:lnTo>
                <a:cubicBezTo>
                  <a:pt x="5939878" y="1009637"/>
                  <a:pt x="5991175" y="958555"/>
                  <a:pt x="6087634" y="958555"/>
                </a:cubicBezTo>
                <a:cubicBezTo>
                  <a:pt x="6190525" y="958555"/>
                  <a:pt x="6242010" y="1016656"/>
                  <a:pt x="6292855" y="1074756"/>
                </a:cubicBezTo>
                <a:lnTo>
                  <a:pt x="6307765" y="1091149"/>
                </a:lnTo>
                <a:lnTo>
                  <a:pt x="6249987" y="1017333"/>
                </a:lnTo>
                <a:cubicBezTo>
                  <a:pt x="6209665" y="970199"/>
                  <a:pt x="6162623" y="932492"/>
                  <a:pt x="6087554" y="932492"/>
                </a:cubicBezTo>
                <a:close/>
                <a:moveTo>
                  <a:pt x="2033107" y="932492"/>
                </a:moveTo>
                <a:cubicBezTo>
                  <a:pt x="1948654" y="932492"/>
                  <a:pt x="1899688" y="980229"/>
                  <a:pt x="1855851" y="1035425"/>
                </a:cubicBezTo>
                <a:lnTo>
                  <a:pt x="1813485" y="1090467"/>
                </a:lnTo>
                <a:lnTo>
                  <a:pt x="1809632" y="1094733"/>
                </a:lnTo>
                <a:lnTo>
                  <a:pt x="1782920" y="1122772"/>
                </a:lnTo>
                <a:lnTo>
                  <a:pt x="1789084" y="1117478"/>
                </a:lnTo>
                <a:lnTo>
                  <a:pt x="1809632" y="1094733"/>
                </a:lnTo>
                <a:lnTo>
                  <a:pt x="1812601" y="1091616"/>
                </a:lnTo>
                <a:lnTo>
                  <a:pt x="1813485" y="1090467"/>
                </a:lnTo>
                <a:lnTo>
                  <a:pt x="1837475" y="1063913"/>
                </a:lnTo>
                <a:cubicBezTo>
                  <a:pt x="1885431" y="1009637"/>
                  <a:pt x="1936728" y="958555"/>
                  <a:pt x="2033188" y="958555"/>
                </a:cubicBezTo>
                <a:cubicBezTo>
                  <a:pt x="2136078" y="958555"/>
                  <a:pt x="2187563" y="1016656"/>
                  <a:pt x="2238409" y="1074756"/>
                </a:cubicBezTo>
                <a:lnTo>
                  <a:pt x="2253320" y="1091151"/>
                </a:lnTo>
                <a:lnTo>
                  <a:pt x="2195541" y="1017333"/>
                </a:lnTo>
                <a:cubicBezTo>
                  <a:pt x="2155219" y="970199"/>
                  <a:pt x="2108177" y="932492"/>
                  <a:pt x="2033107" y="932492"/>
                </a:cubicBezTo>
                <a:close/>
                <a:moveTo>
                  <a:pt x="9329271" y="920100"/>
                </a:moveTo>
                <a:cubicBezTo>
                  <a:pt x="9216847" y="920100"/>
                  <a:pt x="9167332" y="1008887"/>
                  <a:pt x="9108901" y="1086575"/>
                </a:cubicBezTo>
                <a:lnTo>
                  <a:pt x="9064042" y="1135794"/>
                </a:lnTo>
                <a:lnTo>
                  <a:pt x="9084483" y="1118468"/>
                </a:lnTo>
                <a:cubicBezTo>
                  <a:pt x="9151767" y="1051201"/>
                  <a:pt x="9200478" y="961512"/>
                  <a:pt x="9328791" y="961512"/>
                </a:cubicBezTo>
                <a:cubicBezTo>
                  <a:pt x="9457154" y="961512"/>
                  <a:pt x="9505478" y="1051139"/>
                  <a:pt x="9572621" y="1118360"/>
                </a:cubicBezTo>
                <a:lnTo>
                  <a:pt x="9596121" y="1138288"/>
                </a:lnTo>
                <a:lnTo>
                  <a:pt x="9549123" y="1086528"/>
                </a:lnTo>
                <a:cubicBezTo>
                  <a:pt x="9490956" y="1008861"/>
                  <a:pt x="9441695" y="920100"/>
                  <a:pt x="9329271" y="920100"/>
                </a:cubicBezTo>
                <a:close/>
                <a:moveTo>
                  <a:pt x="5274824" y="920100"/>
                </a:moveTo>
                <a:cubicBezTo>
                  <a:pt x="5162400" y="920100"/>
                  <a:pt x="5112885" y="1008887"/>
                  <a:pt x="5054454" y="1086575"/>
                </a:cubicBezTo>
                <a:lnTo>
                  <a:pt x="5009596" y="1135793"/>
                </a:lnTo>
                <a:lnTo>
                  <a:pt x="5030035" y="1118468"/>
                </a:lnTo>
                <a:cubicBezTo>
                  <a:pt x="5097320" y="1051201"/>
                  <a:pt x="5146031" y="961512"/>
                  <a:pt x="5274343" y="961512"/>
                </a:cubicBezTo>
                <a:cubicBezTo>
                  <a:pt x="5402707" y="961512"/>
                  <a:pt x="5451031" y="1051139"/>
                  <a:pt x="5518174" y="1118360"/>
                </a:cubicBezTo>
                <a:lnTo>
                  <a:pt x="5541673" y="1138287"/>
                </a:lnTo>
                <a:lnTo>
                  <a:pt x="5494676" y="1086528"/>
                </a:lnTo>
                <a:cubicBezTo>
                  <a:pt x="5436509" y="1008861"/>
                  <a:pt x="5387248" y="920100"/>
                  <a:pt x="5274824" y="920100"/>
                </a:cubicBezTo>
                <a:close/>
                <a:moveTo>
                  <a:pt x="1220376" y="920100"/>
                </a:moveTo>
                <a:cubicBezTo>
                  <a:pt x="1107952" y="920100"/>
                  <a:pt x="1058438" y="1008887"/>
                  <a:pt x="1000007" y="1086575"/>
                </a:cubicBezTo>
                <a:lnTo>
                  <a:pt x="955150" y="1135791"/>
                </a:lnTo>
                <a:lnTo>
                  <a:pt x="975588" y="1118468"/>
                </a:lnTo>
                <a:cubicBezTo>
                  <a:pt x="1042872" y="1051201"/>
                  <a:pt x="1091583" y="961512"/>
                  <a:pt x="1219896" y="961512"/>
                </a:cubicBezTo>
                <a:cubicBezTo>
                  <a:pt x="1348259" y="961512"/>
                  <a:pt x="1396583" y="1051139"/>
                  <a:pt x="1463726" y="1118360"/>
                </a:cubicBezTo>
                <a:lnTo>
                  <a:pt x="1487228" y="1138290"/>
                </a:lnTo>
                <a:lnTo>
                  <a:pt x="1440228" y="1086528"/>
                </a:lnTo>
                <a:cubicBezTo>
                  <a:pt x="1382062" y="1008861"/>
                  <a:pt x="1332800" y="920100"/>
                  <a:pt x="1220376" y="920100"/>
                </a:cubicBezTo>
                <a:close/>
                <a:moveTo>
                  <a:pt x="11768823" y="919860"/>
                </a:moveTo>
                <a:cubicBezTo>
                  <a:pt x="11656218" y="919860"/>
                  <a:pt x="11606701" y="1008647"/>
                  <a:pt x="11548288" y="1086335"/>
                </a:cubicBezTo>
                <a:lnTo>
                  <a:pt x="11500851" y="1138397"/>
                </a:lnTo>
                <a:lnTo>
                  <a:pt x="11524810" y="1118090"/>
                </a:lnTo>
                <a:cubicBezTo>
                  <a:pt x="11592020" y="1050839"/>
                  <a:pt x="11640419" y="961162"/>
                  <a:pt x="11768982" y="961113"/>
                </a:cubicBezTo>
                <a:cubicBezTo>
                  <a:pt x="11897545" y="961063"/>
                  <a:pt x="11945756" y="1050734"/>
                  <a:pt x="12012826" y="1117994"/>
                </a:cubicBezTo>
                <a:lnTo>
                  <a:pt x="12035747" y="1137458"/>
                </a:lnTo>
                <a:lnTo>
                  <a:pt x="11989167" y="1086288"/>
                </a:lnTo>
                <a:cubicBezTo>
                  <a:pt x="11930842" y="1008621"/>
                  <a:pt x="11881427" y="919860"/>
                  <a:pt x="11768823" y="919860"/>
                </a:cubicBezTo>
                <a:close/>
                <a:moveTo>
                  <a:pt x="7714375" y="919860"/>
                </a:moveTo>
                <a:cubicBezTo>
                  <a:pt x="7601771" y="919860"/>
                  <a:pt x="7552253" y="1008647"/>
                  <a:pt x="7493840" y="1086335"/>
                </a:cubicBezTo>
                <a:lnTo>
                  <a:pt x="7446401" y="1138400"/>
                </a:lnTo>
                <a:lnTo>
                  <a:pt x="7470363" y="1118090"/>
                </a:lnTo>
                <a:cubicBezTo>
                  <a:pt x="7537573" y="1050839"/>
                  <a:pt x="7585972" y="961162"/>
                  <a:pt x="7714534" y="961113"/>
                </a:cubicBezTo>
                <a:cubicBezTo>
                  <a:pt x="7849526" y="961060"/>
                  <a:pt x="7895929" y="1059925"/>
                  <a:pt x="7968593" y="1127900"/>
                </a:cubicBezTo>
                <a:lnTo>
                  <a:pt x="7969206" y="1128384"/>
                </a:lnTo>
                <a:lnTo>
                  <a:pt x="7938377" y="1091127"/>
                </a:lnTo>
                <a:cubicBezTo>
                  <a:pt x="7878427" y="1012358"/>
                  <a:pt x="7829325" y="919860"/>
                  <a:pt x="7714375" y="919860"/>
                </a:cubicBezTo>
                <a:close/>
                <a:moveTo>
                  <a:pt x="3659928" y="919860"/>
                </a:moveTo>
                <a:cubicBezTo>
                  <a:pt x="3547324" y="919860"/>
                  <a:pt x="3497807" y="1008647"/>
                  <a:pt x="3439394" y="1086335"/>
                </a:cubicBezTo>
                <a:lnTo>
                  <a:pt x="3391958" y="1138396"/>
                </a:lnTo>
                <a:lnTo>
                  <a:pt x="3415916" y="1118090"/>
                </a:lnTo>
                <a:cubicBezTo>
                  <a:pt x="3483126" y="1050839"/>
                  <a:pt x="3531525" y="961162"/>
                  <a:pt x="3660088" y="961113"/>
                </a:cubicBezTo>
                <a:cubicBezTo>
                  <a:pt x="3795079" y="961060"/>
                  <a:pt x="3841482" y="1059925"/>
                  <a:pt x="3914146" y="1127900"/>
                </a:cubicBezTo>
                <a:lnTo>
                  <a:pt x="3914758" y="1128383"/>
                </a:lnTo>
                <a:lnTo>
                  <a:pt x="3883930" y="1091127"/>
                </a:lnTo>
                <a:cubicBezTo>
                  <a:pt x="3823980" y="1012358"/>
                  <a:pt x="3774878" y="919860"/>
                  <a:pt x="3659928" y="919860"/>
                </a:cubicBezTo>
                <a:close/>
                <a:moveTo>
                  <a:pt x="10956130" y="916003"/>
                </a:moveTo>
                <a:cubicBezTo>
                  <a:pt x="10806232" y="916003"/>
                  <a:pt x="10767678" y="1075555"/>
                  <a:pt x="10670888" y="1155331"/>
                </a:cubicBezTo>
                <a:lnTo>
                  <a:pt x="10644133" y="1171241"/>
                </a:lnTo>
                <a:lnTo>
                  <a:pt x="10668292" y="1162431"/>
                </a:lnTo>
                <a:cubicBezTo>
                  <a:pt x="10763092" y="1114557"/>
                  <a:pt x="10801736" y="1018802"/>
                  <a:pt x="10956132" y="1018742"/>
                </a:cubicBezTo>
                <a:cubicBezTo>
                  <a:pt x="11110108" y="1018742"/>
                  <a:pt x="11148062" y="1114438"/>
                  <a:pt x="11242341" y="1162286"/>
                </a:cubicBezTo>
                <a:lnTo>
                  <a:pt x="11266757" y="1171227"/>
                </a:lnTo>
                <a:lnTo>
                  <a:pt x="11239922" y="1155197"/>
                </a:lnTo>
                <a:cubicBezTo>
                  <a:pt x="11143729" y="1075465"/>
                  <a:pt x="11106030" y="916003"/>
                  <a:pt x="10956130" y="916003"/>
                </a:cubicBezTo>
                <a:close/>
                <a:moveTo>
                  <a:pt x="6901683" y="916003"/>
                </a:moveTo>
                <a:cubicBezTo>
                  <a:pt x="6751785" y="916003"/>
                  <a:pt x="6713230" y="1075555"/>
                  <a:pt x="6616441" y="1155331"/>
                </a:cubicBezTo>
                <a:lnTo>
                  <a:pt x="6589686" y="1171241"/>
                </a:lnTo>
                <a:lnTo>
                  <a:pt x="6613845" y="1162431"/>
                </a:lnTo>
                <a:cubicBezTo>
                  <a:pt x="6708645" y="1114557"/>
                  <a:pt x="6747289" y="1018802"/>
                  <a:pt x="6901684" y="1018742"/>
                </a:cubicBezTo>
                <a:cubicBezTo>
                  <a:pt x="7055660" y="1018742"/>
                  <a:pt x="7093615" y="1114438"/>
                  <a:pt x="7187893" y="1162286"/>
                </a:cubicBezTo>
                <a:lnTo>
                  <a:pt x="7212310" y="1171227"/>
                </a:lnTo>
                <a:lnTo>
                  <a:pt x="7185475" y="1155197"/>
                </a:lnTo>
                <a:cubicBezTo>
                  <a:pt x="7089281" y="1075465"/>
                  <a:pt x="7051582" y="916003"/>
                  <a:pt x="6901683" y="916003"/>
                </a:cubicBezTo>
                <a:close/>
                <a:moveTo>
                  <a:pt x="2847236" y="916003"/>
                </a:moveTo>
                <a:cubicBezTo>
                  <a:pt x="2697337" y="916003"/>
                  <a:pt x="2658783" y="1075555"/>
                  <a:pt x="2561993" y="1155331"/>
                </a:cubicBezTo>
                <a:lnTo>
                  <a:pt x="2535239" y="1171241"/>
                </a:lnTo>
                <a:lnTo>
                  <a:pt x="2559397" y="1162431"/>
                </a:lnTo>
                <a:cubicBezTo>
                  <a:pt x="2654197" y="1114557"/>
                  <a:pt x="2692841" y="1018802"/>
                  <a:pt x="2847236" y="1018742"/>
                </a:cubicBezTo>
                <a:cubicBezTo>
                  <a:pt x="3001212" y="1018742"/>
                  <a:pt x="3039167" y="1114438"/>
                  <a:pt x="3133445" y="1162286"/>
                </a:cubicBezTo>
                <a:lnTo>
                  <a:pt x="3157863" y="1171227"/>
                </a:lnTo>
                <a:lnTo>
                  <a:pt x="3131027" y="1155197"/>
                </a:lnTo>
                <a:cubicBezTo>
                  <a:pt x="3034833" y="1075465"/>
                  <a:pt x="2997134" y="916003"/>
                  <a:pt x="2847236" y="916003"/>
                </a:cubicBezTo>
                <a:close/>
                <a:moveTo>
                  <a:pt x="10142001" y="896916"/>
                </a:moveTo>
                <a:cubicBezTo>
                  <a:pt x="10054385" y="896916"/>
                  <a:pt x="10005010" y="955064"/>
                  <a:pt x="9959939" y="1020481"/>
                </a:cubicBezTo>
                <a:lnTo>
                  <a:pt x="9916856" y="1081519"/>
                </a:lnTo>
                <a:lnTo>
                  <a:pt x="9936230" y="1057007"/>
                </a:lnTo>
                <a:cubicBezTo>
                  <a:pt x="9987286" y="989953"/>
                  <a:pt x="10039151" y="922898"/>
                  <a:pt x="10142001" y="922898"/>
                </a:cubicBezTo>
                <a:cubicBezTo>
                  <a:pt x="10244852" y="922898"/>
                  <a:pt x="10296497" y="989953"/>
                  <a:pt x="10347443" y="1056997"/>
                </a:cubicBezTo>
                <a:lnTo>
                  <a:pt x="10355315" y="1066969"/>
                </a:lnTo>
                <a:lnTo>
                  <a:pt x="10304322" y="993039"/>
                </a:lnTo>
                <a:cubicBezTo>
                  <a:pt x="10264072" y="939637"/>
                  <a:pt x="10217101" y="896916"/>
                  <a:pt x="10142001" y="896916"/>
                </a:cubicBezTo>
                <a:close/>
                <a:moveTo>
                  <a:pt x="6087554" y="896916"/>
                </a:moveTo>
                <a:cubicBezTo>
                  <a:pt x="5999939" y="896916"/>
                  <a:pt x="5950563" y="955064"/>
                  <a:pt x="5905492" y="1020481"/>
                </a:cubicBezTo>
                <a:lnTo>
                  <a:pt x="5862411" y="1081516"/>
                </a:lnTo>
                <a:lnTo>
                  <a:pt x="5881783" y="1057007"/>
                </a:lnTo>
                <a:cubicBezTo>
                  <a:pt x="5932839" y="989953"/>
                  <a:pt x="5984704" y="922898"/>
                  <a:pt x="6087554" y="922898"/>
                </a:cubicBezTo>
                <a:cubicBezTo>
                  <a:pt x="6190405" y="922898"/>
                  <a:pt x="6242050" y="989953"/>
                  <a:pt x="6292995" y="1056997"/>
                </a:cubicBezTo>
                <a:lnTo>
                  <a:pt x="6300865" y="1066966"/>
                </a:lnTo>
                <a:lnTo>
                  <a:pt x="6249874" y="993039"/>
                </a:lnTo>
                <a:cubicBezTo>
                  <a:pt x="6209624" y="939637"/>
                  <a:pt x="6162653" y="896916"/>
                  <a:pt x="6087554" y="896916"/>
                </a:cubicBezTo>
                <a:close/>
                <a:moveTo>
                  <a:pt x="2033107" y="896916"/>
                </a:moveTo>
                <a:cubicBezTo>
                  <a:pt x="1945492" y="896916"/>
                  <a:pt x="1896116" y="955064"/>
                  <a:pt x="1851045" y="1020481"/>
                </a:cubicBezTo>
                <a:lnTo>
                  <a:pt x="1807962" y="1081518"/>
                </a:lnTo>
                <a:lnTo>
                  <a:pt x="1827336" y="1057007"/>
                </a:lnTo>
                <a:cubicBezTo>
                  <a:pt x="1878392" y="989953"/>
                  <a:pt x="1930257" y="922898"/>
                  <a:pt x="2033107" y="922898"/>
                </a:cubicBezTo>
                <a:cubicBezTo>
                  <a:pt x="2135958" y="922898"/>
                  <a:pt x="2187604" y="989953"/>
                  <a:pt x="2238549" y="1056997"/>
                </a:cubicBezTo>
                <a:lnTo>
                  <a:pt x="2246415" y="1066961"/>
                </a:lnTo>
                <a:lnTo>
                  <a:pt x="2195428" y="993039"/>
                </a:lnTo>
                <a:cubicBezTo>
                  <a:pt x="2155177" y="939637"/>
                  <a:pt x="2108206" y="896916"/>
                  <a:pt x="2033107" y="896916"/>
                </a:cubicBezTo>
                <a:close/>
                <a:moveTo>
                  <a:pt x="9329271" y="869095"/>
                </a:moveTo>
                <a:cubicBezTo>
                  <a:pt x="9242179" y="869095"/>
                  <a:pt x="9192900" y="932568"/>
                  <a:pt x="9147757" y="1003976"/>
                </a:cubicBezTo>
                <a:lnTo>
                  <a:pt x="9083139" y="1103618"/>
                </a:lnTo>
                <a:lnTo>
                  <a:pt x="9084357" y="1102355"/>
                </a:lnTo>
                <a:cubicBezTo>
                  <a:pt x="9151543" y="1020168"/>
                  <a:pt x="9200178" y="910586"/>
                  <a:pt x="9328791" y="910586"/>
                </a:cubicBezTo>
                <a:cubicBezTo>
                  <a:pt x="9457404" y="910586"/>
                  <a:pt x="9505822" y="1020137"/>
                  <a:pt x="9572921" y="1102300"/>
                </a:cubicBezTo>
                <a:lnTo>
                  <a:pt x="9577464" y="1107013"/>
                </a:lnTo>
                <a:lnTo>
                  <a:pt x="9510730" y="1003943"/>
                </a:lnTo>
                <a:cubicBezTo>
                  <a:pt x="9465642" y="932553"/>
                  <a:pt x="9416362" y="869095"/>
                  <a:pt x="9329271" y="869095"/>
                </a:cubicBezTo>
                <a:close/>
                <a:moveTo>
                  <a:pt x="5274824" y="869095"/>
                </a:moveTo>
                <a:cubicBezTo>
                  <a:pt x="5187732" y="869095"/>
                  <a:pt x="5138453" y="932568"/>
                  <a:pt x="5093310" y="1003976"/>
                </a:cubicBezTo>
                <a:lnTo>
                  <a:pt x="5028693" y="1103617"/>
                </a:lnTo>
                <a:lnTo>
                  <a:pt x="5029910" y="1102355"/>
                </a:lnTo>
                <a:cubicBezTo>
                  <a:pt x="5097096" y="1020168"/>
                  <a:pt x="5145731" y="910586"/>
                  <a:pt x="5274343" y="910586"/>
                </a:cubicBezTo>
                <a:cubicBezTo>
                  <a:pt x="5402957" y="910586"/>
                  <a:pt x="5451374" y="1020137"/>
                  <a:pt x="5518474" y="1102300"/>
                </a:cubicBezTo>
                <a:lnTo>
                  <a:pt x="5523017" y="1107013"/>
                </a:lnTo>
                <a:lnTo>
                  <a:pt x="5456283" y="1003943"/>
                </a:lnTo>
                <a:cubicBezTo>
                  <a:pt x="5411195" y="932553"/>
                  <a:pt x="5361915" y="869095"/>
                  <a:pt x="5274824" y="869095"/>
                </a:cubicBezTo>
                <a:close/>
                <a:moveTo>
                  <a:pt x="1220376" y="869095"/>
                </a:moveTo>
                <a:cubicBezTo>
                  <a:pt x="1133285" y="869095"/>
                  <a:pt x="1084006" y="932568"/>
                  <a:pt x="1038863" y="1003976"/>
                </a:cubicBezTo>
                <a:lnTo>
                  <a:pt x="974246" y="1103616"/>
                </a:lnTo>
                <a:lnTo>
                  <a:pt x="975461" y="1102355"/>
                </a:lnTo>
                <a:cubicBezTo>
                  <a:pt x="1042647" y="1020168"/>
                  <a:pt x="1091283" y="910586"/>
                  <a:pt x="1219896" y="910586"/>
                </a:cubicBezTo>
                <a:cubicBezTo>
                  <a:pt x="1348510" y="910586"/>
                  <a:pt x="1396927" y="1020137"/>
                  <a:pt x="1464027" y="1102300"/>
                </a:cubicBezTo>
                <a:lnTo>
                  <a:pt x="1468570" y="1107013"/>
                </a:lnTo>
                <a:lnTo>
                  <a:pt x="1401836" y="1003943"/>
                </a:lnTo>
                <a:cubicBezTo>
                  <a:pt x="1356747" y="932553"/>
                  <a:pt x="1307468" y="869095"/>
                  <a:pt x="1220376" y="869095"/>
                </a:cubicBezTo>
                <a:close/>
                <a:moveTo>
                  <a:pt x="11768742" y="868856"/>
                </a:moveTo>
                <a:cubicBezTo>
                  <a:pt x="11681267" y="868856"/>
                  <a:pt x="11631954" y="932329"/>
                  <a:pt x="11586884" y="1003736"/>
                </a:cubicBezTo>
                <a:lnTo>
                  <a:pt x="11521194" y="1105256"/>
                </a:lnTo>
                <a:lnTo>
                  <a:pt x="11524556" y="1101770"/>
                </a:lnTo>
                <a:cubicBezTo>
                  <a:pt x="11591756" y="1019560"/>
                  <a:pt x="11640429" y="909946"/>
                  <a:pt x="11769143" y="909946"/>
                </a:cubicBezTo>
                <a:cubicBezTo>
                  <a:pt x="11897855" y="909946"/>
                  <a:pt x="11946279" y="1019653"/>
                  <a:pt x="12013291" y="1101934"/>
                </a:cubicBezTo>
                <a:lnTo>
                  <a:pt x="12015656" y="1104394"/>
                </a:lnTo>
                <a:lnTo>
                  <a:pt x="11950536" y="1003704"/>
                </a:lnTo>
                <a:cubicBezTo>
                  <a:pt x="11905500" y="932314"/>
                  <a:pt x="11856219" y="868856"/>
                  <a:pt x="11768742" y="868856"/>
                </a:cubicBezTo>
                <a:close/>
                <a:moveTo>
                  <a:pt x="7714294" y="868856"/>
                </a:moveTo>
                <a:cubicBezTo>
                  <a:pt x="7626819" y="868856"/>
                  <a:pt x="7577507" y="932329"/>
                  <a:pt x="7532436" y="1003736"/>
                </a:cubicBezTo>
                <a:lnTo>
                  <a:pt x="7466748" y="1105255"/>
                </a:lnTo>
                <a:lnTo>
                  <a:pt x="7470108" y="1101770"/>
                </a:lnTo>
                <a:cubicBezTo>
                  <a:pt x="7537308" y="1019560"/>
                  <a:pt x="7585981" y="909946"/>
                  <a:pt x="7714695" y="909946"/>
                </a:cubicBezTo>
                <a:cubicBezTo>
                  <a:pt x="7804794" y="909946"/>
                  <a:pt x="7855551" y="963703"/>
                  <a:pt x="7900882" y="1024179"/>
                </a:cubicBezTo>
                <a:lnTo>
                  <a:pt x="7949407" y="1088157"/>
                </a:lnTo>
                <a:lnTo>
                  <a:pt x="7887587" y="990425"/>
                </a:lnTo>
                <a:cubicBezTo>
                  <a:pt x="7844743" y="924629"/>
                  <a:pt x="7796303" y="868856"/>
                  <a:pt x="7714294" y="868856"/>
                </a:cubicBezTo>
                <a:close/>
                <a:moveTo>
                  <a:pt x="3659848" y="868856"/>
                </a:moveTo>
                <a:cubicBezTo>
                  <a:pt x="3572372" y="868856"/>
                  <a:pt x="3523060" y="932329"/>
                  <a:pt x="3477989" y="1003736"/>
                </a:cubicBezTo>
                <a:lnTo>
                  <a:pt x="3412301" y="1105255"/>
                </a:lnTo>
                <a:lnTo>
                  <a:pt x="3415661" y="1101770"/>
                </a:lnTo>
                <a:cubicBezTo>
                  <a:pt x="3482861" y="1019560"/>
                  <a:pt x="3531535" y="909946"/>
                  <a:pt x="3660248" y="909946"/>
                </a:cubicBezTo>
                <a:cubicBezTo>
                  <a:pt x="3750347" y="909946"/>
                  <a:pt x="3801104" y="963703"/>
                  <a:pt x="3846435" y="1024179"/>
                </a:cubicBezTo>
                <a:lnTo>
                  <a:pt x="3894962" y="1088160"/>
                </a:lnTo>
                <a:lnTo>
                  <a:pt x="3833140" y="990425"/>
                </a:lnTo>
                <a:cubicBezTo>
                  <a:pt x="3790297" y="924629"/>
                  <a:pt x="3741857" y="868856"/>
                  <a:pt x="3659848" y="868856"/>
                </a:cubicBezTo>
                <a:close/>
                <a:moveTo>
                  <a:pt x="10142001" y="860940"/>
                </a:moveTo>
                <a:cubicBezTo>
                  <a:pt x="10054525" y="860940"/>
                  <a:pt x="10005167" y="925974"/>
                  <a:pt x="9960072" y="999137"/>
                </a:cubicBezTo>
                <a:lnTo>
                  <a:pt x="9933335" y="1043372"/>
                </a:lnTo>
                <a:lnTo>
                  <a:pt x="9936230" y="1039219"/>
                </a:lnTo>
                <a:cubicBezTo>
                  <a:pt x="9987246" y="963271"/>
                  <a:pt x="10039071" y="887322"/>
                  <a:pt x="10142001" y="887322"/>
                </a:cubicBezTo>
                <a:cubicBezTo>
                  <a:pt x="10244932" y="887322"/>
                  <a:pt x="10296538" y="963271"/>
                  <a:pt x="10347443" y="1039219"/>
                </a:cubicBezTo>
                <a:lnTo>
                  <a:pt x="10351441" y="1044960"/>
                </a:lnTo>
                <a:lnTo>
                  <a:pt x="10323776" y="999137"/>
                </a:lnTo>
                <a:cubicBezTo>
                  <a:pt x="10278744" y="925974"/>
                  <a:pt x="10229477" y="860940"/>
                  <a:pt x="10142001" y="860940"/>
                </a:cubicBezTo>
                <a:close/>
                <a:moveTo>
                  <a:pt x="6087554" y="860940"/>
                </a:moveTo>
                <a:cubicBezTo>
                  <a:pt x="6000079" y="860940"/>
                  <a:pt x="5950721" y="925974"/>
                  <a:pt x="5905625" y="999137"/>
                </a:cubicBezTo>
                <a:lnTo>
                  <a:pt x="5878887" y="1043373"/>
                </a:lnTo>
                <a:lnTo>
                  <a:pt x="5881783" y="1039219"/>
                </a:lnTo>
                <a:cubicBezTo>
                  <a:pt x="5932799" y="963271"/>
                  <a:pt x="5984624" y="887322"/>
                  <a:pt x="6087554" y="887322"/>
                </a:cubicBezTo>
                <a:cubicBezTo>
                  <a:pt x="6190485" y="887322"/>
                  <a:pt x="6242090" y="963271"/>
                  <a:pt x="6292996" y="1039219"/>
                </a:cubicBezTo>
                <a:lnTo>
                  <a:pt x="6296992" y="1044959"/>
                </a:lnTo>
                <a:lnTo>
                  <a:pt x="6269329" y="999137"/>
                </a:lnTo>
                <a:cubicBezTo>
                  <a:pt x="6224297" y="925974"/>
                  <a:pt x="6175030" y="860940"/>
                  <a:pt x="6087554" y="860940"/>
                </a:cubicBezTo>
                <a:close/>
                <a:moveTo>
                  <a:pt x="2033108" y="860940"/>
                </a:moveTo>
                <a:cubicBezTo>
                  <a:pt x="1945632" y="860940"/>
                  <a:pt x="1896273" y="925974"/>
                  <a:pt x="1851178" y="999137"/>
                </a:cubicBezTo>
                <a:lnTo>
                  <a:pt x="1824437" y="1043377"/>
                </a:lnTo>
                <a:lnTo>
                  <a:pt x="1827336" y="1039219"/>
                </a:lnTo>
                <a:cubicBezTo>
                  <a:pt x="1878352" y="963271"/>
                  <a:pt x="1930177" y="887322"/>
                  <a:pt x="2033107" y="887322"/>
                </a:cubicBezTo>
                <a:cubicBezTo>
                  <a:pt x="2136038" y="887322"/>
                  <a:pt x="2187644" y="963271"/>
                  <a:pt x="2238549" y="1039219"/>
                </a:cubicBezTo>
                <a:lnTo>
                  <a:pt x="2242546" y="1044960"/>
                </a:lnTo>
                <a:lnTo>
                  <a:pt x="2214882" y="999137"/>
                </a:lnTo>
                <a:cubicBezTo>
                  <a:pt x="2169849" y="925974"/>
                  <a:pt x="2120584" y="860940"/>
                  <a:pt x="2033108" y="860940"/>
                </a:cubicBezTo>
                <a:close/>
                <a:moveTo>
                  <a:pt x="10142001" y="825044"/>
                </a:moveTo>
                <a:cubicBezTo>
                  <a:pt x="10054666" y="825044"/>
                  <a:pt x="10005417" y="896964"/>
                  <a:pt x="9960360" y="977874"/>
                </a:cubicBezTo>
                <a:lnTo>
                  <a:pt x="9941537" y="1012327"/>
                </a:lnTo>
                <a:lnTo>
                  <a:pt x="9975205" y="958851"/>
                </a:lnTo>
                <a:cubicBezTo>
                  <a:pt x="10016214" y="899126"/>
                  <a:pt x="10064773" y="851346"/>
                  <a:pt x="10142001" y="851346"/>
                </a:cubicBezTo>
                <a:cubicBezTo>
                  <a:pt x="10219229" y="851346"/>
                  <a:pt x="10267598" y="899126"/>
                  <a:pt x="10308440" y="958851"/>
                </a:cubicBezTo>
                <a:lnTo>
                  <a:pt x="10345527" y="1017985"/>
                </a:lnTo>
                <a:lnTo>
                  <a:pt x="10323618" y="977874"/>
                </a:lnTo>
                <a:cubicBezTo>
                  <a:pt x="10278571" y="896964"/>
                  <a:pt x="10229337" y="825044"/>
                  <a:pt x="10142001" y="825044"/>
                </a:cubicBezTo>
                <a:close/>
                <a:moveTo>
                  <a:pt x="6087554" y="825044"/>
                </a:moveTo>
                <a:cubicBezTo>
                  <a:pt x="6000219" y="825044"/>
                  <a:pt x="5950970" y="896964"/>
                  <a:pt x="5905913" y="977874"/>
                </a:cubicBezTo>
                <a:lnTo>
                  <a:pt x="5887092" y="1012323"/>
                </a:lnTo>
                <a:lnTo>
                  <a:pt x="5920758" y="958851"/>
                </a:lnTo>
                <a:cubicBezTo>
                  <a:pt x="5961767" y="899126"/>
                  <a:pt x="6010327" y="851346"/>
                  <a:pt x="6087554" y="851346"/>
                </a:cubicBezTo>
                <a:cubicBezTo>
                  <a:pt x="6164782" y="851346"/>
                  <a:pt x="6213151" y="899126"/>
                  <a:pt x="6253992" y="958851"/>
                </a:cubicBezTo>
                <a:lnTo>
                  <a:pt x="6291078" y="1017983"/>
                </a:lnTo>
                <a:lnTo>
                  <a:pt x="6269170" y="977874"/>
                </a:lnTo>
                <a:cubicBezTo>
                  <a:pt x="6224124" y="896964"/>
                  <a:pt x="6174890" y="825044"/>
                  <a:pt x="6087554" y="825044"/>
                </a:cubicBezTo>
                <a:close/>
                <a:moveTo>
                  <a:pt x="2033108" y="825044"/>
                </a:moveTo>
                <a:cubicBezTo>
                  <a:pt x="1945772" y="825044"/>
                  <a:pt x="1896523" y="896964"/>
                  <a:pt x="1851466" y="977874"/>
                </a:cubicBezTo>
                <a:lnTo>
                  <a:pt x="1832648" y="1012319"/>
                </a:lnTo>
                <a:lnTo>
                  <a:pt x="1866311" y="958851"/>
                </a:lnTo>
                <a:cubicBezTo>
                  <a:pt x="1907320" y="899126"/>
                  <a:pt x="1955880" y="851346"/>
                  <a:pt x="2033108" y="851346"/>
                </a:cubicBezTo>
                <a:cubicBezTo>
                  <a:pt x="2110335" y="851346"/>
                  <a:pt x="2158704" y="899126"/>
                  <a:pt x="2199545" y="958851"/>
                </a:cubicBezTo>
                <a:lnTo>
                  <a:pt x="2236637" y="1017991"/>
                </a:lnTo>
                <a:lnTo>
                  <a:pt x="2214724" y="977874"/>
                </a:lnTo>
                <a:cubicBezTo>
                  <a:pt x="2169677" y="896964"/>
                  <a:pt x="2120444" y="825044"/>
                  <a:pt x="2033108" y="825044"/>
                </a:cubicBezTo>
                <a:close/>
                <a:moveTo>
                  <a:pt x="9329271" y="818169"/>
                </a:moveTo>
                <a:cubicBezTo>
                  <a:pt x="9220538" y="818169"/>
                  <a:pt x="9170957" y="932600"/>
                  <a:pt x="9114524" y="1036304"/>
                </a:cubicBezTo>
                <a:lnTo>
                  <a:pt x="9094280" y="1070762"/>
                </a:lnTo>
                <a:lnTo>
                  <a:pt x="9123280" y="1025339"/>
                </a:lnTo>
                <a:cubicBezTo>
                  <a:pt x="9174236" y="942445"/>
                  <a:pt x="9225941" y="859541"/>
                  <a:pt x="9328871" y="859501"/>
                </a:cubicBezTo>
                <a:cubicBezTo>
                  <a:pt x="9457534" y="859452"/>
                  <a:pt x="9506220" y="988970"/>
                  <a:pt x="9573338" y="1086116"/>
                </a:cubicBezTo>
                <a:lnTo>
                  <a:pt x="9573401" y="1086193"/>
                </a:lnTo>
                <a:lnTo>
                  <a:pt x="9544107" y="1036259"/>
                </a:lnTo>
                <a:cubicBezTo>
                  <a:pt x="9487727" y="932577"/>
                  <a:pt x="9438003" y="818169"/>
                  <a:pt x="9329271" y="818169"/>
                </a:cubicBezTo>
                <a:close/>
                <a:moveTo>
                  <a:pt x="5274824" y="818169"/>
                </a:moveTo>
                <a:cubicBezTo>
                  <a:pt x="5166091" y="818169"/>
                  <a:pt x="5116510" y="932600"/>
                  <a:pt x="5060077" y="1036304"/>
                </a:cubicBezTo>
                <a:lnTo>
                  <a:pt x="5039837" y="1070755"/>
                </a:lnTo>
                <a:lnTo>
                  <a:pt x="5068833" y="1025339"/>
                </a:lnTo>
                <a:cubicBezTo>
                  <a:pt x="5119788" y="942445"/>
                  <a:pt x="5171493" y="859541"/>
                  <a:pt x="5274423" y="859501"/>
                </a:cubicBezTo>
                <a:cubicBezTo>
                  <a:pt x="5403087" y="859452"/>
                  <a:pt x="5451773" y="988970"/>
                  <a:pt x="5518892" y="1086116"/>
                </a:cubicBezTo>
                <a:lnTo>
                  <a:pt x="5518955" y="1086194"/>
                </a:lnTo>
                <a:lnTo>
                  <a:pt x="5489661" y="1036259"/>
                </a:lnTo>
                <a:cubicBezTo>
                  <a:pt x="5433281" y="932577"/>
                  <a:pt x="5383557" y="818169"/>
                  <a:pt x="5274824" y="818169"/>
                </a:cubicBezTo>
                <a:close/>
                <a:moveTo>
                  <a:pt x="1220376" y="818169"/>
                </a:moveTo>
                <a:cubicBezTo>
                  <a:pt x="1111644" y="818169"/>
                  <a:pt x="1062064" y="932600"/>
                  <a:pt x="1005630" y="1036304"/>
                </a:cubicBezTo>
                <a:lnTo>
                  <a:pt x="985392" y="1070752"/>
                </a:lnTo>
                <a:lnTo>
                  <a:pt x="1014386" y="1025339"/>
                </a:lnTo>
                <a:cubicBezTo>
                  <a:pt x="1065341" y="942445"/>
                  <a:pt x="1117046" y="859541"/>
                  <a:pt x="1219976" y="859501"/>
                </a:cubicBezTo>
                <a:cubicBezTo>
                  <a:pt x="1348639" y="859452"/>
                  <a:pt x="1397325" y="988970"/>
                  <a:pt x="1464444" y="1086116"/>
                </a:cubicBezTo>
                <a:lnTo>
                  <a:pt x="1464508" y="1086194"/>
                </a:lnTo>
                <a:lnTo>
                  <a:pt x="1435213" y="1036259"/>
                </a:lnTo>
                <a:cubicBezTo>
                  <a:pt x="1378833" y="932577"/>
                  <a:pt x="1329109" y="818169"/>
                  <a:pt x="1220376" y="818169"/>
                </a:cubicBezTo>
                <a:close/>
                <a:moveTo>
                  <a:pt x="11768742" y="818009"/>
                </a:moveTo>
                <a:cubicBezTo>
                  <a:pt x="11659747" y="818009"/>
                  <a:pt x="11610048" y="932416"/>
                  <a:pt x="11553626" y="1036111"/>
                </a:cubicBezTo>
                <a:lnTo>
                  <a:pt x="11526153" y="1082903"/>
                </a:lnTo>
                <a:lnTo>
                  <a:pt x="11563051" y="1025110"/>
                </a:lnTo>
                <a:cubicBezTo>
                  <a:pt x="11614007" y="942226"/>
                  <a:pt x="11665732" y="859342"/>
                  <a:pt x="11768742" y="859342"/>
                </a:cubicBezTo>
                <a:cubicBezTo>
                  <a:pt x="11871753" y="859342"/>
                  <a:pt x="11923438" y="942206"/>
                  <a:pt x="11974354" y="1025069"/>
                </a:cubicBezTo>
                <a:lnTo>
                  <a:pt x="12012685" y="1085137"/>
                </a:lnTo>
                <a:lnTo>
                  <a:pt x="11983898" y="1036098"/>
                </a:lnTo>
                <a:cubicBezTo>
                  <a:pt x="11927485" y="932416"/>
                  <a:pt x="11877738" y="818009"/>
                  <a:pt x="11768742" y="818009"/>
                </a:cubicBezTo>
                <a:close/>
                <a:moveTo>
                  <a:pt x="7714294" y="818009"/>
                </a:moveTo>
                <a:cubicBezTo>
                  <a:pt x="7605299" y="818009"/>
                  <a:pt x="7555600" y="932416"/>
                  <a:pt x="7499178" y="1036111"/>
                </a:cubicBezTo>
                <a:lnTo>
                  <a:pt x="7471699" y="1082913"/>
                </a:lnTo>
                <a:lnTo>
                  <a:pt x="7508604" y="1025110"/>
                </a:lnTo>
                <a:cubicBezTo>
                  <a:pt x="7559559" y="942226"/>
                  <a:pt x="7611284" y="859342"/>
                  <a:pt x="7714294" y="859342"/>
                </a:cubicBezTo>
                <a:cubicBezTo>
                  <a:pt x="7835010" y="859342"/>
                  <a:pt x="7885241" y="973138"/>
                  <a:pt x="7946348" y="1067375"/>
                </a:cubicBezTo>
                <a:lnTo>
                  <a:pt x="7950162" y="1072623"/>
                </a:lnTo>
                <a:lnTo>
                  <a:pt x="7887360" y="958281"/>
                </a:lnTo>
                <a:cubicBezTo>
                  <a:pt x="7844461" y="882363"/>
                  <a:pt x="7796041" y="818009"/>
                  <a:pt x="7714294" y="818009"/>
                </a:cubicBezTo>
                <a:close/>
                <a:moveTo>
                  <a:pt x="3659848" y="818009"/>
                </a:moveTo>
                <a:cubicBezTo>
                  <a:pt x="3550854" y="818009"/>
                  <a:pt x="3501154" y="932416"/>
                  <a:pt x="3444732" y="1036111"/>
                </a:cubicBezTo>
                <a:lnTo>
                  <a:pt x="3417255" y="1082909"/>
                </a:lnTo>
                <a:lnTo>
                  <a:pt x="3454157" y="1025110"/>
                </a:lnTo>
                <a:cubicBezTo>
                  <a:pt x="3505112" y="942226"/>
                  <a:pt x="3556838" y="859342"/>
                  <a:pt x="3659848" y="859342"/>
                </a:cubicBezTo>
                <a:cubicBezTo>
                  <a:pt x="3780563" y="859342"/>
                  <a:pt x="3830794" y="973138"/>
                  <a:pt x="3891901" y="1067375"/>
                </a:cubicBezTo>
                <a:lnTo>
                  <a:pt x="3895717" y="1072625"/>
                </a:lnTo>
                <a:lnTo>
                  <a:pt x="3832914" y="958281"/>
                </a:lnTo>
                <a:cubicBezTo>
                  <a:pt x="3790014" y="882363"/>
                  <a:pt x="3741595" y="818009"/>
                  <a:pt x="3659848" y="818009"/>
                </a:cubicBezTo>
                <a:close/>
                <a:moveTo>
                  <a:pt x="10956131" y="803299"/>
                </a:moveTo>
                <a:cubicBezTo>
                  <a:pt x="10803110" y="803299"/>
                  <a:pt x="10766683" y="1036067"/>
                  <a:pt x="10665158" y="1145177"/>
                </a:cubicBezTo>
                <a:lnTo>
                  <a:pt x="10652234" y="1155444"/>
                </a:lnTo>
                <a:lnTo>
                  <a:pt x="10667471" y="1146138"/>
                </a:lnTo>
                <a:cubicBezTo>
                  <a:pt x="10761982" y="1066362"/>
                  <a:pt x="10801675" y="906809"/>
                  <a:pt x="10956130" y="906809"/>
                </a:cubicBezTo>
                <a:cubicBezTo>
                  <a:pt x="11110287" y="906809"/>
                  <a:pt x="11149006" y="1066272"/>
                  <a:pt x="11243048" y="1146003"/>
                </a:cubicBezTo>
                <a:lnTo>
                  <a:pt x="11258585" y="1155521"/>
                </a:lnTo>
                <a:lnTo>
                  <a:pt x="11245522" y="1145107"/>
                </a:lnTo>
                <a:cubicBezTo>
                  <a:pt x="11144502" y="1036019"/>
                  <a:pt x="11109153" y="803299"/>
                  <a:pt x="10956131" y="803299"/>
                </a:cubicBezTo>
                <a:close/>
                <a:moveTo>
                  <a:pt x="6901683" y="803299"/>
                </a:moveTo>
                <a:cubicBezTo>
                  <a:pt x="6748662" y="803299"/>
                  <a:pt x="6712236" y="1036067"/>
                  <a:pt x="6610710" y="1145177"/>
                </a:cubicBezTo>
                <a:lnTo>
                  <a:pt x="6597783" y="1155446"/>
                </a:lnTo>
                <a:lnTo>
                  <a:pt x="6613023" y="1146138"/>
                </a:lnTo>
                <a:cubicBezTo>
                  <a:pt x="6707534" y="1066362"/>
                  <a:pt x="6747228" y="906809"/>
                  <a:pt x="6901683" y="906809"/>
                </a:cubicBezTo>
                <a:cubicBezTo>
                  <a:pt x="7055839" y="906809"/>
                  <a:pt x="7094558" y="1066272"/>
                  <a:pt x="7188601" y="1146003"/>
                </a:cubicBezTo>
                <a:lnTo>
                  <a:pt x="7204136" y="1155520"/>
                </a:lnTo>
                <a:lnTo>
                  <a:pt x="7191074" y="1145107"/>
                </a:lnTo>
                <a:cubicBezTo>
                  <a:pt x="7090054" y="1036019"/>
                  <a:pt x="7054705" y="803299"/>
                  <a:pt x="6901683" y="803299"/>
                </a:cubicBezTo>
                <a:close/>
                <a:moveTo>
                  <a:pt x="2847237" y="803299"/>
                </a:moveTo>
                <a:cubicBezTo>
                  <a:pt x="2694215" y="803299"/>
                  <a:pt x="2657788" y="1036067"/>
                  <a:pt x="2556263" y="1145177"/>
                </a:cubicBezTo>
                <a:lnTo>
                  <a:pt x="2543336" y="1155446"/>
                </a:lnTo>
                <a:lnTo>
                  <a:pt x="2558576" y="1146138"/>
                </a:lnTo>
                <a:cubicBezTo>
                  <a:pt x="2653086" y="1066362"/>
                  <a:pt x="2692780" y="906809"/>
                  <a:pt x="2847236" y="906809"/>
                </a:cubicBezTo>
                <a:cubicBezTo>
                  <a:pt x="3001391" y="906809"/>
                  <a:pt x="3040110" y="1066272"/>
                  <a:pt x="3134153" y="1146003"/>
                </a:cubicBezTo>
                <a:lnTo>
                  <a:pt x="3149690" y="1155521"/>
                </a:lnTo>
                <a:lnTo>
                  <a:pt x="3136627" y="1145107"/>
                </a:lnTo>
                <a:cubicBezTo>
                  <a:pt x="3035607" y="1036019"/>
                  <a:pt x="3000258" y="803299"/>
                  <a:pt x="2847237" y="803299"/>
                </a:cubicBezTo>
                <a:close/>
                <a:moveTo>
                  <a:pt x="9328791" y="767163"/>
                </a:moveTo>
                <a:cubicBezTo>
                  <a:pt x="9219709" y="767163"/>
                  <a:pt x="9170161" y="896849"/>
                  <a:pt x="9113842" y="1014376"/>
                </a:cubicBezTo>
                <a:lnTo>
                  <a:pt x="9097580" y="1045815"/>
                </a:lnTo>
                <a:lnTo>
                  <a:pt x="9122920" y="999886"/>
                </a:lnTo>
                <a:cubicBezTo>
                  <a:pt x="9173756" y="904231"/>
                  <a:pt x="9225461" y="808576"/>
                  <a:pt x="9328871" y="808576"/>
                </a:cubicBezTo>
                <a:cubicBezTo>
                  <a:pt x="9432281" y="808576"/>
                  <a:pt x="9484086" y="904211"/>
                  <a:pt x="9534942" y="999846"/>
                </a:cubicBezTo>
                <a:lnTo>
                  <a:pt x="9560439" y="1046053"/>
                </a:lnTo>
                <a:lnTo>
                  <a:pt x="9544020" y="1014331"/>
                </a:lnTo>
                <a:cubicBezTo>
                  <a:pt x="9487637" y="896825"/>
                  <a:pt x="9437874" y="767163"/>
                  <a:pt x="9328791" y="767163"/>
                </a:cubicBezTo>
                <a:close/>
                <a:moveTo>
                  <a:pt x="5274343" y="767163"/>
                </a:moveTo>
                <a:cubicBezTo>
                  <a:pt x="5165261" y="767163"/>
                  <a:pt x="5115714" y="896849"/>
                  <a:pt x="5059395" y="1014376"/>
                </a:cubicBezTo>
                <a:lnTo>
                  <a:pt x="5043141" y="1045799"/>
                </a:lnTo>
                <a:lnTo>
                  <a:pt x="5068473" y="999886"/>
                </a:lnTo>
                <a:cubicBezTo>
                  <a:pt x="5119308" y="904231"/>
                  <a:pt x="5171014" y="808576"/>
                  <a:pt x="5274423" y="808576"/>
                </a:cubicBezTo>
                <a:cubicBezTo>
                  <a:pt x="5377833" y="808576"/>
                  <a:pt x="5429638" y="904211"/>
                  <a:pt x="5480495" y="999846"/>
                </a:cubicBezTo>
                <a:lnTo>
                  <a:pt x="5505996" y="1046060"/>
                </a:lnTo>
                <a:lnTo>
                  <a:pt x="5489572" y="1014331"/>
                </a:lnTo>
                <a:cubicBezTo>
                  <a:pt x="5433189" y="896825"/>
                  <a:pt x="5383427" y="767163"/>
                  <a:pt x="5274343" y="767163"/>
                </a:cubicBezTo>
                <a:close/>
                <a:moveTo>
                  <a:pt x="1219896" y="767163"/>
                </a:moveTo>
                <a:cubicBezTo>
                  <a:pt x="1110814" y="767163"/>
                  <a:pt x="1061266" y="896849"/>
                  <a:pt x="1004948" y="1014376"/>
                </a:cubicBezTo>
                <a:lnTo>
                  <a:pt x="988681" y="1045824"/>
                </a:lnTo>
                <a:lnTo>
                  <a:pt x="1014026" y="999886"/>
                </a:lnTo>
                <a:cubicBezTo>
                  <a:pt x="1064862" y="904231"/>
                  <a:pt x="1116567" y="808576"/>
                  <a:pt x="1219976" y="808576"/>
                </a:cubicBezTo>
                <a:cubicBezTo>
                  <a:pt x="1323387" y="808576"/>
                  <a:pt x="1375192" y="904211"/>
                  <a:pt x="1426047" y="999846"/>
                </a:cubicBezTo>
                <a:lnTo>
                  <a:pt x="1451548" y="1046059"/>
                </a:lnTo>
                <a:lnTo>
                  <a:pt x="1435125" y="1014331"/>
                </a:lnTo>
                <a:cubicBezTo>
                  <a:pt x="1378742" y="896825"/>
                  <a:pt x="1328979" y="767163"/>
                  <a:pt x="1219896" y="767163"/>
                </a:cubicBezTo>
                <a:close/>
                <a:moveTo>
                  <a:pt x="11768663" y="767083"/>
                </a:moveTo>
                <a:cubicBezTo>
                  <a:pt x="11659536" y="767083"/>
                  <a:pt x="11609993" y="896745"/>
                  <a:pt x="11553674" y="1014251"/>
                </a:cubicBezTo>
                <a:lnTo>
                  <a:pt x="11547742" y="1025716"/>
                </a:lnTo>
                <a:lnTo>
                  <a:pt x="11562122" y="999726"/>
                </a:lnTo>
                <a:cubicBezTo>
                  <a:pt x="11613167" y="904071"/>
                  <a:pt x="11665292" y="808416"/>
                  <a:pt x="11768742" y="808416"/>
                </a:cubicBezTo>
                <a:cubicBezTo>
                  <a:pt x="11872193" y="808416"/>
                  <a:pt x="11924018" y="904051"/>
                  <a:pt x="11974894" y="999686"/>
                </a:cubicBezTo>
                <a:lnTo>
                  <a:pt x="11994367" y="1034962"/>
                </a:lnTo>
                <a:lnTo>
                  <a:pt x="11983651" y="1014251"/>
                </a:lnTo>
                <a:cubicBezTo>
                  <a:pt x="11927332" y="896745"/>
                  <a:pt x="11877789" y="767083"/>
                  <a:pt x="11768663" y="767083"/>
                </a:cubicBezTo>
                <a:close/>
                <a:moveTo>
                  <a:pt x="7714215" y="767083"/>
                </a:moveTo>
                <a:cubicBezTo>
                  <a:pt x="7605089" y="767083"/>
                  <a:pt x="7555546" y="896745"/>
                  <a:pt x="7499226" y="1014251"/>
                </a:cubicBezTo>
                <a:lnTo>
                  <a:pt x="7493294" y="1025717"/>
                </a:lnTo>
                <a:lnTo>
                  <a:pt x="7507674" y="999726"/>
                </a:lnTo>
                <a:cubicBezTo>
                  <a:pt x="7558720" y="904071"/>
                  <a:pt x="7610844" y="808416"/>
                  <a:pt x="7714294" y="808416"/>
                </a:cubicBezTo>
                <a:cubicBezTo>
                  <a:pt x="7835525" y="808416"/>
                  <a:pt x="7885860" y="939751"/>
                  <a:pt x="7946852" y="1048513"/>
                </a:cubicBezTo>
                <a:lnTo>
                  <a:pt x="7947425" y="1049425"/>
                </a:lnTo>
                <a:lnTo>
                  <a:pt x="7929959" y="1015824"/>
                </a:lnTo>
                <a:cubicBezTo>
                  <a:pt x="7873326" y="897905"/>
                  <a:pt x="7823829" y="767083"/>
                  <a:pt x="7714215" y="767083"/>
                </a:cubicBezTo>
                <a:close/>
                <a:moveTo>
                  <a:pt x="3659768" y="767083"/>
                </a:moveTo>
                <a:cubicBezTo>
                  <a:pt x="3550643" y="767083"/>
                  <a:pt x="3501099" y="896745"/>
                  <a:pt x="3444779" y="1014251"/>
                </a:cubicBezTo>
                <a:lnTo>
                  <a:pt x="3438839" y="1025732"/>
                </a:lnTo>
                <a:lnTo>
                  <a:pt x="3453227" y="999726"/>
                </a:lnTo>
                <a:cubicBezTo>
                  <a:pt x="3504274" y="904071"/>
                  <a:pt x="3556399" y="808416"/>
                  <a:pt x="3659848" y="808416"/>
                </a:cubicBezTo>
                <a:cubicBezTo>
                  <a:pt x="3781078" y="808416"/>
                  <a:pt x="3831413" y="939751"/>
                  <a:pt x="3892405" y="1048513"/>
                </a:cubicBezTo>
                <a:lnTo>
                  <a:pt x="3892978" y="1049425"/>
                </a:lnTo>
                <a:lnTo>
                  <a:pt x="3875512" y="1015824"/>
                </a:lnTo>
                <a:cubicBezTo>
                  <a:pt x="3818879" y="897905"/>
                  <a:pt x="3769382" y="767083"/>
                  <a:pt x="3659768" y="767083"/>
                </a:cubicBezTo>
                <a:close/>
                <a:moveTo>
                  <a:pt x="9328791" y="716157"/>
                </a:moveTo>
                <a:cubicBezTo>
                  <a:pt x="9241875" y="716157"/>
                  <a:pt x="9192755" y="808903"/>
                  <a:pt x="9147683" y="913243"/>
                </a:cubicBezTo>
                <a:lnTo>
                  <a:pt x="9115395" y="989378"/>
                </a:lnTo>
                <a:lnTo>
                  <a:pt x="9122700" y="974383"/>
                </a:lnTo>
                <a:cubicBezTo>
                  <a:pt x="9173596" y="865976"/>
                  <a:pt x="9225421" y="757569"/>
                  <a:pt x="9328791" y="757569"/>
                </a:cubicBezTo>
                <a:cubicBezTo>
                  <a:pt x="9432161" y="757569"/>
                  <a:pt x="9483946" y="865956"/>
                  <a:pt x="9534812" y="974343"/>
                </a:cubicBezTo>
                <a:lnTo>
                  <a:pt x="9546625" y="998598"/>
                </a:lnTo>
                <a:lnTo>
                  <a:pt x="9543750" y="992404"/>
                </a:lnTo>
                <a:cubicBezTo>
                  <a:pt x="9487240" y="861073"/>
                  <a:pt x="9437437" y="716157"/>
                  <a:pt x="9328791" y="716157"/>
                </a:cubicBezTo>
                <a:close/>
                <a:moveTo>
                  <a:pt x="5274343" y="716157"/>
                </a:moveTo>
                <a:cubicBezTo>
                  <a:pt x="5187428" y="716157"/>
                  <a:pt x="5138308" y="808903"/>
                  <a:pt x="5093236" y="913243"/>
                </a:cubicBezTo>
                <a:lnTo>
                  <a:pt x="5060950" y="989375"/>
                </a:lnTo>
                <a:lnTo>
                  <a:pt x="5068253" y="974383"/>
                </a:lnTo>
                <a:cubicBezTo>
                  <a:pt x="5119149" y="865976"/>
                  <a:pt x="5170974" y="757569"/>
                  <a:pt x="5274343" y="757569"/>
                </a:cubicBezTo>
                <a:cubicBezTo>
                  <a:pt x="5377713" y="757569"/>
                  <a:pt x="5429499" y="865956"/>
                  <a:pt x="5480365" y="974343"/>
                </a:cubicBezTo>
                <a:lnTo>
                  <a:pt x="5492183" y="998609"/>
                </a:lnTo>
                <a:lnTo>
                  <a:pt x="5489302" y="992404"/>
                </a:lnTo>
                <a:cubicBezTo>
                  <a:pt x="5432793" y="861073"/>
                  <a:pt x="5382989" y="716157"/>
                  <a:pt x="5274343" y="716157"/>
                </a:cubicBezTo>
                <a:close/>
                <a:moveTo>
                  <a:pt x="1219897" y="716157"/>
                </a:moveTo>
                <a:cubicBezTo>
                  <a:pt x="1132981" y="716157"/>
                  <a:pt x="1083861" y="808903"/>
                  <a:pt x="1038789" y="913243"/>
                </a:cubicBezTo>
                <a:lnTo>
                  <a:pt x="1006501" y="989378"/>
                </a:lnTo>
                <a:lnTo>
                  <a:pt x="1013807" y="974383"/>
                </a:lnTo>
                <a:cubicBezTo>
                  <a:pt x="1064702" y="865976"/>
                  <a:pt x="1116527" y="757569"/>
                  <a:pt x="1219896" y="757569"/>
                </a:cubicBezTo>
                <a:cubicBezTo>
                  <a:pt x="1323266" y="757569"/>
                  <a:pt x="1375052" y="865956"/>
                  <a:pt x="1425917" y="974343"/>
                </a:cubicBezTo>
                <a:lnTo>
                  <a:pt x="1437739" y="998614"/>
                </a:lnTo>
                <a:lnTo>
                  <a:pt x="1434856" y="992404"/>
                </a:lnTo>
                <a:cubicBezTo>
                  <a:pt x="1378346" y="861073"/>
                  <a:pt x="1328542" y="716157"/>
                  <a:pt x="1219897" y="716157"/>
                </a:cubicBezTo>
                <a:close/>
                <a:moveTo>
                  <a:pt x="11768663" y="716077"/>
                </a:moveTo>
                <a:cubicBezTo>
                  <a:pt x="11681676" y="716077"/>
                  <a:pt x="11632548" y="808839"/>
                  <a:pt x="11587482" y="913196"/>
                </a:cubicBezTo>
                <a:lnTo>
                  <a:pt x="11554056" y="992039"/>
                </a:lnTo>
                <a:lnTo>
                  <a:pt x="11562712" y="974263"/>
                </a:lnTo>
                <a:cubicBezTo>
                  <a:pt x="11613547" y="865877"/>
                  <a:pt x="11665252" y="757490"/>
                  <a:pt x="11768663" y="757490"/>
                </a:cubicBezTo>
                <a:cubicBezTo>
                  <a:pt x="11872073" y="757490"/>
                  <a:pt x="11923778" y="865877"/>
                  <a:pt x="11974614" y="974263"/>
                </a:cubicBezTo>
                <a:lnTo>
                  <a:pt x="11985521" y="996663"/>
                </a:lnTo>
                <a:lnTo>
                  <a:pt x="11983507" y="992324"/>
                </a:lnTo>
                <a:cubicBezTo>
                  <a:pt x="11927048" y="860993"/>
                  <a:pt x="11877396" y="716077"/>
                  <a:pt x="11768663" y="716077"/>
                </a:cubicBezTo>
                <a:close/>
                <a:moveTo>
                  <a:pt x="7714215" y="716077"/>
                </a:moveTo>
                <a:cubicBezTo>
                  <a:pt x="7627229" y="716077"/>
                  <a:pt x="7578100" y="808839"/>
                  <a:pt x="7533034" y="913196"/>
                </a:cubicBezTo>
                <a:lnTo>
                  <a:pt x="7499609" y="992037"/>
                </a:lnTo>
                <a:lnTo>
                  <a:pt x="7508264" y="974263"/>
                </a:lnTo>
                <a:cubicBezTo>
                  <a:pt x="7559100" y="865877"/>
                  <a:pt x="7610805" y="757490"/>
                  <a:pt x="7714215" y="757490"/>
                </a:cubicBezTo>
                <a:cubicBezTo>
                  <a:pt x="7811162" y="757490"/>
                  <a:pt x="7862665" y="852752"/>
                  <a:pt x="7910612" y="953967"/>
                </a:cubicBezTo>
                <a:lnTo>
                  <a:pt x="7936895" y="1009266"/>
                </a:lnTo>
                <a:lnTo>
                  <a:pt x="7929816" y="994082"/>
                </a:lnTo>
                <a:cubicBezTo>
                  <a:pt x="7873042" y="862290"/>
                  <a:pt x="7823433" y="716077"/>
                  <a:pt x="7714215" y="716077"/>
                </a:cubicBezTo>
                <a:close/>
                <a:moveTo>
                  <a:pt x="3659768" y="716077"/>
                </a:moveTo>
                <a:cubicBezTo>
                  <a:pt x="3572783" y="716077"/>
                  <a:pt x="3523654" y="808839"/>
                  <a:pt x="3478588" y="913196"/>
                </a:cubicBezTo>
                <a:lnTo>
                  <a:pt x="3445159" y="992045"/>
                </a:lnTo>
                <a:lnTo>
                  <a:pt x="3453817" y="974263"/>
                </a:lnTo>
                <a:cubicBezTo>
                  <a:pt x="3504653" y="865877"/>
                  <a:pt x="3556358" y="757490"/>
                  <a:pt x="3659768" y="757490"/>
                </a:cubicBezTo>
                <a:cubicBezTo>
                  <a:pt x="3756716" y="757490"/>
                  <a:pt x="3808218" y="852752"/>
                  <a:pt x="3856165" y="953967"/>
                </a:cubicBezTo>
                <a:lnTo>
                  <a:pt x="3882424" y="1009216"/>
                </a:lnTo>
                <a:lnTo>
                  <a:pt x="3875369" y="994082"/>
                </a:lnTo>
                <a:cubicBezTo>
                  <a:pt x="3818596" y="862290"/>
                  <a:pt x="3768987" y="716077"/>
                  <a:pt x="3659768" y="716077"/>
                </a:cubicBezTo>
                <a:close/>
                <a:moveTo>
                  <a:pt x="10956012" y="689856"/>
                </a:moveTo>
                <a:cubicBezTo>
                  <a:pt x="10803847" y="689856"/>
                  <a:pt x="10767106" y="989122"/>
                  <a:pt x="10665278" y="1129439"/>
                </a:cubicBezTo>
                <a:lnTo>
                  <a:pt x="10658286" y="1136565"/>
                </a:lnTo>
                <a:lnTo>
                  <a:pt x="10667325" y="1128819"/>
                </a:lnTo>
                <a:cubicBezTo>
                  <a:pt x="10761593" y="1017114"/>
                  <a:pt x="10800896" y="793705"/>
                  <a:pt x="10956131" y="793705"/>
                </a:cubicBezTo>
                <a:cubicBezTo>
                  <a:pt x="11111306" y="793705"/>
                  <a:pt x="11149605" y="1017024"/>
                  <a:pt x="11243375" y="1128684"/>
                </a:cubicBezTo>
                <a:lnTo>
                  <a:pt x="11251853" y="1135974"/>
                </a:lnTo>
                <a:lnTo>
                  <a:pt x="11245363" y="1129334"/>
                </a:lnTo>
                <a:cubicBezTo>
                  <a:pt x="11144074" y="989075"/>
                  <a:pt x="11108176" y="689856"/>
                  <a:pt x="10956012" y="689856"/>
                </a:cubicBezTo>
                <a:close/>
                <a:moveTo>
                  <a:pt x="6901564" y="689856"/>
                </a:moveTo>
                <a:cubicBezTo>
                  <a:pt x="6749399" y="689856"/>
                  <a:pt x="6712658" y="989122"/>
                  <a:pt x="6610831" y="1129439"/>
                </a:cubicBezTo>
                <a:lnTo>
                  <a:pt x="6603840" y="1136563"/>
                </a:lnTo>
                <a:lnTo>
                  <a:pt x="6612878" y="1128819"/>
                </a:lnTo>
                <a:cubicBezTo>
                  <a:pt x="6707145" y="1017114"/>
                  <a:pt x="6746449" y="793705"/>
                  <a:pt x="6901683" y="793705"/>
                </a:cubicBezTo>
                <a:cubicBezTo>
                  <a:pt x="7056859" y="793705"/>
                  <a:pt x="7095158" y="1017024"/>
                  <a:pt x="7188927" y="1128684"/>
                </a:cubicBezTo>
                <a:lnTo>
                  <a:pt x="7197407" y="1135975"/>
                </a:lnTo>
                <a:lnTo>
                  <a:pt x="7190915" y="1129334"/>
                </a:lnTo>
                <a:cubicBezTo>
                  <a:pt x="7089627" y="989075"/>
                  <a:pt x="7053728" y="689856"/>
                  <a:pt x="6901564" y="689856"/>
                </a:cubicBezTo>
                <a:close/>
                <a:moveTo>
                  <a:pt x="2847117" y="689856"/>
                </a:moveTo>
                <a:cubicBezTo>
                  <a:pt x="2694952" y="689856"/>
                  <a:pt x="2658211" y="989122"/>
                  <a:pt x="2556384" y="1129439"/>
                </a:cubicBezTo>
                <a:lnTo>
                  <a:pt x="2549393" y="1136562"/>
                </a:lnTo>
                <a:lnTo>
                  <a:pt x="2558430" y="1128819"/>
                </a:lnTo>
                <a:cubicBezTo>
                  <a:pt x="2652698" y="1017114"/>
                  <a:pt x="2692002" y="793705"/>
                  <a:pt x="2847237" y="793705"/>
                </a:cubicBezTo>
                <a:cubicBezTo>
                  <a:pt x="3002412" y="793705"/>
                  <a:pt x="3040710" y="1017024"/>
                  <a:pt x="3134479" y="1128684"/>
                </a:cubicBezTo>
                <a:lnTo>
                  <a:pt x="3142965" y="1135980"/>
                </a:lnTo>
                <a:lnTo>
                  <a:pt x="3136469" y="1129334"/>
                </a:lnTo>
                <a:cubicBezTo>
                  <a:pt x="3035180" y="989075"/>
                  <a:pt x="2999281" y="689856"/>
                  <a:pt x="2847117" y="689856"/>
                </a:cubicBezTo>
                <a:close/>
                <a:moveTo>
                  <a:pt x="11768663" y="665152"/>
                </a:moveTo>
                <a:cubicBezTo>
                  <a:pt x="11681676" y="665152"/>
                  <a:pt x="11632548" y="767676"/>
                  <a:pt x="11587482" y="883016"/>
                </a:cubicBezTo>
                <a:lnTo>
                  <a:pt x="11562958" y="946950"/>
                </a:lnTo>
                <a:lnTo>
                  <a:pt x="11601395" y="859825"/>
                </a:lnTo>
                <a:cubicBezTo>
                  <a:pt x="11642418" y="774635"/>
                  <a:pt x="11691105" y="706484"/>
                  <a:pt x="11768663" y="706484"/>
                </a:cubicBezTo>
                <a:cubicBezTo>
                  <a:pt x="11872073" y="706484"/>
                  <a:pt x="11924038" y="827622"/>
                  <a:pt x="11975003" y="948760"/>
                </a:cubicBezTo>
                <a:lnTo>
                  <a:pt x="11975740" y="950449"/>
                </a:lnTo>
                <a:lnTo>
                  <a:pt x="11949869" y="883016"/>
                </a:lnTo>
                <a:cubicBezTo>
                  <a:pt x="11904793" y="767676"/>
                  <a:pt x="11855649" y="665152"/>
                  <a:pt x="11768663" y="665152"/>
                </a:cubicBezTo>
                <a:close/>
                <a:moveTo>
                  <a:pt x="9328791" y="665152"/>
                </a:moveTo>
                <a:cubicBezTo>
                  <a:pt x="9241875" y="665152"/>
                  <a:pt x="9192755" y="767676"/>
                  <a:pt x="9147683" y="883016"/>
                </a:cubicBezTo>
                <a:lnTo>
                  <a:pt x="9122206" y="949424"/>
                </a:lnTo>
                <a:lnTo>
                  <a:pt x="9122461" y="948840"/>
                </a:lnTo>
                <a:cubicBezTo>
                  <a:pt x="9173436" y="827702"/>
                  <a:pt x="9225421" y="706564"/>
                  <a:pt x="9328791" y="706564"/>
                </a:cubicBezTo>
                <a:cubicBezTo>
                  <a:pt x="9432161" y="706564"/>
                  <a:pt x="9484126" y="827702"/>
                  <a:pt x="9535082" y="948840"/>
                </a:cubicBezTo>
                <a:lnTo>
                  <a:pt x="9536343" y="951730"/>
                </a:lnTo>
                <a:lnTo>
                  <a:pt x="9509970" y="883016"/>
                </a:lnTo>
                <a:cubicBezTo>
                  <a:pt x="9464873" y="767676"/>
                  <a:pt x="9415707" y="665152"/>
                  <a:pt x="9328791" y="665152"/>
                </a:cubicBezTo>
                <a:close/>
                <a:moveTo>
                  <a:pt x="7714215" y="665152"/>
                </a:moveTo>
                <a:cubicBezTo>
                  <a:pt x="7627229" y="665152"/>
                  <a:pt x="7578100" y="767676"/>
                  <a:pt x="7533034" y="883016"/>
                </a:cubicBezTo>
                <a:lnTo>
                  <a:pt x="7508511" y="946949"/>
                </a:lnTo>
                <a:lnTo>
                  <a:pt x="7546947" y="859825"/>
                </a:lnTo>
                <a:cubicBezTo>
                  <a:pt x="7587970" y="774635"/>
                  <a:pt x="7636657" y="706484"/>
                  <a:pt x="7714215" y="706484"/>
                </a:cubicBezTo>
                <a:cubicBezTo>
                  <a:pt x="7811162" y="706484"/>
                  <a:pt x="7862894" y="812953"/>
                  <a:pt x="7910976" y="926076"/>
                </a:cubicBezTo>
                <a:lnTo>
                  <a:pt x="7920757" y="949026"/>
                </a:lnTo>
                <a:lnTo>
                  <a:pt x="7896025" y="884562"/>
                </a:lnTo>
                <a:cubicBezTo>
                  <a:pt x="7850783" y="768594"/>
                  <a:pt x="7801590" y="665152"/>
                  <a:pt x="7714215" y="665152"/>
                </a:cubicBezTo>
                <a:close/>
                <a:moveTo>
                  <a:pt x="5274343" y="665152"/>
                </a:moveTo>
                <a:cubicBezTo>
                  <a:pt x="5187428" y="665152"/>
                  <a:pt x="5138308" y="767676"/>
                  <a:pt x="5093236" y="883016"/>
                </a:cubicBezTo>
                <a:lnTo>
                  <a:pt x="5067762" y="949417"/>
                </a:lnTo>
                <a:lnTo>
                  <a:pt x="5068014" y="948840"/>
                </a:lnTo>
                <a:cubicBezTo>
                  <a:pt x="5118989" y="827702"/>
                  <a:pt x="5170974" y="706564"/>
                  <a:pt x="5274343" y="706564"/>
                </a:cubicBezTo>
                <a:cubicBezTo>
                  <a:pt x="5377713" y="706564"/>
                  <a:pt x="5429678" y="827702"/>
                  <a:pt x="5480634" y="948840"/>
                </a:cubicBezTo>
                <a:lnTo>
                  <a:pt x="5481893" y="951726"/>
                </a:lnTo>
                <a:lnTo>
                  <a:pt x="5455522" y="883016"/>
                </a:lnTo>
                <a:cubicBezTo>
                  <a:pt x="5410426" y="767676"/>
                  <a:pt x="5361260" y="665152"/>
                  <a:pt x="5274343" y="665152"/>
                </a:cubicBezTo>
                <a:close/>
                <a:moveTo>
                  <a:pt x="3659768" y="665152"/>
                </a:moveTo>
                <a:cubicBezTo>
                  <a:pt x="3572783" y="665152"/>
                  <a:pt x="3523654" y="767676"/>
                  <a:pt x="3478588" y="883016"/>
                </a:cubicBezTo>
                <a:lnTo>
                  <a:pt x="3454063" y="946950"/>
                </a:lnTo>
                <a:lnTo>
                  <a:pt x="3492501" y="859825"/>
                </a:lnTo>
                <a:cubicBezTo>
                  <a:pt x="3533524" y="774635"/>
                  <a:pt x="3582211" y="706484"/>
                  <a:pt x="3659768" y="706484"/>
                </a:cubicBezTo>
                <a:cubicBezTo>
                  <a:pt x="3756716" y="706484"/>
                  <a:pt x="3808447" y="812953"/>
                  <a:pt x="3856530" y="926076"/>
                </a:cubicBezTo>
                <a:lnTo>
                  <a:pt x="3866319" y="949047"/>
                </a:lnTo>
                <a:lnTo>
                  <a:pt x="3841579" y="884562"/>
                </a:lnTo>
                <a:cubicBezTo>
                  <a:pt x="3796336" y="768594"/>
                  <a:pt x="3747143" y="665152"/>
                  <a:pt x="3659768" y="665152"/>
                </a:cubicBezTo>
                <a:close/>
                <a:moveTo>
                  <a:pt x="1219897" y="665152"/>
                </a:moveTo>
                <a:cubicBezTo>
                  <a:pt x="1132981" y="665152"/>
                  <a:pt x="1083861" y="767676"/>
                  <a:pt x="1038790" y="883016"/>
                </a:cubicBezTo>
                <a:lnTo>
                  <a:pt x="1013314" y="949420"/>
                </a:lnTo>
                <a:lnTo>
                  <a:pt x="1013567" y="948840"/>
                </a:lnTo>
                <a:cubicBezTo>
                  <a:pt x="1064542" y="827702"/>
                  <a:pt x="1116527" y="706564"/>
                  <a:pt x="1219897" y="706564"/>
                </a:cubicBezTo>
                <a:cubicBezTo>
                  <a:pt x="1323267" y="706564"/>
                  <a:pt x="1375232" y="827702"/>
                  <a:pt x="1426187" y="948840"/>
                </a:cubicBezTo>
                <a:lnTo>
                  <a:pt x="1427448" y="951730"/>
                </a:lnTo>
                <a:lnTo>
                  <a:pt x="1401075" y="883016"/>
                </a:lnTo>
                <a:cubicBezTo>
                  <a:pt x="1355979" y="767676"/>
                  <a:pt x="1306813" y="665152"/>
                  <a:pt x="1219897" y="665152"/>
                </a:cubicBezTo>
                <a:close/>
                <a:moveTo>
                  <a:pt x="10956012" y="576492"/>
                </a:moveTo>
                <a:cubicBezTo>
                  <a:pt x="10826004" y="576492"/>
                  <a:pt x="10780557" y="845251"/>
                  <a:pt x="10705928" y="1030023"/>
                </a:cubicBezTo>
                <a:lnTo>
                  <a:pt x="10668346" y="1108181"/>
                </a:lnTo>
                <a:lnTo>
                  <a:pt x="10710106" y="1029316"/>
                </a:lnTo>
                <a:cubicBezTo>
                  <a:pt x="10777380" y="879721"/>
                  <a:pt x="10826708" y="680262"/>
                  <a:pt x="10956171" y="680262"/>
                </a:cubicBezTo>
                <a:cubicBezTo>
                  <a:pt x="11085634" y="680262"/>
                  <a:pt x="11134244" y="879690"/>
                  <a:pt x="11200999" y="1029241"/>
                </a:cubicBezTo>
                <a:lnTo>
                  <a:pt x="11242183" y="1107499"/>
                </a:lnTo>
                <a:lnTo>
                  <a:pt x="11205136" y="1029965"/>
                </a:lnTo>
                <a:cubicBezTo>
                  <a:pt x="11131019" y="845217"/>
                  <a:pt x="11086019" y="576492"/>
                  <a:pt x="10956012" y="576492"/>
                </a:cubicBezTo>
                <a:close/>
                <a:moveTo>
                  <a:pt x="6901564" y="576492"/>
                </a:moveTo>
                <a:cubicBezTo>
                  <a:pt x="6771557" y="576492"/>
                  <a:pt x="6726109" y="845251"/>
                  <a:pt x="6651481" y="1030023"/>
                </a:cubicBezTo>
                <a:lnTo>
                  <a:pt x="6613912" y="1108155"/>
                </a:lnTo>
                <a:lnTo>
                  <a:pt x="6655658" y="1029316"/>
                </a:lnTo>
                <a:cubicBezTo>
                  <a:pt x="6722932" y="879721"/>
                  <a:pt x="6772261" y="680262"/>
                  <a:pt x="6901724" y="680262"/>
                </a:cubicBezTo>
                <a:cubicBezTo>
                  <a:pt x="7031187" y="680262"/>
                  <a:pt x="7079797" y="879690"/>
                  <a:pt x="7146552" y="1029241"/>
                </a:cubicBezTo>
                <a:lnTo>
                  <a:pt x="7187730" y="1107487"/>
                </a:lnTo>
                <a:lnTo>
                  <a:pt x="7150689" y="1029965"/>
                </a:lnTo>
                <a:cubicBezTo>
                  <a:pt x="7076571" y="845217"/>
                  <a:pt x="7031571" y="576492"/>
                  <a:pt x="6901564" y="576492"/>
                </a:cubicBezTo>
                <a:close/>
                <a:moveTo>
                  <a:pt x="2847117" y="576492"/>
                </a:moveTo>
                <a:cubicBezTo>
                  <a:pt x="2717110" y="576492"/>
                  <a:pt x="2671663" y="845251"/>
                  <a:pt x="2597034" y="1030023"/>
                </a:cubicBezTo>
                <a:lnTo>
                  <a:pt x="2559464" y="1108155"/>
                </a:lnTo>
                <a:lnTo>
                  <a:pt x="2601211" y="1029316"/>
                </a:lnTo>
                <a:cubicBezTo>
                  <a:pt x="2668485" y="879721"/>
                  <a:pt x="2717814" y="680262"/>
                  <a:pt x="2847277" y="680262"/>
                </a:cubicBezTo>
                <a:cubicBezTo>
                  <a:pt x="2976739" y="680262"/>
                  <a:pt x="3025351" y="879690"/>
                  <a:pt x="3092105" y="1029241"/>
                </a:cubicBezTo>
                <a:lnTo>
                  <a:pt x="3133283" y="1107488"/>
                </a:lnTo>
                <a:lnTo>
                  <a:pt x="3096242" y="1029965"/>
                </a:lnTo>
                <a:cubicBezTo>
                  <a:pt x="3022124" y="845217"/>
                  <a:pt x="2977124" y="576492"/>
                  <a:pt x="2847117" y="576492"/>
                </a:cubicBezTo>
                <a:close/>
                <a:moveTo>
                  <a:pt x="10955931" y="463130"/>
                </a:moveTo>
                <a:cubicBezTo>
                  <a:pt x="10825872" y="463130"/>
                  <a:pt x="10780441" y="780711"/>
                  <a:pt x="10705965" y="999047"/>
                </a:cubicBezTo>
                <a:lnTo>
                  <a:pt x="10678928" y="1065638"/>
                </a:lnTo>
                <a:lnTo>
                  <a:pt x="10710111" y="993526"/>
                </a:lnTo>
                <a:cubicBezTo>
                  <a:pt x="10777234" y="810720"/>
                  <a:pt x="10826420" y="566978"/>
                  <a:pt x="10956332" y="566978"/>
                </a:cubicBezTo>
                <a:cubicBezTo>
                  <a:pt x="11086244" y="566978"/>
                  <a:pt x="11134961" y="810563"/>
                  <a:pt x="11201595" y="993253"/>
                </a:cubicBezTo>
                <a:lnTo>
                  <a:pt x="11228520" y="1055898"/>
                </a:lnTo>
                <a:lnTo>
                  <a:pt x="11205524" y="998989"/>
                </a:lnTo>
                <a:cubicBezTo>
                  <a:pt x="11131388" y="780676"/>
                  <a:pt x="11085992" y="463130"/>
                  <a:pt x="10955931" y="463130"/>
                </a:cubicBezTo>
                <a:close/>
                <a:moveTo>
                  <a:pt x="6901483" y="463130"/>
                </a:moveTo>
                <a:cubicBezTo>
                  <a:pt x="6771424" y="463130"/>
                  <a:pt x="6725993" y="780711"/>
                  <a:pt x="6651517" y="999047"/>
                </a:cubicBezTo>
                <a:lnTo>
                  <a:pt x="6624475" y="1065649"/>
                </a:lnTo>
                <a:lnTo>
                  <a:pt x="6655664" y="993526"/>
                </a:lnTo>
                <a:cubicBezTo>
                  <a:pt x="6722786" y="810720"/>
                  <a:pt x="6771972" y="566978"/>
                  <a:pt x="6901884" y="566978"/>
                </a:cubicBezTo>
                <a:cubicBezTo>
                  <a:pt x="7031796" y="566978"/>
                  <a:pt x="7080513" y="810563"/>
                  <a:pt x="7147148" y="993253"/>
                </a:cubicBezTo>
                <a:lnTo>
                  <a:pt x="7174073" y="1055899"/>
                </a:lnTo>
                <a:lnTo>
                  <a:pt x="7151076" y="998989"/>
                </a:lnTo>
                <a:cubicBezTo>
                  <a:pt x="7076940" y="780676"/>
                  <a:pt x="7031543" y="463130"/>
                  <a:pt x="6901483" y="463130"/>
                </a:cubicBezTo>
                <a:close/>
                <a:moveTo>
                  <a:pt x="2847037" y="463130"/>
                </a:moveTo>
                <a:cubicBezTo>
                  <a:pt x="2716978" y="463130"/>
                  <a:pt x="2671547" y="780711"/>
                  <a:pt x="2597071" y="999047"/>
                </a:cubicBezTo>
                <a:lnTo>
                  <a:pt x="2570031" y="1065642"/>
                </a:lnTo>
                <a:lnTo>
                  <a:pt x="2601217" y="993526"/>
                </a:lnTo>
                <a:cubicBezTo>
                  <a:pt x="2668340" y="810720"/>
                  <a:pt x="2717525" y="566978"/>
                  <a:pt x="2847437" y="566978"/>
                </a:cubicBezTo>
                <a:cubicBezTo>
                  <a:pt x="2977349" y="566978"/>
                  <a:pt x="3026067" y="810563"/>
                  <a:pt x="3092701" y="993253"/>
                </a:cubicBezTo>
                <a:lnTo>
                  <a:pt x="3119626" y="1055899"/>
                </a:lnTo>
                <a:lnTo>
                  <a:pt x="3096629" y="998989"/>
                </a:lnTo>
                <a:cubicBezTo>
                  <a:pt x="3022494" y="780676"/>
                  <a:pt x="2977097" y="463130"/>
                  <a:pt x="2847037" y="463130"/>
                </a:cubicBezTo>
                <a:close/>
                <a:moveTo>
                  <a:pt x="10955851" y="349766"/>
                </a:moveTo>
                <a:cubicBezTo>
                  <a:pt x="10825267" y="349766"/>
                  <a:pt x="10780310" y="716203"/>
                  <a:pt x="10706041" y="968128"/>
                </a:cubicBezTo>
                <a:lnTo>
                  <a:pt x="10699139" y="989761"/>
                </a:lnTo>
                <a:lnTo>
                  <a:pt x="10709850" y="957633"/>
                </a:lnTo>
                <a:cubicBezTo>
                  <a:pt x="10776965" y="741591"/>
                  <a:pt x="10826319" y="453536"/>
                  <a:pt x="10955931" y="453536"/>
                </a:cubicBezTo>
                <a:cubicBezTo>
                  <a:pt x="11085543" y="453536"/>
                  <a:pt x="11134336" y="741560"/>
                  <a:pt x="11201088" y="957578"/>
                </a:cubicBezTo>
                <a:lnTo>
                  <a:pt x="11203898" y="966049"/>
                </a:lnTo>
                <a:lnTo>
                  <a:pt x="11169423" y="834850"/>
                </a:lnTo>
                <a:cubicBezTo>
                  <a:pt x="11113407" y="604236"/>
                  <a:pt x="11064672" y="349766"/>
                  <a:pt x="10955851" y="349766"/>
                </a:cubicBezTo>
                <a:close/>
                <a:moveTo>
                  <a:pt x="6901404" y="349766"/>
                </a:moveTo>
                <a:cubicBezTo>
                  <a:pt x="6770820" y="349766"/>
                  <a:pt x="6725862" y="716203"/>
                  <a:pt x="6651594" y="968128"/>
                </a:cubicBezTo>
                <a:lnTo>
                  <a:pt x="6644690" y="989767"/>
                </a:lnTo>
                <a:lnTo>
                  <a:pt x="6655402" y="957633"/>
                </a:lnTo>
                <a:cubicBezTo>
                  <a:pt x="6722517" y="741591"/>
                  <a:pt x="6771871" y="453536"/>
                  <a:pt x="6901483" y="453536"/>
                </a:cubicBezTo>
                <a:cubicBezTo>
                  <a:pt x="7031096" y="453536"/>
                  <a:pt x="7079888" y="741560"/>
                  <a:pt x="7146641" y="957578"/>
                </a:cubicBezTo>
                <a:lnTo>
                  <a:pt x="7149448" y="966041"/>
                </a:lnTo>
                <a:lnTo>
                  <a:pt x="7114975" y="834850"/>
                </a:lnTo>
                <a:cubicBezTo>
                  <a:pt x="7058959" y="604236"/>
                  <a:pt x="7010224" y="349766"/>
                  <a:pt x="6901404" y="349766"/>
                </a:cubicBezTo>
                <a:close/>
                <a:moveTo>
                  <a:pt x="2846957" y="349766"/>
                </a:moveTo>
                <a:cubicBezTo>
                  <a:pt x="2716373" y="349766"/>
                  <a:pt x="2671416" y="716203"/>
                  <a:pt x="2597147" y="968128"/>
                </a:cubicBezTo>
                <a:lnTo>
                  <a:pt x="2590237" y="989788"/>
                </a:lnTo>
                <a:lnTo>
                  <a:pt x="2600956" y="957633"/>
                </a:lnTo>
                <a:cubicBezTo>
                  <a:pt x="2668071" y="741591"/>
                  <a:pt x="2717425" y="453536"/>
                  <a:pt x="2847037" y="453536"/>
                </a:cubicBezTo>
                <a:cubicBezTo>
                  <a:pt x="2976649" y="453536"/>
                  <a:pt x="3025442" y="741560"/>
                  <a:pt x="3092194" y="957578"/>
                </a:cubicBezTo>
                <a:lnTo>
                  <a:pt x="3095005" y="966052"/>
                </a:lnTo>
                <a:lnTo>
                  <a:pt x="3060529" y="834850"/>
                </a:lnTo>
                <a:cubicBezTo>
                  <a:pt x="3004512" y="604236"/>
                  <a:pt x="2955777" y="349766"/>
                  <a:pt x="2846957" y="349766"/>
                </a:cubicBezTo>
                <a:close/>
                <a:moveTo>
                  <a:pt x="10955772" y="236321"/>
                </a:moveTo>
                <a:cubicBezTo>
                  <a:pt x="10847563" y="236321"/>
                  <a:pt x="10798220" y="524743"/>
                  <a:pt x="10741673" y="786126"/>
                </a:cubicBezTo>
                <a:lnTo>
                  <a:pt x="10713960" y="904645"/>
                </a:lnTo>
                <a:lnTo>
                  <a:pt x="10748522" y="765604"/>
                </a:lnTo>
                <a:cubicBezTo>
                  <a:pt x="10799558" y="552888"/>
                  <a:pt x="10851842" y="340172"/>
                  <a:pt x="10955851" y="340172"/>
                </a:cubicBezTo>
                <a:cubicBezTo>
                  <a:pt x="11085863" y="340172"/>
                  <a:pt x="11134556" y="672541"/>
                  <a:pt x="11201197" y="921818"/>
                </a:cubicBezTo>
                <a:lnTo>
                  <a:pt x="11203273" y="929052"/>
                </a:lnTo>
                <a:lnTo>
                  <a:pt x="11169922" y="786080"/>
                </a:lnTo>
                <a:cubicBezTo>
                  <a:pt x="11113466" y="524719"/>
                  <a:pt x="11063980" y="236321"/>
                  <a:pt x="10955772" y="236321"/>
                </a:cubicBezTo>
                <a:close/>
                <a:moveTo>
                  <a:pt x="6901324" y="236321"/>
                </a:moveTo>
                <a:cubicBezTo>
                  <a:pt x="6793116" y="236321"/>
                  <a:pt x="6743773" y="524743"/>
                  <a:pt x="6687225" y="786126"/>
                </a:cubicBezTo>
                <a:lnTo>
                  <a:pt x="6659517" y="904623"/>
                </a:lnTo>
                <a:lnTo>
                  <a:pt x="6694074" y="765604"/>
                </a:lnTo>
                <a:cubicBezTo>
                  <a:pt x="6745110" y="552888"/>
                  <a:pt x="6797395" y="340172"/>
                  <a:pt x="6901404" y="340172"/>
                </a:cubicBezTo>
                <a:cubicBezTo>
                  <a:pt x="7031417" y="340172"/>
                  <a:pt x="7080109" y="672541"/>
                  <a:pt x="7146749" y="921818"/>
                </a:cubicBezTo>
                <a:lnTo>
                  <a:pt x="7148827" y="929056"/>
                </a:lnTo>
                <a:lnTo>
                  <a:pt x="7115474" y="786080"/>
                </a:lnTo>
                <a:cubicBezTo>
                  <a:pt x="7059019" y="524719"/>
                  <a:pt x="7009532" y="236321"/>
                  <a:pt x="6901324" y="236321"/>
                </a:cubicBezTo>
                <a:close/>
                <a:moveTo>
                  <a:pt x="2846877" y="236321"/>
                </a:moveTo>
                <a:cubicBezTo>
                  <a:pt x="2738669" y="236321"/>
                  <a:pt x="2689326" y="524743"/>
                  <a:pt x="2632779" y="786126"/>
                </a:cubicBezTo>
                <a:lnTo>
                  <a:pt x="2605074" y="904612"/>
                </a:lnTo>
                <a:lnTo>
                  <a:pt x="2639628" y="765604"/>
                </a:lnTo>
                <a:cubicBezTo>
                  <a:pt x="2690664" y="552888"/>
                  <a:pt x="2742948" y="340172"/>
                  <a:pt x="2846957" y="340172"/>
                </a:cubicBezTo>
                <a:cubicBezTo>
                  <a:pt x="2976970" y="340172"/>
                  <a:pt x="3025662" y="672541"/>
                  <a:pt x="3092303" y="921818"/>
                </a:cubicBezTo>
                <a:lnTo>
                  <a:pt x="3094380" y="929053"/>
                </a:lnTo>
                <a:lnTo>
                  <a:pt x="3061027" y="786080"/>
                </a:lnTo>
                <a:cubicBezTo>
                  <a:pt x="3004572" y="524719"/>
                  <a:pt x="2955086" y="236321"/>
                  <a:pt x="2846877" y="236321"/>
                </a:cubicBezTo>
                <a:close/>
                <a:moveTo>
                  <a:pt x="10955772" y="122958"/>
                </a:moveTo>
                <a:cubicBezTo>
                  <a:pt x="10847519" y="122958"/>
                  <a:pt x="10798181" y="445284"/>
                  <a:pt x="10741646" y="737391"/>
                </a:cubicBezTo>
                <a:lnTo>
                  <a:pt x="10731023" y="788175"/>
                </a:lnTo>
                <a:lnTo>
                  <a:pt x="10748392" y="708922"/>
                </a:lnTo>
                <a:cubicBezTo>
                  <a:pt x="10799398" y="467824"/>
                  <a:pt x="10851683" y="226727"/>
                  <a:pt x="10955772" y="226727"/>
                </a:cubicBezTo>
                <a:cubicBezTo>
                  <a:pt x="11059861" y="226727"/>
                  <a:pt x="11111946" y="467804"/>
                  <a:pt x="11162742" y="708882"/>
                </a:cubicBezTo>
                <a:lnTo>
                  <a:pt x="11174197" y="761357"/>
                </a:lnTo>
                <a:lnTo>
                  <a:pt x="11145433" y="611380"/>
                </a:lnTo>
                <a:cubicBezTo>
                  <a:pt x="11097817" y="359769"/>
                  <a:pt x="11048559" y="122958"/>
                  <a:pt x="10955772" y="122958"/>
                </a:cubicBezTo>
                <a:close/>
                <a:moveTo>
                  <a:pt x="6901324" y="122958"/>
                </a:moveTo>
                <a:cubicBezTo>
                  <a:pt x="6793072" y="122958"/>
                  <a:pt x="6743734" y="445284"/>
                  <a:pt x="6687198" y="737391"/>
                </a:cubicBezTo>
                <a:lnTo>
                  <a:pt x="6676580" y="788154"/>
                </a:lnTo>
                <a:lnTo>
                  <a:pt x="6693944" y="708922"/>
                </a:lnTo>
                <a:cubicBezTo>
                  <a:pt x="6744950" y="467824"/>
                  <a:pt x="6797235" y="226727"/>
                  <a:pt x="6901324" y="226727"/>
                </a:cubicBezTo>
                <a:cubicBezTo>
                  <a:pt x="7005414" y="226727"/>
                  <a:pt x="7057499" y="467804"/>
                  <a:pt x="7108294" y="708882"/>
                </a:cubicBezTo>
                <a:lnTo>
                  <a:pt x="7119749" y="761356"/>
                </a:lnTo>
                <a:lnTo>
                  <a:pt x="7090986" y="611380"/>
                </a:lnTo>
                <a:cubicBezTo>
                  <a:pt x="7043370" y="359769"/>
                  <a:pt x="6994111" y="122958"/>
                  <a:pt x="6901324" y="122958"/>
                </a:cubicBezTo>
                <a:close/>
                <a:moveTo>
                  <a:pt x="2846877" y="122958"/>
                </a:moveTo>
                <a:cubicBezTo>
                  <a:pt x="2738626" y="122958"/>
                  <a:pt x="2689287" y="445284"/>
                  <a:pt x="2632753" y="737391"/>
                </a:cubicBezTo>
                <a:lnTo>
                  <a:pt x="2622137" y="788139"/>
                </a:lnTo>
                <a:lnTo>
                  <a:pt x="2639498" y="708922"/>
                </a:lnTo>
                <a:cubicBezTo>
                  <a:pt x="2690504" y="467824"/>
                  <a:pt x="2742788" y="226727"/>
                  <a:pt x="2846877" y="226727"/>
                </a:cubicBezTo>
                <a:cubicBezTo>
                  <a:pt x="2950967" y="226727"/>
                  <a:pt x="3003052" y="467804"/>
                  <a:pt x="3053848" y="708882"/>
                </a:cubicBezTo>
                <a:lnTo>
                  <a:pt x="3065304" y="761363"/>
                </a:lnTo>
                <a:lnTo>
                  <a:pt x="3036540" y="611380"/>
                </a:lnTo>
                <a:cubicBezTo>
                  <a:pt x="2988924" y="359769"/>
                  <a:pt x="2939666" y="122958"/>
                  <a:pt x="2846877" y="122958"/>
                </a:cubicBezTo>
                <a:close/>
                <a:moveTo>
                  <a:pt x="10955692" y="9594"/>
                </a:moveTo>
                <a:cubicBezTo>
                  <a:pt x="10868671" y="9594"/>
                  <a:pt x="10819982" y="237596"/>
                  <a:pt x="10775200" y="494099"/>
                </a:cubicBezTo>
                <a:lnTo>
                  <a:pt x="10746832" y="659430"/>
                </a:lnTo>
                <a:lnTo>
                  <a:pt x="10748242" y="652240"/>
                </a:lnTo>
                <a:cubicBezTo>
                  <a:pt x="10799278" y="382802"/>
                  <a:pt x="10851643" y="113364"/>
                  <a:pt x="10955772" y="113364"/>
                </a:cubicBezTo>
                <a:cubicBezTo>
                  <a:pt x="11059901" y="113364"/>
                  <a:pt x="11111866" y="382802"/>
                  <a:pt x="11162592" y="652240"/>
                </a:cubicBezTo>
                <a:lnTo>
                  <a:pt x="11169258" y="686405"/>
                </a:lnTo>
                <a:lnTo>
                  <a:pt x="11145427" y="549427"/>
                </a:lnTo>
                <a:cubicBezTo>
                  <a:pt x="11097679" y="271331"/>
                  <a:pt x="11048292" y="9594"/>
                  <a:pt x="10955692" y="9594"/>
                </a:cubicBezTo>
                <a:close/>
                <a:moveTo>
                  <a:pt x="6901244" y="9594"/>
                </a:moveTo>
                <a:cubicBezTo>
                  <a:pt x="6814223" y="9594"/>
                  <a:pt x="6765534" y="237596"/>
                  <a:pt x="6720753" y="494099"/>
                </a:cubicBezTo>
                <a:lnTo>
                  <a:pt x="6692384" y="659430"/>
                </a:lnTo>
                <a:lnTo>
                  <a:pt x="6693795" y="652240"/>
                </a:lnTo>
                <a:cubicBezTo>
                  <a:pt x="6744830" y="382802"/>
                  <a:pt x="6797195" y="113364"/>
                  <a:pt x="6901324" y="113364"/>
                </a:cubicBezTo>
                <a:cubicBezTo>
                  <a:pt x="7005454" y="113364"/>
                  <a:pt x="7057419" y="382802"/>
                  <a:pt x="7108144" y="652240"/>
                </a:cubicBezTo>
                <a:lnTo>
                  <a:pt x="7114810" y="686399"/>
                </a:lnTo>
                <a:lnTo>
                  <a:pt x="7090979" y="549427"/>
                </a:lnTo>
                <a:cubicBezTo>
                  <a:pt x="7043231" y="271331"/>
                  <a:pt x="6993844" y="9594"/>
                  <a:pt x="6901244" y="9594"/>
                </a:cubicBezTo>
                <a:close/>
                <a:moveTo>
                  <a:pt x="2846799" y="9594"/>
                </a:moveTo>
                <a:cubicBezTo>
                  <a:pt x="2759777" y="9594"/>
                  <a:pt x="2711089" y="237596"/>
                  <a:pt x="2666306" y="494099"/>
                </a:cubicBezTo>
                <a:lnTo>
                  <a:pt x="2637939" y="659423"/>
                </a:lnTo>
                <a:lnTo>
                  <a:pt x="2639349" y="652240"/>
                </a:lnTo>
                <a:cubicBezTo>
                  <a:pt x="2690383" y="382802"/>
                  <a:pt x="2742747" y="113364"/>
                  <a:pt x="2846877" y="113364"/>
                </a:cubicBezTo>
                <a:cubicBezTo>
                  <a:pt x="2951007" y="113364"/>
                  <a:pt x="3002972" y="382802"/>
                  <a:pt x="3053697" y="652240"/>
                </a:cubicBezTo>
                <a:lnTo>
                  <a:pt x="3060362" y="686396"/>
                </a:lnTo>
                <a:lnTo>
                  <a:pt x="3036533" y="549427"/>
                </a:lnTo>
                <a:cubicBezTo>
                  <a:pt x="2988785" y="271331"/>
                  <a:pt x="2939397" y="9594"/>
                  <a:pt x="2846799" y="9594"/>
                </a:cubicBezTo>
                <a:close/>
                <a:moveTo>
                  <a:pt x="2846799" y="0"/>
                </a:moveTo>
                <a:cubicBezTo>
                  <a:pt x="3041667" y="0"/>
                  <a:pt x="3054688" y="1046950"/>
                  <a:pt x="3218263" y="1177819"/>
                </a:cubicBezTo>
                <a:lnTo>
                  <a:pt x="3244687" y="1187971"/>
                </a:lnTo>
                <a:lnTo>
                  <a:pt x="3246737" y="1188196"/>
                </a:lnTo>
                <a:lnTo>
                  <a:pt x="3268126" y="1187884"/>
                </a:lnTo>
                <a:lnTo>
                  <a:pt x="3290413" y="1183838"/>
                </a:lnTo>
                <a:lnTo>
                  <a:pt x="3316948" y="1169536"/>
                </a:lnTo>
                <a:cubicBezTo>
                  <a:pt x="3454130" y="1069326"/>
                  <a:pt x="3477994" y="655558"/>
                  <a:pt x="3659768" y="655558"/>
                </a:cubicBezTo>
                <a:cubicBezTo>
                  <a:pt x="3841544" y="655558"/>
                  <a:pt x="3864359" y="1069326"/>
                  <a:pt x="4002208" y="1169535"/>
                </a:cubicBezTo>
                <a:lnTo>
                  <a:pt x="4029257" y="1184036"/>
                </a:lnTo>
                <a:lnTo>
                  <a:pt x="4041509" y="1186263"/>
                </a:lnTo>
                <a:lnTo>
                  <a:pt x="4066012" y="1188707"/>
                </a:lnTo>
                <a:lnTo>
                  <a:pt x="4066012" y="1188954"/>
                </a:lnTo>
                <a:lnTo>
                  <a:pt x="4067955" y="1188857"/>
                </a:lnTo>
                <a:lnTo>
                  <a:pt x="4120866" y="1179692"/>
                </a:lnTo>
                <a:cubicBezTo>
                  <a:pt x="4257771" y="1128445"/>
                  <a:pt x="4281065" y="923458"/>
                  <a:pt x="4461053" y="923458"/>
                </a:cubicBezTo>
                <a:cubicBezTo>
                  <a:pt x="4641042" y="923458"/>
                  <a:pt x="4664215" y="1128446"/>
                  <a:pt x="4801250" y="1179693"/>
                </a:cubicBezTo>
                <a:lnTo>
                  <a:pt x="4855911" y="1189151"/>
                </a:lnTo>
                <a:lnTo>
                  <a:pt x="4862626" y="1189258"/>
                </a:lnTo>
                <a:lnTo>
                  <a:pt x="4869897" y="1189176"/>
                </a:lnTo>
                <a:lnTo>
                  <a:pt x="4888676" y="1187303"/>
                </a:lnTo>
                <a:lnTo>
                  <a:pt x="4903883" y="1184543"/>
                </a:lnTo>
                <a:lnTo>
                  <a:pt x="4931805" y="1169536"/>
                </a:lnTo>
                <a:cubicBezTo>
                  <a:pt x="5069338" y="1069326"/>
                  <a:pt x="5092639" y="655558"/>
                  <a:pt x="5274343" y="655558"/>
                </a:cubicBezTo>
                <a:cubicBezTo>
                  <a:pt x="5456049" y="655558"/>
                  <a:pt x="5478917" y="1069326"/>
                  <a:pt x="5616672" y="1169536"/>
                </a:cubicBezTo>
                <a:lnTo>
                  <a:pt x="5644485" y="1184457"/>
                </a:lnTo>
                <a:lnTo>
                  <a:pt x="5657767" y="1186864"/>
                </a:lnTo>
                <a:lnTo>
                  <a:pt x="5681069" y="1189188"/>
                </a:lnTo>
                <a:lnTo>
                  <a:pt x="5695942" y="1188148"/>
                </a:lnTo>
                <a:lnTo>
                  <a:pt x="5724915" y="1182442"/>
                </a:lnTo>
                <a:lnTo>
                  <a:pt x="5769141" y="1160185"/>
                </a:lnTo>
                <a:lnTo>
                  <a:pt x="5772632" y="1157617"/>
                </a:lnTo>
                <a:lnTo>
                  <a:pt x="5816142" y="1111511"/>
                </a:lnTo>
                <a:cubicBezTo>
                  <a:pt x="5898370" y="1001214"/>
                  <a:pt x="5942134" y="815450"/>
                  <a:pt x="6087554" y="815450"/>
                </a:cubicBezTo>
                <a:cubicBezTo>
                  <a:pt x="6232975" y="815450"/>
                  <a:pt x="6276226" y="1001214"/>
                  <a:pt x="6358509" y="1111511"/>
                </a:cubicBezTo>
                <a:lnTo>
                  <a:pt x="6402325" y="1157858"/>
                </a:lnTo>
                <a:lnTo>
                  <a:pt x="6405286" y="1160028"/>
                </a:lnTo>
                <a:lnTo>
                  <a:pt x="6449965" y="1182430"/>
                </a:lnTo>
                <a:lnTo>
                  <a:pt x="6477856" y="1187902"/>
                </a:lnTo>
                <a:lnTo>
                  <a:pt x="6493960" y="1189027"/>
                </a:lnTo>
                <a:lnTo>
                  <a:pt x="6502355" y="1188111"/>
                </a:lnTo>
                <a:lnTo>
                  <a:pt x="6529418" y="1177819"/>
                </a:lnTo>
                <a:cubicBezTo>
                  <a:pt x="6694492" y="1046950"/>
                  <a:pt x="6704801" y="0"/>
                  <a:pt x="6901244" y="0"/>
                </a:cubicBezTo>
                <a:cubicBezTo>
                  <a:pt x="7096113" y="0"/>
                  <a:pt x="7109135" y="1046950"/>
                  <a:pt x="7272709" y="1177819"/>
                </a:cubicBezTo>
                <a:lnTo>
                  <a:pt x="7299132" y="1187971"/>
                </a:lnTo>
                <a:lnTo>
                  <a:pt x="7301184" y="1188196"/>
                </a:lnTo>
                <a:lnTo>
                  <a:pt x="7322573" y="1187884"/>
                </a:lnTo>
                <a:lnTo>
                  <a:pt x="7344857" y="1183839"/>
                </a:lnTo>
                <a:lnTo>
                  <a:pt x="7371393" y="1169536"/>
                </a:lnTo>
                <a:cubicBezTo>
                  <a:pt x="7508575" y="1069326"/>
                  <a:pt x="7532439" y="655558"/>
                  <a:pt x="7714215" y="655558"/>
                </a:cubicBezTo>
                <a:cubicBezTo>
                  <a:pt x="7895991" y="655558"/>
                  <a:pt x="7918806" y="1069326"/>
                  <a:pt x="8056655" y="1169535"/>
                </a:cubicBezTo>
                <a:lnTo>
                  <a:pt x="8083704" y="1184036"/>
                </a:lnTo>
                <a:lnTo>
                  <a:pt x="8095955" y="1186263"/>
                </a:lnTo>
                <a:lnTo>
                  <a:pt x="8120460" y="1188707"/>
                </a:lnTo>
                <a:lnTo>
                  <a:pt x="8120460" y="1188954"/>
                </a:lnTo>
                <a:lnTo>
                  <a:pt x="8122401" y="1188857"/>
                </a:lnTo>
                <a:lnTo>
                  <a:pt x="8175313" y="1179692"/>
                </a:lnTo>
                <a:cubicBezTo>
                  <a:pt x="8312218" y="1128445"/>
                  <a:pt x="8335512" y="923458"/>
                  <a:pt x="8515501" y="923458"/>
                </a:cubicBezTo>
                <a:cubicBezTo>
                  <a:pt x="8695489" y="923458"/>
                  <a:pt x="8718661" y="1128446"/>
                  <a:pt x="8855696" y="1179693"/>
                </a:cubicBezTo>
                <a:lnTo>
                  <a:pt x="8910358" y="1189151"/>
                </a:lnTo>
                <a:lnTo>
                  <a:pt x="8917074" y="1189258"/>
                </a:lnTo>
                <a:lnTo>
                  <a:pt x="8924345" y="1189176"/>
                </a:lnTo>
                <a:lnTo>
                  <a:pt x="8943123" y="1187303"/>
                </a:lnTo>
                <a:lnTo>
                  <a:pt x="8958329" y="1184543"/>
                </a:lnTo>
                <a:lnTo>
                  <a:pt x="8986252" y="1169536"/>
                </a:lnTo>
                <a:cubicBezTo>
                  <a:pt x="9123786" y="1069326"/>
                  <a:pt x="9147086" y="655558"/>
                  <a:pt x="9328791" y="655558"/>
                </a:cubicBezTo>
                <a:cubicBezTo>
                  <a:pt x="9510496" y="655558"/>
                  <a:pt x="9533365" y="1069326"/>
                  <a:pt x="9671119" y="1169536"/>
                </a:cubicBezTo>
                <a:lnTo>
                  <a:pt x="9698933" y="1184457"/>
                </a:lnTo>
                <a:lnTo>
                  <a:pt x="9712211" y="1186864"/>
                </a:lnTo>
                <a:lnTo>
                  <a:pt x="9735517" y="1189188"/>
                </a:lnTo>
                <a:lnTo>
                  <a:pt x="9750389" y="1188148"/>
                </a:lnTo>
                <a:lnTo>
                  <a:pt x="9779361" y="1182442"/>
                </a:lnTo>
                <a:lnTo>
                  <a:pt x="9823589" y="1160183"/>
                </a:lnTo>
                <a:lnTo>
                  <a:pt x="9827077" y="1157619"/>
                </a:lnTo>
                <a:lnTo>
                  <a:pt x="9870589" y="1111511"/>
                </a:lnTo>
                <a:cubicBezTo>
                  <a:pt x="9952817" y="1001214"/>
                  <a:pt x="9996580" y="815450"/>
                  <a:pt x="10142001" y="815450"/>
                </a:cubicBezTo>
                <a:cubicBezTo>
                  <a:pt x="10287422" y="815450"/>
                  <a:pt x="10330673" y="1001214"/>
                  <a:pt x="10412956" y="1111511"/>
                </a:cubicBezTo>
                <a:lnTo>
                  <a:pt x="10456771" y="1157857"/>
                </a:lnTo>
                <a:lnTo>
                  <a:pt x="10459735" y="1160028"/>
                </a:lnTo>
                <a:lnTo>
                  <a:pt x="10504412" y="1182430"/>
                </a:lnTo>
                <a:lnTo>
                  <a:pt x="10532304" y="1187903"/>
                </a:lnTo>
                <a:lnTo>
                  <a:pt x="10548407" y="1189027"/>
                </a:lnTo>
                <a:lnTo>
                  <a:pt x="10556803" y="1188111"/>
                </a:lnTo>
                <a:lnTo>
                  <a:pt x="10583866" y="1177819"/>
                </a:lnTo>
                <a:cubicBezTo>
                  <a:pt x="10748938" y="1046950"/>
                  <a:pt x="10759249" y="0"/>
                  <a:pt x="10955692" y="0"/>
                </a:cubicBezTo>
                <a:cubicBezTo>
                  <a:pt x="11150561" y="0"/>
                  <a:pt x="11163583" y="1046950"/>
                  <a:pt x="11327157" y="1177819"/>
                </a:cubicBezTo>
                <a:lnTo>
                  <a:pt x="11353580" y="1187971"/>
                </a:lnTo>
                <a:lnTo>
                  <a:pt x="11355632" y="1188196"/>
                </a:lnTo>
                <a:lnTo>
                  <a:pt x="11377021" y="1187884"/>
                </a:lnTo>
                <a:lnTo>
                  <a:pt x="11399306" y="1183838"/>
                </a:lnTo>
                <a:lnTo>
                  <a:pt x="11425841" y="1169536"/>
                </a:lnTo>
                <a:cubicBezTo>
                  <a:pt x="11563022" y="1069326"/>
                  <a:pt x="11586886" y="655558"/>
                  <a:pt x="11768663" y="655558"/>
                </a:cubicBezTo>
                <a:cubicBezTo>
                  <a:pt x="11950439" y="655558"/>
                  <a:pt x="11973253" y="1069326"/>
                  <a:pt x="12111102" y="1169536"/>
                </a:cubicBezTo>
                <a:lnTo>
                  <a:pt x="12138149" y="1184035"/>
                </a:lnTo>
                <a:lnTo>
                  <a:pt x="12150407" y="1186263"/>
                </a:lnTo>
                <a:lnTo>
                  <a:pt x="12174908" y="1188707"/>
                </a:lnTo>
                <a:lnTo>
                  <a:pt x="12174908" y="1189529"/>
                </a:lnTo>
                <a:lnTo>
                  <a:pt x="12175348" y="1189543"/>
                </a:lnTo>
                <a:lnTo>
                  <a:pt x="12175348" y="1190638"/>
                </a:lnTo>
                <a:lnTo>
                  <a:pt x="12175348" y="1190797"/>
                </a:lnTo>
                <a:lnTo>
                  <a:pt x="12175348" y="1190957"/>
                </a:lnTo>
                <a:lnTo>
                  <a:pt x="12175348" y="1191036"/>
                </a:lnTo>
                <a:lnTo>
                  <a:pt x="12175348" y="1191037"/>
                </a:lnTo>
                <a:lnTo>
                  <a:pt x="12175348" y="1191197"/>
                </a:lnTo>
                <a:lnTo>
                  <a:pt x="12175348" y="1199137"/>
                </a:lnTo>
                <a:lnTo>
                  <a:pt x="12175348" y="1200231"/>
                </a:lnTo>
                <a:lnTo>
                  <a:pt x="12175348" y="1200390"/>
                </a:lnTo>
                <a:lnTo>
                  <a:pt x="12175348" y="1200391"/>
                </a:lnTo>
                <a:lnTo>
                  <a:pt x="12175348" y="1200550"/>
                </a:lnTo>
                <a:lnTo>
                  <a:pt x="12175348" y="1200630"/>
                </a:lnTo>
                <a:lnTo>
                  <a:pt x="12175348" y="1200790"/>
                </a:lnTo>
                <a:lnTo>
                  <a:pt x="12170263" y="1199951"/>
                </a:lnTo>
                <a:lnTo>
                  <a:pt x="12170133" y="1199934"/>
                </a:lnTo>
                <a:lnTo>
                  <a:pt x="12165294" y="1199362"/>
                </a:lnTo>
                <a:lnTo>
                  <a:pt x="12152150" y="1198016"/>
                </a:lnTo>
                <a:lnTo>
                  <a:pt x="12027568" y="1191992"/>
                </a:lnTo>
                <a:cubicBezTo>
                  <a:pt x="11893588" y="1179820"/>
                  <a:pt x="11785690" y="1158924"/>
                  <a:pt x="11565999" y="1186506"/>
                </a:cubicBezTo>
                <a:cubicBezTo>
                  <a:pt x="11517222" y="1192632"/>
                  <a:pt x="11474903" y="1196542"/>
                  <a:pt x="11437717" y="1198694"/>
                </a:cubicBezTo>
                <a:lnTo>
                  <a:pt x="11368491" y="1199860"/>
                </a:lnTo>
                <a:lnTo>
                  <a:pt x="11365395" y="1200226"/>
                </a:lnTo>
                <a:lnTo>
                  <a:pt x="11361977" y="1200790"/>
                </a:lnTo>
                <a:lnTo>
                  <a:pt x="11360472" y="1200241"/>
                </a:lnTo>
                <a:lnTo>
                  <a:pt x="11359603" y="1200015"/>
                </a:lnTo>
                <a:lnTo>
                  <a:pt x="11359563" y="1200010"/>
                </a:lnTo>
                <a:lnTo>
                  <a:pt x="11340229" y="1200335"/>
                </a:lnTo>
                <a:cubicBezTo>
                  <a:pt x="11170746" y="1194905"/>
                  <a:pt x="11138308" y="1142695"/>
                  <a:pt x="10956571" y="1142695"/>
                </a:cubicBezTo>
                <a:cubicBezTo>
                  <a:pt x="10805473" y="1142695"/>
                  <a:pt x="10765945" y="1174624"/>
                  <a:pt x="10669924" y="1190622"/>
                </a:cubicBezTo>
                <a:lnTo>
                  <a:pt x="10590260" y="1196488"/>
                </a:lnTo>
                <a:lnTo>
                  <a:pt x="10587180" y="1197354"/>
                </a:lnTo>
                <a:lnTo>
                  <a:pt x="10577346" y="1197439"/>
                </a:lnTo>
                <a:lnTo>
                  <a:pt x="10565308" y="1198325"/>
                </a:lnTo>
                <a:lnTo>
                  <a:pt x="10550737" y="1200106"/>
                </a:lnTo>
                <a:lnTo>
                  <a:pt x="10549859" y="1200365"/>
                </a:lnTo>
                <a:lnTo>
                  <a:pt x="10548687" y="1200790"/>
                </a:lnTo>
                <a:lnTo>
                  <a:pt x="10543190" y="1200153"/>
                </a:lnTo>
                <a:lnTo>
                  <a:pt x="10523340" y="1199247"/>
                </a:lnTo>
                <a:lnTo>
                  <a:pt x="10511413" y="1198268"/>
                </a:lnTo>
                <a:lnTo>
                  <a:pt x="10505193" y="1198057"/>
                </a:lnTo>
                <a:lnTo>
                  <a:pt x="10484889" y="1198231"/>
                </a:lnTo>
                <a:lnTo>
                  <a:pt x="10477145" y="1197107"/>
                </a:lnTo>
                <a:lnTo>
                  <a:pt x="10401805" y="1194553"/>
                </a:lnTo>
                <a:cubicBezTo>
                  <a:pt x="10267567" y="1186061"/>
                  <a:pt x="10157152" y="1171476"/>
                  <a:pt x="9939259" y="1190663"/>
                </a:cubicBezTo>
                <a:lnTo>
                  <a:pt x="9738977" y="1200366"/>
                </a:lnTo>
                <a:lnTo>
                  <a:pt x="9735316" y="1200790"/>
                </a:lnTo>
                <a:lnTo>
                  <a:pt x="9733630" y="1200511"/>
                </a:lnTo>
                <a:lnTo>
                  <a:pt x="9732994" y="1200436"/>
                </a:lnTo>
                <a:lnTo>
                  <a:pt x="9595111" y="1193531"/>
                </a:lnTo>
                <a:cubicBezTo>
                  <a:pt x="9513186" y="1185746"/>
                  <a:pt x="9444392" y="1174274"/>
                  <a:pt x="9329750" y="1174274"/>
                </a:cubicBezTo>
                <a:cubicBezTo>
                  <a:pt x="9144835" y="1174274"/>
                  <a:pt x="9108230" y="1198513"/>
                  <a:pt x="8940539" y="1200581"/>
                </a:cubicBezTo>
                <a:lnTo>
                  <a:pt x="8927800" y="1200177"/>
                </a:lnTo>
                <a:lnTo>
                  <a:pt x="8927724" y="1200185"/>
                </a:lnTo>
                <a:lnTo>
                  <a:pt x="8922586" y="1200790"/>
                </a:lnTo>
                <a:lnTo>
                  <a:pt x="8922375" y="1200765"/>
                </a:lnTo>
                <a:lnTo>
                  <a:pt x="8922186" y="1200790"/>
                </a:lnTo>
                <a:lnTo>
                  <a:pt x="8921259" y="1200664"/>
                </a:lnTo>
                <a:lnTo>
                  <a:pt x="8902575" y="1199601"/>
                </a:lnTo>
                <a:lnTo>
                  <a:pt x="8857049" y="1198003"/>
                </a:lnTo>
                <a:lnTo>
                  <a:pt x="8856413" y="1197910"/>
                </a:lnTo>
                <a:lnTo>
                  <a:pt x="8718804" y="1193541"/>
                </a:lnTo>
                <a:cubicBezTo>
                  <a:pt x="8500491" y="1179870"/>
                  <a:pt x="8390016" y="1190348"/>
                  <a:pt x="8255842" y="1196475"/>
                </a:cubicBezTo>
                <a:lnTo>
                  <a:pt x="8130116" y="1199573"/>
                </a:lnTo>
                <a:lnTo>
                  <a:pt x="8120900" y="1200103"/>
                </a:lnTo>
                <a:lnTo>
                  <a:pt x="8120900" y="1200231"/>
                </a:lnTo>
                <a:lnTo>
                  <a:pt x="8120900" y="1200390"/>
                </a:lnTo>
                <a:lnTo>
                  <a:pt x="8120900" y="1200391"/>
                </a:lnTo>
                <a:lnTo>
                  <a:pt x="8120900" y="1200550"/>
                </a:lnTo>
                <a:lnTo>
                  <a:pt x="8120900" y="1200630"/>
                </a:lnTo>
                <a:lnTo>
                  <a:pt x="8120900" y="1200790"/>
                </a:lnTo>
                <a:lnTo>
                  <a:pt x="8117808" y="1200280"/>
                </a:lnTo>
                <a:lnTo>
                  <a:pt x="8108935" y="1200790"/>
                </a:lnTo>
                <a:lnTo>
                  <a:pt x="8108935" y="1200787"/>
                </a:lnTo>
                <a:lnTo>
                  <a:pt x="8108895" y="1200790"/>
                </a:lnTo>
                <a:lnTo>
                  <a:pt x="8108895" y="1200096"/>
                </a:lnTo>
                <a:lnTo>
                  <a:pt x="8108895" y="1199161"/>
                </a:lnTo>
                <a:lnTo>
                  <a:pt x="8097703" y="1198015"/>
                </a:lnTo>
                <a:lnTo>
                  <a:pt x="7973120" y="1191992"/>
                </a:lnTo>
                <a:cubicBezTo>
                  <a:pt x="7839140" y="1179820"/>
                  <a:pt x="7731243" y="1158924"/>
                  <a:pt x="7511551" y="1186506"/>
                </a:cubicBezTo>
                <a:cubicBezTo>
                  <a:pt x="7462774" y="1192632"/>
                  <a:pt x="7420455" y="1196542"/>
                  <a:pt x="7383269" y="1198694"/>
                </a:cubicBezTo>
                <a:lnTo>
                  <a:pt x="7314043" y="1199860"/>
                </a:lnTo>
                <a:lnTo>
                  <a:pt x="7310947" y="1200226"/>
                </a:lnTo>
                <a:lnTo>
                  <a:pt x="7307529" y="1200790"/>
                </a:lnTo>
                <a:lnTo>
                  <a:pt x="7306023" y="1200240"/>
                </a:lnTo>
                <a:lnTo>
                  <a:pt x="7305154" y="1200015"/>
                </a:lnTo>
                <a:lnTo>
                  <a:pt x="7305115" y="1200010"/>
                </a:lnTo>
                <a:lnTo>
                  <a:pt x="7285781" y="1200335"/>
                </a:lnTo>
                <a:cubicBezTo>
                  <a:pt x="7116298" y="1194905"/>
                  <a:pt x="7083860" y="1142695"/>
                  <a:pt x="6902123" y="1142695"/>
                </a:cubicBezTo>
                <a:cubicBezTo>
                  <a:pt x="6751025" y="1142695"/>
                  <a:pt x="6711497" y="1174624"/>
                  <a:pt x="6615476" y="1190622"/>
                </a:cubicBezTo>
                <a:lnTo>
                  <a:pt x="6535812" y="1196488"/>
                </a:lnTo>
                <a:lnTo>
                  <a:pt x="6532732" y="1197354"/>
                </a:lnTo>
                <a:lnTo>
                  <a:pt x="6522897" y="1197439"/>
                </a:lnTo>
                <a:lnTo>
                  <a:pt x="6510861" y="1198325"/>
                </a:lnTo>
                <a:lnTo>
                  <a:pt x="6496288" y="1200106"/>
                </a:lnTo>
                <a:lnTo>
                  <a:pt x="6495410" y="1200365"/>
                </a:lnTo>
                <a:lnTo>
                  <a:pt x="6494239" y="1200790"/>
                </a:lnTo>
                <a:lnTo>
                  <a:pt x="6488742" y="1200153"/>
                </a:lnTo>
                <a:lnTo>
                  <a:pt x="6468892" y="1199247"/>
                </a:lnTo>
                <a:lnTo>
                  <a:pt x="6456965" y="1198268"/>
                </a:lnTo>
                <a:lnTo>
                  <a:pt x="6450745" y="1198057"/>
                </a:lnTo>
                <a:lnTo>
                  <a:pt x="6430441" y="1198231"/>
                </a:lnTo>
                <a:lnTo>
                  <a:pt x="6422697" y="1197107"/>
                </a:lnTo>
                <a:lnTo>
                  <a:pt x="6347358" y="1194553"/>
                </a:lnTo>
                <a:cubicBezTo>
                  <a:pt x="6213120" y="1186061"/>
                  <a:pt x="6102704" y="1171476"/>
                  <a:pt x="5884811" y="1190663"/>
                </a:cubicBezTo>
                <a:lnTo>
                  <a:pt x="5684529" y="1200366"/>
                </a:lnTo>
                <a:lnTo>
                  <a:pt x="5680868" y="1200790"/>
                </a:lnTo>
                <a:lnTo>
                  <a:pt x="5679183" y="1200511"/>
                </a:lnTo>
                <a:lnTo>
                  <a:pt x="5678547" y="1200436"/>
                </a:lnTo>
                <a:lnTo>
                  <a:pt x="5540665" y="1193531"/>
                </a:lnTo>
                <a:cubicBezTo>
                  <a:pt x="5458740" y="1185746"/>
                  <a:pt x="5389946" y="1174274"/>
                  <a:pt x="5275303" y="1174274"/>
                </a:cubicBezTo>
                <a:cubicBezTo>
                  <a:pt x="5090388" y="1174274"/>
                  <a:pt x="5053784" y="1198513"/>
                  <a:pt x="4886091" y="1200581"/>
                </a:cubicBezTo>
                <a:lnTo>
                  <a:pt x="4873352" y="1200177"/>
                </a:lnTo>
                <a:lnTo>
                  <a:pt x="4873277" y="1200185"/>
                </a:lnTo>
                <a:lnTo>
                  <a:pt x="4868139" y="1200790"/>
                </a:lnTo>
                <a:lnTo>
                  <a:pt x="4867928" y="1200765"/>
                </a:lnTo>
                <a:lnTo>
                  <a:pt x="4867741" y="1200790"/>
                </a:lnTo>
                <a:lnTo>
                  <a:pt x="4867739" y="1200790"/>
                </a:lnTo>
                <a:lnTo>
                  <a:pt x="4866813" y="1200664"/>
                </a:lnTo>
                <a:lnTo>
                  <a:pt x="4848126" y="1199601"/>
                </a:lnTo>
                <a:lnTo>
                  <a:pt x="4802602" y="1198003"/>
                </a:lnTo>
                <a:lnTo>
                  <a:pt x="4801967" y="1197910"/>
                </a:lnTo>
                <a:lnTo>
                  <a:pt x="4664357" y="1193541"/>
                </a:lnTo>
                <a:cubicBezTo>
                  <a:pt x="4446043" y="1179870"/>
                  <a:pt x="4335569" y="1190348"/>
                  <a:pt x="4201396" y="1196475"/>
                </a:cubicBezTo>
                <a:lnTo>
                  <a:pt x="4075669" y="1199573"/>
                </a:lnTo>
                <a:lnTo>
                  <a:pt x="4066453" y="1200103"/>
                </a:lnTo>
                <a:lnTo>
                  <a:pt x="4066453" y="1200231"/>
                </a:lnTo>
                <a:lnTo>
                  <a:pt x="4066453" y="1200390"/>
                </a:lnTo>
                <a:lnTo>
                  <a:pt x="4066453" y="1200391"/>
                </a:lnTo>
                <a:lnTo>
                  <a:pt x="4066453" y="1200550"/>
                </a:lnTo>
                <a:lnTo>
                  <a:pt x="4066453" y="1200630"/>
                </a:lnTo>
                <a:lnTo>
                  <a:pt x="4066453" y="1200790"/>
                </a:lnTo>
                <a:lnTo>
                  <a:pt x="4063361" y="1200280"/>
                </a:lnTo>
                <a:lnTo>
                  <a:pt x="4054487" y="1200790"/>
                </a:lnTo>
                <a:lnTo>
                  <a:pt x="4054487" y="1200787"/>
                </a:lnTo>
                <a:lnTo>
                  <a:pt x="4054449" y="1200790"/>
                </a:lnTo>
                <a:lnTo>
                  <a:pt x="4054449" y="1200790"/>
                </a:lnTo>
                <a:lnTo>
                  <a:pt x="4054449" y="1199161"/>
                </a:lnTo>
                <a:lnTo>
                  <a:pt x="4043256" y="1198015"/>
                </a:lnTo>
                <a:lnTo>
                  <a:pt x="3918674" y="1191992"/>
                </a:lnTo>
                <a:cubicBezTo>
                  <a:pt x="3784693" y="1179820"/>
                  <a:pt x="3676796" y="1158924"/>
                  <a:pt x="3457105" y="1186506"/>
                </a:cubicBezTo>
                <a:cubicBezTo>
                  <a:pt x="3408327" y="1192632"/>
                  <a:pt x="3366010" y="1196542"/>
                  <a:pt x="3328823" y="1198694"/>
                </a:cubicBezTo>
                <a:lnTo>
                  <a:pt x="3259597" y="1199860"/>
                </a:lnTo>
                <a:lnTo>
                  <a:pt x="3256503" y="1200226"/>
                </a:lnTo>
                <a:lnTo>
                  <a:pt x="3253084" y="1200790"/>
                </a:lnTo>
                <a:lnTo>
                  <a:pt x="3251578" y="1200241"/>
                </a:lnTo>
                <a:lnTo>
                  <a:pt x="3250710" y="1200015"/>
                </a:lnTo>
                <a:lnTo>
                  <a:pt x="3250668" y="1200010"/>
                </a:lnTo>
                <a:lnTo>
                  <a:pt x="3231336" y="1200335"/>
                </a:lnTo>
                <a:cubicBezTo>
                  <a:pt x="3061852" y="1194905"/>
                  <a:pt x="3029415" y="1142695"/>
                  <a:pt x="2847678" y="1142695"/>
                </a:cubicBezTo>
                <a:cubicBezTo>
                  <a:pt x="2696579" y="1142695"/>
                  <a:pt x="2657051" y="1174624"/>
                  <a:pt x="2561030" y="1190622"/>
                </a:cubicBezTo>
                <a:lnTo>
                  <a:pt x="2481363" y="1196488"/>
                </a:lnTo>
                <a:lnTo>
                  <a:pt x="2478284" y="1197354"/>
                </a:lnTo>
                <a:lnTo>
                  <a:pt x="2468451" y="1197439"/>
                </a:lnTo>
                <a:lnTo>
                  <a:pt x="2456412" y="1198325"/>
                </a:lnTo>
                <a:lnTo>
                  <a:pt x="2441844" y="1200106"/>
                </a:lnTo>
                <a:lnTo>
                  <a:pt x="2440968" y="1200364"/>
                </a:lnTo>
                <a:lnTo>
                  <a:pt x="2439794" y="1200790"/>
                </a:lnTo>
                <a:lnTo>
                  <a:pt x="2434298" y="1200153"/>
                </a:lnTo>
                <a:lnTo>
                  <a:pt x="2414445" y="1199247"/>
                </a:lnTo>
                <a:lnTo>
                  <a:pt x="2402517" y="1198268"/>
                </a:lnTo>
                <a:lnTo>
                  <a:pt x="2396297" y="1198057"/>
                </a:lnTo>
                <a:lnTo>
                  <a:pt x="2375993" y="1198231"/>
                </a:lnTo>
                <a:lnTo>
                  <a:pt x="2368249" y="1197107"/>
                </a:lnTo>
                <a:lnTo>
                  <a:pt x="2292911" y="1194553"/>
                </a:lnTo>
                <a:cubicBezTo>
                  <a:pt x="2158673" y="1186061"/>
                  <a:pt x="2048258" y="1171476"/>
                  <a:pt x="1830365" y="1190663"/>
                </a:cubicBezTo>
                <a:lnTo>
                  <a:pt x="1630083" y="1200366"/>
                </a:lnTo>
                <a:lnTo>
                  <a:pt x="1626422" y="1200790"/>
                </a:lnTo>
                <a:lnTo>
                  <a:pt x="1624737" y="1200512"/>
                </a:lnTo>
                <a:lnTo>
                  <a:pt x="1624099" y="1200436"/>
                </a:lnTo>
                <a:lnTo>
                  <a:pt x="1486217" y="1193531"/>
                </a:lnTo>
                <a:cubicBezTo>
                  <a:pt x="1404293" y="1185746"/>
                  <a:pt x="1335499" y="1174274"/>
                  <a:pt x="1220857" y="1174274"/>
                </a:cubicBezTo>
                <a:cubicBezTo>
                  <a:pt x="1035941" y="1174274"/>
                  <a:pt x="999336" y="1198513"/>
                  <a:pt x="831645" y="1200581"/>
                </a:cubicBezTo>
                <a:lnTo>
                  <a:pt x="818905" y="1200177"/>
                </a:lnTo>
                <a:lnTo>
                  <a:pt x="818832" y="1200184"/>
                </a:lnTo>
                <a:lnTo>
                  <a:pt x="813691" y="1200790"/>
                </a:lnTo>
                <a:lnTo>
                  <a:pt x="813481" y="1200765"/>
                </a:lnTo>
                <a:lnTo>
                  <a:pt x="813294" y="1200790"/>
                </a:lnTo>
                <a:lnTo>
                  <a:pt x="813293" y="1200790"/>
                </a:lnTo>
                <a:lnTo>
                  <a:pt x="813293" y="1200790"/>
                </a:lnTo>
                <a:lnTo>
                  <a:pt x="813292" y="1200790"/>
                </a:lnTo>
                <a:lnTo>
                  <a:pt x="812367" y="1200664"/>
                </a:lnTo>
                <a:lnTo>
                  <a:pt x="793680" y="1199601"/>
                </a:lnTo>
                <a:lnTo>
                  <a:pt x="748153" y="1198003"/>
                </a:lnTo>
                <a:lnTo>
                  <a:pt x="747518" y="1197910"/>
                </a:lnTo>
                <a:lnTo>
                  <a:pt x="609910" y="1193541"/>
                </a:lnTo>
                <a:cubicBezTo>
                  <a:pt x="391597" y="1179870"/>
                  <a:pt x="281122" y="1190348"/>
                  <a:pt x="146947" y="1196475"/>
                </a:cubicBezTo>
                <a:lnTo>
                  <a:pt x="21209" y="1199573"/>
                </a:lnTo>
                <a:lnTo>
                  <a:pt x="40" y="1200790"/>
                </a:lnTo>
                <a:lnTo>
                  <a:pt x="40" y="1200787"/>
                </a:lnTo>
                <a:lnTo>
                  <a:pt x="4" y="1200790"/>
                </a:lnTo>
                <a:lnTo>
                  <a:pt x="3" y="1200790"/>
                </a:lnTo>
                <a:lnTo>
                  <a:pt x="2" y="1200790"/>
                </a:lnTo>
                <a:lnTo>
                  <a:pt x="1" y="1200790"/>
                </a:lnTo>
                <a:lnTo>
                  <a:pt x="1" y="1200790"/>
                </a:lnTo>
                <a:lnTo>
                  <a:pt x="0" y="1200790"/>
                </a:lnTo>
                <a:lnTo>
                  <a:pt x="0" y="1200790"/>
                </a:lnTo>
                <a:lnTo>
                  <a:pt x="0" y="1200790"/>
                </a:lnTo>
                <a:lnTo>
                  <a:pt x="0" y="1200790"/>
                </a:lnTo>
                <a:lnTo>
                  <a:pt x="0" y="1200790"/>
                </a:lnTo>
                <a:lnTo>
                  <a:pt x="0" y="1191198"/>
                </a:lnTo>
                <a:lnTo>
                  <a:pt x="0" y="1191198"/>
                </a:lnTo>
                <a:lnTo>
                  <a:pt x="0" y="1191197"/>
                </a:lnTo>
                <a:lnTo>
                  <a:pt x="1" y="1191197"/>
                </a:lnTo>
                <a:lnTo>
                  <a:pt x="1" y="1191196"/>
                </a:lnTo>
                <a:lnTo>
                  <a:pt x="1" y="1191196"/>
                </a:lnTo>
                <a:lnTo>
                  <a:pt x="1" y="1190503"/>
                </a:lnTo>
                <a:lnTo>
                  <a:pt x="439" y="1190493"/>
                </a:lnTo>
                <a:lnTo>
                  <a:pt x="439" y="1189507"/>
                </a:lnTo>
                <a:lnTo>
                  <a:pt x="13515" y="1188856"/>
                </a:lnTo>
                <a:lnTo>
                  <a:pt x="66418" y="1179693"/>
                </a:lnTo>
                <a:cubicBezTo>
                  <a:pt x="203324" y="1128446"/>
                  <a:pt x="226619" y="923458"/>
                  <a:pt x="406607" y="923458"/>
                </a:cubicBezTo>
                <a:cubicBezTo>
                  <a:pt x="586595" y="923458"/>
                  <a:pt x="609768" y="1128446"/>
                  <a:pt x="746803" y="1179693"/>
                </a:cubicBezTo>
                <a:lnTo>
                  <a:pt x="801466" y="1189151"/>
                </a:lnTo>
                <a:lnTo>
                  <a:pt x="808179" y="1189258"/>
                </a:lnTo>
                <a:lnTo>
                  <a:pt x="815449" y="1189176"/>
                </a:lnTo>
                <a:lnTo>
                  <a:pt x="834228" y="1187303"/>
                </a:lnTo>
                <a:lnTo>
                  <a:pt x="849437" y="1184542"/>
                </a:lnTo>
                <a:lnTo>
                  <a:pt x="877358" y="1169536"/>
                </a:lnTo>
                <a:cubicBezTo>
                  <a:pt x="1014892" y="1069326"/>
                  <a:pt x="1038193" y="655558"/>
                  <a:pt x="1219897" y="655558"/>
                </a:cubicBezTo>
                <a:cubicBezTo>
                  <a:pt x="1401602" y="655558"/>
                  <a:pt x="1424470" y="1069326"/>
                  <a:pt x="1562225" y="1169536"/>
                </a:cubicBezTo>
                <a:lnTo>
                  <a:pt x="1590039" y="1184457"/>
                </a:lnTo>
                <a:lnTo>
                  <a:pt x="1603319" y="1186864"/>
                </a:lnTo>
                <a:lnTo>
                  <a:pt x="1626621" y="1189188"/>
                </a:lnTo>
                <a:lnTo>
                  <a:pt x="1641495" y="1188148"/>
                </a:lnTo>
                <a:lnTo>
                  <a:pt x="1670468" y="1182442"/>
                </a:lnTo>
                <a:lnTo>
                  <a:pt x="1714694" y="1160184"/>
                </a:lnTo>
                <a:lnTo>
                  <a:pt x="1718184" y="1157617"/>
                </a:lnTo>
                <a:lnTo>
                  <a:pt x="1761695" y="1111511"/>
                </a:lnTo>
                <a:cubicBezTo>
                  <a:pt x="1843923" y="1001214"/>
                  <a:pt x="1887688" y="815450"/>
                  <a:pt x="2033108" y="815450"/>
                </a:cubicBezTo>
                <a:cubicBezTo>
                  <a:pt x="2178529" y="815450"/>
                  <a:pt x="2221779" y="1001214"/>
                  <a:pt x="2304063" y="1111511"/>
                </a:cubicBezTo>
                <a:lnTo>
                  <a:pt x="2347881" y="1157859"/>
                </a:lnTo>
                <a:lnTo>
                  <a:pt x="2350839" y="1160027"/>
                </a:lnTo>
                <a:lnTo>
                  <a:pt x="2395519" y="1182430"/>
                </a:lnTo>
                <a:lnTo>
                  <a:pt x="2423410" y="1187903"/>
                </a:lnTo>
                <a:lnTo>
                  <a:pt x="2439512" y="1189027"/>
                </a:lnTo>
                <a:lnTo>
                  <a:pt x="2447909" y="1188111"/>
                </a:lnTo>
                <a:lnTo>
                  <a:pt x="2474972" y="1177819"/>
                </a:lnTo>
                <a:cubicBezTo>
                  <a:pt x="2640046" y="1046950"/>
                  <a:pt x="2650356" y="0"/>
                  <a:pt x="2846799" y="0"/>
                </a:cubicBezTo>
                <a:close/>
              </a:path>
            </a:pathLst>
          </a:custGeom>
          <a:gradFill>
            <a:gsLst>
              <a:gs pos="0">
                <a:schemeClr val="accent1"/>
              </a:gs>
              <a:gs pos="18000">
                <a:schemeClr val="accent2"/>
              </a:gs>
              <a:gs pos="37000">
                <a:schemeClr val="accent3"/>
              </a:gs>
              <a:gs pos="58000">
                <a:schemeClr val="accent4"/>
              </a:gs>
              <a:gs pos="80000">
                <a:schemeClr val="accent5"/>
              </a:gs>
              <a:gs pos="100000">
                <a:schemeClr val="accent6"/>
              </a:gs>
            </a:gsLst>
            <a:lin ang="10800025"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theme" Target="../theme/theme2.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Autofit/>
          </a:bodyPr>
          <a:lstStyle>
            <a:lvl1pPr lvl="0">
              <a:spcBef>
                <a:spcPts val="0"/>
              </a:spcBef>
              <a:spcAft>
                <a:spcPts val="0"/>
              </a:spcAft>
              <a:buClr>
                <a:schemeClr val="dk1"/>
              </a:buClr>
              <a:buSzPts val="4000"/>
              <a:buFont typeface="Ubuntu Condensed"/>
              <a:buNone/>
              <a:defRPr b="1" sz="4000">
                <a:solidFill>
                  <a:schemeClr val="dk1"/>
                </a:solidFill>
                <a:latin typeface="Ubuntu Condensed"/>
                <a:ea typeface="Ubuntu Condensed"/>
                <a:cs typeface="Ubuntu Condensed"/>
                <a:sym typeface="Ubuntu Condensed"/>
              </a:defRPr>
            </a:lvl1pPr>
            <a:lvl2pPr lvl="1">
              <a:spcBef>
                <a:spcPts val="0"/>
              </a:spcBef>
              <a:spcAft>
                <a:spcPts val="0"/>
              </a:spcAft>
              <a:buClr>
                <a:schemeClr val="dk1"/>
              </a:buClr>
              <a:buSzPts val="4000"/>
              <a:buFont typeface="Ubuntu Condensed"/>
              <a:buNone/>
              <a:defRPr b="1" sz="4000">
                <a:solidFill>
                  <a:schemeClr val="dk1"/>
                </a:solidFill>
                <a:latin typeface="Ubuntu Condensed"/>
                <a:ea typeface="Ubuntu Condensed"/>
                <a:cs typeface="Ubuntu Condensed"/>
                <a:sym typeface="Ubuntu Condensed"/>
              </a:defRPr>
            </a:lvl2pPr>
            <a:lvl3pPr lvl="2">
              <a:spcBef>
                <a:spcPts val="0"/>
              </a:spcBef>
              <a:spcAft>
                <a:spcPts val="0"/>
              </a:spcAft>
              <a:buClr>
                <a:schemeClr val="dk1"/>
              </a:buClr>
              <a:buSzPts val="4000"/>
              <a:buFont typeface="Ubuntu Condensed"/>
              <a:buNone/>
              <a:defRPr b="1" sz="4000">
                <a:solidFill>
                  <a:schemeClr val="dk1"/>
                </a:solidFill>
                <a:latin typeface="Ubuntu Condensed"/>
                <a:ea typeface="Ubuntu Condensed"/>
                <a:cs typeface="Ubuntu Condensed"/>
                <a:sym typeface="Ubuntu Condensed"/>
              </a:defRPr>
            </a:lvl3pPr>
            <a:lvl4pPr lvl="3">
              <a:spcBef>
                <a:spcPts val="0"/>
              </a:spcBef>
              <a:spcAft>
                <a:spcPts val="0"/>
              </a:spcAft>
              <a:buClr>
                <a:schemeClr val="dk1"/>
              </a:buClr>
              <a:buSzPts val="4000"/>
              <a:buFont typeface="Ubuntu Condensed"/>
              <a:buNone/>
              <a:defRPr b="1" sz="4000">
                <a:solidFill>
                  <a:schemeClr val="dk1"/>
                </a:solidFill>
                <a:latin typeface="Ubuntu Condensed"/>
                <a:ea typeface="Ubuntu Condensed"/>
                <a:cs typeface="Ubuntu Condensed"/>
                <a:sym typeface="Ubuntu Condensed"/>
              </a:defRPr>
            </a:lvl4pPr>
            <a:lvl5pPr lvl="4">
              <a:spcBef>
                <a:spcPts val="0"/>
              </a:spcBef>
              <a:spcAft>
                <a:spcPts val="0"/>
              </a:spcAft>
              <a:buClr>
                <a:schemeClr val="dk1"/>
              </a:buClr>
              <a:buSzPts val="4000"/>
              <a:buFont typeface="Ubuntu Condensed"/>
              <a:buNone/>
              <a:defRPr b="1" sz="4000">
                <a:solidFill>
                  <a:schemeClr val="dk1"/>
                </a:solidFill>
                <a:latin typeface="Ubuntu Condensed"/>
                <a:ea typeface="Ubuntu Condensed"/>
                <a:cs typeface="Ubuntu Condensed"/>
                <a:sym typeface="Ubuntu Condensed"/>
              </a:defRPr>
            </a:lvl5pPr>
            <a:lvl6pPr lvl="5">
              <a:spcBef>
                <a:spcPts val="0"/>
              </a:spcBef>
              <a:spcAft>
                <a:spcPts val="0"/>
              </a:spcAft>
              <a:buClr>
                <a:schemeClr val="dk1"/>
              </a:buClr>
              <a:buSzPts val="4000"/>
              <a:buFont typeface="Ubuntu Condensed"/>
              <a:buNone/>
              <a:defRPr b="1" sz="4000">
                <a:solidFill>
                  <a:schemeClr val="dk1"/>
                </a:solidFill>
                <a:latin typeface="Ubuntu Condensed"/>
                <a:ea typeface="Ubuntu Condensed"/>
                <a:cs typeface="Ubuntu Condensed"/>
                <a:sym typeface="Ubuntu Condensed"/>
              </a:defRPr>
            </a:lvl6pPr>
            <a:lvl7pPr lvl="6">
              <a:spcBef>
                <a:spcPts val="0"/>
              </a:spcBef>
              <a:spcAft>
                <a:spcPts val="0"/>
              </a:spcAft>
              <a:buClr>
                <a:schemeClr val="dk1"/>
              </a:buClr>
              <a:buSzPts val="4000"/>
              <a:buFont typeface="Ubuntu Condensed"/>
              <a:buNone/>
              <a:defRPr b="1" sz="4000">
                <a:solidFill>
                  <a:schemeClr val="dk1"/>
                </a:solidFill>
                <a:latin typeface="Ubuntu Condensed"/>
                <a:ea typeface="Ubuntu Condensed"/>
                <a:cs typeface="Ubuntu Condensed"/>
                <a:sym typeface="Ubuntu Condensed"/>
              </a:defRPr>
            </a:lvl7pPr>
            <a:lvl8pPr lvl="7">
              <a:spcBef>
                <a:spcPts val="0"/>
              </a:spcBef>
              <a:spcAft>
                <a:spcPts val="0"/>
              </a:spcAft>
              <a:buClr>
                <a:schemeClr val="dk1"/>
              </a:buClr>
              <a:buSzPts val="4000"/>
              <a:buFont typeface="Ubuntu Condensed"/>
              <a:buNone/>
              <a:defRPr b="1" sz="4000">
                <a:solidFill>
                  <a:schemeClr val="dk1"/>
                </a:solidFill>
                <a:latin typeface="Ubuntu Condensed"/>
                <a:ea typeface="Ubuntu Condensed"/>
                <a:cs typeface="Ubuntu Condensed"/>
                <a:sym typeface="Ubuntu Condensed"/>
              </a:defRPr>
            </a:lvl8pPr>
            <a:lvl9pPr lvl="8">
              <a:spcBef>
                <a:spcPts val="0"/>
              </a:spcBef>
              <a:spcAft>
                <a:spcPts val="0"/>
              </a:spcAft>
              <a:buClr>
                <a:schemeClr val="dk1"/>
              </a:buClr>
              <a:buSzPts val="4000"/>
              <a:buFont typeface="Ubuntu Condensed"/>
              <a:buNone/>
              <a:defRPr b="1" sz="4000">
                <a:solidFill>
                  <a:schemeClr val="dk1"/>
                </a:solidFill>
                <a:latin typeface="Ubuntu Condensed"/>
                <a:ea typeface="Ubuntu Condensed"/>
                <a:cs typeface="Ubuntu Condensed"/>
                <a:sym typeface="Ubuntu Condensed"/>
              </a:defRPr>
            </a:lvl9pPr>
          </a:lstStyle>
          <a:p/>
        </p:txBody>
      </p:sp>
      <p:sp>
        <p:nvSpPr>
          <p:cNvPr id="7" name="Google Shape;7;p1"/>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Autofit/>
          </a:bodyPr>
          <a:lstStyle>
            <a:lvl1pPr indent="-349250" lvl="0" marL="457200">
              <a:lnSpc>
                <a:spcPct val="115000"/>
              </a:lnSpc>
              <a:spcBef>
                <a:spcPts val="0"/>
              </a:spcBef>
              <a:spcAft>
                <a:spcPts val="0"/>
              </a:spcAft>
              <a:buClr>
                <a:schemeClr val="dk1"/>
              </a:buClr>
              <a:buSzPts val="1900"/>
              <a:buFont typeface="DM Sans"/>
              <a:buChar char="●"/>
              <a:defRPr sz="1900">
                <a:solidFill>
                  <a:schemeClr val="dk1"/>
                </a:solidFill>
                <a:latin typeface="DM Sans"/>
                <a:ea typeface="DM Sans"/>
                <a:cs typeface="DM Sans"/>
                <a:sym typeface="DM Sans"/>
              </a:defRPr>
            </a:lvl1pPr>
            <a:lvl2pPr indent="-349250" lvl="1" marL="914400">
              <a:lnSpc>
                <a:spcPct val="115000"/>
              </a:lnSpc>
              <a:spcBef>
                <a:spcPts val="2100"/>
              </a:spcBef>
              <a:spcAft>
                <a:spcPts val="0"/>
              </a:spcAft>
              <a:buClr>
                <a:schemeClr val="dk1"/>
              </a:buClr>
              <a:buSzPts val="1900"/>
              <a:buFont typeface="DM Sans"/>
              <a:buChar char="○"/>
              <a:defRPr sz="1900">
                <a:solidFill>
                  <a:schemeClr val="dk1"/>
                </a:solidFill>
                <a:latin typeface="DM Sans"/>
                <a:ea typeface="DM Sans"/>
                <a:cs typeface="DM Sans"/>
                <a:sym typeface="DM Sans"/>
              </a:defRPr>
            </a:lvl2pPr>
            <a:lvl3pPr indent="-349250" lvl="2" marL="1371600">
              <a:lnSpc>
                <a:spcPct val="115000"/>
              </a:lnSpc>
              <a:spcBef>
                <a:spcPts val="2100"/>
              </a:spcBef>
              <a:spcAft>
                <a:spcPts val="0"/>
              </a:spcAft>
              <a:buClr>
                <a:schemeClr val="dk1"/>
              </a:buClr>
              <a:buSzPts val="1900"/>
              <a:buFont typeface="DM Sans"/>
              <a:buChar char="■"/>
              <a:defRPr sz="1900">
                <a:solidFill>
                  <a:schemeClr val="dk1"/>
                </a:solidFill>
                <a:latin typeface="DM Sans"/>
                <a:ea typeface="DM Sans"/>
                <a:cs typeface="DM Sans"/>
                <a:sym typeface="DM Sans"/>
              </a:defRPr>
            </a:lvl3pPr>
            <a:lvl4pPr indent="-349250" lvl="3" marL="1828800">
              <a:lnSpc>
                <a:spcPct val="115000"/>
              </a:lnSpc>
              <a:spcBef>
                <a:spcPts val="2100"/>
              </a:spcBef>
              <a:spcAft>
                <a:spcPts val="0"/>
              </a:spcAft>
              <a:buClr>
                <a:schemeClr val="dk1"/>
              </a:buClr>
              <a:buSzPts val="1900"/>
              <a:buFont typeface="DM Sans"/>
              <a:buChar char="●"/>
              <a:defRPr sz="1900">
                <a:solidFill>
                  <a:schemeClr val="dk1"/>
                </a:solidFill>
                <a:latin typeface="DM Sans"/>
                <a:ea typeface="DM Sans"/>
                <a:cs typeface="DM Sans"/>
                <a:sym typeface="DM Sans"/>
              </a:defRPr>
            </a:lvl4pPr>
            <a:lvl5pPr indent="-349250" lvl="4" marL="2286000">
              <a:lnSpc>
                <a:spcPct val="115000"/>
              </a:lnSpc>
              <a:spcBef>
                <a:spcPts val="2100"/>
              </a:spcBef>
              <a:spcAft>
                <a:spcPts val="0"/>
              </a:spcAft>
              <a:buClr>
                <a:schemeClr val="dk1"/>
              </a:buClr>
              <a:buSzPts val="1900"/>
              <a:buFont typeface="DM Sans"/>
              <a:buChar char="○"/>
              <a:defRPr sz="1900">
                <a:solidFill>
                  <a:schemeClr val="dk1"/>
                </a:solidFill>
                <a:latin typeface="DM Sans"/>
                <a:ea typeface="DM Sans"/>
                <a:cs typeface="DM Sans"/>
                <a:sym typeface="DM Sans"/>
              </a:defRPr>
            </a:lvl5pPr>
            <a:lvl6pPr indent="-349250" lvl="5" marL="2743200">
              <a:lnSpc>
                <a:spcPct val="115000"/>
              </a:lnSpc>
              <a:spcBef>
                <a:spcPts val="2100"/>
              </a:spcBef>
              <a:spcAft>
                <a:spcPts val="0"/>
              </a:spcAft>
              <a:buClr>
                <a:schemeClr val="dk1"/>
              </a:buClr>
              <a:buSzPts val="1900"/>
              <a:buFont typeface="DM Sans"/>
              <a:buChar char="■"/>
              <a:defRPr sz="1900">
                <a:solidFill>
                  <a:schemeClr val="dk1"/>
                </a:solidFill>
                <a:latin typeface="DM Sans"/>
                <a:ea typeface="DM Sans"/>
                <a:cs typeface="DM Sans"/>
                <a:sym typeface="DM Sans"/>
              </a:defRPr>
            </a:lvl6pPr>
            <a:lvl7pPr indent="-349250" lvl="6" marL="3200400">
              <a:lnSpc>
                <a:spcPct val="115000"/>
              </a:lnSpc>
              <a:spcBef>
                <a:spcPts val="2100"/>
              </a:spcBef>
              <a:spcAft>
                <a:spcPts val="0"/>
              </a:spcAft>
              <a:buClr>
                <a:schemeClr val="dk1"/>
              </a:buClr>
              <a:buSzPts val="1900"/>
              <a:buFont typeface="DM Sans"/>
              <a:buChar char="●"/>
              <a:defRPr sz="1900">
                <a:solidFill>
                  <a:schemeClr val="dk1"/>
                </a:solidFill>
                <a:latin typeface="DM Sans"/>
                <a:ea typeface="DM Sans"/>
                <a:cs typeface="DM Sans"/>
                <a:sym typeface="DM Sans"/>
              </a:defRPr>
            </a:lvl7pPr>
            <a:lvl8pPr indent="-349250" lvl="7" marL="3657600">
              <a:lnSpc>
                <a:spcPct val="115000"/>
              </a:lnSpc>
              <a:spcBef>
                <a:spcPts val="2100"/>
              </a:spcBef>
              <a:spcAft>
                <a:spcPts val="0"/>
              </a:spcAft>
              <a:buClr>
                <a:schemeClr val="dk1"/>
              </a:buClr>
              <a:buSzPts val="1900"/>
              <a:buFont typeface="DM Sans"/>
              <a:buChar char="○"/>
              <a:defRPr sz="1900">
                <a:solidFill>
                  <a:schemeClr val="dk1"/>
                </a:solidFill>
                <a:latin typeface="DM Sans"/>
                <a:ea typeface="DM Sans"/>
                <a:cs typeface="DM Sans"/>
                <a:sym typeface="DM Sans"/>
              </a:defRPr>
            </a:lvl8pPr>
            <a:lvl9pPr indent="-349250" lvl="8" marL="4114800">
              <a:lnSpc>
                <a:spcPct val="115000"/>
              </a:lnSpc>
              <a:spcBef>
                <a:spcPts val="2100"/>
              </a:spcBef>
              <a:spcAft>
                <a:spcPts val="2100"/>
              </a:spcAft>
              <a:buClr>
                <a:schemeClr val="dk1"/>
              </a:buClr>
              <a:buSzPts val="1900"/>
              <a:buFont typeface="DM Sans"/>
              <a:buChar char="■"/>
              <a:defRPr sz="1900">
                <a:solidFill>
                  <a:schemeClr val="dk1"/>
                </a:solidFill>
                <a:latin typeface="DM Sans"/>
                <a:ea typeface="DM Sans"/>
                <a:cs typeface="DM Sans"/>
                <a:sym typeface="DM Sans"/>
              </a:defRPr>
            </a:lvl9pPr>
          </a:lstStyle>
          <a:p/>
        </p:txBody>
      </p:sp>
      <p:sp>
        <p:nvSpPr>
          <p:cNvPr id="8" name="Google Shape;8;p1"/>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
        <p:nvSpPr>
          <p:cNvPr id="9" name="Google Shape;9;p1"/>
          <p:cNvSpPr/>
          <p:nvPr/>
        </p:nvSpPr>
        <p:spPr>
          <a:xfrm rot="5400000">
            <a:off x="-390958" y="610555"/>
            <a:ext cx="1131345" cy="114589"/>
          </a:xfrm>
          <a:custGeom>
            <a:rect b="b" l="l" r="r" t="t"/>
            <a:pathLst>
              <a:path extrusionOk="0" h="87640" w="919793">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8.png"/><Relationship Id="rId4" Type="http://schemas.openxmlformats.org/officeDocument/2006/relationships/image" Target="../media/image6.png"/><Relationship Id="rId5"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2.xml"/><Relationship Id="rId3" Type="http://schemas.openxmlformats.org/officeDocument/2006/relationships/hyperlink" Target="https://slidesmania.com/" TargetMode="External"/><Relationship Id="rId4" Type="http://schemas.openxmlformats.org/officeDocument/2006/relationships/hyperlink" Target="https://unsplash.com/"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23"/>
          <p:cNvSpPr txBox="1"/>
          <p:nvPr>
            <p:ph type="title"/>
          </p:nvPr>
        </p:nvSpPr>
        <p:spPr>
          <a:xfrm>
            <a:off x="1821900" y="1508375"/>
            <a:ext cx="8548200" cy="22008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Here goes your presentation title.</a:t>
            </a:r>
            <a:endParaRPr/>
          </a:p>
        </p:txBody>
      </p:sp>
      <p:sp>
        <p:nvSpPr>
          <p:cNvPr id="168" name="Google Shape;168;p23"/>
          <p:cNvSpPr txBox="1"/>
          <p:nvPr>
            <p:ph idx="1" type="subTitle"/>
          </p:nvPr>
        </p:nvSpPr>
        <p:spPr>
          <a:xfrm>
            <a:off x="414650" y="3785375"/>
            <a:ext cx="11379900" cy="7179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None/>
            </a:pPr>
            <a:r>
              <a:rPr lang="en">
                <a:highlight>
                  <a:schemeClr val="accent1"/>
                </a:highlight>
              </a:rPr>
              <a:t>And here your subtitle.</a:t>
            </a:r>
            <a:endParaRPr>
              <a:highlight>
                <a:schemeClr val="accent1"/>
              </a:high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pic>
        <p:nvPicPr>
          <p:cNvPr id="246" name="Google Shape;246;p32"/>
          <p:cNvPicPr preferRelativeResize="0"/>
          <p:nvPr/>
        </p:nvPicPr>
        <p:blipFill rotWithShape="1">
          <a:blip r:embed="rId3">
            <a:alphaModFix/>
          </a:blip>
          <a:srcRect b="26071" l="0" r="0" t="19760"/>
          <a:stretch/>
        </p:blipFill>
        <p:spPr>
          <a:xfrm>
            <a:off x="440351" y="633000"/>
            <a:ext cx="11349148" cy="4612326"/>
          </a:xfrm>
          <a:prstGeom prst="rect">
            <a:avLst/>
          </a:prstGeom>
          <a:noFill/>
          <a:ln>
            <a:noFill/>
          </a:ln>
        </p:spPr>
      </p:pic>
      <p:sp>
        <p:nvSpPr>
          <p:cNvPr id="247" name="Google Shape;247;p32"/>
          <p:cNvSpPr txBox="1"/>
          <p:nvPr>
            <p:ph idx="4294967295" type="title"/>
          </p:nvPr>
        </p:nvSpPr>
        <p:spPr>
          <a:xfrm>
            <a:off x="619250" y="1059600"/>
            <a:ext cx="5889600" cy="34368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 sz="4100">
                <a:highlight>
                  <a:schemeClr val="accent1"/>
                </a:highlight>
              </a:rPr>
              <a:t>Dogs can smell your feelings.</a:t>
            </a:r>
            <a:endParaRPr sz="4100">
              <a:highlight>
                <a:schemeClr val="accent1"/>
              </a:highlight>
            </a:endParaRPr>
          </a:p>
        </p:txBody>
      </p:sp>
      <p:sp>
        <p:nvSpPr>
          <p:cNvPr id="248" name="Google Shape;248;p32"/>
          <p:cNvSpPr txBox="1"/>
          <p:nvPr>
            <p:ph idx="4294967295" type="body"/>
          </p:nvPr>
        </p:nvSpPr>
        <p:spPr>
          <a:xfrm>
            <a:off x="440275" y="4281000"/>
            <a:ext cx="11349300" cy="974400"/>
          </a:xfrm>
          <a:prstGeom prst="rect">
            <a:avLst/>
          </a:prstGeom>
          <a:solidFill>
            <a:srgbClr val="000000">
              <a:alpha val="23530"/>
            </a:srgbClr>
          </a:solidFill>
        </p:spPr>
        <p:txBody>
          <a:bodyPr anchorCtr="0" anchor="t" bIns="121900" lIns="121900" spcFirstLastPara="1" rIns="121900" wrap="square" tIns="121900">
            <a:noAutofit/>
          </a:bodyPr>
          <a:lstStyle/>
          <a:p>
            <a:pPr indent="0" lvl="0" marL="0" rtl="0" algn="l">
              <a:spcBef>
                <a:spcPts val="0"/>
              </a:spcBef>
              <a:spcAft>
                <a:spcPts val="0"/>
              </a:spcAft>
              <a:buNone/>
            </a:pPr>
            <a:r>
              <a:rPr lang="en"/>
              <a:t>Dogs can pick up on subtle changes in your scent, which can help him figure out how you are feeling, such as by smelling your perspiration when you become nervous or fearful.</a:t>
            </a:r>
            <a:endParaRPr/>
          </a:p>
          <a:p>
            <a:pPr indent="0" lvl="0" marL="0" rtl="0" algn="l">
              <a:spcBef>
                <a:spcPts val="2100"/>
              </a:spcBef>
              <a:spcAft>
                <a:spcPts val="0"/>
              </a:spcAft>
              <a:buNone/>
            </a:pPr>
            <a:r>
              <a:t/>
            </a:r>
            <a:endParaRPr/>
          </a:p>
          <a:p>
            <a:pPr indent="0" lvl="0" marL="0" rtl="0" algn="l">
              <a:spcBef>
                <a:spcPts val="2100"/>
              </a:spcBef>
              <a:spcAft>
                <a:spcPts val="0"/>
              </a:spcAft>
              <a:buNone/>
            </a:pPr>
            <a:r>
              <a:t/>
            </a:r>
            <a:endParaRPr/>
          </a:p>
          <a:p>
            <a:pPr indent="0" lvl="0" marL="0" rtl="0" algn="l">
              <a:spcBef>
                <a:spcPts val="2100"/>
              </a:spcBef>
              <a:spcAft>
                <a:spcPts val="2100"/>
              </a:spcAft>
              <a:buNone/>
            </a:pPr>
            <a:r>
              <a:t/>
            </a:r>
            <a:endParaRPr/>
          </a:p>
        </p:txBody>
      </p:sp>
      <p:grpSp>
        <p:nvGrpSpPr>
          <p:cNvPr id="249" name="Google Shape;249;p32"/>
          <p:cNvGrpSpPr/>
          <p:nvPr/>
        </p:nvGrpSpPr>
        <p:grpSpPr>
          <a:xfrm>
            <a:off x="8325" y="5405703"/>
            <a:ext cx="12175348" cy="1312618"/>
            <a:chOff x="8325" y="5179200"/>
            <a:chExt cx="12175348" cy="1538825"/>
          </a:xfrm>
        </p:grpSpPr>
        <p:sp>
          <p:nvSpPr>
            <p:cNvPr id="250" name="Google Shape;250;p32"/>
            <p:cNvSpPr/>
            <p:nvPr/>
          </p:nvSpPr>
          <p:spPr>
            <a:xfrm flipH="1" rot="10800000">
              <a:off x="8366" y="5251908"/>
              <a:ext cx="12175266" cy="1466117"/>
            </a:xfrm>
            <a:custGeom>
              <a:rect b="b" l="l" r="r" t="t"/>
              <a:pathLst>
                <a:path extrusionOk="0" h="2117136" w="12175266">
                  <a:moveTo>
                    <a:pt x="6585323" y="958084"/>
                  </a:moveTo>
                  <a:lnTo>
                    <a:pt x="6569746" y="928836"/>
                  </a:lnTo>
                  <a:cubicBezTo>
                    <a:pt x="6417295" y="610457"/>
                    <a:pt x="6332460" y="101051"/>
                    <a:pt x="6064132" y="101051"/>
                  </a:cubicBezTo>
                  <a:cubicBezTo>
                    <a:pt x="5795802" y="101051"/>
                    <a:pt x="5710174" y="610457"/>
                    <a:pt x="5557331" y="928836"/>
                  </a:cubicBezTo>
                  <a:lnTo>
                    <a:pt x="5544310" y="953232"/>
                  </a:lnTo>
                  <a:lnTo>
                    <a:pt x="5549405" y="943050"/>
                  </a:lnTo>
                  <a:cubicBezTo>
                    <a:pt x="5710164" y="593385"/>
                    <a:pt x="5792625" y="4477"/>
                    <a:pt x="6064130" y="4477"/>
                  </a:cubicBezTo>
                  <a:cubicBezTo>
                    <a:pt x="6335633" y="4477"/>
                    <a:pt x="6417460" y="593385"/>
                    <a:pt x="6577817" y="943050"/>
                  </a:cubicBezTo>
                  <a:close/>
                  <a:moveTo>
                    <a:pt x="10639772" y="958087"/>
                  </a:moveTo>
                  <a:lnTo>
                    <a:pt x="10624193" y="928836"/>
                  </a:lnTo>
                  <a:cubicBezTo>
                    <a:pt x="10471743" y="610457"/>
                    <a:pt x="10386908" y="101051"/>
                    <a:pt x="10118579" y="101051"/>
                  </a:cubicBezTo>
                  <a:cubicBezTo>
                    <a:pt x="9850250" y="101051"/>
                    <a:pt x="9764621" y="610457"/>
                    <a:pt x="9611779" y="928836"/>
                  </a:cubicBezTo>
                  <a:lnTo>
                    <a:pt x="9598749" y="953247"/>
                  </a:lnTo>
                  <a:lnTo>
                    <a:pt x="9603851" y="943050"/>
                  </a:lnTo>
                  <a:cubicBezTo>
                    <a:pt x="9764612" y="593385"/>
                    <a:pt x="9847072" y="4477"/>
                    <a:pt x="10118576" y="4477"/>
                  </a:cubicBezTo>
                  <a:cubicBezTo>
                    <a:pt x="10390080" y="4477"/>
                    <a:pt x="10471908" y="593385"/>
                    <a:pt x="10632265" y="943050"/>
                  </a:cubicBezTo>
                  <a:close/>
                  <a:moveTo>
                    <a:pt x="2530884" y="958097"/>
                  </a:moveTo>
                  <a:lnTo>
                    <a:pt x="2515299" y="928836"/>
                  </a:lnTo>
                  <a:cubicBezTo>
                    <a:pt x="2362849" y="610457"/>
                    <a:pt x="2278014" y="101051"/>
                    <a:pt x="2009685" y="101051"/>
                  </a:cubicBezTo>
                  <a:cubicBezTo>
                    <a:pt x="1741355" y="101051"/>
                    <a:pt x="1655727" y="610457"/>
                    <a:pt x="1502885" y="928836"/>
                  </a:cubicBezTo>
                  <a:lnTo>
                    <a:pt x="1489864" y="953230"/>
                  </a:lnTo>
                  <a:lnTo>
                    <a:pt x="1494958" y="943050"/>
                  </a:lnTo>
                  <a:cubicBezTo>
                    <a:pt x="1655718" y="593385"/>
                    <a:pt x="1738178" y="4477"/>
                    <a:pt x="2009683" y="4477"/>
                  </a:cubicBezTo>
                  <a:cubicBezTo>
                    <a:pt x="2281186" y="4477"/>
                    <a:pt x="2363014" y="593385"/>
                    <a:pt x="2523371" y="943050"/>
                  </a:cubicBezTo>
                  <a:close/>
                  <a:moveTo>
                    <a:pt x="11236710" y="995544"/>
                  </a:moveTo>
                  <a:lnTo>
                    <a:pt x="11306935" y="902785"/>
                  </a:lnTo>
                  <a:cubicBezTo>
                    <a:pt x="11399094" y="777722"/>
                    <a:pt x="11496210" y="659986"/>
                    <a:pt x="11677363" y="659874"/>
                  </a:cubicBezTo>
                  <a:cubicBezTo>
                    <a:pt x="11848712" y="659874"/>
                    <a:pt x="11945107" y="765126"/>
                    <a:pt x="12032548" y="881976"/>
                  </a:cubicBezTo>
                  <a:lnTo>
                    <a:pt x="12114858" y="993029"/>
                  </a:lnTo>
                  <a:lnTo>
                    <a:pt x="12072884" y="942044"/>
                  </a:lnTo>
                  <a:cubicBezTo>
                    <a:pt x="11974164" y="819446"/>
                    <a:pt x="11875232" y="694251"/>
                    <a:pt x="11677365" y="694251"/>
                  </a:cubicBezTo>
                  <a:cubicBezTo>
                    <a:pt x="11482617" y="694251"/>
                    <a:pt x="11384323" y="815389"/>
                    <a:pt x="11286389" y="936527"/>
                  </a:cubicBezTo>
                  <a:close/>
                  <a:moveTo>
                    <a:pt x="3127816" y="995545"/>
                  </a:moveTo>
                  <a:lnTo>
                    <a:pt x="3198042" y="902785"/>
                  </a:lnTo>
                  <a:cubicBezTo>
                    <a:pt x="3290201" y="777722"/>
                    <a:pt x="3387317" y="659986"/>
                    <a:pt x="3568470" y="659874"/>
                  </a:cubicBezTo>
                  <a:cubicBezTo>
                    <a:pt x="3739819" y="659874"/>
                    <a:pt x="3836213" y="765126"/>
                    <a:pt x="3923653" y="881976"/>
                  </a:cubicBezTo>
                  <a:lnTo>
                    <a:pt x="4005507" y="992415"/>
                  </a:lnTo>
                  <a:lnTo>
                    <a:pt x="3926767" y="896198"/>
                  </a:lnTo>
                  <a:cubicBezTo>
                    <a:pt x="3838992" y="790104"/>
                    <a:pt x="3741605" y="694251"/>
                    <a:pt x="3568471" y="694251"/>
                  </a:cubicBezTo>
                  <a:cubicBezTo>
                    <a:pt x="3373723" y="694251"/>
                    <a:pt x="3275430" y="815389"/>
                    <a:pt x="3177496" y="936527"/>
                  </a:cubicBezTo>
                  <a:close/>
                  <a:moveTo>
                    <a:pt x="7182261" y="995546"/>
                  </a:moveTo>
                  <a:lnTo>
                    <a:pt x="7252487" y="902785"/>
                  </a:lnTo>
                  <a:cubicBezTo>
                    <a:pt x="7344647" y="777722"/>
                    <a:pt x="7441763" y="659986"/>
                    <a:pt x="7622915" y="659874"/>
                  </a:cubicBezTo>
                  <a:cubicBezTo>
                    <a:pt x="7794265" y="659874"/>
                    <a:pt x="7890660" y="765126"/>
                    <a:pt x="7978100" y="881976"/>
                  </a:cubicBezTo>
                  <a:lnTo>
                    <a:pt x="8059953" y="992413"/>
                  </a:lnTo>
                  <a:lnTo>
                    <a:pt x="7981214" y="896198"/>
                  </a:lnTo>
                  <a:cubicBezTo>
                    <a:pt x="7893438" y="790104"/>
                    <a:pt x="7796050" y="694251"/>
                    <a:pt x="7622917" y="694251"/>
                  </a:cubicBezTo>
                  <a:cubicBezTo>
                    <a:pt x="7428169" y="694251"/>
                    <a:pt x="7329875" y="815389"/>
                    <a:pt x="7231942" y="936527"/>
                  </a:cubicBezTo>
                  <a:close/>
                  <a:moveTo>
                    <a:pt x="1470907" y="996458"/>
                  </a:moveTo>
                  <a:lnTo>
                    <a:pt x="1525946" y="888699"/>
                  </a:lnTo>
                  <a:cubicBezTo>
                    <a:pt x="1667234" y="569597"/>
                    <a:pt x="1755913" y="105448"/>
                    <a:pt x="2009685" y="105448"/>
                  </a:cubicBezTo>
                  <a:cubicBezTo>
                    <a:pt x="2263456" y="105448"/>
                    <a:pt x="2351378" y="569597"/>
                    <a:pt x="2492258" y="888699"/>
                  </a:cubicBezTo>
                  <a:lnTo>
                    <a:pt x="2546759" y="995655"/>
                  </a:lnTo>
                  <a:lnTo>
                    <a:pt x="2515317" y="942836"/>
                  </a:lnTo>
                  <a:cubicBezTo>
                    <a:pt x="2362851" y="657970"/>
                    <a:pt x="2277958" y="202184"/>
                    <a:pt x="2009684" y="202184"/>
                  </a:cubicBezTo>
                  <a:cubicBezTo>
                    <a:pt x="1741410" y="202184"/>
                    <a:pt x="1655760" y="657970"/>
                    <a:pt x="1502900" y="942836"/>
                  </a:cubicBezTo>
                  <a:close/>
                  <a:moveTo>
                    <a:pt x="5525350" y="996465"/>
                  </a:moveTo>
                  <a:lnTo>
                    <a:pt x="5580393" y="888699"/>
                  </a:lnTo>
                  <a:cubicBezTo>
                    <a:pt x="5721681" y="569597"/>
                    <a:pt x="5810361" y="105448"/>
                    <a:pt x="6064132" y="105448"/>
                  </a:cubicBezTo>
                  <a:cubicBezTo>
                    <a:pt x="6317902" y="105448"/>
                    <a:pt x="6405824" y="569597"/>
                    <a:pt x="6546704" y="888699"/>
                  </a:cubicBezTo>
                  <a:lnTo>
                    <a:pt x="6601204" y="995653"/>
                  </a:lnTo>
                  <a:lnTo>
                    <a:pt x="6569764" y="942836"/>
                  </a:lnTo>
                  <a:cubicBezTo>
                    <a:pt x="6417298" y="657970"/>
                    <a:pt x="6332405" y="202184"/>
                    <a:pt x="6064131" y="202184"/>
                  </a:cubicBezTo>
                  <a:cubicBezTo>
                    <a:pt x="5795856" y="202184"/>
                    <a:pt x="5710208" y="657970"/>
                    <a:pt x="5557348" y="942836"/>
                  </a:cubicBezTo>
                  <a:close/>
                  <a:moveTo>
                    <a:pt x="9579794" y="996471"/>
                  </a:moveTo>
                  <a:lnTo>
                    <a:pt x="9634839" y="888699"/>
                  </a:lnTo>
                  <a:cubicBezTo>
                    <a:pt x="9776127" y="569597"/>
                    <a:pt x="9864807" y="105448"/>
                    <a:pt x="10118579" y="105448"/>
                  </a:cubicBezTo>
                  <a:cubicBezTo>
                    <a:pt x="10372350" y="105448"/>
                    <a:pt x="10460272" y="569597"/>
                    <a:pt x="10601152" y="888699"/>
                  </a:cubicBezTo>
                  <a:lnTo>
                    <a:pt x="10655650" y="995648"/>
                  </a:lnTo>
                  <a:lnTo>
                    <a:pt x="10624211" y="942836"/>
                  </a:lnTo>
                  <a:cubicBezTo>
                    <a:pt x="10471746" y="657970"/>
                    <a:pt x="10386852" y="202184"/>
                    <a:pt x="10118577" y="202184"/>
                  </a:cubicBezTo>
                  <a:cubicBezTo>
                    <a:pt x="9850303" y="202184"/>
                    <a:pt x="9764654" y="657970"/>
                    <a:pt x="9611794" y="942836"/>
                  </a:cubicBezTo>
                  <a:close/>
                  <a:moveTo>
                    <a:pt x="5524497" y="1004708"/>
                  </a:moveTo>
                  <a:lnTo>
                    <a:pt x="5580375" y="906828"/>
                  </a:lnTo>
                  <a:cubicBezTo>
                    <a:pt x="5721681" y="621314"/>
                    <a:pt x="5810412" y="206022"/>
                    <a:pt x="6064131" y="206022"/>
                  </a:cubicBezTo>
                  <a:cubicBezTo>
                    <a:pt x="6317848" y="206022"/>
                    <a:pt x="6405890" y="621314"/>
                    <a:pt x="6546791" y="906828"/>
                  </a:cubicBezTo>
                  <a:lnTo>
                    <a:pt x="6601960" y="1003695"/>
                  </a:lnTo>
                  <a:lnTo>
                    <a:pt x="6569760" y="955958"/>
                  </a:lnTo>
                  <a:cubicBezTo>
                    <a:pt x="6417328" y="704604"/>
                    <a:pt x="6332514" y="302437"/>
                    <a:pt x="6064131" y="302437"/>
                  </a:cubicBezTo>
                  <a:cubicBezTo>
                    <a:pt x="5795747" y="302437"/>
                    <a:pt x="5710290" y="704604"/>
                    <a:pt x="5557457" y="955958"/>
                  </a:cubicBezTo>
                  <a:close/>
                  <a:moveTo>
                    <a:pt x="9578942" y="1004710"/>
                  </a:moveTo>
                  <a:lnTo>
                    <a:pt x="9634822" y="906828"/>
                  </a:lnTo>
                  <a:cubicBezTo>
                    <a:pt x="9776128" y="621314"/>
                    <a:pt x="9864859" y="206022"/>
                    <a:pt x="10118577" y="206022"/>
                  </a:cubicBezTo>
                  <a:cubicBezTo>
                    <a:pt x="10372295" y="206022"/>
                    <a:pt x="10460338" y="621314"/>
                    <a:pt x="10601239" y="906828"/>
                  </a:cubicBezTo>
                  <a:lnTo>
                    <a:pt x="10656408" y="1003695"/>
                  </a:lnTo>
                  <a:lnTo>
                    <a:pt x="10624208" y="955958"/>
                  </a:lnTo>
                  <a:cubicBezTo>
                    <a:pt x="10471776" y="704604"/>
                    <a:pt x="10386961" y="302437"/>
                    <a:pt x="10118578" y="302437"/>
                  </a:cubicBezTo>
                  <a:cubicBezTo>
                    <a:pt x="9850194" y="302437"/>
                    <a:pt x="9764737" y="704604"/>
                    <a:pt x="9611904" y="955958"/>
                  </a:cubicBezTo>
                  <a:close/>
                  <a:moveTo>
                    <a:pt x="1470047" y="1004710"/>
                  </a:moveTo>
                  <a:lnTo>
                    <a:pt x="1525928" y="906828"/>
                  </a:lnTo>
                  <a:cubicBezTo>
                    <a:pt x="1667234" y="621314"/>
                    <a:pt x="1755965" y="206022"/>
                    <a:pt x="2009684" y="206022"/>
                  </a:cubicBezTo>
                  <a:cubicBezTo>
                    <a:pt x="2263402" y="206022"/>
                    <a:pt x="2351444" y="621314"/>
                    <a:pt x="2492345" y="906828"/>
                  </a:cubicBezTo>
                  <a:lnTo>
                    <a:pt x="2547515" y="1003697"/>
                  </a:lnTo>
                  <a:lnTo>
                    <a:pt x="2515313" y="955958"/>
                  </a:lnTo>
                  <a:cubicBezTo>
                    <a:pt x="2362882" y="704604"/>
                    <a:pt x="2278067" y="302437"/>
                    <a:pt x="2009683" y="302437"/>
                  </a:cubicBezTo>
                  <a:cubicBezTo>
                    <a:pt x="1741300" y="302437"/>
                    <a:pt x="1655843" y="704604"/>
                    <a:pt x="1503009" y="955958"/>
                  </a:cubicBezTo>
                  <a:close/>
                  <a:moveTo>
                    <a:pt x="8171660" y="1005340"/>
                  </a:moveTo>
                  <a:lnTo>
                    <a:pt x="8199315" y="979287"/>
                  </a:lnTo>
                  <a:cubicBezTo>
                    <a:pt x="8287384" y="896374"/>
                    <a:pt x="8384548" y="819926"/>
                    <a:pt x="8558431" y="819926"/>
                  </a:cubicBezTo>
                  <a:cubicBezTo>
                    <a:pt x="8703773" y="819926"/>
                    <a:pt x="8794859" y="872765"/>
                    <a:pt x="8872532" y="938814"/>
                  </a:cubicBezTo>
                  <a:lnTo>
                    <a:pt x="8942400" y="1003323"/>
                  </a:lnTo>
                  <a:lnTo>
                    <a:pt x="8875570" y="947511"/>
                  </a:lnTo>
                  <a:cubicBezTo>
                    <a:pt x="8797851" y="887815"/>
                    <a:pt x="8705214" y="839113"/>
                    <a:pt x="8558433" y="839113"/>
                  </a:cubicBezTo>
                  <a:cubicBezTo>
                    <a:pt x="8383231" y="839113"/>
                    <a:pt x="8286007" y="907871"/>
                    <a:pt x="8197349" y="983398"/>
                  </a:cubicBezTo>
                  <a:close/>
                  <a:moveTo>
                    <a:pt x="4117214" y="1005340"/>
                  </a:moveTo>
                  <a:lnTo>
                    <a:pt x="4144868" y="979287"/>
                  </a:lnTo>
                  <a:cubicBezTo>
                    <a:pt x="4232938" y="896374"/>
                    <a:pt x="4330101" y="819926"/>
                    <a:pt x="4503985" y="819926"/>
                  </a:cubicBezTo>
                  <a:cubicBezTo>
                    <a:pt x="4649326" y="819926"/>
                    <a:pt x="4740413" y="872765"/>
                    <a:pt x="4818087" y="938814"/>
                  </a:cubicBezTo>
                  <a:lnTo>
                    <a:pt x="4887960" y="1003329"/>
                  </a:lnTo>
                  <a:lnTo>
                    <a:pt x="4821124" y="947511"/>
                  </a:lnTo>
                  <a:cubicBezTo>
                    <a:pt x="4743405" y="887815"/>
                    <a:pt x="4650766" y="839113"/>
                    <a:pt x="4503986" y="839113"/>
                  </a:cubicBezTo>
                  <a:cubicBezTo>
                    <a:pt x="4328784" y="839113"/>
                    <a:pt x="4231560" y="907871"/>
                    <a:pt x="4142903" y="983398"/>
                  </a:cubicBezTo>
                  <a:close/>
                  <a:moveTo>
                    <a:pt x="62760" y="1005346"/>
                  </a:moveTo>
                  <a:lnTo>
                    <a:pt x="90421" y="979286"/>
                  </a:lnTo>
                  <a:cubicBezTo>
                    <a:pt x="178490" y="896374"/>
                    <a:pt x="275654" y="819926"/>
                    <a:pt x="449537" y="819926"/>
                  </a:cubicBezTo>
                  <a:cubicBezTo>
                    <a:pt x="594879" y="819926"/>
                    <a:pt x="685965" y="872765"/>
                    <a:pt x="763638" y="938814"/>
                  </a:cubicBezTo>
                  <a:lnTo>
                    <a:pt x="833509" y="1003326"/>
                  </a:lnTo>
                  <a:lnTo>
                    <a:pt x="766676" y="947511"/>
                  </a:lnTo>
                  <a:cubicBezTo>
                    <a:pt x="688957" y="887815"/>
                    <a:pt x="596320" y="839113"/>
                    <a:pt x="449539" y="839113"/>
                  </a:cubicBezTo>
                  <a:cubicBezTo>
                    <a:pt x="274337" y="839113"/>
                    <a:pt x="177113" y="907871"/>
                    <a:pt x="88455" y="983397"/>
                  </a:cubicBezTo>
                  <a:close/>
                  <a:moveTo>
                    <a:pt x="11232986" y="1006495"/>
                  </a:moveTo>
                  <a:lnTo>
                    <a:pt x="11306866" y="918132"/>
                  </a:lnTo>
                  <a:cubicBezTo>
                    <a:pt x="11398972" y="804974"/>
                    <a:pt x="11496062" y="698492"/>
                    <a:pt x="11677365" y="698567"/>
                  </a:cubicBezTo>
                  <a:cubicBezTo>
                    <a:pt x="11873193" y="698567"/>
                    <a:pt x="11971257" y="823043"/>
                    <a:pt x="12069804" y="945316"/>
                  </a:cubicBezTo>
                  <a:lnTo>
                    <a:pt x="12122844" y="1005870"/>
                  </a:lnTo>
                  <a:lnTo>
                    <a:pt x="12072614" y="954532"/>
                  </a:lnTo>
                  <a:cubicBezTo>
                    <a:pt x="11973849" y="844829"/>
                    <a:pt x="11875231" y="732945"/>
                    <a:pt x="11677365" y="732945"/>
                  </a:cubicBezTo>
                  <a:cubicBezTo>
                    <a:pt x="11482696" y="732945"/>
                    <a:pt x="11384382" y="841331"/>
                    <a:pt x="11286418" y="949718"/>
                  </a:cubicBezTo>
                  <a:close/>
                  <a:moveTo>
                    <a:pt x="7178534" y="1006500"/>
                  </a:moveTo>
                  <a:lnTo>
                    <a:pt x="7252418" y="918132"/>
                  </a:lnTo>
                  <a:cubicBezTo>
                    <a:pt x="7344525" y="804974"/>
                    <a:pt x="7441614" y="698492"/>
                    <a:pt x="7622917" y="698567"/>
                  </a:cubicBezTo>
                  <a:cubicBezTo>
                    <a:pt x="7818745" y="698567"/>
                    <a:pt x="7916809" y="823043"/>
                    <a:pt x="8015356" y="945316"/>
                  </a:cubicBezTo>
                  <a:lnTo>
                    <a:pt x="8068389" y="1005862"/>
                  </a:lnTo>
                  <a:lnTo>
                    <a:pt x="8018166" y="954533"/>
                  </a:lnTo>
                  <a:cubicBezTo>
                    <a:pt x="7919401" y="844829"/>
                    <a:pt x="7820783" y="732945"/>
                    <a:pt x="7622917" y="732945"/>
                  </a:cubicBezTo>
                  <a:cubicBezTo>
                    <a:pt x="7428248" y="732945"/>
                    <a:pt x="7329934" y="841331"/>
                    <a:pt x="7231971" y="949718"/>
                  </a:cubicBezTo>
                  <a:close/>
                  <a:moveTo>
                    <a:pt x="3124086" y="1006503"/>
                  </a:moveTo>
                  <a:lnTo>
                    <a:pt x="3197973" y="918132"/>
                  </a:lnTo>
                  <a:cubicBezTo>
                    <a:pt x="3290080" y="804974"/>
                    <a:pt x="3387169" y="698492"/>
                    <a:pt x="3568471" y="698567"/>
                  </a:cubicBezTo>
                  <a:cubicBezTo>
                    <a:pt x="3764300" y="698567"/>
                    <a:pt x="3862364" y="823043"/>
                    <a:pt x="3960909" y="945316"/>
                  </a:cubicBezTo>
                  <a:lnTo>
                    <a:pt x="4013944" y="1005864"/>
                  </a:lnTo>
                  <a:lnTo>
                    <a:pt x="3963718" y="954533"/>
                  </a:lnTo>
                  <a:cubicBezTo>
                    <a:pt x="3864955" y="844829"/>
                    <a:pt x="3766337" y="732945"/>
                    <a:pt x="3568471" y="732945"/>
                  </a:cubicBezTo>
                  <a:cubicBezTo>
                    <a:pt x="3373802" y="732945"/>
                    <a:pt x="3275489" y="841331"/>
                    <a:pt x="3177525" y="949718"/>
                  </a:cubicBezTo>
                  <a:close/>
                  <a:moveTo>
                    <a:pt x="2631979" y="1006714"/>
                  </a:moveTo>
                  <a:lnTo>
                    <a:pt x="2646393" y="989985"/>
                  </a:lnTo>
                  <a:cubicBezTo>
                    <a:pt x="2687664" y="949497"/>
                    <a:pt x="2734375" y="925941"/>
                    <a:pt x="2788676" y="925941"/>
                  </a:cubicBezTo>
                  <a:cubicBezTo>
                    <a:pt x="2861077" y="925941"/>
                    <a:pt x="2920055" y="944772"/>
                    <a:pt x="2970664" y="975372"/>
                  </a:cubicBezTo>
                  <a:lnTo>
                    <a:pt x="3003461" y="998780"/>
                  </a:lnTo>
                  <a:lnTo>
                    <a:pt x="2972132" y="978674"/>
                  </a:lnTo>
                  <a:cubicBezTo>
                    <a:pt x="2921170" y="950979"/>
                    <a:pt x="2861709" y="933936"/>
                    <a:pt x="2788679" y="933936"/>
                  </a:cubicBezTo>
                  <a:cubicBezTo>
                    <a:pt x="2739842" y="933936"/>
                    <a:pt x="2697085" y="950776"/>
                    <a:pt x="2658895" y="980245"/>
                  </a:cubicBezTo>
                  <a:close/>
                  <a:moveTo>
                    <a:pt x="6686425" y="1006715"/>
                  </a:moveTo>
                  <a:lnTo>
                    <a:pt x="6700839" y="989985"/>
                  </a:lnTo>
                  <a:cubicBezTo>
                    <a:pt x="6742109" y="949497"/>
                    <a:pt x="6788822" y="925941"/>
                    <a:pt x="6843122" y="925941"/>
                  </a:cubicBezTo>
                  <a:cubicBezTo>
                    <a:pt x="6915523" y="925941"/>
                    <a:pt x="6974501" y="944772"/>
                    <a:pt x="7025110" y="975372"/>
                  </a:cubicBezTo>
                  <a:lnTo>
                    <a:pt x="7057908" y="998780"/>
                  </a:lnTo>
                  <a:lnTo>
                    <a:pt x="7026579" y="978674"/>
                  </a:lnTo>
                  <a:cubicBezTo>
                    <a:pt x="6975617" y="950979"/>
                    <a:pt x="6916156" y="933936"/>
                    <a:pt x="6843125" y="933936"/>
                  </a:cubicBezTo>
                  <a:cubicBezTo>
                    <a:pt x="6794288" y="933936"/>
                    <a:pt x="6751531" y="950776"/>
                    <a:pt x="6713341" y="980245"/>
                  </a:cubicBezTo>
                  <a:close/>
                  <a:moveTo>
                    <a:pt x="10740868" y="1006719"/>
                  </a:moveTo>
                  <a:lnTo>
                    <a:pt x="10755286" y="989985"/>
                  </a:lnTo>
                  <a:cubicBezTo>
                    <a:pt x="10796557" y="949497"/>
                    <a:pt x="10843269" y="925941"/>
                    <a:pt x="10897570" y="925941"/>
                  </a:cubicBezTo>
                  <a:cubicBezTo>
                    <a:pt x="10969971" y="925941"/>
                    <a:pt x="11028948" y="944772"/>
                    <a:pt x="11079557" y="975372"/>
                  </a:cubicBezTo>
                  <a:lnTo>
                    <a:pt x="11112352" y="998777"/>
                  </a:lnTo>
                  <a:lnTo>
                    <a:pt x="11081027" y="978674"/>
                  </a:lnTo>
                  <a:cubicBezTo>
                    <a:pt x="11030064" y="950979"/>
                    <a:pt x="10970603" y="933936"/>
                    <a:pt x="10897573" y="933936"/>
                  </a:cubicBezTo>
                  <a:cubicBezTo>
                    <a:pt x="10848736" y="933936"/>
                    <a:pt x="10805978" y="950776"/>
                    <a:pt x="10767788" y="980245"/>
                  </a:cubicBezTo>
                  <a:close/>
                  <a:moveTo>
                    <a:pt x="4009543" y="1007611"/>
                  </a:moveTo>
                  <a:lnTo>
                    <a:pt x="3963752" y="966379"/>
                  </a:lnTo>
                  <a:cubicBezTo>
                    <a:pt x="3865044" y="869695"/>
                    <a:pt x="3766336" y="770762"/>
                    <a:pt x="3568471" y="770762"/>
                  </a:cubicBezTo>
                  <a:cubicBezTo>
                    <a:pt x="3373482" y="770762"/>
                    <a:pt x="3275189" y="866397"/>
                    <a:pt x="3177314" y="962032"/>
                  </a:cubicBezTo>
                  <a:lnTo>
                    <a:pt x="3130547" y="1005925"/>
                  </a:lnTo>
                  <a:lnTo>
                    <a:pt x="3180174" y="953116"/>
                  </a:lnTo>
                  <a:cubicBezTo>
                    <a:pt x="3275709" y="847108"/>
                    <a:pt x="3374522" y="737262"/>
                    <a:pt x="3568471" y="737262"/>
                  </a:cubicBezTo>
                  <a:cubicBezTo>
                    <a:pt x="3764358" y="737262"/>
                    <a:pt x="3862392" y="848562"/>
                    <a:pt x="3960952" y="957973"/>
                  </a:cubicBezTo>
                  <a:close/>
                  <a:moveTo>
                    <a:pt x="12118440" y="1007613"/>
                  </a:moveTo>
                  <a:lnTo>
                    <a:pt x="12072647" y="966379"/>
                  </a:lnTo>
                  <a:cubicBezTo>
                    <a:pt x="11973939" y="869695"/>
                    <a:pt x="11875231" y="770762"/>
                    <a:pt x="11677365" y="770762"/>
                  </a:cubicBezTo>
                  <a:cubicBezTo>
                    <a:pt x="11482377" y="770762"/>
                    <a:pt x="11384083" y="866397"/>
                    <a:pt x="11286209" y="962032"/>
                  </a:cubicBezTo>
                  <a:lnTo>
                    <a:pt x="11239434" y="1005932"/>
                  </a:lnTo>
                  <a:lnTo>
                    <a:pt x="11289067" y="953116"/>
                  </a:lnTo>
                  <a:cubicBezTo>
                    <a:pt x="11384603" y="847108"/>
                    <a:pt x="11483415" y="737262"/>
                    <a:pt x="11677365" y="737262"/>
                  </a:cubicBezTo>
                  <a:cubicBezTo>
                    <a:pt x="11873253" y="737262"/>
                    <a:pt x="11971286" y="848562"/>
                    <a:pt x="12069848" y="957973"/>
                  </a:cubicBezTo>
                  <a:close/>
                  <a:moveTo>
                    <a:pt x="8063996" y="1007617"/>
                  </a:moveTo>
                  <a:lnTo>
                    <a:pt x="8018199" y="966379"/>
                  </a:lnTo>
                  <a:cubicBezTo>
                    <a:pt x="7919491" y="869695"/>
                    <a:pt x="7820783" y="770762"/>
                    <a:pt x="7622917" y="770762"/>
                  </a:cubicBezTo>
                  <a:cubicBezTo>
                    <a:pt x="7427929" y="770762"/>
                    <a:pt x="7329635" y="866397"/>
                    <a:pt x="7231761" y="962032"/>
                  </a:cubicBezTo>
                  <a:lnTo>
                    <a:pt x="7184986" y="1005932"/>
                  </a:lnTo>
                  <a:lnTo>
                    <a:pt x="7234619" y="953116"/>
                  </a:lnTo>
                  <a:cubicBezTo>
                    <a:pt x="7330155" y="847108"/>
                    <a:pt x="7428967" y="737262"/>
                    <a:pt x="7622917" y="737262"/>
                  </a:cubicBezTo>
                  <a:cubicBezTo>
                    <a:pt x="7818805" y="737262"/>
                    <a:pt x="7916838" y="848562"/>
                    <a:pt x="8015400" y="957973"/>
                  </a:cubicBezTo>
                  <a:close/>
                  <a:moveTo>
                    <a:pt x="1387005" y="1007710"/>
                  </a:moveTo>
                  <a:lnTo>
                    <a:pt x="1359060" y="980245"/>
                  </a:lnTo>
                  <a:cubicBezTo>
                    <a:pt x="1320860" y="950776"/>
                    <a:pt x="1278119" y="933936"/>
                    <a:pt x="1229332" y="933936"/>
                  </a:cubicBezTo>
                  <a:cubicBezTo>
                    <a:pt x="1180545" y="933936"/>
                    <a:pt x="1137823" y="939245"/>
                    <a:pt x="1099657" y="948535"/>
                  </a:cubicBezTo>
                  <a:lnTo>
                    <a:pt x="999726" y="986117"/>
                  </a:lnTo>
                  <a:lnTo>
                    <a:pt x="1046687" y="960815"/>
                  </a:lnTo>
                  <a:cubicBezTo>
                    <a:pt x="1097341" y="939274"/>
                    <a:pt x="1156539" y="925941"/>
                    <a:pt x="1229330" y="925941"/>
                  </a:cubicBezTo>
                  <a:cubicBezTo>
                    <a:pt x="1283642" y="925941"/>
                    <a:pt x="1330389" y="949497"/>
                    <a:pt x="1371711" y="989985"/>
                  </a:cubicBezTo>
                  <a:close/>
                  <a:moveTo>
                    <a:pt x="9495901" y="1007713"/>
                  </a:moveTo>
                  <a:lnTo>
                    <a:pt x="9467953" y="980245"/>
                  </a:lnTo>
                  <a:cubicBezTo>
                    <a:pt x="9429753" y="950776"/>
                    <a:pt x="9387012" y="933936"/>
                    <a:pt x="9338225" y="933936"/>
                  </a:cubicBezTo>
                  <a:cubicBezTo>
                    <a:pt x="9289438" y="933936"/>
                    <a:pt x="9246717" y="939245"/>
                    <a:pt x="9208551" y="948535"/>
                  </a:cubicBezTo>
                  <a:lnTo>
                    <a:pt x="9108619" y="986118"/>
                  </a:lnTo>
                  <a:lnTo>
                    <a:pt x="9155581" y="960815"/>
                  </a:lnTo>
                  <a:cubicBezTo>
                    <a:pt x="9206234" y="939274"/>
                    <a:pt x="9265433" y="925941"/>
                    <a:pt x="9338224" y="925941"/>
                  </a:cubicBezTo>
                  <a:cubicBezTo>
                    <a:pt x="9392536" y="925941"/>
                    <a:pt x="9439283" y="949497"/>
                    <a:pt x="9480604" y="989985"/>
                  </a:cubicBezTo>
                  <a:close/>
                  <a:moveTo>
                    <a:pt x="5441456" y="1007713"/>
                  </a:moveTo>
                  <a:lnTo>
                    <a:pt x="5413507" y="980245"/>
                  </a:lnTo>
                  <a:cubicBezTo>
                    <a:pt x="5375307" y="950776"/>
                    <a:pt x="5332566" y="933936"/>
                    <a:pt x="5283779" y="933936"/>
                  </a:cubicBezTo>
                  <a:cubicBezTo>
                    <a:pt x="5234992" y="933936"/>
                    <a:pt x="5192271" y="939245"/>
                    <a:pt x="5154105" y="948535"/>
                  </a:cubicBezTo>
                  <a:lnTo>
                    <a:pt x="5054174" y="986118"/>
                  </a:lnTo>
                  <a:lnTo>
                    <a:pt x="5101135" y="960815"/>
                  </a:lnTo>
                  <a:cubicBezTo>
                    <a:pt x="5151787" y="939274"/>
                    <a:pt x="5210987" y="925941"/>
                    <a:pt x="5283779" y="925941"/>
                  </a:cubicBezTo>
                  <a:cubicBezTo>
                    <a:pt x="5338090" y="925941"/>
                    <a:pt x="5384837" y="949497"/>
                    <a:pt x="5426159" y="989985"/>
                  </a:cubicBezTo>
                  <a:close/>
                  <a:moveTo>
                    <a:pt x="4117849" y="1010480"/>
                  </a:moveTo>
                  <a:lnTo>
                    <a:pt x="4144938" y="987343"/>
                  </a:lnTo>
                  <a:cubicBezTo>
                    <a:pt x="4233073" y="912233"/>
                    <a:pt x="4330104" y="843429"/>
                    <a:pt x="4503986" y="843429"/>
                  </a:cubicBezTo>
                  <a:cubicBezTo>
                    <a:pt x="4649268" y="843429"/>
                    <a:pt x="4740361" y="891209"/>
                    <a:pt x="4818062" y="950934"/>
                  </a:cubicBezTo>
                  <a:lnTo>
                    <a:pt x="4887267" y="1008694"/>
                  </a:lnTo>
                  <a:lnTo>
                    <a:pt x="4821021" y="959171"/>
                  </a:lnTo>
                  <a:cubicBezTo>
                    <a:pt x="4743359" y="905758"/>
                    <a:pt x="4650766" y="862138"/>
                    <a:pt x="4503985" y="862138"/>
                  </a:cubicBezTo>
                  <a:cubicBezTo>
                    <a:pt x="4328844" y="862138"/>
                    <a:pt x="4231454" y="923836"/>
                    <a:pt x="4142845" y="991380"/>
                  </a:cubicBezTo>
                  <a:close/>
                  <a:moveTo>
                    <a:pt x="63397" y="1010484"/>
                  </a:moveTo>
                  <a:lnTo>
                    <a:pt x="90490" y="987343"/>
                  </a:lnTo>
                  <a:cubicBezTo>
                    <a:pt x="178627" y="912233"/>
                    <a:pt x="275656" y="843429"/>
                    <a:pt x="449539" y="843429"/>
                  </a:cubicBezTo>
                  <a:cubicBezTo>
                    <a:pt x="594820" y="843429"/>
                    <a:pt x="685914" y="891209"/>
                    <a:pt x="763612" y="950934"/>
                  </a:cubicBezTo>
                  <a:lnTo>
                    <a:pt x="832818" y="1008693"/>
                  </a:lnTo>
                  <a:lnTo>
                    <a:pt x="766573" y="959171"/>
                  </a:lnTo>
                  <a:cubicBezTo>
                    <a:pt x="688911" y="905758"/>
                    <a:pt x="596318" y="862138"/>
                    <a:pt x="449538" y="862138"/>
                  </a:cubicBezTo>
                  <a:cubicBezTo>
                    <a:pt x="274396" y="862138"/>
                    <a:pt x="177007" y="923836"/>
                    <a:pt x="88397" y="991380"/>
                  </a:cubicBezTo>
                  <a:close/>
                  <a:moveTo>
                    <a:pt x="8172289" y="1010486"/>
                  </a:moveTo>
                  <a:lnTo>
                    <a:pt x="8199384" y="987343"/>
                  </a:lnTo>
                  <a:cubicBezTo>
                    <a:pt x="8287521" y="912233"/>
                    <a:pt x="8384550" y="843429"/>
                    <a:pt x="8558433" y="843429"/>
                  </a:cubicBezTo>
                  <a:cubicBezTo>
                    <a:pt x="8703715" y="843429"/>
                    <a:pt x="8794808" y="891209"/>
                    <a:pt x="8872506" y="950934"/>
                  </a:cubicBezTo>
                  <a:lnTo>
                    <a:pt x="8941709" y="1008691"/>
                  </a:lnTo>
                  <a:lnTo>
                    <a:pt x="8875467" y="959171"/>
                  </a:lnTo>
                  <a:cubicBezTo>
                    <a:pt x="8797805" y="905758"/>
                    <a:pt x="8705212" y="862138"/>
                    <a:pt x="8558432" y="862138"/>
                  </a:cubicBezTo>
                  <a:cubicBezTo>
                    <a:pt x="8383290" y="862138"/>
                    <a:pt x="8285901" y="923836"/>
                    <a:pt x="8197292" y="991380"/>
                  </a:cubicBezTo>
                  <a:close/>
                  <a:moveTo>
                    <a:pt x="959465" y="1011520"/>
                  </a:moveTo>
                  <a:lnTo>
                    <a:pt x="976486" y="998640"/>
                  </a:lnTo>
                  <a:lnTo>
                    <a:pt x="993691" y="989369"/>
                  </a:lnTo>
                  <a:close/>
                  <a:moveTo>
                    <a:pt x="5013913" y="1011521"/>
                  </a:moveTo>
                  <a:lnTo>
                    <a:pt x="5030933" y="998640"/>
                  </a:lnTo>
                  <a:lnTo>
                    <a:pt x="5048140" y="989369"/>
                  </a:lnTo>
                  <a:close/>
                  <a:moveTo>
                    <a:pt x="9068357" y="1011522"/>
                  </a:moveTo>
                  <a:lnTo>
                    <a:pt x="9085380" y="998640"/>
                  </a:lnTo>
                  <a:lnTo>
                    <a:pt x="9102587" y="989368"/>
                  </a:lnTo>
                  <a:close/>
                  <a:moveTo>
                    <a:pt x="10658834" y="1014322"/>
                  </a:moveTo>
                  <a:lnTo>
                    <a:pt x="10624025" y="969636"/>
                  </a:lnTo>
                  <a:cubicBezTo>
                    <a:pt x="10471460" y="751794"/>
                    <a:pt x="10386577" y="403247"/>
                    <a:pt x="10118578" y="403247"/>
                  </a:cubicBezTo>
                  <a:cubicBezTo>
                    <a:pt x="9850579" y="403247"/>
                    <a:pt x="9764789" y="751794"/>
                    <a:pt x="9611839" y="969636"/>
                  </a:cubicBezTo>
                  <a:lnTo>
                    <a:pt x="9579518" y="1011041"/>
                  </a:lnTo>
                  <a:lnTo>
                    <a:pt x="9635071" y="925196"/>
                  </a:lnTo>
                  <a:cubicBezTo>
                    <a:pt x="9776370" y="673271"/>
                    <a:pt x="9864859" y="306835"/>
                    <a:pt x="10118578" y="306835"/>
                  </a:cubicBezTo>
                  <a:cubicBezTo>
                    <a:pt x="10372296" y="306835"/>
                    <a:pt x="10460407" y="673271"/>
                    <a:pt x="10601309" y="925196"/>
                  </a:cubicBezTo>
                  <a:close/>
                  <a:moveTo>
                    <a:pt x="6604386" y="1014323"/>
                  </a:moveTo>
                  <a:lnTo>
                    <a:pt x="6569577" y="969636"/>
                  </a:lnTo>
                  <a:cubicBezTo>
                    <a:pt x="6417013" y="751794"/>
                    <a:pt x="6332129" y="403247"/>
                    <a:pt x="6064131" y="403247"/>
                  </a:cubicBezTo>
                  <a:cubicBezTo>
                    <a:pt x="5796132" y="403247"/>
                    <a:pt x="5710342" y="751794"/>
                    <a:pt x="5557392" y="969636"/>
                  </a:cubicBezTo>
                  <a:lnTo>
                    <a:pt x="5525074" y="1011037"/>
                  </a:lnTo>
                  <a:lnTo>
                    <a:pt x="5580625" y="925196"/>
                  </a:lnTo>
                  <a:cubicBezTo>
                    <a:pt x="5721924" y="673271"/>
                    <a:pt x="5810413" y="306835"/>
                    <a:pt x="6064131" y="306835"/>
                  </a:cubicBezTo>
                  <a:cubicBezTo>
                    <a:pt x="6317848" y="306835"/>
                    <a:pt x="6405959" y="673271"/>
                    <a:pt x="6546862" y="925196"/>
                  </a:cubicBezTo>
                  <a:close/>
                  <a:moveTo>
                    <a:pt x="2549941" y="1014324"/>
                  </a:moveTo>
                  <a:lnTo>
                    <a:pt x="2515130" y="969636"/>
                  </a:lnTo>
                  <a:cubicBezTo>
                    <a:pt x="2362566" y="751794"/>
                    <a:pt x="2277683" y="403247"/>
                    <a:pt x="2009683" y="403247"/>
                  </a:cubicBezTo>
                  <a:cubicBezTo>
                    <a:pt x="1741685" y="403247"/>
                    <a:pt x="1655894" y="751794"/>
                    <a:pt x="1502945" y="969636"/>
                  </a:cubicBezTo>
                  <a:lnTo>
                    <a:pt x="1470626" y="1011039"/>
                  </a:lnTo>
                  <a:lnTo>
                    <a:pt x="1526177" y="925196"/>
                  </a:lnTo>
                  <a:cubicBezTo>
                    <a:pt x="1667475" y="673271"/>
                    <a:pt x="1755965" y="306835"/>
                    <a:pt x="2009683" y="306835"/>
                  </a:cubicBezTo>
                  <a:cubicBezTo>
                    <a:pt x="2263402" y="306835"/>
                    <a:pt x="2351513" y="673271"/>
                    <a:pt x="2492415" y="925196"/>
                  </a:cubicBezTo>
                  <a:close/>
                  <a:moveTo>
                    <a:pt x="64150" y="1015553"/>
                  </a:moveTo>
                  <a:lnTo>
                    <a:pt x="91984" y="994361"/>
                  </a:lnTo>
                  <a:cubicBezTo>
                    <a:pt x="180949" y="926839"/>
                    <a:pt x="276794" y="866535"/>
                    <a:pt x="449538" y="866535"/>
                  </a:cubicBezTo>
                  <a:cubicBezTo>
                    <a:pt x="594730" y="866535"/>
                    <a:pt x="685812" y="909256"/>
                    <a:pt x="763527" y="962657"/>
                  </a:cubicBezTo>
                  <a:lnTo>
                    <a:pt x="834294" y="1015448"/>
                  </a:lnTo>
                  <a:lnTo>
                    <a:pt x="766494" y="970683"/>
                  </a:lnTo>
                  <a:cubicBezTo>
                    <a:pt x="688835" y="923533"/>
                    <a:pt x="596258" y="885084"/>
                    <a:pt x="449537" y="885084"/>
                  </a:cubicBezTo>
                  <a:cubicBezTo>
                    <a:pt x="274516" y="885084"/>
                    <a:pt x="177606" y="939227"/>
                    <a:pt x="88892" y="998879"/>
                  </a:cubicBezTo>
                  <a:close/>
                  <a:moveTo>
                    <a:pt x="8173043" y="1015554"/>
                  </a:moveTo>
                  <a:lnTo>
                    <a:pt x="8200878" y="994361"/>
                  </a:lnTo>
                  <a:cubicBezTo>
                    <a:pt x="8289843" y="926839"/>
                    <a:pt x="8385688" y="866535"/>
                    <a:pt x="8558432" y="866535"/>
                  </a:cubicBezTo>
                  <a:cubicBezTo>
                    <a:pt x="8703624" y="866535"/>
                    <a:pt x="8794706" y="909256"/>
                    <a:pt x="8872421" y="962657"/>
                  </a:cubicBezTo>
                  <a:lnTo>
                    <a:pt x="8943193" y="1015452"/>
                  </a:lnTo>
                  <a:lnTo>
                    <a:pt x="8875388" y="970683"/>
                  </a:lnTo>
                  <a:cubicBezTo>
                    <a:pt x="8797730" y="923533"/>
                    <a:pt x="8705153" y="885084"/>
                    <a:pt x="8558432" y="885084"/>
                  </a:cubicBezTo>
                  <a:cubicBezTo>
                    <a:pt x="8383410" y="885084"/>
                    <a:pt x="8286501" y="939227"/>
                    <a:pt x="8197787" y="998879"/>
                  </a:cubicBezTo>
                  <a:close/>
                  <a:moveTo>
                    <a:pt x="4118592" y="1015556"/>
                  </a:moveTo>
                  <a:lnTo>
                    <a:pt x="4146431" y="994361"/>
                  </a:lnTo>
                  <a:cubicBezTo>
                    <a:pt x="4235397" y="926839"/>
                    <a:pt x="4331242" y="866535"/>
                    <a:pt x="4503985" y="866535"/>
                  </a:cubicBezTo>
                  <a:cubicBezTo>
                    <a:pt x="4649178" y="866535"/>
                    <a:pt x="4740260" y="909256"/>
                    <a:pt x="4817976" y="962657"/>
                  </a:cubicBezTo>
                  <a:lnTo>
                    <a:pt x="4888741" y="1015448"/>
                  </a:lnTo>
                  <a:lnTo>
                    <a:pt x="4820942" y="970683"/>
                  </a:lnTo>
                  <a:cubicBezTo>
                    <a:pt x="4743284" y="923533"/>
                    <a:pt x="4650707" y="885084"/>
                    <a:pt x="4503986" y="885084"/>
                  </a:cubicBezTo>
                  <a:cubicBezTo>
                    <a:pt x="4328963" y="885084"/>
                    <a:pt x="4232054" y="939227"/>
                    <a:pt x="4143340" y="998879"/>
                  </a:cubicBezTo>
                  <a:close/>
                  <a:moveTo>
                    <a:pt x="10736438" y="1015892"/>
                  </a:moveTo>
                  <a:lnTo>
                    <a:pt x="10755132" y="996277"/>
                  </a:lnTo>
                  <a:cubicBezTo>
                    <a:pt x="10796441" y="959646"/>
                    <a:pt x="10843205" y="938333"/>
                    <a:pt x="10897573" y="938333"/>
                  </a:cubicBezTo>
                  <a:cubicBezTo>
                    <a:pt x="10970063" y="938333"/>
                    <a:pt x="11029092" y="955368"/>
                    <a:pt x="11079725" y="983050"/>
                  </a:cubicBezTo>
                  <a:lnTo>
                    <a:pt x="11124104" y="1011692"/>
                  </a:lnTo>
                  <a:lnTo>
                    <a:pt x="11082363" y="987583"/>
                  </a:lnTo>
                  <a:cubicBezTo>
                    <a:pt x="11031041" y="962445"/>
                    <a:pt x="10971051" y="946807"/>
                    <a:pt x="10897571" y="946807"/>
                  </a:cubicBezTo>
                  <a:cubicBezTo>
                    <a:pt x="10848764" y="946807"/>
                    <a:pt x="10806028" y="961874"/>
                    <a:pt x="10767852" y="988242"/>
                  </a:cubicBezTo>
                  <a:close/>
                  <a:moveTo>
                    <a:pt x="6681990" y="1015892"/>
                  </a:moveTo>
                  <a:lnTo>
                    <a:pt x="6700685" y="996277"/>
                  </a:lnTo>
                  <a:cubicBezTo>
                    <a:pt x="6741993" y="959646"/>
                    <a:pt x="6788757" y="938333"/>
                    <a:pt x="6843125" y="938333"/>
                  </a:cubicBezTo>
                  <a:cubicBezTo>
                    <a:pt x="6915616" y="938333"/>
                    <a:pt x="6974644" y="955368"/>
                    <a:pt x="7025277" y="983050"/>
                  </a:cubicBezTo>
                  <a:lnTo>
                    <a:pt x="7069652" y="1011690"/>
                  </a:lnTo>
                  <a:lnTo>
                    <a:pt x="7027915" y="987583"/>
                  </a:lnTo>
                  <a:cubicBezTo>
                    <a:pt x="6976593" y="962445"/>
                    <a:pt x="6916604" y="946807"/>
                    <a:pt x="6843123" y="946807"/>
                  </a:cubicBezTo>
                  <a:cubicBezTo>
                    <a:pt x="6794316" y="946807"/>
                    <a:pt x="6751580" y="961874"/>
                    <a:pt x="6713405" y="988242"/>
                  </a:cubicBezTo>
                  <a:close/>
                  <a:moveTo>
                    <a:pt x="2627543" y="1015892"/>
                  </a:moveTo>
                  <a:lnTo>
                    <a:pt x="2646238" y="996277"/>
                  </a:lnTo>
                  <a:cubicBezTo>
                    <a:pt x="2687547" y="959646"/>
                    <a:pt x="2734310" y="938333"/>
                    <a:pt x="2788679" y="938333"/>
                  </a:cubicBezTo>
                  <a:cubicBezTo>
                    <a:pt x="2861170" y="938333"/>
                    <a:pt x="2920198" y="955368"/>
                    <a:pt x="2970831" y="983050"/>
                  </a:cubicBezTo>
                  <a:lnTo>
                    <a:pt x="3015212" y="1011694"/>
                  </a:lnTo>
                  <a:lnTo>
                    <a:pt x="2973468" y="987583"/>
                  </a:lnTo>
                  <a:cubicBezTo>
                    <a:pt x="2922147" y="962445"/>
                    <a:pt x="2862157" y="946807"/>
                    <a:pt x="2788676" y="946807"/>
                  </a:cubicBezTo>
                  <a:cubicBezTo>
                    <a:pt x="2739870" y="946807"/>
                    <a:pt x="2697133" y="961874"/>
                    <a:pt x="2658958" y="988242"/>
                  </a:cubicBezTo>
                  <a:close/>
                  <a:moveTo>
                    <a:pt x="10655356" y="1015930"/>
                  </a:moveTo>
                  <a:lnTo>
                    <a:pt x="10583716" y="930284"/>
                  </a:lnTo>
                  <a:cubicBezTo>
                    <a:pt x="10454363" y="747478"/>
                    <a:pt x="10362263" y="503736"/>
                    <a:pt x="10118578" y="503736"/>
                  </a:cubicBezTo>
                  <a:cubicBezTo>
                    <a:pt x="9874892" y="503736"/>
                    <a:pt x="9782043" y="747478"/>
                    <a:pt x="9652265" y="930284"/>
                  </a:cubicBezTo>
                  <a:lnTo>
                    <a:pt x="9581311" y="1014899"/>
                  </a:lnTo>
                  <a:lnTo>
                    <a:pt x="9634607" y="943481"/>
                  </a:lnTo>
                  <a:cubicBezTo>
                    <a:pt x="9775884" y="725145"/>
                    <a:pt x="9864755" y="407564"/>
                    <a:pt x="10118578" y="407564"/>
                  </a:cubicBezTo>
                  <a:cubicBezTo>
                    <a:pt x="10372401" y="407564"/>
                    <a:pt x="10460548" y="725145"/>
                    <a:pt x="10601418" y="943481"/>
                  </a:cubicBezTo>
                  <a:close/>
                  <a:moveTo>
                    <a:pt x="6600918" y="1015942"/>
                  </a:moveTo>
                  <a:lnTo>
                    <a:pt x="6529268" y="930284"/>
                  </a:lnTo>
                  <a:cubicBezTo>
                    <a:pt x="6399916" y="747478"/>
                    <a:pt x="6307815" y="503736"/>
                    <a:pt x="6064131" y="503736"/>
                  </a:cubicBezTo>
                  <a:cubicBezTo>
                    <a:pt x="5820445" y="503736"/>
                    <a:pt x="5727596" y="747478"/>
                    <a:pt x="5597818" y="930284"/>
                  </a:cubicBezTo>
                  <a:lnTo>
                    <a:pt x="5526863" y="1014899"/>
                  </a:lnTo>
                  <a:lnTo>
                    <a:pt x="5580160" y="943481"/>
                  </a:lnTo>
                  <a:cubicBezTo>
                    <a:pt x="5721437" y="725145"/>
                    <a:pt x="5810308" y="407564"/>
                    <a:pt x="6064131" y="407564"/>
                  </a:cubicBezTo>
                  <a:cubicBezTo>
                    <a:pt x="6317953" y="407564"/>
                    <a:pt x="6406100" y="725145"/>
                    <a:pt x="6546971" y="943481"/>
                  </a:cubicBezTo>
                  <a:close/>
                  <a:moveTo>
                    <a:pt x="2546472" y="1015942"/>
                  </a:moveTo>
                  <a:lnTo>
                    <a:pt x="2474821" y="930284"/>
                  </a:lnTo>
                  <a:cubicBezTo>
                    <a:pt x="2345468" y="747478"/>
                    <a:pt x="2253368" y="503736"/>
                    <a:pt x="2009683" y="503736"/>
                  </a:cubicBezTo>
                  <a:cubicBezTo>
                    <a:pt x="1765998" y="503736"/>
                    <a:pt x="1673148" y="747478"/>
                    <a:pt x="1543370" y="930284"/>
                  </a:cubicBezTo>
                  <a:lnTo>
                    <a:pt x="1472419" y="1014896"/>
                  </a:lnTo>
                  <a:lnTo>
                    <a:pt x="1525713" y="943481"/>
                  </a:lnTo>
                  <a:cubicBezTo>
                    <a:pt x="1666989" y="725145"/>
                    <a:pt x="1755859" y="407564"/>
                    <a:pt x="2009683" y="407564"/>
                  </a:cubicBezTo>
                  <a:cubicBezTo>
                    <a:pt x="2263507" y="407564"/>
                    <a:pt x="2351654" y="725145"/>
                    <a:pt x="2492524" y="943481"/>
                  </a:cubicBezTo>
                  <a:close/>
                  <a:moveTo>
                    <a:pt x="5006172" y="1020646"/>
                  </a:moveTo>
                  <a:lnTo>
                    <a:pt x="5030539" y="1003994"/>
                  </a:lnTo>
                  <a:lnTo>
                    <a:pt x="5047716" y="996614"/>
                  </a:lnTo>
                  <a:lnTo>
                    <a:pt x="5051759" y="994275"/>
                  </a:lnTo>
                  <a:lnTo>
                    <a:pt x="5058204" y="992108"/>
                  </a:lnTo>
                  <a:lnTo>
                    <a:pt x="5140641" y="956690"/>
                  </a:lnTo>
                  <a:cubicBezTo>
                    <a:pt x="5182149" y="945099"/>
                    <a:pt x="5229164" y="938333"/>
                    <a:pt x="5283779" y="938333"/>
                  </a:cubicBezTo>
                  <a:cubicBezTo>
                    <a:pt x="5338103" y="938333"/>
                    <a:pt x="5384861" y="959646"/>
                    <a:pt x="5426193" y="996277"/>
                  </a:cubicBezTo>
                  <a:lnTo>
                    <a:pt x="5444775" y="1015757"/>
                  </a:lnTo>
                  <a:lnTo>
                    <a:pt x="5413486" y="988242"/>
                  </a:lnTo>
                  <a:cubicBezTo>
                    <a:pt x="5375289" y="961874"/>
                    <a:pt x="5332555" y="946807"/>
                    <a:pt x="5283778" y="946807"/>
                  </a:cubicBezTo>
                  <a:cubicBezTo>
                    <a:pt x="5235001" y="946807"/>
                    <a:pt x="5192283" y="951554"/>
                    <a:pt x="5154117" y="959860"/>
                  </a:cubicBezTo>
                  <a:lnTo>
                    <a:pt x="5058204" y="992108"/>
                  </a:lnTo>
                  <a:lnTo>
                    <a:pt x="5047716" y="996614"/>
                  </a:lnTo>
                  <a:close/>
                  <a:moveTo>
                    <a:pt x="951725" y="1020646"/>
                  </a:moveTo>
                  <a:lnTo>
                    <a:pt x="976092" y="1003994"/>
                  </a:lnTo>
                  <a:lnTo>
                    <a:pt x="993269" y="996614"/>
                  </a:lnTo>
                  <a:lnTo>
                    <a:pt x="997312" y="994275"/>
                  </a:lnTo>
                  <a:lnTo>
                    <a:pt x="1003756" y="992108"/>
                  </a:lnTo>
                  <a:lnTo>
                    <a:pt x="1086193" y="956690"/>
                  </a:lnTo>
                  <a:cubicBezTo>
                    <a:pt x="1127702" y="945099"/>
                    <a:pt x="1174716" y="938333"/>
                    <a:pt x="1229332" y="938333"/>
                  </a:cubicBezTo>
                  <a:cubicBezTo>
                    <a:pt x="1283655" y="938333"/>
                    <a:pt x="1330413" y="959646"/>
                    <a:pt x="1371745" y="996277"/>
                  </a:cubicBezTo>
                  <a:lnTo>
                    <a:pt x="1390328" y="1015757"/>
                  </a:lnTo>
                  <a:lnTo>
                    <a:pt x="1359038" y="988242"/>
                  </a:lnTo>
                  <a:cubicBezTo>
                    <a:pt x="1320842" y="961874"/>
                    <a:pt x="1278107" y="946807"/>
                    <a:pt x="1229330" y="946807"/>
                  </a:cubicBezTo>
                  <a:cubicBezTo>
                    <a:pt x="1180553" y="946807"/>
                    <a:pt x="1137836" y="951554"/>
                    <a:pt x="1099669" y="959860"/>
                  </a:cubicBezTo>
                  <a:lnTo>
                    <a:pt x="1003756" y="992108"/>
                  </a:lnTo>
                  <a:lnTo>
                    <a:pt x="993269" y="996614"/>
                  </a:lnTo>
                  <a:close/>
                  <a:moveTo>
                    <a:pt x="9060618" y="1020647"/>
                  </a:moveTo>
                  <a:lnTo>
                    <a:pt x="9084986" y="1003994"/>
                  </a:lnTo>
                  <a:lnTo>
                    <a:pt x="9102164" y="996613"/>
                  </a:lnTo>
                  <a:lnTo>
                    <a:pt x="9106207" y="994275"/>
                  </a:lnTo>
                  <a:lnTo>
                    <a:pt x="9112648" y="992109"/>
                  </a:lnTo>
                  <a:lnTo>
                    <a:pt x="9195087" y="956690"/>
                  </a:lnTo>
                  <a:cubicBezTo>
                    <a:pt x="9236595" y="945099"/>
                    <a:pt x="9283609" y="938333"/>
                    <a:pt x="9338225" y="938333"/>
                  </a:cubicBezTo>
                  <a:cubicBezTo>
                    <a:pt x="9392548" y="938333"/>
                    <a:pt x="9439307" y="959646"/>
                    <a:pt x="9480639" y="996277"/>
                  </a:cubicBezTo>
                  <a:lnTo>
                    <a:pt x="9499219" y="1015754"/>
                  </a:lnTo>
                  <a:lnTo>
                    <a:pt x="9467933" y="988242"/>
                  </a:lnTo>
                  <a:cubicBezTo>
                    <a:pt x="9429737" y="961874"/>
                    <a:pt x="9387002" y="946807"/>
                    <a:pt x="9338225" y="946807"/>
                  </a:cubicBezTo>
                  <a:cubicBezTo>
                    <a:pt x="9289448" y="946807"/>
                    <a:pt x="9246731" y="951554"/>
                    <a:pt x="9208564" y="959860"/>
                  </a:cubicBezTo>
                  <a:lnTo>
                    <a:pt x="9112648" y="992109"/>
                  </a:lnTo>
                  <a:lnTo>
                    <a:pt x="9102164" y="996613"/>
                  </a:lnTo>
                  <a:close/>
                  <a:moveTo>
                    <a:pt x="12126611" y="1020811"/>
                  </a:moveTo>
                  <a:lnTo>
                    <a:pt x="12072524" y="978477"/>
                  </a:lnTo>
                  <a:cubicBezTo>
                    <a:pt x="11973744" y="894575"/>
                    <a:pt x="11874931" y="809133"/>
                    <a:pt x="11677364" y="809133"/>
                  </a:cubicBezTo>
                  <a:cubicBezTo>
                    <a:pt x="11482616" y="809133"/>
                    <a:pt x="11384362" y="892017"/>
                    <a:pt x="11286448" y="974901"/>
                  </a:cubicBezTo>
                  <a:lnTo>
                    <a:pt x="11236209" y="1015742"/>
                  </a:lnTo>
                  <a:lnTo>
                    <a:pt x="11288987" y="966150"/>
                  </a:lnTo>
                  <a:cubicBezTo>
                    <a:pt x="11384522" y="872453"/>
                    <a:pt x="11483255" y="775478"/>
                    <a:pt x="11677365" y="775478"/>
                  </a:cubicBezTo>
                  <a:cubicBezTo>
                    <a:pt x="11873431" y="775478"/>
                    <a:pt x="11971510" y="873556"/>
                    <a:pt x="12070050" y="969915"/>
                  </a:cubicBezTo>
                  <a:close/>
                  <a:moveTo>
                    <a:pt x="8072165" y="1020812"/>
                  </a:moveTo>
                  <a:lnTo>
                    <a:pt x="8018076" y="978477"/>
                  </a:lnTo>
                  <a:cubicBezTo>
                    <a:pt x="7919296" y="894575"/>
                    <a:pt x="7820483" y="809133"/>
                    <a:pt x="7622916" y="809133"/>
                  </a:cubicBezTo>
                  <a:cubicBezTo>
                    <a:pt x="7428168" y="809133"/>
                    <a:pt x="7329915" y="892017"/>
                    <a:pt x="7232001" y="974901"/>
                  </a:cubicBezTo>
                  <a:lnTo>
                    <a:pt x="7181759" y="1015745"/>
                  </a:lnTo>
                  <a:lnTo>
                    <a:pt x="7234539" y="966150"/>
                  </a:lnTo>
                  <a:cubicBezTo>
                    <a:pt x="7330074" y="872453"/>
                    <a:pt x="7428807" y="775478"/>
                    <a:pt x="7622917" y="775478"/>
                  </a:cubicBezTo>
                  <a:cubicBezTo>
                    <a:pt x="7818984" y="775478"/>
                    <a:pt x="7917063" y="873556"/>
                    <a:pt x="8015603" y="969915"/>
                  </a:cubicBezTo>
                  <a:close/>
                  <a:moveTo>
                    <a:pt x="4017719" y="1020813"/>
                  </a:moveTo>
                  <a:lnTo>
                    <a:pt x="3963628" y="978477"/>
                  </a:lnTo>
                  <a:cubicBezTo>
                    <a:pt x="3864850" y="894575"/>
                    <a:pt x="3766036" y="809133"/>
                    <a:pt x="3568470" y="809133"/>
                  </a:cubicBezTo>
                  <a:cubicBezTo>
                    <a:pt x="3373721" y="809133"/>
                    <a:pt x="3275468" y="892017"/>
                    <a:pt x="3177554" y="974901"/>
                  </a:cubicBezTo>
                  <a:lnTo>
                    <a:pt x="3127315" y="1015743"/>
                  </a:lnTo>
                  <a:lnTo>
                    <a:pt x="3180093" y="966150"/>
                  </a:lnTo>
                  <a:cubicBezTo>
                    <a:pt x="3275629" y="872453"/>
                    <a:pt x="3374360" y="775478"/>
                    <a:pt x="3568471" y="775478"/>
                  </a:cubicBezTo>
                  <a:cubicBezTo>
                    <a:pt x="3764537" y="775478"/>
                    <a:pt x="3862617" y="873556"/>
                    <a:pt x="3961155" y="969915"/>
                  </a:cubicBezTo>
                  <a:close/>
                  <a:moveTo>
                    <a:pt x="1005621" y="1021238"/>
                  </a:moveTo>
                  <a:lnTo>
                    <a:pt x="1046163" y="1007684"/>
                  </a:lnTo>
                  <a:cubicBezTo>
                    <a:pt x="1097011" y="996402"/>
                    <a:pt x="1156419" y="989421"/>
                    <a:pt x="1229330" y="989421"/>
                  </a:cubicBezTo>
                  <a:cubicBezTo>
                    <a:pt x="1265583" y="989421"/>
                    <a:pt x="1298470" y="994905"/>
                    <a:pt x="1328626" y="1004845"/>
                  </a:cubicBezTo>
                  <a:lnTo>
                    <a:pt x="1355681" y="1018604"/>
                  </a:lnTo>
                  <a:lnTo>
                    <a:pt x="1298013" y="1003227"/>
                  </a:lnTo>
                  <a:cubicBezTo>
                    <a:pt x="1276500" y="999488"/>
                    <a:pt x="1253668" y="997494"/>
                    <a:pt x="1229330" y="997494"/>
                  </a:cubicBezTo>
                  <a:cubicBezTo>
                    <a:pt x="1180653" y="997494"/>
                    <a:pt x="1138024" y="1000008"/>
                    <a:pt x="1099934" y="1004409"/>
                  </a:cubicBezTo>
                  <a:close/>
                  <a:moveTo>
                    <a:pt x="9114516" y="1021239"/>
                  </a:moveTo>
                  <a:lnTo>
                    <a:pt x="9155058" y="1007684"/>
                  </a:lnTo>
                  <a:cubicBezTo>
                    <a:pt x="9205906" y="996402"/>
                    <a:pt x="9265314" y="989421"/>
                    <a:pt x="9338225" y="989421"/>
                  </a:cubicBezTo>
                  <a:cubicBezTo>
                    <a:pt x="9374478" y="989421"/>
                    <a:pt x="9407365" y="994905"/>
                    <a:pt x="9437520" y="1004845"/>
                  </a:cubicBezTo>
                  <a:lnTo>
                    <a:pt x="9464576" y="1018604"/>
                  </a:lnTo>
                  <a:lnTo>
                    <a:pt x="9406908" y="1003227"/>
                  </a:lnTo>
                  <a:cubicBezTo>
                    <a:pt x="9385395" y="999488"/>
                    <a:pt x="9362563" y="997494"/>
                    <a:pt x="9338225" y="997494"/>
                  </a:cubicBezTo>
                  <a:cubicBezTo>
                    <a:pt x="9289548" y="997494"/>
                    <a:pt x="9246919" y="1000008"/>
                    <a:pt x="9208829" y="1004409"/>
                  </a:cubicBezTo>
                  <a:close/>
                  <a:moveTo>
                    <a:pt x="5060068" y="1021239"/>
                  </a:moveTo>
                  <a:lnTo>
                    <a:pt x="5100611" y="1007684"/>
                  </a:lnTo>
                  <a:cubicBezTo>
                    <a:pt x="5151458" y="996402"/>
                    <a:pt x="5210867" y="989421"/>
                    <a:pt x="5283778" y="989421"/>
                  </a:cubicBezTo>
                  <a:cubicBezTo>
                    <a:pt x="5320032" y="989421"/>
                    <a:pt x="5352919" y="994905"/>
                    <a:pt x="5383073" y="1004845"/>
                  </a:cubicBezTo>
                  <a:lnTo>
                    <a:pt x="5410129" y="1018604"/>
                  </a:lnTo>
                  <a:lnTo>
                    <a:pt x="5352462" y="1003227"/>
                  </a:lnTo>
                  <a:cubicBezTo>
                    <a:pt x="5330948" y="999488"/>
                    <a:pt x="5308116" y="997494"/>
                    <a:pt x="5283778" y="997494"/>
                  </a:cubicBezTo>
                  <a:cubicBezTo>
                    <a:pt x="5235100" y="997494"/>
                    <a:pt x="5192472" y="1000008"/>
                    <a:pt x="5154382" y="1004409"/>
                  </a:cubicBezTo>
                  <a:close/>
                  <a:moveTo>
                    <a:pt x="2625209" y="1022249"/>
                  </a:moveTo>
                  <a:lnTo>
                    <a:pt x="2646257" y="1002489"/>
                  </a:lnTo>
                  <a:cubicBezTo>
                    <a:pt x="2687562" y="969713"/>
                    <a:pt x="2734320" y="950644"/>
                    <a:pt x="2788676" y="950644"/>
                  </a:cubicBezTo>
                  <a:cubicBezTo>
                    <a:pt x="2885312" y="950644"/>
                    <a:pt x="2958033" y="977740"/>
                    <a:pt x="3018840" y="1018385"/>
                  </a:cubicBezTo>
                  <a:lnTo>
                    <a:pt x="3019683" y="1019084"/>
                  </a:lnTo>
                  <a:lnTo>
                    <a:pt x="2919033" y="976190"/>
                  </a:lnTo>
                  <a:cubicBezTo>
                    <a:pt x="2880620" y="965553"/>
                    <a:pt x="2837644" y="959437"/>
                    <a:pt x="2788676" y="959437"/>
                  </a:cubicBezTo>
                  <a:cubicBezTo>
                    <a:pt x="2739890" y="959437"/>
                    <a:pt x="2697168" y="972732"/>
                    <a:pt x="2659004" y="995997"/>
                  </a:cubicBezTo>
                  <a:close/>
                  <a:moveTo>
                    <a:pt x="10734102" y="1022250"/>
                  </a:moveTo>
                  <a:lnTo>
                    <a:pt x="10755152" y="1002489"/>
                  </a:lnTo>
                  <a:cubicBezTo>
                    <a:pt x="10796457" y="969713"/>
                    <a:pt x="10843214" y="950644"/>
                    <a:pt x="10897571" y="950644"/>
                  </a:cubicBezTo>
                  <a:cubicBezTo>
                    <a:pt x="10994206" y="950644"/>
                    <a:pt x="11066927" y="977740"/>
                    <a:pt x="11127734" y="1018385"/>
                  </a:cubicBezTo>
                  <a:lnTo>
                    <a:pt x="11128577" y="1019084"/>
                  </a:lnTo>
                  <a:lnTo>
                    <a:pt x="11027927" y="976190"/>
                  </a:lnTo>
                  <a:cubicBezTo>
                    <a:pt x="10989514" y="965553"/>
                    <a:pt x="10946538" y="959437"/>
                    <a:pt x="10897571" y="959437"/>
                  </a:cubicBezTo>
                  <a:cubicBezTo>
                    <a:pt x="10848784" y="959437"/>
                    <a:pt x="10806063" y="972732"/>
                    <a:pt x="10767898" y="995997"/>
                  </a:cubicBezTo>
                  <a:close/>
                  <a:moveTo>
                    <a:pt x="6679654" y="1022251"/>
                  </a:moveTo>
                  <a:lnTo>
                    <a:pt x="6700704" y="1002489"/>
                  </a:lnTo>
                  <a:cubicBezTo>
                    <a:pt x="6742009" y="969713"/>
                    <a:pt x="6788766" y="950644"/>
                    <a:pt x="6843123" y="950644"/>
                  </a:cubicBezTo>
                  <a:cubicBezTo>
                    <a:pt x="6939758" y="950644"/>
                    <a:pt x="7012479" y="977740"/>
                    <a:pt x="7073287" y="1018385"/>
                  </a:cubicBezTo>
                  <a:lnTo>
                    <a:pt x="7074130" y="1019084"/>
                  </a:lnTo>
                  <a:lnTo>
                    <a:pt x="6973479" y="976190"/>
                  </a:lnTo>
                  <a:cubicBezTo>
                    <a:pt x="6935066" y="965553"/>
                    <a:pt x="6892090" y="959437"/>
                    <a:pt x="6843123" y="959437"/>
                  </a:cubicBezTo>
                  <a:cubicBezTo>
                    <a:pt x="6794336" y="959437"/>
                    <a:pt x="6751615" y="972732"/>
                    <a:pt x="6713451" y="995997"/>
                  </a:cubicBezTo>
                  <a:close/>
                  <a:moveTo>
                    <a:pt x="59616" y="1023902"/>
                  </a:moveTo>
                  <a:lnTo>
                    <a:pt x="91568" y="1002399"/>
                  </a:lnTo>
                  <a:cubicBezTo>
                    <a:pt x="180380" y="942860"/>
                    <a:pt x="276554" y="889481"/>
                    <a:pt x="449537" y="889481"/>
                  </a:cubicBezTo>
                  <a:cubicBezTo>
                    <a:pt x="594699" y="889481"/>
                    <a:pt x="685696" y="927199"/>
                    <a:pt x="763344" y="974347"/>
                  </a:cubicBezTo>
                  <a:lnTo>
                    <a:pt x="834945" y="1021541"/>
                  </a:lnTo>
                  <a:lnTo>
                    <a:pt x="766416" y="982352"/>
                  </a:lnTo>
                  <a:cubicBezTo>
                    <a:pt x="688761" y="941508"/>
                    <a:pt x="596198" y="908186"/>
                    <a:pt x="449537" y="908186"/>
                  </a:cubicBezTo>
                  <a:cubicBezTo>
                    <a:pt x="274576" y="908186"/>
                    <a:pt x="177501" y="955179"/>
                    <a:pt x="88836" y="1006837"/>
                  </a:cubicBezTo>
                  <a:close/>
                  <a:moveTo>
                    <a:pt x="8168505" y="1023906"/>
                  </a:moveTo>
                  <a:lnTo>
                    <a:pt x="8200463" y="1002400"/>
                  </a:lnTo>
                  <a:cubicBezTo>
                    <a:pt x="8289274" y="942860"/>
                    <a:pt x="8385449" y="889481"/>
                    <a:pt x="8558432" y="889481"/>
                  </a:cubicBezTo>
                  <a:cubicBezTo>
                    <a:pt x="8703595" y="889481"/>
                    <a:pt x="8794591" y="927199"/>
                    <a:pt x="8872239" y="974347"/>
                  </a:cubicBezTo>
                  <a:lnTo>
                    <a:pt x="8943839" y="1021540"/>
                  </a:lnTo>
                  <a:lnTo>
                    <a:pt x="8875310" y="982352"/>
                  </a:lnTo>
                  <a:cubicBezTo>
                    <a:pt x="8797655" y="941508"/>
                    <a:pt x="8705092" y="908186"/>
                    <a:pt x="8558432" y="908186"/>
                  </a:cubicBezTo>
                  <a:cubicBezTo>
                    <a:pt x="8383470" y="908186"/>
                    <a:pt x="8286396" y="955179"/>
                    <a:pt x="8197731" y="1006838"/>
                  </a:cubicBezTo>
                  <a:close/>
                  <a:moveTo>
                    <a:pt x="4114056" y="1023907"/>
                  </a:moveTo>
                  <a:lnTo>
                    <a:pt x="4146015" y="1002400"/>
                  </a:lnTo>
                  <a:cubicBezTo>
                    <a:pt x="4234827" y="942860"/>
                    <a:pt x="4331002" y="889481"/>
                    <a:pt x="4503986" y="889481"/>
                  </a:cubicBezTo>
                  <a:cubicBezTo>
                    <a:pt x="4649148" y="889481"/>
                    <a:pt x="4740144" y="927199"/>
                    <a:pt x="4817792" y="974347"/>
                  </a:cubicBezTo>
                  <a:lnTo>
                    <a:pt x="4889391" y="1021540"/>
                  </a:lnTo>
                  <a:lnTo>
                    <a:pt x="4820863" y="982352"/>
                  </a:lnTo>
                  <a:cubicBezTo>
                    <a:pt x="4743208" y="941508"/>
                    <a:pt x="4650645" y="908186"/>
                    <a:pt x="4503985" y="908186"/>
                  </a:cubicBezTo>
                  <a:cubicBezTo>
                    <a:pt x="4329023" y="908186"/>
                    <a:pt x="4231949" y="955179"/>
                    <a:pt x="4143284" y="1006838"/>
                  </a:cubicBezTo>
                  <a:close/>
                  <a:moveTo>
                    <a:pt x="5006198" y="1024485"/>
                  </a:moveTo>
                  <a:lnTo>
                    <a:pt x="5030411" y="1009650"/>
                  </a:lnTo>
                  <a:lnTo>
                    <a:pt x="5050187" y="1002023"/>
                  </a:lnTo>
                  <a:lnTo>
                    <a:pt x="5051512" y="1001346"/>
                  </a:lnTo>
                  <a:lnTo>
                    <a:pt x="5053373" y="1000794"/>
                  </a:lnTo>
                  <a:lnTo>
                    <a:pt x="5140597" y="967154"/>
                  </a:lnTo>
                  <a:cubicBezTo>
                    <a:pt x="5182130" y="956733"/>
                    <a:pt x="5229163" y="950644"/>
                    <a:pt x="5283778" y="950644"/>
                  </a:cubicBezTo>
                  <a:cubicBezTo>
                    <a:pt x="5338102" y="950644"/>
                    <a:pt x="5384862" y="969713"/>
                    <a:pt x="5426197" y="1002489"/>
                  </a:cubicBezTo>
                  <a:lnTo>
                    <a:pt x="5446101" y="1021157"/>
                  </a:lnTo>
                  <a:lnTo>
                    <a:pt x="5413648" y="995997"/>
                  </a:lnTo>
                  <a:cubicBezTo>
                    <a:pt x="5375412" y="972732"/>
                    <a:pt x="5332626" y="959437"/>
                    <a:pt x="5283778" y="959437"/>
                  </a:cubicBezTo>
                  <a:cubicBezTo>
                    <a:pt x="5234930" y="959437"/>
                    <a:pt x="5192159" y="963628"/>
                    <a:pt x="5153955" y="970962"/>
                  </a:cubicBezTo>
                  <a:lnTo>
                    <a:pt x="5053373" y="1000794"/>
                  </a:lnTo>
                  <a:lnTo>
                    <a:pt x="5050187" y="1002023"/>
                  </a:lnTo>
                  <a:close/>
                  <a:moveTo>
                    <a:pt x="951746" y="1024487"/>
                  </a:moveTo>
                  <a:lnTo>
                    <a:pt x="975963" y="1009650"/>
                  </a:lnTo>
                  <a:lnTo>
                    <a:pt x="995742" y="1002022"/>
                  </a:lnTo>
                  <a:lnTo>
                    <a:pt x="997066" y="1001346"/>
                  </a:lnTo>
                  <a:lnTo>
                    <a:pt x="998922" y="1000795"/>
                  </a:lnTo>
                  <a:lnTo>
                    <a:pt x="1086148" y="967154"/>
                  </a:lnTo>
                  <a:cubicBezTo>
                    <a:pt x="1127682" y="956733"/>
                    <a:pt x="1174715" y="950644"/>
                    <a:pt x="1229330" y="950644"/>
                  </a:cubicBezTo>
                  <a:cubicBezTo>
                    <a:pt x="1283654" y="950644"/>
                    <a:pt x="1330414" y="969713"/>
                    <a:pt x="1371748" y="1002489"/>
                  </a:cubicBezTo>
                  <a:lnTo>
                    <a:pt x="1391648" y="1021153"/>
                  </a:lnTo>
                  <a:lnTo>
                    <a:pt x="1359200" y="995997"/>
                  </a:lnTo>
                  <a:cubicBezTo>
                    <a:pt x="1320966" y="972732"/>
                    <a:pt x="1278178" y="959437"/>
                    <a:pt x="1229331" y="959437"/>
                  </a:cubicBezTo>
                  <a:cubicBezTo>
                    <a:pt x="1180484" y="959437"/>
                    <a:pt x="1137713" y="963628"/>
                    <a:pt x="1099506" y="970962"/>
                  </a:cubicBezTo>
                  <a:lnTo>
                    <a:pt x="998922" y="1000795"/>
                  </a:lnTo>
                  <a:lnTo>
                    <a:pt x="995742" y="1002022"/>
                  </a:lnTo>
                  <a:close/>
                  <a:moveTo>
                    <a:pt x="9060637" y="1024488"/>
                  </a:moveTo>
                  <a:lnTo>
                    <a:pt x="9084857" y="1009650"/>
                  </a:lnTo>
                  <a:lnTo>
                    <a:pt x="9104639" y="1002020"/>
                  </a:lnTo>
                  <a:lnTo>
                    <a:pt x="9105960" y="1001346"/>
                  </a:lnTo>
                  <a:lnTo>
                    <a:pt x="9107814" y="1000796"/>
                  </a:lnTo>
                  <a:lnTo>
                    <a:pt x="9195042" y="967154"/>
                  </a:lnTo>
                  <a:cubicBezTo>
                    <a:pt x="9236576" y="956733"/>
                    <a:pt x="9283610" y="950644"/>
                    <a:pt x="9338225" y="950644"/>
                  </a:cubicBezTo>
                  <a:cubicBezTo>
                    <a:pt x="9392548" y="950644"/>
                    <a:pt x="9439308" y="969713"/>
                    <a:pt x="9480643" y="1002489"/>
                  </a:cubicBezTo>
                  <a:lnTo>
                    <a:pt x="9500544" y="1021155"/>
                  </a:lnTo>
                  <a:lnTo>
                    <a:pt x="9468094" y="995997"/>
                  </a:lnTo>
                  <a:cubicBezTo>
                    <a:pt x="9429859" y="972732"/>
                    <a:pt x="9387072" y="959437"/>
                    <a:pt x="9338225" y="959437"/>
                  </a:cubicBezTo>
                  <a:cubicBezTo>
                    <a:pt x="9289378" y="959437"/>
                    <a:pt x="9246607" y="963628"/>
                    <a:pt x="9208400" y="970962"/>
                  </a:cubicBezTo>
                  <a:lnTo>
                    <a:pt x="9107814" y="1000796"/>
                  </a:lnTo>
                  <a:lnTo>
                    <a:pt x="9104639" y="1002020"/>
                  </a:lnTo>
                  <a:close/>
                  <a:moveTo>
                    <a:pt x="10736480" y="1025032"/>
                  </a:moveTo>
                  <a:lnTo>
                    <a:pt x="10755135" y="1009579"/>
                  </a:lnTo>
                  <a:cubicBezTo>
                    <a:pt x="10796441" y="980659"/>
                    <a:pt x="10843203" y="963833"/>
                    <a:pt x="10897571" y="963833"/>
                  </a:cubicBezTo>
                  <a:cubicBezTo>
                    <a:pt x="10945899" y="963833"/>
                    <a:pt x="10988235" y="969810"/>
                    <a:pt x="11026085" y="980270"/>
                  </a:cubicBezTo>
                  <a:lnTo>
                    <a:pt x="11123791" y="1021947"/>
                  </a:lnTo>
                  <a:lnTo>
                    <a:pt x="11027016" y="986396"/>
                  </a:lnTo>
                  <a:cubicBezTo>
                    <a:pt x="10988905" y="977331"/>
                    <a:pt x="10946258" y="972151"/>
                    <a:pt x="10897571" y="972151"/>
                  </a:cubicBezTo>
                  <a:cubicBezTo>
                    <a:pt x="10848804" y="972151"/>
                    <a:pt x="10806100" y="983673"/>
                    <a:pt x="10767951" y="1003837"/>
                  </a:cubicBezTo>
                  <a:close/>
                  <a:moveTo>
                    <a:pt x="6682031" y="1025033"/>
                  </a:moveTo>
                  <a:lnTo>
                    <a:pt x="6700687" y="1009579"/>
                  </a:lnTo>
                  <a:cubicBezTo>
                    <a:pt x="6741993" y="980659"/>
                    <a:pt x="6788755" y="963833"/>
                    <a:pt x="6843123" y="963833"/>
                  </a:cubicBezTo>
                  <a:cubicBezTo>
                    <a:pt x="6891451" y="963833"/>
                    <a:pt x="6933787" y="969810"/>
                    <a:pt x="6971637" y="980270"/>
                  </a:cubicBezTo>
                  <a:lnTo>
                    <a:pt x="7069344" y="1021947"/>
                  </a:lnTo>
                  <a:lnTo>
                    <a:pt x="6972569" y="986396"/>
                  </a:lnTo>
                  <a:cubicBezTo>
                    <a:pt x="6934458" y="977331"/>
                    <a:pt x="6891811" y="972151"/>
                    <a:pt x="6843124" y="972151"/>
                  </a:cubicBezTo>
                  <a:cubicBezTo>
                    <a:pt x="6794357" y="972151"/>
                    <a:pt x="6751653" y="983673"/>
                    <a:pt x="6713504" y="1003837"/>
                  </a:cubicBezTo>
                  <a:close/>
                  <a:moveTo>
                    <a:pt x="2627583" y="1025034"/>
                  </a:moveTo>
                  <a:lnTo>
                    <a:pt x="2646240" y="1009579"/>
                  </a:lnTo>
                  <a:cubicBezTo>
                    <a:pt x="2687546" y="980659"/>
                    <a:pt x="2734308" y="963833"/>
                    <a:pt x="2788676" y="963833"/>
                  </a:cubicBezTo>
                  <a:cubicBezTo>
                    <a:pt x="2837004" y="963833"/>
                    <a:pt x="2879340" y="969810"/>
                    <a:pt x="2917190" y="980270"/>
                  </a:cubicBezTo>
                  <a:lnTo>
                    <a:pt x="3014896" y="1021946"/>
                  </a:lnTo>
                  <a:lnTo>
                    <a:pt x="2918122" y="986396"/>
                  </a:lnTo>
                  <a:cubicBezTo>
                    <a:pt x="2880011" y="977331"/>
                    <a:pt x="2837364" y="972151"/>
                    <a:pt x="2788677" y="972151"/>
                  </a:cubicBezTo>
                  <a:cubicBezTo>
                    <a:pt x="2739910" y="972151"/>
                    <a:pt x="2697207" y="983673"/>
                    <a:pt x="2659057" y="1003837"/>
                  </a:cubicBezTo>
                  <a:close/>
                  <a:moveTo>
                    <a:pt x="8073903" y="1027783"/>
                  </a:moveTo>
                  <a:lnTo>
                    <a:pt x="8017907" y="990765"/>
                  </a:lnTo>
                  <a:cubicBezTo>
                    <a:pt x="7919161" y="919825"/>
                    <a:pt x="7820483" y="847424"/>
                    <a:pt x="7622917" y="847424"/>
                  </a:cubicBezTo>
                  <a:cubicBezTo>
                    <a:pt x="7428209" y="847424"/>
                    <a:pt x="7330075" y="917496"/>
                    <a:pt x="7232211" y="987569"/>
                  </a:cubicBezTo>
                  <a:lnTo>
                    <a:pt x="7174823" y="1027023"/>
                  </a:lnTo>
                  <a:lnTo>
                    <a:pt x="7252165" y="963697"/>
                  </a:lnTo>
                  <a:cubicBezTo>
                    <a:pt x="7344206" y="886297"/>
                    <a:pt x="7441315" y="813450"/>
                    <a:pt x="7622916" y="813450"/>
                  </a:cubicBezTo>
                  <a:cubicBezTo>
                    <a:pt x="7818983" y="813450"/>
                    <a:pt x="7916973" y="898533"/>
                    <a:pt x="8015569" y="982221"/>
                  </a:cubicBezTo>
                  <a:close/>
                  <a:moveTo>
                    <a:pt x="4019457" y="1027784"/>
                  </a:moveTo>
                  <a:lnTo>
                    <a:pt x="3963459" y="990765"/>
                  </a:lnTo>
                  <a:cubicBezTo>
                    <a:pt x="3864714" y="919825"/>
                    <a:pt x="3766036" y="847424"/>
                    <a:pt x="3568470" y="847424"/>
                  </a:cubicBezTo>
                  <a:cubicBezTo>
                    <a:pt x="3373762" y="847424"/>
                    <a:pt x="3275628" y="917496"/>
                    <a:pt x="3177764" y="987569"/>
                  </a:cubicBezTo>
                  <a:lnTo>
                    <a:pt x="3120377" y="1027023"/>
                  </a:lnTo>
                  <a:lnTo>
                    <a:pt x="3197718" y="963697"/>
                  </a:lnTo>
                  <a:cubicBezTo>
                    <a:pt x="3289759" y="886297"/>
                    <a:pt x="3386868" y="813450"/>
                    <a:pt x="3568470" y="813450"/>
                  </a:cubicBezTo>
                  <a:cubicBezTo>
                    <a:pt x="3764537" y="813450"/>
                    <a:pt x="3862526" y="898533"/>
                    <a:pt x="3961122" y="982221"/>
                  </a:cubicBezTo>
                  <a:close/>
                  <a:moveTo>
                    <a:pt x="12128356" y="1027787"/>
                  </a:moveTo>
                  <a:lnTo>
                    <a:pt x="12072355" y="990765"/>
                  </a:lnTo>
                  <a:cubicBezTo>
                    <a:pt x="11973609" y="919825"/>
                    <a:pt x="11874931" y="847424"/>
                    <a:pt x="11677365" y="847424"/>
                  </a:cubicBezTo>
                  <a:cubicBezTo>
                    <a:pt x="11482656" y="847424"/>
                    <a:pt x="11384522" y="917496"/>
                    <a:pt x="11286658" y="987569"/>
                  </a:cubicBezTo>
                  <a:lnTo>
                    <a:pt x="11229276" y="1027019"/>
                  </a:lnTo>
                  <a:lnTo>
                    <a:pt x="11306612" y="963697"/>
                  </a:lnTo>
                  <a:cubicBezTo>
                    <a:pt x="11398654" y="886297"/>
                    <a:pt x="11495762" y="813450"/>
                    <a:pt x="11677364" y="813450"/>
                  </a:cubicBezTo>
                  <a:cubicBezTo>
                    <a:pt x="11873431" y="813450"/>
                    <a:pt x="11971420" y="898532"/>
                    <a:pt x="12070017" y="982221"/>
                  </a:cubicBezTo>
                  <a:close/>
                  <a:moveTo>
                    <a:pt x="60559" y="1028527"/>
                  </a:moveTo>
                  <a:lnTo>
                    <a:pt x="92501" y="1009941"/>
                  </a:lnTo>
                  <a:cubicBezTo>
                    <a:pt x="181878" y="958147"/>
                    <a:pt x="277213" y="912503"/>
                    <a:pt x="449537" y="912503"/>
                  </a:cubicBezTo>
                  <a:cubicBezTo>
                    <a:pt x="594699" y="912503"/>
                    <a:pt x="685830" y="945196"/>
                    <a:pt x="763596" y="986061"/>
                  </a:cubicBezTo>
                  <a:lnTo>
                    <a:pt x="837490" y="1028217"/>
                  </a:lnTo>
                  <a:lnTo>
                    <a:pt x="766270" y="993780"/>
                  </a:lnTo>
                  <a:cubicBezTo>
                    <a:pt x="688641" y="959244"/>
                    <a:pt x="596139" y="931048"/>
                    <a:pt x="449537" y="931048"/>
                  </a:cubicBezTo>
                  <a:cubicBezTo>
                    <a:pt x="274995" y="931048"/>
                    <a:pt x="177711" y="970801"/>
                    <a:pt x="88982" y="1014489"/>
                  </a:cubicBezTo>
                  <a:close/>
                  <a:moveTo>
                    <a:pt x="8169450" y="1028529"/>
                  </a:moveTo>
                  <a:lnTo>
                    <a:pt x="8201396" y="1009941"/>
                  </a:lnTo>
                  <a:cubicBezTo>
                    <a:pt x="8290773" y="958147"/>
                    <a:pt x="8386108" y="912503"/>
                    <a:pt x="8558432" y="912503"/>
                  </a:cubicBezTo>
                  <a:cubicBezTo>
                    <a:pt x="8703594" y="912503"/>
                    <a:pt x="8794725" y="945196"/>
                    <a:pt x="8872491" y="986061"/>
                  </a:cubicBezTo>
                  <a:lnTo>
                    <a:pt x="8946390" y="1028220"/>
                  </a:lnTo>
                  <a:lnTo>
                    <a:pt x="8875164" y="993780"/>
                  </a:lnTo>
                  <a:cubicBezTo>
                    <a:pt x="8797535" y="959244"/>
                    <a:pt x="8705033" y="931048"/>
                    <a:pt x="8558432" y="931048"/>
                  </a:cubicBezTo>
                  <a:cubicBezTo>
                    <a:pt x="8383890" y="931048"/>
                    <a:pt x="8286606" y="970801"/>
                    <a:pt x="8197877" y="1014489"/>
                  </a:cubicBezTo>
                  <a:close/>
                  <a:moveTo>
                    <a:pt x="4115004" y="1028529"/>
                  </a:moveTo>
                  <a:lnTo>
                    <a:pt x="4146949" y="1009941"/>
                  </a:lnTo>
                  <a:cubicBezTo>
                    <a:pt x="4236326" y="958147"/>
                    <a:pt x="4331662" y="912503"/>
                    <a:pt x="4503985" y="912503"/>
                  </a:cubicBezTo>
                  <a:cubicBezTo>
                    <a:pt x="4649147" y="912503"/>
                    <a:pt x="4740278" y="945196"/>
                    <a:pt x="4818044" y="986061"/>
                  </a:cubicBezTo>
                  <a:lnTo>
                    <a:pt x="4891946" y="1028221"/>
                  </a:lnTo>
                  <a:lnTo>
                    <a:pt x="4820717" y="993780"/>
                  </a:lnTo>
                  <a:cubicBezTo>
                    <a:pt x="4743088" y="959244"/>
                    <a:pt x="4650585" y="931048"/>
                    <a:pt x="4503985" y="931048"/>
                  </a:cubicBezTo>
                  <a:cubicBezTo>
                    <a:pt x="4329444" y="931048"/>
                    <a:pt x="4232158" y="970801"/>
                    <a:pt x="4143430" y="1014489"/>
                  </a:cubicBezTo>
                  <a:close/>
                  <a:moveTo>
                    <a:pt x="951150" y="1028980"/>
                  </a:moveTo>
                  <a:lnTo>
                    <a:pt x="975889" y="1015644"/>
                  </a:lnTo>
                  <a:cubicBezTo>
                    <a:pt x="1041132" y="985182"/>
                    <a:pt x="1120054" y="963833"/>
                    <a:pt x="1229331" y="963833"/>
                  </a:cubicBezTo>
                  <a:cubicBezTo>
                    <a:pt x="1283699" y="963833"/>
                    <a:pt x="1330488" y="980659"/>
                    <a:pt x="1371840" y="1009579"/>
                  </a:cubicBezTo>
                  <a:lnTo>
                    <a:pt x="1390993" y="1025424"/>
                  </a:lnTo>
                  <a:lnTo>
                    <a:pt x="1358917" y="1003837"/>
                  </a:lnTo>
                  <a:cubicBezTo>
                    <a:pt x="1320752" y="983673"/>
                    <a:pt x="1278057" y="972151"/>
                    <a:pt x="1229330" y="972151"/>
                  </a:cubicBezTo>
                  <a:cubicBezTo>
                    <a:pt x="1131876" y="972151"/>
                    <a:pt x="1058605" y="986681"/>
                    <a:pt x="997469" y="1008476"/>
                  </a:cubicBezTo>
                  <a:close/>
                  <a:moveTo>
                    <a:pt x="5005595" y="1028982"/>
                  </a:moveTo>
                  <a:lnTo>
                    <a:pt x="5030337" y="1015644"/>
                  </a:lnTo>
                  <a:cubicBezTo>
                    <a:pt x="5095580" y="985182"/>
                    <a:pt x="5174502" y="963833"/>
                    <a:pt x="5283778" y="963833"/>
                  </a:cubicBezTo>
                  <a:cubicBezTo>
                    <a:pt x="5338147" y="963833"/>
                    <a:pt x="5384937" y="980659"/>
                    <a:pt x="5426288" y="1009579"/>
                  </a:cubicBezTo>
                  <a:lnTo>
                    <a:pt x="5445440" y="1025424"/>
                  </a:lnTo>
                  <a:lnTo>
                    <a:pt x="5413364" y="1003837"/>
                  </a:lnTo>
                  <a:cubicBezTo>
                    <a:pt x="5375200" y="983673"/>
                    <a:pt x="5332505" y="972151"/>
                    <a:pt x="5283778" y="972151"/>
                  </a:cubicBezTo>
                  <a:cubicBezTo>
                    <a:pt x="5186323" y="972151"/>
                    <a:pt x="5113054" y="986681"/>
                    <a:pt x="5051918" y="1008476"/>
                  </a:cubicBezTo>
                  <a:close/>
                  <a:moveTo>
                    <a:pt x="9060040" y="1028983"/>
                  </a:moveTo>
                  <a:lnTo>
                    <a:pt x="9084783" y="1015644"/>
                  </a:lnTo>
                  <a:cubicBezTo>
                    <a:pt x="9150027" y="985182"/>
                    <a:pt x="9228949" y="963833"/>
                    <a:pt x="9338225" y="963833"/>
                  </a:cubicBezTo>
                  <a:cubicBezTo>
                    <a:pt x="9392593" y="963833"/>
                    <a:pt x="9439382" y="980659"/>
                    <a:pt x="9480734" y="1009579"/>
                  </a:cubicBezTo>
                  <a:lnTo>
                    <a:pt x="9499883" y="1025421"/>
                  </a:lnTo>
                  <a:lnTo>
                    <a:pt x="9467812" y="1003837"/>
                  </a:lnTo>
                  <a:cubicBezTo>
                    <a:pt x="9429647" y="983673"/>
                    <a:pt x="9386952" y="972151"/>
                    <a:pt x="9338225" y="972151"/>
                  </a:cubicBezTo>
                  <a:cubicBezTo>
                    <a:pt x="9240771" y="972151"/>
                    <a:pt x="9167500" y="986681"/>
                    <a:pt x="9106364" y="1008476"/>
                  </a:cubicBezTo>
                  <a:close/>
                  <a:moveTo>
                    <a:pt x="6681198" y="1030040"/>
                  </a:moveTo>
                  <a:lnTo>
                    <a:pt x="6700609" y="1016114"/>
                  </a:lnTo>
                  <a:cubicBezTo>
                    <a:pt x="6741944" y="991050"/>
                    <a:pt x="6788734" y="976467"/>
                    <a:pt x="6843124" y="976467"/>
                  </a:cubicBezTo>
                  <a:cubicBezTo>
                    <a:pt x="6891472" y="976467"/>
                    <a:pt x="6933830" y="981647"/>
                    <a:pt x="6971703" y="990712"/>
                  </a:cubicBezTo>
                  <a:lnTo>
                    <a:pt x="7072527" y="1027959"/>
                  </a:lnTo>
                  <a:lnTo>
                    <a:pt x="6972479" y="996841"/>
                  </a:lnTo>
                  <a:cubicBezTo>
                    <a:pt x="6934388" y="989168"/>
                    <a:pt x="6891770" y="984784"/>
                    <a:pt x="6843123" y="984784"/>
                  </a:cubicBezTo>
                  <a:cubicBezTo>
                    <a:pt x="6794376" y="984784"/>
                    <a:pt x="6751689" y="994533"/>
                    <a:pt x="6713552" y="1011595"/>
                  </a:cubicBezTo>
                  <a:close/>
                  <a:moveTo>
                    <a:pt x="10735644" y="1030041"/>
                  </a:moveTo>
                  <a:lnTo>
                    <a:pt x="10755057" y="1016114"/>
                  </a:lnTo>
                  <a:cubicBezTo>
                    <a:pt x="10796391" y="991050"/>
                    <a:pt x="10843180" y="976467"/>
                    <a:pt x="10897571" y="976467"/>
                  </a:cubicBezTo>
                  <a:cubicBezTo>
                    <a:pt x="10945918" y="976467"/>
                    <a:pt x="10988277" y="981647"/>
                    <a:pt x="11026150" y="990712"/>
                  </a:cubicBezTo>
                  <a:lnTo>
                    <a:pt x="11126971" y="1027958"/>
                  </a:lnTo>
                  <a:lnTo>
                    <a:pt x="11026927" y="996841"/>
                  </a:lnTo>
                  <a:cubicBezTo>
                    <a:pt x="10988836" y="989168"/>
                    <a:pt x="10946218" y="984784"/>
                    <a:pt x="10897571" y="984784"/>
                  </a:cubicBezTo>
                  <a:cubicBezTo>
                    <a:pt x="10848824" y="984784"/>
                    <a:pt x="10806137" y="994533"/>
                    <a:pt x="10768000" y="1011595"/>
                  </a:cubicBezTo>
                  <a:close/>
                  <a:moveTo>
                    <a:pt x="2626750" y="1030041"/>
                  </a:moveTo>
                  <a:lnTo>
                    <a:pt x="2646163" y="1016114"/>
                  </a:lnTo>
                  <a:cubicBezTo>
                    <a:pt x="2687497" y="991050"/>
                    <a:pt x="2734287" y="976467"/>
                    <a:pt x="2788677" y="976467"/>
                  </a:cubicBezTo>
                  <a:cubicBezTo>
                    <a:pt x="2837025" y="976467"/>
                    <a:pt x="2879383" y="981647"/>
                    <a:pt x="2917256" y="990712"/>
                  </a:cubicBezTo>
                  <a:lnTo>
                    <a:pt x="3018077" y="1027958"/>
                  </a:lnTo>
                  <a:lnTo>
                    <a:pt x="2918033" y="996841"/>
                  </a:lnTo>
                  <a:cubicBezTo>
                    <a:pt x="2879942" y="989168"/>
                    <a:pt x="2837324" y="984784"/>
                    <a:pt x="2788677" y="984784"/>
                  </a:cubicBezTo>
                  <a:cubicBezTo>
                    <a:pt x="2739930" y="984784"/>
                    <a:pt x="2697242" y="994533"/>
                    <a:pt x="2659106" y="1011595"/>
                  </a:cubicBezTo>
                  <a:close/>
                  <a:moveTo>
                    <a:pt x="11126004" y="1032585"/>
                  </a:moveTo>
                  <a:lnTo>
                    <a:pt x="11026857" y="1007355"/>
                  </a:lnTo>
                  <a:cubicBezTo>
                    <a:pt x="10988783" y="1001080"/>
                    <a:pt x="10946188" y="997494"/>
                    <a:pt x="10897571" y="997494"/>
                  </a:cubicBezTo>
                  <a:cubicBezTo>
                    <a:pt x="10873203" y="997494"/>
                    <a:pt x="10850350" y="999488"/>
                    <a:pt x="10828824" y="1003227"/>
                  </a:cubicBezTo>
                  <a:lnTo>
                    <a:pt x="10771114" y="1018611"/>
                  </a:lnTo>
                  <a:lnTo>
                    <a:pt x="10798180" y="1004845"/>
                  </a:lnTo>
                  <a:cubicBezTo>
                    <a:pt x="10828348" y="994905"/>
                    <a:pt x="10861266" y="989421"/>
                    <a:pt x="10897571" y="989421"/>
                  </a:cubicBezTo>
                  <a:cubicBezTo>
                    <a:pt x="10945978" y="989421"/>
                    <a:pt x="10988383" y="993800"/>
                    <a:pt x="11026291" y="1001464"/>
                  </a:cubicBezTo>
                  <a:close/>
                  <a:moveTo>
                    <a:pt x="7071561" y="1032586"/>
                  </a:moveTo>
                  <a:lnTo>
                    <a:pt x="6972409" y="1007355"/>
                  </a:lnTo>
                  <a:cubicBezTo>
                    <a:pt x="6934335" y="1001080"/>
                    <a:pt x="6891740" y="997494"/>
                    <a:pt x="6843123" y="997494"/>
                  </a:cubicBezTo>
                  <a:cubicBezTo>
                    <a:pt x="6818755" y="997494"/>
                    <a:pt x="6795902" y="999488"/>
                    <a:pt x="6774376" y="1003227"/>
                  </a:cubicBezTo>
                  <a:lnTo>
                    <a:pt x="6716667" y="1018611"/>
                  </a:lnTo>
                  <a:lnTo>
                    <a:pt x="6743732" y="1004845"/>
                  </a:lnTo>
                  <a:cubicBezTo>
                    <a:pt x="6773900" y="994905"/>
                    <a:pt x="6806818" y="989421"/>
                    <a:pt x="6843123" y="989421"/>
                  </a:cubicBezTo>
                  <a:cubicBezTo>
                    <a:pt x="6891531" y="989421"/>
                    <a:pt x="6933936" y="993800"/>
                    <a:pt x="6971844" y="1001464"/>
                  </a:cubicBezTo>
                  <a:close/>
                  <a:moveTo>
                    <a:pt x="3017116" y="1032587"/>
                  </a:moveTo>
                  <a:lnTo>
                    <a:pt x="2917962" y="1007355"/>
                  </a:lnTo>
                  <a:cubicBezTo>
                    <a:pt x="2879888" y="1001080"/>
                    <a:pt x="2837293" y="997494"/>
                    <a:pt x="2788676" y="997494"/>
                  </a:cubicBezTo>
                  <a:cubicBezTo>
                    <a:pt x="2764308" y="997494"/>
                    <a:pt x="2741455" y="999488"/>
                    <a:pt x="2719929" y="1003227"/>
                  </a:cubicBezTo>
                  <a:lnTo>
                    <a:pt x="2662221" y="1018611"/>
                  </a:lnTo>
                  <a:lnTo>
                    <a:pt x="2689285" y="1004845"/>
                  </a:lnTo>
                  <a:cubicBezTo>
                    <a:pt x="2719453" y="994905"/>
                    <a:pt x="2752372" y="989421"/>
                    <a:pt x="2788677" y="989421"/>
                  </a:cubicBezTo>
                  <a:cubicBezTo>
                    <a:pt x="2837084" y="989421"/>
                    <a:pt x="2879489" y="993800"/>
                    <a:pt x="2917397" y="1001464"/>
                  </a:cubicBezTo>
                  <a:close/>
                  <a:moveTo>
                    <a:pt x="5005704" y="1032915"/>
                  </a:moveTo>
                  <a:lnTo>
                    <a:pt x="5030265" y="1021434"/>
                  </a:lnTo>
                  <a:cubicBezTo>
                    <a:pt x="5095516" y="995008"/>
                    <a:pt x="5174457" y="976467"/>
                    <a:pt x="5283778" y="976467"/>
                  </a:cubicBezTo>
                  <a:cubicBezTo>
                    <a:pt x="5338090" y="976467"/>
                    <a:pt x="5384851" y="991050"/>
                    <a:pt x="5426193" y="1016114"/>
                  </a:cubicBezTo>
                  <a:lnTo>
                    <a:pt x="5444985" y="1029590"/>
                  </a:lnTo>
                  <a:lnTo>
                    <a:pt x="5413385" y="1011595"/>
                  </a:lnTo>
                  <a:cubicBezTo>
                    <a:pt x="5375216" y="994533"/>
                    <a:pt x="5332515" y="984784"/>
                    <a:pt x="5283778" y="984784"/>
                  </a:cubicBezTo>
                  <a:cubicBezTo>
                    <a:pt x="5186305" y="984784"/>
                    <a:pt x="5113048" y="997096"/>
                    <a:pt x="5051939" y="1015563"/>
                  </a:cubicBezTo>
                  <a:close/>
                  <a:moveTo>
                    <a:pt x="951257" y="1032915"/>
                  </a:moveTo>
                  <a:lnTo>
                    <a:pt x="975816" y="1021434"/>
                  </a:lnTo>
                  <a:cubicBezTo>
                    <a:pt x="1041068" y="995008"/>
                    <a:pt x="1120009" y="976467"/>
                    <a:pt x="1229330" y="976467"/>
                  </a:cubicBezTo>
                  <a:cubicBezTo>
                    <a:pt x="1283642" y="976467"/>
                    <a:pt x="1330402" y="991050"/>
                    <a:pt x="1371744" y="1016114"/>
                  </a:cubicBezTo>
                  <a:lnTo>
                    <a:pt x="1390536" y="1029589"/>
                  </a:lnTo>
                  <a:lnTo>
                    <a:pt x="1358937" y="1011595"/>
                  </a:lnTo>
                  <a:cubicBezTo>
                    <a:pt x="1320768" y="994533"/>
                    <a:pt x="1278067" y="984784"/>
                    <a:pt x="1229330" y="984784"/>
                  </a:cubicBezTo>
                  <a:cubicBezTo>
                    <a:pt x="1131856" y="984784"/>
                    <a:pt x="1058601" y="997096"/>
                    <a:pt x="997492" y="1015563"/>
                  </a:cubicBezTo>
                  <a:close/>
                  <a:moveTo>
                    <a:pt x="9060150" y="1032916"/>
                  </a:moveTo>
                  <a:lnTo>
                    <a:pt x="9084711" y="1021434"/>
                  </a:lnTo>
                  <a:cubicBezTo>
                    <a:pt x="9149963" y="995008"/>
                    <a:pt x="9228904" y="976467"/>
                    <a:pt x="9338225" y="976467"/>
                  </a:cubicBezTo>
                  <a:cubicBezTo>
                    <a:pt x="9392537" y="976467"/>
                    <a:pt x="9439297" y="991050"/>
                    <a:pt x="9480638" y="1016114"/>
                  </a:cubicBezTo>
                  <a:lnTo>
                    <a:pt x="9499432" y="1029590"/>
                  </a:lnTo>
                  <a:lnTo>
                    <a:pt x="9467831" y="1011595"/>
                  </a:lnTo>
                  <a:cubicBezTo>
                    <a:pt x="9429663" y="994533"/>
                    <a:pt x="9386962" y="984784"/>
                    <a:pt x="9338225" y="984784"/>
                  </a:cubicBezTo>
                  <a:cubicBezTo>
                    <a:pt x="9240751" y="984784"/>
                    <a:pt x="9167495" y="997096"/>
                    <a:pt x="9106387" y="1015563"/>
                  </a:cubicBezTo>
                  <a:close/>
                  <a:moveTo>
                    <a:pt x="6610887" y="1034402"/>
                  </a:moveTo>
                  <a:lnTo>
                    <a:pt x="6528742" y="954109"/>
                  </a:lnTo>
                  <a:cubicBezTo>
                    <a:pt x="6399291" y="804538"/>
                    <a:pt x="6307116" y="605111"/>
                    <a:pt x="6063730" y="605111"/>
                  </a:cubicBezTo>
                  <a:cubicBezTo>
                    <a:pt x="5820345" y="605111"/>
                    <a:pt x="5727389" y="804538"/>
                    <a:pt x="5597509" y="954109"/>
                  </a:cubicBezTo>
                  <a:lnTo>
                    <a:pt x="5522526" y="1027222"/>
                  </a:lnTo>
                  <a:lnTo>
                    <a:pt x="5580177" y="961847"/>
                  </a:lnTo>
                  <a:cubicBezTo>
                    <a:pt x="5721435" y="777098"/>
                    <a:pt x="5810254" y="508373"/>
                    <a:pt x="6064131" y="508373"/>
                  </a:cubicBezTo>
                  <a:cubicBezTo>
                    <a:pt x="6318006" y="508373"/>
                    <a:pt x="6406205" y="777098"/>
                    <a:pt x="6547060" y="961847"/>
                  </a:cubicBezTo>
                  <a:close/>
                  <a:moveTo>
                    <a:pt x="10665337" y="1034405"/>
                  </a:moveTo>
                  <a:lnTo>
                    <a:pt x="10583189" y="954109"/>
                  </a:lnTo>
                  <a:cubicBezTo>
                    <a:pt x="10453739" y="804538"/>
                    <a:pt x="10361564" y="605111"/>
                    <a:pt x="10118178" y="605111"/>
                  </a:cubicBezTo>
                  <a:cubicBezTo>
                    <a:pt x="9874792" y="605111"/>
                    <a:pt x="9781836" y="804538"/>
                    <a:pt x="9651956" y="954109"/>
                  </a:cubicBezTo>
                  <a:lnTo>
                    <a:pt x="9576972" y="1027222"/>
                  </a:lnTo>
                  <a:lnTo>
                    <a:pt x="9634624" y="961847"/>
                  </a:lnTo>
                  <a:cubicBezTo>
                    <a:pt x="9775882" y="777098"/>
                    <a:pt x="9864702" y="508373"/>
                    <a:pt x="10118578" y="508373"/>
                  </a:cubicBezTo>
                  <a:cubicBezTo>
                    <a:pt x="10372454" y="508373"/>
                    <a:pt x="10460653" y="777098"/>
                    <a:pt x="10601507" y="961847"/>
                  </a:cubicBezTo>
                  <a:close/>
                  <a:moveTo>
                    <a:pt x="2556445" y="1034407"/>
                  </a:moveTo>
                  <a:lnTo>
                    <a:pt x="2474295" y="954109"/>
                  </a:lnTo>
                  <a:cubicBezTo>
                    <a:pt x="2344844" y="804538"/>
                    <a:pt x="2252669" y="605111"/>
                    <a:pt x="2009283" y="605111"/>
                  </a:cubicBezTo>
                  <a:cubicBezTo>
                    <a:pt x="1765897" y="605111"/>
                    <a:pt x="1672941" y="804538"/>
                    <a:pt x="1543061" y="954109"/>
                  </a:cubicBezTo>
                  <a:lnTo>
                    <a:pt x="1468082" y="1027217"/>
                  </a:lnTo>
                  <a:lnTo>
                    <a:pt x="1525730" y="961847"/>
                  </a:lnTo>
                  <a:cubicBezTo>
                    <a:pt x="1666988" y="777098"/>
                    <a:pt x="1755807" y="508373"/>
                    <a:pt x="2009683" y="508373"/>
                  </a:cubicBezTo>
                  <a:cubicBezTo>
                    <a:pt x="2263560" y="508373"/>
                    <a:pt x="2351758" y="777098"/>
                    <a:pt x="2492613" y="961847"/>
                  </a:cubicBezTo>
                  <a:close/>
                  <a:moveTo>
                    <a:pt x="6613100" y="1036355"/>
                  </a:moveTo>
                  <a:lnTo>
                    <a:pt x="6612393" y="1035874"/>
                  </a:lnTo>
                  <a:lnTo>
                    <a:pt x="6611707" y="1035204"/>
                  </a:lnTo>
                  <a:close/>
                  <a:moveTo>
                    <a:pt x="10667550" y="1036357"/>
                  </a:moveTo>
                  <a:lnTo>
                    <a:pt x="10666841" y="1035874"/>
                  </a:lnTo>
                  <a:lnTo>
                    <a:pt x="10666153" y="1035202"/>
                  </a:lnTo>
                  <a:close/>
                  <a:moveTo>
                    <a:pt x="2558658" y="1036358"/>
                  </a:moveTo>
                  <a:lnTo>
                    <a:pt x="2557946" y="1035874"/>
                  </a:lnTo>
                  <a:lnTo>
                    <a:pt x="2557256" y="1035200"/>
                  </a:lnTo>
                  <a:close/>
                  <a:moveTo>
                    <a:pt x="8954817" y="1037425"/>
                  </a:moveTo>
                  <a:lnTo>
                    <a:pt x="8948728" y="1035299"/>
                  </a:lnTo>
                  <a:cubicBezTo>
                    <a:pt x="8852713" y="995646"/>
                    <a:pt x="8753420" y="954714"/>
                    <a:pt x="8558032" y="954714"/>
                  </a:cubicBezTo>
                  <a:cubicBezTo>
                    <a:pt x="8383250" y="954714"/>
                    <a:pt x="8286536" y="987047"/>
                    <a:pt x="8197803" y="1022809"/>
                  </a:cubicBezTo>
                  <a:lnTo>
                    <a:pt x="8162538" y="1037061"/>
                  </a:lnTo>
                  <a:lnTo>
                    <a:pt x="8204488" y="1016546"/>
                  </a:lnTo>
                  <a:cubicBezTo>
                    <a:pt x="8295645" y="972285"/>
                    <a:pt x="8388747" y="935364"/>
                    <a:pt x="8558432" y="935364"/>
                  </a:cubicBezTo>
                  <a:cubicBezTo>
                    <a:pt x="8752181" y="935364"/>
                    <a:pt x="8849655" y="984611"/>
                    <a:pt x="8947429" y="1033858"/>
                  </a:cubicBezTo>
                  <a:close/>
                  <a:moveTo>
                    <a:pt x="845920" y="1037425"/>
                  </a:moveTo>
                  <a:lnTo>
                    <a:pt x="839834" y="1035299"/>
                  </a:lnTo>
                  <a:cubicBezTo>
                    <a:pt x="743819" y="995646"/>
                    <a:pt x="644525" y="954714"/>
                    <a:pt x="449137" y="954714"/>
                  </a:cubicBezTo>
                  <a:cubicBezTo>
                    <a:pt x="274355" y="954714"/>
                    <a:pt x="177640" y="987047"/>
                    <a:pt x="88908" y="1022809"/>
                  </a:cubicBezTo>
                  <a:lnTo>
                    <a:pt x="53640" y="1037062"/>
                  </a:lnTo>
                  <a:lnTo>
                    <a:pt x="95593" y="1016546"/>
                  </a:lnTo>
                  <a:cubicBezTo>
                    <a:pt x="186750" y="972285"/>
                    <a:pt x="279852" y="935364"/>
                    <a:pt x="449537" y="935364"/>
                  </a:cubicBezTo>
                  <a:cubicBezTo>
                    <a:pt x="643286" y="935364"/>
                    <a:pt x="740760" y="984611"/>
                    <a:pt x="838534" y="1033858"/>
                  </a:cubicBezTo>
                  <a:close/>
                  <a:moveTo>
                    <a:pt x="4900371" y="1037426"/>
                  </a:moveTo>
                  <a:lnTo>
                    <a:pt x="4894280" y="1035299"/>
                  </a:lnTo>
                  <a:cubicBezTo>
                    <a:pt x="4798266" y="995646"/>
                    <a:pt x="4698973" y="954714"/>
                    <a:pt x="4503584" y="954714"/>
                  </a:cubicBezTo>
                  <a:cubicBezTo>
                    <a:pt x="4328803" y="954714"/>
                    <a:pt x="4232089" y="987047"/>
                    <a:pt x="4143355" y="1022809"/>
                  </a:cubicBezTo>
                  <a:lnTo>
                    <a:pt x="4108091" y="1037061"/>
                  </a:lnTo>
                  <a:lnTo>
                    <a:pt x="4150040" y="1016546"/>
                  </a:lnTo>
                  <a:cubicBezTo>
                    <a:pt x="4241198" y="972285"/>
                    <a:pt x="4334300" y="935364"/>
                    <a:pt x="4503985" y="935364"/>
                  </a:cubicBezTo>
                  <a:cubicBezTo>
                    <a:pt x="4697733" y="935364"/>
                    <a:pt x="4795208" y="984611"/>
                    <a:pt x="4892982" y="1033858"/>
                  </a:cubicBezTo>
                  <a:close/>
                  <a:moveTo>
                    <a:pt x="12135535" y="1037797"/>
                  </a:moveTo>
                  <a:lnTo>
                    <a:pt x="12071854" y="1003356"/>
                  </a:lnTo>
                  <a:cubicBezTo>
                    <a:pt x="11973119" y="945345"/>
                    <a:pt x="11874351" y="886121"/>
                    <a:pt x="11676964" y="886121"/>
                  </a:cubicBezTo>
                  <a:cubicBezTo>
                    <a:pt x="11482496" y="886121"/>
                    <a:pt x="11384362" y="943502"/>
                    <a:pt x="11286438" y="1000883"/>
                  </a:cubicBezTo>
                  <a:lnTo>
                    <a:pt x="11224560" y="1035694"/>
                  </a:lnTo>
                  <a:lnTo>
                    <a:pt x="11306531" y="978910"/>
                  </a:lnTo>
                  <a:cubicBezTo>
                    <a:pt x="11398623" y="913398"/>
                    <a:pt x="11495800" y="851741"/>
                    <a:pt x="11677365" y="851741"/>
                  </a:cubicBezTo>
                  <a:cubicBezTo>
                    <a:pt x="11873552" y="851741"/>
                    <a:pt x="11971616" y="923782"/>
                    <a:pt x="12070207" y="994609"/>
                  </a:cubicBezTo>
                  <a:close/>
                  <a:moveTo>
                    <a:pt x="8081088" y="1037797"/>
                  </a:moveTo>
                  <a:lnTo>
                    <a:pt x="8017406" y="1003356"/>
                  </a:lnTo>
                  <a:cubicBezTo>
                    <a:pt x="7918672" y="945346"/>
                    <a:pt x="7819903" y="886121"/>
                    <a:pt x="7622516" y="886121"/>
                  </a:cubicBezTo>
                  <a:cubicBezTo>
                    <a:pt x="7428048" y="886121"/>
                    <a:pt x="7329914" y="943502"/>
                    <a:pt x="7231991" y="1000883"/>
                  </a:cubicBezTo>
                  <a:lnTo>
                    <a:pt x="7170114" y="1035693"/>
                  </a:lnTo>
                  <a:lnTo>
                    <a:pt x="7252083" y="978910"/>
                  </a:lnTo>
                  <a:cubicBezTo>
                    <a:pt x="7344175" y="913398"/>
                    <a:pt x="7441352" y="851741"/>
                    <a:pt x="7622917" y="851741"/>
                  </a:cubicBezTo>
                  <a:cubicBezTo>
                    <a:pt x="7819104" y="851741"/>
                    <a:pt x="7917168" y="923782"/>
                    <a:pt x="8015760" y="994610"/>
                  </a:cubicBezTo>
                  <a:close/>
                  <a:moveTo>
                    <a:pt x="4026641" y="1037797"/>
                  </a:moveTo>
                  <a:lnTo>
                    <a:pt x="3962958" y="1003356"/>
                  </a:lnTo>
                  <a:cubicBezTo>
                    <a:pt x="3864225" y="945346"/>
                    <a:pt x="3765457" y="886121"/>
                    <a:pt x="3568070" y="886121"/>
                  </a:cubicBezTo>
                  <a:cubicBezTo>
                    <a:pt x="3373601" y="886121"/>
                    <a:pt x="3275467" y="943502"/>
                    <a:pt x="3177543" y="1000883"/>
                  </a:cubicBezTo>
                  <a:lnTo>
                    <a:pt x="3115671" y="1035691"/>
                  </a:lnTo>
                  <a:lnTo>
                    <a:pt x="3197637" y="978910"/>
                  </a:lnTo>
                  <a:cubicBezTo>
                    <a:pt x="3289728" y="913398"/>
                    <a:pt x="3386905" y="851741"/>
                    <a:pt x="3568470" y="851741"/>
                  </a:cubicBezTo>
                  <a:cubicBezTo>
                    <a:pt x="3764657" y="851741"/>
                    <a:pt x="3862721" y="923782"/>
                    <a:pt x="3961312" y="994610"/>
                  </a:cubicBezTo>
                  <a:close/>
                  <a:moveTo>
                    <a:pt x="10664373" y="1038521"/>
                  </a:moveTo>
                  <a:lnTo>
                    <a:pt x="10583476" y="976974"/>
                  </a:lnTo>
                  <a:cubicBezTo>
                    <a:pt x="10454123" y="860639"/>
                    <a:pt x="10362023" y="705525"/>
                    <a:pt x="10118338" y="705525"/>
                  </a:cubicBezTo>
                  <a:cubicBezTo>
                    <a:pt x="9874652" y="705525"/>
                    <a:pt x="9782114" y="860639"/>
                    <a:pt x="9652375" y="976974"/>
                  </a:cubicBezTo>
                  <a:lnTo>
                    <a:pt x="9572208" y="1037804"/>
                  </a:lnTo>
                  <a:lnTo>
                    <a:pt x="9634318" y="980136"/>
                  </a:lnTo>
                  <a:cubicBezTo>
                    <a:pt x="9775495" y="828976"/>
                    <a:pt x="9864439" y="609108"/>
                    <a:pt x="10118577" y="609108"/>
                  </a:cubicBezTo>
                  <a:cubicBezTo>
                    <a:pt x="10372716" y="609108"/>
                    <a:pt x="10460868" y="828976"/>
                    <a:pt x="10601636" y="980136"/>
                  </a:cubicBezTo>
                  <a:close/>
                  <a:moveTo>
                    <a:pt x="6609926" y="1038521"/>
                  </a:moveTo>
                  <a:lnTo>
                    <a:pt x="6529028" y="976974"/>
                  </a:lnTo>
                  <a:cubicBezTo>
                    <a:pt x="6399675" y="860639"/>
                    <a:pt x="6307575" y="705525"/>
                    <a:pt x="6063890" y="705525"/>
                  </a:cubicBezTo>
                  <a:cubicBezTo>
                    <a:pt x="5820205" y="705525"/>
                    <a:pt x="5727667" y="860639"/>
                    <a:pt x="5597928" y="976974"/>
                  </a:cubicBezTo>
                  <a:lnTo>
                    <a:pt x="5517758" y="1037806"/>
                  </a:lnTo>
                  <a:lnTo>
                    <a:pt x="5579871" y="980136"/>
                  </a:lnTo>
                  <a:cubicBezTo>
                    <a:pt x="5721048" y="828976"/>
                    <a:pt x="5809993" y="609108"/>
                    <a:pt x="6064131" y="609108"/>
                  </a:cubicBezTo>
                  <a:cubicBezTo>
                    <a:pt x="6318268" y="609108"/>
                    <a:pt x="6406420" y="828976"/>
                    <a:pt x="6547188" y="980136"/>
                  </a:cubicBezTo>
                  <a:close/>
                  <a:moveTo>
                    <a:pt x="2555479" y="1038522"/>
                  </a:moveTo>
                  <a:lnTo>
                    <a:pt x="2474581" y="976974"/>
                  </a:lnTo>
                  <a:cubicBezTo>
                    <a:pt x="2345228" y="860639"/>
                    <a:pt x="2253128" y="705525"/>
                    <a:pt x="2009443" y="705525"/>
                  </a:cubicBezTo>
                  <a:cubicBezTo>
                    <a:pt x="1765757" y="705525"/>
                    <a:pt x="1673219" y="860639"/>
                    <a:pt x="1543480" y="976974"/>
                  </a:cubicBezTo>
                  <a:lnTo>
                    <a:pt x="1463312" y="1037806"/>
                  </a:lnTo>
                  <a:lnTo>
                    <a:pt x="1525423" y="980136"/>
                  </a:lnTo>
                  <a:cubicBezTo>
                    <a:pt x="1666600" y="828976"/>
                    <a:pt x="1755544" y="609108"/>
                    <a:pt x="2009683" y="609108"/>
                  </a:cubicBezTo>
                  <a:cubicBezTo>
                    <a:pt x="2263821" y="609108"/>
                    <a:pt x="2351973" y="828976"/>
                    <a:pt x="2492741" y="980136"/>
                  </a:cubicBezTo>
                  <a:close/>
                  <a:moveTo>
                    <a:pt x="11223856" y="1040919"/>
                  </a:moveTo>
                  <a:lnTo>
                    <a:pt x="11306351" y="994183"/>
                  </a:lnTo>
                  <a:cubicBezTo>
                    <a:pt x="11398389" y="940641"/>
                    <a:pt x="11495459" y="890288"/>
                    <a:pt x="11676725" y="890438"/>
                  </a:cubicBezTo>
                  <a:cubicBezTo>
                    <a:pt x="11873451" y="890438"/>
                    <a:pt x="11971201" y="949258"/>
                    <a:pt x="12069804" y="1007235"/>
                  </a:cubicBezTo>
                  <a:lnTo>
                    <a:pt x="12129526" y="1039538"/>
                  </a:lnTo>
                  <a:lnTo>
                    <a:pt x="12071856" y="1015297"/>
                  </a:lnTo>
                  <a:cubicBezTo>
                    <a:pt x="11973129" y="970192"/>
                    <a:pt x="11874391" y="924098"/>
                    <a:pt x="11677124" y="924098"/>
                  </a:cubicBezTo>
                  <a:cubicBezTo>
                    <a:pt x="11483096" y="924098"/>
                    <a:pt x="11384962" y="968727"/>
                    <a:pt x="11286928" y="1013358"/>
                  </a:cubicBezTo>
                  <a:close/>
                  <a:moveTo>
                    <a:pt x="7169408" y="1040919"/>
                  </a:moveTo>
                  <a:lnTo>
                    <a:pt x="7251903" y="994183"/>
                  </a:lnTo>
                  <a:cubicBezTo>
                    <a:pt x="7343942" y="940641"/>
                    <a:pt x="7441012" y="890288"/>
                    <a:pt x="7622277" y="890438"/>
                  </a:cubicBezTo>
                  <a:cubicBezTo>
                    <a:pt x="7819004" y="890438"/>
                    <a:pt x="7916753" y="949258"/>
                    <a:pt x="8015356" y="1007235"/>
                  </a:cubicBezTo>
                  <a:lnTo>
                    <a:pt x="8075077" y="1039537"/>
                  </a:lnTo>
                  <a:lnTo>
                    <a:pt x="8017408" y="1015296"/>
                  </a:lnTo>
                  <a:cubicBezTo>
                    <a:pt x="7918682" y="970192"/>
                    <a:pt x="7819944" y="924098"/>
                    <a:pt x="7622676" y="924098"/>
                  </a:cubicBezTo>
                  <a:cubicBezTo>
                    <a:pt x="7428648" y="924098"/>
                    <a:pt x="7330514" y="968727"/>
                    <a:pt x="7232480" y="1013358"/>
                  </a:cubicBezTo>
                  <a:close/>
                  <a:moveTo>
                    <a:pt x="3114962" y="1040919"/>
                  </a:moveTo>
                  <a:lnTo>
                    <a:pt x="3197456" y="994183"/>
                  </a:lnTo>
                  <a:cubicBezTo>
                    <a:pt x="3289494" y="940641"/>
                    <a:pt x="3386565" y="890288"/>
                    <a:pt x="3567830" y="890438"/>
                  </a:cubicBezTo>
                  <a:cubicBezTo>
                    <a:pt x="3764557" y="890438"/>
                    <a:pt x="3862306" y="949258"/>
                    <a:pt x="3960909" y="1007235"/>
                  </a:cubicBezTo>
                  <a:lnTo>
                    <a:pt x="4020630" y="1039536"/>
                  </a:lnTo>
                  <a:lnTo>
                    <a:pt x="3962962" y="1015296"/>
                  </a:lnTo>
                  <a:cubicBezTo>
                    <a:pt x="3864234" y="970192"/>
                    <a:pt x="3765496" y="924098"/>
                    <a:pt x="3568230" y="924098"/>
                  </a:cubicBezTo>
                  <a:cubicBezTo>
                    <a:pt x="3374201" y="924098"/>
                    <a:pt x="3276067" y="968727"/>
                    <a:pt x="3178033" y="1013358"/>
                  </a:cubicBezTo>
                  <a:close/>
                  <a:moveTo>
                    <a:pt x="10742464" y="1043183"/>
                  </a:moveTo>
                  <a:lnTo>
                    <a:pt x="10768666" y="1031581"/>
                  </a:lnTo>
                  <a:cubicBezTo>
                    <a:pt x="10806539" y="1020723"/>
                    <a:pt x="10848925" y="1014519"/>
                    <a:pt x="10897332" y="1014519"/>
                  </a:cubicBezTo>
                  <a:cubicBezTo>
                    <a:pt x="10994146" y="1014519"/>
                    <a:pt x="11067037" y="1025676"/>
                    <a:pt x="11127978" y="1042412"/>
                  </a:cubicBezTo>
                  <a:lnTo>
                    <a:pt x="11129459" y="1042917"/>
                  </a:lnTo>
                  <a:lnTo>
                    <a:pt x="11128915" y="1042767"/>
                  </a:lnTo>
                  <a:cubicBezTo>
                    <a:pt x="11067885" y="1030803"/>
                    <a:pt x="10994784" y="1022834"/>
                    <a:pt x="10897570" y="1022834"/>
                  </a:cubicBezTo>
                  <a:cubicBezTo>
                    <a:pt x="10848983" y="1022834"/>
                    <a:pt x="10806422" y="1027266"/>
                    <a:pt x="10768383" y="1035022"/>
                  </a:cubicBezTo>
                  <a:close/>
                  <a:moveTo>
                    <a:pt x="6688015" y="1043183"/>
                  </a:moveTo>
                  <a:lnTo>
                    <a:pt x="6714218" y="1031581"/>
                  </a:lnTo>
                  <a:cubicBezTo>
                    <a:pt x="6752092" y="1020723"/>
                    <a:pt x="6794477" y="1014519"/>
                    <a:pt x="6842884" y="1014519"/>
                  </a:cubicBezTo>
                  <a:cubicBezTo>
                    <a:pt x="6939699" y="1014519"/>
                    <a:pt x="7012589" y="1025676"/>
                    <a:pt x="7073530" y="1042412"/>
                  </a:cubicBezTo>
                  <a:lnTo>
                    <a:pt x="7075010" y="1042916"/>
                  </a:lnTo>
                  <a:lnTo>
                    <a:pt x="7074468" y="1042767"/>
                  </a:lnTo>
                  <a:cubicBezTo>
                    <a:pt x="7013438" y="1030803"/>
                    <a:pt x="6940337" y="1022834"/>
                    <a:pt x="6843123" y="1022834"/>
                  </a:cubicBezTo>
                  <a:cubicBezTo>
                    <a:pt x="6794536" y="1022834"/>
                    <a:pt x="6751975" y="1027266"/>
                    <a:pt x="6713936" y="1035022"/>
                  </a:cubicBezTo>
                  <a:close/>
                  <a:moveTo>
                    <a:pt x="2633566" y="1043183"/>
                  </a:moveTo>
                  <a:lnTo>
                    <a:pt x="2659771" y="1031581"/>
                  </a:lnTo>
                  <a:cubicBezTo>
                    <a:pt x="2697644" y="1020723"/>
                    <a:pt x="2740029" y="1014519"/>
                    <a:pt x="2788437" y="1014519"/>
                  </a:cubicBezTo>
                  <a:cubicBezTo>
                    <a:pt x="2885251" y="1014519"/>
                    <a:pt x="2958142" y="1025676"/>
                    <a:pt x="3019083" y="1042412"/>
                  </a:cubicBezTo>
                  <a:lnTo>
                    <a:pt x="3020565" y="1042917"/>
                  </a:lnTo>
                  <a:lnTo>
                    <a:pt x="3020021" y="1042767"/>
                  </a:lnTo>
                  <a:cubicBezTo>
                    <a:pt x="2958990" y="1030803"/>
                    <a:pt x="2885890" y="1022834"/>
                    <a:pt x="2788676" y="1022834"/>
                  </a:cubicBezTo>
                  <a:cubicBezTo>
                    <a:pt x="2740088" y="1022834"/>
                    <a:pt x="2697527" y="1027266"/>
                    <a:pt x="2659488" y="1035022"/>
                  </a:cubicBezTo>
                  <a:close/>
                  <a:moveTo>
                    <a:pt x="9072116" y="1043563"/>
                  </a:moveTo>
                  <a:lnTo>
                    <a:pt x="9106391" y="1034265"/>
                  </a:lnTo>
                  <a:cubicBezTo>
                    <a:pt x="9167380" y="1022473"/>
                    <a:pt x="9240690" y="1014519"/>
                    <a:pt x="9337984" y="1014519"/>
                  </a:cubicBezTo>
                  <a:cubicBezTo>
                    <a:pt x="9386421" y="1014519"/>
                    <a:pt x="9428850" y="1020723"/>
                    <a:pt x="9466778" y="1031581"/>
                  </a:cubicBezTo>
                  <a:lnTo>
                    <a:pt x="9492104" y="1042774"/>
                  </a:lnTo>
                  <a:lnTo>
                    <a:pt x="9467447" y="1035022"/>
                  </a:lnTo>
                  <a:cubicBezTo>
                    <a:pt x="9429376" y="1027266"/>
                    <a:pt x="9386801" y="1022834"/>
                    <a:pt x="9338224" y="1022834"/>
                  </a:cubicBezTo>
                  <a:cubicBezTo>
                    <a:pt x="9241069" y="1022834"/>
                    <a:pt x="9168039" y="1028420"/>
                    <a:pt x="9107071" y="1036799"/>
                  </a:cubicBezTo>
                  <a:close/>
                  <a:moveTo>
                    <a:pt x="963222" y="1043563"/>
                  </a:moveTo>
                  <a:lnTo>
                    <a:pt x="997496" y="1034265"/>
                  </a:lnTo>
                  <a:cubicBezTo>
                    <a:pt x="1058485" y="1022473"/>
                    <a:pt x="1131795" y="1014519"/>
                    <a:pt x="1229089" y="1014519"/>
                  </a:cubicBezTo>
                  <a:cubicBezTo>
                    <a:pt x="1277527" y="1014519"/>
                    <a:pt x="1319956" y="1020723"/>
                    <a:pt x="1357883" y="1031581"/>
                  </a:cubicBezTo>
                  <a:lnTo>
                    <a:pt x="1383209" y="1042774"/>
                  </a:lnTo>
                  <a:lnTo>
                    <a:pt x="1358552" y="1035022"/>
                  </a:lnTo>
                  <a:cubicBezTo>
                    <a:pt x="1320482" y="1027266"/>
                    <a:pt x="1277907" y="1022834"/>
                    <a:pt x="1229329" y="1022834"/>
                  </a:cubicBezTo>
                  <a:cubicBezTo>
                    <a:pt x="1132175" y="1022834"/>
                    <a:pt x="1059144" y="1028420"/>
                    <a:pt x="998176" y="1036799"/>
                  </a:cubicBezTo>
                  <a:close/>
                  <a:moveTo>
                    <a:pt x="5017667" y="1043564"/>
                  </a:moveTo>
                  <a:lnTo>
                    <a:pt x="5051945" y="1034265"/>
                  </a:lnTo>
                  <a:cubicBezTo>
                    <a:pt x="5112932" y="1022473"/>
                    <a:pt x="5186243" y="1014519"/>
                    <a:pt x="5283537" y="1014519"/>
                  </a:cubicBezTo>
                  <a:cubicBezTo>
                    <a:pt x="5331975" y="1014519"/>
                    <a:pt x="5374404" y="1020723"/>
                    <a:pt x="5412331" y="1031581"/>
                  </a:cubicBezTo>
                  <a:lnTo>
                    <a:pt x="5437658" y="1042774"/>
                  </a:lnTo>
                  <a:lnTo>
                    <a:pt x="5413001" y="1035022"/>
                  </a:lnTo>
                  <a:cubicBezTo>
                    <a:pt x="5374930" y="1027266"/>
                    <a:pt x="5332355" y="1022834"/>
                    <a:pt x="5283778" y="1022834"/>
                  </a:cubicBezTo>
                  <a:cubicBezTo>
                    <a:pt x="5186623" y="1022834"/>
                    <a:pt x="5113592" y="1028420"/>
                    <a:pt x="5052625" y="1036799"/>
                  </a:cubicBezTo>
                  <a:close/>
                  <a:moveTo>
                    <a:pt x="8155590" y="1044693"/>
                  </a:moveTo>
                  <a:lnTo>
                    <a:pt x="8204757" y="1025019"/>
                  </a:lnTo>
                  <a:cubicBezTo>
                    <a:pt x="8296364" y="988661"/>
                    <a:pt x="8389106" y="958712"/>
                    <a:pt x="8558431" y="958712"/>
                  </a:cubicBezTo>
                  <a:cubicBezTo>
                    <a:pt x="8752460" y="958712"/>
                    <a:pt x="8850055" y="998944"/>
                    <a:pt x="8947819" y="1039177"/>
                  </a:cubicBezTo>
                  <a:lnTo>
                    <a:pt x="8953293" y="1041338"/>
                  </a:lnTo>
                  <a:lnTo>
                    <a:pt x="8948728" y="1040099"/>
                  </a:lnTo>
                  <a:cubicBezTo>
                    <a:pt x="8852713" y="1009400"/>
                    <a:pt x="8753499" y="977422"/>
                    <a:pt x="8558192" y="977422"/>
                  </a:cubicBezTo>
                  <a:cubicBezTo>
                    <a:pt x="8441750" y="977422"/>
                    <a:pt x="8360165" y="988574"/>
                    <a:pt x="8292391" y="1004264"/>
                  </a:cubicBezTo>
                  <a:close/>
                  <a:moveTo>
                    <a:pt x="4101143" y="1044693"/>
                  </a:moveTo>
                  <a:lnTo>
                    <a:pt x="4150309" y="1025019"/>
                  </a:lnTo>
                  <a:cubicBezTo>
                    <a:pt x="4241917" y="988661"/>
                    <a:pt x="4334659" y="958712"/>
                    <a:pt x="4503985" y="958712"/>
                  </a:cubicBezTo>
                  <a:cubicBezTo>
                    <a:pt x="4698013" y="958712"/>
                    <a:pt x="4795608" y="998944"/>
                    <a:pt x="4893372" y="1039177"/>
                  </a:cubicBezTo>
                  <a:lnTo>
                    <a:pt x="4898846" y="1041338"/>
                  </a:lnTo>
                  <a:lnTo>
                    <a:pt x="4894280" y="1040099"/>
                  </a:lnTo>
                  <a:cubicBezTo>
                    <a:pt x="4798266" y="1009400"/>
                    <a:pt x="4699053" y="977422"/>
                    <a:pt x="4503745" y="977422"/>
                  </a:cubicBezTo>
                  <a:cubicBezTo>
                    <a:pt x="4387303" y="977422"/>
                    <a:pt x="4305717" y="988574"/>
                    <a:pt x="4237943" y="1004264"/>
                  </a:cubicBezTo>
                  <a:close/>
                  <a:moveTo>
                    <a:pt x="46689" y="1044694"/>
                  </a:moveTo>
                  <a:lnTo>
                    <a:pt x="95862" y="1025019"/>
                  </a:lnTo>
                  <a:cubicBezTo>
                    <a:pt x="187469" y="988661"/>
                    <a:pt x="280211" y="958712"/>
                    <a:pt x="449537" y="958712"/>
                  </a:cubicBezTo>
                  <a:cubicBezTo>
                    <a:pt x="643566" y="958712"/>
                    <a:pt x="741160" y="998944"/>
                    <a:pt x="838924" y="1039177"/>
                  </a:cubicBezTo>
                  <a:lnTo>
                    <a:pt x="844398" y="1041338"/>
                  </a:lnTo>
                  <a:lnTo>
                    <a:pt x="839833" y="1040099"/>
                  </a:lnTo>
                  <a:cubicBezTo>
                    <a:pt x="743818" y="1009400"/>
                    <a:pt x="644603" y="977422"/>
                    <a:pt x="449297" y="977422"/>
                  </a:cubicBezTo>
                  <a:cubicBezTo>
                    <a:pt x="332855" y="977422"/>
                    <a:pt x="251270" y="988574"/>
                    <a:pt x="183496" y="1004264"/>
                  </a:cubicBezTo>
                  <a:close/>
                  <a:moveTo>
                    <a:pt x="12132276" y="1045417"/>
                  </a:moveTo>
                  <a:lnTo>
                    <a:pt x="12071791" y="1027232"/>
                  </a:lnTo>
                  <a:cubicBezTo>
                    <a:pt x="11973094" y="994989"/>
                    <a:pt x="11874431" y="962071"/>
                    <a:pt x="11677284" y="962071"/>
                  </a:cubicBezTo>
                  <a:cubicBezTo>
                    <a:pt x="11482896" y="962071"/>
                    <a:pt x="11384762" y="994049"/>
                    <a:pt x="11286818" y="1026028"/>
                  </a:cubicBezTo>
                  <a:lnTo>
                    <a:pt x="11236997" y="1039825"/>
                  </a:lnTo>
                  <a:lnTo>
                    <a:pt x="11306267" y="1009318"/>
                  </a:lnTo>
                  <a:cubicBezTo>
                    <a:pt x="11398437" y="967640"/>
                    <a:pt x="11495704" y="928415"/>
                    <a:pt x="11677044" y="928415"/>
                  </a:cubicBezTo>
                  <a:cubicBezTo>
                    <a:pt x="11873411" y="928415"/>
                    <a:pt x="11971340" y="974194"/>
                    <a:pt x="12070057" y="1019277"/>
                  </a:cubicBezTo>
                  <a:close/>
                  <a:moveTo>
                    <a:pt x="8077831" y="1045418"/>
                  </a:moveTo>
                  <a:lnTo>
                    <a:pt x="8017343" y="1027232"/>
                  </a:lnTo>
                  <a:cubicBezTo>
                    <a:pt x="7918647" y="994989"/>
                    <a:pt x="7819983" y="962071"/>
                    <a:pt x="7622836" y="962071"/>
                  </a:cubicBezTo>
                  <a:cubicBezTo>
                    <a:pt x="7428448" y="962071"/>
                    <a:pt x="7330314" y="994049"/>
                    <a:pt x="7232370" y="1026028"/>
                  </a:cubicBezTo>
                  <a:lnTo>
                    <a:pt x="7182548" y="1039825"/>
                  </a:lnTo>
                  <a:lnTo>
                    <a:pt x="7251819" y="1009318"/>
                  </a:lnTo>
                  <a:cubicBezTo>
                    <a:pt x="7343989" y="967640"/>
                    <a:pt x="7441257" y="928415"/>
                    <a:pt x="7622597" y="928415"/>
                  </a:cubicBezTo>
                  <a:cubicBezTo>
                    <a:pt x="7818964" y="928415"/>
                    <a:pt x="7916893" y="974194"/>
                    <a:pt x="8015609" y="1019276"/>
                  </a:cubicBezTo>
                  <a:close/>
                  <a:moveTo>
                    <a:pt x="4023384" y="1045418"/>
                  </a:moveTo>
                  <a:lnTo>
                    <a:pt x="3962896" y="1027232"/>
                  </a:lnTo>
                  <a:cubicBezTo>
                    <a:pt x="3864200" y="994989"/>
                    <a:pt x="3765535" y="962071"/>
                    <a:pt x="3568389" y="962071"/>
                  </a:cubicBezTo>
                  <a:cubicBezTo>
                    <a:pt x="3374001" y="962071"/>
                    <a:pt x="3275867" y="994049"/>
                    <a:pt x="3177923" y="1026028"/>
                  </a:cubicBezTo>
                  <a:lnTo>
                    <a:pt x="3128101" y="1039825"/>
                  </a:lnTo>
                  <a:lnTo>
                    <a:pt x="3197372" y="1009318"/>
                  </a:lnTo>
                  <a:cubicBezTo>
                    <a:pt x="3289542" y="967640"/>
                    <a:pt x="3386810" y="928415"/>
                    <a:pt x="3568150" y="928415"/>
                  </a:cubicBezTo>
                  <a:cubicBezTo>
                    <a:pt x="3764517" y="928415"/>
                    <a:pt x="3862446" y="974194"/>
                    <a:pt x="3961161" y="1019276"/>
                  </a:cubicBezTo>
                  <a:close/>
                  <a:moveTo>
                    <a:pt x="6615067" y="1046437"/>
                  </a:moveTo>
                  <a:lnTo>
                    <a:pt x="6612623" y="1045665"/>
                  </a:lnTo>
                  <a:cubicBezTo>
                    <a:pt x="6430192" y="965888"/>
                    <a:pt x="6355633" y="806336"/>
                    <a:pt x="6064049" y="806336"/>
                  </a:cubicBezTo>
                  <a:cubicBezTo>
                    <a:pt x="5820174" y="806336"/>
                    <a:pt x="5733273" y="913204"/>
                    <a:pt x="5604570" y="996508"/>
                  </a:cubicBezTo>
                  <a:lnTo>
                    <a:pt x="5526138" y="1037393"/>
                  </a:lnTo>
                  <a:lnTo>
                    <a:pt x="5580084" y="998448"/>
                  </a:lnTo>
                  <a:cubicBezTo>
                    <a:pt x="5721255" y="880900"/>
                    <a:pt x="5809991" y="709922"/>
                    <a:pt x="6064130" y="709922"/>
                  </a:cubicBezTo>
                  <a:cubicBezTo>
                    <a:pt x="6354573" y="709922"/>
                    <a:pt x="6428488" y="933241"/>
                    <a:pt x="6611578" y="1044901"/>
                  </a:cubicBezTo>
                  <a:close/>
                  <a:moveTo>
                    <a:pt x="10669516" y="1046438"/>
                  </a:moveTo>
                  <a:lnTo>
                    <a:pt x="10667070" y="1045665"/>
                  </a:lnTo>
                  <a:cubicBezTo>
                    <a:pt x="10484640" y="965888"/>
                    <a:pt x="10410081" y="806336"/>
                    <a:pt x="10118497" y="806336"/>
                  </a:cubicBezTo>
                  <a:cubicBezTo>
                    <a:pt x="9874622" y="806336"/>
                    <a:pt x="9787720" y="913204"/>
                    <a:pt x="9659017" y="996508"/>
                  </a:cubicBezTo>
                  <a:lnTo>
                    <a:pt x="9580585" y="1037393"/>
                  </a:lnTo>
                  <a:lnTo>
                    <a:pt x="9634531" y="998448"/>
                  </a:lnTo>
                  <a:cubicBezTo>
                    <a:pt x="9775702" y="880900"/>
                    <a:pt x="9864438" y="709922"/>
                    <a:pt x="10118577" y="709922"/>
                  </a:cubicBezTo>
                  <a:cubicBezTo>
                    <a:pt x="10409021" y="709922"/>
                    <a:pt x="10482936" y="933241"/>
                    <a:pt x="10666026" y="1044901"/>
                  </a:cubicBezTo>
                  <a:close/>
                  <a:moveTo>
                    <a:pt x="2560621" y="1046438"/>
                  </a:moveTo>
                  <a:lnTo>
                    <a:pt x="2558175" y="1045665"/>
                  </a:lnTo>
                  <a:cubicBezTo>
                    <a:pt x="2375745" y="965888"/>
                    <a:pt x="2301185" y="806336"/>
                    <a:pt x="2009602" y="806336"/>
                  </a:cubicBezTo>
                  <a:cubicBezTo>
                    <a:pt x="1765726" y="806336"/>
                    <a:pt x="1678825" y="913204"/>
                    <a:pt x="1550122" y="996508"/>
                  </a:cubicBezTo>
                  <a:lnTo>
                    <a:pt x="1471689" y="1037393"/>
                  </a:lnTo>
                  <a:lnTo>
                    <a:pt x="1525636" y="998448"/>
                  </a:lnTo>
                  <a:cubicBezTo>
                    <a:pt x="1666806" y="880900"/>
                    <a:pt x="1755543" y="709922"/>
                    <a:pt x="2009682" y="709922"/>
                  </a:cubicBezTo>
                  <a:cubicBezTo>
                    <a:pt x="2300126" y="709922"/>
                    <a:pt x="2374041" y="933241"/>
                    <a:pt x="2557131" y="1044901"/>
                  </a:cubicBezTo>
                  <a:close/>
                  <a:moveTo>
                    <a:pt x="8163039" y="1047083"/>
                  </a:moveTo>
                  <a:lnTo>
                    <a:pt x="8294140" y="1008481"/>
                  </a:lnTo>
                  <a:cubicBezTo>
                    <a:pt x="8361844" y="992872"/>
                    <a:pt x="8443029" y="981819"/>
                    <a:pt x="8558431" y="981819"/>
                  </a:cubicBezTo>
                  <a:cubicBezTo>
                    <a:pt x="8752460" y="981819"/>
                    <a:pt x="8849934" y="1013098"/>
                    <a:pt x="8947638" y="1044377"/>
                  </a:cubicBezTo>
                  <a:lnTo>
                    <a:pt x="8957305" y="1046994"/>
                  </a:lnTo>
                  <a:lnTo>
                    <a:pt x="8948728" y="1045295"/>
                  </a:lnTo>
                  <a:cubicBezTo>
                    <a:pt x="8852713" y="1023309"/>
                    <a:pt x="8753499" y="1000525"/>
                    <a:pt x="8558351" y="1000525"/>
                  </a:cubicBezTo>
                  <a:cubicBezTo>
                    <a:pt x="8442270" y="1000525"/>
                    <a:pt x="8360885" y="1008440"/>
                    <a:pt x="8293140" y="1019622"/>
                  </a:cubicBezTo>
                  <a:close/>
                  <a:moveTo>
                    <a:pt x="4108587" y="1047084"/>
                  </a:moveTo>
                  <a:lnTo>
                    <a:pt x="4239692" y="1008481"/>
                  </a:lnTo>
                  <a:cubicBezTo>
                    <a:pt x="4307396" y="992872"/>
                    <a:pt x="4388582" y="981819"/>
                    <a:pt x="4503984" y="981819"/>
                  </a:cubicBezTo>
                  <a:cubicBezTo>
                    <a:pt x="4698013" y="981819"/>
                    <a:pt x="4795487" y="1013098"/>
                    <a:pt x="4893191" y="1044377"/>
                  </a:cubicBezTo>
                  <a:lnTo>
                    <a:pt x="4902859" y="1046995"/>
                  </a:lnTo>
                  <a:lnTo>
                    <a:pt x="4894280" y="1045295"/>
                  </a:lnTo>
                  <a:cubicBezTo>
                    <a:pt x="4798266" y="1023309"/>
                    <a:pt x="4699051" y="1000525"/>
                    <a:pt x="4503903" y="1000525"/>
                  </a:cubicBezTo>
                  <a:cubicBezTo>
                    <a:pt x="4387822" y="1000525"/>
                    <a:pt x="4306438" y="1008440"/>
                    <a:pt x="4238693" y="1019622"/>
                  </a:cubicBezTo>
                  <a:close/>
                  <a:moveTo>
                    <a:pt x="54142" y="1047084"/>
                  </a:moveTo>
                  <a:lnTo>
                    <a:pt x="185245" y="1008481"/>
                  </a:lnTo>
                  <a:cubicBezTo>
                    <a:pt x="252949" y="992871"/>
                    <a:pt x="334134" y="981819"/>
                    <a:pt x="449536" y="981819"/>
                  </a:cubicBezTo>
                  <a:cubicBezTo>
                    <a:pt x="643565" y="981819"/>
                    <a:pt x="741039" y="1013098"/>
                    <a:pt x="838743" y="1044377"/>
                  </a:cubicBezTo>
                  <a:lnTo>
                    <a:pt x="848412" y="1046995"/>
                  </a:lnTo>
                  <a:lnTo>
                    <a:pt x="839832" y="1045295"/>
                  </a:lnTo>
                  <a:cubicBezTo>
                    <a:pt x="743817" y="1023309"/>
                    <a:pt x="644604" y="1000525"/>
                    <a:pt x="449456" y="1000525"/>
                  </a:cubicBezTo>
                  <a:cubicBezTo>
                    <a:pt x="333375" y="1000525"/>
                    <a:pt x="251989" y="1008440"/>
                    <a:pt x="184245" y="1019622"/>
                  </a:cubicBezTo>
                  <a:close/>
                  <a:moveTo>
                    <a:pt x="10741634" y="1047915"/>
                  </a:moveTo>
                  <a:lnTo>
                    <a:pt x="10768779" y="1039339"/>
                  </a:lnTo>
                  <a:cubicBezTo>
                    <a:pt x="10806681" y="1031583"/>
                    <a:pt x="10849084" y="1027151"/>
                    <a:pt x="10897491" y="1027151"/>
                  </a:cubicBezTo>
                  <a:cubicBezTo>
                    <a:pt x="10994306" y="1027151"/>
                    <a:pt x="11067151" y="1035145"/>
                    <a:pt x="11128036" y="1047137"/>
                  </a:cubicBezTo>
                  <a:lnTo>
                    <a:pt x="11129718" y="1047603"/>
                  </a:lnTo>
                  <a:lnTo>
                    <a:pt x="10897570" y="1035544"/>
                  </a:lnTo>
                  <a:cubicBezTo>
                    <a:pt x="10849003" y="1035544"/>
                    <a:pt x="10806456" y="1038202"/>
                    <a:pt x="10768428" y="1042854"/>
                  </a:cubicBezTo>
                  <a:close/>
                  <a:moveTo>
                    <a:pt x="6687187" y="1047915"/>
                  </a:moveTo>
                  <a:lnTo>
                    <a:pt x="6714331" y="1039339"/>
                  </a:lnTo>
                  <a:cubicBezTo>
                    <a:pt x="6752233" y="1031583"/>
                    <a:pt x="6794636" y="1027151"/>
                    <a:pt x="6843043" y="1027151"/>
                  </a:cubicBezTo>
                  <a:cubicBezTo>
                    <a:pt x="6939858" y="1027151"/>
                    <a:pt x="7012703" y="1035145"/>
                    <a:pt x="7073588" y="1047137"/>
                  </a:cubicBezTo>
                  <a:lnTo>
                    <a:pt x="7075270" y="1047603"/>
                  </a:lnTo>
                  <a:lnTo>
                    <a:pt x="6843122" y="1035544"/>
                  </a:lnTo>
                  <a:cubicBezTo>
                    <a:pt x="6794555" y="1035544"/>
                    <a:pt x="6752009" y="1038202"/>
                    <a:pt x="6713981" y="1042854"/>
                  </a:cubicBezTo>
                  <a:close/>
                  <a:moveTo>
                    <a:pt x="2632739" y="1047915"/>
                  </a:moveTo>
                  <a:lnTo>
                    <a:pt x="2659884" y="1039339"/>
                  </a:lnTo>
                  <a:cubicBezTo>
                    <a:pt x="2697786" y="1031583"/>
                    <a:pt x="2740188" y="1027151"/>
                    <a:pt x="2788596" y="1027151"/>
                  </a:cubicBezTo>
                  <a:cubicBezTo>
                    <a:pt x="2885410" y="1027151"/>
                    <a:pt x="2958256" y="1035145"/>
                    <a:pt x="3019141" y="1047137"/>
                  </a:cubicBezTo>
                  <a:lnTo>
                    <a:pt x="3020823" y="1047603"/>
                  </a:lnTo>
                  <a:lnTo>
                    <a:pt x="2788674" y="1035544"/>
                  </a:lnTo>
                  <a:cubicBezTo>
                    <a:pt x="2740107" y="1035544"/>
                    <a:pt x="2697561" y="1038202"/>
                    <a:pt x="2659533" y="1042854"/>
                  </a:cubicBezTo>
                  <a:close/>
                  <a:moveTo>
                    <a:pt x="9506368" y="1050193"/>
                  </a:moveTo>
                  <a:lnTo>
                    <a:pt x="9467447" y="1042854"/>
                  </a:lnTo>
                  <a:cubicBezTo>
                    <a:pt x="9429376" y="1038202"/>
                    <a:pt x="9386801" y="1035544"/>
                    <a:pt x="9338224" y="1035544"/>
                  </a:cubicBezTo>
                  <a:cubicBezTo>
                    <a:pt x="9232018" y="1035544"/>
                    <a:pt x="9147193" y="1040739"/>
                    <a:pt x="9072114" y="1047919"/>
                  </a:cubicBezTo>
                  <a:lnTo>
                    <a:pt x="9065681" y="1048671"/>
                  </a:lnTo>
                  <a:lnTo>
                    <a:pt x="9091995" y="1043458"/>
                  </a:lnTo>
                  <a:cubicBezTo>
                    <a:pt x="9269017" y="1014561"/>
                    <a:pt x="9392106" y="1020086"/>
                    <a:pt x="9486109" y="1043730"/>
                  </a:cubicBezTo>
                  <a:close/>
                  <a:moveTo>
                    <a:pt x="5451921" y="1050193"/>
                  </a:moveTo>
                  <a:lnTo>
                    <a:pt x="5412999" y="1042854"/>
                  </a:lnTo>
                  <a:cubicBezTo>
                    <a:pt x="5374928" y="1038202"/>
                    <a:pt x="5332353" y="1035544"/>
                    <a:pt x="5283776" y="1035544"/>
                  </a:cubicBezTo>
                  <a:cubicBezTo>
                    <a:pt x="5177571" y="1035544"/>
                    <a:pt x="5092746" y="1040739"/>
                    <a:pt x="5017667" y="1047919"/>
                  </a:cubicBezTo>
                  <a:lnTo>
                    <a:pt x="5011234" y="1048671"/>
                  </a:lnTo>
                  <a:lnTo>
                    <a:pt x="5037548" y="1043458"/>
                  </a:lnTo>
                  <a:cubicBezTo>
                    <a:pt x="5214569" y="1014561"/>
                    <a:pt x="5337658" y="1020086"/>
                    <a:pt x="5431662" y="1043730"/>
                  </a:cubicBezTo>
                  <a:close/>
                  <a:moveTo>
                    <a:pt x="1397474" y="1050194"/>
                  </a:moveTo>
                  <a:lnTo>
                    <a:pt x="1358551" y="1042854"/>
                  </a:lnTo>
                  <a:cubicBezTo>
                    <a:pt x="1320480" y="1038202"/>
                    <a:pt x="1277905" y="1035544"/>
                    <a:pt x="1229328" y="1035544"/>
                  </a:cubicBezTo>
                  <a:cubicBezTo>
                    <a:pt x="1168639" y="1035544"/>
                    <a:pt x="1114932" y="1037240"/>
                    <a:pt x="1066035" y="1040034"/>
                  </a:cubicBezTo>
                  <a:lnTo>
                    <a:pt x="953655" y="1049292"/>
                  </a:lnTo>
                  <a:lnTo>
                    <a:pt x="983099" y="1043458"/>
                  </a:lnTo>
                  <a:cubicBezTo>
                    <a:pt x="1160121" y="1014561"/>
                    <a:pt x="1283211" y="1020086"/>
                    <a:pt x="1377214" y="1043730"/>
                  </a:cubicBezTo>
                  <a:close/>
                  <a:moveTo>
                    <a:pt x="10670705" y="1051360"/>
                  </a:moveTo>
                  <a:lnTo>
                    <a:pt x="10667127" y="1050682"/>
                  </a:lnTo>
                  <a:cubicBezTo>
                    <a:pt x="10484658" y="1002811"/>
                    <a:pt x="10410039" y="907071"/>
                    <a:pt x="10118576" y="907071"/>
                  </a:cubicBezTo>
                  <a:cubicBezTo>
                    <a:pt x="9873661" y="907071"/>
                    <a:pt x="9787200" y="971267"/>
                    <a:pt x="9658947" y="1021294"/>
                  </a:cubicBezTo>
                  <a:lnTo>
                    <a:pt x="9572094" y="1048559"/>
                  </a:lnTo>
                  <a:lnTo>
                    <a:pt x="9691926" y="978931"/>
                  </a:lnTo>
                  <a:cubicBezTo>
                    <a:pt x="9804026" y="900401"/>
                    <a:pt x="9900744" y="810653"/>
                    <a:pt x="10118577" y="810653"/>
                  </a:cubicBezTo>
                  <a:cubicBezTo>
                    <a:pt x="10409021" y="810653"/>
                    <a:pt x="10483341" y="970205"/>
                    <a:pt x="10666329" y="1049982"/>
                  </a:cubicBezTo>
                  <a:close/>
                  <a:moveTo>
                    <a:pt x="6616259" y="1051360"/>
                  </a:moveTo>
                  <a:lnTo>
                    <a:pt x="6612679" y="1050682"/>
                  </a:lnTo>
                  <a:cubicBezTo>
                    <a:pt x="6430211" y="1002811"/>
                    <a:pt x="6355591" y="907071"/>
                    <a:pt x="6064128" y="907071"/>
                  </a:cubicBezTo>
                  <a:cubicBezTo>
                    <a:pt x="5819214" y="907071"/>
                    <a:pt x="5732754" y="971267"/>
                    <a:pt x="5604500" y="1021294"/>
                  </a:cubicBezTo>
                  <a:lnTo>
                    <a:pt x="5517648" y="1048558"/>
                  </a:lnTo>
                  <a:lnTo>
                    <a:pt x="5637479" y="978931"/>
                  </a:lnTo>
                  <a:cubicBezTo>
                    <a:pt x="5749579" y="900401"/>
                    <a:pt x="5846297" y="810653"/>
                    <a:pt x="6064130" y="810653"/>
                  </a:cubicBezTo>
                  <a:cubicBezTo>
                    <a:pt x="6354573" y="810653"/>
                    <a:pt x="6428893" y="970205"/>
                    <a:pt x="6611882" y="1049982"/>
                  </a:cubicBezTo>
                  <a:close/>
                  <a:moveTo>
                    <a:pt x="2561811" y="1051360"/>
                  </a:moveTo>
                  <a:lnTo>
                    <a:pt x="2558232" y="1050682"/>
                  </a:lnTo>
                  <a:cubicBezTo>
                    <a:pt x="2375764" y="1002811"/>
                    <a:pt x="2301144" y="907071"/>
                    <a:pt x="2009680" y="907071"/>
                  </a:cubicBezTo>
                  <a:cubicBezTo>
                    <a:pt x="1764766" y="907071"/>
                    <a:pt x="1678305" y="971267"/>
                    <a:pt x="1550051" y="1021294"/>
                  </a:cubicBezTo>
                  <a:lnTo>
                    <a:pt x="1463199" y="1048559"/>
                  </a:lnTo>
                  <a:lnTo>
                    <a:pt x="1583031" y="978931"/>
                  </a:lnTo>
                  <a:cubicBezTo>
                    <a:pt x="1695130" y="900401"/>
                    <a:pt x="1791849" y="810653"/>
                    <a:pt x="2009681" y="810653"/>
                  </a:cubicBezTo>
                  <a:cubicBezTo>
                    <a:pt x="2300126" y="810653"/>
                    <a:pt x="2374446" y="970205"/>
                    <a:pt x="2557434" y="1049982"/>
                  </a:cubicBezTo>
                  <a:close/>
                  <a:moveTo>
                    <a:pt x="8959690" y="1051817"/>
                  </a:moveTo>
                  <a:lnTo>
                    <a:pt x="8948566" y="1050494"/>
                  </a:lnTo>
                  <a:cubicBezTo>
                    <a:pt x="8819438" y="1031227"/>
                    <a:pt x="8688983" y="1022241"/>
                    <a:pt x="8558430" y="1023632"/>
                  </a:cubicBezTo>
                  <a:cubicBezTo>
                    <a:pt x="8442748" y="1023632"/>
                    <a:pt x="8362643" y="1028289"/>
                    <a:pt x="8295468" y="1034944"/>
                  </a:cubicBezTo>
                  <a:lnTo>
                    <a:pt x="8162515" y="1051659"/>
                  </a:lnTo>
                  <a:lnTo>
                    <a:pt x="8293300" y="1024119"/>
                  </a:lnTo>
                  <a:cubicBezTo>
                    <a:pt x="8361025" y="1012917"/>
                    <a:pt x="8442509" y="1004922"/>
                    <a:pt x="8558431" y="1004922"/>
                  </a:cubicBezTo>
                  <a:cubicBezTo>
                    <a:pt x="8752700" y="1004922"/>
                    <a:pt x="8850493" y="1027267"/>
                    <a:pt x="8948297" y="1049612"/>
                  </a:cubicBezTo>
                  <a:close/>
                  <a:moveTo>
                    <a:pt x="4905244" y="1051817"/>
                  </a:moveTo>
                  <a:lnTo>
                    <a:pt x="4894119" y="1050494"/>
                  </a:lnTo>
                  <a:cubicBezTo>
                    <a:pt x="4764990" y="1031227"/>
                    <a:pt x="4634535" y="1022241"/>
                    <a:pt x="4503982" y="1023632"/>
                  </a:cubicBezTo>
                  <a:cubicBezTo>
                    <a:pt x="4388302" y="1023632"/>
                    <a:pt x="4308195" y="1028289"/>
                    <a:pt x="4241021" y="1034944"/>
                  </a:cubicBezTo>
                  <a:lnTo>
                    <a:pt x="4108067" y="1051659"/>
                  </a:lnTo>
                  <a:lnTo>
                    <a:pt x="4238852" y="1024119"/>
                  </a:lnTo>
                  <a:cubicBezTo>
                    <a:pt x="4306578" y="1012917"/>
                    <a:pt x="4388063" y="1004922"/>
                    <a:pt x="4503984" y="1004922"/>
                  </a:cubicBezTo>
                  <a:cubicBezTo>
                    <a:pt x="4698252" y="1004922"/>
                    <a:pt x="4796048" y="1027267"/>
                    <a:pt x="4893852" y="1049612"/>
                  </a:cubicBezTo>
                  <a:close/>
                  <a:moveTo>
                    <a:pt x="850795" y="1051817"/>
                  </a:moveTo>
                  <a:lnTo>
                    <a:pt x="839671" y="1050494"/>
                  </a:lnTo>
                  <a:cubicBezTo>
                    <a:pt x="710542" y="1031227"/>
                    <a:pt x="580087" y="1022241"/>
                    <a:pt x="449535" y="1023632"/>
                  </a:cubicBezTo>
                  <a:cubicBezTo>
                    <a:pt x="333853" y="1023632"/>
                    <a:pt x="253747" y="1028289"/>
                    <a:pt x="186573" y="1034945"/>
                  </a:cubicBezTo>
                  <a:lnTo>
                    <a:pt x="53627" y="1051658"/>
                  </a:lnTo>
                  <a:lnTo>
                    <a:pt x="184405" y="1024119"/>
                  </a:lnTo>
                  <a:cubicBezTo>
                    <a:pt x="252129" y="1012917"/>
                    <a:pt x="333614" y="1004922"/>
                    <a:pt x="449535" y="1004922"/>
                  </a:cubicBezTo>
                  <a:cubicBezTo>
                    <a:pt x="643804" y="1004922"/>
                    <a:pt x="741598" y="1027267"/>
                    <a:pt x="839402" y="1049612"/>
                  </a:cubicBezTo>
                  <a:close/>
                  <a:moveTo>
                    <a:pt x="12138783" y="1051844"/>
                  </a:moveTo>
                  <a:lnTo>
                    <a:pt x="11969335" y="1021084"/>
                  </a:lnTo>
                  <a:cubicBezTo>
                    <a:pt x="11896295" y="1009522"/>
                    <a:pt x="11808714" y="1000768"/>
                    <a:pt x="11677363" y="1000768"/>
                  </a:cubicBezTo>
                  <a:cubicBezTo>
                    <a:pt x="11483054" y="1000768"/>
                    <a:pt x="11384920" y="1019895"/>
                    <a:pt x="11286957" y="1039022"/>
                  </a:cubicBezTo>
                  <a:lnTo>
                    <a:pt x="11211883" y="1051454"/>
                  </a:lnTo>
                  <a:lnTo>
                    <a:pt x="11287837" y="1030475"/>
                  </a:lnTo>
                  <a:cubicBezTo>
                    <a:pt x="11385701" y="998526"/>
                    <a:pt x="11483455" y="966508"/>
                    <a:pt x="11677444" y="966228"/>
                  </a:cubicBezTo>
                  <a:cubicBezTo>
                    <a:pt x="11873871" y="966228"/>
                    <a:pt x="11971995" y="999101"/>
                    <a:pt x="12070636" y="1031356"/>
                  </a:cubicBezTo>
                  <a:close/>
                  <a:moveTo>
                    <a:pt x="8084339" y="1051845"/>
                  </a:moveTo>
                  <a:lnTo>
                    <a:pt x="7914888" y="1021084"/>
                  </a:lnTo>
                  <a:cubicBezTo>
                    <a:pt x="7841847" y="1009522"/>
                    <a:pt x="7754266" y="1000768"/>
                    <a:pt x="7622915" y="1000768"/>
                  </a:cubicBezTo>
                  <a:cubicBezTo>
                    <a:pt x="7428606" y="1000768"/>
                    <a:pt x="7330473" y="1019895"/>
                    <a:pt x="7232509" y="1039022"/>
                  </a:cubicBezTo>
                  <a:lnTo>
                    <a:pt x="7157433" y="1051454"/>
                  </a:lnTo>
                  <a:lnTo>
                    <a:pt x="7233389" y="1030475"/>
                  </a:lnTo>
                  <a:cubicBezTo>
                    <a:pt x="7331253" y="998526"/>
                    <a:pt x="7429007" y="966508"/>
                    <a:pt x="7622996" y="966228"/>
                  </a:cubicBezTo>
                  <a:cubicBezTo>
                    <a:pt x="7819424" y="966228"/>
                    <a:pt x="7917547" y="999101"/>
                    <a:pt x="8016188" y="1031356"/>
                  </a:cubicBezTo>
                  <a:close/>
                  <a:moveTo>
                    <a:pt x="4029894" y="1051846"/>
                  </a:moveTo>
                  <a:lnTo>
                    <a:pt x="3860440" y="1021084"/>
                  </a:lnTo>
                  <a:cubicBezTo>
                    <a:pt x="3787399" y="1009522"/>
                    <a:pt x="3699819" y="1000768"/>
                    <a:pt x="3568468" y="1000768"/>
                  </a:cubicBezTo>
                  <a:cubicBezTo>
                    <a:pt x="3374159" y="1000768"/>
                    <a:pt x="3276025" y="1019895"/>
                    <a:pt x="3178061" y="1039022"/>
                  </a:cubicBezTo>
                  <a:lnTo>
                    <a:pt x="3102987" y="1051454"/>
                  </a:lnTo>
                  <a:lnTo>
                    <a:pt x="3178942" y="1030475"/>
                  </a:lnTo>
                  <a:cubicBezTo>
                    <a:pt x="3276806" y="998526"/>
                    <a:pt x="3374560" y="966508"/>
                    <a:pt x="3568548" y="966228"/>
                  </a:cubicBezTo>
                  <a:cubicBezTo>
                    <a:pt x="3764976" y="966228"/>
                    <a:pt x="3863101" y="999101"/>
                    <a:pt x="3961741" y="1031356"/>
                  </a:cubicBezTo>
                  <a:close/>
                  <a:moveTo>
                    <a:pt x="9526692" y="1053127"/>
                  </a:moveTo>
                  <a:lnTo>
                    <a:pt x="9467814" y="1027261"/>
                  </a:lnTo>
                  <a:cubicBezTo>
                    <a:pt x="9429656" y="1016405"/>
                    <a:pt x="9386961" y="1010202"/>
                    <a:pt x="9338224" y="1010202"/>
                  </a:cubicBezTo>
                  <a:cubicBezTo>
                    <a:pt x="9240750" y="1010202"/>
                    <a:pt x="9167529" y="1018021"/>
                    <a:pt x="9106464" y="1029751"/>
                  </a:cubicBezTo>
                  <a:lnTo>
                    <a:pt x="9068214" y="1040109"/>
                  </a:lnTo>
                  <a:lnTo>
                    <a:pt x="9106341" y="1026794"/>
                  </a:lnTo>
                  <a:cubicBezTo>
                    <a:pt x="9167300" y="1011664"/>
                    <a:pt x="9240570" y="1001491"/>
                    <a:pt x="9337825" y="1001491"/>
                  </a:cubicBezTo>
                  <a:cubicBezTo>
                    <a:pt x="9410316" y="1001491"/>
                    <a:pt x="9469367" y="1019439"/>
                    <a:pt x="9520036" y="1048605"/>
                  </a:cubicBezTo>
                  <a:close/>
                  <a:moveTo>
                    <a:pt x="1417796" y="1053127"/>
                  </a:moveTo>
                  <a:lnTo>
                    <a:pt x="1358919" y="1027261"/>
                  </a:lnTo>
                  <a:cubicBezTo>
                    <a:pt x="1320761" y="1016405"/>
                    <a:pt x="1278067" y="1010202"/>
                    <a:pt x="1229330" y="1010202"/>
                  </a:cubicBezTo>
                  <a:cubicBezTo>
                    <a:pt x="1131855" y="1010202"/>
                    <a:pt x="1058635" y="1018021"/>
                    <a:pt x="997570" y="1029751"/>
                  </a:cubicBezTo>
                  <a:lnTo>
                    <a:pt x="959323" y="1040108"/>
                  </a:lnTo>
                  <a:lnTo>
                    <a:pt x="997447" y="1026794"/>
                  </a:lnTo>
                  <a:cubicBezTo>
                    <a:pt x="1058406" y="1011664"/>
                    <a:pt x="1131676" y="1001491"/>
                    <a:pt x="1228931" y="1001491"/>
                  </a:cubicBezTo>
                  <a:cubicBezTo>
                    <a:pt x="1301422" y="1001491"/>
                    <a:pt x="1360472" y="1019439"/>
                    <a:pt x="1411141" y="1048605"/>
                  </a:cubicBezTo>
                  <a:close/>
                  <a:moveTo>
                    <a:pt x="5472246" y="1053128"/>
                  </a:moveTo>
                  <a:lnTo>
                    <a:pt x="5413367" y="1027261"/>
                  </a:lnTo>
                  <a:cubicBezTo>
                    <a:pt x="5375209" y="1016405"/>
                    <a:pt x="5332515" y="1010202"/>
                    <a:pt x="5283778" y="1010202"/>
                  </a:cubicBezTo>
                  <a:cubicBezTo>
                    <a:pt x="5186305" y="1010202"/>
                    <a:pt x="5113083" y="1018021"/>
                    <a:pt x="5052017" y="1029751"/>
                  </a:cubicBezTo>
                  <a:lnTo>
                    <a:pt x="5013768" y="1040109"/>
                  </a:lnTo>
                  <a:lnTo>
                    <a:pt x="5051894" y="1026794"/>
                  </a:lnTo>
                  <a:cubicBezTo>
                    <a:pt x="5112853" y="1011664"/>
                    <a:pt x="5186123" y="1001491"/>
                    <a:pt x="5283378" y="1001491"/>
                  </a:cubicBezTo>
                  <a:cubicBezTo>
                    <a:pt x="5355870" y="1001491"/>
                    <a:pt x="5414920" y="1019439"/>
                    <a:pt x="5465589" y="1048605"/>
                  </a:cubicBezTo>
                  <a:close/>
                  <a:moveTo>
                    <a:pt x="11138659" y="1053556"/>
                  </a:moveTo>
                  <a:lnTo>
                    <a:pt x="11040201" y="1048670"/>
                  </a:lnTo>
                  <a:cubicBezTo>
                    <a:pt x="10968666" y="1046495"/>
                    <a:pt x="10907291" y="1046089"/>
                    <a:pt x="10853414" y="1046992"/>
                  </a:cubicBezTo>
                  <a:lnTo>
                    <a:pt x="10744873" y="1051718"/>
                  </a:lnTo>
                  <a:lnTo>
                    <a:pt x="10768851" y="1047173"/>
                  </a:lnTo>
                  <a:cubicBezTo>
                    <a:pt x="10806757" y="1042519"/>
                    <a:pt x="10849163" y="1039860"/>
                    <a:pt x="10897570" y="1039860"/>
                  </a:cubicBezTo>
                  <a:cubicBezTo>
                    <a:pt x="10994385" y="1039860"/>
                    <a:pt x="11067240" y="1044642"/>
                    <a:pt x="11128138" y="1051814"/>
                  </a:cubicBezTo>
                  <a:close/>
                  <a:moveTo>
                    <a:pt x="7084211" y="1053556"/>
                  </a:moveTo>
                  <a:lnTo>
                    <a:pt x="6985754" y="1048670"/>
                  </a:lnTo>
                  <a:cubicBezTo>
                    <a:pt x="6914219" y="1046495"/>
                    <a:pt x="6852844" y="1046089"/>
                    <a:pt x="6798967" y="1046992"/>
                  </a:cubicBezTo>
                  <a:lnTo>
                    <a:pt x="6690425" y="1051718"/>
                  </a:lnTo>
                  <a:lnTo>
                    <a:pt x="6714403" y="1047173"/>
                  </a:lnTo>
                  <a:cubicBezTo>
                    <a:pt x="6752310" y="1042519"/>
                    <a:pt x="6794715" y="1039860"/>
                    <a:pt x="6843122" y="1039860"/>
                  </a:cubicBezTo>
                  <a:cubicBezTo>
                    <a:pt x="6939937" y="1039860"/>
                    <a:pt x="7012792" y="1044642"/>
                    <a:pt x="7073690" y="1051814"/>
                  </a:cubicBezTo>
                  <a:close/>
                  <a:moveTo>
                    <a:pt x="3029764" y="1053556"/>
                  </a:moveTo>
                  <a:lnTo>
                    <a:pt x="2931308" y="1048670"/>
                  </a:lnTo>
                  <a:cubicBezTo>
                    <a:pt x="2859773" y="1046495"/>
                    <a:pt x="2798398" y="1046089"/>
                    <a:pt x="2744521" y="1046992"/>
                  </a:cubicBezTo>
                  <a:lnTo>
                    <a:pt x="2635977" y="1051718"/>
                  </a:lnTo>
                  <a:lnTo>
                    <a:pt x="2659956" y="1047173"/>
                  </a:lnTo>
                  <a:cubicBezTo>
                    <a:pt x="2697862" y="1042519"/>
                    <a:pt x="2740267" y="1039860"/>
                    <a:pt x="2788674" y="1039860"/>
                  </a:cubicBezTo>
                  <a:cubicBezTo>
                    <a:pt x="2885489" y="1039860"/>
                    <a:pt x="2958345" y="1044642"/>
                    <a:pt x="3019242" y="1051814"/>
                  </a:cubicBezTo>
                  <a:close/>
                  <a:moveTo>
                    <a:pt x="10707547" y="1053572"/>
                  </a:moveTo>
                  <a:lnTo>
                    <a:pt x="10714848" y="1048605"/>
                  </a:lnTo>
                  <a:cubicBezTo>
                    <a:pt x="10765482" y="1019439"/>
                    <a:pt x="10824560" y="1001491"/>
                    <a:pt x="10897171" y="1001491"/>
                  </a:cubicBezTo>
                  <a:cubicBezTo>
                    <a:pt x="10993986" y="1001491"/>
                    <a:pt x="11066822" y="1015836"/>
                    <a:pt x="11127694" y="1037354"/>
                  </a:cubicBezTo>
                  <a:lnTo>
                    <a:pt x="11131380" y="1038970"/>
                  </a:lnTo>
                  <a:lnTo>
                    <a:pt x="11128809" y="1038095"/>
                  </a:lnTo>
                  <a:cubicBezTo>
                    <a:pt x="11067751" y="1021359"/>
                    <a:pt x="10994666" y="1010202"/>
                    <a:pt x="10897571" y="1010202"/>
                  </a:cubicBezTo>
                  <a:cubicBezTo>
                    <a:pt x="10848894" y="1010202"/>
                    <a:pt x="10806265" y="1016405"/>
                    <a:pt x="10768177" y="1027261"/>
                  </a:cubicBezTo>
                  <a:lnTo>
                    <a:pt x="10708670" y="1053460"/>
                  </a:lnTo>
                  <a:close/>
                  <a:moveTo>
                    <a:pt x="6653100" y="1053572"/>
                  </a:moveTo>
                  <a:lnTo>
                    <a:pt x="6660401" y="1048605"/>
                  </a:lnTo>
                  <a:cubicBezTo>
                    <a:pt x="6711035" y="1019439"/>
                    <a:pt x="6770113" y="1001491"/>
                    <a:pt x="6842724" y="1001491"/>
                  </a:cubicBezTo>
                  <a:cubicBezTo>
                    <a:pt x="6939539" y="1001491"/>
                    <a:pt x="7012374" y="1015836"/>
                    <a:pt x="7073247" y="1037354"/>
                  </a:cubicBezTo>
                  <a:lnTo>
                    <a:pt x="7076934" y="1038971"/>
                  </a:lnTo>
                  <a:lnTo>
                    <a:pt x="7074361" y="1038095"/>
                  </a:lnTo>
                  <a:cubicBezTo>
                    <a:pt x="7013303" y="1021359"/>
                    <a:pt x="6940218" y="1010202"/>
                    <a:pt x="6843123" y="1010202"/>
                  </a:cubicBezTo>
                  <a:cubicBezTo>
                    <a:pt x="6794446" y="1010202"/>
                    <a:pt x="6751817" y="1016405"/>
                    <a:pt x="6713729" y="1027261"/>
                  </a:cubicBezTo>
                  <a:lnTo>
                    <a:pt x="6654223" y="1053460"/>
                  </a:lnTo>
                  <a:close/>
                  <a:moveTo>
                    <a:pt x="2598652" y="1053572"/>
                  </a:moveTo>
                  <a:lnTo>
                    <a:pt x="2605954" y="1048605"/>
                  </a:lnTo>
                  <a:cubicBezTo>
                    <a:pt x="2656588" y="1019439"/>
                    <a:pt x="2715666" y="1001491"/>
                    <a:pt x="2788277" y="1001491"/>
                  </a:cubicBezTo>
                  <a:cubicBezTo>
                    <a:pt x="2885091" y="1001491"/>
                    <a:pt x="2957927" y="1015836"/>
                    <a:pt x="3018800" y="1037354"/>
                  </a:cubicBezTo>
                  <a:lnTo>
                    <a:pt x="3022489" y="1038971"/>
                  </a:lnTo>
                  <a:lnTo>
                    <a:pt x="3019913" y="1038095"/>
                  </a:lnTo>
                  <a:cubicBezTo>
                    <a:pt x="2958856" y="1021359"/>
                    <a:pt x="2885770" y="1010202"/>
                    <a:pt x="2788676" y="1010202"/>
                  </a:cubicBezTo>
                  <a:cubicBezTo>
                    <a:pt x="2739998" y="1010202"/>
                    <a:pt x="2697370" y="1016405"/>
                    <a:pt x="2659282" y="1027261"/>
                  </a:cubicBezTo>
                  <a:lnTo>
                    <a:pt x="2599774" y="1053460"/>
                  </a:lnTo>
                  <a:close/>
                  <a:moveTo>
                    <a:pt x="1463592" y="1054090"/>
                  </a:moveTo>
                  <a:lnTo>
                    <a:pt x="1544906" y="1027764"/>
                  </a:lnTo>
                  <a:cubicBezTo>
                    <a:pt x="1675132" y="977923"/>
                    <a:pt x="1767644" y="911469"/>
                    <a:pt x="2009680" y="911469"/>
                  </a:cubicBezTo>
                  <a:cubicBezTo>
                    <a:pt x="2251717" y="911469"/>
                    <a:pt x="2343730" y="977923"/>
                    <a:pt x="2473561" y="1027764"/>
                  </a:cubicBezTo>
                  <a:lnTo>
                    <a:pt x="2552060" y="1053245"/>
                  </a:lnTo>
                  <a:lnTo>
                    <a:pt x="2399661" y="1036264"/>
                  </a:lnTo>
                  <a:cubicBezTo>
                    <a:pt x="2270328" y="1017017"/>
                    <a:pt x="2139926" y="1007393"/>
                    <a:pt x="2009524" y="1007393"/>
                  </a:cubicBezTo>
                  <a:cubicBezTo>
                    <a:pt x="1879122" y="1007393"/>
                    <a:pt x="1748720" y="1017017"/>
                    <a:pt x="1619388" y="1036264"/>
                  </a:cubicBezTo>
                  <a:close/>
                  <a:moveTo>
                    <a:pt x="9498591" y="1054323"/>
                  </a:moveTo>
                  <a:lnTo>
                    <a:pt x="9338225" y="1048174"/>
                  </a:lnTo>
                  <a:cubicBezTo>
                    <a:pt x="9247941" y="1048174"/>
                    <a:pt x="9172921" y="1049441"/>
                    <a:pt x="9106008" y="1051306"/>
                  </a:cubicBezTo>
                  <a:lnTo>
                    <a:pt x="9064916" y="1052808"/>
                  </a:lnTo>
                  <a:lnTo>
                    <a:pt x="9092142" y="1049571"/>
                  </a:lnTo>
                  <a:cubicBezTo>
                    <a:pt x="9225156" y="1036531"/>
                    <a:pt x="9327652" y="1035128"/>
                    <a:pt x="9410192" y="1041227"/>
                  </a:cubicBezTo>
                  <a:close/>
                  <a:moveTo>
                    <a:pt x="5444144" y="1054323"/>
                  </a:moveTo>
                  <a:lnTo>
                    <a:pt x="5283779" y="1048174"/>
                  </a:lnTo>
                  <a:cubicBezTo>
                    <a:pt x="5193495" y="1048174"/>
                    <a:pt x="5118475" y="1049441"/>
                    <a:pt x="5051562" y="1051306"/>
                  </a:cubicBezTo>
                  <a:lnTo>
                    <a:pt x="5010470" y="1052808"/>
                  </a:lnTo>
                  <a:lnTo>
                    <a:pt x="5037696" y="1049571"/>
                  </a:lnTo>
                  <a:cubicBezTo>
                    <a:pt x="5170709" y="1036531"/>
                    <a:pt x="5273205" y="1035128"/>
                    <a:pt x="5355745" y="1041227"/>
                  </a:cubicBezTo>
                  <a:close/>
                  <a:moveTo>
                    <a:pt x="1389696" y="1054323"/>
                  </a:moveTo>
                  <a:lnTo>
                    <a:pt x="1229331" y="1048174"/>
                  </a:lnTo>
                  <a:lnTo>
                    <a:pt x="954754" y="1052959"/>
                  </a:lnTo>
                  <a:lnTo>
                    <a:pt x="983248" y="1049571"/>
                  </a:lnTo>
                  <a:cubicBezTo>
                    <a:pt x="1116261" y="1036531"/>
                    <a:pt x="1218757" y="1035128"/>
                    <a:pt x="1301297" y="1041227"/>
                  </a:cubicBezTo>
                  <a:close/>
                  <a:moveTo>
                    <a:pt x="9570821" y="1054629"/>
                  </a:moveTo>
                  <a:lnTo>
                    <a:pt x="9653802" y="1027764"/>
                  </a:lnTo>
                  <a:cubicBezTo>
                    <a:pt x="9784027" y="977923"/>
                    <a:pt x="9876540" y="911469"/>
                    <a:pt x="10118576" y="911469"/>
                  </a:cubicBezTo>
                  <a:cubicBezTo>
                    <a:pt x="10360612" y="911469"/>
                    <a:pt x="10452625" y="977923"/>
                    <a:pt x="10582456" y="1027764"/>
                  </a:cubicBezTo>
                  <a:lnTo>
                    <a:pt x="10660964" y="1053247"/>
                  </a:lnTo>
                  <a:lnTo>
                    <a:pt x="10508554" y="1036264"/>
                  </a:lnTo>
                  <a:cubicBezTo>
                    <a:pt x="10249889" y="997769"/>
                    <a:pt x="9986947" y="997769"/>
                    <a:pt x="9728282" y="1036264"/>
                  </a:cubicBezTo>
                  <a:cubicBezTo>
                    <a:pt x="9674619" y="1044064"/>
                    <a:pt x="9624098" y="1049963"/>
                    <a:pt x="9575495" y="1054335"/>
                  </a:cubicBezTo>
                  <a:close/>
                  <a:moveTo>
                    <a:pt x="5516373" y="1054629"/>
                  </a:moveTo>
                  <a:lnTo>
                    <a:pt x="5599355" y="1027764"/>
                  </a:lnTo>
                  <a:cubicBezTo>
                    <a:pt x="5729580" y="977923"/>
                    <a:pt x="5822092" y="911469"/>
                    <a:pt x="6064128" y="911469"/>
                  </a:cubicBezTo>
                  <a:cubicBezTo>
                    <a:pt x="6306165" y="911469"/>
                    <a:pt x="6398177" y="977923"/>
                    <a:pt x="6528008" y="1027764"/>
                  </a:cubicBezTo>
                  <a:lnTo>
                    <a:pt x="6606511" y="1053246"/>
                  </a:lnTo>
                  <a:lnTo>
                    <a:pt x="6454106" y="1036264"/>
                  </a:lnTo>
                  <a:cubicBezTo>
                    <a:pt x="6195441" y="997769"/>
                    <a:pt x="5932500" y="997769"/>
                    <a:pt x="5673834" y="1036264"/>
                  </a:cubicBezTo>
                  <a:cubicBezTo>
                    <a:pt x="5620173" y="1044064"/>
                    <a:pt x="5569650" y="1049963"/>
                    <a:pt x="5521048" y="1054335"/>
                  </a:cubicBezTo>
                  <a:close/>
                  <a:moveTo>
                    <a:pt x="12139049" y="1056141"/>
                  </a:moveTo>
                  <a:lnTo>
                    <a:pt x="12067980" y="1051854"/>
                  </a:lnTo>
                  <a:cubicBezTo>
                    <a:pt x="11879987" y="1039582"/>
                    <a:pt x="11722604" y="1037438"/>
                    <a:pt x="11583755" y="1039884"/>
                  </a:cubicBezTo>
                  <a:lnTo>
                    <a:pt x="11216007" y="1055231"/>
                  </a:lnTo>
                  <a:lnTo>
                    <a:pt x="11287866" y="1043299"/>
                  </a:lnTo>
                  <a:cubicBezTo>
                    <a:pt x="11629995" y="976204"/>
                    <a:pt x="11889289" y="1010156"/>
                    <a:pt x="12048347" y="1039151"/>
                  </a:cubicBezTo>
                  <a:close/>
                  <a:moveTo>
                    <a:pt x="4030158" y="1056142"/>
                  </a:moveTo>
                  <a:lnTo>
                    <a:pt x="3959086" y="1051854"/>
                  </a:lnTo>
                  <a:cubicBezTo>
                    <a:pt x="3771093" y="1039582"/>
                    <a:pt x="3613710" y="1037438"/>
                    <a:pt x="3474862" y="1039884"/>
                  </a:cubicBezTo>
                  <a:lnTo>
                    <a:pt x="3107111" y="1055232"/>
                  </a:lnTo>
                  <a:lnTo>
                    <a:pt x="3178970" y="1043299"/>
                  </a:lnTo>
                  <a:cubicBezTo>
                    <a:pt x="3521099" y="976204"/>
                    <a:pt x="3780394" y="1010156"/>
                    <a:pt x="3939451" y="1039150"/>
                  </a:cubicBezTo>
                  <a:close/>
                  <a:moveTo>
                    <a:pt x="8084609" y="1056143"/>
                  </a:moveTo>
                  <a:lnTo>
                    <a:pt x="8013532" y="1051854"/>
                  </a:lnTo>
                  <a:cubicBezTo>
                    <a:pt x="7825539" y="1039582"/>
                    <a:pt x="7668156" y="1037438"/>
                    <a:pt x="7529307" y="1039884"/>
                  </a:cubicBezTo>
                  <a:lnTo>
                    <a:pt x="7161560" y="1055231"/>
                  </a:lnTo>
                  <a:lnTo>
                    <a:pt x="7233418" y="1043299"/>
                  </a:lnTo>
                  <a:cubicBezTo>
                    <a:pt x="7575547" y="976204"/>
                    <a:pt x="7834842" y="1010156"/>
                    <a:pt x="7993899" y="1039150"/>
                  </a:cubicBezTo>
                  <a:close/>
                  <a:moveTo>
                    <a:pt x="4120851" y="1056353"/>
                  </a:moveTo>
                  <a:lnTo>
                    <a:pt x="4115992" y="1056220"/>
                  </a:lnTo>
                  <a:lnTo>
                    <a:pt x="4290929" y="1037676"/>
                  </a:lnTo>
                  <a:cubicBezTo>
                    <a:pt x="4533577" y="1018074"/>
                    <a:pt x="4675584" y="1029053"/>
                    <a:pt x="4810031" y="1044932"/>
                  </a:cubicBezTo>
                  <a:lnTo>
                    <a:pt x="4903438" y="1055857"/>
                  </a:lnTo>
                  <a:lnTo>
                    <a:pt x="4783254" y="1051860"/>
                  </a:lnTo>
                  <a:cubicBezTo>
                    <a:pt x="4663354" y="1048663"/>
                    <a:pt x="4526700" y="1046803"/>
                    <a:pt x="4363517" y="1049258"/>
                  </a:cubicBezTo>
                  <a:close/>
                  <a:moveTo>
                    <a:pt x="8175301" y="1056353"/>
                  </a:moveTo>
                  <a:lnTo>
                    <a:pt x="8170444" y="1056220"/>
                  </a:lnTo>
                  <a:lnTo>
                    <a:pt x="8345376" y="1037676"/>
                  </a:lnTo>
                  <a:cubicBezTo>
                    <a:pt x="8588024" y="1018074"/>
                    <a:pt x="8730031" y="1029053"/>
                    <a:pt x="8864478" y="1044932"/>
                  </a:cubicBezTo>
                  <a:lnTo>
                    <a:pt x="8957890" y="1055858"/>
                  </a:lnTo>
                  <a:lnTo>
                    <a:pt x="8837700" y="1051860"/>
                  </a:lnTo>
                  <a:cubicBezTo>
                    <a:pt x="8717800" y="1048663"/>
                    <a:pt x="8581146" y="1046803"/>
                    <a:pt x="8417964" y="1049258"/>
                  </a:cubicBezTo>
                  <a:close/>
                  <a:moveTo>
                    <a:pt x="850028" y="1056552"/>
                  </a:moveTo>
                  <a:lnTo>
                    <a:pt x="564647" y="1048721"/>
                  </a:lnTo>
                  <a:cubicBezTo>
                    <a:pt x="486901" y="1047861"/>
                    <a:pt x="402316" y="1047855"/>
                    <a:pt x="309069" y="1049258"/>
                  </a:cubicBezTo>
                  <a:lnTo>
                    <a:pt x="66397" y="1056353"/>
                  </a:lnTo>
                  <a:lnTo>
                    <a:pt x="61552" y="1056220"/>
                  </a:lnTo>
                  <a:lnTo>
                    <a:pt x="236481" y="1037676"/>
                  </a:lnTo>
                  <a:cubicBezTo>
                    <a:pt x="444465" y="1020874"/>
                    <a:pt x="578508" y="1026540"/>
                    <a:pt x="697228" y="1038502"/>
                  </a:cubicBezTo>
                  <a:lnTo>
                    <a:pt x="850693" y="1056526"/>
                  </a:lnTo>
                  <a:close/>
                  <a:moveTo>
                    <a:pt x="9434224" y="1063238"/>
                  </a:moveTo>
                  <a:cubicBezTo>
                    <a:pt x="9342252" y="1066614"/>
                    <a:pt x="9253071" y="1065367"/>
                    <a:pt x="9156908" y="1062478"/>
                  </a:cubicBezTo>
                  <a:lnTo>
                    <a:pt x="9039358" y="1058568"/>
                  </a:lnTo>
                  <a:lnTo>
                    <a:pt x="9156908" y="1054658"/>
                  </a:lnTo>
                  <a:cubicBezTo>
                    <a:pt x="9253071" y="1051769"/>
                    <a:pt x="9342252" y="1050522"/>
                    <a:pt x="9434224" y="1053898"/>
                  </a:cubicBezTo>
                  <a:lnTo>
                    <a:pt x="9508324" y="1058568"/>
                  </a:lnTo>
                  <a:close/>
                  <a:moveTo>
                    <a:pt x="5379777" y="1063238"/>
                  </a:moveTo>
                  <a:cubicBezTo>
                    <a:pt x="5287805" y="1066614"/>
                    <a:pt x="5198624" y="1065367"/>
                    <a:pt x="5102461" y="1062478"/>
                  </a:cubicBezTo>
                  <a:lnTo>
                    <a:pt x="4984912" y="1058568"/>
                  </a:lnTo>
                  <a:lnTo>
                    <a:pt x="5102461" y="1054658"/>
                  </a:lnTo>
                  <a:cubicBezTo>
                    <a:pt x="5198624" y="1051769"/>
                    <a:pt x="5287805" y="1050522"/>
                    <a:pt x="5379777" y="1053898"/>
                  </a:cubicBezTo>
                  <a:lnTo>
                    <a:pt x="5453878" y="1058569"/>
                  </a:lnTo>
                  <a:close/>
                  <a:moveTo>
                    <a:pt x="1128957" y="1064483"/>
                  </a:moveTo>
                  <a:cubicBezTo>
                    <a:pt x="1075831" y="1063507"/>
                    <a:pt x="1021336" y="1061717"/>
                    <a:pt x="963650" y="1059668"/>
                  </a:cubicBezTo>
                  <a:lnTo>
                    <a:pt x="923544" y="1058568"/>
                  </a:lnTo>
                  <a:lnTo>
                    <a:pt x="963650" y="1057468"/>
                  </a:lnTo>
                  <a:cubicBezTo>
                    <a:pt x="1079022" y="1053370"/>
                    <a:pt x="1181628" y="1050307"/>
                    <a:pt x="1286055" y="1052726"/>
                  </a:cubicBezTo>
                  <a:lnTo>
                    <a:pt x="1398623" y="1058568"/>
                  </a:lnTo>
                  <a:lnTo>
                    <a:pt x="1286055" y="1064410"/>
                  </a:lnTo>
                  <a:cubicBezTo>
                    <a:pt x="1233842" y="1065620"/>
                    <a:pt x="1182084" y="1065459"/>
                    <a:pt x="1128957" y="1064483"/>
                  </a:cubicBezTo>
                  <a:close/>
                  <a:moveTo>
                    <a:pt x="10876488" y="1065322"/>
                  </a:moveTo>
                  <a:lnTo>
                    <a:pt x="10720469" y="1058568"/>
                  </a:lnTo>
                  <a:lnTo>
                    <a:pt x="10876488" y="1051814"/>
                  </a:lnTo>
                  <a:cubicBezTo>
                    <a:pt x="10932991" y="1051138"/>
                    <a:pt x="10988090" y="1052084"/>
                    <a:pt x="11043296" y="1053960"/>
                  </a:cubicBezTo>
                  <a:lnTo>
                    <a:pt x="11143190" y="1058568"/>
                  </a:lnTo>
                  <a:lnTo>
                    <a:pt x="11043296" y="1063176"/>
                  </a:lnTo>
                  <a:cubicBezTo>
                    <a:pt x="10988091" y="1065052"/>
                    <a:pt x="10932991" y="1065998"/>
                    <a:pt x="10876488" y="1065322"/>
                  </a:cubicBezTo>
                  <a:close/>
                  <a:moveTo>
                    <a:pt x="6822040" y="1065322"/>
                  </a:moveTo>
                  <a:lnTo>
                    <a:pt x="6666021" y="1058568"/>
                  </a:lnTo>
                  <a:lnTo>
                    <a:pt x="6822041" y="1051814"/>
                  </a:lnTo>
                  <a:cubicBezTo>
                    <a:pt x="6878544" y="1051138"/>
                    <a:pt x="6933643" y="1052084"/>
                    <a:pt x="6988849" y="1053960"/>
                  </a:cubicBezTo>
                  <a:lnTo>
                    <a:pt x="7088743" y="1058568"/>
                  </a:lnTo>
                  <a:lnTo>
                    <a:pt x="6988849" y="1063176"/>
                  </a:lnTo>
                  <a:cubicBezTo>
                    <a:pt x="6933643" y="1065052"/>
                    <a:pt x="6878544" y="1065998"/>
                    <a:pt x="6822040" y="1065322"/>
                  </a:cubicBezTo>
                  <a:close/>
                  <a:moveTo>
                    <a:pt x="2767595" y="1065322"/>
                  </a:moveTo>
                  <a:lnTo>
                    <a:pt x="2611574" y="1058568"/>
                  </a:lnTo>
                  <a:lnTo>
                    <a:pt x="2767594" y="1051814"/>
                  </a:lnTo>
                  <a:cubicBezTo>
                    <a:pt x="2824097" y="1051138"/>
                    <a:pt x="2879197" y="1052084"/>
                    <a:pt x="2934403" y="1053960"/>
                  </a:cubicBezTo>
                  <a:lnTo>
                    <a:pt x="3034295" y="1058568"/>
                  </a:lnTo>
                  <a:lnTo>
                    <a:pt x="2934403" y="1063176"/>
                  </a:lnTo>
                  <a:cubicBezTo>
                    <a:pt x="2879197" y="1065052"/>
                    <a:pt x="2824098" y="1065998"/>
                    <a:pt x="2767595" y="1065322"/>
                  </a:cubicBezTo>
                  <a:close/>
                  <a:moveTo>
                    <a:pt x="8529423" y="1066083"/>
                  </a:moveTo>
                  <a:lnTo>
                    <a:pt x="8255913" y="1058568"/>
                  </a:lnTo>
                  <a:lnTo>
                    <a:pt x="8529423" y="1051053"/>
                  </a:lnTo>
                  <a:cubicBezTo>
                    <a:pt x="8612113" y="1050460"/>
                    <a:pt x="8681437" y="1051283"/>
                    <a:pt x="8744553" y="1052851"/>
                  </a:cubicBezTo>
                  <a:lnTo>
                    <a:pt x="8906823" y="1058568"/>
                  </a:lnTo>
                  <a:lnTo>
                    <a:pt x="8744553" y="1064285"/>
                  </a:lnTo>
                  <a:cubicBezTo>
                    <a:pt x="8681437" y="1065853"/>
                    <a:pt x="8612113" y="1066676"/>
                    <a:pt x="8529423" y="1066083"/>
                  </a:cubicBezTo>
                  <a:close/>
                  <a:moveTo>
                    <a:pt x="4474976" y="1066083"/>
                  </a:moveTo>
                  <a:lnTo>
                    <a:pt x="4201467" y="1058568"/>
                  </a:lnTo>
                  <a:lnTo>
                    <a:pt x="4474977" y="1051053"/>
                  </a:lnTo>
                  <a:cubicBezTo>
                    <a:pt x="4557667" y="1050460"/>
                    <a:pt x="4626991" y="1051283"/>
                    <a:pt x="4690107" y="1052851"/>
                  </a:cubicBezTo>
                  <a:lnTo>
                    <a:pt x="4852376" y="1058568"/>
                  </a:lnTo>
                  <a:lnTo>
                    <a:pt x="4690107" y="1064285"/>
                  </a:lnTo>
                  <a:cubicBezTo>
                    <a:pt x="4626991" y="1065853"/>
                    <a:pt x="4557666" y="1066676"/>
                    <a:pt x="4474976" y="1066083"/>
                  </a:cubicBezTo>
                  <a:close/>
                  <a:moveTo>
                    <a:pt x="420529" y="1066083"/>
                  </a:moveTo>
                  <a:lnTo>
                    <a:pt x="147022" y="1058568"/>
                  </a:lnTo>
                  <a:lnTo>
                    <a:pt x="420529" y="1051053"/>
                  </a:lnTo>
                  <a:cubicBezTo>
                    <a:pt x="530782" y="1050263"/>
                    <a:pt x="617274" y="1051989"/>
                    <a:pt x="696970" y="1054642"/>
                  </a:cubicBezTo>
                  <a:lnTo>
                    <a:pt x="798087" y="1058568"/>
                  </a:lnTo>
                  <a:lnTo>
                    <a:pt x="696970" y="1062494"/>
                  </a:lnTo>
                  <a:cubicBezTo>
                    <a:pt x="617274" y="1065147"/>
                    <a:pt x="530782" y="1066873"/>
                    <a:pt x="420529" y="1066083"/>
                  </a:cubicBezTo>
                  <a:close/>
                  <a:moveTo>
                    <a:pt x="7536476" y="1073334"/>
                  </a:moveTo>
                  <a:cubicBezTo>
                    <a:pt x="7445152" y="1071948"/>
                    <a:pt x="7344365" y="1068221"/>
                    <a:pt x="7233500" y="1060966"/>
                  </a:cubicBezTo>
                  <a:lnTo>
                    <a:pt x="7185183" y="1058568"/>
                  </a:lnTo>
                  <a:lnTo>
                    <a:pt x="7233500" y="1056170"/>
                  </a:lnTo>
                  <a:cubicBezTo>
                    <a:pt x="7455230" y="1041660"/>
                    <a:pt x="7636647" y="1041261"/>
                    <a:pt x="7782678" y="1045488"/>
                  </a:cubicBezTo>
                  <a:lnTo>
                    <a:pt x="8040670" y="1058568"/>
                  </a:lnTo>
                  <a:lnTo>
                    <a:pt x="7782678" y="1071648"/>
                  </a:lnTo>
                  <a:cubicBezTo>
                    <a:pt x="7709663" y="1073762"/>
                    <a:pt x="7627801" y="1074719"/>
                    <a:pt x="7536476" y="1073334"/>
                  </a:cubicBezTo>
                  <a:close/>
                  <a:moveTo>
                    <a:pt x="3482030" y="1073334"/>
                  </a:moveTo>
                  <a:cubicBezTo>
                    <a:pt x="3390706" y="1071948"/>
                    <a:pt x="3289919" y="1068221"/>
                    <a:pt x="3179054" y="1060966"/>
                  </a:cubicBezTo>
                  <a:lnTo>
                    <a:pt x="3130736" y="1058568"/>
                  </a:lnTo>
                  <a:lnTo>
                    <a:pt x="3179054" y="1056170"/>
                  </a:lnTo>
                  <a:cubicBezTo>
                    <a:pt x="3400785" y="1041660"/>
                    <a:pt x="3582201" y="1041261"/>
                    <a:pt x="3728233" y="1045488"/>
                  </a:cubicBezTo>
                  <a:lnTo>
                    <a:pt x="3986224" y="1058568"/>
                  </a:lnTo>
                  <a:lnTo>
                    <a:pt x="3728232" y="1071648"/>
                  </a:lnTo>
                  <a:cubicBezTo>
                    <a:pt x="3655217" y="1073762"/>
                    <a:pt x="3573355" y="1074719"/>
                    <a:pt x="3482030" y="1073334"/>
                  </a:cubicBezTo>
                  <a:close/>
                  <a:moveTo>
                    <a:pt x="11590923" y="1073334"/>
                  </a:moveTo>
                  <a:cubicBezTo>
                    <a:pt x="11499599" y="1071949"/>
                    <a:pt x="11398812" y="1068221"/>
                    <a:pt x="11287947" y="1060966"/>
                  </a:cubicBezTo>
                  <a:lnTo>
                    <a:pt x="11239630" y="1058568"/>
                  </a:lnTo>
                  <a:lnTo>
                    <a:pt x="11287947" y="1056170"/>
                  </a:lnTo>
                  <a:cubicBezTo>
                    <a:pt x="11509677" y="1041660"/>
                    <a:pt x="11691094" y="1041260"/>
                    <a:pt x="11837126" y="1045488"/>
                  </a:cubicBezTo>
                  <a:lnTo>
                    <a:pt x="12095122" y="1058568"/>
                  </a:lnTo>
                  <a:lnTo>
                    <a:pt x="11837126" y="1071648"/>
                  </a:lnTo>
                  <a:cubicBezTo>
                    <a:pt x="11764110" y="1073762"/>
                    <a:pt x="11682248" y="1074719"/>
                    <a:pt x="11590923" y="1073334"/>
                  </a:cubicBezTo>
                  <a:close/>
                  <a:moveTo>
                    <a:pt x="9215375" y="1076879"/>
                  </a:moveTo>
                  <a:cubicBezTo>
                    <a:pt x="9177427" y="1074965"/>
                    <a:pt x="9136480" y="1071912"/>
                    <a:pt x="9092142" y="1067565"/>
                  </a:cubicBezTo>
                  <a:lnTo>
                    <a:pt x="9064916" y="1064328"/>
                  </a:lnTo>
                  <a:lnTo>
                    <a:pt x="9106009" y="1065830"/>
                  </a:lnTo>
                  <a:cubicBezTo>
                    <a:pt x="9172921" y="1067695"/>
                    <a:pt x="9247941" y="1068962"/>
                    <a:pt x="9338225" y="1068962"/>
                  </a:cubicBezTo>
                  <a:lnTo>
                    <a:pt x="9498591" y="1062813"/>
                  </a:lnTo>
                  <a:lnTo>
                    <a:pt x="9410192" y="1075909"/>
                  </a:lnTo>
                  <a:cubicBezTo>
                    <a:pt x="9355165" y="1079975"/>
                    <a:pt x="9291269" y="1080707"/>
                    <a:pt x="9215375" y="1076879"/>
                  </a:cubicBezTo>
                  <a:close/>
                  <a:moveTo>
                    <a:pt x="5160929" y="1076879"/>
                  </a:moveTo>
                  <a:cubicBezTo>
                    <a:pt x="5122980" y="1074965"/>
                    <a:pt x="5082033" y="1071912"/>
                    <a:pt x="5037696" y="1067565"/>
                  </a:cubicBezTo>
                  <a:lnTo>
                    <a:pt x="5010470" y="1064328"/>
                  </a:lnTo>
                  <a:lnTo>
                    <a:pt x="5051562" y="1065830"/>
                  </a:lnTo>
                  <a:cubicBezTo>
                    <a:pt x="5118475" y="1067695"/>
                    <a:pt x="5193493" y="1068962"/>
                    <a:pt x="5283778" y="1068962"/>
                  </a:cubicBezTo>
                  <a:lnTo>
                    <a:pt x="5444144" y="1062813"/>
                  </a:lnTo>
                  <a:lnTo>
                    <a:pt x="5355745" y="1075909"/>
                  </a:lnTo>
                  <a:cubicBezTo>
                    <a:pt x="5300719" y="1079975"/>
                    <a:pt x="5236823" y="1080707"/>
                    <a:pt x="5160929" y="1076879"/>
                  </a:cubicBezTo>
                  <a:close/>
                  <a:moveTo>
                    <a:pt x="1106480" y="1076879"/>
                  </a:moveTo>
                  <a:cubicBezTo>
                    <a:pt x="1068532" y="1074965"/>
                    <a:pt x="1027585" y="1071912"/>
                    <a:pt x="983248" y="1067565"/>
                  </a:cubicBezTo>
                  <a:lnTo>
                    <a:pt x="954754" y="1064177"/>
                  </a:lnTo>
                  <a:lnTo>
                    <a:pt x="1229331" y="1068962"/>
                  </a:lnTo>
                  <a:lnTo>
                    <a:pt x="1389696" y="1062813"/>
                  </a:lnTo>
                  <a:lnTo>
                    <a:pt x="1301297" y="1075909"/>
                  </a:lnTo>
                  <a:cubicBezTo>
                    <a:pt x="1246271" y="1079975"/>
                    <a:pt x="1182374" y="1080707"/>
                    <a:pt x="1106480" y="1076879"/>
                  </a:cubicBezTo>
                  <a:close/>
                  <a:moveTo>
                    <a:pt x="10897570" y="1077276"/>
                  </a:moveTo>
                  <a:cubicBezTo>
                    <a:pt x="10849163" y="1077276"/>
                    <a:pt x="10806757" y="1074617"/>
                    <a:pt x="10768851" y="1069963"/>
                  </a:cubicBezTo>
                  <a:lnTo>
                    <a:pt x="10744873" y="1065418"/>
                  </a:lnTo>
                  <a:lnTo>
                    <a:pt x="10853414" y="1070144"/>
                  </a:lnTo>
                  <a:cubicBezTo>
                    <a:pt x="10907291" y="1071047"/>
                    <a:pt x="10968666" y="1070641"/>
                    <a:pt x="11040201" y="1068466"/>
                  </a:cubicBezTo>
                  <a:lnTo>
                    <a:pt x="11138659" y="1063580"/>
                  </a:lnTo>
                  <a:lnTo>
                    <a:pt x="11128138" y="1065322"/>
                  </a:lnTo>
                  <a:cubicBezTo>
                    <a:pt x="11067240" y="1072494"/>
                    <a:pt x="10994385" y="1077276"/>
                    <a:pt x="10897570" y="1077276"/>
                  </a:cubicBezTo>
                  <a:close/>
                  <a:moveTo>
                    <a:pt x="6843122" y="1077276"/>
                  </a:moveTo>
                  <a:cubicBezTo>
                    <a:pt x="6794715" y="1077276"/>
                    <a:pt x="6752310" y="1074617"/>
                    <a:pt x="6714404" y="1069963"/>
                  </a:cubicBezTo>
                  <a:lnTo>
                    <a:pt x="6690425" y="1065418"/>
                  </a:lnTo>
                  <a:lnTo>
                    <a:pt x="6798967" y="1070144"/>
                  </a:lnTo>
                  <a:cubicBezTo>
                    <a:pt x="6852844" y="1071047"/>
                    <a:pt x="6914219" y="1070641"/>
                    <a:pt x="6985754" y="1068466"/>
                  </a:cubicBezTo>
                  <a:lnTo>
                    <a:pt x="7084212" y="1063580"/>
                  </a:lnTo>
                  <a:lnTo>
                    <a:pt x="7073690" y="1065322"/>
                  </a:lnTo>
                  <a:cubicBezTo>
                    <a:pt x="7012792" y="1072494"/>
                    <a:pt x="6939937" y="1077276"/>
                    <a:pt x="6843122" y="1077276"/>
                  </a:cubicBezTo>
                  <a:close/>
                  <a:moveTo>
                    <a:pt x="2788674" y="1077276"/>
                  </a:moveTo>
                  <a:cubicBezTo>
                    <a:pt x="2740267" y="1077276"/>
                    <a:pt x="2697862" y="1074617"/>
                    <a:pt x="2659956" y="1069963"/>
                  </a:cubicBezTo>
                  <a:lnTo>
                    <a:pt x="2635977" y="1065418"/>
                  </a:lnTo>
                  <a:lnTo>
                    <a:pt x="2744521" y="1070144"/>
                  </a:lnTo>
                  <a:cubicBezTo>
                    <a:pt x="2798398" y="1071047"/>
                    <a:pt x="2859773" y="1070641"/>
                    <a:pt x="2931308" y="1068466"/>
                  </a:cubicBezTo>
                  <a:lnTo>
                    <a:pt x="3029764" y="1063580"/>
                  </a:lnTo>
                  <a:lnTo>
                    <a:pt x="3019242" y="1065322"/>
                  </a:lnTo>
                  <a:cubicBezTo>
                    <a:pt x="2958345" y="1072494"/>
                    <a:pt x="2885489" y="1077276"/>
                    <a:pt x="2788674" y="1077276"/>
                  </a:cubicBezTo>
                  <a:close/>
                  <a:moveTo>
                    <a:pt x="6611707" y="1081932"/>
                  </a:moveTo>
                  <a:lnTo>
                    <a:pt x="6612393" y="1081262"/>
                  </a:lnTo>
                  <a:lnTo>
                    <a:pt x="6613100" y="1080781"/>
                  </a:lnTo>
                  <a:close/>
                  <a:moveTo>
                    <a:pt x="10666153" y="1081934"/>
                  </a:moveTo>
                  <a:lnTo>
                    <a:pt x="10666841" y="1081262"/>
                  </a:lnTo>
                  <a:lnTo>
                    <a:pt x="10667550" y="1080779"/>
                  </a:lnTo>
                  <a:close/>
                  <a:moveTo>
                    <a:pt x="2557258" y="1081935"/>
                  </a:moveTo>
                  <a:lnTo>
                    <a:pt x="2557946" y="1081262"/>
                  </a:lnTo>
                  <a:lnTo>
                    <a:pt x="2558657" y="1080779"/>
                  </a:lnTo>
                  <a:close/>
                  <a:moveTo>
                    <a:pt x="8645502" y="1089137"/>
                  </a:moveTo>
                  <a:cubicBezTo>
                    <a:pt x="8562864" y="1091417"/>
                    <a:pt x="8466700" y="1089261"/>
                    <a:pt x="8345376" y="1079460"/>
                  </a:cubicBezTo>
                  <a:lnTo>
                    <a:pt x="8170440" y="1060917"/>
                  </a:lnTo>
                  <a:lnTo>
                    <a:pt x="8175299" y="1060783"/>
                  </a:lnTo>
                  <a:lnTo>
                    <a:pt x="8417964" y="1067878"/>
                  </a:lnTo>
                  <a:cubicBezTo>
                    <a:pt x="8581146" y="1070333"/>
                    <a:pt x="8717800" y="1068473"/>
                    <a:pt x="8837700" y="1065276"/>
                  </a:cubicBezTo>
                  <a:lnTo>
                    <a:pt x="8957890" y="1061278"/>
                  </a:lnTo>
                  <a:lnTo>
                    <a:pt x="8864478" y="1072204"/>
                  </a:lnTo>
                  <a:cubicBezTo>
                    <a:pt x="8797254" y="1080143"/>
                    <a:pt x="8728141" y="1086858"/>
                    <a:pt x="8645502" y="1089137"/>
                  </a:cubicBezTo>
                  <a:close/>
                  <a:moveTo>
                    <a:pt x="4591055" y="1089137"/>
                  </a:moveTo>
                  <a:cubicBezTo>
                    <a:pt x="4508417" y="1091417"/>
                    <a:pt x="4412253" y="1089261"/>
                    <a:pt x="4290929" y="1079460"/>
                  </a:cubicBezTo>
                  <a:lnTo>
                    <a:pt x="4115992" y="1060917"/>
                  </a:lnTo>
                  <a:lnTo>
                    <a:pt x="4120851" y="1060783"/>
                  </a:lnTo>
                  <a:lnTo>
                    <a:pt x="4363518" y="1067878"/>
                  </a:lnTo>
                  <a:cubicBezTo>
                    <a:pt x="4526699" y="1070333"/>
                    <a:pt x="4663354" y="1068473"/>
                    <a:pt x="4783253" y="1065276"/>
                  </a:cubicBezTo>
                  <a:lnTo>
                    <a:pt x="4903442" y="1061278"/>
                  </a:lnTo>
                  <a:lnTo>
                    <a:pt x="4810031" y="1072204"/>
                  </a:lnTo>
                  <a:cubicBezTo>
                    <a:pt x="4742807" y="1080143"/>
                    <a:pt x="4673694" y="1086858"/>
                    <a:pt x="4591055" y="1089137"/>
                  </a:cubicBezTo>
                  <a:close/>
                  <a:moveTo>
                    <a:pt x="421989" y="1089372"/>
                  </a:moveTo>
                  <a:cubicBezTo>
                    <a:pt x="366921" y="1088165"/>
                    <a:pt x="305809" y="1085061"/>
                    <a:pt x="236481" y="1079460"/>
                  </a:cubicBezTo>
                  <a:lnTo>
                    <a:pt x="61553" y="1060917"/>
                  </a:lnTo>
                  <a:lnTo>
                    <a:pt x="66398" y="1060783"/>
                  </a:lnTo>
                  <a:lnTo>
                    <a:pt x="309069" y="1067878"/>
                  </a:lnTo>
                  <a:cubicBezTo>
                    <a:pt x="402316" y="1069281"/>
                    <a:pt x="486901" y="1069275"/>
                    <a:pt x="564647" y="1068415"/>
                  </a:cubicBezTo>
                  <a:lnTo>
                    <a:pt x="850027" y="1060585"/>
                  </a:lnTo>
                  <a:lnTo>
                    <a:pt x="850692" y="1060611"/>
                  </a:lnTo>
                  <a:lnTo>
                    <a:pt x="697228" y="1078634"/>
                  </a:lnTo>
                  <a:cubicBezTo>
                    <a:pt x="618081" y="1086609"/>
                    <a:pt x="532124" y="1091785"/>
                    <a:pt x="421989" y="1089372"/>
                  </a:cubicBezTo>
                  <a:close/>
                  <a:moveTo>
                    <a:pt x="10897491" y="1089985"/>
                  </a:moveTo>
                  <a:cubicBezTo>
                    <a:pt x="10849084" y="1089985"/>
                    <a:pt x="10806681" y="1085553"/>
                    <a:pt x="10768779" y="1077797"/>
                  </a:cubicBezTo>
                  <a:lnTo>
                    <a:pt x="10741633" y="1069221"/>
                  </a:lnTo>
                  <a:lnTo>
                    <a:pt x="10768428" y="1074282"/>
                  </a:lnTo>
                  <a:cubicBezTo>
                    <a:pt x="10806456" y="1078934"/>
                    <a:pt x="10849003" y="1081592"/>
                    <a:pt x="10897570" y="1081592"/>
                  </a:cubicBezTo>
                  <a:lnTo>
                    <a:pt x="11129718" y="1069533"/>
                  </a:lnTo>
                  <a:lnTo>
                    <a:pt x="11128036" y="1069999"/>
                  </a:lnTo>
                  <a:cubicBezTo>
                    <a:pt x="11067151" y="1081991"/>
                    <a:pt x="10994306" y="1089985"/>
                    <a:pt x="10897491" y="1089985"/>
                  </a:cubicBezTo>
                  <a:close/>
                  <a:moveTo>
                    <a:pt x="6843043" y="1089985"/>
                  </a:moveTo>
                  <a:cubicBezTo>
                    <a:pt x="6794636" y="1089985"/>
                    <a:pt x="6752233" y="1085553"/>
                    <a:pt x="6714331" y="1077797"/>
                  </a:cubicBezTo>
                  <a:lnTo>
                    <a:pt x="6687187" y="1069222"/>
                  </a:lnTo>
                  <a:lnTo>
                    <a:pt x="6713981" y="1074282"/>
                  </a:lnTo>
                  <a:cubicBezTo>
                    <a:pt x="6752009" y="1078934"/>
                    <a:pt x="6794555" y="1081592"/>
                    <a:pt x="6843122" y="1081592"/>
                  </a:cubicBezTo>
                  <a:lnTo>
                    <a:pt x="7075270" y="1069533"/>
                  </a:lnTo>
                  <a:lnTo>
                    <a:pt x="7073589" y="1069999"/>
                  </a:lnTo>
                  <a:cubicBezTo>
                    <a:pt x="7012704" y="1081991"/>
                    <a:pt x="6939858" y="1089985"/>
                    <a:pt x="6843043" y="1089985"/>
                  </a:cubicBezTo>
                  <a:close/>
                  <a:moveTo>
                    <a:pt x="2788596" y="1089985"/>
                  </a:moveTo>
                  <a:cubicBezTo>
                    <a:pt x="2740188" y="1089985"/>
                    <a:pt x="2697786" y="1085553"/>
                    <a:pt x="2659884" y="1077797"/>
                  </a:cubicBezTo>
                  <a:lnTo>
                    <a:pt x="2632739" y="1069221"/>
                  </a:lnTo>
                  <a:lnTo>
                    <a:pt x="2659533" y="1074282"/>
                  </a:lnTo>
                  <a:cubicBezTo>
                    <a:pt x="2697561" y="1078934"/>
                    <a:pt x="2740107" y="1081592"/>
                    <a:pt x="2788674" y="1081592"/>
                  </a:cubicBezTo>
                  <a:lnTo>
                    <a:pt x="3020822" y="1069533"/>
                  </a:lnTo>
                  <a:lnTo>
                    <a:pt x="3019141" y="1069999"/>
                  </a:lnTo>
                  <a:cubicBezTo>
                    <a:pt x="2958256" y="1081991"/>
                    <a:pt x="2885410" y="1089985"/>
                    <a:pt x="2788596" y="1089985"/>
                  </a:cubicBezTo>
                  <a:close/>
                  <a:moveTo>
                    <a:pt x="9320184" y="1093245"/>
                  </a:moveTo>
                  <a:cubicBezTo>
                    <a:pt x="9255534" y="1093970"/>
                    <a:pt x="9180506" y="1088126"/>
                    <a:pt x="9091995" y="1073678"/>
                  </a:cubicBezTo>
                  <a:lnTo>
                    <a:pt x="9065681" y="1068465"/>
                  </a:lnTo>
                  <a:lnTo>
                    <a:pt x="9072114" y="1069217"/>
                  </a:lnTo>
                  <a:cubicBezTo>
                    <a:pt x="9147193" y="1076397"/>
                    <a:pt x="9232018" y="1081592"/>
                    <a:pt x="9338224" y="1081592"/>
                  </a:cubicBezTo>
                  <a:cubicBezTo>
                    <a:pt x="9386801" y="1081592"/>
                    <a:pt x="9429376" y="1078934"/>
                    <a:pt x="9467447" y="1074282"/>
                  </a:cubicBezTo>
                  <a:lnTo>
                    <a:pt x="9506368" y="1066943"/>
                  </a:lnTo>
                  <a:lnTo>
                    <a:pt x="9486109" y="1073406"/>
                  </a:lnTo>
                  <a:cubicBezTo>
                    <a:pt x="9439108" y="1085228"/>
                    <a:pt x="9384834" y="1092520"/>
                    <a:pt x="9320184" y="1093245"/>
                  </a:cubicBezTo>
                  <a:close/>
                  <a:moveTo>
                    <a:pt x="5265736" y="1093245"/>
                  </a:moveTo>
                  <a:cubicBezTo>
                    <a:pt x="5201087" y="1093970"/>
                    <a:pt x="5126059" y="1088126"/>
                    <a:pt x="5037547" y="1073678"/>
                  </a:cubicBezTo>
                  <a:lnTo>
                    <a:pt x="5011232" y="1068465"/>
                  </a:lnTo>
                  <a:lnTo>
                    <a:pt x="5017667" y="1069217"/>
                  </a:lnTo>
                  <a:cubicBezTo>
                    <a:pt x="5092746" y="1076397"/>
                    <a:pt x="5177571" y="1081592"/>
                    <a:pt x="5283776" y="1081592"/>
                  </a:cubicBezTo>
                  <a:cubicBezTo>
                    <a:pt x="5332354" y="1081592"/>
                    <a:pt x="5374928" y="1078934"/>
                    <a:pt x="5412999" y="1074282"/>
                  </a:cubicBezTo>
                  <a:lnTo>
                    <a:pt x="5451921" y="1066943"/>
                  </a:lnTo>
                  <a:lnTo>
                    <a:pt x="5431662" y="1073406"/>
                  </a:lnTo>
                  <a:cubicBezTo>
                    <a:pt x="5384660" y="1085228"/>
                    <a:pt x="5330387" y="1092520"/>
                    <a:pt x="5265736" y="1093245"/>
                  </a:cubicBezTo>
                  <a:close/>
                  <a:moveTo>
                    <a:pt x="1211289" y="1093245"/>
                  </a:moveTo>
                  <a:cubicBezTo>
                    <a:pt x="1146638" y="1093970"/>
                    <a:pt x="1071610" y="1088126"/>
                    <a:pt x="983099" y="1073678"/>
                  </a:cubicBezTo>
                  <a:lnTo>
                    <a:pt x="953655" y="1067844"/>
                  </a:lnTo>
                  <a:lnTo>
                    <a:pt x="1066035" y="1077102"/>
                  </a:lnTo>
                  <a:cubicBezTo>
                    <a:pt x="1114932" y="1079896"/>
                    <a:pt x="1168639" y="1081592"/>
                    <a:pt x="1229328" y="1081592"/>
                  </a:cubicBezTo>
                  <a:cubicBezTo>
                    <a:pt x="1277905" y="1081592"/>
                    <a:pt x="1320480" y="1078934"/>
                    <a:pt x="1358551" y="1074282"/>
                  </a:cubicBezTo>
                  <a:lnTo>
                    <a:pt x="1397474" y="1066942"/>
                  </a:lnTo>
                  <a:lnTo>
                    <a:pt x="1377214" y="1073406"/>
                  </a:lnTo>
                  <a:cubicBezTo>
                    <a:pt x="1330212" y="1085228"/>
                    <a:pt x="1275939" y="1092520"/>
                    <a:pt x="1211289" y="1093245"/>
                  </a:cubicBezTo>
                  <a:close/>
                  <a:moveTo>
                    <a:pt x="10897332" y="1102617"/>
                  </a:moveTo>
                  <a:cubicBezTo>
                    <a:pt x="10848925" y="1102617"/>
                    <a:pt x="10806539" y="1096413"/>
                    <a:pt x="10768666" y="1085555"/>
                  </a:cubicBezTo>
                  <a:lnTo>
                    <a:pt x="10742464" y="1073953"/>
                  </a:lnTo>
                  <a:lnTo>
                    <a:pt x="10768383" y="1082114"/>
                  </a:lnTo>
                  <a:cubicBezTo>
                    <a:pt x="10806422" y="1089870"/>
                    <a:pt x="10848983" y="1094302"/>
                    <a:pt x="10897570" y="1094302"/>
                  </a:cubicBezTo>
                  <a:cubicBezTo>
                    <a:pt x="10994784" y="1094302"/>
                    <a:pt x="11067885" y="1086333"/>
                    <a:pt x="11128915" y="1074369"/>
                  </a:cubicBezTo>
                  <a:lnTo>
                    <a:pt x="11129460" y="1074219"/>
                  </a:lnTo>
                  <a:lnTo>
                    <a:pt x="11127978" y="1074724"/>
                  </a:lnTo>
                  <a:cubicBezTo>
                    <a:pt x="11067037" y="1091460"/>
                    <a:pt x="10994146" y="1102617"/>
                    <a:pt x="10897332" y="1102617"/>
                  </a:cubicBezTo>
                  <a:close/>
                  <a:moveTo>
                    <a:pt x="9337984" y="1102617"/>
                  </a:moveTo>
                  <a:cubicBezTo>
                    <a:pt x="9240690" y="1102617"/>
                    <a:pt x="9167379" y="1094663"/>
                    <a:pt x="9106391" y="1082871"/>
                  </a:cubicBezTo>
                  <a:lnTo>
                    <a:pt x="9072116" y="1073572"/>
                  </a:lnTo>
                  <a:lnTo>
                    <a:pt x="9107071" y="1080337"/>
                  </a:lnTo>
                  <a:cubicBezTo>
                    <a:pt x="9168039" y="1088716"/>
                    <a:pt x="9241070" y="1094302"/>
                    <a:pt x="9338224" y="1094302"/>
                  </a:cubicBezTo>
                  <a:cubicBezTo>
                    <a:pt x="9386801" y="1094302"/>
                    <a:pt x="9429376" y="1089870"/>
                    <a:pt x="9467447" y="1082114"/>
                  </a:cubicBezTo>
                  <a:lnTo>
                    <a:pt x="9492104" y="1074362"/>
                  </a:lnTo>
                  <a:lnTo>
                    <a:pt x="9466778" y="1085555"/>
                  </a:lnTo>
                  <a:cubicBezTo>
                    <a:pt x="9428850" y="1096413"/>
                    <a:pt x="9386421" y="1102617"/>
                    <a:pt x="9337984" y="1102617"/>
                  </a:cubicBezTo>
                  <a:close/>
                  <a:moveTo>
                    <a:pt x="6842884" y="1102617"/>
                  </a:moveTo>
                  <a:cubicBezTo>
                    <a:pt x="6794477" y="1102617"/>
                    <a:pt x="6752092" y="1096413"/>
                    <a:pt x="6714218" y="1085555"/>
                  </a:cubicBezTo>
                  <a:lnTo>
                    <a:pt x="6688013" y="1073952"/>
                  </a:lnTo>
                  <a:lnTo>
                    <a:pt x="6713936" y="1082114"/>
                  </a:lnTo>
                  <a:cubicBezTo>
                    <a:pt x="6751975" y="1089870"/>
                    <a:pt x="6794536" y="1094302"/>
                    <a:pt x="6843123" y="1094302"/>
                  </a:cubicBezTo>
                  <a:cubicBezTo>
                    <a:pt x="6940337" y="1094302"/>
                    <a:pt x="7013438" y="1086333"/>
                    <a:pt x="7074468" y="1074369"/>
                  </a:cubicBezTo>
                  <a:lnTo>
                    <a:pt x="7075011" y="1074219"/>
                  </a:lnTo>
                  <a:lnTo>
                    <a:pt x="7073530" y="1074724"/>
                  </a:lnTo>
                  <a:cubicBezTo>
                    <a:pt x="7012589" y="1091460"/>
                    <a:pt x="6939698" y="1102617"/>
                    <a:pt x="6842884" y="1102617"/>
                  </a:cubicBezTo>
                  <a:close/>
                  <a:moveTo>
                    <a:pt x="5283537" y="1102617"/>
                  </a:moveTo>
                  <a:cubicBezTo>
                    <a:pt x="5186243" y="1102617"/>
                    <a:pt x="5112932" y="1094663"/>
                    <a:pt x="5051945" y="1082871"/>
                  </a:cubicBezTo>
                  <a:lnTo>
                    <a:pt x="5017667" y="1073572"/>
                  </a:lnTo>
                  <a:lnTo>
                    <a:pt x="5052624" y="1080337"/>
                  </a:lnTo>
                  <a:cubicBezTo>
                    <a:pt x="5113592" y="1088716"/>
                    <a:pt x="5186623" y="1094302"/>
                    <a:pt x="5283778" y="1094302"/>
                  </a:cubicBezTo>
                  <a:cubicBezTo>
                    <a:pt x="5332355" y="1094302"/>
                    <a:pt x="5374929" y="1089870"/>
                    <a:pt x="5413001" y="1082114"/>
                  </a:cubicBezTo>
                  <a:lnTo>
                    <a:pt x="5437658" y="1074362"/>
                  </a:lnTo>
                  <a:lnTo>
                    <a:pt x="5412331" y="1085555"/>
                  </a:lnTo>
                  <a:cubicBezTo>
                    <a:pt x="5374403" y="1096413"/>
                    <a:pt x="5331975" y="1102617"/>
                    <a:pt x="5283537" y="1102617"/>
                  </a:cubicBezTo>
                  <a:close/>
                  <a:moveTo>
                    <a:pt x="2788436" y="1102617"/>
                  </a:moveTo>
                  <a:cubicBezTo>
                    <a:pt x="2740029" y="1102617"/>
                    <a:pt x="2697644" y="1096413"/>
                    <a:pt x="2659771" y="1085555"/>
                  </a:cubicBezTo>
                  <a:lnTo>
                    <a:pt x="2633566" y="1073953"/>
                  </a:lnTo>
                  <a:lnTo>
                    <a:pt x="2659488" y="1082114"/>
                  </a:lnTo>
                  <a:cubicBezTo>
                    <a:pt x="2697527" y="1089870"/>
                    <a:pt x="2740088" y="1094302"/>
                    <a:pt x="2788676" y="1094302"/>
                  </a:cubicBezTo>
                  <a:cubicBezTo>
                    <a:pt x="2885890" y="1094302"/>
                    <a:pt x="2958990" y="1086333"/>
                    <a:pt x="3020020" y="1074369"/>
                  </a:cubicBezTo>
                  <a:lnTo>
                    <a:pt x="3020567" y="1074219"/>
                  </a:lnTo>
                  <a:lnTo>
                    <a:pt x="3019083" y="1074724"/>
                  </a:lnTo>
                  <a:cubicBezTo>
                    <a:pt x="2958142" y="1091460"/>
                    <a:pt x="2885251" y="1102617"/>
                    <a:pt x="2788436" y="1102617"/>
                  </a:cubicBezTo>
                  <a:close/>
                  <a:moveTo>
                    <a:pt x="1229089" y="1102617"/>
                  </a:moveTo>
                  <a:cubicBezTo>
                    <a:pt x="1131795" y="1102617"/>
                    <a:pt x="1058485" y="1094663"/>
                    <a:pt x="997496" y="1082871"/>
                  </a:cubicBezTo>
                  <a:lnTo>
                    <a:pt x="963220" y="1073572"/>
                  </a:lnTo>
                  <a:lnTo>
                    <a:pt x="998176" y="1080337"/>
                  </a:lnTo>
                  <a:cubicBezTo>
                    <a:pt x="1059144" y="1088716"/>
                    <a:pt x="1132175" y="1094302"/>
                    <a:pt x="1229329" y="1094302"/>
                  </a:cubicBezTo>
                  <a:cubicBezTo>
                    <a:pt x="1277906" y="1094302"/>
                    <a:pt x="1320482" y="1089870"/>
                    <a:pt x="1358552" y="1082114"/>
                  </a:cubicBezTo>
                  <a:lnTo>
                    <a:pt x="1383209" y="1074362"/>
                  </a:lnTo>
                  <a:lnTo>
                    <a:pt x="1357883" y="1085555"/>
                  </a:lnTo>
                  <a:cubicBezTo>
                    <a:pt x="1319956" y="1096413"/>
                    <a:pt x="1277527" y="1102617"/>
                    <a:pt x="1229089" y="1102617"/>
                  </a:cubicBezTo>
                  <a:close/>
                  <a:moveTo>
                    <a:pt x="10118577" y="1104936"/>
                  </a:moveTo>
                  <a:cubicBezTo>
                    <a:pt x="9973055" y="1104936"/>
                    <a:pt x="9881587" y="1096954"/>
                    <a:pt x="9803603" y="1086976"/>
                  </a:cubicBezTo>
                  <a:lnTo>
                    <a:pt x="9581457" y="1058568"/>
                  </a:lnTo>
                  <a:lnTo>
                    <a:pt x="9803603" y="1030160"/>
                  </a:lnTo>
                  <a:cubicBezTo>
                    <a:pt x="9881587" y="1020182"/>
                    <a:pt x="9973055" y="1012200"/>
                    <a:pt x="10118577" y="1012200"/>
                  </a:cubicBezTo>
                  <a:cubicBezTo>
                    <a:pt x="10357416" y="1012200"/>
                    <a:pt x="10460726" y="1035545"/>
                    <a:pt x="10598843" y="1052713"/>
                  </a:cubicBezTo>
                  <a:lnTo>
                    <a:pt x="10657495" y="1058568"/>
                  </a:lnTo>
                  <a:lnTo>
                    <a:pt x="10598843" y="1064423"/>
                  </a:lnTo>
                  <a:cubicBezTo>
                    <a:pt x="10460726" y="1081591"/>
                    <a:pt x="10357416" y="1104936"/>
                    <a:pt x="10118577" y="1104936"/>
                  </a:cubicBezTo>
                  <a:close/>
                  <a:moveTo>
                    <a:pt x="6064131" y="1104936"/>
                  </a:moveTo>
                  <a:cubicBezTo>
                    <a:pt x="5918609" y="1104936"/>
                    <a:pt x="5827141" y="1096954"/>
                    <a:pt x="5749157" y="1086976"/>
                  </a:cubicBezTo>
                  <a:lnTo>
                    <a:pt x="5527011" y="1058568"/>
                  </a:lnTo>
                  <a:lnTo>
                    <a:pt x="5749157" y="1030160"/>
                  </a:lnTo>
                  <a:cubicBezTo>
                    <a:pt x="5827141" y="1020182"/>
                    <a:pt x="5918609" y="1012200"/>
                    <a:pt x="6064131" y="1012200"/>
                  </a:cubicBezTo>
                  <a:cubicBezTo>
                    <a:pt x="6302969" y="1012200"/>
                    <a:pt x="6406279" y="1035545"/>
                    <a:pt x="6544395" y="1052713"/>
                  </a:cubicBezTo>
                  <a:lnTo>
                    <a:pt x="6603048" y="1058568"/>
                  </a:lnTo>
                  <a:lnTo>
                    <a:pt x="6544395" y="1064423"/>
                  </a:lnTo>
                  <a:cubicBezTo>
                    <a:pt x="6406279" y="1081591"/>
                    <a:pt x="6302969" y="1104936"/>
                    <a:pt x="6064131" y="1104936"/>
                  </a:cubicBezTo>
                  <a:close/>
                  <a:moveTo>
                    <a:pt x="2009684" y="1104936"/>
                  </a:moveTo>
                  <a:cubicBezTo>
                    <a:pt x="1864162" y="1104936"/>
                    <a:pt x="1772694" y="1096954"/>
                    <a:pt x="1694710" y="1086976"/>
                  </a:cubicBezTo>
                  <a:lnTo>
                    <a:pt x="1472563" y="1058568"/>
                  </a:lnTo>
                  <a:lnTo>
                    <a:pt x="1694710" y="1030160"/>
                  </a:lnTo>
                  <a:cubicBezTo>
                    <a:pt x="1772694" y="1020182"/>
                    <a:pt x="1864162" y="1012200"/>
                    <a:pt x="2009684" y="1012200"/>
                  </a:cubicBezTo>
                  <a:cubicBezTo>
                    <a:pt x="2248523" y="1012200"/>
                    <a:pt x="2351832" y="1035545"/>
                    <a:pt x="2489949" y="1052713"/>
                  </a:cubicBezTo>
                  <a:lnTo>
                    <a:pt x="2548602" y="1058568"/>
                  </a:lnTo>
                  <a:lnTo>
                    <a:pt x="2489949" y="1064423"/>
                  </a:lnTo>
                  <a:cubicBezTo>
                    <a:pt x="2351833" y="1081591"/>
                    <a:pt x="2248522" y="1104936"/>
                    <a:pt x="2009684" y="1104936"/>
                  </a:cubicBezTo>
                  <a:close/>
                  <a:moveTo>
                    <a:pt x="11736758" y="1111945"/>
                  </a:moveTo>
                  <a:cubicBezTo>
                    <a:pt x="11609286" y="1115671"/>
                    <a:pt x="11458931" y="1107384"/>
                    <a:pt x="11287866" y="1073837"/>
                  </a:cubicBezTo>
                  <a:lnTo>
                    <a:pt x="11216007" y="1061905"/>
                  </a:lnTo>
                  <a:lnTo>
                    <a:pt x="11583755" y="1077252"/>
                  </a:lnTo>
                  <a:cubicBezTo>
                    <a:pt x="11722604" y="1079698"/>
                    <a:pt x="11879987" y="1077554"/>
                    <a:pt x="12067980" y="1065282"/>
                  </a:cubicBezTo>
                  <a:lnTo>
                    <a:pt x="12139049" y="1060995"/>
                  </a:lnTo>
                  <a:lnTo>
                    <a:pt x="12048347" y="1077985"/>
                  </a:lnTo>
                  <a:cubicBezTo>
                    <a:pt x="11968818" y="1092483"/>
                    <a:pt x="11864230" y="1108219"/>
                    <a:pt x="11736758" y="1111945"/>
                  </a:cubicBezTo>
                  <a:close/>
                  <a:moveTo>
                    <a:pt x="7682311" y="1111945"/>
                  </a:moveTo>
                  <a:cubicBezTo>
                    <a:pt x="7554839" y="1115671"/>
                    <a:pt x="7404483" y="1107384"/>
                    <a:pt x="7233418" y="1073837"/>
                  </a:cubicBezTo>
                  <a:lnTo>
                    <a:pt x="7161559" y="1061905"/>
                  </a:lnTo>
                  <a:lnTo>
                    <a:pt x="7529308" y="1077252"/>
                  </a:lnTo>
                  <a:cubicBezTo>
                    <a:pt x="7668156" y="1079698"/>
                    <a:pt x="7825540" y="1077554"/>
                    <a:pt x="8013532" y="1065282"/>
                  </a:cubicBezTo>
                  <a:lnTo>
                    <a:pt x="8084609" y="1060993"/>
                  </a:lnTo>
                  <a:lnTo>
                    <a:pt x="7993899" y="1077986"/>
                  </a:lnTo>
                  <a:cubicBezTo>
                    <a:pt x="7914371" y="1092483"/>
                    <a:pt x="7809783" y="1108219"/>
                    <a:pt x="7682311" y="1111945"/>
                  </a:cubicBezTo>
                  <a:close/>
                  <a:moveTo>
                    <a:pt x="3627863" y="1111945"/>
                  </a:moveTo>
                  <a:cubicBezTo>
                    <a:pt x="3500391" y="1115671"/>
                    <a:pt x="3350035" y="1107384"/>
                    <a:pt x="3178970" y="1073837"/>
                  </a:cubicBezTo>
                  <a:lnTo>
                    <a:pt x="3107111" y="1061904"/>
                  </a:lnTo>
                  <a:lnTo>
                    <a:pt x="3474862" y="1077252"/>
                  </a:lnTo>
                  <a:cubicBezTo>
                    <a:pt x="3613710" y="1079698"/>
                    <a:pt x="3771094" y="1077554"/>
                    <a:pt x="3959087" y="1065282"/>
                  </a:cubicBezTo>
                  <a:lnTo>
                    <a:pt x="4030158" y="1060994"/>
                  </a:lnTo>
                  <a:lnTo>
                    <a:pt x="3939451" y="1077986"/>
                  </a:lnTo>
                  <a:cubicBezTo>
                    <a:pt x="3859923" y="1092483"/>
                    <a:pt x="3755335" y="1108219"/>
                    <a:pt x="3627863" y="1111945"/>
                  </a:cubicBezTo>
                  <a:close/>
                  <a:moveTo>
                    <a:pt x="8558431" y="1112214"/>
                  </a:moveTo>
                  <a:cubicBezTo>
                    <a:pt x="8442509" y="1112214"/>
                    <a:pt x="8361025" y="1104219"/>
                    <a:pt x="8293300" y="1093017"/>
                  </a:cubicBezTo>
                  <a:lnTo>
                    <a:pt x="8162516" y="1065477"/>
                  </a:lnTo>
                  <a:lnTo>
                    <a:pt x="8295468" y="1082192"/>
                  </a:lnTo>
                  <a:cubicBezTo>
                    <a:pt x="8362643" y="1088847"/>
                    <a:pt x="8442748" y="1093504"/>
                    <a:pt x="8558430" y="1093504"/>
                  </a:cubicBezTo>
                  <a:cubicBezTo>
                    <a:pt x="8688983" y="1094895"/>
                    <a:pt x="8819438" y="1085909"/>
                    <a:pt x="8948566" y="1066642"/>
                  </a:cubicBezTo>
                  <a:lnTo>
                    <a:pt x="8959690" y="1065319"/>
                  </a:lnTo>
                  <a:lnTo>
                    <a:pt x="8948297" y="1067524"/>
                  </a:lnTo>
                  <a:cubicBezTo>
                    <a:pt x="8850493" y="1089869"/>
                    <a:pt x="8752699" y="1112214"/>
                    <a:pt x="8558431" y="1112214"/>
                  </a:cubicBezTo>
                  <a:close/>
                  <a:moveTo>
                    <a:pt x="4503984" y="1112214"/>
                  </a:moveTo>
                  <a:cubicBezTo>
                    <a:pt x="4388063" y="1112214"/>
                    <a:pt x="4306577" y="1104219"/>
                    <a:pt x="4238852" y="1093017"/>
                  </a:cubicBezTo>
                  <a:lnTo>
                    <a:pt x="4108068" y="1065477"/>
                  </a:lnTo>
                  <a:lnTo>
                    <a:pt x="4241021" y="1082192"/>
                  </a:lnTo>
                  <a:cubicBezTo>
                    <a:pt x="4308195" y="1088847"/>
                    <a:pt x="4388301" y="1093504"/>
                    <a:pt x="4503982" y="1093504"/>
                  </a:cubicBezTo>
                  <a:cubicBezTo>
                    <a:pt x="4634535" y="1094895"/>
                    <a:pt x="4764990" y="1085909"/>
                    <a:pt x="4894119" y="1066642"/>
                  </a:cubicBezTo>
                  <a:lnTo>
                    <a:pt x="4905245" y="1065319"/>
                  </a:lnTo>
                  <a:lnTo>
                    <a:pt x="4893852" y="1067524"/>
                  </a:lnTo>
                  <a:cubicBezTo>
                    <a:pt x="4796046" y="1089869"/>
                    <a:pt x="4698252" y="1112214"/>
                    <a:pt x="4503984" y="1112214"/>
                  </a:cubicBezTo>
                  <a:close/>
                  <a:moveTo>
                    <a:pt x="449535" y="1112214"/>
                  </a:moveTo>
                  <a:cubicBezTo>
                    <a:pt x="333614" y="1112214"/>
                    <a:pt x="252129" y="1104219"/>
                    <a:pt x="184405" y="1093016"/>
                  </a:cubicBezTo>
                  <a:lnTo>
                    <a:pt x="53627" y="1065478"/>
                  </a:lnTo>
                  <a:lnTo>
                    <a:pt x="186573" y="1082191"/>
                  </a:lnTo>
                  <a:cubicBezTo>
                    <a:pt x="253747" y="1088847"/>
                    <a:pt x="333853" y="1093504"/>
                    <a:pt x="449535" y="1093504"/>
                  </a:cubicBezTo>
                  <a:cubicBezTo>
                    <a:pt x="580087" y="1094895"/>
                    <a:pt x="710542" y="1085909"/>
                    <a:pt x="839671" y="1066642"/>
                  </a:cubicBezTo>
                  <a:lnTo>
                    <a:pt x="850795" y="1065319"/>
                  </a:lnTo>
                  <a:lnTo>
                    <a:pt x="839402" y="1067524"/>
                  </a:lnTo>
                  <a:cubicBezTo>
                    <a:pt x="741598" y="1089869"/>
                    <a:pt x="643804" y="1112214"/>
                    <a:pt x="449535" y="1112214"/>
                  </a:cubicBezTo>
                  <a:close/>
                  <a:moveTo>
                    <a:pt x="10897171" y="1115645"/>
                  </a:moveTo>
                  <a:cubicBezTo>
                    <a:pt x="10824560" y="1115645"/>
                    <a:pt x="10765482" y="1097697"/>
                    <a:pt x="10714848" y="1068531"/>
                  </a:cubicBezTo>
                  <a:lnTo>
                    <a:pt x="10707547" y="1063564"/>
                  </a:lnTo>
                  <a:lnTo>
                    <a:pt x="10708670" y="1063676"/>
                  </a:lnTo>
                  <a:lnTo>
                    <a:pt x="10768177" y="1089875"/>
                  </a:lnTo>
                  <a:cubicBezTo>
                    <a:pt x="10806265" y="1100731"/>
                    <a:pt x="10848894" y="1106934"/>
                    <a:pt x="10897571" y="1106934"/>
                  </a:cubicBezTo>
                  <a:cubicBezTo>
                    <a:pt x="10994666" y="1106934"/>
                    <a:pt x="11067751" y="1095777"/>
                    <a:pt x="11128809" y="1079041"/>
                  </a:cubicBezTo>
                  <a:lnTo>
                    <a:pt x="11131380" y="1078166"/>
                  </a:lnTo>
                  <a:lnTo>
                    <a:pt x="11127694" y="1079782"/>
                  </a:lnTo>
                  <a:cubicBezTo>
                    <a:pt x="11066822" y="1101300"/>
                    <a:pt x="10993986" y="1115645"/>
                    <a:pt x="10897171" y="1115645"/>
                  </a:cubicBezTo>
                  <a:close/>
                  <a:moveTo>
                    <a:pt x="9337825" y="1115645"/>
                  </a:moveTo>
                  <a:cubicBezTo>
                    <a:pt x="9240571" y="1115645"/>
                    <a:pt x="9167300" y="1105472"/>
                    <a:pt x="9106341" y="1090342"/>
                  </a:cubicBezTo>
                  <a:lnTo>
                    <a:pt x="9068214" y="1077027"/>
                  </a:lnTo>
                  <a:lnTo>
                    <a:pt x="9106465" y="1087385"/>
                  </a:lnTo>
                  <a:cubicBezTo>
                    <a:pt x="9167530" y="1099115"/>
                    <a:pt x="9240750" y="1106934"/>
                    <a:pt x="9338224" y="1106934"/>
                  </a:cubicBezTo>
                  <a:cubicBezTo>
                    <a:pt x="9386961" y="1106934"/>
                    <a:pt x="9429656" y="1100731"/>
                    <a:pt x="9467814" y="1089875"/>
                  </a:cubicBezTo>
                  <a:lnTo>
                    <a:pt x="9526692" y="1064009"/>
                  </a:lnTo>
                  <a:lnTo>
                    <a:pt x="9520036" y="1068531"/>
                  </a:lnTo>
                  <a:cubicBezTo>
                    <a:pt x="9469367" y="1097697"/>
                    <a:pt x="9410316" y="1115645"/>
                    <a:pt x="9337825" y="1115645"/>
                  </a:cubicBezTo>
                  <a:close/>
                  <a:moveTo>
                    <a:pt x="6842724" y="1115645"/>
                  </a:moveTo>
                  <a:cubicBezTo>
                    <a:pt x="6770113" y="1115645"/>
                    <a:pt x="6711035" y="1097697"/>
                    <a:pt x="6660401" y="1068531"/>
                  </a:cubicBezTo>
                  <a:lnTo>
                    <a:pt x="6653100" y="1063564"/>
                  </a:lnTo>
                  <a:lnTo>
                    <a:pt x="6654223" y="1063676"/>
                  </a:lnTo>
                  <a:lnTo>
                    <a:pt x="6713729" y="1089875"/>
                  </a:lnTo>
                  <a:cubicBezTo>
                    <a:pt x="6751817" y="1100731"/>
                    <a:pt x="6794446" y="1106934"/>
                    <a:pt x="6843123" y="1106934"/>
                  </a:cubicBezTo>
                  <a:cubicBezTo>
                    <a:pt x="6940218" y="1106934"/>
                    <a:pt x="7013303" y="1095777"/>
                    <a:pt x="7074361" y="1079041"/>
                  </a:cubicBezTo>
                  <a:lnTo>
                    <a:pt x="7076934" y="1078165"/>
                  </a:lnTo>
                  <a:lnTo>
                    <a:pt x="7073247" y="1079782"/>
                  </a:lnTo>
                  <a:cubicBezTo>
                    <a:pt x="7012374" y="1101300"/>
                    <a:pt x="6939539" y="1115645"/>
                    <a:pt x="6842724" y="1115645"/>
                  </a:cubicBezTo>
                  <a:close/>
                  <a:moveTo>
                    <a:pt x="5283378" y="1115645"/>
                  </a:moveTo>
                  <a:cubicBezTo>
                    <a:pt x="5186124" y="1115645"/>
                    <a:pt x="5112853" y="1105472"/>
                    <a:pt x="5051894" y="1090342"/>
                  </a:cubicBezTo>
                  <a:lnTo>
                    <a:pt x="5013768" y="1077027"/>
                  </a:lnTo>
                  <a:lnTo>
                    <a:pt x="5052018" y="1087385"/>
                  </a:lnTo>
                  <a:cubicBezTo>
                    <a:pt x="5113083" y="1099115"/>
                    <a:pt x="5186305" y="1106934"/>
                    <a:pt x="5283778" y="1106934"/>
                  </a:cubicBezTo>
                  <a:cubicBezTo>
                    <a:pt x="5332514" y="1106934"/>
                    <a:pt x="5375209" y="1100731"/>
                    <a:pt x="5413367" y="1089875"/>
                  </a:cubicBezTo>
                  <a:lnTo>
                    <a:pt x="5472246" y="1064008"/>
                  </a:lnTo>
                  <a:lnTo>
                    <a:pt x="5465589" y="1068531"/>
                  </a:lnTo>
                  <a:cubicBezTo>
                    <a:pt x="5414920" y="1097697"/>
                    <a:pt x="5355870" y="1115645"/>
                    <a:pt x="5283378" y="1115645"/>
                  </a:cubicBezTo>
                  <a:close/>
                  <a:moveTo>
                    <a:pt x="2788277" y="1115645"/>
                  </a:moveTo>
                  <a:cubicBezTo>
                    <a:pt x="2715666" y="1115645"/>
                    <a:pt x="2656588" y="1097697"/>
                    <a:pt x="2605954" y="1068531"/>
                  </a:cubicBezTo>
                  <a:lnTo>
                    <a:pt x="2598652" y="1063564"/>
                  </a:lnTo>
                  <a:lnTo>
                    <a:pt x="2599774" y="1063676"/>
                  </a:lnTo>
                  <a:lnTo>
                    <a:pt x="2659282" y="1089875"/>
                  </a:lnTo>
                  <a:cubicBezTo>
                    <a:pt x="2697370" y="1100731"/>
                    <a:pt x="2739999" y="1106934"/>
                    <a:pt x="2788676" y="1106934"/>
                  </a:cubicBezTo>
                  <a:cubicBezTo>
                    <a:pt x="2885770" y="1106934"/>
                    <a:pt x="2958856" y="1095777"/>
                    <a:pt x="3019913" y="1079041"/>
                  </a:cubicBezTo>
                  <a:lnTo>
                    <a:pt x="3022489" y="1078165"/>
                  </a:lnTo>
                  <a:lnTo>
                    <a:pt x="3018800" y="1079782"/>
                  </a:lnTo>
                  <a:cubicBezTo>
                    <a:pt x="2957927" y="1101300"/>
                    <a:pt x="2885092" y="1115645"/>
                    <a:pt x="2788277" y="1115645"/>
                  </a:cubicBezTo>
                  <a:close/>
                  <a:moveTo>
                    <a:pt x="1228931" y="1115645"/>
                  </a:moveTo>
                  <a:cubicBezTo>
                    <a:pt x="1131676" y="1115645"/>
                    <a:pt x="1058406" y="1105472"/>
                    <a:pt x="997447" y="1090342"/>
                  </a:cubicBezTo>
                  <a:lnTo>
                    <a:pt x="959324" y="1077029"/>
                  </a:lnTo>
                  <a:lnTo>
                    <a:pt x="997570" y="1087385"/>
                  </a:lnTo>
                  <a:cubicBezTo>
                    <a:pt x="1058635" y="1099115"/>
                    <a:pt x="1131855" y="1106934"/>
                    <a:pt x="1229330" y="1106934"/>
                  </a:cubicBezTo>
                  <a:cubicBezTo>
                    <a:pt x="1278067" y="1106934"/>
                    <a:pt x="1320761" y="1100731"/>
                    <a:pt x="1358919" y="1089875"/>
                  </a:cubicBezTo>
                  <a:lnTo>
                    <a:pt x="1417797" y="1064009"/>
                  </a:lnTo>
                  <a:lnTo>
                    <a:pt x="1411141" y="1068531"/>
                  </a:lnTo>
                  <a:cubicBezTo>
                    <a:pt x="1360472" y="1097697"/>
                    <a:pt x="1301422" y="1115645"/>
                    <a:pt x="1228931" y="1115645"/>
                  </a:cubicBezTo>
                  <a:close/>
                  <a:moveTo>
                    <a:pt x="10897571" y="1127715"/>
                  </a:moveTo>
                  <a:cubicBezTo>
                    <a:pt x="10861265" y="1127715"/>
                    <a:pt x="10828347" y="1122231"/>
                    <a:pt x="10798180" y="1112291"/>
                  </a:cubicBezTo>
                  <a:lnTo>
                    <a:pt x="10771114" y="1098525"/>
                  </a:lnTo>
                  <a:lnTo>
                    <a:pt x="10828824" y="1113909"/>
                  </a:lnTo>
                  <a:cubicBezTo>
                    <a:pt x="10850350" y="1117648"/>
                    <a:pt x="10873203" y="1119642"/>
                    <a:pt x="10897571" y="1119642"/>
                  </a:cubicBezTo>
                  <a:cubicBezTo>
                    <a:pt x="10946188" y="1119642"/>
                    <a:pt x="10988783" y="1116056"/>
                    <a:pt x="11026857" y="1109781"/>
                  </a:cubicBezTo>
                  <a:lnTo>
                    <a:pt x="11126004" y="1084551"/>
                  </a:lnTo>
                  <a:lnTo>
                    <a:pt x="11026291" y="1115672"/>
                  </a:lnTo>
                  <a:cubicBezTo>
                    <a:pt x="10988384" y="1123336"/>
                    <a:pt x="10945979" y="1127715"/>
                    <a:pt x="10897571" y="1127715"/>
                  </a:cubicBezTo>
                  <a:close/>
                  <a:moveTo>
                    <a:pt x="9338225" y="1127715"/>
                  </a:moveTo>
                  <a:cubicBezTo>
                    <a:pt x="9265315" y="1127715"/>
                    <a:pt x="9205906" y="1120734"/>
                    <a:pt x="9155059" y="1109452"/>
                  </a:cubicBezTo>
                  <a:lnTo>
                    <a:pt x="9114516" y="1095897"/>
                  </a:lnTo>
                  <a:lnTo>
                    <a:pt x="9208829" y="1112727"/>
                  </a:lnTo>
                  <a:cubicBezTo>
                    <a:pt x="9246919" y="1117128"/>
                    <a:pt x="9289548" y="1119642"/>
                    <a:pt x="9338225" y="1119642"/>
                  </a:cubicBezTo>
                  <a:cubicBezTo>
                    <a:pt x="9362563" y="1119642"/>
                    <a:pt x="9385395" y="1117648"/>
                    <a:pt x="9406908" y="1113909"/>
                  </a:cubicBezTo>
                  <a:lnTo>
                    <a:pt x="9464576" y="1098532"/>
                  </a:lnTo>
                  <a:lnTo>
                    <a:pt x="9437520" y="1112291"/>
                  </a:lnTo>
                  <a:cubicBezTo>
                    <a:pt x="9407365" y="1122231"/>
                    <a:pt x="9374478" y="1127715"/>
                    <a:pt x="9338225" y="1127715"/>
                  </a:cubicBezTo>
                  <a:close/>
                  <a:moveTo>
                    <a:pt x="6843123" y="1127715"/>
                  </a:moveTo>
                  <a:cubicBezTo>
                    <a:pt x="6806818" y="1127715"/>
                    <a:pt x="6773900" y="1122231"/>
                    <a:pt x="6743732" y="1112291"/>
                  </a:cubicBezTo>
                  <a:lnTo>
                    <a:pt x="6716667" y="1098525"/>
                  </a:lnTo>
                  <a:lnTo>
                    <a:pt x="6774376" y="1113909"/>
                  </a:lnTo>
                  <a:cubicBezTo>
                    <a:pt x="6795902" y="1117648"/>
                    <a:pt x="6818755" y="1119642"/>
                    <a:pt x="6843123" y="1119642"/>
                  </a:cubicBezTo>
                  <a:cubicBezTo>
                    <a:pt x="6891740" y="1119642"/>
                    <a:pt x="6934335" y="1116056"/>
                    <a:pt x="6972409" y="1109781"/>
                  </a:cubicBezTo>
                  <a:lnTo>
                    <a:pt x="7071560" y="1084550"/>
                  </a:lnTo>
                  <a:lnTo>
                    <a:pt x="6971843" y="1115672"/>
                  </a:lnTo>
                  <a:cubicBezTo>
                    <a:pt x="6933936" y="1123336"/>
                    <a:pt x="6891531" y="1127715"/>
                    <a:pt x="6843123" y="1127715"/>
                  </a:cubicBezTo>
                  <a:close/>
                  <a:moveTo>
                    <a:pt x="5283778" y="1127715"/>
                  </a:moveTo>
                  <a:cubicBezTo>
                    <a:pt x="5210867" y="1127715"/>
                    <a:pt x="5151459" y="1120734"/>
                    <a:pt x="5100611" y="1109452"/>
                  </a:cubicBezTo>
                  <a:lnTo>
                    <a:pt x="5060068" y="1095897"/>
                  </a:lnTo>
                  <a:lnTo>
                    <a:pt x="5154382" y="1112727"/>
                  </a:lnTo>
                  <a:cubicBezTo>
                    <a:pt x="5192472" y="1117128"/>
                    <a:pt x="5235100" y="1119642"/>
                    <a:pt x="5283778" y="1119642"/>
                  </a:cubicBezTo>
                  <a:cubicBezTo>
                    <a:pt x="5308116" y="1119642"/>
                    <a:pt x="5330948" y="1117648"/>
                    <a:pt x="5352462" y="1113909"/>
                  </a:cubicBezTo>
                  <a:lnTo>
                    <a:pt x="5410130" y="1098532"/>
                  </a:lnTo>
                  <a:lnTo>
                    <a:pt x="5383073" y="1112291"/>
                  </a:lnTo>
                  <a:cubicBezTo>
                    <a:pt x="5352919" y="1122231"/>
                    <a:pt x="5320032" y="1127715"/>
                    <a:pt x="5283778" y="1127715"/>
                  </a:cubicBezTo>
                  <a:close/>
                  <a:moveTo>
                    <a:pt x="2788677" y="1127715"/>
                  </a:moveTo>
                  <a:cubicBezTo>
                    <a:pt x="2752372" y="1127715"/>
                    <a:pt x="2719454" y="1122231"/>
                    <a:pt x="2689286" y="1112291"/>
                  </a:cubicBezTo>
                  <a:lnTo>
                    <a:pt x="2662222" y="1098525"/>
                  </a:lnTo>
                  <a:lnTo>
                    <a:pt x="2719929" y="1113909"/>
                  </a:lnTo>
                  <a:cubicBezTo>
                    <a:pt x="2741455" y="1117648"/>
                    <a:pt x="2764307" y="1119642"/>
                    <a:pt x="2788676" y="1119642"/>
                  </a:cubicBezTo>
                  <a:cubicBezTo>
                    <a:pt x="2837293" y="1119642"/>
                    <a:pt x="2879888" y="1116056"/>
                    <a:pt x="2917962" y="1109781"/>
                  </a:cubicBezTo>
                  <a:lnTo>
                    <a:pt x="3017116" y="1084549"/>
                  </a:lnTo>
                  <a:lnTo>
                    <a:pt x="2917397" y="1115672"/>
                  </a:lnTo>
                  <a:cubicBezTo>
                    <a:pt x="2879489" y="1123336"/>
                    <a:pt x="2837084" y="1127715"/>
                    <a:pt x="2788677" y="1127715"/>
                  </a:cubicBezTo>
                  <a:close/>
                  <a:moveTo>
                    <a:pt x="1229330" y="1127715"/>
                  </a:moveTo>
                  <a:cubicBezTo>
                    <a:pt x="1156419" y="1127715"/>
                    <a:pt x="1097011" y="1120734"/>
                    <a:pt x="1046163" y="1109452"/>
                  </a:cubicBezTo>
                  <a:lnTo>
                    <a:pt x="1005621" y="1095898"/>
                  </a:lnTo>
                  <a:lnTo>
                    <a:pt x="1099934" y="1112727"/>
                  </a:lnTo>
                  <a:cubicBezTo>
                    <a:pt x="1138024" y="1117128"/>
                    <a:pt x="1180652" y="1119642"/>
                    <a:pt x="1229330" y="1119642"/>
                  </a:cubicBezTo>
                  <a:cubicBezTo>
                    <a:pt x="1253668" y="1119642"/>
                    <a:pt x="1276500" y="1117648"/>
                    <a:pt x="1298013" y="1113909"/>
                  </a:cubicBezTo>
                  <a:lnTo>
                    <a:pt x="1355681" y="1098532"/>
                  </a:lnTo>
                  <a:lnTo>
                    <a:pt x="1328626" y="1112291"/>
                  </a:lnTo>
                  <a:cubicBezTo>
                    <a:pt x="1298470" y="1122231"/>
                    <a:pt x="1265583" y="1127715"/>
                    <a:pt x="1229330" y="1127715"/>
                  </a:cubicBezTo>
                  <a:close/>
                  <a:moveTo>
                    <a:pt x="993691" y="1127767"/>
                  </a:moveTo>
                  <a:lnTo>
                    <a:pt x="976486" y="1118496"/>
                  </a:lnTo>
                  <a:lnTo>
                    <a:pt x="959465" y="1105615"/>
                  </a:lnTo>
                  <a:close/>
                  <a:moveTo>
                    <a:pt x="9102587" y="1127768"/>
                  </a:moveTo>
                  <a:lnTo>
                    <a:pt x="9085380" y="1118496"/>
                  </a:lnTo>
                  <a:lnTo>
                    <a:pt x="9068356" y="1105614"/>
                  </a:lnTo>
                  <a:close/>
                  <a:moveTo>
                    <a:pt x="5048140" y="1127768"/>
                  </a:moveTo>
                  <a:lnTo>
                    <a:pt x="5030933" y="1118496"/>
                  </a:lnTo>
                  <a:lnTo>
                    <a:pt x="5013912" y="1105615"/>
                  </a:lnTo>
                  <a:close/>
                  <a:moveTo>
                    <a:pt x="8558431" y="1135317"/>
                  </a:moveTo>
                  <a:cubicBezTo>
                    <a:pt x="8443029" y="1135317"/>
                    <a:pt x="8361844" y="1124264"/>
                    <a:pt x="8294140" y="1108655"/>
                  </a:cubicBezTo>
                  <a:lnTo>
                    <a:pt x="8163036" y="1070052"/>
                  </a:lnTo>
                  <a:lnTo>
                    <a:pt x="8293140" y="1097514"/>
                  </a:lnTo>
                  <a:cubicBezTo>
                    <a:pt x="8360885" y="1108696"/>
                    <a:pt x="8442270" y="1116611"/>
                    <a:pt x="8558351" y="1116611"/>
                  </a:cubicBezTo>
                  <a:cubicBezTo>
                    <a:pt x="8753499" y="1116611"/>
                    <a:pt x="8852713" y="1093827"/>
                    <a:pt x="8948728" y="1071841"/>
                  </a:cubicBezTo>
                  <a:lnTo>
                    <a:pt x="8957305" y="1070142"/>
                  </a:lnTo>
                  <a:lnTo>
                    <a:pt x="8947638" y="1072759"/>
                  </a:lnTo>
                  <a:cubicBezTo>
                    <a:pt x="8849934" y="1104038"/>
                    <a:pt x="8752460" y="1135317"/>
                    <a:pt x="8558431" y="1135317"/>
                  </a:cubicBezTo>
                  <a:close/>
                  <a:moveTo>
                    <a:pt x="4503984" y="1135317"/>
                  </a:moveTo>
                  <a:cubicBezTo>
                    <a:pt x="4388581" y="1135317"/>
                    <a:pt x="4307396" y="1124264"/>
                    <a:pt x="4239692" y="1108655"/>
                  </a:cubicBezTo>
                  <a:lnTo>
                    <a:pt x="4108588" y="1070052"/>
                  </a:lnTo>
                  <a:lnTo>
                    <a:pt x="4238693" y="1097514"/>
                  </a:lnTo>
                  <a:cubicBezTo>
                    <a:pt x="4306438" y="1108696"/>
                    <a:pt x="4387822" y="1116611"/>
                    <a:pt x="4503903" y="1116611"/>
                  </a:cubicBezTo>
                  <a:cubicBezTo>
                    <a:pt x="4699051" y="1116611"/>
                    <a:pt x="4798265" y="1093827"/>
                    <a:pt x="4894280" y="1071841"/>
                  </a:cubicBezTo>
                  <a:lnTo>
                    <a:pt x="4902859" y="1070141"/>
                  </a:lnTo>
                  <a:lnTo>
                    <a:pt x="4893191" y="1072759"/>
                  </a:lnTo>
                  <a:cubicBezTo>
                    <a:pt x="4795487" y="1104038"/>
                    <a:pt x="4698012" y="1135317"/>
                    <a:pt x="4503984" y="1135317"/>
                  </a:cubicBezTo>
                  <a:close/>
                  <a:moveTo>
                    <a:pt x="449536" y="1135317"/>
                  </a:moveTo>
                  <a:cubicBezTo>
                    <a:pt x="334134" y="1135317"/>
                    <a:pt x="252949" y="1124265"/>
                    <a:pt x="185245" y="1108655"/>
                  </a:cubicBezTo>
                  <a:lnTo>
                    <a:pt x="54142" y="1070052"/>
                  </a:lnTo>
                  <a:lnTo>
                    <a:pt x="184245" y="1097514"/>
                  </a:lnTo>
                  <a:cubicBezTo>
                    <a:pt x="251989" y="1108696"/>
                    <a:pt x="333375" y="1116611"/>
                    <a:pt x="449456" y="1116611"/>
                  </a:cubicBezTo>
                  <a:cubicBezTo>
                    <a:pt x="644604" y="1116611"/>
                    <a:pt x="743817" y="1093827"/>
                    <a:pt x="839832" y="1071841"/>
                  </a:cubicBezTo>
                  <a:lnTo>
                    <a:pt x="848412" y="1070141"/>
                  </a:lnTo>
                  <a:lnTo>
                    <a:pt x="838743" y="1072759"/>
                  </a:lnTo>
                  <a:cubicBezTo>
                    <a:pt x="741039" y="1104038"/>
                    <a:pt x="643564" y="1135317"/>
                    <a:pt x="449536" y="1135317"/>
                  </a:cubicBezTo>
                  <a:close/>
                  <a:moveTo>
                    <a:pt x="10897571" y="1140669"/>
                  </a:moveTo>
                  <a:cubicBezTo>
                    <a:pt x="10843180" y="1140669"/>
                    <a:pt x="10796391" y="1126086"/>
                    <a:pt x="10755057" y="1101022"/>
                  </a:cubicBezTo>
                  <a:lnTo>
                    <a:pt x="10735644" y="1087095"/>
                  </a:lnTo>
                  <a:lnTo>
                    <a:pt x="10768000" y="1105541"/>
                  </a:lnTo>
                  <a:cubicBezTo>
                    <a:pt x="10806137" y="1122603"/>
                    <a:pt x="10848824" y="1132352"/>
                    <a:pt x="10897571" y="1132352"/>
                  </a:cubicBezTo>
                  <a:cubicBezTo>
                    <a:pt x="10946218" y="1132352"/>
                    <a:pt x="10988836" y="1127968"/>
                    <a:pt x="11026927" y="1120295"/>
                  </a:cubicBezTo>
                  <a:lnTo>
                    <a:pt x="11126971" y="1089178"/>
                  </a:lnTo>
                  <a:lnTo>
                    <a:pt x="11026150" y="1126424"/>
                  </a:lnTo>
                  <a:cubicBezTo>
                    <a:pt x="10988277" y="1135489"/>
                    <a:pt x="10945918" y="1140669"/>
                    <a:pt x="10897571" y="1140669"/>
                  </a:cubicBezTo>
                  <a:close/>
                  <a:moveTo>
                    <a:pt x="9338225" y="1140669"/>
                  </a:moveTo>
                  <a:cubicBezTo>
                    <a:pt x="9228904" y="1140669"/>
                    <a:pt x="9149963" y="1122128"/>
                    <a:pt x="9084711" y="1095702"/>
                  </a:cubicBezTo>
                  <a:lnTo>
                    <a:pt x="9060150" y="1084220"/>
                  </a:lnTo>
                  <a:lnTo>
                    <a:pt x="9106387" y="1101573"/>
                  </a:lnTo>
                  <a:cubicBezTo>
                    <a:pt x="9167496" y="1120040"/>
                    <a:pt x="9240751" y="1132352"/>
                    <a:pt x="9338225" y="1132352"/>
                  </a:cubicBezTo>
                  <a:cubicBezTo>
                    <a:pt x="9386962" y="1132352"/>
                    <a:pt x="9429663" y="1122603"/>
                    <a:pt x="9467831" y="1105541"/>
                  </a:cubicBezTo>
                  <a:lnTo>
                    <a:pt x="9499431" y="1087547"/>
                  </a:lnTo>
                  <a:lnTo>
                    <a:pt x="9480639" y="1101022"/>
                  </a:lnTo>
                  <a:cubicBezTo>
                    <a:pt x="9439297" y="1126086"/>
                    <a:pt x="9392537" y="1140669"/>
                    <a:pt x="9338225" y="1140669"/>
                  </a:cubicBezTo>
                  <a:close/>
                  <a:moveTo>
                    <a:pt x="6843124" y="1140669"/>
                  </a:moveTo>
                  <a:cubicBezTo>
                    <a:pt x="6788733" y="1140669"/>
                    <a:pt x="6741944" y="1126086"/>
                    <a:pt x="6700610" y="1101022"/>
                  </a:cubicBezTo>
                  <a:lnTo>
                    <a:pt x="6681199" y="1087097"/>
                  </a:lnTo>
                  <a:lnTo>
                    <a:pt x="6713552" y="1105541"/>
                  </a:lnTo>
                  <a:cubicBezTo>
                    <a:pt x="6751689" y="1122603"/>
                    <a:pt x="6794376" y="1132352"/>
                    <a:pt x="6843123" y="1132352"/>
                  </a:cubicBezTo>
                  <a:cubicBezTo>
                    <a:pt x="6891770" y="1132352"/>
                    <a:pt x="6934388" y="1127968"/>
                    <a:pt x="6972479" y="1120295"/>
                  </a:cubicBezTo>
                  <a:lnTo>
                    <a:pt x="7072527" y="1089177"/>
                  </a:lnTo>
                  <a:lnTo>
                    <a:pt x="6971703" y="1126424"/>
                  </a:lnTo>
                  <a:cubicBezTo>
                    <a:pt x="6933830" y="1135489"/>
                    <a:pt x="6891472" y="1140669"/>
                    <a:pt x="6843124" y="1140669"/>
                  </a:cubicBezTo>
                  <a:close/>
                  <a:moveTo>
                    <a:pt x="5283778" y="1140669"/>
                  </a:moveTo>
                  <a:cubicBezTo>
                    <a:pt x="5174459" y="1140669"/>
                    <a:pt x="5095516" y="1122128"/>
                    <a:pt x="5030265" y="1095702"/>
                  </a:cubicBezTo>
                  <a:lnTo>
                    <a:pt x="5005704" y="1084220"/>
                  </a:lnTo>
                  <a:lnTo>
                    <a:pt x="5051940" y="1101573"/>
                  </a:lnTo>
                  <a:cubicBezTo>
                    <a:pt x="5113048" y="1120040"/>
                    <a:pt x="5186305" y="1132352"/>
                    <a:pt x="5283778" y="1132352"/>
                  </a:cubicBezTo>
                  <a:cubicBezTo>
                    <a:pt x="5332515" y="1132352"/>
                    <a:pt x="5375216" y="1122603"/>
                    <a:pt x="5413385" y="1105541"/>
                  </a:cubicBezTo>
                  <a:lnTo>
                    <a:pt x="5444983" y="1087547"/>
                  </a:lnTo>
                  <a:lnTo>
                    <a:pt x="5426191" y="1101022"/>
                  </a:lnTo>
                  <a:cubicBezTo>
                    <a:pt x="5384851" y="1126086"/>
                    <a:pt x="5338090" y="1140669"/>
                    <a:pt x="5283778" y="1140669"/>
                  </a:cubicBezTo>
                  <a:close/>
                  <a:moveTo>
                    <a:pt x="2788677" y="1140669"/>
                  </a:moveTo>
                  <a:cubicBezTo>
                    <a:pt x="2734286" y="1140669"/>
                    <a:pt x="2687497" y="1126086"/>
                    <a:pt x="2646163" y="1101022"/>
                  </a:cubicBezTo>
                  <a:lnTo>
                    <a:pt x="2626750" y="1087095"/>
                  </a:lnTo>
                  <a:lnTo>
                    <a:pt x="2659106" y="1105541"/>
                  </a:lnTo>
                  <a:cubicBezTo>
                    <a:pt x="2697242" y="1122603"/>
                    <a:pt x="2739930" y="1132352"/>
                    <a:pt x="2788677" y="1132352"/>
                  </a:cubicBezTo>
                  <a:cubicBezTo>
                    <a:pt x="2837324" y="1132352"/>
                    <a:pt x="2879942" y="1127968"/>
                    <a:pt x="2918033" y="1120295"/>
                  </a:cubicBezTo>
                  <a:lnTo>
                    <a:pt x="3018078" y="1089177"/>
                  </a:lnTo>
                  <a:lnTo>
                    <a:pt x="2917256" y="1126424"/>
                  </a:lnTo>
                  <a:cubicBezTo>
                    <a:pt x="2879383" y="1135489"/>
                    <a:pt x="2837025" y="1140669"/>
                    <a:pt x="2788677" y="1140669"/>
                  </a:cubicBezTo>
                  <a:close/>
                  <a:moveTo>
                    <a:pt x="1229330" y="1140669"/>
                  </a:moveTo>
                  <a:cubicBezTo>
                    <a:pt x="1120009" y="1140669"/>
                    <a:pt x="1041068" y="1122128"/>
                    <a:pt x="975816" y="1095702"/>
                  </a:cubicBezTo>
                  <a:lnTo>
                    <a:pt x="951257" y="1084221"/>
                  </a:lnTo>
                  <a:lnTo>
                    <a:pt x="997492" y="1101573"/>
                  </a:lnTo>
                  <a:cubicBezTo>
                    <a:pt x="1058600" y="1120040"/>
                    <a:pt x="1131856" y="1132352"/>
                    <a:pt x="1229330" y="1132352"/>
                  </a:cubicBezTo>
                  <a:cubicBezTo>
                    <a:pt x="1278067" y="1132352"/>
                    <a:pt x="1320768" y="1122603"/>
                    <a:pt x="1358937" y="1105541"/>
                  </a:cubicBezTo>
                  <a:lnTo>
                    <a:pt x="1390536" y="1087547"/>
                  </a:lnTo>
                  <a:lnTo>
                    <a:pt x="1371744" y="1101022"/>
                  </a:lnTo>
                  <a:cubicBezTo>
                    <a:pt x="1330402" y="1126086"/>
                    <a:pt x="1283642" y="1140669"/>
                    <a:pt x="1229330" y="1140669"/>
                  </a:cubicBezTo>
                  <a:close/>
                  <a:moveTo>
                    <a:pt x="11677444" y="1150908"/>
                  </a:moveTo>
                  <a:cubicBezTo>
                    <a:pt x="11483455" y="1150628"/>
                    <a:pt x="11385701" y="1118610"/>
                    <a:pt x="11287837" y="1086661"/>
                  </a:cubicBezTo>
                  <a:lnTo>
                    <a:pt x="11211883" y="1065682"/>
                  </a:lnTo>
                  <a:lnTo>
                    <a:pt x="11286957" y="1078114"/>
                  </a:lnTo>
                  <a:cubicBezTo>
                    <a:pt x="11384920" y="1097241"/>
                    <a:pt x="11483054" y="1116368"/>
                    <a:pt x="11677363" y="1116368"/>
                  </a:cubicBezTo>
                  <a:cubicBezTo>
                    <a:pt x="11808714" y="1116368"/>
                    <a:pt x="11896295" y="1107614"/>
                    <a:pt x="11969335" y="1096052"/>
                  </a:cubicBezTo>
                  <a:lnTo>
                    <a:pt x="12138783" y="1065292"/>
                  </a:lnTo>
                  <a:lnTo>
                    <a:pt x="12070636" y="1085780"/>
                  </a:lnTo>
                  <a:cubicBezTo>
                    <a:pt x="11971995" y="1118035"/>
                    <a:pt x="11873871" y="1150908"/>
                    <a:pt x="11677444" y="1150908"/>
                  </a:cubicBezTo>
                  <a:close/>
                  <a:moveTo>
                    <a:pt x="7622996" y="1150908"/>
                  </a:moveTo>
                  <a:cubicBezTo>
                    <a:pt x="7429007" y="1150628"/>
                    <a:pt x="7331253" y="1118610"/>
                    <a:pt x="7233389" y="1086661"/>
                  </a:cubicBezTo>
                  <a:lnTo>
                    <a:pt x="7157433" y="1065682"/>
                  </a:lnTo>
                  <a:lnTo>
                    <a:pt x="7232509" y="1078114"/>
                  </a:lnTo>
                  <a:cubicBezTo>
                    <a:pt x="7330472" y="1097241"/>
                    <a:pt x="7428606" y="1116368"/>
                    <a:pt x="7622915" y="1116368"/>
                  </a:cubicBezTo>
                  <a:cubicBezTo>
                    <a:pt x="7754266" y="1116368"/>
                    <a:pt x="7841847" y="1107614"/>
                    <a:pt x="7914888" y="1096052"/>
                  </a:cubicBezTo>
                  <a:lnTo>
                    <a:pt x="8084339" y="1065291"/>
                  </a:lnTo>
                  <a:lnTo>
                    <a:pt x="8016188" y="1085780"/>
                  </a:lnTo>
                  <a:cubicBezTo>
                    <a:pt x="7917547" y="1118035"/>
                    <a:pt x="7819424" y="1150908"/>
                    <a:pt x="7622996" y="1150908"/>
                  </a:cubicBezTo>
                  <a:close/>
                  <a:moveTo>
                    <a:pt x="3568549" y="1150908"/>
                  </a:moveTo>
                  <a:cubicBezTo>
                    <a:pt x="3374560" y="1150628"/>
                    <a:pt x="3276806" y="1118610"/>
                    <a:pt x="3178942" y="1086661"/>
                  </a:cubicBezTo>
                  <a:lnTo>
                    <a:pt x="3102987" y="1065682"/>
                  </a:lnTo>
                  <a:lnTo>
                    <a:pt x="3178061" y="1078114"/>
                  </a:lnTo>
                  <a:cubicBezTo>
                    <a:pt x="3276025" y="1097241"/>
                    <a:pt x="3374159" y="1116368"/>
                    <a:pt x="3568468" y="1116368"/>
                  </a:cubicBezTo>
                  <a:cubicBezTo>
                    <a:pt x="3699819" y="1116368"/>
                    <a:pt x="3787399" y="1107614"/>
                    <a:pt x="3860440" y="1096052"/>
                  </a:cubicBezTo>
                  <a:lnTo>
                    <a:pt x="4029894" y="1065290"/>
                  </a:lnTo>
                  <a:lnTo>
                    <a:pt x="3961740" y="1085780"/>
                  </a:lnTo>
                  <a:cubicBezTo>
                    <a:pt x="3863101" y="1118035"/>
                    <a:pt x="3764976" y="1150908"/>
                    <a:pt x="3568549" y="1150908"/>
                  </a:cubicBezTo>
                  <a:close/>
                  <a:moveTo>
                    <a:pt x="10897571" y="1153303"/>
                  </a:moveTo>
                  <a:cubicBezTo>
                    <a:pt x="10843203" y="1153303"/>
                    <a:pt x="10796441" y="1136477"/>
                    <a:pt x="10755135" y="1107557"/>
                  </a:cubicBezTo>
                  <a:lnTo>
                    <a:pt x="10736480" y="1092104"/>
                  </a:lnTo>
                  <a:lnTo>
                    <a:pt x="10767951" y="1113299"/>
                  </a:lnTo>
                  <a:cubicBezTo>
                    <a:pt x="10806100" y="1133463"/>
                    <a:pt x="10848804" y="1144985"/>
                    <a:pt x="10897571" y="1144985"/>
                  </a:cubicBezTo>
                  <a:cubicBezTo>
                    <a:pt x="10946258" y="1144985"/>
                    <a:pt x="10988905" y="1139805"/>
                    <a:pt x="11027016" y="1130740"/>
                  </a:cubicBezTo>
                  <a:lnTo>
                    <a:pt x="11123791" y="1095189"/>
                  </a:lnTo>
                  <a:lnTo>
                    <a:pt x="11026085" y="1136866"/>
                  </a:lnTo>
                  <a:cubicBezTo>
                    <a:pt x="10988235" y="1147326"/>
                    <a:pt x="10945899" y="1153303"/>
                    <a:pt x="10897571" y="1153303"/>
                  </a:cubicBezTo>
                  <a:close/>
                  <a:moveTo>
                    <a:pt x="9338225" y="1153303"/>
                  </a:moveTo>
                  <a:cubicBezTo>
                    <a:pt x="9228949" y="1153303"/>
                    <a:pt x="9150027" y="1131954"/>
                    <a:pt x="9084784" y="1101492"/>
                  </a:cubicBezTo>
                  <a:lnTo>
                    <a:pt x="9060045" y="1088155"/>
                  </a:lnTo>
                  <a:lnTo>
                    <a:pt x="9106364" y="1108660"/>
                  </a:lnTo>
                  <a:cubicBezTo>
                    <a:pt x="9167500" y="1130455"/>
                    <a:pt x="9240771" y="1144985"/>
                    <a:pt x="9338225" y="1144985"/>
                  </a:cubicBezTo>
                  <a:cubicBezTo>
                    <a:pt x="9386952" y="1144985"/>
                    <a:pt x="9429647" y="1133463"/>
                    <a:pt x="9467812" y="1113299"/>
                  </a:cubicBezTo>
                  <a:lnTo>
                    <a:pt x="9499886" y="1091713"/>
                  </a:lnTo>
                  <a:lnTo>
                    <a:pt x="9480735" y="1107557"/>
                  </a:lnTo>
                  <a:cubicBezTo>
                    <a:pt x="9439382" y="1136477"/>
                    <a:pt x="9392593" y="1153303"/>
                    <a:pt x="9338225" y="1153303"/>
                  </a:cubicBezTo>
                  <a:close/>
                  <a:moveTo>
                    <a:pt x="6843123" y="1153303"/>
                  </a:moveTo>
                  <a:cubicBezTo>
                    <a:pt x="6788755" y="1153303"/>
                    <a:pt x="6741993" y="1136477"/>
                    <a:pt x="6700687" y="1107557"/>
                  </a:cubicBezTo>
                  <a:lnTo>
                    <a:pt x="6682032" y="1092103"/>
                  </a:lnTo>
                  <a:lnTo>
                    <a:pt x="6713504" y="1113299"/>
                  </a:lnTo>
                  <a:cubicBezTo>
                    <a:pt x="6751653" y="1133463"/>
                    <a:pt x="6794357" y="1144985"/>
                    <a:pt x="6843124" y="1144985"/>
                  </a:cubicBezTo>
                  <a:cubicBezTo>
                    <a:pt x="6891811" y="1144985"/>
                    <a:pt x="6934458" y="1139805"/>
                    <a:pt x="6972569" y="1130740"/>
                  </a:cubicBezTo>
                  <a:lnTo>
                    <a:pt x="7069341" y="1095190"/>
                  </a:lnTo>
                  <a:lnTo>
                    <a:pt x="6971637" y="1136866"/>
                  </a:lnTo>
                  <a:cubicBezTo>
                    <a:pt x="6933787" y="1147326"/>
                    <a:pt x="6891451" y="1153303"/>
                    <a:pt x="6843123" y="1153303"/>
                  </a:cubicBezTo>
                  <a:close/>
                  <a:moveTo>
                    <a:pt x="5283778" y="1153303"/>
                  </a:moveTo>
                  <a:cubicBezTo>
                    <a:pt x="5174501" y="1153303"/>
                    <a:pt x="5095580" y="1131954"/>
                    <a:pt x="5030337" y="1101492"/>
                  </a:cubicBezTo>
                  <a:lnTo>
                    <a:pt x="5005596" y="1088154"/>
                  </a:lnTo>
                  <a:lnTo>
                    <a:pt x="5051917" y="1108660"/>
                  </a:lnTo>
                  <a:cubicBezTo>
                    <a:pt x="5113053" y="1130455"/>
                    <a:pt x="5186323" y="1144985"/>
                    <a:pt x="5283778" y="1144985"/>
                  </a:cubicBezTo>
                  <a:cubicBezTo>
                    <a:pt x="5332505" y="1144985"/>
                    <a:pt x="5375199" y="1133463"/>
                    <a:pt x="5413365" y="1113299"/>
                  </a:cubicBezTo>
                  <a:lnTo>
                    <a:pt x="5445440" y="1091712"/>
                  </a:lnTo>
                  <a:lnTo>
                    <a:pt x="5426287" y="1107557"/>
                  </a:lnTo>
                  <a:cubicBezTo>
                    <a:pt x="5384937" y="1136477"/>
                    <a:pt x="5338146" y="1153303"/>
                    <a:pt x="5283778" y="1153303"/>
                  </a:cubicBezTo>
                  <a:close/>
                  <a:moveTo>
                    <a:pt x="2788676" y="1153303"/>
                  </a:moveTo>
                  <a:cubicBezTo>
                    <a:pt x="2734308" y="1153303"/>
                    <a:pt x="2687546" y="1136477"/>
                    <a:pt x="2646240" y="1107557"/>
                  </a:cubicBezTo>
                  <a:lnTo>
                    <a:pt x="2627582" y="1092101"/>
                  </a:lnTo>
                  <a:lnTo>
                    <a:pt x="2659058" y="1113299"/>
                  </a:lnTo>
                  <a:cubicBezTo>
                    <a:pt x="2697207" y="1133463"/>
                    <a:pt x="2739910" y="1144985"/>
                    <a:pt x="2788677" y="1144985"/>
                  </a:cubicBezTo>
                  <a:cubicBezTo>
                    <a:pt x="2837364" y="1144985"/>
                    <a:pt x="2880011" y="1139805"/>
                    <a:pt x="2918122" y="1130740"/>
                  </a:cubicBezTo>
                  <a:lnTo>
                    <a:pt x="3014897" y="1095189"/>
                  </a:lnTo>
                  <a:lnTo>
                    <a:pt x="2917190" y="1136866"/>
                  </a:lnTo>
                  <a:cubicBezTo>
                    <a:pt x="2879341" y="1147326"/>
                    <a:pt x="2837004" y="1153303"/>
                    <a:pt x="2788676" y="1153303"/>
                  </a:cubicBezTo>
                  <a:close/>
                  <a:moveTo>
                    <a:pt x="1229331" y="1153303"/>
                  </a:moveTo>
                  <a:cubicBezTo>
                    <a:pt x="1120054" y="1153303"/>
                    <a:pt x="1041133" y="1131954"/>
                    <a:pt x="975889" y="1101492"/>
                  </a:cubicBezTo>
                  <a:lnTo>
                    <a:pt x="951150" y="1088156"/>
                  </a:lnTo>
                  <a:lnTo>
                    <a:pt x="997469" y="1108660"/>
                  </a:lnTo>
                  <a:cubicBezTo>
                    <a:pt x="1058605" y="1130455"/>
                    <a:pt x="1131876" y="1144985"/>
                    <a:pt x="1229330" y="1144985"/>
                  </a:cubicBezTo>
                  <a:cubicBezTo>
                    <a:pt x="1278057" y="1144985"/>
                    <a:pt x="1320752" y="1133463"/>
                    <a:pt x="1358917" y="1113299"/>
                  </a:cubicBezTo>
                  <a:lnTo>
                    <a:pt x="1390993" y="1091712"/>
                  </a:lnTo>
                  <a:lnTo>
                    <a:pt x="1371840" y="1107557"/>
                  </a:lnTo>
                  <a:cubicBezTo>
                    <a:pt x="1330488" y="1136477"/>
                    <a:pt x="1283699" y="1153303"/>
                    <a:pt x="1229331" y="1153303"/>
                  </a:cubicBezTo>
                  <a:close/>
                  <a:moveTo>
                    <a:pt x="8558431" y="1158424"/>
                  </a:moveTo>
                  <a:cubicBezTo>
                    <a:pt x="8389106" y="1158424"/>
                    <a:pt x="8296364" y="1128475"/>
                    <a:pt x="8204757" y="1092117"/>
                  </a:cubicBezTo>
                  <a:lnTo>
                    <a:pt x="8155592" y="1072444"/>
                  </a:lnTo>
                  <a:lnTo>
                    <a:pt x="8292391" y="1112872"/>
                  </a:lnTo>
                  <a:cubicBezTo>
                    <a:pt x="8360165" y="1128562"/>
                    <a:pt x="8441750" y="1139714"/>
                    <a:pt x="8558192" y="1139714"/>
                  </a:cubicBezTo>
                  <a:cubicBezTo>
                    <a:pt x="8753499" y="1139714"/>
                    <a:pt x="8852713" y="1107736"/>
                    <a:pt x="8948728" y="1077037"/>
                  </a:cubicBezTo>
                  <a:lnTo>
                    <a:pt x="8953294" y="1075798"/>
                  </a:lnTo>
                  <a:lnTo>
                    <a:pt x="8947819" y="1077959"/>
                  </a:lnTo>
                  <a:cubicBezTo>
                    <a:pt x="8850055" y="1118192"/>
                    <a:pt x="8752461" y="1158424"/>
                    <a:pt x="8558431" y="1158424"/>
                  </a:cubicBezTo>
                  <a:close/>
                  <a:moveTo>
                    <a:pt x="4503984" y="1158424"/>
                  </a:moveTo>
                  <a:cubicBezTo>
                    <a:pt x="4334659" y="1158424"/>
                    <a:pt x="4241916" y="1128475"/>
                    <a:pt x="4150310" y="1092117"/>
                  </a:cubicBezTo>
                  <a:lnTo>
                    <a:pt x="4101142" y="1072443"/>
                  </a:lnTo>
                  <a:lnTo>
                    <a:pt x="4237943" y="1112872"/>
                  </a:lnTo>
                  <a:cubicBezTo>
                    <a:pt x="4305717" y="1128562"/>
                    <a:pt x="4387304" y="1139714"/>
                    <a:pt x="4503744" y="1139714"/>
                  </a:cubicBezTo>
                  <a:cubicBezTo>
                    <a:pt x="4699052" y="1139714"/>
                    <a:pt x="4798265" y="1107736"/>
                    <a:pt x="4894280" y="1077037"/>
                  </a:cubicBezTo>
                  <a:lnTo>
                    <a:pt x="4898846" y="1075798"/>
                  </a:lnTo>
                  <a:lnTo>
                    <a:pt x="4893371" y="1077959"/>
                  </a:lnTo>
                  <a:cubicBezTo>
                    <a:pt x="4795607" y="1118192"/>
                    <a:pt x="4698013" y="1158424"/>
                    <a:pt x="4503984" y="1158424"/>
                  </a:cubicBezTo>
                  <a:close/>
                  <a:moveTo>
                    <a:pt x="449537" y="1158424"/>
                  </a:moveTo>
                  <a:cubicBezTo>
                    <a:pt x="280211" y="1158424"/>
                    <a:pt x="187469" y="1128475"/>
                    <a:pt x="95862" y="1092117"/>
                  </a:cubicBezTo>
                  <a:lnTo>
                    <a:pt x="46688" y="1072441"/>
                  </a:lnTo>
                  <a:lnTo>
                    <a:pt x="183496" y="1112872"/>
                  </a:lnTo>
                  <a:cubicBezTo>
                    <a:pt x="251270" y="1128562"/>
                    <a:pt x="332855" y="1139714"/>
                    <a:pt x="449297" y="1139714"/>
                  </a:cubicBezTo>
                  <a:cubicBezTo>
                    <a:pt x="644604" y="1139714"/>
                    <a:pt x="743818" y="1107736"/>
                    <a:pt x="839832" y="1077037"/>
                  </a:cubicBezTo>
                  <a:lnTo>
                    <a:pt x="844398" y="1075798"/>
                  </a:lnTo>
                  <a:lnTo>
                    <a:pt x="838924" y="1077959"/>
                  </a:lnTo>
                  <a:cubicBezTo>
                    <a:pt x="741160" y="1118192"/>
                    <a:pt x="643566" y="1158424"/>
                    <a:pt x="449537" y="1158424"/>
                  </a:cubicBezTo>
                  <a:close/>
                  <a:moveTo>
                    <a:pt x="10897571" y="1166492"/>
                  </a:moveTo>
                  <a:cubicBezTo>
                    <a:pt x="10843214" y="1166492"/>
                    <a:pt x="10796457" y="1147423"/>
                    <a:pt x="10755152" y="1114647"/>
                  </a:cubicBezTo>
                  <a:lnTo>
                    <a:pt x="10734102" y="1094886"/>
                  </a:lnTo>
                  <a:lnTo>
                    <a:pt x="10767898" y="1121139"/>
                  </a:lnTo>
                  <a:cubicBezTo>
                    <a:pt x="10806063" y="1144404"/>
                    <a:pt x="10848784" y="1157699"/>
                    <a:pt x="10897571" y="1157699"/>
                  </a:cubicBezTo>
                  <a:cubicBezTo>
                    <a:pt x="10946538" y="1157699"/>
                    <a:pt x="10989514" y="1151583"/>
                    <a:pt x="11027927" y="1140946"/>
                  </a:cubicBezTo>
                  <a:lnTo>
                    <a:pt x="11128577" y="1098052"/>
                  </a:lnTo>
                  <a:lnTo>
                    <a:pt x="11127734" y="1098751"/>
                  </a:lnTo>
                  <a:cubicBezTo>
                    <a:pt x="11066927" y="1139396"/>
                    <a:pt x="10994206" y="1166492"/>
                    <a:pt x="10897571" y="1166492"/>
                  </a:cubicBezTo>
                  <a:close/>
                  <a:moveTo>
                    <a:pt x="9338225" y="1166492"/>
                  </a:moveTo>
                  <a:cubicBezTo>
                    <a:pt x="9283609" y="1166492"/>
                    <a:pt x="9236576" y="1160402"/>
                    <a:pt x="9195042" y="1149982"/>
                  </a:cubicBezTo>
                  <a:lnTo>
                    <a:pt x="9107814" y="1116340"/>
                  </a:lnTo>
                  <a:lnTo>
                    <a:pt x="9105960" y="1115790"/>
                  </a:lnTo>
                  <a:lnTo>
                    <a:pt x="9104638" y="1115115"/>
                  </a:lnTo>
                  <a:lnTo>
                    <a:pt x="9084857" y="1107486"/>
                  </a:lnTo>
                  <a:lnTo>
                    <a:pt x="9060637" y="1092648"/>
                  </a:lnTo>
                  <a:lnTo>
                    <a:pt x="9104638" y="1115115"/>
                  </a:lnTo>
                  <a:lnTo>
                    <a:pt x="9107814" y="1116340"/>
                  </a:lnTo>
                  <a:lnTo>
                    <a:pt x="9208400" y="1146174"/>
                  </a:lnTo>
                  <a:cubicBezTo>
                    <a:pt x="9246607" y="1153508"/>
                    <a:pt x="9289378" y="1157699"/>
                    <a:pt x="9338225" y="1157699"/>
                  </a:cubicBezTo>
                  <a:cubicBezTo>
                    <a:pt x="9387072" y="1157699"/>
                    <a:pt x="9429859" y="1144404"/>
                    <a:pt x="9468094" y="1121139"/>
                  </a:cubicBezTo>
                  <a:lnTo>
                    <a:pt x="9500544" y="1095981"/>
                  </a:lnTo>
                  <a:lnTo>
                    <a:pt x="9480643" y="1114647"/>
                  </a:lnTo>
                  <a:cubicBezTo>
                    <a:pt x="9439308" y="1147423"/>
                    <a:pt x="9392548" y="1166492"/>
                    <a:pt x="9338225" y="1166492"/>
                  </a:cubicBezTo>
                  <a:close/>
                  <a:moveTo>
                    <a:pt x="6843123" y="1166492"/>
                  </a:moveTo>
                  <a:cubicBezTo>
                    <a:pt x="6788766" y="1166492"/>
                    <a:pt x="6742009" y="1147423"/>
                    <a:pt x="6700704" y="1114647"/>
                  </a:cubicBezTo>
                  <a:lnTo>
                    <a:pt x="6679656" y="1094887"/>
                  </a:lnTo>
                  <a:lnTo>
                    <a:pt x="6713451" y="1121139"/>
                  </a:lnTo>
                  <a:cubicBezTo>
                    <a:pt x="6751615" y="1144404"/>
                    <a:pt x="6794336" y="1157699"/>
                    <a:pt x="6843123" y="1157699"/>
                  </a:cubicBezTo>
                  <a:cubicBezTo>
                    <a:pt x="6892090" y="1157699"/>
                    <a:pt x="6935066" y="1151583"/>
                    <a:pt x="6973479" y="1140946"/>
                  </a:cubicBezTo>
                  <a:lnTo>
                    <a:pt x="7074129" y="1098052"/>
                  </a:lnTo>
                  <a:lnTo>
                    <a:pt x="7073286" y="1098751"/>
                  </a:lnTo>
                  <a:cubicBezTo>
                    <a:pt x="7012479" y="1139396"/>
                    <a:pt x="6939758" y="1166492"/>
                    <a:pt x="6843123" y="1166492"/>
                  </a:cubicBezTo>
                  <a:close/>
                  <a:moveTo>
                    <a:pt x="5283778" y="1166492"/>
                  </a:moveTo>
                  <a:cubicBezTo>
                    <a:pt x="5229163" y="1166492"/>
                    <a:pt x="5182130" y="1160402"/>
                    <a:pt x="5140597" y="1149982"/>
                  </a:cubicBezTo>
                  <a:lnTo>
                    <a:pt x="5053371" y="1116341"/>
                  </a:lnTo>
                  <a:lnTo>
                    <a:pt x="5051513" y="1115790"/>
                  </a:lnTo>
                  <a:lnTo>
                    <a:pt x="5050188" y="1115114"/>
                  </a:lnTo>
                  <a:lnTo>
                    <a:pt x="5030410" y="1107486"/>
                  </a:lnTo>
                  <a:lnTo>
                    <a:pt x="5006198" y="1092651"/>
                  </a:lnTo>
                  <a:lnTo>
                    <a:pt x="5050188" y="1115114"/>
                  </a:lnTo>
                  <a:lnTo>
                    <a:pt x="5053371" y="1116341"/>
                  </a:lnTo>
                  <a:lnTo>
                    <a:pt x="5153953" y="1146174"/>
                  </a:lnTo>
                  <a:cubicBezTo>
                    <a:pt x="5192160" y="1153508"/>
                    <a:pt x="5234930" y="1157699"/>
                    <a:pt x="5283778" y="1157699"/>
                  </a:cubicBezTo>
                  <a:cubicBezTo>
                    <a:pt x="5332626" y="1157699"/>
                    <a:pt x="5375412" y="1144404"/>
                    <a:pt x="5413647" y="1121139"/>
                  </a:cubicBezTo>
                  <a:lnTo>
                    <a:pt x="5446100" y="1095979"/>
                  </a:lnTo>
                  <a:lnTo>
                    <a:pt x="5426197" y="1114647"/>
                  </a:lnTo>
                  <a:cubicBezTo>
                    <a:pt x="5384862" y="1147423"/>
                    <a:pt x="5338101" y="1166492"/>
                    <a:pt x="5283778" y="1166492"/>
                  </a:cubicBezTo>
                  <a:close/>
                  <a:moveTo>
                    <a:pt x="2788677" y="1166492"/>
                  </a:moveTo>
                  <a:cubicBezTo>
                    <a:pt x="2734320" y="1166492"/>
                    <a:pt x="2687563" y="1147423"/>
                    <a:pt x="2646257" y="1114647"/>
                  </a:cubicBezTo>
                  <a:lnTo>
                    <a:pt x="2625209" y="1094887"/>
                  </a:lnTo>
                  <a:lnTo>
                    <a:pt x="2659004" y="1121139"/>
                  </a:lnTo>
                  <a:cubicBezTo>
                    <a:pt x="2697168" y="1144404"/>
                    <a:pt x="2739890" y="1157699"/>
                    <a:pt x="2788676" y="1157699"/>
                  </a:cubicBezTo>
                  <a:cubicBezTo>
                    <a:pt x="2837644" y="1157699"/>
                    <a:pt x="2880620" y="1151583"/>
                    <a:pt x="2919033" y="1140946"/>
                  </a:cubicBezTo>
                  <a:lnTo>
                    <a:pt x="3019683" y="1098052"/>
                  </a:lnTo>
                  <a:lnTo>
                    <a:pt x="3018841" y="1098751"/>
                  </a:lnTo>
                  <a:cubicBezTo>
                    <a:pt x="2958033" y="1139396"/>
                    <a:pt x="2885312" y="1166492"/>
                    <a:pt x="2788677" y="1166492"/>
                  </a:cubicBezTo>
                  <a:close/>
                  <a:moveTo>
                    <a:pt x="1229330" y="1166492"/>
                  </a:moveTo>
                  <a:cubicBezTo>
                    <a:pt x="1174715" y="1166492"/>
                    <a:pt x="1127682" y="1160402"/>
                    <a:pt x="1086148" y="1149982"/>
                  </a:cubicBezTo>
                  <a:lnTo>
                    <a:pt x="998921" y="1116341"/>
                  </a:lnTo>
                  <a:lnTo>
                    <a:pt x="997066" y="1115790"/>
                  </a:lnTo>
                  <a:lnTo>
                    <a:pt x="995743" y="1115115"/>
                  </a:lnTo>
                  <a:lnTo>
                    <a:pt x="975963" y="1107486"/>
                  </a:lnTo>
                  <a:lnTo>
                    <a:pt x="951745" y="1092649"/>
                  </a:lnTo>
                  <a:lnTo>
                    <a:pt x="995743" y="1115115"/>
                  </a:lnTo>
                  <a:lnTo>
                    <a:pt x="998921" y="1116341"/>
                  </a:lnTo>
                  <a:lnTo>
                    <a:pt x="1099506" y="1146174"/>
                  </a:lnTo>
                  <a:cubicBezTo>
                    <a:pt x="1137713" y="1153508"/>
                    <a:pt x="1180484" y="1157699"/>
                    <a:pt x="1229331" y="1157699"/>
                  </a:cubicBezTo>
                  <a:cubicBezTo>
                    <a:pt x="1278178" y="1157699"/>
                    <a:pt x="1320966" y="1144404"/>
                    <a:pt x="1359200" y="1121139"/>
                  </a:cubicBezTo>
                  <a:lnTo>
                    <a:pt x="1391648" y="1095983"/>
                  </a:lnTo>
                  <a:lnTo>
                    <a:pt x="1371748" y="1114647"/>
                  </a:lnTo>
                  <a:cubicBezTo>
                    <a:pt x="1330414" y="1147423"/>
                    <a:pt x="1283654" y="1166492"/>
                    <a:pt x="1229330" y="1166492"/>
                  </a:cubicBezTo>
                  <a:close/>
                  <a:moveTo>
                    <a:pt x="10897573" y="1178803"/>
                  </a:moveTo>
                  <a:cubicBezTo>
                    <a:pt x="10843205" y="1178803"/>
                    <a:pt x="10796441" y="1157490"/>
                    <a:pt x="10755132" y="1120859"/>
                  </a:cubicBezTo>
                  <a:lnTo>
                    <a:pt x="10736438" y="1101244"/>
                  </a:lnTo>
                  <a:lnTo>
                    <a:pt x="10767852" y="1128894"/>
                  </a:lnTo>
                  <a:cubicBezTo>
                    <a:pt x="10806028" y="1155262"/>
                    <a:pt x="10848764" y="1170329"/>
                    <a:pt x="10897571" y="1170329"/>
                  </a:cubicBezTo>
                  <a:cubicBezTo>
                    <a:pt x="10971051" y="1170329"/>
                    <a:pt x="11031041" y="1154691"/>
                    <a:pt x="11082363" y="1129553"/>
                  </a:cubicBezTo>
                  <a:lnTo>
                    <a:pt x="11124098" y="1105447"/>
                  </a:lnTo>
                  <a:lnTo>
                    <a:pt x="11079725" y="1134086"/>
                  </a:lnTo>
                  <a:cubicBezTo>
                    <a:pt x="11029092" y="1161768"/>
                    <a:pt x="10970064" y="1178803"/>
                    <a:pt x="10897573" y="1178803"/>
                  </a:cubicBezTo>
                  <a:close/>
                  <a:moveTo>
                    <a:pt x="9338225" y="1178803"/>
                  </a:moveTo>
                  <a:cubicBezTo>
                    <a:pt x="9283610" y="1178803"/>
                    <a:pt x="9236595" y="1172037"/>
                    <a:pt x="9195087" y="1160446"/>
                  </a:cubicBezTo>
                  <a:lnTo>
                    <a:pt x="9112648" y="1125027"/>
                  </a:lnTo>
                  <a:lnTo>
                    <a:pt x="9106207" y="1122861"/>
                  </a:lnTo>
                  <a:lnTo>
                    <a:pt x="9102164" y="1120523"/>
                  </a:lnTo>
                  <a:lnTo>
                    <a:pt x="9084986" y="1113142"/>
                  </a:lnTo>
                  <a:lnTo>
                    <a:pt x="9060618" y="1096489"/>
                  </a:lnTo>
                  <a:lnTo>
                    <a:pt x="9102164" y="1120523"/>
                  </a:lnTo>
                  <a:lnTo>
                    <a:pt x="9112648" y="1125027"/>
                  </a:lnTo>
                  <a:lnTo>
                    <a:pt x="9208564" y="1157276"/>
                  </a:lnTo>
                  <a:cubicBezTo>
                    <a:pt x="9246731" y="1165582"/>
                    <a:pt x="9289448" y="1170329"/>
                    <a:pt x="9338225" y="1170329"/>
                  </a:cubicBezTo>
                  <a:cubicBezTo>
                    <a:pt x="9387002" y="1170329"/>
                    <a:pt x="9429737" y="1155262"/>
                    <a:pt x="9467933" y="1128894"/>
                  </a:cubicBezTo>
                  <a:lnTo>
                    <a:pt x="9499219" y="1101382"/>
                  </a:lnTo>
                  <a:lnTo>
                    <a:pt x="9480639" y="1120859"/>
                  </a:lnTo>
                  <a:cubicBezTo>
                    <a:pt x="9439307" y="1157490"/>
                    <a:pt x="9392548" y="1178803"/>
                    <a:pt x="9338225" y="1178803"/>
                  </a:cubicBezTo>
                  <a:close/>
                  <a:moveTo>
                    <a:pt x="6843125" y="1178803"/>
                  </a:moveTo>
                  <a:cubicBezTo>
                    <a:pt x="6788757" y="1178803"/>
                    <a:pt x="6741993" y="1157490"/>
                    <a:pt x="6700685" y="1120859"/>
                  </a:cubicBezTo>
                  <a:lnTo>
                    <a:pt x="6681990" y="1101245"/>
                  </a:lnTo>
                  <a:lnTo>
                    <a:pt x="6713405" y="1128894"/>
                  </a:lnTo>
                  <a:cubicBezTo>
                    <a:pt x="6751580" y="1155262"/>
                    <a:pt x="6794316" y="1170329"/>
                    <a:pt x="6843123" y="1170329"/>
                  </a:cubicBezTo>
                  <a:cubicBezTo>
                    <a:pt x="6916604" y="1170329"/>
                    <a:pt x="6976593" y="1154691"/>
                    <a:pt x="7027915" y="1129553"/>
                  </a:cubicBezTo>
                  <a:lnTo>
                    <a:pt x="7069646" y="1105449"/>
                  </a:lnTo>
                  <a:lnTo>
                    <a:pt x="7025277" y="1134086"/>
                  </a:lnTo>
                  <a:cubicBezTo>
                    <a:pt x="6974644" y="1161768"/>
                    <a:pt x="6915616" y="1178803"/>
                    <a:pt x="6843125" y="1178803"/>
                  </a:cubicBezTo>
                  <a:close/>
                  <a:moveTo>
                    <a:pt x="5283779" y="1178803"/>
                  </a:moveTo>
                  <a:cubicBezTo>
                    <a:pt x="5229163" y="1178803"/>
                    <a:pt x="5182149" y="1172037"/>
                    <a:pt x="5140641" y="1160446"/>
                  </a:cubicBezTo>
                  <a:lnTo>
                    <a:pt x="5058204" y="1125028"/>
                  </a:lnTo>
                  <a:lnTo>
                    <a:pt x="5051760" y="1122861"/>
                  </a:lnTo>
                  <a:lnTo>
                    <a:pt x="5047716" y="1120522"/>
                  </a:lnTo>
                  <a:lnTo>
                    <a:pt x="5030539" y="1113142"/>
                  </a:lnTo>
                  <a:lnTo>
                    <a:pt x="5006172" y="1096490"/>
                  </a:lnTo>
                  <a:lnTo>
                    <a:pt x="5047716" y="1120522"/>
                  </a:lnTo>
                  <a:lnTo>
                    <a:pt x="5058204" y="1125028"/>
                  </a:lnTo>
                  <a:lnTo>
                    <a:pt x="5154119" y="1157276"/>
                  </a:lnTo>
                  <a:cubicBezTo>
                    <a:pt x="5192284" y="1165582"/>
                    <a:pt x="5235001" y="1170329"/>
                    <a:pt x="5283778" y="1170329"/>
                  </a:cubicBezTo>
                  <a:cubicBezTo>
                    <a:pt x="5332555" y="1170329"/>
                    <a:pt x="5375289" y="1155262"/>
                    <a:pt x="5413486" y="1128894"/>
                  </a:cubicBezTo>
                  <a:lnTo>
                    <a:pt x="5444777" y="1101377"/>
                  </a:lnTo>
                  <a:lnTo>
                    <a:pt x="5426193" y="1120859"/>
                  </a:lnTo>
                  <a:cubicBezTo>
                    <a:pt x="5384860" y="1157490"/>
                    <a:pt x="5338102" y="1178803"/>
                    <a:pt x="5283779" y="1178803"/>
                  </a:cubicBezTo>
                  <a:close/>
                  <a:moveTo>
                    <a:pt x="2788679" y="1178803"/>
                  </a:moveTo>
                  <a:cubicBezTo>
                    <a:pt x="2734310" y="1178803"/>
                    <a:pt x="2687547" y="1157490"/>
                    <a:pt x="2646238" y="1120859"/>
                  </a:cubicBezTo>
                  <a:lnTo>
                    <a:pt x="2627543" y="1101244"/>
                  </a:lnTo>
                  <a:lnTo>
                    <a:pt x="2658958" y="1128894"/>
                  </a:lnTo>
                  <a:cubicBezTo>
                    <a:pt x="2697134" y="1155262"/>
                    <a:pt x="2739870" y="1170329"/>
                    <a:pt x="2788677" y="1170329"/>
                  </a:cubicBezTo>
                  <a:cubicBezTo>
                    <a:pt x="2862157" y="1170329"/>
                    <a:pt x="2922147" y="1154691"/>
                    <a:pt x="2973469" y="1129553"/>
                  </a:cubicBezTo>
                  <a:lnTo>
                    <a:pt x="3015205" y="1105446"/>
                  </a:lnTo>
                  <a:lnTo>
                    <a:pt x="2970831" y="1134086"/>
                  </a:lnTo>
                  <a:cubicBezTo>
                    <a:pt x="2920198" y="1161768"/>
                    <a:pt x="2861170" y="1178803"/>
                    <a:pt x="2788679" y="1178803"/>
                  </a:cubicBezTo>
                  <a:close/>
                  <a:moveTo>
                    <a:pt x="1229332" y="1178803"/>
                  </a:moveTo>
                  <a:cubicBezTo>
                    <a:pt x="1174716" y="1178803"/>
                    <a:pt x="1127702" y="1172037"/>
                    <a:pt x="1086193" y="1160446"/>
                  </a:cubicBezTo>
                  <a:lnTo>
                    <a:pt x="1003755" y="1125028"/>
                  </a:lnTo>
                  <a:lnTo>
                    <a:pt x="997312" y="1122861"/>
                  </a:lnTo>
                  <a:lnTo>
                    <a:pt x="993269" y="1120522"/>
                  </a:lnTo>
                  <a:lnTo>
                    <a:pt x="976092" y="1113142"/>
                  </a:lnTo>
                  <a:lnTo>
                    <a:pt x="951725" y="1096490"/>
                  </a:lnTo>
                  <a:lnTo>
                    <a:pt x="993269" y="1120522"/>
                  </a:lnTo>
                  <a:lnTo>
                    <a:pt x="1003755" y="1125028"/>
                  </a:lnTo>
                  <a:lnTo>
                    <a:pt x="1099669" y="1157276"/>
                  </a:lnTo>
                  <a:cubicBezTo>
                    <a:pt x="1137836" y="1165582"/>
                    <a:pt x="1180553" y="1170329"/>
                    <a:pt x="1229330" y="1170329"/>
                  </a:cubicBezTo>
                  <a:cubicBezTo>
                    <a:pt x="1278107" y="1170329"/>
                    <a:pt x="1320842" y="1155262"/>
                    <a:pt x="1359038" y="1128894"/>
                  </a:cubicBezTo>
                  <a:lnTo>
                    <a:pt x="1390328" y="1101378"/>
                  </a:lnTo>
                  <a:lnTo>
                    <a:pt x="1371745" y="1120859"/>
                  </a:lnTo>
                  <a:cubicBezTo>
                    <a:pt x="1330413" y="1157490"/>
                    <a:pt x="1283655" y="1178803"/>
                    <a:pt x="1229332" y="1178803"/>
                  </a:cubicBezTo>
                  <a:close/>
                  <a:moveTo>
                    <a:pt x="8558432" y="1181772"/>
                  </a:moveTo>
                  <a:cubicBezTo>
                    <a:pt x="8388747" y="1181772"/>
                    <a:pt x="8295645" y="1144851"/>
                    <a:pt x="8204488" y="1100590"/>
                  </a:cubicBezTo>
                  <a:lnTo>
                    <a:pt x="8162538" y="1080075"/>
                  </a:lnTo>
                  <a:lnTo>
                    <a:pt x="8197803" y="1094327"/>
                  </a:lnTo>
                  <a:cubicBezTo>
                    <a:pt x="8286536" y="1130089"/>
                    <a:pt x="8383250" y="1162422"/>
                    <a:pt x="8558032" y="1162422"/>
                  </a:cubicBezTo>
                  <a:cubicBezTo>
                    <a:pt x="8753420" y="1162422"/>
                    <a:pt x="8852713" y="1121490"/>
                    <a:pt x="8948728" y="1081837"/>
                  </a:cubicBezTo>
                  <a:lnTo>
                    <a:pt x="8954816" y="1079711"/>
                  </a:lnTo>
                  <a:lnTo>
                    <a:pt x="8947429" y="1083278"/>
                  </a:lnTo>
                  <a:cubicBezTo>
                    <a:pt x="8849655" y="1132525"/>
                    <a:pt x="8752181" y="1181772"/>
                    <a:pt x="8558432" y="1181772"/>
                  </a:cubicBezTo>
                  <a:close/>
                  <a:moveTo>
                    <a:pt x="4503985" y="1181772"/>
                  </a:moveTo>
                  <a:cubicBezTo>
                    <a:pt x="4334299" y="1181772"/>
                    <a:pt x="4241197" y="1144851"/>
                    <a:pt x="4150041" y="1100590"/>
                  </a:cubicBezTo>
                  <a:lnTo>
                    <a:pt x="4108089" y="1080074"/>
                  </a:lnTo>
                  <a:lnTo>
                    <a:pt x="4143356" y="1094327"/>
                  </a:lnTo>
                  <a:cubicBezTo>
                    <a:pt x="4232089" y="1130089"/>
                    <a:pt x="4328803" y="1162422"/>
                    <a:pt x="4503585" y="1162422"/>
                  </a:cubicBezTo>
                  <a:cubicBezTo>
                    <a:pt x="4698973" y="1162422"/>
                    <a:pt x="4798265" y="1121490"/>
                    <a:pt x="4894280" y="1081837"/>
                  </a:cubicBezTo>
                  <a:lnTo>
                    <a:pt x="4900371" y="1079710"/>
                  </a:lnTo>
                  <a:lnTo>
                    <a:pt x="4892982" y="1083278"/>
                  </a:lnTo>
                  <a:cubicBezTo>
                    <a:pt x="4795208" y="1132525"/>
                    <a:pt x="4697733" y="1181772"/>
                    <a:pt x="4503985" y="1181772"/>
                  </a:cubicBezTo>
                  <a:close/>
                  <a:moveTo>
                    <a:pt x="449537" y="1181772"/>
                  </a:moveTo>
                  <a:cubicBezTo>
                    <a:pt x="279852" y="1181772"/>
                    <a:pt x="186750" y="1144851"/>
                    <a:pt x="95593" y="1100590"/>
                  </a:cubicBezTo>
                  <a:lnTo>
                    <a:pt x="53640" y="1080074"/>
                  </a:lnTo>
                  <a:lnTo>
                    <a:pt x="88908" y="1094327"/>
                  </a:lnTo>
                  <a:cubicBezTo>
                    <a:pt x="177640" y="1130089"/>
                    <a:pt x="274355" y="1162422"/>
                    <a:pt x="449137" y="1162422"/>
                  </a:cubicBezTo>
                  <a:cubicBezTo>
                    <a:pt x="644525" y="1162422"/>
                    <a:pt x="743819" y="1121490"/>
                    <a:pt x="839834" y="1081837"/>
                  </a:cubicBezTo>
                  <a:lnTo>
                    <a:pt x="845920" y="1079711"/>
                  </a:lnTo>
                  <a:lnTo>
                    <a:pt x="838534" y="1083278"/>
                  </a:lnTo>
                  <a:cubicBezTo>
                    <a:pt x="740760" y="1132525"/>
                    <a:pt x="643286" y="1181772"/>
                    <a:pt x="449537" y="1181772"/>
                  </a:cubicBezTo>
                  <a:close/>
                  <a:moveTo>
                    <a:pt x="11677044" y="1188721"/>
                  </a:moveTo>
                  <a:cubicBezTo>
                    <a:pt x="11495704" y="1188721"/>
                    <a:pt x="11398437" y="1149496"/>
                    <a:pt x="11306267" y="1107818"/>
                  </a:cubicBezTo>
                  <a:lnTo>
                    <a:pt x="11236997" y="1077311"/>
                  </a:lnTo>
                  <a:lnTo>
                    <a:pt x="11286818" y="1091108"/>
                  </a:lnTo>
                  <a:cubicBezTo>
                    <a:pt x="11384762" y="1123087"/>
                    <a:pt x="11482895" y="1155065"/>
                    <a:pt x="11677284" y="1155065"/>
                  </a:cubicBezTo>
                  <a:cubicBezTo>
                    <a:pt x="11874431" y="1155065"/>
                    <a:pt x="11973094" y="1122147"/>
                    <a:pt x="12071791" y="1089904"/>
                  </a:cubicBezTo>
                  <a:lnTo>
                    <a:pt x="12132276" y="1071719"/>
                  </a:lnTo>
                  <a:lnTo>
                    <a:pt x="12070057" y="1097859"/>
                  </a:lnTo>
                  <a:cubicBezTo>
                    <a:pt x="11971340" y="1142942"/>
                    <a:pt x="11873411" y="1188721"/>
                    <a:pt x="11677044" y="1188721"/>
                  </a:cubicBezTo>
                  <a:close/>
                  <a:moveTo>
                    <a:pt x="7622597" y="1188721"/>
                  </a:moveTo>
                  <a:cubicBezTo>
                    <a:pt x="7441257" y="1188721"/>
                    <a:pt x="7343989" y="1149496"/>
                    <a:pt x="7251819" y="1107818"/>
                  </a:cubicBezTo>
                  <a:lnTo>
                    <a:pt x="7182548" y="1077311"/>
                  </a:lnTo>
                  <a:lnTo>
                    <a:pt x="7232370" y="1091108"/>
                  </a:lnTo>
                  <a:cubicBezTo>
                    <a:pt x="7330314" y="1123087"/>
                    <a:pt x="7428448" y="1155065"/>
                    <a:pt x="7622836" y="1155065"/>
                  </a:cubicBezTo>
                  <a:cubicBezTo>
                    <a:pt x="7819983" y="1155065"/>
                    <a:pt x="7918647" y="1122147"/>
                    <a:pt x="8017343" y="1089904"/>
                  </a:cubicBezTo>
                  <a:lnTo>
                    <a:pt x="8077830" y="1071718"/>
                  </a:lnTo>
                  <a:lnTo>
                    <a:pt x="8015609" y="1097860"/>
                  </a:lnTo>
                  <a:cubicBezTo>
                    <a:pt x="7916893" y="1142942"/>
                    <a:pt x="7818964" y="1188721"/>
                    <a:pt x="7622597" y="1188721"/>
                  </a:cubicBezTo>
                  <a:close/>
                  <a:moveTo>
                    <a:pt x="3568150" y="1188721"/>
                  </a:moveTo>
                  <a:cubicBezTo>
                    <a:pt x="3386809" y="1188721"/>
                    <a:pt x="3289542" y="1149496"/>
                    <a:pt x="3197372" y="1107818"/>
                  </a:cubicBezTo>
                  <a:lnTo>
                    <a:pt x="3128101" y="1077311"/>
                  </a:lnTo>
                  <a:lnTo>
                    <a:pt x="3177923" y="1091108"/>
                  </a:lnTo>
                  <a:cubicBezTo>
                    <a:pt x="3275866" y="1123087"/>
                    <a:pt x="3374000" y="1155065"/>
                    <a:pt x="3568389" y="1155065"/>
                  </a:cubicBezTo>
                  <a:cubicBezTo>
                    <a:pt x="3765536" y="1155065"/>
                    <a:pt x="3864200" y="1122147"/>
                    <a:pt x="3962897" y="1089904"/>
                  </a:cubicBezTo>
                  <a:lnTo>
                    <a:pt x="4023385" y="1071718"/>
                  </a:lnTo>
                  <a:lnTo>
                    <a:pt x="3961162" y="1097860"/>
                  </a:lnTo>
                  <a:cubicBezTo>
                    <a:pt x="3862446" y="1142942"/>
                    <a:pt x="3764517" y="1188721"/>
                    <a:pt x="3568150" y="1188721"/>
                  </a:cubicBezTo>
                  <a:close/>
                  <a:moveTo>
                    <a:pt x="10897570" y="1191195"/>
                  </a:moveTo>
                  <a:cubicBezTo>
                    <a:pt x="10843269" y="1191195"/>
                    <a:pt x="10796557" y="1167639"/>
                    <a:pt x="10755287" y="1127151"/>
                  </a:cubicBezTo>
                  <a:lnTo>
                    <a:pt x="10740872" y="1110421"/>
                  </a:lnTo>
                  <a:lnTo>
                    <a:pt x="10767788" y="1136891"/>
                  </a:lnTo>
                  <a:cubicBezTo>
                    <a:pt x="10805978" y="1166360"/>
                    <a:pt x="10848736" y="1183200"/>
                    <a:pt x="10897573" y="1183200"/>
                  </a:cubicBezTo>
                  <a:cubicBezTo>
                    <a:pt x="10970603" y="1183200"/>
                    <a:pt x="11030064" y="1166157"/>
                    <a:pt x="11081027" y="1138462"/>
                  </a:cubicBezTo>
                  <a:lnTo>
                    <a:pt x="11112351" y="1118359"/>
                  </a:lnTo>
                  <a:lnTo>
                    <a:pt x="11079557" y="1141764"/>
                  </a:lnTo>
                  <a:cubicBezTo>
                    <a:pt x="11028948" y="1172364"/>
                    <a:pt x="10969971" y="1191195"/>
                    <a:pt x="10897570" y="1191195"/>
                  </a:cubicBezTo>
                  <a:close/>
                  <a:moveTo>
                    <a:pt x="9338224" y="1191195"/>
                  </a:moveTo>
                  <a:cubicBezTo>
                    <a:pt x="9265433" y="1191195"/>
                    <a:pt x="9206234" y="1177862"/>
                    <a:pt x="9155581" y="1156321"/>
                  </a:cubicBezTo>
                  <a:lnTo>
                    <a:pt x="9108619" y="1131018"/>
                  </a:lnTo>
                  <a:lnTo>
                    <a:pt x="9208551" y="1168601"/>
                  </a:lnTo>
                  <a:cubicBezTo>
                    <a:pt x="9246717" y="1177891"/>
                    <a:pt x="9289438" y="1183200"/>
                    <a:pt x="9338225" y="1183200"/>
                  </a:cubicBezTo>
                  <a:cubicBezTo>
                    <a:pt x="9387012" y="1183200"/>
                    <a:pt x="9429753" y="1166360"/>
                    <a:pt x="9467953" y="1136891"/>
                  </a:cubicBezTo>
                  <a:lnTo>
                    <a:pt x="9495900" y="1109424"/>
                  </a:lnTo>
                  <a:lnTo>
                    <a:pt x="9480604" y="1127151"/>
                  </a:lnTo>
                  <a:cubicBezTo>
                    <a:pt x="9439283" y="1167639"/>
                    <a:pt x="9392536" y="1191195"/>
                    <a:pt x="9338224" y="1191195"/>
                  </a:cubicBezTo>
                  <a:close/>
                  <a:moveTo>
                    <a:pt x="6843122" y="1191195"/>
                  </a:moveTo>
                  <a:cubicBezTo>
                    <a:pt x="6788821" y="1191195"/>
                    <a:pt x="6742109" y="1167639"/>
                    <a:pt x="6700839" y="1127151"/>
                  </a:cubicBezTo>
                  <a:lnTo>
                    <a:pt x="6686425" y="1110422"/>
                  </a:lnTo>
                  <a:lnTo>
                    <a:pt x="6713341" y="1136891"/>
                  </a:lnTo>
                  <a:cubicBezTo>
                    <a:pt x="6751531" y="1166360"/>
                    <a:pt x="6794288" y="1183200"/>
                    <a:pt x="6843125" y="1183200"/>
                  </a:cubicBezTo>
                  <a:cubicBezTo>
                    <a:pt x="6916156" y="1183200"/>
                    <a:pt x="6975617" y="1166157"/>
                    <a:pt x="7026579" y="1138462"/>
                  </a:cubicBezTo>
                  <a:lnTo>
                    <a:pt x="7057908" y="1118356"/>
                  </a:lnTo>
                  <a:lnTo>
                    <a:pt x="7025110" y="1141764"/>
                  </a:lnTo>
                  <a:cubicBezTo>
                    <a:pt x="6974501" y="1172364"/>
                    <a:pt x="6915524" y="1191195"/>
                    <a:pt x="6843122" y="1191195"/>
                  </a:cubicBezTo>
                  <a:close/>
                  <a:moveTo>
                    <a:pt x="5283778" y="1191195"/>
                  </a:moveTo>
                  <a:cubicBezTo>
                    <a:pt x="5210986" y="1191195"/>
                    <a:pt x="5151787" y="1177862"/>
                    <a:pt x="5101134" y="1156321"/>
                  </a:cubicBezTo>
                  <a:lnTo>
                    <a:pt x="5054174" y="1131018"/>
                  </a:lnTo>
                  <a:lnTo>
                    <a:pt x="5154105" y="1168601"/>
                  </a:lnTo>
                  <a:cubicBezTo>
                    <a:pt x="5192271" y="1177891"/>
                    <a:pt x="5234994" y="1183200"/>
                    <a:pt x="5283779" y="1183200"/>
                  </a:cubicBezTo>
                  <a:cubicBezTo>
                    <a:pt x="5332566" y="1183200"/>
                    <a:pt x="5375307" y="1166360"/>
                    <a:pt x="5413507" y="1136891"/>
                  </a:cubicBezTo>
                  <a:lnTo>
                    <a:pt x="5441454" y="1109423"/>
                  </a:lnTo>
                  <a:lnTo>
                    <a:pt x="5426159" y="1127151"/>
                  </a:lnTo>
                  <a:cubicBezTo>
                    <a:pt x="5384837" y="1167639"/>
                    <a:pt x="5338090" y="1191195"/>
                    <a:pt x="5283778" y="1191195"/>
                  </a:cubicBezTo>
                  <a:close/>
                  <a:moveTo>
                    <a:pt x="2788676" y="1191195"/>
                  </a:moveTo>
                  <a:cubicBezTo>
                    <a:pt x="2734375" y="1191195"/>
                    <a:pt x="2687663" y="1167639"/>
                    <a:pt x="2646393" y="1127151"/>
                  </a:cubicBezTo>
                  <a:lnTo>
                    <a:pt x="2631980" y="1110422"/>
                  </a:lnTo>
                  <a:lnTo>
                    <a:pt x="2658894" y="1136891"/>
                  </a:lnTo>
                  <a:cubicBezTo>
                    <a:pt x="2697084" y="1166360"/>
                    <a:pt x="2739842" y="1183200"/>
                    <a:pt x="2788679" y="1183200"/>
                  </a:cubicBezTo>
                  <a:cubicBezTo>
                    <a:pt x="2861709" y="1183200"/>
                    <a:pt x="2921170" y="1166157"/>
                    <a:pt x="2972132" y="1138462"/>
                  </a:cubicBezTo>
                  <a:lnTo>
                    <a:pt x="3003463" y="1118355"/>
                  </a:lnTo>
                  <a:lnTo>
                    <a:pt x="2970664" y="1141764"/>
                  </a:lnTo>
                  <a:cubicBezTo>
                    <a:pt x="2920055" y="1172364"/>
                    <a:pt x="2861077" y="1191195"/>
                    <a:pt x="2788676" y="1191195"/>
                  </a:cubicBezTo>
                  <a:close/>
                  <a:moveTo>
                    <a:pt x="1229330" y="1191195"/>
                  </a:moveTo>
                  <a:cubicBezTo>
                    <a:pt x="1156539" y="1191195"/>
                    <a:pt x="1097341" y="1177862"/>
                    <a:pt x="1046687" y="1156321"/>
                  </a:cubicBezTo>
                  <a:lnTo>
                    <a:pt x="999726" y="1131018"/>
                  </a:lnTo>
                  <a:lnTo>
                    <a:pt x="1099657" y="1168601"/>
                  </a:lnTo>
                  <a:cubicBezTo>
                    <a:pt x="1137823" y="1177891"/>
                    <a:pt x="1180545" y="1183200"/>
                    <a:pt x="1229332" y="1183200"/>
                  </a:cubicBezTo>
                  <a:cubicBezTo>
                    <a:pt x="1278119" y="1183200"/>
                    <a:pt x="1320860" y="1166360"/>
                    <a:pt x="1359060" y="1136891"/>
                  </a:cubicBezTo>
                  <a:lnTo>
                    <a:pt x="1387005" y="1109427"/>
                  </a:lnTo>
                  <a:lnTo>
                    <a:pt x="1371711" y="1127151"/>
                  </a:lnTo>
                  <a:cubicBezTo>
                    <a:pt x="1330389" y="1167639"/>
                    <a:pt x="1283642" y="1191195"/>
                    <a:pt x="1229330" y="1191195"/>
                  </a:cubicBezTo>
                  <a:close/>
                  <a:moveTo>
                    <a:pt x="8558432" y="1204633"/>
                  </a:moveTo>
                  <a:cubicBezTo>
                    <a:pt x="8386108" y="1204633"/>
                    <a:pt x="8290773" y="1158989"/>
                    <a:pt x="8201396" y="1107195"/>
                  </a:cubicBezTo>
                  <a:lnTo>
                    <a:pt x="8169454" y="1088608"/>
                  </a:lnTo>
                  <a:lnTo>
                    <a:pt x="8197877" y="1102647"/>
                  </a:lnTo>
                  <a:cubicBezTo>
                    <a:pt x="8286606" y="1146335"/>
                    <a:pt x="8383890" y="1186088"/>
                    <a:pt x="8558432" y="1186088"/>
                  </a:cubicBezTo>
                  <a:cubicBezTo>
                    <a:pt x="8705033" y="1186088"/>
                    <a:pt x="8797536" y="1157892"/>
                    <a:pt x="8875164" y="1123356"/>
                  </a:cubicBezTo>
                  <a:lnTo>
                    <a:pt x="8946390" y="1088916"/>
                  </a:lnTo>
                  <a:lnTo>
                    <a:pt x="8872491" y="1131074"/>
                  </a:lnTo>
                  <a:cubicBezTo>
                    <a:pt x="8794725" y="1171940"/>
                    <a:pt x="8703594" y="1204633"/>
                    <a:pt x="8558432" y="1204633"/>
                  </a:cubicBezTo>
                  <a:close/>
                  <a:moveTo>
                    <a:pt x="4503985" y="1204633"/>
                  </a:moveTo>
                  <a:cubicBezTo>
                    <a:pt x="4331661" y="1204633"/>
                    <a:pt x="4236325" y="1158989"/>
                    <a:pt x="4146949" y="1107195"/>
                  </a:cubicBezTo>
                  <a:lnTo>
                    <a:pt x="4115007" y="1088608"/>
                  </a:lnTo>
                  <a:lnTo>
                    <a:pt x="4143430" y="1102647"/>
                  </a:lnTo>
                  <a:cubicBezTo>
                    <a:pt x="4232158" y="1146335"/>
                    <a:pt x="4329443" y="1186088"/>
                    <a:pt x="4503985" y="1186088"/>
                  </a:cubicBezTo>
                  <a:cubicBezTo>
                    <a:pt x="4650586" y="1186088"/>
                    <a:pt x="4743089" y="1157892"/>
                    <a:pt x="4820717" y="1123356"/>
                  </a:cubicBezTo>
                  <a:lnTo>
                    <a:pt x="4891946" y="1088914"/>
                  </a:lnTo>
                  <a:lnTo>
                    <a:pt x="4818045" y="1131074"/>
                  </a:lnTo>
                  <a:cubicBezTo>
                    <a:pt x="4740278" y="1171940"/>
                    <a:pt x="4649147" y="1204633"/>
                    <a:pt x="4503985" y="1204633"/>
                  </a:cubicBezTo>
                  <a:close/>
                  <a:moveTo>
                    <a:pt x="449537" y="1204633"/>
                  </a:moveTo>
                  <a:cubicBezTo>
                    <a:pt x="277213" y="1204633"/>
                    <a:pt x="181878" y="1158989"/>
                    <a:pt x="92501" y="1107195"/>
                  </a:cubicBezTo>
                  <a:lnTo>
                    <a:pt x="60559" y="1088609"/>
                  </a:lnTo>
                  <a:lnTo>
                    <a:pt x="88982" y="1102647"/>
                  </a:lnTo>
                  <a:cubicBezTo>
                    <a:pt x="177711" y="1146335"/>
                    <a:pt x="274995" y="1186088"/>
                    <a:pt x="449537" y="1186088"/>
                  </a:cubicBezTo>
                  <a:cubicBezTo>
                    <a:pt x="596139" y="1186088"/>
                    <a:pt x="688641" y="1157892"/>
                    <a:pt x="766270" y="1123356"/>
                  </a:cubicBezTo>
                  <a:lnTo>
                    <a:pt x="837490" y="1088919"/>
                  </a:lnTo>
                  <a:lnTo>
                    <a:pt x="763596" y="1131074"/>
                  </a:lnTo>
                  <a:cubicBezTo>
                    <a:pt x="685830" y="1171940"/>
                    <a:pt x="594699" y="1204633"/>
                    <a:pt x="449537" y="1204633"/>
                  </a:cubicBezTo>
                  <a:close/>
                  <a:moveTo>
                    <a:pt x="10118576" y="1205667"/>
                  </a:moveTo>
                  <a:cubicBezTo>
                    <a:pt x="9876540" y="1205667"/>
                    <a:pt x="9784027" y="1139213"/>
                    <a:pt x="9653802" y="1089372"/>
                  </a:cubicBezTo>
                  <a:lnTo>
                    <a:pt x="9570821" y="1062507"/>
                  </a:lnTo>
                  <a:lnTo>
                    <a:pt x="9575495" y="1062801"/>
                  </a:lnTo>
                  <a:cubicBezTo>
                    <a:pt x="9624098" y="1067173"/>
                    <a:pt x="9674620" y="1073072"/>
                    <a:pt x="9728282" y="1080872"/>
                  </a:cubicBezTo>
                  <a:cubicBezTo>
                    <a:pt x="9986947" y="1119367"/>
                    <a:pt x="10249889" y="1119367"/>
                    <a:pt x="10508554" y="1080872"/>
                  </a:cubicBezTo>
                  <a:lnTo>
                    <a:pt x="10660962" y="1063889"/>
                  </a:lnTo>
                  <a:lnTo>
                    <a:pt x="10582456" y="1089372"/>
                  </a:lnTo>
                  <a:cubicBezTo>
                    <a:pt x="10452625" y="1139213"/>
                    <a:pt x="10360612" y="1205667"/>
                    <a:pt x="10118576" y="1205667"/>
                  </a:cubicBezTo>
                  <a:close/>
                  <a:moveTo>
                    <a:pt x="6064129" y="1205667"/>
                  </a:moveTo>
                  <a:cubicBezTo>
                    <a:pt x="5822092" y="1205667"/>
                    <a:pt x="5729580" y="1139213"/>
                    <a:pt x="5599355" y="1089372"/>
                  </a:cubicBezTo>
                  <a:lnTo>
                    <a:pt x="5516373" y="1062507"/>
                  </a:lnTo>
                  <a:lnTo>
                    <a:pt x="5521048" y="1062801"/>
                  </a:lnTo>
                  <a:cubicBezTo>
                    <a:pt x="5569650" y="1067173"/>
                    <a:pt x="5620173" y="1073072"/>
                    <a:pt x="5673834" y="1080872"/>
                  </a:cubicBezTo>
                  <a:cubicBezTo>
                    <a:pt x="5932500" y="1119367"/>
                    <a:pt x="6195441" y="1119367"/>
                    <a:pt x="6454106" y="1080872"/>
                  </a:cubicBezTo>
                  <a:lnTo>
                    <a:pt x="6606513" y="1063890"/>
                  </a:lnTo>
                  <a:lnTo>
                    <a:pt x="6528008" y="1089372"/>
                  </a:lnTo>
                  <a:cubicBezTo>
                    <a:pt x="6398177" y="1139213"/>
                    <a:pt x="6306165" y="1205667"/>
                    <a:pt x="6064129" y="1205667"/>
                  </a:cubicBezTo>
                  <a:close/>
                  <a:moveTo>
                    <a:pt x="2009680" y="1205667"/>
                  </a:moveTo>
                  <a:cubicBezTo>
                    <a:pt x="1767644" y="1205667"/>
                    <a:pt x="1675132" y="1139213"/>
                    <a:pt x="1544906" y="1089372"/>
                  </a:cubicBezTo>
                  <a:lnTo>
                    <a:pt x="1463592" y="1063046"/>
                  </a:lnTo>
                  <a:lnTo>
                    <a:pt x="1619388" y="1080872"/>
                  </a:lnTo>
                  <a:cubicBezTo>
                    <a:pt x="1748720" y="1100119"/>
                    <a:pt x="1879122" y="1109743"/>
                    <a:pt x="2009524" y="1109743"/>
                  </a:cubicBezTo>
                  <a:cubicBezTo>
                    <a:pt x="2139926" y="1109743"/>
                    <a:pt x="2270328" y="1100119"/>
                    <a:pt x="2399661" y="1080872"/>
                  </a:cubicBezTo>
                  <a:lnTo>
                    <a:pt x="2552063" y="1063890"/>
                  </a:lnTo>
                  <a:lnTo>
                    <a:pt x="2473561" y="1089372"/>
                  </a:lnTo>
                  <a:cubicBezTo>
                    <a:pt x="2343730" y="1139213"/>
                    <a:pt x="2251717" y="1205667"/>
                    <a:pt x="2009680" y="1205667"/>
                  </a:cubicBezTo>
                  <a:close/>
                  <a:moveTo>
                    <a:pt x="11676725" y="1226698"/>
                  </a:moveTo>
                  <a:cubicBezTo>
                    <a:pt x="11495459" y="1226848"/>
                    <a:pt x="11398389" y="1176495"/>
                    <a:pt x="11306351" y="1122953"/>
                  </a:cubicBezTo>
                  <a:lnTo>
                    <a:pt x="11223856" y="1076217"/>
                  </a:lnTo>
                  <a:lnTo>
                    <a:pt x="11286928" y="1103778"/>
                  </a:lnTo>
                  <a:cubicBezTo>
                    <a:pt x="11384962" y="1148409"/>
                    <a:pt x="11483096" y="1193038"/>
                    <a:pt x="11677124" y="1193038"/>
                  </a:cubicBezTo>
                  <a:cubicBezTo>
                    <a:pt x="11874391" y="1193038"/>
                    <a:pt x="11973129" y="1146944"/>
                    <a:pt x="12071856" y="1101839"/>
                  </a:cubicBezTo>
                  <a:lnTo>
                    <a:pt x="12129526" y="1077598"/>
                  </a:lnTo>
                  <a:lnTo>
                    <a:pt x="12069804" y="1109901"/>
                  </a:lnTo>
                  <a:cubicBezTo>
                    <a:pt x="11971201" y="1167878"/>
                    <a:pt x="11873451" y="1226698"/>
                    <a:pt x="11676725" y="1226698"/>
                  </a:cubicBezTo>
                  <a:close/>
                  <a:moveTo>
                    <a:pt x="7622277" y="1226698"/>
                  </a:moveTo>
                  <a:cubicBezTo>
                    <a:pt x="7441012" y="1226848"/>
                    <a:pt x="7343942" y="1176495"/>
                    <a:pt x="7251903" y="1122953"/>
                  </a:cubicBezTo>
                  <a:lnTo>
                    <a:pt x="7169408" y="1076217"/>
                  </a:lnTo>
                  <a:lnTo>
                    <a:pt x="7232480" y="1103778"/>
                  </a:lnTo>
                  <a:cubicBezTo>
                    <a:pt x="7330514" y="1148409"/>
                    <a:pt x="7428648" y="1193038"/>
                    <a:pt x="7622676" y="1193038"/>
                  </a:cubicBezTo>
                  <a:cubicBezTo>
                    <a:pt x="7819944" y="1193038"/>
                    <a:pt x="7918682" y="1146944"/>
                    <a:pt x="8017408" y="1101840"/>
                  </a:cubicBezTo>
                  <a:lnTo>
                    <a:pt x="8075079" y="1077599"/>
                  </a:lnTo>
                  <a:lnTo>
                    <a:pt x="8015356" y="1109901"/>
                  </a:lnTo>
                  <a:cubicBezTo>
                    <a:pt x="7916753" y="1167878"/>
                    <a:pt x="7819004" y="1226698"/>
                    <a:pt x="7622277" y="1226698"/>
                  </a:cubicBezTo>
                  <a:close/>
                  <a:moveTo>
                    <a:pt x="3567830" y="1226698"/>
                  </a:moveTo>
                  <a:cubicBezTo>
                    <a:pt x="3386565" y="1226848"/>
                    <a:pt x="3289495" y="1176495"/>
                    <a:pt x="3197456" y="1122953"/>
                  </a:cubicBezTo>
                  <a:lnTo>
                    <a:pt x="3114961" y="1076217"/>
                  </a:lnTo>
                  <a:lnTo>
                    <a:pt x="3178033" y="1103778"/>
                  </a:lnTo>
                  <a:cubicBezTo>
                    <a:pt x="3276067" y="1148409"/>
                    <a:pt x="3374201" y="1193038"/>
                    <a:pt x="3568229" y="1193038"/>
                  </a:cubicBezTo>
                  <a:cubicBezTo>
                    <a:pt x="3765497" y="1193038"/>
                    <a:pt x="3864235" y="1146944"/>
                    <a:pt x="3962962" y="1101840"/>
                  </a:cubicBezTo>
                  <a:lnTo>
                    <a:pt x="4020629" y="1077600"/>
                  </a:lnTo>
                  <a:lnTo>
                    <a:pt x="3960910" y="1109901"/>
                  </a:lnTo>
                  <a:cubicBezTo>
                    <a:pt x="3862306" y="1167878"/>
                    <a:pt x="3764557" y="1226698"/>
                    <a:pt x="3567830" y="1226698"/>
                  </a:cubicBezTo>
                  <a:close/>
                  <a:moveTo>
                    <a:pt x="8558432" y="1227655"/>
                  </a:moveTo>
                  <a:cubicBezTo>
                    <a:pt x="8385449" y="1227655"/>
                    <a:pt x="8289274" y="1174276"/>
                    <a:pt x="8200463" y="1114736"/>
                  </a:cubicBezTo>
                  <a:lnTo>
                    <a:pt x="8168503" y="1093229"/>
                  </a:lnTo>
                  <a:lnTo>
                    <a:pt x="8197731" y="1110298"/>
                  </a:lnTo>
                  <a:cubicBezTo>
                    <a:pt x="8286396" y="1161957"/>
                    <a:pt x="8383470" y="1208950"/>
                    <a:pt x="8558432" y="1208950"/>
                  </a:cubicBezTo>
                  <a:cubicBezTo>
                    <a:pt x="8705092" y="1208950"/>
                    <a:pt x="8797655" y="1175628"/>
                    <a:pt x="8875310" y="1134784"/>
                  </a:cubicBezTo>
                  <a:lnTo>
                    <a:pt x="8943840" y="1095595"/>
                  </a:lnTo>
                  <a:lnTo>
                    <a:pt x="8872239" y="1142789"/>
                  </a:lnTo>
                  <a:cubicBezTo>
                    <a:pt x="8794590" y="1189937"/>
                    <a:pt x="8703594" y="1227655"/>
                    <a:pt x="8558432" y="1227655"/>
                  </a:cubicBezTo>
                  <a:close/>
                  <a:moveTo>
                    <a:pt x="4503986" y="1227655"/>
                  </a:moveTo>
                  <a:cubicBezTo>
                    <a:pt x="4331002" y="1227655"/>
                    <a:pt x="4234826" y="1174276"/>
                    <a:pt x="4146016" y="1114736"/>
                  </a:cubicBezTo>
                  <a:lnTo>
                    <a:pt x="4114057" y="1093229"/>
                  </a:lnTo>
                  <a:lnTo>
                    <a:pt x="4143285" y="1110298"/>
                  </a:lnTo>
                  <a:cubicBezTo>
                    <a:pt x="4231949" y="1161957"/>
                    <a:pt x="4329022" y="1208950"/>
                    <a:pt x="4503985" y="1208950"/>
                  </a:cubicBezTo>
                  <a:cubicBezTo>
                    <a:pt x="4650645" y="1208950"/>
                    <a:pt x="4743209" y="1175628"/>
                    <a:pt x="4820863" y="1134784"/>
                  </a:cubicBezTo>
                  <a:lnTo>
                    <a:pt x="4889392" y="1095596"/>
                  </a:lnTo>
                  <a:lnTo>
                    <a:pt x="4817791" y="1142789"/>
                  </a:lnTo>
                  <a:cubicBezTo>
                    <a:pt x="4740144" y="1189937"/>
                    <a:pt x="4649147" y="1227655"/>
                    <a:pt x="4503986" y="1227655"/>
                  </a:cubicBezTo>
                  <a:close/>
                  <a:moveTo>
                    <a:pt x="449537" y="1227655"/>
                  </a:moveTo>
                  <a:cubicBezTo>
                    <a:pt x="276554" y="1227655"/>
                    <a:pt x="180380" y="1174276"/>
                    <a:pt x="91569" y="1114737"/>
                  </a:cubicBezTo>
                  <a:lnTo>
                    <a:pt x="59617" y="1093235"/>
                  </a:lnTo>
                  <a:lnTo>
                    <a:pt x="88836" y="1110299"/>
                  </a:lnTo>
                  <a:cubicBezTo>
                    <a:pt x="177501" y="1161957"/>
                    <a:pt x="274576" y="1208950"/>
                    <a:pt x="449537" y="1208950"/>
                  </a:cubicBezTo>
                  <a:cubicBezTo>
                    <a:pt x="596198" y="1208950"/>
                    <a:pt x="688761" y="1175628"/>
                    <a:pt x="766416" y="1134784"/>
                  </a:cubicBezTo>
                  <a:lnTo>
                    <a:pt x="834947" y="1095595"/>
                  </a:lnTo>
                  <a:lnTo>
                    <a:pt x="763344" y="1142789"/>
                  </a:lnTo>
                  <a:cubicBezTo>
                    <a:pt x="685695" y="1189937"/>
                    <a:pt x="594699" y="1227655"/>
                    <a:pt x="449537" y="1227655"/>
                  </a:cubicBezTo>
                  <a:close/>
                  <a:moveTo>
                    <a:pt x="8558432" y="1250601"/>
                  </a:moveTo>
                  <a:cubicBezTo>
                    <a:pt x="8385688" y="1250601"/>
                    <a:pt x="8289843" y="1190297"/>
                    <a:pt x="8200878" y="1122775"/>
                  </a:cubicBezTo>
                  <a:lnTo>
                    <a:pt x="8173043" y="1101582"/>
                  </a:lnTo>
                  <a:lnTo>
                    <a:pt x="8197787" y="1118257"/>
                  </a:lnTo>
                  <a:cubicBezTo>
                    <a:pt x="8286501" y="1177909"/>
                    <a:pt x="8383410" y="1232052"/>
                    <a:pt x="8558432" y="1232052"/>
                  </a:cubicBezTo>
                  <a:cubicBezTo>
                    <a:pt x="8705153" y="1232052"/>
                    <a:pt x="8797730" y="1193603"/>
                    <a:pt x="8875388" y="1146453"/>
                  </a:cubicBezTo>
                  <a:lnTo>
                    <a:pt x="8943192" y="1101686"/>
                  </a:lnTo>
                  <a:lnTo>
                    <a:pt x="8872421" y="1154479"/>
                  </a:lnTo>
                  <a:cubicBezTo>
                    <a:pt x="8794706" y="1207880"/>
                    <a:pt x="8703624" y="1250601"/>
                    <a:pt x="8558432" y="1250601"/>
                  </a:cubicBezTo>
                  <a:close/>
                  <a:moveTo>
                    <a:pt x="4503985" y="1250601"/>
                  </a:moveTo>
                  <a:cubicBezTo>
                    <a:pt x="4331241" y="1250601"/>
                    <a:pt x="4235397" y="1190297"/>
                    <a:pt x="4146432" y="1122775"/>
                  </a:cubicBezTo>
                  <a:lnTo>
                    <a:pt x="4118594" y="1101580"/>
                  </a:lnTo>
                  <a:lnTo>
                    <a:pt x="4143340" y="1118257"/>
                  </a:lnTo>
                  <a:cubicBezTo>
                    <a:pt x="4232054" y="1177909"/>
                    <a:pt x="4328962" y="1232052"/>
                    <a:pt x="4503986" y="1232052"/>
                  </a:cubicBezTo>
                  <a:cubicBezTo>
                    <a:pt x="4650706" y="1232052"/>
                    <a:pt x="4743284" y="1193603"/>
                    <a:pt x="4820942" y="1146453"/>
                  </a:cubicBezTo>
                  <a:lnTo>
                    <a:pt x="4888743" y="1101688"/>
                  </a:lnTo>
                  <a:lnTo>
                    <a:pt x="4817976" y="1154479"/>
                  </a:lnTo>
                  <a:cubicBezTo>
                    <a:pt x="4740260" y="1207880"/>
                    <a:pt x="4649178" y="1250601"/>
                    <a:pt x="4503985" y="1250601"/>
                  </a:cubicBezTo>
                  <a:close/>
                  <a:moveTo>
                    <a:pt x="449538" y="1250601"/>
                  </a:moveTo>
                  <a:cubicBezTo>
                    <a:pt x="276794" y="1250601"/>
                    <a:pt x="180949" y="1190297"/>
                    <a:pt x="91984" y="1122775"/>
                  </a:cubicBezTo>
                  <a:lnTo>
                    <a:pt x="64150" y="1101583"/>
                  </a:lnTo>
                  <a:lnTo>
                    <a:pt x="88892" y="1118257"/>
                  </a:lnTo>
                  <a:cubicBezTo>
                    <a:pt x="177606" y="1177909"/>
                    <a:pt x="274516" y="1232052"/>
                    <a:pt x="449537" y="1232052"/>
                  </a:cubicBezTo>
                  <a:cubicBezTo>
                    <a:pt x="596258" y="1232052"/>
                    <a:pt x="688835" y="1193603"/>
                    <a:pt x="766494" y="1146453"/>
                  </a:cubicBezTo>
                  <a:lnTo>
                    <a:pt x="834294" y="1101688"/>
                  </a:lnTo>
                  <a:lnTo>
                    <a:pt x="763527" y="1154479"/>
                  </a:lnTo>
                  <a:cubicBezTo>
                    <a:pt x="685812" y="1207880"/>
                    <a:pt x="594730" y="1250601"/>
                    <a:pt x="449538" y="1250601"/>
                  </a:cubicBezTo>
                  <a:close/>
                  <a:moveTo>
                    <a:pt x="11677365" y="1265395"/>
                  </a:moveTo>
                  <a:cubicBezTo>
                    <a:pt x="11495800" y="1265395"/>
                    <a:pt x="11398623" y="1203738"/>
                    <a:pt x="11306531" y="1138226"/>
                  </a:cubicBezTo>
                  <a:lnTo>
                    <a:pt x="11224560" y="1081442"/>
                  </a:lnTo>
                  <a:lnTo>
                    <a:pt x="11286438" y="1116253"/>
                  </a:lnTo>
                  <a:cubicBezTo>
                    <a:pt x="11384362" y="1173634"/>
                    <a:pt x="11482496" y="1231015"/>
                    <a:pt x="11676964" y="1231015"/>
                  </a:cubicBezTo>
                  <a:cubicBezTo>
                    <a:pt x="11874351" y="1231015"/>
                    <a:pt x="11973119" y="1171791"/>
                    <a:pt x="12071854" y="1113780"/>
                  </a:cubicBezTo>
                  <a:lnTo>
                    <a:pt x="12135537" y="1079338"/>
                  </a:lnTo>
                  <a:lnTo>
                    <a:pt x="12070208" y="1122527"/>
                  </a:lnTo>
                  <a:cubicBezTo>
                    <a:pt x="11971616" y="1193354"/>
                    <a:pt x="11873552" y="1265395"/>
                    <a:pt x="11677365" y="1265395"/>
                  </a:cubicBezTo>
                  <a:close/>
                  <a:moveTo>
                    <a:pt x="7622917" y="1265395"/>
                  </a:moveTo>
                  <a:cubicBezTo>
                    <a:pt x="7441352" y="1265395"/>
                    <a:pt x="7344175" y="1203738"/>
                    <a:pt x="7252084" y="1138226"/>
                  </a:cubicBezTo>
                  <a:lnTo>
                    <a:pt x="7170114" y="1081443"/>
                  </a:lnTo>
                  <a:lnTo>
                    <a:pt x="7231991" y="1116253"/>
                  </a:lnTo>
                  <a:cubicBezTo>
                    <a:pt x="7329914" y="1173634"/>
                    <a:pt x="7428048" y="1231015"/>
                    <a:pt x="7622516" y="1231015"/>
                  </a:cubicBezTo>
                  <a:cubicBezTo>
                    <a:pt x="7819903" y="1231015"/>
                    <a:pt x="7918672" y="1171790"/>
                    <a:pt x="8017406" y="1113780"/>
                  </a:cubicBezTo>
                  <a:lnTo>
                    <a:pt x="8081090" y="1079338"/>
                  </a:lnTo>
                  <a:lnTo>
                    <a:pt x="8015760" y="1122526"/>
                  </a:lnTo>
                  <a:cubicBezTo>
                    <a:pt x="7917168" y="1193354"/>
                    <a:pt x="7819104" y="1265395"/>
                    <a:pt x="7622917" y="1265395"/>
                  </a:cubicBezTo>
                  <a:close/>
                  <a:moveTo>
                    <a:pt x="3568470" y="1265395"/>
                  </a:moveTo>
                  <a:cubicBezTo>
                    <a:pt x="3386905" y="1265395"/>
                    <a:pt x="3289728" y="1203738"/>
                    <a:pt x="3197637" y="1138226"/>
                  </a:cubicBezTo>
                  <a:lnTo>
                    <a:pt x="3115670" y="1081445"/>
                  </a:lnTo>
                  <a:lnTo>
                    <a:pt x="3177544" y="1116253"/>
                  </a:lnTo>
                  <a:cubicBezTo>
                    <a:pt x="3275467" y="1173634"/>
                    <a:pt x="3373601" y="1231015"/>
                    <a:pt x="3568070" y="1231015"/>
                  </a:cubicBezTo>
                  <a:cubicBezTo>
                    <a:pt x="3765457" y="1231015"/>
                    <a:pt x="3864225" y="1171790"/>
                    <a:pt x="3962959" y="1113780"/>
                  </a:cubicBezTo>
                  <a:lnTo>
                    <a:pt x="4026643" y="1079338"/>
                  </a:lnTo>
                  <a:lnTo>
                    <a:pt x="3961313" y="1122526"/>
                  </a:lnTo>
                  <a:cubicBezTo>
                    <a:pt x="3862721" y="1193354"/>
                    <a:pt x="3764657" y="1265395"/>
                    <a:pt x="3568470" y="1265395"/>
                  </a:cubicBezTo>
                  <a:close/>
                  <a:moveTo>
                    <a:pt x="8558433" y="1273707"/>
                  </a:moveTo>
                  <a:cubicBezTo>
                    <a:pt x="8384550" y="1273707"/>
                    <a:pt x="8287521" y="1204903"/>
                    <a:pt x="8199384" y="1129793"/>
                  </a:cubicBezTo>
                  <a:lnTo>
                    <a:pt x="8172288" y="1106649"/>
                  </a:lnTo>
                  <a:lnTo>
                    <a:pt x="8197292" y="1125756"/>
                  </a:lnTo>
                  <a:cubicBezTo>
                    <a:pt x="8285901" y="1193300"/>
                    <a:pt x="8383290" y="1254998"/>
                    <a:pt x="8558432" y="1254998"/>
                  </a:cubicBezTo>
                  <a:cubicBezTo>
                    <a:pt x="8705212" y="1254998"/>
                    <a:pt x="8797805" y="1211377"/>
                    <a:pt x="8875468" y="1157965"/>
                  </a:cubicBezTo>
                  <a:lnTo>
                    <a:pt x="8941709" y="1108445"/>
                  </a:lnTo>
                  <a:lnTo>
                    <a:pt x="8872506" y="1166201"/>
                  </a:lnTo>
                  <a:cubicBezTo>
                    <a:pt x="8794808" y="1225927"/>
                    <a:pt x="8703715" y="1273707"/>
                    <a:pt x="8558433" y="1273707"/>
                  </a:cubicBezTo>
                  <a:close/>
                  <a:moveTo>
                    <a:pt x="4503986" y="1273707"/>
                  </a:moveTo>
                  <a:cubicBezTo>
                    <a:pt x="4330104" y="1273707"/>
                    <a:pt x="4233073" y="1204903"/>
                    <a:pt x="4144939" y="1129793"/>
                  </a:cubicBezTo>
                  <a:lnTo>
                    <a:pt x="4117851" y="1106656"/>
                  </a:lnTo>
                  <a:lnTo>
                    <a:pt x="4142846" y="1125756"/>
                  </a:lnTo>
                  <a:cubicBezTo>
                    <a:pt x="4231453" y="1193300"/>
                    <a:pt x="4328844" y="1254998"/>
                    <a:pt x="4503985" y="1254998"/>
                  </a:cubicBezTo>
                  <a:cubicBezTo>
                    <a:pt x="4650766" y="1254998"/>
                    <a:pt x="4743357" y="1211377"/>
                    <a:pt x="4821020" y="1157965"/>
                  </a:cubicBezTo>
                  <a:lnTo>
                    <a:pt x="4887265" y="1108443"/>
                  </a:lnTo>
                  <a:lnTo>
                    <a:pt x="4818060" y="1166201"/>
                  </a:lnTo>
                  <a:cubicBezTo>
                    <a:pt x="4740361" y="1225927"/>
                    <a:pt x="4649267" y="1273707"/>
                    <a:pt x="4503986" y="1273707"/>
                  </a:cubicBezTo>
                  <a:close/>
                  <a:moveTo>
                    <a:pt x="449539" y="1273707"/>
                  </a:moveTo>
                  <a:cubicBezTo>
                    <a:pt x="275656" y="1273707"/>
                    <a:pt x="178627" y="1204903"/>
                    <a:pt x="90490" y="1129793"/>
                  </a:cubicBezTo>
                  <a:lnTo>
                    <a:pt x="63397" y="1106652"/>
                  </a:lnTo>
                  <a:lnTo>
                    <a:pt x="88397" y="1125756"/>
                  </a:lnTo>
                  <a:cubicBezTo>
                    <a:pt x="177007" y="1193300"/>
                    <a:pt x="274396" y="1254998"/>
                    <a:pt x="449538" y="1254998"/>
                  </a:cubicBezTo>
                  <a:cubicBezTo>
                    <a:pt x="596318" y="1254998"/>
                    <a:pt x="688911" y="1211377"/>
                    <a:pt x="766573" y="1157965"/>
                  </a:cubicBezTo>
                  <a:lnTo>
                    <a:pt x="832818" y="1108443"/>
                  </a:lnTo>
                  <a:lnTo>
                    <a:pt x="763612" y="1166201"/>
                  </a:lnTo>
                  <a:cubicBezTo>
                    <a:pt x="685914" y="1225927"/>
                    <a:pt x="594820" y="1273707"/>
                    <a:pt x="449539" y="1273707"/>
                  </a:cubicBezTo>
                  <a:close/>
                  <a:moveTo>
                    <a:pt x="8558431" y="1297210"/>
                  </a:moveTo>
                  <a:cubicBezTo>
                    <a:pt x="8384548" y="1297210"/>
                    <a:pt x="8287384" y="1220762"/>
                    <a:pt x="8199315" y="1137849"/>
                  </a:cubicBezTo>
                  <a:lnTo>
                    <a:pt x="8171662" y="1111797"/>
                  </a:lnTo>
                  <a:lnTo>
                    <a:pt x="8197349" y="1133738"/>
                  </a:lnTo>
                  <a:cubicBezTo>
                    <a:pt x="8286007" y="1209265"/>
                    <a:pt x="8383231" y="1278023"/>
                    <a:pt x="8558433" y="1278023"/>
                  </a:cubicBezTo>
                  <a:cubicBezTo>
                    <a:pt x="8705214" y="1278023"/>
                    <a:pt x="8797851" y="1229321"/>
                    <a:pt x="8875570" y="1169625"/>
                  </a:cubicBezTo>
                  <a:lnTo>
                    <a:pt x="8942400" y="1113813"/>
                  </a:lnTo>
                  <a:lnTo>
                    <a:pt x="8872532" y="1178322"/>
                  </a:lnTo>
                  <a:cubicBezTo>
                    <a:pt x="8794859" y="1244371"/>
                    <a:pt x="8703773" y="1297210"/>
                    <a:pt x="8558431" y="1297210"/>
                  </a:cubicBezTo>
                  <a:close/>
                  <a:moveTo>
                    <a:pt x="4503984" y="1297210"/>
                  </a:moveTo>
                  <a:cubicBezTo>
                    <a:pt x="4330101" y="1297210"/>
                    <a:pt x="4232937" y="1220762"/>
                    <a:pt x="4144869" y="1137849"/>
                  </a:cubicBezTo>
                  <a:lnTo>
                    <a:pt x="4117214" y="1111796"/>
                  </a:lnTo>
                  <a:lnTo>
                    <a:pt x="4142903" y="1133738"/>
                  </a:lnTo>
                  <a:cubicBezTo>
                    <a:pt x="4231559" y="1209265"/>
                    <a:pt x="4328784" y="1278023"/>
                    <a:pt x="4503986" y="1278023"/>
                  </a:cubicBezTo>
                  <a:cubicBezTo>
                    <a:pt x="4650768" y="1278023"/>
                    <a:pt x="4743405" y="1229321"/>
                    <a:pt x="4821124" y="1169625"/>
                  </a:cubicBezTo>
                  <a:lnTo>
                    <a:pt x="4887958" y="1113809"/>
                  </a:lnTo>
                  <a:lnTo>
                    <a:pt x="4818086" y="1178322"/>
                  </a:lnTo>
                  <a:cubicBezTo>
                    <a:pt x="4740412" y="1244371"/>
                    <a:pt x="4649326" y="1297210"/>
                    <a:pt x="4503984" y="1297210"/>
                  </a:cubicBezTo>
                  <a:close/>
                  <a:moveTo>
                    <a:pt x="449537" y="1297210"/>
                  </a:moveTo>
                  <a:cubicBezTo>
                    <a:pt x="275654" y="1297210"/>
                    <a:pt x="178490" y="1220762"/>
                    <a:pt x="90421" y="1137850"/>
                  </a:cubicBezTo>
                  <a:lnTo>
                    <a:pt x="62760" y="1111790"/>
                  </a:lnTo>
                  <a:lnTo>
                    <a:pt x="88455" y="1133739"/>
                  </a:lnTo>
                  <a:cubicBezTo>
                    <a:pt x="177113" y="1209265"/>
                    <a:pt x="274337" y="1278023"/>
                    <a:pt x="449539" y="1278023"/>
                  </a:cubicBezTo>
                  <a:cubicBezTo>
                    <a:pt x="596320" y="1278023"/>
                    <a:pt x="688957" y="1229321"/>
                    <a:pt x="766676" y="1169625"/>
                  </a:cubicBezTo>
                  <a:lnTo>
                    <a:pt x="833511" y="1113809"/>
                  </a:lnTo>
                  <a:lnTo>
                    <a:pt x="763638" y="1178322"/>
                  </a:lnTo>
                  <a:cubicBezTo>
                    <a:pt x="685964" y="1244371"/>
                    <a:pt x="594879" y="1297210"/>
                    <a:pt x="449537" y="1297210"/>
                  </a:cubicBezTo>
                  <a:close/>
                  <a:moveTo>
                    <a:pt x="11677364" y="1303686"/>
                  </a:moveTo>
                  <a:cubicBezTo>
                    <a:pt x="11495762" y="1303686"/>
                    <a:pt x="11398654" y="1230839"/>
                    <a:pt x="11306612" y="1153439"/>
                  </a:cubicBezTo>
                  <a:lnTo>
                    <a:pt x="11229276" y="1090117"/>
                  </a:lnTo>
                  <a:lnTo>
                    <a:pt x="11286658" y="1129567"/>
                  </a:lnTo>
                  <a:cubicBezTo>
                    <a:pt x="11384522" y="1199639"/>
                    <a:pt x="11482656" y="1269712"/>
                    <a:pt x="11677365" y="1269712"/>
                  </a:cubicBezTo>
                  <a:cubicBezTo>
                    <a:pt x="11874931" y="1269712"/>
                    <a:pt x="11973609" y="1197311"/>
                    <a:pt x="12072355" y="1126371"/>
                  </a:cubicBezTo>
                  <a:lnTo>
                    <a:pt x="12128356" y="1089349"/>
                  </a:lnTo>
                  <a:lnTo>
                    <a:pt x="12070017" y="1134915"/>
                  </a:lnTo>
                  <a:cubicBezTo>
                    <a:pt x="11971420" y="1218604"/>
                    <a:pt x="11873431" y="1303686"/>
                    <a:pt x="11677364" y="1303686"/>
                  </a:cubicBezTo>
                  <a:close/>
                  <a:moveTo>
                    <a:pt x="7622916" y="1303686"/>
                  </a:moveTo>
                  <a:cubicBezTo>
                    <a:pt x="7441315" y="1303686"/>
                    <a:pt x="7344206" y="1230839"/>
                    <a:pt x="7252165" y="1153439"/>
                  </a:cubicBezTo>
                  <a:lnTo>
                    <a:pt x="7174825" y="1090115"/>
                  </a:lnTo>
                  <a:lnTo>
                    <a:pt x="7232211" y="1129567"/>
                  </a:lnTo>
                  <a:cubicBezTo>
                    <a:pt x="7330075" y="1199639"/>
                    <a:pt x="7428209" y="1269712"/>
                    <a:pt x="7622917" y="1269712"/>
                  </a:cubicBezTo>
                  <a:cubicBezTo>
                    <a:pt x="7820483" y="1269712"/>
                    <a:pt x="7919161" y="1197311"/>
                    <a:pt x="8017907" y="1126371"/>
                  </a:cubicBezTo>
                  <a:lnTo>
                    <a:pt x="8073906" y="1089351"/>
                  </a:lnTo>
                  <a:lnTo>
                    <a:pt x="8015569" y="1134915"/>
                  </a:lnTo>
                  <a:cubicBezTo>
                    <a:pt x="7916973" y="1218603"/>
                    <a:pt x="7818983" y="1303686"/>
                    <a:pt x="7622916" y="1303686"/>
                  </a:cubicBezTo>
                  <a:close/>
                  <a:moveTo>
                    <a:pt x="3568470" y="1303686"/>
                  </a:moveTo>
                  <a:cubicBezTo>
                    <a:pt x="3386868" y="1303686"/>
                    <a:pt x="3289759" y="1230839"/>
                    <a:pt x="3197718" y="1153439"/>
                  </a:cubicBezTo>
                  <a:lnTo>
                    <a:pt x="3120378" y="1090114"/>
                  </a:lnTo>
                  <a:lnTo>
                    <a:pt x="3177764" y="1129567"/>
                  </a:lnTo>
                  <a:cubicBezTo>
                    <a:pt x="3275628" y="1199639"/>
                    <a:pt x="3373761" y="1269712"/>
                    <a:pt x="3568470" y="1269712"/>
                  </a:cubicBezTo>
                  <a:cubicBezTo>
                    <a:pt x="3766036" y="1269712"/>
                    <a:pt x="3864714" y="1197311"/>
                    <a:pt x="3963460" y="1126371"/>
                  </a:cubicBezTo>
                  <a:lnTo>
                    <a:pt x="4019459" y="1089351"/>
                  </a:lnTo>
                  <a:lnTo>
                    <a:pt x="3961122" y="1134915"/>
                  </a:lnTo>
                  <a:cubicBezTo>
                    <a:pt x="3862526" y="1218603"/>
                    <a:pt x="3764537" y="1303686"/>
                    <a:pt x="3568470" y="1303686"/>
                  </a:cubicBezTo>
                  <a:close/>
                  <a:moveTo>
                    <a:pt x="10118577" y="1306483"/>
                  </a:moveTo>
                  <a:cubicBezTo>
                    <a:pt x="9900745" y="1306483"/>
                    <a:pt x="9804026" y="1216735"/>
                    <a:pt x="9691926" y="1138205"/>
                  </a:cubicBezTo>
                  <a:lnTo>
                    <a:pt x="9572094" y="1068577"/>
                  </a:lnTo>
                  <a:lnTo>
                    <a:pt x="9658947" y="1095842"/>
                  </a:lnTo>
                  <a:cubicBezTo>
                    <a:pt x="9787200" y="1145869"/>
                    <a:pt x="9873661" y="1210065"/>
                    <a:pt x="10118576" y="1210065"/>
                  </a:cubicBezTo>
                  <a:cubicBezTo>
                    <a:pt x="10410039" y="1210065"/>
                    <a:pt x="10484658" y="1114325"/>
                    <a:pt x="10667127" y="1066454"/>
                  </a:cubicBezTo>
                  <a:lnTo>
                    <a:pt x="10670705" y="1065776"/>
                  </a:lnTo>
                  <a:lnTo>
                    <a:pt x="10666329" y="1067154"/>
                  </a:lnTo>
                  <a:cubicBezTo>
                    <a:pt x="10483341" y="1146931"/>
                    <a:pt x="10409021" y="1306483"/>
                    <a:pt x="10118577" y="1306483"/>
                  </a:cubicBezTo>
                  <a:close/>
                  <a:moveTo>
                    <a:pt x="6064130" y="1306483"/>
                  </a:moveTo>
                  <a:cubicBezTo>
                    <a:pt x="5846297" y="1306483"/>
                    <a:pt x="5749579" y="1216735"/>
                    <a:pt x="5637479" y="1138205"/>
                  </a:cubicBezTo>
                  <a:lnTo>
                    <a:pt x="5517648" y="1068577"/>
                  </a:lnTo>
                  <a:lnTo>
                    <a:pt x="5604500" y="1095842"/>
                  </a:lnTo>
                  <a:cubicBezTo>
                    <a:pt x="5732754" y="1145869"/>
                    <a:pt x="5819214" y="1210065"/>
                    <a:pt x="6064129" y="1210065"/>
                  </a:cubicBezTo>
                  <a:cubicBezTo>
                    <a:pt x="6355591" y="1210065"/>
                    <a:pt x="6430211" y="1114325"/>
                    <a:pt x="6612679" y="1066454"/>
                  </a:cubicBezTo>
                  <a:lnTo>
                    <a:pt x="6616259" y="1065776"/>
                  </a:lnTo>
                  <a:lnTo>
                    <a:pt x="6611882" y="1067154"/>
                  </a:lnTo>
                  <a:cubicBezTo>
                    <a:pt x="6428893" y="1146931"/>
                    <a:pt x="6354573" y="1306483"/>
                    <a:pt x="6064130" y="1306483"/>
                  </a:cubicBezTo>
                  <a:close/>
                  <a:moveTo>
                    <a:pt x="2009681" y="1306483"/>
                  </a:moveTo>
                  <a:cubicBezTo>
                    <a:pt x="1791849" y="1306483"/>
                    <a:pt x="1695130" y="1216735"/>
                    <a:pt x="1583031" y="1138205"/>
                  </a:cubicBezTo>
                  <a:lnTo>
                    <a:pt x="1463199" y="1068577"/>
                  </a:lnTo>
                  <a:lnTo>
                    <a:pt x="1550051" y="1095842"/>
                  </a:lnTo>
                  <a:cubicBezTo>
                    <a:pt x="1678305" y="1145869"/>
                    <a:pt x="1764766" y="1210065"/>
                    <a:pt x="2009680" y="1210065"/>
                  </a:cubicBezTo>
                  <a:cubicBezTo>
                    <a:pt x="2301144" y="1210065"/>
                    <a:pt x="2375764" y="1114325"/>
                    <a:pt x="2558231" y="1066454"/>
                  </a:cubicBezTo>
                  <a:lnTo>
                    <a:pt x="2561810" y="1065776"/>
                  </a:lnTo>
                  <a:lnTo>
                    <a:pt x="2557434" y="1067154"/>
                  </a:lnTo>
                  <a:cubicBezTo>
                    <a:pt x="2374446" y="1146931"/>
                    <a:pt x="2300126" y="1306483"/>
                    <a:pt x="2009681" y="1306483"/>
                  </a:cubicBezTo>
                  <a:close/>
                  <a:moveTo>
                    <a:pt x="11677365" y="1341658"/>
                  </a:moveTo>
                  <a:cubicBezTo>
                    <a:pt x="11483255" y="1341658"/>
                    <a:pt x="11384522" y="1244683"/>
                    <a:pt x="11288987" y="1150986"/>
                  </a:cubicBezTo>
                  <a:lnTo>
                    <a:pt x="11236210" y="1101394"/>
                  </a:lnTo>
                  <a:lnTo>
                    <a:pt x="11286448" y="1142235"/>
                  </a:lnTo>
                  <a:cubicBezTo>
                    <a:pt x="11384362" y="1225119"/>
                    <a:pt x="11482616" y="1308003"/>
                    <a:pt x="11677364" y="1308003"/>
                  </a:cubicBezTo>
                  <a:cubicBezTo>
                    <a:pt x="11874931" y="1308003"/>
                    <a:pt x="11973744" y="1222561"/>
                    <a:pt x="12072524" y="1138659"/>
                  </a:cubicBezTo>
                  <a:lnTo>
                    <a:pt x="12126611" y="1096324"/>
                  </a:lnTo>
                  <a:lnTo>
                    <a:pt x="12070050" y="1147221"/>
                  </a:lnTo>
                  <a:cubicBezTo>
                    <a:pt x="11971510" y="1243579"/>
                    <a:pt x="11873431" y="1341658"/>
                    <a:pt x="11677365" y="1341658"/>
                  </a:cubicBezTo>
                  <a:close/>
                  <a:moveTo>
                    <a:pt x="7622917" y="1341658"/>
                  </a:moveTo>
                  <a:cubicBezTo>
                    <a:pt x="7428807" y="1341658"/>
                    <a:pt x="7330074" y="1244683"/>
                    <a:pt x="7234539" y="1150986"/>
                  </a:cubicBezTo>
                  <a:lnTo>
                    <a:pt x="7181758" y="1101390"/>
                  </a:lnTo>
                  <a:lnTo>
                    <a:pt x="7232001" y="1142235"/>
                  </a:lnTo>
                  <a:cubicBezTo>
                    <a:pt x="7329915" y="1225119"/>
                    <a:pt x="7428168" y="1308003"/>
                    <a:pt x="7622916" y="1308003"/>
                  </a:cubicBezTo>
                  <a:cubicBezTo>
                    <a:pt x="7820483" y="1308003"/>
                    <a:pt x="7919296" y="1222561"/>
                    <a:pt x="8018076" y="1138659"/>
                  </a:cubicBezTo>
                  <a:lnTo>
                    <a:pt x="8072165" y="1096324"/>
                  </a:lnTo>
                  <a:lnTo>
                    <a:pt x="8015603" y="1147221"/>
                  </a:lnTo>
                  <a:cubicBezTo>
                    <a:pt x="7917063" y="1243580"/>
                    <a:pt x="7818984" y="1341658"/>
                    <a:pt x="7622917" y="1341658"/>
                  </a:cubicBezTo>
                  <a:close/>
                  <a:moveTo>
                    <a:pt x="3568470" y="1341658"/>
                  </a:moveTo>
                  <a:cubicBezTo>
                    <a:pt x="3374360" y="1341658"/>
                    <a:pt x="3275628" y="1244683"/>
                    <a:pt x="3180092" y="1150986"/>
                  </a:cubicBezTo>
                  <a:lnTo>
                    <a:pt x="3127315" y="1101394"/>
                  </a:lnTo>
                  <a:lnTo>
                    <a:pt x="3177554" y="1142235"/>
                  </a:lnTo>
                  <a:cubicBezTo>
                    <a:pt x="3275468" y="1225119"/>
                    <a:pt x="3373722" y="1308003"/>
                    <a:pt x="3568470" y="1308003"/>
                  </a:cubicBezTo>
                  <a:cubicBezTo>
                    <a:pt x="3766036" y="1308003"/>
                    <a:pt x="3864850" y="1222561"/>
                    <a:pt x="3963629" y="1138659"/>
                  </a:cubicBezTo>
                  <a:lnTo>
                    <a:pt x="4017720" y="1096323"/>
                  </a:lnTo>
                  <a:lnTo>
                    <a:pt x="3961156" y="1147221"/>
                  </a:lnTo>
                  <a:cubicBezTo>
                    <a:pt x="3862616" y="1243580"/>
                    <a:pt x="3764537" y="1341658"/>
                    <a:pt x="3568470" y="1341658"/>
                  </a:cubicBezTo>
                  <a:close/>
                  <a:moveTo>
                    <a:pt x="11677365" y="1379874"/>
                  </a:moveTo>
                  <a:cubicBezTo>
                    <a:pt x="11483415" y="1379874"/>
                    <a:pt x="11384603" y="1270028"/>
                    <a:pt x="11289067" y="1164020"/>
                  </a:cubicBezTo>
                  <a:lnTo>
                    <a:pt x="11239434" y="1111204"/>
                  </a:lnTo>
                  <a:lnTo>
                    <a:pt x="11286209" y="1155104"/>
                  </a:lnTo>
                  <a:cubicBezTo>
                    <a:pt x="11384083" y="1250739"/>
                    <a:pt x="11482377" y="1346374"/>
                    <a:pt x="11677365" y="1346374"/>
                  </a:cubicBezTo>
                  <a:cubicBezTo>
                    <a:pt x="11875231" y="1346374"/>
                    <a:pt x="11973939" y="1247441"/>
                    <a:pt x="12072647" y="1150757"/>
                  </a:cubicBezTo>
                  <a:lnTo>
                    <a:pt x="12118441" y="1109523"/>
                  </a:lnTo>
                  <a:lnTo>
                    <a:pt x="12069848" y="1159163"/>
                  </a:lnTo>
                  <a:cubicBezTo>
                    <a:pt x="11971286" y="1268574"/>
                    <a:pt x="11873253" y="1379874"/>
                    <a:pt x="11677365" y="1379874"/>
                  </a:cubicBezTo>
                  <a:close/>
                  <a:moveTo>
                    <a:pt x="7622917" y="1379874"/>
                  </a:moveTo>
                  <a:cubicBezTo>
                    <a:pt x="7428967" y="1379874"/>
                    <a:pt x="7330155" y="1270028"/>
                    <a:pt x="7234619" y="1164020"/>
                  </a:cubicBezTo>
                  <a:lnTo>
                    <a:pt x="7184987" y="1111204"/>
                  </a:lnTo>
                  <a:lnTo>
                    <a:pt x="7231761" y="1155104"/>
                  </a:lnTo>
                  <a:cubicBezTo>
                    <a:pt x="7329635" y="1250739"/>
                    <a:pt x="7427929" y="1346374"/>
                    <a:pt x="7622917" y="1346374"/>
                  </a:cubicBezTo>
                  <a:cubicBezTo>
                    <a:pt x="7820783" y="1346374"/>
                    <a:pt x="7919491" y="1247441"/>
                    <a:pt x="8018199" y="1150757"/>
                  </a:cubicBezTo>
                  <a:lnTo>
                    <a:pt x="8063995" y="1109521"/>
                  </a:lnTo>
                  <a:lnTo>
                    <a:pt x="8015400" y="1159163"/>
                  </a:lnTo>
                  <a:cubicBezTo>
                    <a:pt x="7916838" y="1268574"/>
                    <a:pt x="7818805" y="1379874"/>
                    <a:pt x="7622917" y="1379874"/>
                  </a:cubicBezTo>
                  <a:close/>
                  <a:moveTo>
                    <a:pt x="3568471" y="1379874"/>
                  </a:moveTo>
                  <a:cubicBezTo>
                    <a:pt x="3374522" y="1379874"/>
                    <a:pt x="3275709" y="1270028"/>
                    <a:pt x="3180173" y="1164020"/>
                  </a:cubicBezTo>
                  <a:lnTo>
                    <a:pt x="3130548" y="1111211"/>
                  </a:lnTo>
                  <a:lnTo>
                    <a:pt x="3177314" y="1155104"/>
                  </a:lnTo>
                  <a:cubicBezTo>
                    <a:pt x="3275188" y="1250739"/>
                    <a:pt x="3373482" y="1346374"/>
                    <a:pt x="3568470" y="1346374"/>
                  </a:cubicBezTo>
                  <a:cubicBezTo>
                    <a:pt x="3766337" y="1346374"/>
                    <a:pt x="3865044" y="1247441"/>
                    <a:pt x="3963752" y="1150757"/>
                  </a:cubicBezTo>
                  <a:lnTo>
                    <a:pt x="4009547" y="1109522"/>
                  </a:lnTo>
                  <a:lnTo>
                    <a:pt x="3960954" y="1159163"/>
                  </a:lnTo>
                  <a:cubicBezTo>
                    <a:pt x="3862392" y="1268574"/>
                    <a:pt x="3764358" y="1379874"/>
                    <a:pt x="3568471" y="1379874"/>
                  </a:cubicBezTo>
                  <a:close/>
                  <a:moveTo>
                    <a:pt x="10118577" y="1407214"/>
                  </a:moveTo>
                  <a:cubicBezTo>
                    <a:pt x="9864438" y="1407214"/>
                    <a:pt x="9775702" y="1236235"/>
                    <a:pt x="9634531" y="1118687"/>
                  </a:cubicBezTo>
                  <a:lnTo>
                    <a:pt x="9580585" y="1079743"/>
                  </a:lnTo>
                  <a:lnTo>
                    <a:pt x="9659017" y="1120628"/>
                  </a:lnTo>
                  <a:cubicBezTo>
                    <a:pt x="9787720" y="1203932"/>
                    <a:pt x="9874622" y="1310800"/>
                    <a:pt x="10118497" y="1310800"/>
                  </a:cubicBezTo>
                  <a:cubicBezTo>
                    <a:pt x="10410081" y="1310800"/>
                    <a:pt x="10484640" y="1151248"/>
                    <a:pt x="10667070" y="1071471"/>
                  </a:cubicBezTo>
                  <a:lnTo>
                    <a:pt x="10669515" y="1070698"/>
                  </a:lnTo>
                  <a:lnTo>
                    <a:pt x="10666026" y="1072235"/>
                  </a:lnTo>
                  <a:cubicBezTo>
                    <a:pt x="10482936" y="1183895"/>
                    <a:pt x="10409021" y="1407214"/>
                    <a:pt x="10118577" y="1407214"/>
                  </a:cubicBezTo>
                  <a:close/>
                  <a:moveTo>
                    <a:pt x="6064130" y="1407214"/>
                  </a:moveTo>
                  <a:cubicBezTo>
                    <a:pt x="5809992" y="1407214"/>
                    <a:pt x="5721254" y="1236235"/>
                    <a:pt x="5580084" y="1118687"/>
                  </a:cubicBezTo>
                  <a:lnTo>
                    <a:pt x="5526138" y="1079743"/>
                  </a:lnTo>
                  <a:lnTo>
                    <a:pt x="5604570" y="1120628"/>
                  </a:lnTo>
                  <a:cubicBezTo>
                    <a:pt x="5733274" y="1203932"/>
                    <a:pt x="5820174" y="1310800"/>
                    <a:pt x="6064049" y="1310800"/>
                  </a:cubicBezTo>
                  <a:cubicBezTo>
                    <a:pt x="6355633" y="1310800"/>
                    <a:pt x="6430193" y="1151248"/>
                    <a:pt x="6612623" y="1071471"/>
                  </a:cubicBezTo>
                  <a:lnTo>
                    <a:pt x="6615068" y="1070699"/>
                  </a:lnTo>
                  <a:lnTo>
                    <a:pt x="6611578" y="1072235"/>
                  </a:lnTo>
                  <a:cubicBezTo>
                    <a:pt x="6428488" y="1183895"/>
                    <a:pt x="6354573" y="1407214"/>
                    <a:pt x="6064130" y="1407214"/>
                  </a:cubicBezTo>
                  <a:close/>
                  <a:moveTo>
                    <a:pt x="2009682" y="1407214"/>
                  </a:moveTo>
                  <a:cubicBezTo>
                    <a:pt x="1755544" y="1407214"/>
                    <a:pt x="1666806" y="1236235"/>
                    <a:pt x="1525636" y="1118687"/>
                  </a:cubicBezTo>
                  <a:lnTo>
                    <a:pt x="1471689" y="1079743"/>
                  </a:lnTo>
                  <a:lnTo>
                    <a:pt x="1550122" y="1120628"/>
                  </a:lnTo>
                  <a:cubicBezTo>
                    <a:pt x="1678825" y="1203932"/>
                    <a:pt x="1765726" y="1310800"/>
                    <a:pt x="2009602" y="1310800"/>
                  </a:cubicBezTo>
                  <a:cubicBezTo>
                    <a:pt x="2301185" y="1310800"/>
                    <a:pt x="2375745" y="1151248"/>
                    <a:pt x="2558175" y="1071471"/>
                  </a:cubicBezTo>
                  <a:lnTo>
                    <a:pt x="2560621" y="1070698"/>
                  </a:lnTo>
                  <a:lnTo>
                    <a:pt x="2557131" y="1072235"/>
                  </a:lnTo>
                  <a:cubicBezTo>
                    <a:pt x="2374041" y="1183895"/>
                    <a:pt x="2300126" y="1407214"/>
                    <a:pt x="2009682" y="1407214"/>
                  </a:cubicBezTo>
                  <a:close/>
                  <a:moveTo>
                    <a:pt x="11677365" y="1418569"/>
                  </a:moveTo>
                  <a:cubicBezTo>
                    <a:pt x="11496062" y="1418644"/>
                    <a:pt x="11398972" y="1312162"/>
                    <a:pt x="11306866" y="1199004"/>
                  </a:cubicBezTo>
                  <a:lnTo>
                    <a:pt x="11232986" y="1110641"/>
                  </a:lnTo>
                  <a:lnTo>
                    <a:pt x="11286418" y="1167418"/>
                  </a:lnTo>
                  <a:cubicBezTo>
                    <a:pt x="11384382" y="1275804"/>
                    <a:pt x="11482696" y="1384191"/>
                    <a:pt x="11677365" y="1384191"/>
                  </a:cubicBezTo>
                  <a:cubicBezTo>
                    <a:pt x="11875232" y="1384191"/>
                    <a:pt x="11973849" y="1272307"/>
                    <a:pt x="12072614" y="1162604"/>
                  </a:cubicBezTo>
                  <a:lnTo>
                    <a:pt x="12122844" y="1111266"/>
                  </a:lnTo>
                  <a:lnTo>
                    <a:pt x="12069804" y="1171820"/>
                  </a:lnTo>
                  <a:cubicBezTo>
                    <a:pt x="11971257" y="1294093"/>
                    <a:pt x="11873193" y="1418569"/>
                    <a:pt x="11677365" y="1418569"/>
                  </a:cubicBezTo>
                  <a:close/>
                  <a:moveTo>
                    <a:pt x="7622917" y="1418569"/>
                  </a:moveTo>
                  <a:cubicBezTo>
                    <a:pt x="7441615" y="1418644"/>
                    <a:pt x="7344525" y="1312162"/>
                    <a:pt x="7252418" y="1199004"/>
                  </a:cubicBezTo>
                  <a:lnTo>
                    <a:pt x="7178534" y="1110636"/>
                  </a:lnTo>
                  <a:lnTo>
                    <a:pt x="7231971" y="1167418"/>
                  </a:lnTo>
                  <a:cubicBezTo>
                    <a:pt x="7329935" y="1275804"/>
                    <a:pt x="7428248" y="1384191"/>
                    <a:pt x="7622917" y="1384191"/>
                  </a:cubicBezTo>
                  <a:cubicBezTo>
                    <a:pt x="7820783" y="1384191"/>
                    <a:pt x="7919401" y="1272307"/>
                    <a:pt x="8018166" y="1162603"/>
                  </a:cubicBezTo>
                  <a:lnTo>
                    <a:pt x="8068393" y="1111271"/>
                  </a:lnTo>
                  <a:lnTo>
                    <a:pt x="8015356" y="1171820"/>
                  </a:lnTo>
                  <a:cubicBezTo>
                    <a:pt x="7916809" y="1294093"/>
                    <a:pt x="7818745" y="1418569"/>
                    <a:pt x="7622917" y="1418569"/>
                  </a:cubicBezTo>
                  <a:close/>
                  <a:moveTo>
                    <a:pt x="3568471" y="1418569"/>
                  </a:moveTo>
                  <a:cubicBezTo>
                    <a:pt x="3387169" y="1418644"/>
                    <a:pt x="3290079" y="1312162"/>
                    <a:pt x="3197973" y="1199004"/>
                  </a:cubicBezTo>
                  <a:lnTo>
                    <a:pt x="3124089" y="1110637"/>
                  </a:lnTo>
                  <a:lnTo>
                    <a:pt x="3177525" y="1167418"/>
                  </a:lnTo>
                  <a:cubicBezTo>
                    <a:pt x="3275489" y="1275804"/>
                    <a:pt x="3373802" y="1384191"/>
                    <a:pt x="3568471" y="1384191"/>
                  </a:cubicBezTo>
                  <a:cubicBezTo>
                    <a:pt x="3766337" y="1384191"/>
                    <a:pt x="3864955" y="1272307"/>
                    <a:pt x="3963720" y="1162603"/>
                  </a:cubicBezTo>
                  <a:lnTo>
                    <a:pt x="4013946" y="1111270"/>
                  </a:lnTo>
                  <a:lnTo>
                    <a:pt x="3960910" y="1171820"/>
                  </a:lnTo>
                  <a:cubicBezTo>
                    <a:pt x="3862364" y="1294093"/>
                    <a:pt x="3764300" y="1418569"/>
                    <a:pt x="3568471" y="1418569"/>
                  </a:cubicBezTo>
                  <a:close/>
                  <a:moveTo>
                    <a:pt x="11677363" y="1457262"/>
                  </a:moveTo>
                  <a:cubicBezTo>
                    <a:pt x="11496210" y="1457150"/>
                    <a:pt x="11399094" y="1339414"/>
                    <a:pt x="11306935" y="1214351"/>
                  </a:cubicBezTo>
                  <a:lnTo>
                    <a:pt x="11236711" y="1121592"/>
                  </a:lnTo>
                  <a:lnTo>
                    <a:pt x="11286389" y="1180609"/>
                  </a:lnTo>
                  <a:cubicBezTo>
                    <a:pt x="11384323" y="1301747"/>
                    <a:pt x="11482617" y="1422885"/>
                    <a:pt x="11677365" y="1422885"/>
                  </a:cubicBezTo>
                  <a:cubicBezTo>
                    <a:pt x="11875232" y="1422885"/>
                    <a:pt x="11974164" y="1297690"/>
                    <a:pt x="12072884" y="1175092"/>
                  </a:cubicBezTo>
                  <a:lnTo>
                    <a:pt x="12114858" y="1124107"/>
                  </a:lnTo>
                  <a:lnTo>
                    <a:pt x="12032548" y="1235160"/>
                  </a:lnTo>
                  <a:cubicBezTo>
                    <a:pt x="11945107" y="1352010"/>
                    <a:pt x="11848712" y="1457262"/>
                    <a:pt x="11677363" y="1457262"/>
                  </a:cubicBezTo>
                  <a:close/>
                  <a:moveTo>
                    <a:pt x="7622915" y="1457262"/>
                  </a:moveTo>
                  <a:cubicBezTo>
                    <a:pt x="7441762" y="1457150"/>
                    <a:pt x="7344647" y="1339414"/>
                    <a:pt x="7252487" y="1214351"/>
                  </a:cubicBezTo>
                  <a:lnTo>
                    <a:pt x="7182262" y="1121591"/>
                  </a:lnTo>
                  <a:lnTo>
                    <a:pt x="7231942" y="1180609"/>
                  </a:lnTo>
                  <a:cubicBezTo>
                    <a:pt x="7329875" y="1301747"/>
                    <a:pt x="7428169" y="1422885"/>
                    <a:pt x="7622917" y="1422885"/>
                  </a:cubicBezTo>
                  <a:cubicBezTo>
                    <a:pt x="7796050" y="1422885"/>
                    <a:pt x="7893438" y="1327032"/>
                    <a:pt x="7981214" y="1220938"/>
                  </a:cubicBezTo>
                  <a:lnTo>
                    <a:pt x="8059955" y="1124721"/>
                  </a:lnTo>
                  <a:lnTo>
                    <a:pt x="7978100" y="1235160"/>
                  </a:lnTo>
                  <a:cubicBezTo>
                    <a:pt x="7890660" y="1352010"/>
                    <a:pt x="7794265" y="1457262"/>
                    <a:pt x="7622915" y="1457262"/>
                  </a:cubicBezTo>
                  <a:close/>
                  <a:moveTo>
                    <a:pt x="3568470" y="1457262"/>
                  </a:moveTo>
                  <a:cubicBezTo>
                    <a:pt x="3387317" y="1457150"/>
                    <a:pt x="3290201" y="1339414"/>
                    <a:pt x="3198041" y="1214351"/>
                  </a:cubicBezTo>
                  <a:lnTo>
                    <a:pt x="3127816" y="1121590"/>
                  </a:lnTo>
                  <a:lnTo>
                    <a:pt x="3177496" y="1180609"/>
                  </a:lnTo>
                  <a:cubicBezTo>
                    <a:pt x="3275430" y="1301747"/>
                    <a:pt x="3373723" y="1422885"/>
                    <a:pt x="3568471" y="1422885"/>
                  </a:cubicBezTo>
                  <a:cubicBezTo>
                    <a:pt x="3741605" y="1422885"/>
                    <a:pt x="3838992" y="1327032"/>
                    <a:pt x="3926768" y="1220938"/>
                  </a:cubicBezTo>
                  <a:lnTo>
                    <a:pt x="4005508" y="1124721"/>
                  </a:lnTo>
                  <a:lnTo>
                    <a:pt x="3923654" y="1235160"/>
                  </a:lnTo>
                  <a:cubicBezTo>
                    <a:pt x="3836214" y="1352010"/>
                    <a:pt x="3739818" y="1457262"/>
                    <a:pt x="3568470" y="1457262"/>
                  </a:cubicBezTo>
                  <a:close/>
                  <a:moveTo>
                    <a:pt x="10118577" y="1508028"/>
                  </a:moveTo>
                  <a:cubicBezTo>
                    <a:pt x="9864438" y="1508028"/>
                    <a:pt x="9775495" y="1288159"/>
                    <a:pt x="9634318" y="1137000"/>
                  </a:cubicBezTo>
                  <a:lnTo>
                    <a:pt x="9572208" y="1079332"/>
                  </a:lnTo>
                  <a:lnTo>
                    <a:pt x="9652375" y="1140162"/>
                  </a:lnTo>
                  <a:cubicBezTo>
                    <a:pt x="9782114" y="1256497"/>
                    <a:pt x="9874652" y="1411611"/>
                    <a:pt x="10118338" y="1411611"/>
                  </a:cubicBezTo>
                  <a:cubicBezTo>
                    <a:pt x="10362023" y="1411611"/>
                    <a:pt x="10454123" y="1256497"/>
                    <a:pt x="10583476" y="1140162"/>
                  </a:cubicBezTo>
                  <a:lnTo>
                    <a:pt x="10664373" y="1078615"/>
                  </a:lnTo>
                  <a:lnTo>
                    <a:pt x="10601636" y="1137000"/>
                  </a:lnTo>
                  <a:cubicBezTo>
                    <a:pt x="10460868" y="1288159"/>
                    <a:pt x="10372715" y="1508028"/>
                    <a:pt x="10118577" y="1508028"/>
                  </a:cubicBezTo>
                  <a:close/>
                  <a:moveTo>
                    <a:pt x="6064131" y="1508028"/>
                  </a:moveTo>
                  <a:cubicBezTo>
                    <a:pt x="5809992" y="1508028"/>
                    <a:pt x="5721048" y="1288159"/>
                    <a:pt x="5579871" y="1137000"/>
                  </a:cubicBezTo>
                  <a:lnTo>
                    <a:pt x="5517758" y="1079330"/>
                  </a:lnTo>
                  <a:lnTo>
                    <a:pt x="5597928" y="1140162"/>
                  </a:lnTo>
                  <a:cubicBezTo>
                    <a:pt x="5727667" y="1256497"/>
                    <a:pt x="5820205" y="1411611"/>
                    <a:pt x="6063890" y="1411611"/>
                  </a:cubicBezTo>
                  <a:cubicBezTo>
                    <a:pt x="6307575" y="1411611"/>
                    <a:pt x="6399676" y="1256497"/>
                    <a:pt x="6529028" y="1140162"/>
                  </a:cubicBezTo>
                  <a:lnTo>
                    <a:pt x="6609925" y="1078616"/>
                  </a:lnTo>
                  <a:lnTo>
                    <a:pt x="6547188" y="1137000"/>
                  </a:lnTo>
                  <a:cubicBezTo>
                    <a:pt x="6406420" y="1288159"/>
                    <a:pt x="6318268" y="1508028"/>
                    <a:pt x="6064131" y="1508028"/>
                  </a:cubicBezTo>
                  <a:close/>
                  <a:moveTo>
                    <a:pt x="2009683" y="1508028"/>
                  </a:moveTo>
                  <a:cubicBezTo>
                    <a:pt x="1755544" y="1508028"/>
                    <a:pt x="1666600" y="1288159"/>
                    <a:pt x="1525423" y="1137000"/>
                  </a:cubicBezTo>
                  <a:lnTo>
                    <a:pt x="1463312" y="1079331"/>
                  </a:lnTo>
                  <a:lnTo>
                    <a:pt x="1543480" y="1140162"/>
                  </a:lnTo>
                  <a:cubicBezTo>
                    <a:pt x="1673219" y="1256497"/>
                    <a:pt x="1765757" y="1411611"/>
                    <a:pt x="2009443" y="1411611"/>
                  </a:cubicBezTo>
                  <a:cubicBezTo>
                    <a:pt x="2253128" y="1411611"/>
                    <a:pt x="2345229" y="1256497"/>
                    <a:pt x="2474581" y="1140162"/>
                  </a:cubicBezTo>
                  <a:lnTo>
                    <a:pt x="2555479" y="1078614"/>
                  </a:lnTo>
                  <a:lnTo>
                    <a:pt x="2492741" y="1137000"/>
                  </a:lnTo>
                  <a:cubicBezTo>
                    <a:pt x="2351973" y="1288159"/>
                    <a:pt x="2263821" y="1508028"/>
                    <a:pt x="2009683" y="1508028"/>
                  </a:cubicBezTo>
                  <a:close/>
                  <a:moveTo>
                    <a:pt x="10118578" y="1608763"/>
                  </a:moveTo>
                  <a:cubicBezTo>
                    <a:pt x="9864702" y="1608763"/>
                    <a:pt x="9775882" y="1340038"/>
                    <a:pt x="9634625" y="1155289"/>
                  </a:cubicBezTo>
                  <a:lnTo>
                    <a:pt x="9576978" y="1089920"/>
                  </a:lnTo>
                  <a:lnTo>
                    <a:pt x="9651956" y="1163027"/>
                  </a:lnTo>
                  <a:cubicBezTo>
                    <a:pt x="9781836" y="1312598"/>
                    <a:pt x="9874792" y="1512025"/>
                    <a:pt x="10118178" y="1512025"/>
                  </a:cubicBezTo>
                  <a:cubicBezTo>
                    <a:pt x="10361564" y="1512025"/>
                    <a:pt x="10453739" y="1312598"/>
                    <a:pt x="10583189" y="1163027"/>
                  </a:cubicBezTo>
                  <a:lnTo>
                    <a:pt x="10665337" y="1082731"/>
                  </a:lnTo>
                  <a:lnTo>
                    <a:pt x="10601507" y="1155289"/>
                  </a:lnTo>
                  <a:cubicBezTo>
                    <a:pt x="10460653" y="1340038"/>
                    <a:pt x="10372454" y="1608763"/>
                    <a:pt x="10118578" y="1608763"/>
                  </a:cubicBezTo>
                  <a:close/>
                  <a:moveTo>
                    <a:pt x="6064131" y="1608763"/>
                  </a:moveTo>
                  <a:cubicBezTo>
                    <a:pt x="5810254" y="1608763"/>
                    <a:pt x="5721435" y="1340038"/>
                    <a:pt x="5580178" y="1155289"/>
                  </a:cubicBezTo>
                  <a:lnTo>
                    <a:pt x="5522526" y="1089915"/>
                  </a:lnTo>
                  <a:lnTo>
                    <a:pt x="5597509" y="1163027"/>
                  </a:lnTo>
                  <a:cubicBezTo>
                    <a:pt x="5727390" y="1312598"/>
                    <a:pt x="5820345" y="1512025"/>
                    <a:pt x="6063730" y="1512025"/>
                  </a:cubicBezTo>
                  <a:cubicBezTo>
                    <a:pt x="6307116" y="1512025"/>
                    <a:pt x="6399291" y="1312598"/>
                    <a:pt x="6528742" y="1163027"/>
                  </a:cubicBezTo>
                  <a:lnTo>
                    <a:pt x="6610887" y="1082734"/>
                  </a:lnTo>
                  <a:lnTo>
                    <a:pt x="6547060" y="1155289"/>
                  </a:lnTo>
                  <a:cubicBezTo>
                    <a:pt x="6406206" y="1340038"/>
                    <a:pt x="6318006" y="1608763"/>
                    <a:pt x="6064131" y="1608763"/>
                  </a:cubicBezTo>
                  <a:close/>
                  <a:moveTo>
                    <a:pt x="2009683" y="1608763"/>
                  </a:moveTo>
                  <a:cubicBezTo>
                    <a:pt x="1755807" y="1608763"/>
                    <a:pt x="1666988" y="1340038"/>
                    <a:pt x="1525730" y="1155289"/>
                  </a:cubicBezTo>
                  <a:lnTo>
                    <a:pt x="1468082" y="1089919"/>
                  </a:lnTo>
                  <a:lnTo>
                    <a:pt x="1543061" y="1163027"/>
                  </a:lnTo>
                  <a:cubicBezTo>
                    <a:pt x="1672941" y="1312598"/>
                    <a:pt x="1765897" y="1512025"/>
                    <a:pt x="2009283" y="1512025"/>
                  </a:cubicBezTo>
                  <a:cubicBezTo>
                    <a:pt x="2252669" y="1512025"/>
                    <a:pt x="2344844" y="1312598"/>
                    <a:pt x="2474295" y="1163027"/>
                  </a:cubicBezTo>
                  <a:lnTo>
                    <a:pt x="2556444" y="1082730"/>
                  </a:lnTo>
                  <a:lnTo>
                    <a:pt x="2492613" y="1155289"/>
                  </a:lnTo>
                  <a:cubicBezTo>
                    <a:pt x="2351759" y="1340038"/>
                    <a:pt x="2263559" y="1608763"/>
                    <a:pt x="2009683" y="1608763"/>
                  </a:cubicBezTo>
                  <a:close/>
                  <a:moveTo>
                    <a:pt x="10118578" y="1709572"/>
                  </a:moveTo>
                  <a:cubicBezTo>
                    <a:pt x="9864755" y="1709572"/>
                    <a:pt x="9775884" y="1391991"/>
                    <a:pt x="9634607" y="1173655"/>
                  </a:cubicBezTo>
                  <a:lnTo>
                    <a:pt x="9581311" y="1102237"/>
                  </a:lnTo>
                  <a:lnTo>
                    <a:pt x="9652265" y="1186852"/>
                  </a:lnTo>
                  <a:cubicBezTo>
                    <a:pt x="9782043" y="1369658"/>
                    <a:pt x="9874892" y="1613400"/>
                    <a:pt x="10118578" y="1613400"/>
                  </a:cubicBezTo>
                  <a:cubicBezTo>
                    <a:pt x="10362263" y="1613400"/>
                    <a:pt x="10454363" y="1369658"/>
                    <a:pt x="10583716" y="1186852"/>
                  </a:cubicBezTo>
                  <a:lnTo>
                    <a:pt x="10655357" y="1101205"/>
                  </a:lnTo>
                  <a:lnTo>
                    <a:pt x="10601418" y="1173655"/>
                  </a:lnTo>
                  <a:cubicBezTo>
                    <a:pt x="10460548" y="1391991"/>
                    <a:pt x="10372402" y="1709572"/>
                    <a:pt x="10118578" y="1709572"/>
                  </a:cubicBezTo>
                  <a:close/>
                  <a:moveTo>
                    <a:pt x="6064131" y="1709572"/>
                  </a:moveTo>
                  <a:cubicBezTo>
                    <a:pt x="5810308" y="1709572"/>
                    <a:pt x="5721437" y="1391991"/>
                    <a:pt x="5580160" y="1173655"/>
                  </a:cubicBezTo>
                  <a:lnTo>
                    <a:pt x="5526864" y="1102237"/>
                  </a:lnTo>
                  <a:lnTo>
                    <a:pt x="5597818" y="1186852"/>
                  </a:lnTo>
                  <a:cubicBezTo>
                    <a:pt x="5727596" y="1369658"/>
                    <a:pt x="5820445" y="1613400"/>
                    <a:pt x="6064131" y="1613400"/>
                  </a:cubicBezTo>
                  <a:cubicBezTo>
                    <a:pt x="6307815" y="1613400"/>
                    <a:pt x="6399916" y="1369658"/>
                    <a:pt x="6529268" y="1186852"/>
                  </a:cubicBezTo>
                  <a:lnTo>
                    <a:pt x="6600917" y="1101196"/>
                  </a:lnTo>
                  <a:lnTo>
                    <a:pt x="6546971" y="1173655"/>
                  </a:lnTo>
                  <a:cubicBezTo>
                    <a:pt x="6406101" y="1391991"/>
                    <a:pt x="6317953" y="1709572"/>
                    <a:pt x="6064131" y="1709572"/>
                  </a:cubicBezTo>
                  <a:close/>
                  <a:moveTo>
                    <a:pt x="2009683" y="1709572"/>
                  </a:moveTo>
                  <a:cubicBezTo>
                    <a:pt x="1755859" y="1709572"/>
                    <a:pt x="1666989" y="1391991"/>
                    <a:pt x="1525713" y="1173655"/>
                  </a:cubicBezTo>
                  <a:lnTo>
                    <a:pt x="1472420" y="1102242"/>
                  </a:lnTo>
                  <a:lnTo>
                    <a:pt x="1543370" y="1186852"/>
                  </a:lnTo>
                  <a:cubicBezTo>
                    <a:pt x="1673148" y="1369658"/>
                    <a:pt x="1765998" y="1613400"/>
                    <a:pt x="2009683" y="1613400"/>
                  </a:cubicBezTo>
                  <a:cubicBezTo>
                    <a:pt x="2253368" y="1613400"/>
                    <a:pt x="2345469" y="1369658"/>
                    <a:pt x="2474821" y="1186852"/>
                  </a:cubicBezTo>
                  <a:lnTo>
                    <a:pt x="2546472" y="1101193"/>
                  </a:lnTo>
                  <a:lnTo>
                    <a:pt x="2492524" y="1173655"/>
                  </a:lnTo>
                  <a:cubicBezTo>
                    <a:pt x="2351654" y="1391991"/>
                    <a:pt x="2263507" y="1709572"/>
                    <a:pt x="2009683" y="1709572"/>
                  </a:cubicBezTo>
                  <a:close/>
                  <a:moveTo>
                    <a:pt x="10118578" y="1810301"/>
                  </a:moveTo>
                  <a:cubicBezTo>
                    <a:pt x="9864859" y="1810301"/>
                    <a:pt x="9776370" y="1443865"/>
                    <a:pt x="9635071" y="1191940"/>
                  </a:cubicBezTo>
                  <a:lnTo>
                    <a:pt x="9579514" y="1106089"/>
                  </a:lnTo>
                  <a:lnTo>
                    <a:pt x="9611839" y="1147500"/>
                  </a:lnTo>
                  <a:cubicBezTo>
                    <a:pt x="9764789" y="1365342"/>
                    <a:pt x="9850579" y="1713889"/>
                    <a:pt x="10118578" y="1713889"/>
                  </a:cubicBezTo>
                  <a:cubicBezTo>
                    <a:pt x="10386577" y="1713889"/>
                    <a:pt x="10471460" y="1365342"/>
                    <a:pt x="10624025" y="1147500"/>
                  </a:cubicBezTo>
                  <a:lnTo>
                    <a:pt x="10658834" y="1102814"/>
                  </a:lnTo>
                  <a:lnTo>
                    <a:pt x="10601309" y="1191940"/>
                  </a:lnTo>
                  <a:cubicBezTo>
                    <a:pt x="10460407" y="1443865"/>
                    <a:pt x="10372296" y="1810301"/>
                    <a:pt x="10118578" y="1810301"/>
                  </a:cubicBezTo>
                  <a:close/>
                  <a:moveTo>
                    <a:pt x="6064131" y="1810301"/>
                  </a:moveTo>
                  <a:cubicBezTo>
                    <a:pt x="5810413" y="1810301"/>
                    <a:pt x="5721924" y="1443865"/>
                    <a:pt x="5580625" y="1191940"/>
                  </a:cubicBezTo>
                  <a:lnTo>
                    <a:pt x="5525070" y="1106094"/>
                  </a:lnTo>
                  <a:lnTo>
                    <a:pt x="5557392" y="1147500"/>
                  </a:lnTo>
                  <a:cubicBezTo>
                    <a:pt x="5710342" y="1365342"/>
                    <a:pt x="5796132" y="1713889"/>
                    <a:pt x="6064131" y="1713889"/>
                  </a:cubicBezTo>
                  <a:cubicBezTo>
                    <a:pt x="6332130" y="1713889"/>
                    <a:pt x="6417013" y="1365342"/>
                    <a:pt x="6569577" y="1147500"/>
                  </a:cubicBezTo>
                  <a:lnTo>
                    <a:pt x="6604386" y="1102813"/>
                  </a:lnTo>
                  <a:lnTo>
                    <a:pt x="6546862" y="1191940"/>
                  </a:lnTo>
                  <a:cubicBezTo>
                    <a:pt x="6405959" y="1443865"/>
                    <a:pt x="6317848" y="1810301"/>
                    <a:pt x="6064131" y="1810301"/>
                  </a:cubicBezTo>
                  <a:close/>
                  <a:moveTo>
                    <a:pt x="2009683" y="1810301"/>
                  </a:moveTo>
                  <a:cubicBezTo>
                    <a:pt x="1755965" y="1810301"/>
                    <a:pt x="1667475" y="1443865"/>
                    <a:pt x="1526177" y="1191940"/>
                  </a:cubicBezTo>
                  <a:lnTo>
                    <a:pt x="1470626" y="1106097"/>
                  </a:lnTo>
                  <a:lnTo>
                    <a:pt x="1502945" y="1147500"/>
                  </a:lnTo>
                  <a:cubicBezTo>
                    <a:pt x="1655894" y="1365342"/>
                    <a:pt x="1741684" y="1713889"/>
                    <a:pt x="2009683" y="1713889"/>
                  </a:cubicBezTo>
                  <a:cubicBezTo>
                    <a:pt x="2277682" y="1713889"/>
                    <a:pt x="2362566" y="1365342"/>
                    <a:pt x="2515130" y="1147500"/>
                  </a:cubicBezTo>
                  <a:lnTo>
                    <a:pt x="2549941" y="1102812"/>
                  </a:lnTo>
                  <a:lnTo>
                    <a:pt x="2492415" y="1191940"/>
                  </a:lnTo>
                  <a:cubicBezTo>
                    <a:pt x="2351513" y="1443865"/>
                    <a:pt x="2263402" y="1810301"/>
                    <a:pt x="2009683" y="1810301"/>
                  </a:cubicBezTo>
                  <a:close/>
                  <a:moveTo>
                    <a:pt x="10118577" y="1911114"/>
                  </a:moveTo>
                  <a:cubicBezTo>
                    <a:pt x="9864859" y="1911114"/>
                    <a:pt x="9776129" y="1495822"/>
                    <a:pt x="9634822" y="1210308"/>
                  </a:cubicBezTo>
                  <a:lnTo>
                    <a:pt x="9578943" y="1112428"/>
                  </a:lnTo>
                  <a:lnTo>
                    <a:pt x="9611904" y="1161178"/>
                  </a:lnTo>
                  <a:cubicBezTo>
                    <a:pt x="9764737" y="1412532"/>
                    <a:pt x="9850194" y="1814699"/>
                    <a:pt x="10118578" y="1814699"/>
                  </a:cubicBezTo>
                  <a:cubicBezTo>
                    <a:pt x="10386962" y="1814699"/>
                    <a:pt x="10471776" y="1412532"/>
                    <a:pt x="10624208" y="1161178"/>
                  </a:cubicBezTo>
                  <a:lnTo>
                    <a:pt x="10656408" y="1113441"/>
                  </a:lnTo>
                  <a:lnTo>
                    <a:pt x="10601239" y="1210308"/>
                  </a:lnTo>
                  <a:cubicBezTo>
                    <a:pt x="10460338" y="1495822"/>
                    <a:pt x="10372295" y="1911114"/>
                    <a:pt x="10118577" y="1911114"/>
                  </a:cubicBezTo>
                  <a:close/>
                  <a:moveTo>
                    <a:pt x="6064131" y="1911114"/>
                  </a:moveTo>
                  <a:cubicBezTo>
                    <a:pt x="5810412" y="1911114"/>
                    <a:pt x="5721682" y="1495822"/>
                    <a:pt x="5580375" y="1210308"/>
                  </a:cubicBezTo>
                  <a:lnTo>
                    <a:pt x="5524497" y="1112428"/>
                  </a:lnTo>
                  <a:lnTo>
                    <a:pt x="5557457" y="1161178"/>
                  </a:lnTo>
                  <a:cubicBezTo>
                    <a:pt x="5710290" y="1412532"/>
                    <a:pt x="5795747" y="1814699"/>
                    <a:pt x="6064131" y="1814699"/>
                  </a:cubicBezTo>
                  <a:cubicBezTo>
                    <a:pt x="6332514" y="1814699"/>
                    <a:pt x="6417328" y="1412532"/>
                    <a:pt x="6569760" y="1161178"/>
                  </a:cubicBezTo>
                  <a:lnTo>
                    <a:pt x="6601960" y="1113442"/>
                  </a:lnTo>
                  <a:lnTo>
                    <a:pt x="6546791" y="1210308"/>
                  </a:lnTo>
                  <a:cubicBezTo>
                    <a:pt x="6405891" y="1495822"/>
                    <a:pt x="6317848" y="1911114"/>
                    <a:pt x="6064131" y="1911114"/>
                  </a:cubicBezTo>
                  <a:close/>
                  <a:moveTo>
                    <a:pt x="2009683" y="1911114"/>
                  </a:moveTo>
                  <a:cubicBezTo>
                    <a:pt x="1755965" y="1911114"/>
                    <a:pt x="1667234" y="1495822"/>
                    <a:pt x="1525928" y="1210308"/>
                  </a:cubicBezTo>
                  <a:lnTo>
                    <a:pt x="1470047" y="1112426"/>
                  </a:lnTo>
                  <a:lnTo>
                    <a:pt x="1503009" y="1161178"/>
                  </a:lnTo>
                  <a:cubicBezTo>
                    <a:pt x="1655843" y="1412532"/>
                    <a:pt x="1741300" y="1814699"/>
                    <a:pt x="2009683" y="1814699"/>
                  </a:cubicBezTo>
                  <a:cubicBezTo>
                    <a:pt x="2278067" y="1814699"/>
                    <a:pt x="2362882" y="1412532"/>
                    <a:pt x="2515313" y="1161178"/>
                  </a:cubicBezTo>
                  <a:lnTo>
                    <a:pt x="2547515" y="1113439"/>
                  </a:lnTo>
                  <a:lnTo>
                    <a:pt x="2492345" y="1210308"/>
                  </a:lnTo>
                  <a:cubicBezTo>
                    <a:pt x="2351445" y="1495822"/>
                    <a:pt x="2263403" y="1911114"/>
                    <a:pt x="2009683" y="1911114"/>
                  </a:cubicBezTo>
                  <a:close/>
                  <a:moveTo>
                    <a:pt x="10118579" y="2011688"/>
                  </a:moveTo>
                  <a:cubicBezTo>
                    <a:pt x="9864807" y="2011688"/>
                    <a:pt x="9776127" y="1547539"/>
                    <a:pt x="9634839" y="1228437"/>
                  </a:cubicBezTo>
                  <a:lnTo>
                    <a:pt x="9579795" y="1120667"/>
                  </a:lnTo>
                  <a:lnTo>
                    <a:pt x="9611794" y="1174300"/>
                  </a:lnTo>
                  <a:cubicBezTo>
                    <a:pt x="9764654" y="1459166"/>
                    <a:pt x="9850304" y="1914952"/>
                    <a:pt x="10118577" y="1914952"/>
                  </a:cubicBezTo>
                  <a:cubicBezTo>
                    <a:pt x="10386852" y="1914952"/>
                    <a:pt x="10471746" y="1459166"/>
                    <a:pt x="10624211" y="1174300"/>
                  </a:cubicBezTo>
                  <a:lnTo>
                    <a:pt x="10655647" y="1121492"/>
                  </a:lnTo>
                  <a:lnTo>
                    <a:pt x="10601152" y="1228437"/>
                  </a:lnTo>
                  <a:cubicBezTo>
                    <a:pt x="10460272" y="1547539"/>
                    <a:pt x="10372350" y="2011688"/>
                    <a:pt x="10118579" y="2011688"/>
                  </a:cubicBezTo>
                  <a:close/>
                  <a:moveTo>
                    <a:pt x="6064132" y="2011688"/>
                  </a:moveTo>
                  <a:cubicBezTo>
                    <a:pt x="5810361" y="2011688"/>
                    <a:pt x="5721681" y="1547539"/>
                    <a:pt x="5580394" y="1228437"/>
                  </a:cubicBezTo>
                  <a:lnTo>
                    <a:pt x="5525353" y="1120674"/>
                  </a:lnTo>
                  <a:lnTo>
                    <a:pt x="5557347" y="1174300"/>
                  </a:lnTo>
                  <a:cubicBezTo>
                    <a:pt x="5710208" y="1459166"/>
                    <a:pt x="5795856" y="1914952"/>
                    <a:pt x="6064131" y="1914952"/>
                  </a:cubicBezTo>
                  <a:cubicBezTo>
                    <a:pt x="6332404" y="1914952"/>
                    <a:pt x="6417298" y="1459166"/>
                    <a:pt x="6569764" y="1174300"/>
                  </a:cubicBezTo>
                  <a:lnTo>
                    <a:pt x="6601203" y="1121487"/>
                  </a:lnTo>
                  <a:lnTo>
                    <a:pt x="6546704" y="1228437"/>
                  </a:lnTo>
                  <a:cubicBezTo>
                    <a:pt x="6405824" y="1547539"/>
                    <a:pt x="6317902" y="2011688"/>
                    <a:pt x="6064132" y="2011688"/>
                  </a:cubicBezTo>
                  <a:close/>
                  <a:moveTo>
                    <a:pt x="2009684" y="2011688"/>
                  </a:moveTo>
                  <a:cubicBezTo>
                    <a:pt x="1755913" y="2011688"/>
                    <a:pt x="1667234" y="1547539"/>
                    <a:pt x="1525946" y="1228437"/>
                  </a:cubicBezTo>
                  <a:lnTo>
                    <a:pt x="1470909" y="1120681"/>
                  </a:lnTo>
                  <a:lnTo>
                    <a:pt x="1502900" y="1174300"/>
                  </a:lnTo>
                  <a:cubicBezTo>
                    <a:pt x="1655760" y="1459166"/>
                    <a:pt x="1741410" y="1914952"/>
                    <a:pt x="2009683" y="1914952"/>
                  </a:cubicBezTo>
                  <a:cubicBezTo>
                    <a:pt x="2277958" y="1914952"/>
                    <a:pt x="2362851" y="1459166"/>
                    <a:pt x="2515317" y="1174300"/>
                  </a:cubicBezTo>
                  <a:lnTo>
                    <a:pt x="2546760" y="1121480"/>
                  </a:lnTo>
                  <a:lnTo>
                    <a:pt x="2492258" y="1228437"/>
                  </a:lnTo>
                  <a:cubicBezTo>
                    <a:pt x="2351378" y="1547539"/>
                    <a:pt x="2263456" y="2011688"/>
                    <a:pt x="2009684" y="2011688"/>
                  </a:cubicBezTo>
                  <a:close/>
                  <a:moveTo>
                    <a:pt x="10118576" y="2112659"/>
                  </a:moveTo>
                  <a:cubicBezTo>
                    <a:pt x="9847072" y="2112659"/>
                    <a:pt x="9764612" y="1523750"/>
                    <a:pt x="9603851" y="1174086"/>
                  </a:cubicBezTo>
                  <a:lnTo>
                    <a:pt x="9598749" y="1163889"/>
                  </a:lnTo>
                  <a:lnTo>
                    <a:pt x="9611779" y="1188300"/>
                  </a:lnTo>
                  <a:cubicBezTo>
                    <a:pt x="9764621" y="1506679"/>
                    <a:pt x="9850250" y="2016085"/>
                    <a:pt x="10118579" y="2016085"/>
                  </a:cubicBezTo>
                  <a:cubicBezTo>
                    <a:pt x="10386908" y="2016085"/>
                    <a:pt x="10471743" y="1506679"/>
                    <a:pt x="10624193" y="1188300"/>
                  </a:cubicBezTo>
                  <a:lnTo>
                    <a:pt x="10639772" y="1159050"/>
                  </a:lnTo>
                  <a:lnTo>
                    <a:pt x="10632265" y="1174086"/>
                  </a:lnTo>
                  <a:cubicBezTo>
                    <a:pt x="10471908" y="1523750"/>
                    <a:pt x="10390080" y="2112659"/>
                    <a:pt x="10118576" y="2112659"/>
                  </a:cubicBezTo>
                  <a:close/>
                  <a:moveTo>
                    <a:pt x="6064130" y="2112659"/>
                  </a:moveTo>
                  <a:cubicBezTo>
                    <a:pt x="5792625" y="2112659"/>
                    <a:pt x="5710165" y="1523750"/>
                    <a:pt x="5549405" y="1174086"/>
                  </a:cubicBezTo>
                  <a:lnTo>
                    <a:pt x="5544311" y="1163906"/>
                  </a:lnTo>
                  <a:lnTo>
                    <a:pt x="5557332" y="1188300"/>
                  </a:lnTo>
                  <a:cubicBezTo>
                    <a:pt x="5710174" y="1506679"/>
                    <a:pt x="5795802" y="2016085"/>
                    <a:pt x="6064132" y="2016085"/>
                  </a:cubicBezTo>
                  <a:cubicBezTo>
                    <a:pt x="6332460" y="2016085"/>
                    <a:pt x="6417295" y="1506679"/>
                    <a:pt x="6569746" y="1188300"/>
                  </a:cubicBezTo>
                  <a:lnTo>
                    <a:pt x="6585322" y="1159053"/>
                  </a:lnTo>
                  <a:lnTo>
                    <a:pt x="6577817" y="1174086"/>
                  </a:lnTo>
                  <a:cubicBezTo>
                    <a:pt x="6417461" y="1523750"/>
                    <a:pt x="6335633" y="2112659"/>
                    <a:pt x="6064130" y="2112659"/>
                  </a:cubicBezTo>
                  <a:close/>
                  <a:moveTo>
                    <a:pt x="2009683" y="2112659"/>
                  </a:moveTo>
                  <a:cubicBezTo>
                    <a:pt x="1738178" y="2112659"/>
                    <a:pt x="1655718" y="1523750"/>
                    <a:pt x="1494958" y="1174086"/>
                  </a:cubicBezTo>
                  <a:lnTo>
                    <a:pt x="1489866" y="1163911"/>
                  </a:lnTo>
                  <a:lnTo>
                    <a:pt x="1502884" y="1188300"/>
                  </a:lnTo>
                  <a:cubicBezTo>
                    <a:pt x="1655727" y="1506679"/>
                    <a:pt x="1741355" y="2016085"/>
                    <a:pt x="2009684" y="2016085"/>
                  </a:cubicBezTo>
                  <a:cubicBezTo>
                    <a:pt x="2278013" y="2016085"/>
                    <a:pt x="2362849" y="1506679"/>
                    <a:pt x="2515299" y="1188300"/>
                  </a:cubicBezTo>
                  <a:lnTo>
                    <a:pt x="2530882" y="1159042"/>
                  </a:lnTo>
                  <a:lnTo>
                    <a:pt x="2523371" y="1174086"/>
                  </a:lnTo>
                  <a:cubicBezTo>
                    <a:pt x="2363014" y="1523750"/>
                    <a:pt x="2281187" y="2112659"/>
                    <a:pt x="2009683" y="2112659"/>
                  </a:cubicBezTo>
                  <a:close/>
                  <a:moveTo>
                    <a:pt x="2009683" y="2117136"/>
                  </a:moveTo>
                  <a:cubicBezTo>
                    <a:pt x="2302525" y="2117136"/>
                    <a:pt x="2377084" y="1447089"/>
                    <a:pt x="2558964" y="1112065"/>
                  </a:cubicBezTo>
                  <a:lnTo>
                    <a:pt x="2589994" y="1062700"/>
                  </a:lnTo>
                  <a:lnTo>
                    <a:pt x="2590104" y="1062711"/>
                  </a:lnTo>
                  <a:lnTo>
                    <a:pt x="2592181" y="1065673"/>
                  </a:lnTo>
                  <a:lnTo>
                    <a:pt x="2604915" y="1085743"/>
                  </a:lnTo>
                  <a:cubicBezTo>
                    <a:pt x="2655922" y="1153794"/>
                    <a:pt x="2715481" y="1195672"/>
                    <a:pt x="2788676" y="1195672"/>
                  </a:cubicBezTo>
                  <a:cubicBezTo>
                    <a:pt x="2886010" y="1195672"/>
                    <a:pt x="2959261" y="1162200"/>
                    <a:pt x="3020424" y="1111988"/>
                  </a:cubicBezTo>
                  <a:lnTo>
                    <a:pt x="3067237" y="1064284"/>
                  </a:lnTo>
                  <a:lnTo>
                    <a:pt x="3068518" y="1063103"/>
                  </a:lnTo>
                  <a:lnTo>
                    <a:pt x="3069899" y="1062095"/>
                  </a:lnTo>
                  <a:lnTo>
                    <a:pt x="3102440" y="1095420"/>
                  </a:lnTo>
                  <a:cubicBezTo>
                    <a:pt x="3232197" y="1252346"/>
                    <a:pt x="3325134" y="1461579"/>
                    <a:pt x="3568470" y="1461579"/>
                  </a:cubicBezTo>
                  <a:cubicBezTo>
                    <a:pt x="3799314" y="1461579"/>
                    <a:pt x="3895499" y="1273240"/>
                    <a:pt x="4013841" y="1120861"/>
                  </a:cubicBezTo>
                  <a:lnTo>
                    <a:pt x="4061020" y="1064774"/>
                  </a:lnTo>
                  <a:lnTo>
                    <a:pt x="4142789" y="1141964"/>
                  </a:lnTo>
                  <a:cubicBezTo>
                    <a:pt x="4231438" y="1225439"/>
                    <a:pt x="4328723" y="1301527"/>
                    <a:pt x="4503984" y="1301527"/>
                  </a:cubicBezTo>
                  <a:cubicBezTo>
                    <a:pt x="4699772" y="1301527"/>
                    <a:pt x="4799224" y="1205592"/>
                    <a:pt x="4895719" y="1113175"/>
                  </a:cubicBezTo>
                  <a:lnTo>
                    <a:pt x="4951076" y="1062156"/>
                  </a:lnTo>
                  <a:lnTo>
                    <a:pt x="4951154" y="1062159"/>
                  </a:lnTo>
                  <a:lnTo>
                    <a:pt x="4952489" y="1063037"/>
                  </a:lnTo>
                  <a:lnTo>
                    <a:pt x="4955071" y="1065188"/>
                  </a:lnTo>
                  <a:lnTo>
                    <a:pt x="4967653" y="1076784"/>
                  </a:lnTo>
                  <a:cubicBezTo>
                    <a:pt x="5045596" y="1142833"/>
                    <a:pt x="5137358" y="1195672"/>
                    <a:pt x="5283778" y="1195672"/>
                  </a:cubicBezTo>
                  <a:cubicBezTo>
                    <a:pt x="5356989" y="1195672"/>
                    <a:pt x="5416603" y="1153794"/>
                    <a:pt x="5467693" y="1085743"/>
                  </a:cubicBezTo>
                  <a:lnTo>
                    <a:pt x="5482112" y="1063063"/>
                  </a:lnTo>
                  <a:lnTo>
                    <a:pt x="5482522" y="1062602"/>
                  </a:lnTo>
                  <a:lnTo>
                    <a:pt x="5482610" y="1062641"/>
                  </a:lnTo>
                  <a:lnTo>
                    <a:pt x="5513735" y="1112065"/>
                  </a:lnTo>
                  <a:cubicBezTo>
                    <a:pt x="5696008" y="1447089"/>
                    <a:pt x="5771288" y="2117136"/>
                    <a:pt x="6064130" y="2117136"/>
                  </a:cubicBezTo>
                  <a:cubicBezTo>
                    <a:pt x="6356971" y="2117136"/>
                    <a:pt x="6431531" y="1447089"/>
                    <a:pt x="6613410" y="1112065"/>
                  </a:cubicBezTo>
                  <a:lnTo>
                    <a:pt x="6644440" y="1062700"/>
                  </a:lnTo>
                  <a:lnTo>
                    <a:pt x="6644550" y="1062711"/>
                  </a:lnTo>
                  <a:lnTo>
                    <a:pt x="6646628" y="1065675"/>
                  </a:lnTo>
                  <a:lnTo>
                    <a:pt x="6659361" y="1085743"/>
                  </a:lnTo>
                  <a:cubicBezTo>
                    <a:pt x="6710368" y="1153794"/>
                    <a:pt x="6769927" y="1195672"/>
                    <a:pt x="6843122" y="1195672"/>
                  </a:cubicBezTo>
                  <a:cubicBezTo>
                    <a:pt x="6940456" y="1195672"/>
                    <a:pt x="7013707" y="1162200"/>
                    <a:pt x="7074870" y="1111988"/>
                  </a:cubicBezTo>
                  <a:lnTo>
                    <a:pt x="7121675" y="1064292"/>
                  </a:lnTo>
                  <a:lnTo>
                    <a:pt x="7122965" y="1063102"/>
                  </a:lnTo>
                  <a:lnTo>
                    <a:pt x="7124344" y="1062095"/>
                  </a:lnTo>
                  <a:lnTo>
                    <a:pt x="7156886" y="1095420"/>
                  </a:lnTo>
                  <a:cubicBezTo>
                    <a:pt x="7286642" y="1252346"/>
                    <a:pt x="7379580" y="1461579"/>
                    <a:pt x="7622915" y="1461579"/>
                  </a:cubicBezTo>
                  <a:cubicBezTo>
                    <a:pt x="7853759" y="1461579"/>
                    <a:pt x="7949944" y="1273240"/>
                    <a:pt x="8068287" y="1120861"/>
                  </a:cubicBezTo>
                  <a:lnTo>
                    <a:pt x="8115465" y="1064774"/>
                  </a:lnTo>
                  <a:lnTo>
                    <a:pt x="8197235" y="1141964"/>
                  </a:lnTo>
                  <a:cubicBezTo>
                    <a:pt x="8285885" y="1225439"/>
                    <a:pt x="8383169" y="1301527"/>
                    <a:pt x="8558431" y="1301527"/>
                  </a:cubicBezTo>
                  <a:cubicBezTo>
                    <a:pt x="8754218" y="1301527"/>
                    <a:pt x="8853671" y="1205592"/>
                    <a:pt x="8950166" y="1113175"/>
                  </a:cubicBezTo>
                  <a:lnTo>
                    <a:pt x="9005523" y="1062156"/>
                  </a:lnTo>
                  <a:lnTo>
                    <a:pt x="9005601" y="1062159"/>
                  </a:lnTo>
                  <a:lnTo>
                    <a:pt x="9006932" y="1063035"/>
                  </a:lnTo>
                  <a:lnTo>
                    <a:pt x="9009519" y="1065190"/>
                  </a:lnTo>
                  <a:lnTo>
                    <a:pt x="9022099" y="1076784"/>
                  </a:lnTo>
                  <a:cubicBezTo>
                    <a:pt x="9100043" y="1142833"/>
                    <a:pt x="9191803" y="1195672"/>
                    <a:pt x="9338224" y="1195672"/>
                  </a:cubicBezTo>
                  <a:cubicBezTo>
                    <a:pt x="9411434" y="1195672"/>
                    <a:pt x="9471050" y="1153794"/>
                    <a:pt x="9522140" y="1085743"/>
                  </a:cubicBezTo>
                  <a:lnTo>
                    <a:pt x="9536559" y="1063061"/>
                  </a:lnTo>
                  <a:lnTo>
                    <a:pt x="9536968" y="1062602"/>
                  </a:lnTo>
                  <a:lnTo>
                    <a:pt x="9537057" y="1062641"/>
                  </a:lnTo>
                  <a:lnTo>
                    <a:pt x="9568182" y="1112065"/>
                  </a:lnTo>
                  <a:cubicBezTo>
                    <a:pt x="9750455" y="1447089"/>
                    <a:pt x="9825734" y="2117136"/>
                    <a:pt x="10118576" y="2117136"/>
                  </a:cubicBezTo>
                  <a:cubicBezTo>
                    <a:pt x="10411418" y="2117136"/>
                    <a:pt x="10485977" y="1447089"/>
                    <a:pt x="10667857" y="1112065"/>
                  </a:cubicBezTo>
                  <a:lnTo>
                    <a:pt x="10698887" y="1062700"/>
                  </a:lnTo>
                  <a:lnTo>
                    <a:pt x="10698997" y="1062711"/>
                  </a:lnTo>
                  <a:lnTo>
                    <a:pt x="10701077" y="1065677"/>
                  </a:lnTo>
                  <a:lnTo>
                    <a:pt x="10713809" y="1085743"/>
                  </a:lnTo>
                  <a:cubicBezTo>
                    <a:pt x="10764816" y="1153794"/>
                    <a:pt x="10824374" y="1195672"/>
                    <a:pt x="10897570" y="1195672"/>
                  </a:cubicBezTo>
                  <a:cubicBezTo>
                    <a:pt x="10994904" y="1195672"/>
                    <a:pt x="11068154" y="1162200"/>
                    <a:pt x="11129318" y="1111988"/>
                  </a:cubicBezTo>
                  <a:lnTo>
                    <a:pt x="11176127" y="1064288"/>
                  </a:lnTo>
                  <a:lnTo>
                    <a:pt x="11177411" y="1063103"/>
                  </a:lnTo>
                  <a:lnTo>
                    <a:pt x="11178792" y="1062095"/>
                  </a:lnTo>
                  <a:lnTo>
                    <a:pt x="11211334" y="1095420"/>
                  </a:lnTo>
                  <a:cubicBezTo>
                    <a:pt x="11341090" y="1252346"/>
                    <a:pt x="11434027" y="1461579"/>
                    <a:pt x="11677363" y="1461579"/>
                  </a:cubicBezTo>
                  <a:cubicBezTo>
                    <a:pt x="11908207" y="1461579"/>
                    <a:pt x="12004393" y="1273240"/>
                    <a:pt x="12122734" y="1120861"/>
                  </a:cubicBezTo>
                  <a:lnTo>
                    <a:pt x="12171861" y="1062459"/>
                  </a:lnTo>
                  <a:lnTo>
                    <a:pt x="12171909" y="1062461"/>
                  </a:lnTo>
                  <a:lnTo>
                    <a:pt x="12172390" y="1062721"/>
                  </a:lnTo>
                  <a:lnTo>
                    <a:pt x="12172496" y="1062491"/>
                  </a:lnTo>
                  <a:lnTo>
                    <a:pt x="12173111" y="1062522"/>
                  </a:lnTo>
                  <a:lnTo>
                    <a:pt x="12173348" y="1062566"/>
                  </a:lnTo>
                  <a:lnTo>
                    <a:pt x="12173353" y="1062534"/>
                  </a:lnTo>
                  <a:lnTo>
                    <a:pt x="12173989" y="1062566"/>
                  </a:lnTo>
                  <a:lnTo>
                    <a:pt x="12173989" y="1060559"/>
                  </a:lnTo>
                  <a:lnTo>
                    <a:pt x="12175108" y="1059285"/>
                  </a:lnTo>
                  <a:lnTo>
                    <a:pt x="12175030" y="1059206"/>
                  </a:lnTo>
                  <a:lnTo>
                    <a:pt x="12175189" y="1059043"/>
                  </a:lnTo>
                  <a:lnTo>
                    <a:pt x="12175066" y="1058910"/>
                  </a:lnTo>
                  <a:lnTo>
                    <a:pt x="12175266" y="1058725"/>
                  </a:lnTo>
                  <a:lnTo>
                    <a:pt x="12175134" y="1058568"/>
                  </a:lnTo>
                  <a:lnTo>
                    <a:pt x="12175266" y="1058411"/>
                  </a:lnTo>
                  <a:lnTo>
                    <a:pt x="12175066" y="1058225"/>
                  </a:lnTo>
                  <a:lnTo>
                    <a:pt x="12175189" y="1058093"/>
                  </a:lnTo>
                  <a:lnTo>
                    <a:pt x="12175030" y="1057930"/>
                  </a:lnTo>
                  <a:lnTo>
                    <a:pt x="12175108" y="1057851"/>
                  </a:lnTo>
                  <a:lnTo>
                    <a:pt x="12173989" y="1056577"/>
                  </a:lnTo>
                  <a:lnTo>
                    <a:pt x="12173989" y="1054570"/>
                  </a:lnTo>
                  <a:lnTo>
                    <a:pt x="12173353" y="1054602"/>
                  </a:lnTo>
                  <a:lnTo>
                    <a:pt x="12173348" y="1054570"/>
                  </a:lnTo>
                  <a:lnTo>
                    <a:pt x="12173111" y="1054614"/>
                  </a:lnTo>
                  <a:lnTo>
                    <a:pt x="12172496" y="1054645"/>
                  </a:lnTo>
                  <a:lnTo>
                    <a:pt x="12172390" y="1054415"/>
                  </a:lnTo>
                  <a:lnTo>
                    <a:pt x="12171909" y="1054675"/>
                  </a:lnTo>
                  <a:lnTo>
                    <a:pt x="12171861" y="1054678"/>
                  </a:lnTo>
                  <a:lnTo>
                    <a:pt x="12122734" y="996275"/>
                  </a:lnTo>
                  <a:cubicBezTo>
                    <a:pt x="12004393" y="843896"/>
                    <a:pt x="11908207" y="655557"/>
                    <a:pt x="11677363" y="655557"/>
                  </a:cubicBezTo>
                  <a:cubicBezTo>
                    <a:pt x="11434027" y="655557"/>
                    <a:pt x="11341090" y="864790"/>
                    <a:pt x="11211334" y="1021716"/>
                  </a:cubicBezTo>
                  <a:lnTo>
                    <a:pt x="11178792" y="1055041"/>
                  </a:lnTo>
                  <a:lnTo>
                    <a:pt x="11177411" y="1054033"/>
                  </a:lnTo>
                  <a:lnTo>
                    <a:pt x="11176127" y="1052848"/>
                  </a:lnTo>
                  <a:lnTo>
                    <a:pt x="11129318" y="1005148"/>
                  </a:lnTo>
                  <a:cubicBezTo>
                    <a:pt x="11068154" y="954936"/>
                    <a:pt x="10994904" y="921464"/>
                    <a:pt x="10897570" y="921464"/>
                  </a:cubicBezTo>
                  <a:cubicBezTo>
                    <a:pt x="10824375" y="921464"/>
                    <a:pt x="10764816" y="963342"/>
                    <a:pt x="10713809" y="1031393"/>
                  </a:cubicBezTo>
                  <a:lnTo>
                    <a:pt x="10701076" y="1051460"/>
                  </a:lnTo>
                  <a:lnTo>
                    <a:pt x="10698997" y="1054425"/>
                  </a:lnTo>
                  <a:lnTo>
                    <a:pt x="10698887" y="1054436"/>
                  </a:lnTo>
                  <a:lnTo>
                    <a:pt x="10667857" y="1005071"/>
                  </a:lnTo>
                  <a:cubicBezTo>
                    <a:pt x="10485977" y="670047"/>
                    <a:pt x="10411418" y="0"/>
                    <a:pt x="10118576" y="0"/>
                  </a:cubicBezTo>
                  <a:cubicBezTo>
                    <a:pt x="9825734" y="0"/>
                    <a:pt x="9750455" y="670047"/>
                    <a:pt x="9568182" y="1005071"/>
                  </a:cubicBezTo>
                  <a:lnTo>
                    <a:pt x="9537057" y="1054495"/>
                  </a:lnTo>
                  <a:lnTo>
                    <a:pt x="9536968" y="1054535"/>
                  </a:lnTo>
                  <a:lnTo>
                    <a:pt x="9536561" y="1054077"/>
                  </a:lnTo>
                  <a:lnTo>
                    <a:pt x="9522140" y="1031393"/>
                  </a:lnTo>
                  <a:cubicBezTo>
                    <a:pt x="9471050" y="963342"/>
                    <a:pt x="9411434" y="921464"/>
                    <a:pt x="9338224" y="921464"/>
                  </a:cubicBezTo>
                  <a:cubicBezTo>
                    <a:pt x="9191803" y="921464"/>
                    <a:pt x="9100043" y="974303"/>
                    <a:pt x="9022099" y="1040352"/>
                  </a:cubicBezTo>
                  <a:lnTo>
                    <a:pt x="9009520" y="1051945"/>
                  </a:lnTo>
                  <a:lnTo>
                    <a:pt x="9006931" y="1054102"/>
                  </a:lnTo>
                  <a:lnTo>
                    <a:pt x="9005601" y="1054977"/>
                  </a:lnTo>
                  <a:lnTo>
                    <a:pt x="9005523" y="1054980"/>
                  </a:lnTo>
                  <a:lnTo>
                    <a:pt x="8950166" y="1003961"/>
                  </a:lnTo>
                  <a:cubicBezTo>
                    <a:pt x="8853671" y="911544"/>
                    <a:pt x="8754218" y="815609"/>
                    <a:pt x="8558431" y="815609"/>
                  </a:cubicBezTo>
                  <a:cubicBezTo>
                    <a:pt x="8383169" y="815609"/>
                    <a:pt x="8285885" y="891697"/>
                    <a:pt x="8197235" y="975172"/>
                  </a:cubicBezTo>
                  <a:lnTo>
                    <a:pt x="8115465" y="1052362"/>
                  </a:lnTo>
                  <a:lnTo>
                    <a:pt x="8068287" y="996275"/>
                  </a:lnTo>
                  <a:cubicBezTo>
                    <a:pt x="7949944" y="843896"/>
                    <a:pt x="7853759" y="655557"/>
                    <a:pt x="7622915" y="655557"/>
                  </a:cubicBezTo>
                  <a:cubicBezTo>
                    <a:pt x="7379580" y="655557"/>
                    <a:pt x="7286642" y="864790"/>
                    <a:pt x="7156886" y="1021716"/>
                  </a:cubicBezTo>
                  <a:lnTo>
                    <a:pt x="7124344" y="1055041"/>
                  </a:lnTo>
                  <a:lnTo>
                    <a:pt x="7122966" y="1054035"/>
                  </a:lnTo>
                  <a:lnTo>
                    <a:pt x="7121675" y="1052844"/>
                  </a:lnTo>
                  <a:lnTo>
                    <a:pt x="7074870" y="1005148"/>
                  </a:lnTo>
                  <a:cubicBezTo>
                    <a:pt x="7013707" y="954936"/>
                    <a:pt x="6940456" y="921464"/>
                    <a:pt x="6843122" y="921464"/>
                  </a:cubicBezTo>
                  <a:cubicBezTo>
                    <a:pt x="6769927" y="921464"/>
                    <a:pt x="6710368" y="963342"/>
                    <a:pt x="6659361" y="1031393"/>
                  </a:cubicBezTo>
                  <a:lnTo>
                    <a:pt x="6646626" y="1051463"/>
                  </a:lnTo>
                  <a:lnTo>
                    <a:pt x="6644550" y="1054425"/>
                  </a:lnTo>
                  <a:lnTo>
                    <a:pt x="6644440" y="1054436"/>
                  </a:lnTo>
                  <a:lnTo>
                    <a:pt x="6613410" y="1005071"/>
                  </a:lnTo>
                  <a:cubicBezTo>
                    <a:pt x="6431531" y="670047"/>
                    <a:pt x="6356971" y="0"/>
                    <a:pt x="6064130" y="0"/>
                  </a:cubicBezTo>
                  <a:cubicBezTo>
                    <a:pt x="5771288" y="0"/>
                    <a:pt x="5696008" y="670047"/>
                    <a:pt x="5513735" y="1005071"/>
                  </a:cubicBezTo>
                  <a:lnTo>
                    <a:pt x="5482610" y="1054495"/>
                  </a:lnTo>
                  <a:lnTo>
                    <a:pt x="5482521" y="1054535"/>
                  </a:lnTo>
                  <a:lnTo>
                    <a:pt x="5482112" y="1054074"/>
                  </a:lnTo>
                  <a:lnTo>
                    <a:pt x="5467693" y="1031393"/>
                  </a:lnTo>
                  <a:cubicBezTo>
                    <a:pt x="5416603" y="963342"/>
                    <a:pt x="5356989" y="921464"/>
                    <a:pt x="5283779" y="921464"/>
                  </a:cubicBezTo>
                  <a:cubicBezTo>
                    <a:pt x="5137358" y="921464"/>
                    <a:pt x="5045596" y="974303"/>
                    <a:pt x="4967652" y="1040352"/>
                  </a:cubicBezTo>
                  <a:lnTo>
                    <a:pt x="4955071" y="1051947"/>
                  </a:lnTo>
                  <a:lnTo>
                    <a:pt x="4952487" y="1054100"/>
                  </a:lnTo>
                  <a:lnTo>
                    <a:pt x="4951154" y="1054977"/>
                  </a:lnTo>
                  <a:lnTo>
                    <a:pt x="4951076" y="1054980"/>
                  </a:lnTo>
                  <a:lnTo>
                    <a:pt x="4895720" y="1003961"/>
                  </a:lnTo>
                  <a:cubicBezTo>
                    <a:pt x="4799224" y="911544"/>
                    <a:pt x="4699771" y="815609"/>
                    <a:pt x="4503985" y="815609"/>
                  </a:cubicBezTo>
                  <a:cubicBezTo>
                    <a:pt x="4328723" y="815609"/>
                    <a:pt x="4231438" y="891697"/>
                    <a:pt x="4142788" y="975172"/>
                  </a:cubicBezTo>
                  <a:lnTo>
                    <a:pt x="4061019" y="1052362"/>
                  </a:lnTo>
                  <a:lnTo>
                    <a:pt x="4013839" y="996275"/>
                  </a:lnTo>
                  <a:cubicBezTo>
                    <a:pt x="3895498" y="843896"/>
                    <a:pt x="3799314" y="655557"/>
                    <a:pt x="3568470" y="655557"/>
                  </a:cubicBezTo>
                  <a:cubicBezTo>
                    <a:pt x="3325134" y="655557"/>
                    <a:pt x="3232197" y="864790"/>
                    <a:pt x="3102440" y="1021716"/>
                  </a:cubicBezTo>
                  <a:lnTo>
                    <a:pt x="3069899" y="1055042"/>
                  </a:lnTo>
                  <a:lnTo>
                    <a:pt x="3068519" y="1054034"/>
                  </a:lnTo>
                  <a:lnTo>
                    <a:pt x="3067234" y="1052848"/>
                  </a:lnTo>
                  <a:lnTo>
                    <a:pt x="3020424" y="1005148"/>
                  </a:lnTo>
                  <a:cubicBezTo>
                    <a:pt x="2959261" y="954936"/>
                    <a:pt x="2886011" y="921464"/>
                    <a:pt x="2788676" y="921464"/>
                  </a:cubicBezTo>
                  <a:cubicBezTo>
                    <a:pt x="2715481" y="921464"/>
                    <a:pt x="2655922" y="963342"/>
                    <a:pt x="2604914" y="1031393"/>
                  </a:cubicBezTo>
                  <a:lnTo>
                    <a:pt x="2592180" y="1051463"/>
                  </a:lnTo>
                  <a:lnTo>
                    <a:pt x="2590104" y="1054425"/>
                  </a:lnTo>
                  <a:lnTo>
                    <a:pt x="2589994" y="1054436"/>
                  </a:lnTo>
                  <a:lnTo>
                    <a:pt x="2558964" y="1005071"/>
                  </a:lnTo>
                  <a:cubicBezTo>
                    <a:pt x="2377084" y="670047"/>
                    <a:pt x="2302525" y="0"/>
                    <a:pt x="2009683" y="0"/>
                  </a:cubicBezTo>
                  <a:cubicBezTo>
                    <a:pt x="1716841" y="0"/>
                    <a:pt x="1641561" y="670047"/>
                    <a:pt x="1459288" y="1005071"/>
                  </a:cubicBezTo>
                  <a:lnTo>
                    <a:pt x="1428163" y="1054495"/>
                  </a:lnTo>
                  <a:lnTo>
                    <a:pt x="1428075" y="1054534"/>
                  </a:lnTo>
                  <a:lnTo>
                    <a:pt x="1427663" y="1054072"/>
                  </a:lnTo>
                  <a:lnTo>
                    <a:pt x="1413246" y="1031393"/>
                  </a:lnTo>
                  <a:cubicBezTo>
                    <a:pt x="1362156" y="963342"/>
                    <a:pt x="1302540" y="921464"/>
                    <a:pt x="1229330" y="921464"/>
                  </a:cubicBezTo>
                  <a:cubicBezTo>
                    <a:pt x="1082909" y="921464"/>
                    <a:pt x="991148" y="974303"/>
                    <a:pt x="913205" y="1040352"/>
                  </a:cubicBezTo>
                  <a:lnTo>
                    <a:pt x="900626" y="1051946"/>
                  </a:lnTo>
                  <a:lnTo>
                    <a:pt x="898038" y="1054101"/>
                  </a:lnTo>
                  <a:lnTo>
                    <a:pt x="897091" y="1054724"/>
                  </a:lnTo>
                  <a:lnTo>
                    <a:pt x="896380" y="1054752"/>
                  </a:lnTo>
                  <a:lnTo>
                    <a:pt x="841272" y="1003961"/>
                  </a:lnTo>
                  <a:cubicBezTo>
                    <a:pt x="744777" y="911544"/>
                    <a:pt x="645324" y="815609"/>
                    <a:pt x="449537" y="815609"/>
                  </a:cubicBezTo>
                  <a:cubicBezTo>
                    <a:pt x="274276" y="815609"/>
                    <a:pt x="176991" y="891697"/>
                    <a:pt x="88341" y="975173"/>
                  </a:cubicBezTo>
                  <a:lnTo>
                    <a:pt x="4155" y="1054643"/>
                  </a:lnTo>
                  <a:lnTo>
                    <a:pt x="2061" y="1054585"/>
                  </a:lnTo>
                  <a:lnTo>
                    <a:pt x="1839" y="1054496"/>
                  </a:lnTo>
                  <a:lnTo>
                    <a:pt x="1806" y="1054578"/>
                  </a:lnTo>
                  <a:lnTo>
                    <a:pt x="1735" y="1054576"/>
                  </a:lnTo>
                  <a:lnTo>
                    <a:pt x="1678" y="1054570"/>
                  </a:lnTo>
                  <a:lnTo>
                    <a:pt x="1678" y="1054574"/>
                  </a:lnTo>
                  <a:lnTo>
                    <a:pt x="1520" y="1054570"/>
                  </a:lnTo>
                  <a:lnTo>
                    <a:pt x="1520" y="1055293"/>
                  </a:lnTo>
                  <a:lnTo>
                    <a:pt x="585" y="1057631"/>
                  </a:lnTo>
                  <a:lnTo>
                    <a:pt x="83" y="1058252"/>
                  </a:lnTo>
                  <a:lnTo>
                    <a:pt x="166" y="1058323"/>
                  </a:lnTo>
                  <a:lnTo>
                    <a:pt x="160" y="1058331"/>
                  </a:lnTo>
                  <a:lnTo>
                    <a:pt x="193" y="1058356"/>
                  </a:lnTo>
                  <a:lnTo>
                    <a:pt x="35" y="1058532"/>
                  </a:lnTo>
                  <a:lnTo>
                    <a:pt x="0" y="1058565"/>
                  </a:lnTo>
                  <a:lnTo>
                    <a:pt x="3" y="1058568"/>
                  </a:lnTo>
                  <a:lnTo>
                    <a:pt x="0" y="1058571"/>
                  </a:lnTo>
                  <a:lnTo>
                    <a:pt x="35" y="1058604"/>
                  </a:lnTo>
                  <a:lnTo>
                    <a:pt x="193" y="1058780"/>
                  </a:lnTo>
                  <a:lnTo>
                    <a:pt x="160" y="1058805"/>
                  </a:lnTo>
                  <a:lnTo>
                    <a:pt x="166" y="1058813"/>
                  </a:lnTo>
                  <a:lnTo>
                    <a:pt x="83" y="1058884"/>
                  </a:lnTo>
                  <a:lnTo>
                    <a:pt x="585" y="1059505"/>
                  </a:lnTo>
                  <a:lnTo>
                    <a:pt x="1520" y="1061843"/>
                  </a:lnTo>
                  <a:lnTo>
                    <a:pt x="1520" y="1062566"/>
                  </a:lnTo>
                  <a:lnTo>
                    <a:pt x="1678" y="1062562"/>
                  </a:lnTo>
                  <a:lnTo>
                    <a:pt x="1678" y="1062566"/>
                  </a:lnTo>
                  <a:lnTo>
                    <a:pt x="1735" y="1062560"/>
                  </a:lnTo>
                  <a:lnTo>
                    <a:pt x="1806" y="1062558"/>
                  </a:lnTo>
                  <a:lnTo>
                    <a:pt x="1839" y="1062640"/>
                  </a:lnTo>
                  <a:lnTo>
                    <a:pt x="2061" y="1062551"/>
                  </a:lnTo>
                  <a:lnTo>
                    <a:pt x="4155" y="1062494"/>
                  </a:lnTo>
                  <a:lnTo>
                    <a:pt x="88341" y="1141964"/>
                  </a:lnTo>
                  <a:cubicBezTo>
                    <a:pt x="176991" y="1225439"/>
                    <a:pt x="274276" y="1301527"/>
                    <a:pt x="449537" y="1301527"/>
                  </a:cubicBezTo>
                  <a:cubicBezTo>
                    <a:pt x="645324" y="1301527"/>
                    <a:pt x="744777" y="1205592"/>
                    <a:pt x="841272" y="1113175"/>
                  </a:cubicBezTo>
                  <a:lnTo>
                    <a:pt x="896380" y="1062385"/>
                  </a:lnTo>
                  <a:lnTo>
                    <a:pt x="897091" y="1062412"/>
                  </a:lnTo>
                  <a:lnTo>
                    <a:pt x="898039" y="1063035"/>
                  </a:lnTo>
                  <a:lnTo>
                    <a:pt x="900625" y="1065189"/>
                  </a:lnTo>
                  <a:lnTo>
                    <a:pt x="913205" y="1076784"/>
                  </a:lnTo>
                  <a:cubicBezTo>
                    <a:pt x="991148" y="1142833"/>
                    <a:pt x="1082909" y="1195672"/>
                    <a:pt x="1229330" y="1195672"/>
                  </a:cubicBezTo>
                  <a:cubicBezTo>
                    <a:pt x="1302540" y="1195672"/>
                    <a:pt x="1362156" y="1153794"/>
                    <a:pt x="1413246" y="1085743"/>
                  </a:cubicBezTo>
                  <a:lnTo>
                    <a:pt x="1427664" y="1063062"/>
                  </a:lnTo>
                  <a:lnTo>
                    <a:pt x="1428074" y="1062602"/>
                  </a:lnTo>
                  <a:lnTo>
                    <a:pt x="1428163" y="1062641"/>
                  </a:lnTo>
                  <a:lnTo>
                    <a:pt x="1459288" y="1112065"/>
                  </a:lnTo>
                  <a:cubicBezTo>
                    <a:pt x="1641561" y="1447089"/>
                    <a:pt x="1716841" y="2117136"/>
                    <a:pt x="2009683" y="2117136"/>
                  </a:cubicBezTo>
                  <a:close/>
                </a:path>
              </a:pathLst>
            </a:custGeom>
            <a:gradFill>
              <a:gsLst>
                <a:gs pos="0">
                  <a:schemeClr val="accent1"/>
                </a:gs>
                <a:gs pos="18000">
                  <a:schemeClr val="accent2"/>
                </a:gs>
                <a:gs pos="37000">
                  <a:schemeClr val="accent3"/>
                </a:gs>
                <a:gs pos="58000">
                  <a:schemeClr val="accent4"/>
                </a:gs>
                <a:gs pos="80000">
                  <a:schemeClr val="accent5"/>
                </a:gs>
                <a:gs pos="100000">
                  <a:schemeClr val="accent6"/>
                </a:gs>
              </a:gsLst>
              <a:lin ang="10800025"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51" name="Google Shape;251;p32"/>
            <p:cNvSpPr/>
            <p:nvPr/>
          </p:nvSpPr>
          <p:spPr>
            <a:xfrm>
              <a:off x="8325" y="5179200"/>
              <a:ext cx="12175348" cy="831547"/>
            </a:xfrm>
            <a:custGeom>
              <a:rect b="b" l="l" r="r" t="t"/>
              <a:pathLst>
                <a:path extrusionOk="0" h="1200790" w="12175348">
                  <a:moveTo>
                    <a:pt x="8516100" y="1160806"/>
                  </a:moveTo>
                  <a:cubicBezTo>
                    <a:pt x="8415329" y="1160806"/>
                    <a:pt x="8364383" y="1170380"/>
                    <a:pt x="8313258" y="1179954"/>
                  </a:cubicBezTo>
                  <a:lnTo>
                    <a:pt x="8273261" y="1186291"/>
                  </a:lnTo>
                  <a:lnTo>
                    <a:pt x="8457737" y="1178046"/>
                  </a:lnTo>
                  <a:cubicBezTo>
                    <a:pt x="8528510" y="1176362"/>
                    <a:pt x="8609747" y="1177142"/>
                    <a:pt x="8719203" y="1183947"/>
                  </a:cubicBezTo>
                  <a:lnTo>
                    <a:pt x="8752901" y="1185291"/>
                  </a:lnTo>
                  <a:lnTo>
                    <a:pt x="8718684" y="1179874"/>
                  </a:lnTo>
                  <a:cubicBezTo>
                    <a:pt x="8667718" y="1170340"/>
                    <a:pt x="8616872" y="1160806"/>
                    <a:pt x="8516100" y="1160806"/>
                  </a:cubicBezTo>
                  <a:close/>
                  <a:moveTo>
                    <a:pt x="4461652" y="1160806"/>
                  </a:moveTo>
                  <a:cubicBezTo>
                    <a:pt x="4360881" y="1160806"/>
                    <a:pt x="4309935" y="1170380"/>
                    <a:pt x="4258810" y="1179954"/>
                  </a:cubicBezTo>
                  <a:lnTo>
                    <a:pt x="4218813" y="1186292"/>
                  </a:lnTo>
                  <a:lnTo>
                    <a:pt x="4403290" y="1178046"/>
                  </a:lnTo>
                  <a:cubicBezTo>
                    <a:pt x="4474062" y="1176362"/>
                    <a:pt x="4555299" y="1177142"/>
                    <a:pt x="4664755" y="1183947"/>
                  </a:cubicBezTo>
                  <a:lnTo>
                    <a:pt x="4698454" y="1185291"/>
                  </a:lnTo>
                  <a:lnTo>
                    <a:pt x="4664237" y="1179874"/>
                  </a:lnTo>
                  <a:cubicBezTo>
                    <a:pt x="4613271" y="1170340"/>
                    <a:pt x="4562425" y="1160806"/>
                    <a:pt x="4461652" y="1160806"/>
                  </a:cubicBezTo>
                  <a:close/>
                  <a:moveTo>
                    <a:pt x="407205" y="1160806"/>
                  </a:moveTo>
                  <a:cubicBezTo>
                    <a:pt x="306433" y="1160806"/>
                    <a:pt x="255487" y="1170380"/>
                    <a:pt x="204362" y="1179954"/>
                  </a:cubicBezTo>
                  <a:lnTo>
                    <a:pt x="164360" y="1186292"/>
                  </a:lnTo>
                  <a:lnTo>
                    <a:pt x="348843" y="1178046"/>
                  </a:lnTo>
                  <a:cubicBezTo>
                    <a:pt x="419616" y="1176362"/>
                    <a:pt x="500854" y="1177142"/>
                    <a:pt x="610310" y="1183947"/>
                  </a:cubicBezTo>
                  <a:lnTo>
                    <a:pt x="644005" y="1185291"/>
                  </a:lnTo>
                  <a:lnTo>
                    <a:pt x="609788" y="1179874"/>
                  </a:lnTo>
                  <a:cubicBezTo>
                    <a:pt x="558823" y="1170340"/>
                    <a:pt x="507977" y="1160806"/>
                    <a:pt x="407205" y="1160806"/>
                  </a:cubicBezTo>
                  <a:close/>
                  <a:moveTo>
                    <a:pt x="10142841" y="1145057"/>
                  </a:moveTo>
                  <a:cubicBezTo>
                    <a:pt x="10042269" y="1145057"/>
                    <a:pt x="9991244" y="1158468"/>
                    <a:pt x="9940018" y="1171889"/>
                  </a:cubicBezTo>
                  <a:lnTo>
                    <a:pt x="9881886" y="1184789"/>
                  </a:lnTo>
                  <a:lnTo>
                    <a:pt x="9991042" y="1177449"/>
                  </a:lnTo>
                  <a:cubicBezTo>
                    <a:pt x="10038367" y="1174449"/>
                    <a:pt x="10087858" y="1172115"/>
                    <a:pt x="10142881" y="1172115"/>
                  </a:cubicBezTo>
                  <a:cubicBezTo>
                    <a:pt x="10243653" y="1172115"/>
                    <a:pt x="10294639" y="1176572"/>
                    <a:pt x="10345564" y="1181030"/>
                  </a:cubicBezTo>
                  <a:lnTo>
                    <a:pt x="10395690" y="1183238"/>
                  </a:lnTo>
                  <a:lnTo>
                    <a:pt x="10345025" y="1171679"/>
                  </a:lnTo>
                  <a:cubicBezTo>
                    <a:pt x="10223827" y="1139701"/>
                    <a:pt x="10141402" y="1144897"/>
                    <a:pt x="10142841" y="1145057"/>
                  </a:cubicBezTo>
                  <a:close/>
                  <a:moveTo>
                    <a:pt x="6088393" y="1145057"/>
                  </a:moveTo>
                  <a:cubicBezTo>
                    <a:pt x="5987822" y="1145057"/>
                    <a:pt x="5936796" y="1158468"/>
                    <a:pt x="5885571" y="1171889"/>
                  </a:cubicBezTo>
                  <a:lnTo>
                    <a:pt x="5827438" y="1184789"/>
                  </a:lnTo>
                  <a:lnTo>
                    <a:pt x="5936594" y="1177449"/>
                  </a:lnTo>
                  <a:cubicBezTo>
                    <a:pt x="5983919" y="1174449"/>
                    <a:pt x="6033411" y="1172115"/>
                    <a:pt x="6088433" y="1172115"/>
                  </a:cubicBezTo>
                  <a:cubicBezTo>
                    <a:pt x="6189205" y="1172115"/>
                    <a:pt x="6240191" y="1176572"/>
                    <a:pt x="6291117" y="1181030"/>
                  </a:cubicBezTo>
                  <a:lnTo>
                    <a:pt x="6341242" y="1183238"/>
                  </a:lnTo>
                  <a:lnTo>
                    <a:pt x="6290577" y="1171679"/>
                  </a:lnTo>
                  <a:cubicBezTo>
                    <a:pt x="6169379" y="1139701"/>
                    <a:pt x="6086955" y="1144897"/>
                    <a:pt x="6088393" y="1145057"/>
                  </a:cubicBezTo>
                  <a:close/>
                  <a:moveTo>
                    <a:pt x="2033945" y="1145057"/>
                  </a:moveTo>
                  <a:cubicBezTo>
                    <a:pt x="1933373" y="1145057"/>
                    <a:pt x="1882348" y="1158468"/>
                    <a:pt x="1831122" y="1171889"/>
                  </a:cubicBezTo>
                  <a:lnTo>
                    <a:pt x="1772989" y="1184789"/>
                  </a:lnTo>
                  <a:lnTo>
                    <a:pt x="1882148" y="1177449"/>
                  </a:lnTo>
                  <a:cubicBezTo>
                    <a:pt x="1929473" y="1174449"/>
                    <a:pt x="1978965" y="1172115"/>
                    <a:pt x="2033988" y="1172115"/>
                  </a:cubicBezTo>
                  <a:cubicBezTo>
                    <a:pt x="2134759" y="1172115"/>
                    <a:pt x="2185744" y="1176572"/>
                    <a:pt x="2236671" y="1181030"/>
                  </a:cubicBezTo>
                  <a:lnTo>
                    <a:pt x="2286793" y="1183238"/>
                  </a:lnTo>
                  <a:lnTo>
                    <a:pt x="2236129" y="1171679"/>
                  </a:lnTo>
                  <a:cubicBezTo>
                    <a:pt x="2114931" y="1139701"/>
                    <a:pt x="2032507" y="1144897"/>
                    <a:pt x="2033945" y="1145057"/>
                  </a:cubicBezTo>
                  <a:close/>
                  <a:moveTo>
                    <a:pt x="8515860" y="1136334"/>
                  </a:moveTo>
                  <a:cubicBezTo>
                    <a:pt x="8489558" y="1139132"/>
                    <a:pt x="8437912" y="1129060"/>
                    <a:pt x="8313516" y="1168312"/>
                  </a:cubicBezTo>
                  <a:lnTo>
                    <a:pt x="8298185" y="1172143"/>
                  </a:lnTo>
                  <a:lnTo>
                    <a:pt x="8351326" y="1163329"/>
                  </a:lnTo>
                  <a:cubicBezTo>
                    <a:pt x="8391991" y="1156598"/>
                    <a:pt x="8439812" y="1151213"/>
                    <a:pt x="8516021" y="1151213"/>
                  </a:cubicBezTo>
                  <a:cubicBezTo>
                    <a:pt x="8584542" y="1150326"/>
                    <a:pt x="8652960" y="1156729"/>
                    <a:pt x="8720122" y="1170320"/>
                  </a:cubicBezTo>
                  <a:lnTo>
                    <a:pt x="8732634" y="1172224"/>
                  </a:lnTo>
                  <a:lnTo>
                    <a:pt x="8717643" y="1168312"/>
                  </a:lnTo>
                  <a:cubicBezTo>
                    <a:pt x="8652783" y="1145872"/>
                    <a:pt x="8584477" y="1135047"/>
                    <a:pt x="8515860" y="1136334"/>
                  </a:cubicBezTo>
                  <a:close/>
                  <a:moveTo>
                    <a:pt x="4461412" y="1136334"/>
                  </a:moveTo>
                  <a:cubicBezTo>
                    <a:pt x="4435110" y="1139132"/>
                    <a:pt x="4383464" y="1129060"/>
                    <a:pt x="4259068" y="1168312"/>
                  </a:cubicBezTo>
                  <a:lnTo>
                    <a:pt x="4243738" y="1172143"/>
                  </a:lnTo>
                  <a:lnTo>
                    <a:pt x="4296878" y="1163329"/>
                  </a:lnTo>
                  <a:cubicBezTo>
                    <a:pt x="4337543" y="1156598"/>
                    <a:pt x="4385365" y="1151213"/>
                    <a:pt x="4461573" y="1151213"/>
                  </a:cubicBezTo>
                  <a:cubicBezTo>
                    <a:pt x="4530096" y="1150326"/>
                    <a:pt x="4598512" y="1156729"/>
                    <a:pt x="4665675" y="1170320"/>
                  </a:cubicBezTo>
                  <a:lnTo>
                    <a:pt x="4678187" y="1172224"/>
                  </a:lnTo>
                  <a:lnTo>
                    <a:pt x="4663196" y="1168312"/>
                  </a:lnTo>
                  <a:cubicBezTo>
                    <a:pt x="4598335" y="1145872"/>
                    <a:pt x="4530029" y="1135047"/>
                    <a:pt x="4461412" y="1136334"/>
                  </a:cubicBezTo>
                  <a:close/>
                  <a:moveTo>
                    <a:pt x="406964" y="1136334"/>
                  </a:moveTo>
                  <a:cubicBezTo>
                    <a:pt x="380662" y="1139132"/>
                    <a:pt x="329016" y="1129060"/>
                    <a:pt x="204620" y="1168312"/>
                  </a:cubicBezTo>
                  <a:lnTo>
                    <a:pt x="184247" y="1173403"/>
                  </a:lnTo>
                  <a:lnTo>
                    <a:pt x="203363" y="1170360"/>
                  </a:lnTo>
                  <a:cubicBezTo>
                    <a:pt x="254369" y="1160787"/>
                    <a:pt x="305514" y="1151213"/>
                    <a:pt x="407125" y="1151213"/>
                  </a:cubicBezTo>
                  <a:cubicBezTo>
                    <a:pt x="475647" y="1150326"/>
                    <a:pt x="544065" y="1156729"/>
                    <a:pt x="611227" y="1170320"/>
                  </a:cubicBezTo>
                  <a:lnTo>
                    <a:pt x="623739" y="1172224"/>
                  </a:lnTo>
                  <a:lnTo>
                    <a:pt x="608748" y="1168312"/>
                  </a:lnTo>
                  <a:cubicBezTo>
                    <a:pt x="543888" y="1145872"/>
                    <a:pt x="475581" y="1135047"/>
                    <a:pt x="406964" y="1136334"/>
                  </a:cubicBezTo>
                  <a:close/>
                  <a:moveTo>
                    <a:pt x="9329711" y="1122353"/>
                  </a:moveTo>
                  <a:cubicBezTo>
                    <a:pt x="9229139" y="1122353"/>
                    <a:pt x="9178253" y="1141500"/>
                    <a:pt x="9127108" y="1160647"/>
                  </a:cubicBezTo>
                  <a:lnTo>
                    <a:pt x="9054986" y="1183481"/>
                  </a:lnTo>
                  <a:lnTo>
                    <a:pt x="9121610" y="1178779"/>
                  </a:lnTo>
                  <a:cubicBezTo>
                    <a:pt x="9244643" y="1166906"/>
                    <a:pt x="9338059" y="1153053"/>
                    <a:pt x="9532733" y="1177471"/>
                  </a:cubicBezTo>
                  <a:lnTo>
                    <a:pt x="9602182" y="1182538"/>
                  </a:lnTo>
                  <a:lnTo>
                    <a:pt x="9531334" y="1160326"/>
                  </a:lnTo>
                  <a:cubicBezTo>
                    <a:pt x="9467529" y="1133681"/>
                    <a:pt x="9398840" y="1120745"/>
                    <a:pt x="9329711" y="1122353"/>
                  </a:cubicBezTo>
                  <a:close/>
                  <a:moveTo>
                    <a:pt x="5275263" y="1122353"/>
                  </a:moveTo>
                  <a:cubicBezTo>
                    <a:pt x="5174691" y="1122353"/>
                    <a:pt x="5123806" y="1141500"/>
                    <a:pt x="5072660" y="1160647"/>
                  </a:cubicBezTo>
                  <a:lnTo>
                    <a:pt x="5000538" y="1183481"/>
                  </a:lnTo>
                  <a:lnTo>
                    <a:pt x="5067164" y="1178779"/>
                  </a:lnTo>
                  <a:cubicBezTo>
                    <a:pt x="5190198" y="1166906"/>
                    <a:pt x="5283613" y="1153053"/>
                    <a:pt x="5478286" y="1177471"/>
                  </a:cubicBezTo>
                  <a:lnTo>
                    <a:pt x="5547735" y="1182538"/>
                  </a:lnTo>
                  <a:lnTo>
                    <a:pt x="5476887" y="1160326"/>
                  </a:lnTo>
                  <a:cubicBezTo>
                    <a:pt x="5413082" y="1133681"/>
                    <a:pt x="5344392" y="1120745"/>
                    <a:pt x="5275263" y="1122353"/>
                  </a:cubicBezTo>
                  <a:close/>
                  <a:moveTo>
                    <a:pt x="1220815" y="1122353"/>
                  </a:moveTo>
                  <a:cubicBezTo>
                    <a:pt x="1120243" y="1122353"/>
                    <a:pt x="1069358" y="1141500"/>
                    <a:pt x="1018212" y="1160647"/>
                  </a:cubicBezTo>
                  <a:lnTo>
                    <a:pt x="946090" y="1183481"/>
                  </a:lnTo>
                  <a:lnTo>
                    <a:pt x="1012717" y="1178779"/>
                  </a:lnTo>
                  <a:cubicBezTo>
                    <a:pt x="1135750" y="1166906"/>
                    <a:pt x="1229166" y="1153053"/>
                    <a:pt x="1423840" y="1177471"/>
                  </a:cubicBezTo>
                  <a:lnTo>
                    <a:pt x="1493286" y="1182538"/>
                  </a:lnTo>
                  <a:lnTo>
                    <a:pt x="1422439" y="1160326"/>
                  </a:lnTo>
                  <a:cubicBezTo>
                    <a:pt x="1358634" y="1133681"/>
                    <a:pt x="1289944" y="1120745"/>
                    <a:pt x="1220815" y="1122353"/>
                  </a:cubicBezTo>
                  <a:close/>
                  <a:moveTo>
                    <a:pt x="11768783" y="1121872"/>
                  </a:moveTo>
                  <a:cubicBezTo>
                    <a:pt x="11668130" y="1121872"/>
                    <a:pt x="11617225" y="1141000"/>
                    <a:pt x="11566069" y="1160137"/>
                  </a:cubicBezTo>
                  <a:lnTo>
                    <a:pt x="11491168" y="1183843"/>
                  </a:lnTo>
                  <a:lnTo>
                    <a:pt x="11607395" y="1172648"/>
                  </a:lnTo>
                  <a:cubicBezTo>
                    <a:pt x="11657772" y="1167928"/>
                    <a:pt x="11710941" y="1164121"/>
                    <a:pt x="11769461" y="1164121"/>
                  </a:cubicBezTo>
                  <a:cubicBezTo>
                    <a:pt x="11845370" y="1164121"/>
                    <a:pt x="11892959" y="1167696"/>
                    <a:pt x="11933469" y="1172165"/>
                  </a:cubicBezTo>
                  <a:lnTo>
                    <a:pt x="12049920" y="1185011"/>
                  </a:lnTo>
                  <a:lnTo>
                    <a:pt x="11971185" y="1160087"/>
                  </a:lnTo>
                  <a:cubicBezTo>
                    <a:pt x="11920120" y="1140980"/>
                    <a:pt x="11869274" y="1121872"/>
                    <a:pt x="11768783" y="1121872"/>
                  </a:cubicBezTo>
                  <a:close/>
                  <a:moveTo>
                    <a:pt x="7714335" y="1121872"/>
                  </a:moveTo>
                  <a:cubicBezTo>
                    <a:pt x="7613683" y="1121872"/>
                    <a:pt x="7562777" y="1141000"/>
                    <a:pt x="7511621" y="1160137"/>
                  </a:cubicBezTo>
                  <a:lnTo>
                    <a:pt x="7436721" y="1183843"/>
                  </a:lnTo>
                  <a:lnTo>
                    <a:pt x="7552948" y="1172648"/>
                  </a:lnTo>
                  <a:cubicBezTo>
                    <a:pt x="7603325" y="1167928"/>
                    <a:pt x="7656494" y="1164121"/>
                    <a:pt x="7715014" y="1164121"/>
                  </a:cubicBezTo>
                  <a:cubicBezTo>
                    <a:pt x="7790923" y="1164121"/>
                    <a:pt x="7838512" y="1167696"/>
                    <a:pt x="7879021" y="1172165"/>
                  </a:cubicBezTo>
                  <a:lnTo>
                    <a:pt x="7995108" y="1184971"/>
                  </a:lnTo>
                  <a:lnTo>
                    <a:pt x="7935995" y="1167215"/>
                  </a:lnTo>
                  <a:cubicBezTo>
                    <a:pt x="7877608" y="1146055"/>
                    <a:pt x="7827388" y="1121872"/>
                    <a:pt x="7714335" y="1121872"/>
                  </a:cubicBezTo>
                  <a:close/>
                  <a:moveTo>
                    <a:pt x="3659887" y="1121872"/>
                  </a:moveTo>
                  <a:cubicBezTo>
                    <a:pt x="3559235" y="1121872"/>
                    <a:pt x="3508330" y="1141000"/>
                    <a:pt x="3457174" y="1160137"/>
                  </a:cubicBezTo>
                  <a:lnTo>
                    <a:pt x="3382273" y="1183843"/>
                  </a:lnTo>
                  <a:lnTo>
                    <a:pt x="3498501" y="1172648"/>
                  </a:lnTo>
                  <a:cubicBezTo>
                    <a:pt x="3548878" y="1167928"/>
                    <a:pt x="3602047" y="1164121"/>
                    <a:pt x="3660567" y="1164121"/>
                  </a:cubicBezTo>
                  <a:cubicBezTo>
                    <a:pt x="3736476" y="1164121"/>
                    <a:pt x="3784065" y="1167696"/>
                    <a:pt x="3824575" y="1172165"/>
                  </a:cubicBezTo>
                  <a:lnTo>
                    <a:pt x="3940660" y="1184970"/>
                  </a:lnTo>
                  <a:lnTo>
                    <a:pt x="3881548" y="1167215"/>
                  </a:lnTo>
                  <a:cubicBezTo>
                    <a:pt x="3823161" y="1146055"/>
                    <a:pt x="3772941" y="1121872"/>
                    <a:pt x="3659887" y="1121872"/>
                  </a:cubicBezTo>
                  <a:close/>
                  <a:moveTo>
                    <a:pt x="8515700" y="1111491"/>
                  </a:moveTo>
                  <a:cubicBezTo>
                    <a:pt x="8489398" y="1115408"/>
                    <a:pt x="8438073" y="1101258"/>
                    <a:pt x="8313917" y="1155780"/>
                  </a:cubicBezTo>
                  <a:lnTo>
                    <a:pt x="8298950" y="1161764"/>
                  </a:lnTo>
                  <a:lnTo>
                    <a:pt x="8351067" y="1147377"/>
                  </a:lnTo>
                  <a:cubicBezTo>
                    <a:pt x="8391928" y="1136135"/>
                    <a:pt x="8439891" y="1127141"/>
                    <a:pt x="8515860" y="1127141"/>
                  </a:cubicBezTo>
                  <a:cubicBezTo>
                    <a:pt x="8542882" y="1130019"/>
                    <a:pt x="8594447" y="1119705"/>
                    <a:pt x="8720442" y="1159119"/>
                  </a:cubicBezTo>
                  <a:lnTo>
                    <a:pt x="8731252" y="1161826"/>
                  </a:lnTo>
                  <a:lnTo>
                    <a:pt x="8678925" y="1139721"/>
                  </a:lnTo>
                  <a:cubicBezTo>
                    <a:pt x="8638280" y="1124037"/>
                    <a:pt x="8590830" y="1111491"/>
                    <a:pt x="8515700" y="1111491"/>
                  </a:cubicBezTo>
                  <a:close/>
                  <a:moveTo>
                    <a:pt x="4461253" y="1111491"/>
                  </a:moveTo>
                  <a:cubicBezTo>
                    <a:pt x="4434951" y="1115408"/>
                    <a:pt x="4383626" y="1101258"/>
                    <a:pt x="4259470" y="1155780"/>
                  </a:cubicBezTo>
                  <a:lnTo>
                    <a:pt x="4244501" y="1161764"/>
                  </a:lnTo>
                  <a:lnTo>
                    <a:pt x="4296619" y="1147377"/>
                  </a:lnTo>
                  <a:cubicBezTo>
                    <a:pt x="4337480" y="1136135"/>
                    <a:pt x="4385444" y="1127141"/>
                    <a:pt x="4461412" y="1127141"/>
                  </a:cubicBezTo>
                  <a:cubicBezTo>
                    <a:pt x="4488434" y="1130019"/>
                    <a:pt x="4539999" y="1119705"/>
                    <a:pt x="4665994" y="1159119"/>
                  </a:cubicBezTo>
                  <a:lnTo>
                    <a:pt x="4676805" y="1161826"/>
                  </a:lnTo>
                  <a:lnTo>
                    <a:pt x="4624477" y="1139721"/>
                  </a:lnTo>
                  <a:cubicBezTo>
                    <a:pt x="4583833" y="1124037"/>
                    <a:pt x="4536382" y="1111491"/>
                    <a:pt x="4461253" y="1111491"/>
                  </a:cubicBezTo>
                  <a:close/>
                  <a:moveTo>
                    <a:pt x="406806" y="1111491"/>
                  </a:moveTo>
                  <a:cubicBezTo>
                    <a:pt x="380504" y="1115408"/>
                    <a:pt x="329179" y="1101258"/>
                    <a:pt x="205022" y="1155780"/>
                  </a:cubicBezTo>
                  <a:lnTo>
                    <a:pt x="178888" y="1165487"/>
                  </a:lnTo>
                  <a:lnTo>
                    <a:pt x="202902" y="1159120"/>
                  </a:lnTo>
                  <a:cubicBezTo>
                    <a:pt x="254168" y="1143130"/>
                    <a:pt x="305673" y="1127141"/>
                    <a:pt x="406964" y="1127141"/>
                  </a:cubicBezTo>
                  <a:cubicBezTo>
                    <a:pt x="433986" y="1130019"/>
                    <a:pt x="485551" y="1119705"/>
                    <a:pt x="611546" y="1159119"/>
                  </a:cubicBezTo>
                  <a:lnTo>
                    <a:pt x="622358" y="1161826"/>
                  </a:lnTo>
                  <a:lnTo>
                    <a:pt x="570030" y="1139721"/>
                  </a:lnTo>
                  <a:cubicBezTo>
                    <a:pt x="529385" y="1124037"/>
                    <a:pt x="481935" y="1111491"/>
                    <a:pt x="406806" y="1111491"/>
                  </a:cubicBezTo>
                  <a:close/>
                  <a:moveTo>
                    <a:pt x="10141961" y="1110352"/>
                  </a:moveTo>
                  <a:cubicBezTo>
                    <a:pt x="10029537" y="1110352"/>
                    <a:pt x="9979061" y="1138658"/>
                    <a:pt x="9920316" y="1163425"/>
                  </a:cubicBezTo>
                  <a:lnTo>
                    <a:pt x="9897164" y="1171519"/>
                  </a:lnTo>
                  <a:lnTo>
                    <a:pt x="9938340" y="1162356"/>
                  </a:lnTo>
                  <a:cubicBezTo>
                    <a:pt x="9989565" y="1148935"/>
                    <a:pt x="10040991" y="1135504"/>
                    <a:pt x="10142362" y="1135464"/>
                  </a:cubicBezTo>
                  <a:cubicBezTo>
                    <a:pt x="10243653" y="1135464"/>
                    <a:pt x="10294858" y="1148855"/>
                    <a:pt x="10345894" y="1162246"/>
                  </a:cubicBezTo>
                  <a:lnTo>
                    <a:pt x="10392361" y="1172595"/>
                  </a:lnTo>
                  <a:lnTo>
                    <a:pt x="10343424" y="1154642"/>
                  </a:lnTo>
                  <a:cubicBezTo>
                    <a:pt x="10293858" y="1132816"/>
                    <a:pt x="10242692" y="1110352"/>
                    <a:pt x="10141961" y="1110352"/>
                  </a:cubicBezTo>
                  <a:close/>
                  <a:moveTo>
                    <a:pt x="6087513" y="1110352"/>
                  </a:moveTo>
                  <a:cubicBezTo>
                    <a:pt x="5975090" y="1110352"/>
                    <a:pt x="5924614" y="1138658"/>
                    <a:pt x="5865868" y="1163425"/>
                  </a:cubicBezTo>
                  <a:lnTo>
                    <a:pt x="5842717" y="1171518"/>
                  </a:lnTo>
                  <a:lnTo>
                    <a:pt x="5883892" y="1162356"/>
                  </a:lnTo>
                  <a:cubicBezTo>
                    <a:pt x="5935118" y="1148935"/>
                    <a:pt x="5986543" y="1135504"/>
                    <a:pt x="6087914" y="1135464"/>
                  </a:cubicBezTo>
                  <a:cubicBezTo>
                    <a:pt x="6189205" y="1135464"/>
                    <a:pt x="6240410" y="1148855"/>
                    <a:pt x="6291446" y="1162246"/>
                  </a:cubicBezTo>
                  <a:lnTo>
                    <a:pt x="6337915" y="1172596"/>
                  </a:lnTo>
                  <a:lnTo>
                    <a:pt x="6288977" y="1154642"/>
                  </a:lnTo>
                  <a:cubicBezTo>
                    <a:pt x="6239410" y="1132816"/>
                    <a:pt x="6188245" y="1110352"/>
                    <a:pt x="6087513" y="1110352"/>
                  </a:cubicBezTo>
                  <a:close/>
                  <a:moveTo>
                    <a:pt x="2033065" y="1110352"/>
                  </a:moveTo>
                  <a:cubicBezTo>
                    <a:pt x="1920641" y="1110352"/>
                    <a:pt x="1870166" y="1138658"/>
                    <a:pt x="1811420" y="1163425"/>
                  </a:cubicBezTo>
                  <a:lnTo>
                    <a:pt x="1788269" y="1171518"/>
                  </a:lnTo>
                  <a:lnTo>
                    <a:pt x="1829444" y="1162356"/>
                  </a:lnTo>
                  <a:cubicBezTo>
                    <a:pt x="1880669" y="1148935"/>
                    <a:pt x="1932095" y="1135504"/>
                    <a:pt x="2033466" y="1135464"/>
                  </a:cubicBezTo>
                  <a:cubicBezTo>
                    <a:pt x="2134758" y="1135464"/>
                    <a:pt x="2185963" y="1148855"/>
                    <a:pt x="2236999" y="1162246"/>
                  </a:cubicBezTo>
                  <a:lnTo>
                    <a:pt x="2283467" y="1172596"/>
                  </a:lnTo>
                  <a:lnTo>
                    <a:pt x="2234529" y="1154642"/>
                  </a:lnTo>
                  <a:cubicBezTo>
                    <a:pt x="2184963" y="1132816"/>
                    <a:pt x="2133797" y="1110352"/>
                    <a:pt x="2033065" y="1110352"/>
                  </a:cubicBezTo>
                  <a:close/>
                  <a:moveTo>
                    <a:pt x="7964162" y="1107612"/>
                  </a:moveTo>
                  <a:lnTo>
                    <a:pt x="7969048" y="1114053"/>
                  </a:lnTo>
                  <a:lnTo>
                    <a:pt x="7969592" y="1114579"/>
                  </a:lnTo>
                  <a:close/>
                  <a:moveTo>
                    <a:pt x="3909699" y="1107591"/>
                  </a:moveTo>
                  <a:lnTo>
                    <a:pt x="3914601" y="1114053"/>
                  </a:lnTo>
                  <a:lnTo>
                    <a:pt x="3915146" y="1114581"/>
                  </a:lnTo>
                  <a:close/>
                  <a:moveTo>
                    <a:pt x="10363715" y="1092801"/>
                  </a:moveTo>
                  <a:lnTo>
                    <a:pt x="10386110" y="1117424"/>
                  </a:lnTo>
                  <a:lnTo>
                    <a:pt x="10392009" y="1122491"/>
                  </a:lnTo>
                  <a:close/>
                  <a:moveTo>
                    <a:pt x="6309260" y="1092793"/>
                  </a:moveTo>
                  <a:lnTo>
                    <a:pt x="6331663" y="1117424"/>
                  </a:lnTo>
                  <a:lnTo>
                    <a:pt x="6337562" y="1122492"/>
                  </a:lnTo>
                  <a:close/>
                  <a:moveTo>
                    <a:pt x="2254807" y="1092787"/>
                  </a:moveTo>
                  <a:lnTo>
                    <a:pt x="2277216" y="1117424"/>
                  </a:lnTo>
                  <a:lnTo>
                    <a:pt x="2283117" y="1122494"/>
                  </a:lnTo>
                  <a:close/>
                  <a:moveTo>
                    <a:pt x="8515501" y="1085989"/>
                  </a:moveTo>
                  <a:cubicBezTo>
                    <a:pt x="8489519" y="1090865"/>
                    <a:pt x="8437873" y="1072957"/>
                    <a:pt x="8314197" y="1142830"/>
                  </a:cubicBezTo>
                  <a:lnTo>
                    <a:pt x="8292380" y="1154045"/>
                  </a:lnTo>
                  <a:lnTo>
                    <a:pt x="8330534" y="1138218"/>
                  </a:lnTo>
                  <a:cubicBezTo>
                    <a:pt x="8376208" y="1118989"/>
                    <a:pt x="8426886" y="1101896"/>
                    <a:pt x="8515621" y="1101896"/>
                  </a:cubicBezTo>
                  <a:cubicBezTo>
                    <a:pt x="8540883" y="1105654"/>
                    <a:pt x="8594767" y="1091584"/>
                    <a:pt x="8720602" y="1146827"/>
                  </a:cubicBezTo>
                  <a:lnTo>
                    <a:pt x="8730302" y="1150429"/>
                  </a:lnTo>
                  <a:lnTo>
                    <a:pt x="8678652" y="1122262"/>
                  </a:lnTo>
                  <a:cubicBezTo>
                    <a:pt x="8638189" y="1102110"/>
                    <a:pt x="8590870" y="1085989"/>
                    <a:pt x="8515501" y="1085989"/>
                  </a:cubicBezTo>
                  <a:close/>
                  <a:moveTo>
                    <a:pt x="4461053" y="1085989"/>
                  </a:moveTo>
                  <a:cubicBezTo>
                    <a:pt x="4435072" y="1090865"/>
                    <a:pt x="4383426" y="1072957"/>
                    <a:pt x="4259750" y="1142830"/>
                  </a:cubicBezTo>
                  <a:lnTo>
                    <a:pt x="4237932" y="1154046"/>
                  </a:lnTo>
                  <a:lnTo>
                    <a:pt x="4276086" y="1138218"/>
                  </a:lnTo>
                  <a:cubicBezTo>
                    <a:pt x="4321760" y="1118989"/>
                    <a:pt x="4372438" y="1101896"/>
                    <a:pt x="4461174" y="1101896"/>
                  </a:cubicBezTo>
                  <a:cubicBezTo>
                    <a:pt x="4486436" y="1105654"/>
                    <a:pt x="4540320" y="1091584"/>
                    <a:pt x="4666155" y="1146827"/>
                  </a:cubicBezTo>
                  <a:lnTo>
                    <a:pt x="4675855" y="1150430"/>
                  </a:lnTo>
                  <a:lnTo>
                    <a:pt x="4624205" y="1122262"/>
                  </a:lnTo>
                  <a:cubicBezTo>
                    <a:pt x="4583742" y="1102110"/>
                    <a:pt x="4536422" y="1085989"/>
                    <a:pt x="4461053" y="1085989"/>
                  </a:cubicBezTo>
                  <a:close/>
                  <a:moveTo>
                    <a:pt x="406606" y="1085989"/>
                  </a:moveTo>
                  <a:cubicBezTo>
                    <a:pt x="380624" y="1090865"/>
                    <a:pt x="328978" y="1072957"/>
                    <a:pt x="205302" y="1142830"/>
                  </a:cubicBezTo>
                  <a:lnTo>
                    <a:pt x="181126" y="1154378"/>
                  </a:lnTo>
                  <a:lnTo>
                    <a:pt x="202273" y="1146547"/>
                  </a:lnTo>
                  <a:cubicBezTo>
                    <a:pt x="253609" y="1124221"/>
                    <a:pt x="305314" y="1101896"/>
                    <a:pt x="406726" y="1101896"/>
                  </a:cubicBezTo>
                  <a:cubicBezTo>
                    <a:pt x="431988" y="1105654"/>
                    <a:pt x="485872" y="1091584"/>
                    <a:pt x="611706" y="1146827"/>
                  </a:cubicBezTo>
                  <a:lnTo>
                    <a:pt x="621409" y="1150430"/>
                  </a:lnTo>
                  <a:lnTo>
                    <a:pt x="569757" y="1122262"/>
                  </a:lnTo>
                  <a:cubicBezTo>
                    <a:pt x="529294" y="1102110"/>
                    <a:pt x="481975" y="1085989"/>
                    <a:pt x="406606" y="1085989"/>
                  </a:cubicBezTo>
                  <a:close/>
                  <a:moveTo>
                    <a:pt x="10141882" y="1075275"/>
                  </a:moveTo>
                  <a:cubicBezTo>
                    <a:pt x="10028244" y="1075275"/>
                    <a:pt x="9978653" y="1114913"/>
                    <a:pt x="9920502" y="1149596"/>
                  </a:cubicBezTo>
                  <a:lnTo>
                    <a:pt x="9898882" y="1160247"/>
                  </a:lnTo>
                  <a:lnTo>
                    <a:pt x="9937059" y="1146247"/>
                  </a:lnTo>
                  <a:cubicBezTo>
                    <a:pt x="9987505" y="1124102"/>
                    <a:pt x="10039630" y="1101159"/>
                    <a:pt x="10142121" y="1101159"/>
                  </a:cubicBezTo>
                  <a:cubicBezTo>
                    <a:pt x="10243333" y="1101159"/>
                    <a:pt x="10294778" y="1123484"/>
                    <a:pt x="10345983" y="1145809"/>
                  </a:cubicBezTo>
                  <a:lnTo>
                    <a:pt x="10381398" y="1158935"/>
                  </a:lnTo>
                  <a:lnTo>
                    <a:pt x="10342865" y="1137233"/>
                  </a:lnTo>
                  <a:cubicBezTo>
                    <a:pt x="10291140" y="1105255"/>
                    <a:pt x="10242294" y="1075275"/>
                    <a:pt x="10141882" y="1075275"/>
                  </a:cubicBezTo>
                  <a:close/>
                  <a:moveTo>
                    <a:pt x="6087434" y="1075275"/>
                  </a:moveTo>
                  <a:cubicBezTo>
                    <a:pt x="5973796" y="1075275"/>
                    <a:pt x="5924206" y="1114913"/>
                    <a:pt x="5866055" y="1149596"/>
                  </a:cubicBezTo>
                  <a:lnTo>
                    <a:pt x="5844436" y="1160247"/>
                  </a:lnTo>
                  <a:lnTo>
                    <a:pt x="5882611" y="1146247"/>
                  </a:lnTo>
                  <a:cubicBezTo>
                    <a:pt x="5933057" y="1124102"/>
                    <a:pt x="5985182" y="1101159"/>
                    <a:pt x="6087674" y="1101159"/>
                  </a:cubicBezTo>
                  <a:cubicBezTo>
                    <a:pt x="6188885" y="1101159"/>
                    <a:pt x="6240330" y="1123484"/>
                    <a:pt x="6291535" y="1145809"/>
                  </a:cubicBezTo>
                  <a:lnTo>
                    <a:pt x="6326952" y="1158936"/>
                  </a:lnTo>
                  <a:lnTo>
                    <a:pt x="6288418" y="1137233"/>
                  </a:lnTo>
                  <a:cubicBezTo>
                    <a:pt x="6236692" y="1105255"/>
                    <a:pt x="6187846" y="1075275"/>
                    <a:pt x="6087434" y="1075275"/>
                  </a:cubicBezTo>
                  <a:close/>
                  <a:moveTo>
                    <a:pt x="2032987" y="1075275"/>
                  </a:moveTo>
                  <a:cubicBezTo>
                    <a:pt x="1919349" y="1075275"/>
                    <a:pt x="1869758" y="1114913"/>
                    <a:pt x="1811607" y="1149596"/>
                  </a:cubicBezTo>
                  <a:lnTo>
                    <a:pt x="1789989" y="1160246"/>
                  </a:lnTo>
                  <a:lnTo>
                    <a:pt x="1828163" y="1146247"/>
                  </a:lnTo>
                  <a:cubicBezTo>
                    <a:pt x="1878609" y="1124102"/>
                    <a:pt x="1930734" y="1101159"/>
                    <a:pt x="2033225" y="1101159"/>
                  </a:cubicBezTo>
                  <a:cubicBezTo>
                    <a:pt x="2134437" y="1101159"/>
                    <a:pt x="2185883" y="1123484"/>
                    <a:pt x="2237088" y="1145809"/>
                  </a:cubicBezTo>
                  <a:lnTo>
                    <a:pt x="2272504" y="1158935"/>
                  </a:lnTo>
                  <a:lnTo>
                    <a:pt x="2233971" y="1137233"/>
                  </a:lnTo>
                  <a:cubicBezTo>
                    <a:pt x="2182246" y="1105255"/>
                    <a:pt x="2133398" y="1075275"/>
                    <a:pt x="2032987" y="1075275"/>
                  </a:cubicBezTo>
                  <a:close/>
                  <a:moveTo>
                    <a:pt x="9328990" y="1072377"/>
                  </a:moveTo>
                  <a:cubicBezTo>
                    <a:pt x="9215352" y="1072377"/>
                    <a:pt x="9165762" y="1112850"/>
                    <a:pt x="9107610" y="1148264"/>
                  </a:cubicBezTo>
                  <a:lnTo>
                    <a:pt x="9062086" y="1171164"/>
                  </a:lnTo>
                  <a:lnTo>
                    <a:pt x="9125259" y="1151083"/>
                  </a:lnTo>
                  <a:cubicBezTo>
                    <a:pt x="9176394" y="1131946"/>
                    <a:pt x="9227779" y="1112799"/>
                    <a:pt x="9329390" y="1112759"/>
                  </a:cubicBezTo>
                  <a:cubicBezTo>
                    <a:pt x="9430762" y="1112759"/>
                    <a:pt x="9482047" y="1131866"/>
                    <a:pt x="9533113" y="1150974"/>
                  </a:cubicBezTo>
                  <a:lnTo>
                    <a:pt x="9595713" y="1170869"/>
                  </a:lnTo>
                  <a:lnTo>
                    <a:pt x="9550119" y="1147979"/>
                  </a:lnTo>
                  <a:cubicBezTo>
                    <a:pt x="9492064" y="1112698"/>
                    <a:pt x="9442538" y="1072377"/>
                    <a:pt x="9328990" y="1072377"/>
                  </a:cubicBezTo>
                  <a:close/>
                  <a:moveTo>
                    <a:pt x="5274542" y="1072377"/>
                  </a:moveTo>
                  <a:cubicBezTo>
                    <a:pt x="5160905" y="1072377"/>
                    <a:pt x="5111314" y="1112850"/>
                    <a:pt x="5053163" y="1148264"/>
                  </a:cubicBezTo>
                  <a:lnTo>
                    <a:pt x="5007640" y="1171164"/>
                  </a:lnTo>
                  <a:lnTo>
                    <a:pt x="5070811" y="1151083"/>
                  </a:lnTo>
                  <a:cubicBezTo>
                    <a:pt x="5121947" y="1131946"/>
                    <a:pt x="5173332" y="1112799"/>
                    <a:pt x="5274943" y="1112759"/>
                  </a:cubicBezTo>
                  <a:cubicBezTo>
                    <a:pt x="5376315" y="1112759"/>
                    <a:pt x="5427600" y="1131866"/>
                    <a:pt x="5478666" y="1150974"/>
                  </a:cubicBezTo>
                  <a:lnTo>
                    <a:pt x="5541268" y="1170869"/>
                  </a:lnTo>
                  <a:lnTo>
                    <a:pt x="5495672" y="1147979"/>
                  </a:lnTo>
                  <a:cubicBezTo>
                    <a:pt x="5437617" y="1112698"/>
                    <a:pt x="5388091" y="1072377"/>
                    <a:pt x="5274542" y="1072377"/>
                  </a:cubicBezTo>
                  <a:close/>
                  <a:moveTo>
                    <a:pt x="1220094" y="1072377"/>
                  </a:moveTo>
                  <a:cubicBezTo>
                    <a:pt x="1106456" y="1072377"/>
                    <a:pt x="1056866" y="1112850"/>
                    <a:pt x="998715" y="1148264"/>
                  </a:cubicBezTo>
                  <a:lnTo>
                    <a:pt x="953192" y="1171164"/>
                  </a:lnTo>
                  <a:lnTo>
                    <a:pt x="1016364" y="1151083"/>
                  </a:lnTo>
                  <a:cubicBezTo>
                    <a:pt x="1067499" y="1131946"/>
                    <a:pt x="1118884" y="1112799"/>
                    <a:pt x="1220495" y="1112759"/>
                  </a:cubicBezTo>
                  <a:cubicBezTo>
                    <a:pt x="1321867" y="1112759"/>
                    <a:pt x="1373153" y="1131866"/>
                    <a:pt x="1424218" y="1150974"/>
                  </a:cubicBezTo>
                  <a:lnTo>
                    <a:pt x="1486819" y="1170869"/>
                  </a:lnTo>
                  <a:lnTo>
                    <a:pt x="1441224" y="1147979"/>
                  </a:lnTo>
                  <a:cubicBezTo>
                    <a:pt x="1383169" y="1112698"/>
                    <a:pt x="1333643" y="1072377"/>
                    <a:pt x="1220094" y="1072377"/>
                  </a:cubicBezTo>
                  <a:close/>
                  <a:moveTo>
                    <a:pt x="11768781" y="1071578"/>
                  </a:moveTo>
                  <a:cubicBezTo>
                    <a:pt x="11655098" y="1071578"/>
                    <a:pt x="11605514" y="1112051"/>
                    <a:pt x="11547362" y="1147465"/>
                  </a:cubicBezTo>
                  <a:lnTo>
                    <a:pt x="11502419" y="1170071"/>
                  </a:lnTo>
                  <a:lnTo>
                    <a:pt x="11563801" y="1150813"/>
                  </a:lnTo>
                  <a:cubicBezTo>
                    <a:pt x="11628693" y="1123807"/>
                    <a:pt x="11698518" y="1110680"/>
                    <a:pt x="11768783" y="1112279"/>
                  </a:cubicBezTo>
                  <a:cubicBezTo>
                    <a:pt x="11870154" y="1112279"/>
                    <a:pt x="11921439" y="1131386"/>
                    <a:pt x="11972505" y="1150493"/>
                  </a:cubicBezTo>
                  <a:lnTo>
                    <a:pt x="12035985" y="1170668"/>
                  </a:lnTo>
                  <a:lnTo>
                    <a:pt x="11989924" y="1147465"/>
                  </a:lnTo>
                  <a:cubicBezTo>
                    <a:pt x="11931855" y="1112051"/>
                    <a:pt x="11882329" y="1071578"/>
                    <a:pt x="11768781" y="1071578"/>
                  </a:cubicBezTo>
                  <a:close/>
                  <a:moveTo>
                    <a:pt x="7714333" y="1071578"/>
                  </a:moveTo>
                  <a:cubicBezTo>
                    <a:pt x="7600651" y="1071578"/>
                    <a:pt x="7551066" y="1112051"/>
                    <a:pt x="7492914" y="1147465"/>
                  </a:cubicBezTo>
                  <a:lnTo>
                    <a:pt x="7447972" y="1170071"/>
                  </a:lnTo>
                  <a:lnTo>
                    <a:pt x="7509353" y="1150813"/>
                  </a:lnTo>
                  <a:cubicBezTo>
                    <a:pt x="7574245" y="1123807"/>
                    <a:pt x="7644070" y="1110680"/>
                    <a:pt x="7714335" y="1112279"/>
                  </a:cubicBezTo>
                  <a:cubicBezTo>
                    <a:pt x="7866392" y="1112279"/>
                    <a:pt x="7905756" y="1155270"/>
                    <a:pt x="8000724" y="1176765"/>
                  </a:cubicBezTo>
                  <a:lnTo>
                    <a:pt x="8002097" y="1176902"/>
                  </a:lnTo>
                  <a:lnTo>
                    <a:pt x="7965559" y="1164539"/>
                  </a:lnTo>
                  <a:cubicBezTo>
                    <a:pt x="7892138" y="1126666"/>
                    <a:pt x="7846807" y="1071578"/>
                    <a:pt x="7714333" y="1071578"/>
                  </a:cubicBezTo>
                  <a:close/>
                  <a:moveTo>
                    <a:pt x="3659886" y="1071578"/>
                  </a:moveTo>
                  <a:cubicBezTo>
                    <a:pt x="3546203" y="1071578"/>
                    <a:pt x="3496619" y="1112051"/>
                    <a:pt x="3438467" y="1147465"/>
                  </a:cubicBezTo>
                  <a:lnTo>
                    <a:pt x="3393524" y="1170071"/>
                  </a:lnTo>
                  <a:lnTo>
                    <a:pt x="3454906" y="1150813"/>
                  </a:lnTo>
                  <a:cubicBezTo>
                    <a:pt x="3519797" y="1123807"/>
                    <a:pt x="3589622" y="1110680"/>
                    <a:pt x="3659887" y="1112279"/>
                  </a:cubicBezTo>
                  <a:cubicBezTo>
                    <a:pt x="3811944" y="1112279"/>
                    <a:pt x="3851308" y="1155270"/>
                    <a:pt x="3946276" y="1176765"/>
                  </a:cubicBezTo>
                  <a:lnTo>
                    <a:pt x="3947650" y="1176902"/>
                  </a:lnTo>
                  <a:lnTo>
                    <a:pt x="3911112" y="1164539"/>
                  </a:lnTo>
                  <a:cubicBezTo>
                    <a:pt x="3837690" y="1126666"/>
                    <a:pt x="3792359" y="1071578"/>
                    <a:pt x="3659886" y="1071578"/>
                  </a:cubicBezTo>
                  <a:close/>
                  <a:moveTo>
                    <a:pt x="8516140" y="1060485"/>
                  </a:moveTo>
                  <a:cubicBezTo>
                    <a:pt x="8438742" y="1060516"/>
                    <a:pt x="8390973" y="1081084"/>
                    <a:pt x="8349986" y="1106461"/>
                  </a:cubicBezTo>
                  <a:lnTo>
                    <a:pt x="8304727" y="1136793"/>
                  </a:lnTo>
                  <a:lnTo>
                    <a:pt x="8330335" y="1123089"/>
                  </a:lnTo>
                  <a:cubicBezTo>
                    <a:pt x="8375857" y="1098368"/>
                    <a:pt x="8426461" y="1076394"/>
                    <a:pt x="8515581" y="1076394"/>
                  </a:cubicBezTo>
                  <a:cubicBezTo>
                    <a:pt x="8542043" y="1081351"/>
                    <a:pt x="8594727" y="1063044"/>
                    <a:pt x="8720962" y="1134276"/>
                  </a:cubicBezTo>
                  <a:lnTo>
                    <a:pt x="8728965" y="1138097"/>
                  </a:lnTo>
                  <a:lnTo>
                    <a:pt x="8679333" y="1104853"/>
                  </a:lnTo>
                  <a:cubicBezTo>
                    <a:pt x="8639020" y="1080204"/>
                    <a:pt x="8591779" y="1060485"/>
                    <a:pt x="8516140" y="1060485"/>
                  </a:cubicBezTo>
                  <a:close/>
                  <a:moveTo>
                    <a:pt x="4461693" y="1060485"/>
                  </a:moveTo>
                  <a:cubicBezTo>
                    <a:pt x="4384295" y="1060516"/>
                    <a:pt x="4336526" y="1081084"/>
                    <a:pt x="4295539" y="1106461"/>
                  </a:cubicBezTo>
                  <a:lnTo>
                    <a:pt x="4250281" y="1136792"/>
                  </a:lnTo>
                  <a:lnTo>
                    <a:pt x="4275887" y="1123089"/>
                  </a:lnTo>
                  <a:cubicBezTo>
                    <a:pt x="4321409" y="1098368"/>
                    <a:pt x="4372013" y="1076394"/>
                    <a:pt x="4461133" y="1076394"/>
                  </a:cubicBezTo>
                  <a:cubicBezTo>
                    <a:pt x="4487597" y="1081351"/>
                    <a:pt x="4540279" y="1063044"/>
                    <a:pt x="4666515" y="1134276"/>
                  </a:cubicBezTo>
                  <a:lnTo>
                    <a:pt x="4674519" y="1138098"/>
                  </a:lnTo>
                  <a:lnTo>
                    <a:pt x="4624887" y="1104853"/>
                  </a:lnTo>
                  <a:cubicBezTo>
                    <a:pt x="4584573" y="1080204"/>
                    <a:pt x="4537333" y="1060485"/>
                    <a:pt x="4461693" y="1060485"/>
                  </a:cubicBezTo>
                  <a:close/>
                  <a:moveTo>
                    <a:pt x="407246" y="1060485"/>
                  </a:moveTo>
                  <a:cubicBezTo>
                    <a:pt x="331427" y="1060515"/>
                    <a:pt x="284040" y="1080253"/>
                    <a:pt x="243610" y="1104913"/>
                  </a:cubicBezTo>
                  <a:lnTo>
                    <a:pt x="196000" y="1136729"/>
                  </a:lnTo>
                  <a:lnTo>
                    <a:pt x="202144" y="1133796"/>
                  </a:lnTo>
                  <a:cubicBezTo>
                    <a:pt x="253289" y="1105095"/>
                    <a:pt x="304834" y="1076394"/>
                    <a:pt x="406686" y="1076394"/>
                  </a:cubicBezTo>
                  <a:cubicBezTo>
                    <a:pt x="433148" y="1081351"/>
                    <a:pt x="485832" y="1063044"/>
                    <a:pt x="612067" y="1134276"/>
                  </a:cubicBezTo>
                  <a:lnTo>
                    <a:pt x="620073" y="1138098"/>
                  </a:lnTo>
                  <a:lnTo>
                    <a:pt x="570439" y="1104853"/>
                  </a:lnTo>
                  <a:cubicBezTo>
                    <a:pt x="530126" y="1080204"/>
                    <a:pt x="482885" y="1060485"/>
                    <a:pt x="407246" y="1060485"/>
                  </a:cubicBezTo>
                  <a:close/>
                  <a:moveTo>
                    <a:pt x="10141761" y="1039539"/>
                  </a:moveTo>
                  <a:cubicBezTo>
                    <a:pt x="10028213" y="1039539"/>
                    <a:pt x="9978789" y="1090484"/>
                    <a:pt x="9920666" y="1135061"/>
                  </a:cubicBezTo>
                  <a:lnTo>
                    <a:pt x="9901803" y="1147001"/>
                  </a:lnTo>
                  <a:lnTo>
                    <a:pt x="9937440" y="1128359"/>
                  </a:lnTo>
                  <a:cubicBezTo>
                    <a:pt x="9988226" y="1097061"/>
                    <a:pt x="10039391" y="1065762"/>
                    <a:pt x="10141962" y="1065762"/>
                  </a:cubicBezTo>
                  <a:cubicBezTo>
                    <a:pt x="10244412" y="1065762"/>
                    <a:pt x="10295558" y="1097041"/>
                    <a:pt x="10346323" y="1128319"/>
                  </a:cubicBezTo>
                  <a:lnTo>
                    <a:pt x="10380015" y="1145941"/>
                  </a:lnTo>
                  <a:lnTo>
                    <a:pt x="10362767" y="1135014"/>
                  </a:lnTo>
                  <a:cubicBezTo>
                    <a:pt x="10304737" y="1090459"/>
                    <a:pt x="10255399" y="1039539"/>
                    <a:pt x="10141761" y="1039539"/>
                  </a:cubicBezTo>
                  <a:close/>
                  <a:moveTo>
                    <a:pt x="6087314" y="1039539"/>
                  </a:moveTo>
                  <a:cubicBezTo>
                    <a:pt x="5973766" y="1039539"/>
                    <a:pt x="5924342" y="1090484"/>
                    <a:pt x="5866219" y="1135061"/>
                  </a:cubicBezTo>
                  <a:lnTo>
                    <a:pt x="5847357" y="1147001"/>
                  </a:lnTo>
                  <a:lnTo>
                    <a:pt x="5882992" y="1128359"/>
                  </a:lnTo>
                  <a:cubicBezTo>
                    <a:pt x="5933778" y="1097061"/>
                    <a:pt x="5984943" y="1065762"/>
                    <a:pt x="6087514" y="1065762"/>
                  </a:cubicBezTo>
                  <a:cubicBezTo>
                    <a:pt x="6189965" y="1065762"/>
                    <a:pt x="6241110" y="1097041"/>
                    <a:pt x="6291876" y="1128319"/>
                  </a:cubicBezTo>
                  <a:lnTo>
                    <a:pt x="6325567" y="1145941"/>
                  </a:lnTo>
                  <a:lnTo>
                    <a:pt x="6308319" y="1135014"/>
                  </a:lnTo>
                  <a:cubicBezTo>
                    <a:pt x="6250289" y="1090459"/>
                    <a:pt x="6200952" y="1039539"/>
                    <a:pt x="6087314" y="1039539"/>
                  </a:cubicBezTo>
                  <a:close/>
                  <a:moveTo>
                    <a:pt x="2032867" y="1039539"/>
                  </a:moveTo>
                  <a:cubicBezTo>
                    <a:pt x="1919318" y="1039539"/>
                    <a:pt x="1869894" y="1090484"/>
                    <a:pt x="1811771" y="1135061"/>
                  </a:cubicBezTo>
                  <a:lnTo>
                    <a:pt x="1792909" y="1147000"/>
                  </a:lnTo>
                  <a:lnTo>
                    <a:pt x="1828544" y="1128359"/>
                  </a:lnTo>
                  <a:cubicBezTo>
                    <a:pt x="1879330" y="1097061"/>
                    <a:pt x="1930496" y="1065762"/>
                    <a:pt x="2033067" y="1065762"/>
                  </a:cubicBezTo>
                  <a:cubicBezTo>
                    <a:pt x="2135518" y="1065762"/>
                    <a:pt x="2186663" y="1097041"/>
                    <a:pt x="2237429" y="1128319"/>
                  </a:cubicBezTo>
                  <a:lnTo>
                    <a:pt x="2271121" y="1145941"/>
                  </a:lnTo>
                  <a:lnTo>
                    <a:pt x="2253872" y="1135014"/>
                  </a:lnTo>
                  <a:cubicBezTo>
                    <a:pt x="2195842" y="1090459"/>
                    <a:pt x="2146506" y="1039539"/>
                    <a:pt x="2032867" y="1039539"/>
                  </a:cubicBezTo>
                  <a:close/>
                  <a:moveTo>
                    <a:pt x="8515980" y="1034983"/>
                  </a:moveTo>
                  <a:cubicBezTo>
                    <a:pt x="8415808" y="1034983"/>
                    <a:pt x="8367042" y="1074956"/>
                    <a:pt x="8315316" y="1116927"/>
                  </a:cubicBezTo>
                  <a:lnTo>
                    <a:pt x="8305330" y="1124309"/>
                  </a:lnTo>
                  <a:lnTo>
                    <a:pt x="8330191" y="1107959"/>
                  </a:lnTo>
                  <a:cubicBezTo>
                    <a:pt x="8375457" y="1077746"/>
                    <a:pt x="8425902" y="1050891"/>
                    <a:pt x="8515581" y="1050891"/>
                  </a:cubicBezTo>
                  <a:cubicBezTo>
                    <a:pt x="8618111" y="1050891"/>
                    <a:pt x="8669317" y="1085947"/>
                    <a:pt x="8720103" y="1121004"/>
                  </a:cubicBezTo>
                  <a:lnTo>
                    <a:pt x="8724111" y="1123354"/>
                  </a:lnTo>
                  <a:lnTo>
                    <a:pt x="8678788" y="1087420"/>
                  </a:lnTo>
                  <a:cubicBezTo>
                    <a:pt x="8638575" y="1058288"/>
                    <a:pt x="8591499" y="1034983"/>
                    <a:pt x="8515980" y="1034983"/>
                  </a:cubicBezTo>
                  <a:close/>
                  <a:moveTo>
                    <a:pt x="4461532" y="1034983"/>
                  </a:moveTo>
                  <a:cubicBezTo>
                    <a:pt x="4361361" y="1034983"/>
                    <a:pt x="4312595" y="1074956"/>
                    <a:pt x="4260868" y="1116927"/>
                  </a:cubicBezTo>
                  <a:lnTo>
                    <a:pt x="4250882" y="1124309"/>
                  </a:lnTo>
                  <a:lnTo>
                    <a:pt x="4275744" y="1107959"/>
                  </a:lnTo>
                  <a:cubicBezTo>
                    <a:pt x="4321009" y="1077746"/>
                    <a:pt x="4371454" y="1050891"/>
                    <a:pt x="4461133" y="1050891"/>
                  </a:cubicBezTo>
                  <a:cubicBezTo>
                    <a:pt x="4563664" y="1050891"/>
                    <a:pt x="4614870" y="1085947"/>
                    <a:pt x="4665655" y="1121004"/>
                  </a:cubicBezTo>
                  <a:lnTo>
                    <a:pt x="4669664" y="1123354"/>
                  </a:lnTo>
                  <a:lnTo>
                    <a:pt x="4624341" y="1087420"/>
                  </a:lnTo>
                  <a:cubicBezTo>
                    <a:pt x="4584127" y="1058288"/>
                    <a:pt x="4537051" y="1034983"/>
                    <a:pt x="4461532" y="1034983"/>
                  </a:cubicBezTo>
                  <a:close/>
                  <a:moveTo>
                    <a:pt x="407085" y="1034983"/>
                  </a:moveTo>
                  <a:cubicBezTo>
                    <a:pt x="306913" y="1034983"/>
                    <a:pt x="258147" y="1074956"/>
                    <a:pt x="206421" y="1116927"/>
                  </a:cubicBezTo>
                  <a:lnTo>
                    <a:pt x="198151" y="1123366"/>
                  </a:lnTo>
                  <a:lnTo>
                    <a:pt x="202114" y="1121044"/>
                  </a:lnTo>
                  <a:cubicBezTo>
                    <a:pt x="252949" y="1085967"/>
                    <a:pt x="304195" y="1050891"/>
                    <a:pt x="406686" y="1050891"/>
                  </a:cubicBezTo>
                  <a:cubicBezTo>
                    <a:pt x="509216" y="1050891"/>
                    <a:pt x="560422" y="1085947"/>
                    <a:pt x="611208" y="1121004"/>
                  </a:cubicBezTo>
                  <a:lnTo>
                    <a:pt x="615217" y="1123354"/>
                  </a:lnTo>
                  <a:lnTo>
                    <a:pt x="569894" y="1087420"/>
                  </a:lnTo>
                  <a:cubicBezTo>
                    <a:pt x="529680" y="1058288"/>
                    <a:pt x="482604" y="1034983"/>
                    <a:pt x="407085" y="1034983"/>
                  </a:cubicBezTo>
                  <a:close/>
                  <a:moveTo>
                    <a:pt x="10956211" y="1028336"/>
                  </a:moveTo>
                  <a:cubicBezTo>
                    <a:pt x="10798568" y="1028386"/>
                    <a:pt x="10767870" y="1128868"/>
                    <a:pt x="10661618" y="1176409"/>
                  </a:cubicBezTo>
                  <a:lnTo>
                    <a:pt x="10636689" y="1183424"/>
                  </a:lnTo>
                  <a:lnTo>
                    <a:pt x="10668693" y="1181074"/>
                  </a:lnTo>
                  <a:cubicBezTo>
                    <a:pt x="10764321" y="1165105"/>
                    <a:pt x="10803355" y="1133161"/>
                    <a:pt x="10956251" y="1133101"/>
                  </a:cubicBezTo>
                  <a:cubicBezTo>
                    <a:pt x="10982793" y="1135580"/>
                    <a:pt x="11035158" y="1126545"/>
                    <a:pt x="11160273" y="1161562"/>
                  </a:cubicBezTo>
                  <a:cubicBezTo>
                    <a:pt x="11188604" y="1169497"/>
                    <a:pt x="11215713" y="1175488"/>
                    <a:pt x="11241921" y="1179897"/>
                  </a:cubicBezTo>
                  <a:lnTo>
                    <a:pt x="11272282" y="1183419"/>
                  </a:lnTo>
                  <a:lnTo>
                    <a:pt x="11240217" y="1171879"/>
                  </a:lnTo>
                  <a:cubicBezTo>
                    <a:pt x="11144469" y="1124031"/>
                    <a:pt x="11107250" y="1028336"/>
                    <a:pt x="10956211" y="1028336"/>
                  </a:cubicBezTo>
                  <a:close/>
                  <a:moveTo>
                    <a:pt x="6901764" y="1028336"/>
                  </a:moveTo>
                  <a:cubicBezTo>
                    <a:pt x="6744120" y="1028386"/>
                    <a:pt x="6713422" y="1128868"/>
                    <a:pt x="6607170" y="1176409"/>
                  </a:cubicBezTo>
                  <a:lnTo>
                    <a:pt x="6582242" y="1183423"/>
                  </a:lnTo>
                  <a:lnTo>
                    <a:pt x="6614245" y="1181074"/>
                  </a:lnTo>
                  <a:cubicBezTo>
                    <a:pt x="6709873" y="1165105"/>
                    <a:pt x="6748907" y="1133161"/>
                    <a:pt x="6901803" y="1133101"/>
                  </a:cubicBezTo>
                  <a:cubicBezTo>
                    <a:pt x="6928345" y="1135580"/>
                    <a:pt x="6980710" y="1126545"/>
                    <a:pt x="7105825" y="1161562"/>
                  </a:cubicBezTo>
                  <a:cubicBezTo>
                    <a:pt x="7134156" y="1169497"/>
                    <a:pt x="7161265" y="1175488"/>
                    <a:pt x="7187473" y="1179897"/>
                  </a:cubicBezTo>
                  <a:lnTo>
                    <a:pt x="7217835" y="1183419"/>
                  </a:lnTo>
                  <a:lnTo>
                    <a:pt x="7185769" y="1171879"/>
                  </a:lnTo>
                  <a:cubicBezTo>
                    <a:pt x="7090022" y="1124031"/>
                    <a:pt x="7052802" y="1028336"/>
                    <a:pt x="6901764" y="1028336"/>
                  </a:cubicBezTo>
                  <a:close/>
                  <a:moveTo>
                    <a:pt x="2847316" y="1028336"/>
                  </a:moveTo>
                  <a:cubicBezTo>
                    <a:pt x="2689673" y="1028386"/>
                    <a:pt x="2658975" y="1128868"/>
                    <a:pt x="2552722" y="1176409"/>
                  </a:cubicBezTo>
                  <a:lnTo>
                    <a:pt x="2527793" y="1183424"/>
                  </a:lnTo>
                  <a:lnTo>
                    <a:pt x="2559800" y="1181074"/>
                  </a:lnTo>
                  <a:cubicBezTo>
                    <a:pt x="2655427" y="1165105"/>
                    <a:pt x="2694461" y="1133161"/>
                    <a:pt x="2847357" y="1133101"/>
                  </a:cubicBezTo>
                  <a:cubicBezTo>
                    <a:pt x="2873899" y="1135580"/>
                    <a:pt x="2926264" y="1126545"/>
                    <a:pt x="3051380" y="1161562"/>
                  </a:cubicBezTo>
                  <a:cubicBezTo>
                    <a:pt x="3079711" y="1169497"/>
                    <a:pt x="3106820" y="1175488"/>
                    <a:pt x="3133027" y="1179897"/>
                  </a:cubicBezTo>
                  <a:lnTo>
                    <a:pt x="3163386" y="1183419"/>
                  </a:lnTo>
                  <a:lnTo>
                    <a:pt x="3131322" y="1171879"/>
                  </a:lnTo>
                  <a:cubicBezTo>
                    <a:pt x="3035574" y="1124031"/>
                    <a:pt x="2998354" y="1028336"/>
                    <a:pt x="2847316" y="1028336"/>
                  </a:cubicBezTo>
                  <a:close/>
                  <a:moveTo>
                    <a:pt x="9328831" y="1022111"/>
                  </a:moveTo>
                  <a:cubicBezTo>
                    <a:pt x="9215553" y="1022111"/>
                    <a:pt x="9165993" y="1078596"/>
                    <a:pt x="9107758" y="1128034"/>
                  </a:cubicBezTo>
                  <a:lnTo>
                    <a:pt x="9059374" y="1161956"/>
                  </a:lnTo>
                  <a:lnTo>
                    <a:pt x="9124519" y="1127141"/>
                  </a:lnTo>
                  <a:cubicBezTo>
                    <a:pt x="9175314" y="1095162"/>
                    <a:pt x="9226500" y="1063184"/>
                    <a:pt x="9329070" y="1063184"/>
                  </a:cubicBezTo>
                  <a:cubicBezTo>
                    <a:pt x="9431521" y="1063184"/>
                    <a:pt x="9482626" y="1095042"/>
                    <a:pt x="9533342" y="1126901"/>
                  </a:cubicBezTo>
                  <a:lnTo>
                    <a:pt x="9594696" y="1159617"/>
                  </a:lnTo>
                  <a:lnTo>
                    <a:pt x="9549594" y="1127972"/>
                  </a:lnTo>
                  <a:cubicBezTo>
                    <a:pt x="9491478" y="1078570"/>
                    <a:pt x="9442065" y="1022111"/>
                    <a:pt x="9328831" y="1022111"/>
                  </a:cubicBezTo>
                  <a:close/>
                  <a:moveTo>
                    <a:pt x="5274383" y="1022111"/>
                  </a:moveTo>
                  <a:cubicBezTo>
                    <a:pt x="5161105" y="1022111"/>
                    <a:pt x="5111546" y="1078596"/>
                    <a:pt x="5053310" y="1128034"/>
                  </a:cubicBezTo>
                  <a:lnTo>
                    <a:pt x="5004926" y="1161957"/>
                  </a:lnTo>
                  <a:lnTo>
                    <a:pt x="5070071" y="1127141"/>
                  </a:lnTo>
                  <a:cubicBezTo>
                    <a:pt x="5120867" y="1095162"/>
                    <a:pt x="5172052" y="1063184"/>
                    <a:pt x="5274622" y="1063184"/>
                  </a:cubicBezTo>
                  <a:cubicBezTo>
                    <a:pt x="5377073" y="1063184"/>
                    <a:pt x="5428179" y="1095042"/>
                    <a:pt x="5478895" y="1126901"/>
                  </a:cubicBezTo>
                  <a:lnTo>
                    <a:pt x="5540247" y="1159616"/>
                  </a:lnTo>
                  <a:lnTo>
                    <a:pt x="5495147" y="1127972"/>
                  </a:lnTo>
                  <a:cubicBezTo>
                    <a:pt x="5437030" y="1078570"/>
                    <a:pt x="5387617" y="1022111"/>
                    <a:pt x="5274383" y="1022111"/>
                  </a:cubicBezTo>
                  <a:close/>
                  <a:moveTo>
                    <a:pt x="1219936" y="1022111"/>
                  </a:moveTo>
                  <a:cubicBezTo>
                    <a:pt x="1106657" y="1022111"/>
                    <a:pt x="1057098" y="1078596"/>
                    <a:pt x="998862" y="1128034"/>
                  </a:cubicBezTo>
                  <a:lnTo>
                    <a:pt x="950478" y="1161957"/>
                  </a:lnTo>
                  <a:lnTo>
                    <a:pt x="1015623" y="1127141"/>
                  </a:lnTo>
                  <a:cubicBezTo>
                    <a:pt x="1066419" y="1095162"/>
                    <a:pt x="1117604" y="1063184"/>
                    <a:pt x="1220174" y="1063184"/>
                  </a:cubicBezTo>
                  <a:cubicBezTo>
                    <a:pt x="1322625" y="1063184"/>
                    <a:pt x="1373731" y="1095042"/>
                    <a:pt x="1424447" y="1126901"/>
                  </a:cubicBezTo>
                  <a:lnTo>
                    <a:pt x="1485799" y="1159616"/>
                  </a:lnTo>
                  <a:lnTo>
                    <a:pt x="1440699" y="1127972"/>
                  </a:lnTo>
                  <a:cubicBezTo>
                    <a:pt x="1382583" y="1078570"/>
                    <a:pt x="1333170" y="1022111"/>
                    <a:pt x="1219936" y="1022111"/>
                  </a:cubicBezTo>
                  <a:close/>
                  <a:moveTo>
                    <a:pt x="11768863" y="1021711"/>
                  </a:moveTo>
                  <a:cubicBezTo>
                    <a:pt x="11655764" y="1021621"/>
                    <a:pt x="11606283" y="1078117"/>
                    <a:pt x="11548011" y="1127582"/>
                  </a:cubicBezTo>
                  <a:lnTo>
                    <a:pt x="11503211" y="1158974"/>
                  </a:lnTo>
                  <a:lnTo>
                    <a:pt x="11564140" y="1126491"/>
                  </a:lnTo>
                  <a:cubicBezTo>
                    <a:pt x="11614946" y="1094562"/>
                    <a:pt x="11666131" y="1062584"/>
                    <a:pt x="11768702" y="1062384"/>
                  </a:cubicBezTo>
                  <a:cubicBezTo>
                    <a:pt x="11871193" y="1062384"/>
                    <a:pt x="11922318" y="1094262"/>
                    <a:pt x="11973054" y="1126141"/>
                  </a:cubicBezTo>
                  <a:lnTo>
                    <a:pt x="12034075" y="1158687"/>
                  </a:lnTo>
                  <a:lnTo>
                    <a:pt x="11989713" y="1127573"/>
                  </a:lnTo>
                  <a:cubicBezTo>
                    <a:pt x="11931574" y="1078170"/>
                    <a:pt x="11882142" y="1021711"/>
                    <a:pt x="11768863" y="1021711"/>
                  </a:cubicBezTo>
                  <a:close/>
                  <a:moveTo>
                    <a:pt x="7714415" y="1021711"/>
                  </a:moveTo>
                  <a:cubicBezTo>
                    <a:pt x="7601316" y="1021621"/>
                    <a:pt x="7551835" y="1078117"/>
                    <a:pt x="7493563" y="1127582"/>
                  </a:cubicBezTo>
                  <a:lnTo>
                    <a:pt x="7448762" y="1158975"/>
                  </a:lnTo>
                  <a:lnTo>
                    <a:pt x="7509693" y="1126491"/>
                  </a:lnTo>
                  <a:cubicBezTo>
                    <a:pt x="7560498" y="1094562"/>
                    <a:pt x="7611684" y="1062584"/>
                    <a:pt x="7714254" y="1062384"/>
                  </a:cubicBezTo>
                  <a:cubicBezTo>
                    <a:pt x="7816745" y="1062384"/>
                    <a:pt x="7867870" y="1094262"/>
                    <a:pt x="7918606" y="1126141"/>
                  </a:cubicBezTo>
                  <a:lnTo>
                    <a:pt x="7983387" y="1160693"/>
                  </a:lnTo>
                  <a:lnTo>
                    <a:pt x="7938911" y="1130650"/>
                  </a:lnTo>
                  <a:cubicBezTo>
                    <a:pt x="7879158" y="1080547"/>
                    <a:pt x="7830054" y="1021711"/>
                    <a:pt x="7714415" y="1021711"/>
                  </a:cubicBezTo>
                  <a:close/>
                  <a:moveTo>
                    <a:pt x="3659968" y="1021711"/>
                  </a:moveTo>
                  <a:cubicBezTo>
                    <a:pt x="3546869" y="1021621"/>
                    <a:pt x="3497388" y="1078117"/>
                    <a:pt x="3439116" y="1127582"/>
                  </a:cubicBezTo>
                  <a:lnTo>
                    <a:pt x="3394317" y="1158974"/>
                  </a:lnTo>
                  <a:lnTo>
                    <a:pt x="3455245" y="1126491"/>
                  </a:lnTo>
                  <a:cubicBezTo>
                    <a:pt x="3506051" y="1094562"/>
                    <a:pt x="3557236" y="1062584"/>
                    <a:pt x="3659806" y="1062384"/>
                  </a:cubicBezTo>
                  <a:cubicBezTo>
                    <a:pt x="3762297" y="1062384"/>
                    <a:pt x="3813423" y="1094262"/>
                    <a:pt x="3864158" y="1126141"/>
                  </a:cubicBezTo>
                  <a:lnTo>
                    <a:pt x="3928942" y="1160694"/>
                  </a:lnTo>
                  <a:lnTo>
                    <a:pt x="3884463" y="1130650"/>
                  </a:lnTo>
                  <a:cubicBezTo>
                    <a:pt x="3824711" y="1080547"/>
                    <a:pt x="3775606" y="1021711"/>
                    <a:pt x="3659968" y="1021711"/>
                  </a:cubicBezTo>
                  <a:close/>
                  <a:moveTo>
                    <a:pt x="8515980" y="1009480"/>
                  </a:moveTo>
                  <a:cubicBezTo>
                    <a:pt x="8438949" y="1009480"/>
                    <a:pt x="8391348" y="1037516"/>
                    <a:pt x="8350407" y="1072122"/>
                  </a:cubicBezTo>
                  <a:lnTo>
                    <a:pt x="8315013" y="1104466"/>
                  </a:lnTo>
                  <a:lnTo>
                    <a:pt x="8329973" y="1092829"/>
                  </a:lnTo>
                  <a:cubicBezTo>
                    <a:pt x="8375229" y="1057126"/>
                    <a:pt x="8425727" y="1025389"/>
                    <a:pt x="8515581" y="1025389"/>
                  </a:cubicBezTo>
                  <a:cubicBezTo>
                    <a:pt x="8618272" y="1025389"/>
                    <a:pt x="8669477" y="1066821"/>
                    <a:pt x="8720233" y="1108253"/>
                  </a:cubicBezTo>
                  <a:lnTo>
                    <a:pt x="8720330" y="1108329"/>
                  </a:lnTo>
                  <a:lnTo>
                    <a:pt x="8678529" y="1070012"/>
                  </a:lnTo>
                  <a:cubicBezTo>
                    <a:pt x="8638399" y="1036383"/>
                    <a:pt x="8591439" y="1009480"/>
                    <a:pt x="8515980" y="1009480"/>
                  </a:cubicBezTo>
                  <a:close/>
                  <a:moveTo>
                    <a:pt x="4461532" y="1009480"/>
                  </a:moveTo>
                  <a:cubicBezTo>
                    <a:pt x="4384502" y="1009480"/>
                    <a:pt x="4336901" y="1037516"/>
                    <a:pt x="4295960" y="1072122"/>
                  </a:cubicBezTo>
                  <a:lnTo>
                    <a:pt x="4260568" y="1104464"/>
                  </a:lnTo>
                  <a:lnTo>
                    <a:pt x="4275526" y="1092829"/>
                  </a:lnTo>
                  <a:cubicBezTo>
                    <a:pt x="4320782" y="1057126"/>
                    <a:pt x="4371279" y="1025389"/>
                    <a:pt x="4461133" y="1025389"/>
                  </a:cubicBezTo>
                  <a:cubicBezTo>
                    <a:pt x="4563824" y="1025389"/>
                    <a:pt x="4615029" y="1066821"/>
                    <a:pt x="4665785" y="1108253"/>
                  </a:cubicBezTo>
                  <a:lnTo>
                    <a:pt x="4665888" y="1108333"/>
                  </a:lnTo>
                  <a:lnTo>
                    <a:pt x="4624082" y="1070012"/>
                  </a:lnTo>
                  <a:cubicBezTo>
                    <a:pt x="4583952" y="1036383"/>
                    <a:pt x="4536992" y="1009480"/>
                    <a:pt x="4461532" y="1009480"/>
                  </a:cubicBezTo>
                  <a:close/>
                  <a:moveTo>
                    <a:pt x="407085" y="1009480"/>
                  </a:moveTo>
                  <a:cubicBezTo>
                    <a:pt x="331626" y="1009480"/>
                    <a:pt x="284408" y="1036383"/>
                    <a:pt x="244027" y="1070012"/>
                  </a:cubicBezTo>
                  <a:lnTo>
                    <a:pt x="202714" y="1107661"/>
                  </a:lnTo>
                  <a:lnTo>
                    <a:pt x="240894" y="1077852"/>
                  </a:lnTo>
                  <a:cubicBezTo>
                    <a:pt x="281566" y="1048706"/>
                    <a:pt x="329668" y="1025389"/>
                    <a:pt x="406686" y="1025389"/>
                  </a:cubicBezTo>
                  <a:cubicBezTo>
                    <a:pt x="509377" y="1025389"/>
                    <a:pt x="560582" y="1066821"/>
                    <a:pt x="611338" y="1108253"/>
                  </a:cubicBezTo>
                  <a:lnTo>
                    <a:pt x="611441" y="1108333"/>
                  </a:lnTo>
                  <a:lnTo>
                    <a:pt x="569634" y="1070012"/>
                  </a:lnTo>
                  <a:cubicBezTo>
                    <a:pt x="529505" y="1036383"/>
                    <a:pt x="482545" y="1009480"/>
                    <a:pt x="407085" y="1009480"/>
                  </a:cubicBezTo>
                  <a:close/>
                  <a:moveTo>
                    <a:pt x="10141682" y="1003883"/>
                  </a:moveTo>
                  <a:cubicBezTo>
                    <a:pt x="10028449" y="1003883"/>
                    <a:pt x="9978934" y="1066135"/>
                    <a:pt x="9920701" y="1120605"/>
                  </a:cubicBezTo>
                  <a:lnTo>
                    <a:pt x="9886045" y="1147366"/>
                  </a:lnTo>
                  <a:lnTo>
                    <a:pt x="9898388" y="1140034"/>
                  </a:lnTo>
                  <a:cubicBezTo>
                    <a:pt x="9965529" y="1092879"/>
                    <a:pt x="10013409" y="1029997"/>
                    <a:pt x="10141922" y="1029946"/>
                  </a:cubicBezTo>
                  <a:cubicBezTo>
                    <a:pt x="10270385" y="1029946"/>
                    <a:pt x="10318309" y="1092810"/>
                    <a:pt x="10385411" y="1139958"/>
                  </a:cubicBezTo>
                  <a:lnTo>
                    <a:pt x="10394996" y="1145655"/>
                  </a:lnTo>
                  <a:lnTo>
                    <a:pt x="10362502" y="1120558"/>
                  </a:lnTo>
                  <a:cubicBezTo>
                    <a:pt x="10304328" y="1066110"/>
                    <a:pt x="10254915" y="1003883"/>
                    <a:pt x="10141682" y="1003883"/>
                  </a:cubicBezTo>
                  <a:close/>
                  <a:moveTo>
                    <a:pt x="6087234" y="1003883"/>
                  </a:moveTo>
                  <a:cubicBezTo>
                    <a:pt x="5974001" y="1003883"/>
                    <a:pt x="5924488" y="1066135"/>
                    <a:pt x="5866254" y="1120605"/>
                  </a:cubicBezTo>
                  <a:lnTo>
                    <a:pt x="5831602" y="1147364"/>
                  </a:lnTo>
                  <a:lnTo>
                    <a:pt x="5843941" y="1140034"/>
                  </a:lnTo>
                  <a:cubicBezTo>
                    <a:pt x="5911081" y="1092879"/>
                    <a:pt x="5958962" y="1029997"/>
                    <a:pt x="6087474" y="1029946"/>
                  </a:cubicBezTo>
                  <a:cubicBezTo>
                    <a:pt x="6215937" y="1029946"/>
                    <a:pt x="6263861" y="1092810"/>
                    <a:pt x="6330964" y="1139958"/>
                  </a:cubicBezTo>
                  <a:lnTo>
                    <a:pt x="6340548" y="1145655"/>
                  </a:lnTo>
                  <a:lnTo>
                    <a:pt x="6308054" y="1120558"/>
                  </a:lnTo>
                  <a:cubicBezTo>
                    <a:pt x="6249881" y="1066110"/>
                    <a:pt x="6200468" y="1003883"/>
                    <a:pt x="6087234" y="1003883"/>
                  </a:cubicBezTo>
                  <a:close/>
                  <a:moveTo>
                    <a:pt x="2032787" y="1003883"/>
                  </a:moveTo>
                  <a:cubicBezTo>
                    <a:pt x="1919554" y="1003883"/>
                    <a:pt x="1870040" y="1066135"/>
                    <a:pt x="1811806" y="1120605"/>
                  </a:cubicBezTo>
                  <a:lnTo>
                    <a:pt x="1777152" y="1147365"/>
                  </a:lnTo>
                  <a:lnTo>
                    <a:pt x="1789493" y="1140034"/>
                  </a:lnTo>
                  <a:cubicBezTo>
                    <a:pt x="1856633" y="1092879"/>
                    <a:pt x="1904514" y="1029997"/>
                    <a:pt x="2033027" y="1029946"/>
                  </a:cubicBezTo>
                  <a:cubicBezTo>
                    <a:pt x="2161491" y="1029946"/>
                    <a:pt x="2209414" y="1092810"/>
                    <a:pt x="2276517" y="1139958"/>
                  </a:cubicBezTo>
                  <a:lnTo>
                    <a:pt x="2286101" y="1145656"/>
                  </a:lnTo>
                  <a:lnTo>
                    <a:pt x="2253607" y="1120558"/>
                  </a:lnTo>
                  <a:cubicBezTo>
                    <a:pt x="2195434" y="1066110"/>
                    <a:pt x="2146021" y="1003883"/>
                    <a:pt x="2032787" y="1003883"/>
                  </a:cubicBezTo>
                  <a:close/>
                  <a:moveTo>
                    <a:pt x="8515501" y="983977"/>
                  </a:moveTo>
                  <a:cubicBezTo>
                    <a:pt x="8438531" y="983977"/>
                    <a:pt x="8391038" y="1015750"/>
                    <a:pt x="8350198" y="1054970"/>
                  </a:cubicBezTo>
                  <a:lnTo>
                    <a:pt x="8318310" y="1088071"/>
                  </a:lnTo>
                  <a:lnTo>
                    <a:pt x="8329786" y="1077779"/>
                  </a:lnTo>
                  <a:cubicBezTo>
                    <a:pt x="8375099" y="1036584"/>
                    <a:pt x="8425692" y="999966"/>
                    <a:pt x="8515581" y="999966"/>
                  </a:cubicBezTo>
                  <a:cubicBezTo>
                    <a:pt x="8592629" y="999966"/>
                    <a:pt x="8640761" y="1026858"/>
                    <a:pt x="8681446" y="1060473"/>
                  </a:cubicBezTo>
                  <a:lnTo>
                    <a:pt x="8713016" y="1088895"/>
                  </a:lnTo>
                  <a:lnTo>
                    <a:pt x="8678025" y="1052578"/>
                  </a:lnTo>
                  <a:cubicBezTo>
                    <a:pt x="8637867" y="1014466"/>
                    <a:pt x="8590900" y="983977"/>
                    <a:pt x="8515501" y="983977"/>
                  </a:cubicBezTo>
                  <a:close/>
                  <a:moveTo>
                    <a:pt x="4461053" y="983977"/>
                  </a:moveTo>
                  <a:cubicBezTo>
                    <a:pt x="4384084" y="983977"/>
                    <a:pt x="4336590" y="1015750"/>
                    <a:pt x="4295750" y="1054970"/>
                  </a:cubicBezTo>
                  <a:lnTo>
                    <a:pt x="4263864" y="1088070"/>
                  </a:lnTo>
                  <a:lnTo>
                    <a:pt x="4275338" y="1077779"/>
                  </a:lnTo>
                  <a:cubicBezTo>
                    <a:pt x="4320652" y="1036584"/>
                    <a:pt x="4371244" y="999966"/>
                    <a:pt x="4461133" y="999966"/>
                  </a:cubicBezTo>
                  <a:cubicBezTo>
                    <a:pt x="4538182" y="999966"/>
                    <a:pt x="4586314" y="1026858"/>
                    <a:pt x="4626998" y="1060473"/>
                  </a:cubicBezTo>
                  <a:lnTo>
                    <a:pt x="4658576" y="1088902"/>
                  </a:lnTo>
                  <a:lnTo>
                    <a:pt x="4623578" y="1052578"/>
                  </a:lnTo>
                  <a:cubicBezTo>
                    <a:pt x="4583420" y="1014466"/>
                    <a:pt x="4536453" y="983977"/>
                    <a:pt x="4461053" y="983977"/>
                  </a:cubicBezTo>
                  <a:close/>
                  <a:moveTo>
                    <a:pt x="406607" y="983977"/>
                  </a:moveTo>
                  <a:cubicBezTo>
                    <a:pt x="331208" y="983977"/>
                    <a:pt x="284094" y="1014466"/>
                    <a:pt x="243812" y="1052578"/>
                  </a:cubicBezTo>
                  <a:lnTo>
                    <a:pt x="205816" y="1091913"/>
                  </a:lnTo>
                  <a:lnTo>
                    <a:pt x="240733" y="1060498"/>
                  </a:lnTo>
                  <a:cubicBezTo>
                    <a:pt x="281461" y="1026869"/>
                    <a:pt x="329639" y="999966"/>
                    <a:pt x="406686" y="999966"/>
                  </a:cubicBezTo>
                  <a:cubicBezTo>
                    <a:pt x="483734" y="999966"/>
                    <a:pt x="531867" y="1026858"/>
                    <a:pt x="572551" y="1060473"/>
                  </a:cubicBezTo>
                  <a:lnTo>
                    <a:pt x="604127" y="1088900"/>
                  </a:lnTo>
                  <a:lnTo>
                    <a:pt x="569131" y="1052578"/>
                  </a:lnTo>
                  <a:cubicBezTo>
                    <a:pt x="528973" y="1014466"/>
                    <a:pt x="482006" y="983977"/>
                    <a:pt x="406607" y="983977"/>
                  </a:cubicBezTo>
                  <a:close/>
                  <a:moveTo>
                    <a:pt x="9328632" y="971106"/>
                  </a:moveTo>
                  <a:cubicBezTo>
                    <a:pt x="9216208" y="971106"/>
                    <a:pt x="9166567" y="1043729"/>
                    <a:pt x="9108096" y="1107274"/>
                  </a:cubicBezTo>
                  <a:lnTo>
                    <a:pt x="9056774" y="1153331"/>
                  </a:lnTo>
                  <a:lnTo>
                    <a:pt x="9085195" y="1134606"/>
                  </a:lnTo>
                  <a:cubicBezTo>
                    <a:pt x="9152412" y="1082282"/>
                    <a:pt x="9200548" y="1012517"/>
                    <a:pt x="9328911" y="1012517"/>
                  </a:cubicBezTo>
                  <a:cubicBezTo>
                    <a:pt x="9457224" y="1012517"/>
                    <a:pt x="9505217" y="1082220"/>
                    <a:pt x="9572314" y="1134498"/>
                  </a:cubicBezTo>
                  <a:lnTo>
                    <a:pt x="9599135" y="1152181"/>
                  </a:lnTo>
                  <a:lnTo>
                    <a:pt x="9549202" y="1107227"/>
                  </a:lnTo>
                  <a:cubicBezTo>
                    <a:pt x="9490963" y="1043704"/>
                    <a:pt x="9441505" y="971106"/>
                    <a:pt x="9328632" y="971106"/>
                  </a:cubicBezTo>
                  <a:close/>
                  <a:moveTo>
                    <a:pt x="5274185" y="971106"/>
                  </a:moveTo>
                  <a:cubicBezTo>
                    <a:pt x="5161761" y="971106"/>
                    <a:pt x="5112120" y="1043729"/>
                    <a:pt x="5053649" y="1107274"/>
                  </a:cubicBezTo>
                  <a:lnTo>
                    <a:pt x="5002327" y="1153331"/>
                  </a:lnTo>
                  <a:lnTo>
                    <a:pt x="5030747" y="1134606"/>
                  </a:lnTo>
                  <a:cubicBezTo>
                    <a:pt x="5097964" y="1082282"/>
                    <a:pt x="5146100" y="1012517"/>
                    <a:pt x="5274463" y="1012517"/>
                  </a:cubicBezTo>
                  <a:cubicBezTo>
                    <a:pt x="5402777" y="1012517"/>
                    <a:pt x="5450769" y="1082220"/>
                    <a:pt x="5517867" y="1134498"/>
                  </a:cubicBezTo>
                  <a:lnTo>
                    <a:pt x="5544691" y="1152183"/>
                  </a:lnTo>
                  <a:lnTo>
                    <a:pt x="5494755" y="1107227"/>
                  </a:lnTo>
                  <a:cubicBezTo>
                    <a:pt x="5436516" y="1043704"/>
                    <a:pt x="5387059" y="971106"/>
                    <a:pt x="5274185" y="971106"/>
                  </a:cubicBezTo>
                  <a:close/>
                  <a:moveTo>
                    <a:pt x="1219737" y="971106"/>
                  </a:moveTo>
                  <a:cubicBezTo>
                    <a:pt x="1107313" y="971106"/>
                    <a:pt x="1057672" y="1043729"/>
                    <a:pt x="999201" y="1107274"/>
                  </a:cubicBezTo>
                  <a:lnTo>
                    <a:pt x="947882" y="1153329"/>
                  </a:lnTo>
                  <a:lnTo>
                    <a:pt x="976299" y="1134606"/>
                  </a:lnTo>
                  <a:cubicBezTo>
                    <a:pt x="1043516" y="1082282"/>
                    <a:pt x="1091652" y="1012517"/>
                    <a:pt x="1220016" y="1012517"/>
                  </a:cubicBezTo>
                  <a:cubicBezTo>
                    <a:pt x="1348329" y="1012517"/>
                    <a:pt x="1396321" y="1082220"/>
                    <a:pt x="1463419" y="1134498"/>
                  </a:cubicBezTo>
                  <a:lnTo>
                    <a:pt x="1490242" y="1152183"/>
                  </a:lnTo>
                  <a:lnTo>
                    <a:pt x="1440307" y="1107227"/>
                  </a:lnTo>
                  <a:cubicBezTo>
                    <a:pt x="1382068" y="1043704"/>
                    <a:pt x="1332610" y="971106"/>
                    <a:pt x="1219737" y="971106"/>
                  </a:cubicBezTo>
                  <a:close/>
                  <a:moveTo>
                    <a:pt x="11768823" y="970706"/>
                  </a:moveTo>
                  <a:cubicBezTo>
                    <a:pt x="11655860" y="970706"/>
                    <a:pt x="11606362" y="1043354"/>
                    <a:pt x="11548049" y="1106922"/>
                  </a:cubicBezTo>
                  <a:lnTo>
                    <a:pt x="11497574" y="1152331"/>
                  </a:lnTo>
                  <a:lnTo>
                    <a:pt x="11525091" y="1134207"/>
                  </a:lnTo>
                  <a:cubicBezTo>
                    <a:pt x="11592332" y="1081883"/>
                    <a:pt x="11640499" y="1012118"/>
                    <a:pt x="11768863" y="1012118"/>
                  </a:cubicBezTo>
                  <a:cubicBezTo>
                    <a:pt x="11897226" y="1012118"/>
                    <a:pt x="11945237" y="1081821"/>
                    <a:pt x="12012360" y="1134098"/>
                  </a:cubicBezTo>
                  <a:lnTo>
                    <a:pt x="12039636" y="1152074"/>
                  </a:lnTo>
                  <a:lnTo>
                    <a:pt x="11989440" y="1106874"/>
                  </a:lnTo>
                  <a:cubicBezTo>
                    <a:pt x="11931208" y="1043329"/>
                    <a:pt x="11881786" y="970706"/>
                    <a:pt x="11768823" y="970706"/>
                  </a:cubicBezTo>
                  <a:close/>
                  <a:moveTo>
                    <a:pt x="7714375" y="970706"/>
                  </a:moveTo>
                  <a:cubicBezTo>
                    <a:pt x="7601412" y="970706"/>
                    <a:pt x="7551914" y="1043354"/>
                    <a:pt x="7493601" y="1106922"/>
                  </a:cubicBezTo>
                  <a:lnTo>
                    <a:pt x="7443126" y="1152332"/>
                  </a:lnTo>
                  <a:lnTo>
                    <a:pt x="7470643" y="1134207"/>
                  </a:lnTo>
                  <a:cubicBezTo>
                    <a:pt x="7537884" y="1081883"/>
                    <a:pt x="7586051" y="1012118"/>
                    <a:pt x="7714415" y="1012118"/>
                  </a:cubicBezTo>
                  <a:cubicBezTo>
                    <a:pt x="7849196" y="1012118"/>
                    <a:pt x="7895390" y="1088965"/>
                    <a:pt x="7968137" y="1141798"/>
                  </a:cubicBezTo>
                  <a:lnTo>
                    <a:pt x="7989269" y="1154734"/>
                  </a:lnTo>
                  <a:lnTo>
                    <a:pt x="7938644" y="1110833"/>
                  </a:lnTo>
                  <a:cubicBezTo>
                    <a:pt x="7878792" y="1046387"/>
                    <a:pt x="7829692" y="970706"/>
                    <a:pt x="7714375" y="970706"/>
                  </a:cubicBezTo>
                  <a:close/>
                  <a:moveTo>
                    <a:pt x="3659928" y="970706"/>
                  </a:moveTo>
                  <a:cubicBezTo>
                    <a:pt x="3546964" y="970706"/>
                    <a:pt x="3497467" y="1043354"/>
                    <a:pt x="3439154" y="1106922"/>
                  </a:cubicBezTo>
                  <a:lnTo>
                    <a:pt x="3388681" y="1152330"/>
                  </a:lnTo>
                  <a:lnTo>
                    <a:pt x="3416196" y="1134207"/>
                  </a:lnTo>
                  <a:cubicBezTo>
                    <a:pt x="3483436" y="1081883"/>
                    <a:pt x="3531604" y="1012118"/>
                    <a:pt x="3659968" y="1012118"/>
                  </a:cubicBezTo>
                  <a:cubicBezTo>
                    <a:pt x="3794749" y="1012118"/>
                    <a:pt x="3840942" y="1088965"/>
                    <a:pt x="3913690" y="1141798"/>
                  </a:cubicBezTo>
                  <a:lnTo>
                    <a:pt x="3934823" y="1154735"/>
                  </a:lnTo>
                  <a:lnTo>
                    <a:pt x="3884198" y="1110833"/>
                  </a:lnTo>
                  <a:cubicBezTo>
                    <a:pt x="3824346" y="1046387"/>
                    <a:pt x="3775245" y="970706"/>
                    <a:pt x="3659928" y="970706"/>
                  </a:cubicBezTo>
                  <a:close/>
                  <a:moveTo>
                    <a:pt x="10142082" y="968148"/>
                  </a:moveTo>
                  <a:cubicBezTo>
                    <a:pt x="10029208" y="968193"/>
                    <a:pt x="9979623" y="1041746"/>
                    <a:pt x="9921274" y="1106097"/>
                  </a:cubicBezTo>
                  <a:lnTo>
                    <a:pt x="9890919" y="1133736"/>
                  </a:lnTo>
                  <a:lnTo>
                    <a:pt x="9897737" y="1128784"/>
                  </a:lnTo>
                  <a:cubicBezTo>
                    <a:pt x="9964996" y="1071144"/>
                    <a:pt x="10013589" y="994290"/>
                    <a:pt x="10142001" y="994290"/>
                  </a:cubicBezTo>
                  <a:cubicBezTo>
                    <a:pt x="10270415" y="994290"/>
                    <a:pt x="10318539" y="1071113"/>
                    <a:pt x="10385700" y="1128730"/>
                  </a:cubicBezTo>
                  <a:lnTo>
                    <a:pt x="10395416" y="1135785"/>
                  </a:lnTo>
                  <a:lnTo>
                    <a:pt x="10362728" y="1105998"/>
                  </a:lnTo>
                  <a:cubicBezTo>
                    <a:pt x="10304439" y="1041642"/>
                    <a:pt x="10254955" y="968103"/>
                    <a:pt x="10142082" y="968148"/>
                  </a:cubicBezTo>
                  <a:close/>
                  <a:moveTo>
                    <a:pt x="6087634" y="968148"/>
                  </a:moveTo>
                  <a:cubicBezTo>
                    <a:pt x="5974761" y="968193"/>
                    <a:pt x="5925176" y="1041746"/>
                    <a:pt x="5866827" y="1106097"/>
                  </a:cubicBezTo>
                  <a:lnTo>
                    <a:pt x="5836471" y="1133737"/>
                  </a:lnTo>
                  <a:lnTo>
                    <a:pt x="5843290" y="1128784"/>
                  </a:lnTo>
                  <a:cubicBezTo>
                    <a:pt x="5910549" y="1071144"/>
                    <a:pt x="5959141" y="994290"/>
                    <a:pt x="6087554" y="994290"/>
                  </a:cubicBezTo>
                  <a:cubicBezTo>
                    <a:pt x="6215967" y="994290"/>
                    <a:pt x="6264091" y="1071113"/>
                    <a:pt x="6331253" y="1128730"/>
                  </a:cubicBezTo>
                  <a:lnTo>
                    <a:pt x="6340969" y="1135786"/>
                  </a:lnTo>
                  <a:lnTo>
                    <a:pt x="6308281" y="1105998"/>
                  </a:lnTo>
                  <a:cubicBezTo>
                    <a:pt x="6249991" y="1041642"/>
                    <a:pt x="6200508" y="968103"/>
                    <a:pt x="6087634" y="968148"/>
                  </a:cubicBezTo>
                  <a:close/>
                  <a:moveTo>
                    <a:pt x="2033188" y="968148"/>
                  </a:moveTo>
                  <a:cubicBezTo>
                    <a:pt x="1920314" y="968193"/>
                    <a:pt x="1870729" y="1041746"/>
                    <a:pt x="1812379" y="1106097"/>
                  </a:cubicBezTo>
                  <a:lnTo>
                    <a:pt x="1782024" y="1133737"/>
                  </a:lnTo>
                  <a:lnTo>
                    <a:pt x="1788842" y="1128784"/>
                  </a:lnTo>
                  <a:cubicBezTo>
                    <a:pt x="1856102" y="1071144"/>
                    <a:pt x="1904694" y="994290"/>
                    <a:pt x="2033107" y="994290"/>
                  </a:cubicBezTo>
                  <a:cubicBezTo>
                    <a:pt x="2161521" y="994290"/>
                    <a:pt x="2209645" y="1071113"/>
                    <a:pt x="2276806" y="1128730"/>
                  </a:cubicBezTo>
                  <a:lnTo>
                    <a:pt x="2286524" y="1135787"/>
                  </a:lnTo>
                  <a:lnTo>
                    <a:pt x="2253834" y="1105998"/>
                  </a:lnTo>
                  <a:cubicBezTo>
                    <a:pt x="2195545" y="1041642"/>
                    <a:pt x="2146062" y="968103"/>
                    <a:pt x="2033188" y="968148"/>
                  </a:cubicBezTo>
                  <a:close/>
                  <a:moveTo>
                    <a:pt x="8515501" y="958474"/>
                  </a:moveTo>
                  <a:cubicBezTo>
                    <a:pt x="8438776" y="958474"/>
                    <a:pt x="8391328" y="993984"/>
                    <a:pt x="8350456" y="1037817"/>
                  </a:cubicBezTo>
                  <a:lnTo>
                    <a:pt x="8325448" y="1066786"/>
                  </a:lnTo>
                  <a:lnTo>
                    <a:pt x="8329594" y="1062569"/>
                  </a:lnTo>
                  <a:cubicBezTo>
                    <a:pt x="8374910" y="1015882"/>
                    <a:pt x="8425542" y="974383"/>
                    <a:pt x="8515501" y="974383"/>
                  </a:cubicBezTo>
                  <a:cubicBezTo>
                    <a:pt x="8592609" y="974383"/>
                    <a:pt x="8640813" y="1004872"/>
                    <a:pt x="8681546" y="1042984"/>
                  </a:cubicBezTo>
                  <a:lnTo>
                    <a:pt x="8706564" y="1068496"/>
                  </a:lnTo>
                  <a:lnTo>
                    <a:pt x="8677744" y="1035119"/>
                  </a:lnTo>
                  <a:cubicBezTo>
                    <a:pt x="8637568" y="992538"/>
                    <a:pt x="8590661" y="958474"/>
                    <a:pt x="8515501" y="958474"/>
                  </a:cubicBezTo>
                  <a:close/>
                  <a:moveTo>
                    <a:pt x="4461053" y="958474"/>
                  </a:moveTo>
                  <a:cubicBezTo>
                    <a:pt x="4384329" y="958474"/>
                    <a:pt x="4336881" y="993984"/>
                    <a:pt x="4296009" y="1037817"/>
                  </a:cubicBezTo>
                  <a:lnTo>
                    <a:pt x="4271002" y="1066784"/>
                  </a:lnTo>
                  <a:lnTo>
                    <a:pt x="4275146" y="1062569"/>
                  </a:lnTo>
                  <a:cubicBezTo>
                    <a:pt x="4320462" y="1015882"/>
                    <a:pt x="4371095" y="974383"/>
                    <a:pt x="4461053" y="974383"/>
                  </a:cubicBezTo>
                  <a:cubicBezTo>
                    <a:pt x="4538162" y="974383"/>
                    <a:pt x="4586365" y="1004872"/>
                    <a:pt x="4627099" y="1042984"/>
                  </a:cubicBezTo>
                  <a:lnTo>
                    <a:pt x="4652120" y="1068498"/>
                  </a:lnTo>
                  <a:lnTo>
                    <a:pt x="4623298" y="1035119"/>
                  </a:lnTo>
                  <a:cubicBezTo>
                    <a:pt x="4583120" y="992538"/>
                    <a:pt x="4536213" y="958474"/>
                    <a:pt x="4461053" y="958474"/>
                  </a:cubicBezTo>
                  <a:close/>
                  <a:moveTo>
                    <a:pt x="406607" y="958474"/>
                  </a:moveTo>
                  <a:cubicBezTo>
                    <a:pt x="331447" y="958474"/>
                    <a:pt x="284383" y="992550"/>
                    <a:pt x="244072" y="1035144"/>
                  </a:cubicBezTo>
                  <a:lnTo>
                    <a:pt x="212800" y="1071274"/>
                  </a:lnTo>
                  <a:lnTo>
                    <a:pt x="240545" y="1042984"/>
                  </a:lnTo>
                  <a:cubicBezTo>
                    <a:pt x="281284" y="1004872"/>
                    <a:pt x="329499" y="974383"/>
                    <a:pt x="406607" y="974383"/>
                  </a:cubicBezTo>
                  <a:cubicBezTo>
                    <a:pt x="483714" y="974383"/>
                    <a:pt x="531918" y="1004872"/>
                    <a:pt x="572651" y="1042984"/>
                  </a:cubicBezTo>
                  <a:lnTo>
                    <a:pt x="597674" y="1068500"/>
                  </a:lnTo>
                  <a:lnTo>
                    <a:pt x="568850" y="1035119"/>
                  </a:lnTo>
                  <a:cubicBezTo>
                    <a:pt x="528673" y="992538"/>
                    <a:pt x="481766" y="958474"/>
                    <a:pt x="406607" y="958474"/>
                  </a:cubicBezTo>
                  <a:close/>
                  <a:moveTo>
                    <a:pt x="8515501" y="932971"/>
                  </a:moveTo>
                  <a:cubicBezTo>
                    <a:pt x="8438837" y="932971"/>
                    <a:pt x="8391463" y="972219"/>
                    <a:pt x="8350635" y="1020665"/>
                  </a:cubicBezTo>
                  <a:lnTo>
                    <a:pt x="8331254" y="1045495"/>
                  </a:lnTo>
                  <a:lnTo>
                    <a:pt x="8364969" y="1010026"/>
                  </a:lnTo>
                  <a:cubicBezTo>
                    <a:pt x="8402596" y="974969"/>
                    <a:pt x="8448005" y="948880"/>
                    <a:pt x="8515501" y="948880"/>
                  </a:cubicBezTo>
                  <a:cubicBezTo>
                    <a:pt x="8592639" y="948880"/>
                    <a:pt x="8640940" y="982944"/>
                    <a:pt x="8681749" y="1025525"/>
                  </a:cubicBezTo>
                  <a:lnTo>
                    <a:pt x="8708888" y="1056391"/>
                  </a:lnTo>
                  <a:lnTo>
                    <a:pt x="8697305" y="1041903"/>
                  </a:lnTo>
                  <a:cubicBezTo>
                    <a:pt x="8652339" y="984233"/>
                    <a:pt x="8603116" y="932971"/>
                    <a:pt x="8515501" y="932971"/>
                  </a:cubicBezTo>
                  <a:close/>
                  <a:moveTo>
                    <a:pt x="4461053" y="932971"/>
                  </a:moveTo>
                  <a:cubicBezTo>
                    <a:pt x="4384390" y="932971"/>
                    <a:pt x="4337016" y="972219"/>
                    <a:pt x="4296188" y="1020665"/>
                  </a:cubicBezTo>
                  <a:lnTo>
                    <a:pt x="4276808" y="1045493"/>
                  </a:lnTo>
                  <a:lnTo>
                    <a:pt x="4310522" y="1010026"/>
                  </a:lnTo>
                  <a:cubicBezTo>
                    <a:pt x="4348148" y="974969"/>
                    <a:pt x="4393558" y="948880"/>
                    <a:pt x="4461053" y="948880"/>
                  </a:cubicBezTo>
                  <a:cubicBezTo>
                    <a:pt x="4538191" y="948880"/>
                    <a:pt x="4586492" y="982944"/>
                    <a:pt x="4627302" y="1025525"/>
                  </a:cubicBezTo>
                  <a:lnTo>
                    <a:pt x="4654450" y="1056402"/>
                  </a:lnTo>
                  <a:lnTo>
                    <a:pt x="4642858" y="1041903"/>
                  </a:lnTo>
                  <a:cubicBezTo>
                    <a:pt x="4597892" y="984233"/>
                    <a:pt x="4548670" y="932971"/>
                    <a:pt x="4461053" y="932971"/>
                  </a:cubicBezTo>
                  <a:close/>
                  <a:moveTo>
                    <a:pt x="406607" y="932971"/>
                  </a:moveTo>
                  <a:cubicBezTo>
                    <a:pt x="331508" y="932971"/>
                    <a:pt x="284515" y="970633"/>
                    <a:pt x="244248" y="1017711"/>
                  </a:cubicBezTo>
                  <a:lnTo>
                    <a:pt x="219613" y="1049190"/>
                  </a:lnTo>
                  <a:lnTo>
                    <a:pt x="240384" y="1025550"/>
                  </a:lnTo>
                  <a:cubicBezTo>
                    <a:pt x="281179" y="982956"/>
                    <a:pt x="329469" y="948880"/>
                    <a:pt x="406607" y="948880"/>
                  </a:cubicBezTo>
                  <a:cubicBezTo>
                    <a:pt x="483744" y="948880"/>
                    <a:pt x="532046" y="982944"/>
                    <a:pt x="572855" y="1025525"/>
                  </a:cubicBezTo>
                  <a:lnTo>
                    <a:pt x="600001" y="1056398"/>
                  </a:lnTo>
                  <a:lnTo>
                    <a:pt x="588411" y="1041903"/>
                  </a:lnTo>
                  <a:cubicBezTo>
                    <a:pt x="543446" y="984233"/>
                    <a:pt x="494223" y="932971"/>
                    <a:pt x="406607" y="932971"/>
                  </a:cubicBezTo>
                  <a:close/>
                  <a:moveTo>
                    <a:pt x="10142001" y="932492"/>
                  </a:moveTo>
                  <a:cubicBezTo>
                    <a:pt x="10057548" y="932492"/>
                    <a:pt x="10008582" y="980229"/>
                    <a:pt x="9964746" y="1035425"/>
                  </a:cubicBezTo>
                  <a:lnTo>
                    <a:pt x="9922380" y="1090467"/>
                  </a:lnTo>
                  <a:lnTo>
                    <a:pt x="9918528" y="1094731"/>
                  </a:lnTo>
                  <a:lnTo>
                    <a:pt x="9891813" y="1122773"/>
                  </a:lnTo>
                  <a:lnTo>
                    <a:pt x="9897979" y="1117478"/>
                  </a:lnTo>
                  <a:lnTo>
                    <a:pt x="9918528" y="1094731"/>
                  </a:lnTo>
                  <a:lnTo>
                    <a:pt x="9921496" y="1091616"/>
                  </a:lnTo>
                  <a:lnTo>
                    <a:pt x="9922380" y="1090467"/>
                  </a:lnTo>
                  <a:lnTo>
                    <a:pt x="9946369" y="1063913"/>
                  </a:lnTo>
                  <a:cubicBezTo>
                    <a:pt x="9994325" y="1009637"/>
                    <a:pt x="10045622" y="958555"/>
                    <a:pt x="10142082" y="958555"/>
                  </a:cubicBezTo>
                  <a:cubicBezTo>
                    <a:pt x="10244973" y="958555"/>
                    <a:pt x="10296458" y="1016656"/>
                    <a:pt x="10347303" y="1074756"/>
                  </a:cubicBezTo>
                  <a:lnTo>
                    <a:pt x="10362210" y="1091146"/>
                  </a:lnTo>
                  <a:lnTo>
                    <a:pt x="10304434" y="1017333"/>
                  </a:lnTo>
                  <a:cubicBezTo>
                    <a:pt x="10264113" y="970199"/>
                    <a:pt x="10217070" y="932492"/>
                    <a:pt x="10142001" y="932492"/>
                  </a:cubicBezTo>
                  <a:close/>
                  <a:moveTo>
                    <a:pt x="6087554" y="932492"/>
                  </a:moveTo>
                  <a:cubicBezTo>
                    <a:pt x="6003102" y="932492"/>
                    <a:pt x="5954135" y="980229"/>
                    <a:pt x="5910299" y="1035425"/>
                  </a:cubicBezTo>
                  <a:lnTo>
                    <a:pt x="5867937" y="1090462"/>
                  </a:lnTo>
                  <a:lnTo>
                    <a:pt x="5864067" y="1094746"/>
                  </a:lnTo>
                  <a:lnTo>
                    <a:pt x="5837370" y="1122770"/>
                  </a:lnTo>
                  <a:lnTo>
                    <a:pt x="5843531" y="1117478"/>
                  </a:lnTo>
                  <a:lnTo>
                    <a:pt x="5864067" y="1094746"/>
                  </a:lnTo>
                  <a:lnTo>
                    <a:pt x="5867049" y="1091616"/>
                  </a:lnTo>
                  <a:lnTo>
                    <a:pt x="5867937" y="1090462"/>
                  </a:lnTo>
                  <a:lnTo>
                    <a:pt x="5891922" y="1063913"/>
                  </a:lnTo>
                  <a:cubicBezTo>
                    <a:pt x="5939878" y="1009637"/>
                    <a:pt x="5991175" y="958555"/>
                    <a:pt x="6087634" y="958555"/>
                  </a:cubicBezTo>
                  <a:cubicBezTo>
                    <a:pt x="6190525" y="958555"/>
                    <a:pt x="6242010" y="1016656"/>
                    <a:pt x="6292855" y="1074756"/>
                  </a:cubicBezTo>
                  <a:lnTo>
                    <a:pt x="6307765" y="1091149"/>
                  </a:lnTo>
                  <a:lnTo>
                    <a:pt x="6249987" y="1017333"/>
                  </a:lnTo>
                  <a:cubicBezTo>
                    <a:pt x="6209665" y="970199"/>
                    <a:pt x="6162623" y="932492"/>
                    <a:pt x="6087554" y="932492"/>
                  </a:cubicBezTo>
                  <a:close/>
                  <a:moveTo>
                    <a:pt x="2033107" y="932492"/>
                  </a:moveTo>
                  <a:cubicBezTo>
                    <a:pt x="1948654" y="932492"/>
                    <a:pt x="1899688" y="980229"/>
                    <a:pt x="1855851" y="1035425"/>
                  </a:cubicBezTo>
                  <a:lnTo>
                    <a:pt x="1813485" y="1090467"/>
                  </a:lnTo>
                  <a:lnTo>
                    <a:pt x="1809632" y="1094733"/>
                  </a:lnTo>
                  <a:lnTo>
                    <a:pt x="1782920" y="1122772"/>
                  </a:lnTo>
                  <a:lnTo>
                    <a:pt x="1789084" y="1117478"/>
                  </a:lnTo>
                  <a:lnTo>
                    <a:pt x="1809632" y="1094733"/>
                  </a:lnTo>
                  <a:lnTo>
                    <a:pt x="1812601" y="1091616"/>
                  </a:lnTo>
                  <a:lnTo>
                    <a:pt x="1813485" y="1090467"/>
                  </a:lnTo>
                  <a:lnTo>
                    <a:pt x="1837475" y="1063913"/>
                  </a:lnTo>
                  <a:cubicBezTo>
                    <a:pt x="1885431" y="1009637"/>
                    <a:pt x="1936728" y="958555"/>
                    <a:pt x="2033188" y="958555"/>
                  </a:cubicBezTo>
                  <a:cubicBezTo>
                    <a:pt x="2136078" y="958555"/>
                    <a:pt x="2187563" y="1016656"/>
                    <a:pt x="2238409" y="1074756"/>
                  </a:cubicBezTo>
                  <a:lnTo>
                    <a:pt x="2253320" y="1091151"/>
                  </a:lnTo>
                  <a:lnTo>
                    <a:pt x="2195541" y="1017333"/>
                  </a:lnTo>
                  <a:cubicBezTo>
                    <a:pt x="2155219" y="970199"/>
                    <a:pt x="2108177" y="932492"/>
                    <a:pt x="2033107" y="932492"/>
                  </a:cubicBezTo>
                  <a:close/>
                  <a:moveTo>
                    <a:pt x="9329271" y="920100"/>
                  </a:moveTo>
                  <a:cubicBezTo>
                    <a:pt x="9216847" y="920100"/>
                    <a:pt x="9167332" y="1008887"/>
                    <a:pt x="9108901" y="1086575"/>
                  </a:cubicBezTo>
                  <a:lnTo>
                    <a:pt x="9064042" y="1135794"/>
                  </a:lnTo>
                  <a:lnTo>
                    <a:pt x="9084483" y="1118468"/>
                  </a:lnTo>
                  <a:cubicBezTo>
                    <a:pt x="9151767" y="1051201"/>
                    <a:pt x="9200478" y="961512"/>
                    <a:pt x="9328791" y="961512"/>
                  </a:cubicBezTo>
                  <a:cubicBezTo>
                    <a:pt x="9457154" y="961512"/>
                    <a:pt x="9505478" y="1051139"/>
                    <a:pt x="9572621" y="1118360"/>
                  </a:cubicBezTo>
                  <a:lnTo>
                    <a:pt x="9596121" y="1138288"/>
                  </a:lnTo>
                  <a:lnTo>
                    <a:pt x="9549123" y="1086528"/>
                  </a:lnTo>
                  <a:cubicBezTo>
                    <a:pt x="9490956" y="1008861"/>
                    <a:pt x="9441695" y="920100"/>
                    <a:pt x="9329271" y="920100"/>
                  </a:cubicBezTo>
                  <a:close/>
                  <a:moveTo>
                    <a:pt x="5274824" y="920100"/>
                  </a:moveTo>
                  <a:cubicBezTo>
                    <a:pt x="5162400" y="920100"/>
                    <a:pt x="5112885" y="1008887"/>
                    <a:pt x="5054454" y="1086575"/>
                  </a:cubicBezTo>
                  <a:lnTo>
                    <a:pt x="5009596" y="1135793"/>
                  </a:lnTo>
                  <a:lnTo>
                    <a:pt x="5030035" y="1118468"/>
                  </a:lnTo>
                  <a:cubicBezTo>
                    <a:pt x="5097320" y="1051201"/>
                    <a:pt x="5146031" y="961512"/>
                    <a:pt x="5274343" y="961512"/>
                  </a:cubicBezTo>
                  <a:cubicBezTo>
                    <a:pt x="5402707" y="961512"/>
                    <a:pt x="5451031" y="1051139"/>
                    <a:pt x="5518174" y="1118360"/>
                  </a:cubicBezTo>
                  <a:lnTo>
                    <a:pt x="5541673" y="1138287"/>
                  </a:lnTo>
                  <a:lnTo>
                    <a:pt x="5494676" y="1086528"/>
                  </a:lnTo>
                  <a:cubicBezTo>
                    <a:pt x="5436509" y="1008861"/>
                    <a:pt x="5387248" y="920100"/>
                    <a:pt x="5274824" y="920100"/>
                  </a:cubicBezTo>
                  <a:close/>
                  <a:moveTo>
                    <a:pt x="1220376" y="920100"/>
                  </a:moveTo>
                  <a:cubicBezTo>
                    <a:pt x="1107952" y="920100"/>
                    <a:pt x="1058438" y="1008887"/>
                    <a:pt x="1000007" y="1086575"/>
                  </a:cubicBezTo>
                  <a:lnTo>
                    <a:pt x="955150" y="1135791"/>
                  </a:lnTo>
                  <a:lnTo>
                    <a:pt x="975588" y="1118468"/>
                  </a:lnTo>
                  <a:cubicBezTo>
                    <a:pt x="1042872" y="1051201"/>
                    <a:pt x="1091583" y="961512"/>
                    <a:pt x="1219896" y="961512"/>
                  </a:cubicBezTo>
                  <a:cubicBezTo>
                    <a:pt x="1348259" y="961512"/>
                    <a:pt x="1396583" y="1051139"/>
                    <a:pt x="1463726" y="1118360"/>
                  </a:cubicBezTo>
                  <a:lnTo>
                    <a:pt x="1487228" y="1138290"/>
                  </a:lnTo>
                  <a:lnTo>
                    <a:pt x="1440228" y="1086528"/>
                  </a:lnTo>
                  <a:cubicBezTo>
                    <a:pt x="1382062" y="1008861"/>
                    <a:pt x="1332800" y="920100"/>
                    <a:pt x="1220376" y="920100"/>
                  </a:cubicBezTo>
                  <a:close/>
                  <a:moveTo>
                    <a:pt x="11768823" y="919860"/>
                  </a:moveTo>
                  <a:cubicBezTo>
                    <a:pt x="11656218" y="919860"/>
                    <a:pt x="11606701" y="1008647"/>
                    <a:pt x="11548288" y="1086335"/>
                  </a:cubicBezTo>
                  <a:lnTo>
                    <a:pt x="11500851" y="1138397"/>
                  </a:lnTo>
                  <a:lnTo>
                    <a:pt x="11524810" y="1118090"/>
                  </a:lnTo>
                  <a:cubicBezTo>
                    <a:pt x="11592020" y="1050839"/>
                    <a:pt x="11640419" y="961162"/>
                    <a:pt x="11768982" y="961113"/>
                  </a:cubicBezTo>
                  <a:cubicBezTo>
                    <a:pt x="11897545" y="961063"/>
                    <a:pt x="11945756" y="1050734"/>
                    <a:pt x="12012826" y="1117994"/>
                  </a:cubicBezTo>
                  <a:lnTo>
                    <a:pt x="12035747" y="1137458"/>
                  </a:lnTo>
                  <a:lnTo>
                    <a:pt x="11989167" y="1086288"/>
                  </a:lnTo>
                  <a:cubicBezTo>
                    <a:pt x="11930842" y="1008621"/>
                    <a:pt x="11881427" y="919860"/>
                    <a:pt x="11768823" y="919860"/>
                  </a:cubicBezTo>
                  <a:close/>
                  <a:moveTo>
                    <a:pt x="7714375" y="919860"/>
                  </a:moveTo>
                  <a:cubicBezTo>
                    <a:pt x="7601771" y="919860"/>
                    <a:pt x="7552253" y="1008647"/>
                    <a:pt x="7493840" y="1086335"/>
                  </a:cubicBezTo>
                  <a:lnTo>
                    <a:pt x="7446401" y="1138400"/>
                  </a:lnTo>
                  <a:lnTo>
                    <a:pt x="7470363" y="1118090"/>
                  </a:lnTo>
                  <a:cubicBezTo>
                    <a:pt x="7537573" y="1050839"/>
                    <a:pt x="7585972" y="961162"/>
                    <a:pt x="7714534" y="961113"/>
                  </a:cubicBezTo>
                  <a:cubicBezTo>
                    <a:pt x="7849526" y="961060"/>
                    <a:pt x="7895929" y="1059925"/>
                    <a:pt x="7968593" y="1127900"/>
                  </a:cubicBezTo>
                  <a:lnTo>
                    <a:pt x="7969206" y="1128384"/>
                  </a:lnTo>
                  <a:lnTo>
                    <a:pt x="7938377" y="1091127"/>
                  </a:lnTo>
                  <a:cubicBezTo>
                    <a:pt x="7878427" y="1012358"/>
                    <a:pt x="7829325" y="919860"/>
                    <a:pt x="7714375" y="919860"/>
                  </a:cubicBezTo>
                  <a:close/>
                  <a:moveTo>
                    <a:pt x="3659928" y="919860"/>
                  </a:moveTo>
                  <a:cubicBezTo>
                    <a:pt x="3547324" y="919860"/>
                    <a:pt x="3497807" y="1008647"/>
                    <a:pt x="3439394" y="1086335"/>
                  </a:cubicBezTo>
                  <a:lnTo>
                    <a:pt x="3391958" y="1138396"/>
                  </a:lnTo>
                  <a:lnTo>
                    <a:pt x="3415916" y="1118090"/>
                  </a:lnTo>
                  <a:cubicBezTo>
                    <a:pt x="3483126" y="1050839"/>
                    <a:pt x="3531525" y="961162"/>
                    <a:pt x="3660088" y="961113"/>
                  </a:cubicBezTo>
                  <a:cubicBezTo>
                    <a:pt x="3795079" y="961060"/>
                    <a:pt x="3841482" y="1059925"/>
                    <a:pt x="3914146" y="1127900"/>
                  </a:cubicBezTo>
                  <a:lnTo>
                    <a:pt x="3914758" y="1128383"/>
                  </a:lnTo>
                  <a:lnTo>
                    <a:pt x="3883930" y="1091127"/>
                  </a:lnTo>
                  <a:cubicBezTo>
                    <a:pt x="3823980" y="1012358"/>
                    <a:pt x="3774878" y="919860"/>
                    <a:pt x="3659928" y="919860"/>
                  </a:cubicBezTo>
                  <a:close/>
                  <a:moveTo>
                    <a:pt x="10956130" y="916003"/>
                  </a:moveTo>
                  <a:cubicBezTo>
                    <a:pt x="10806232" y="916003"/>
                    <a:pt x="10767678" y="1075555"/>
                    <a:pt x="10670888" y="1155331"/>
                  </a:cubicBezTo>
                  <a:lnTo>
                    <a:pt x="10644133" y="1171241"/>
                  </a:lnTo>
                  <a:lnTo>
                    <a:pt x="10668292" y="1162431"/>
                  </a:lnTo>
                  <a:cubicBezTo>
                    <a:pt x="10763092" y="1114557"/>
                    <a:pt x="10801736" y="1018802"/>
                    <a:pt x="10956132" y="1018742"/>
                  </a:cubicBezTo>
                  <a:cubicBezTo>
                    <a:pt x="11110108" y="1018742"/>
                    <a:pt x="11148062" y="1114438"/>
                    <a:pt x="11242341" y="1162286"/>
                  </a:cubicBezTo>
                  <a:lnTo>
                    <a:pt x="11266757" y="1171227"/>
                  </a:lnTo>
                  <a:lnTo>
                    <a:pt x="11239922" y="1155197"/>
                  </a:lnTo>
                  <a:cubicBezTo>
                    <a:pt x="11143729" y="1075465"/>
                    <a:pt x="11106030" y="916003"/>
                    <a:pt x="10956130" y="916003"/>
                  </a:cubicBezTo>
                  <a:close/>
                  <a:moveTo>
                    <a:pt x="6901683" y="916003"/>
                  </a:moveTo>
                  <a:cubicBezTo>
                    <a:pt x="6751785" y="916003"/>
                    <a:pt x="6713230" y="1075555"/>
                    <a:pt x="6616441" y="1155331"/>
                  </a:cubicBezTo>
                  <a:lnTo>
                    <a:pt x="6589686" y="1171241"/>
                  </a:lnTo>
                  <a:lnTo>
                    <a:pt x="6613845" y="1162431"/>
                  </a:lnTo>
                  <a:cubicBezTo>
                    <a:pt x="6708645" y="1114557"/>
                    <a:pt x="6747289" y="1018802"/>
                    <a:pt x="6901684" y="1018742"/>
                  </a:cubicBezTo>
                  <a:cubicBezTo>
                    <a:pt x="7055660" y="1018742"/>
                    <a:pt x="7093615" y="1114438"/>
                    <a:pt x="7187893" y="1162286"/>
                  </a:cubicBezTo>
                  <a:lnTo>
                    <a:pt x="7212310" y="1171227"/>
                  </a:lnTo>
                  <a:lnTo>
                    <a:pt x="7185475" y="1155197"/>
                  </a:lnTo>
                  <a:cubicBezTo>
                    <a:pt x="7089281" y="1075465"/>
                    <a:pt x="7051582" y="916003"/>
                    <a:pt x="6901683" y="916003"/>
                  </a:cubicBezTo>
                  <a:close/>
                  <a:moveTo>
                    <a:pt x="2847236" y="916003"/>
                  </a:moveTo>
                  <a:cubicBezTo>
                    <a:pt x="2697337" y="916003"/>
                    <a:pt x="2658783" y="1075555"/>
                    <a:pt x="2561993" y="1155331"/>
                  </a:cubicBezTo>
                  <a:lnTo>
                    <a:pt x="2535239" y="1171241"/>
                  </a:lnTo>
                  <a:lnTo>
                    <a:pt x="2559397" y="1162431"/>
                  </a:lnTo>
                  <a:cubicBezTo>
                    <a:pt x="2654197" y="1114557"/>
                    <a:pt x="2692841" y="1018802"/>
                    <a:pt x="2847236" y="1018742"/>
                  </a:cubicBezTo>
                  <a:cubicBezTo>
                    <a:pt x="3001212" y="1018742"/>
                    <a:pt x="3039167" y="1114438"/>
                    <a:pt x="3133445" y="1162286"/>
                  </a:cubicBezTo>
                  <a:lnTo>
                    <a:pt x="3157863" y="1171227"/>
                  </a:lnTo>
                  <a:lnTo>
                    <a:pt x="3131027" y="1155197"/>
                  </a:lnTo>
                  <a:cubicBezTo>
                    <a:pt x="3034833" y="1075465"/>
                    <a:pt x="2997134" y="916003"/>
                    <a:pt x="2847236" y="916003"/>
                  </a:cubicBezTo>
                  <a:close/>
                  <a:moveTo>
                    <a:pt x="10142001" y="896916"/>
                  </a:moveTo>
                  <a:cubicBezTo>
                    <a:pt x="10054385" y="896916"/>
                    <a:pt x="10005010" y="955064"/>
                    <a:pt x="9959939" y="1020481"/>
                  </a:cubicBezTo>
                  <a:lnTo>
                    <a:pt x="9916856" y="1081519"/>
                  </a:lnTo>
                  <a:lnTo>
                    <a:pt x="9936230" y="1057007"/>
                  </a:lnTo>
                  <a:cubicBezTo>
                    <a:pt x="9987286" y="989953"/>
                    <a:pt x="10039151" y="922898"/>
                    <a:pt x="10142001" y="922898"/>
                  </a:cubicBezTo>
                  <a:cubicBezTo>
                    <a:pt x="10244852" y="922898"/>
                    <a:pt x="10296497" y="989953"/>
                    <a:pt x="10347443" y="1056997"/>
                  </a:cubicBezTo>
                  <a:lnTo>
                    <a:pt x="10355315" y="1066969"/>
                  </a:lnTo>
                  <a:lnTo>
                    <a:pt x="10304322" y="993039"/>
                  </a:lnTo>
                  <a:cubicBezTo>
                    <a:pt x="10264072" y="939637"/>
                    <a:pt x="10217101" y="896916"/>
                    <a:pt x="10142001" y="896916"/>
                  </a:cubicBezTo>
                  <a:close/>
                  <a:moveTo>
                    <a:pt x="6087554" y="896916"/>
                  </a:moveTo>
                  <a:cubicBezTo>
                    <a:pt x="5999939" y="896916"/>
                    <a:pt x="5950563" y="955064"/>
                    <a:pt x="5905492" y="1020481"/>
                  </a:cubicBezTo>
                  <a:lnTo>
                    <a:pt x="5862411" y="1081516"/>
                  </a:lnTo>
                  <a:lnTo>
                    <a:pt x="5881783" y="1057007"/>
                  </a:lnTo>
                  <a:cubicBezTo>
                    <a:pt x="5932839" y="989953"/>
                    <a:pt x="5984704" y="922898"/>
                    <a:pt x="6087554" y="922898"/>
                  </a:cubicBezTo>
                  <a:cubicBezTo>
                    <a:pt x="6190405" y="922898"/>
                    <a:pt x="6242050" y="989953"/>
                    <a:pt x="6292995" y="1056997"/>
                  </a:cubicBezTo>
                  <a:lnTo>
                    <a:pt x="6300865" y="1066966"/>
                  </a:lnTo>
                  <a:lnTo>
                    <a:pt x="6249874" y="993039"/>
                  </a:lnTo>
                  <a:cubicBezTo>
                    <a:pt x="6209624" y="939637"/>
                    <a:pt x="6162653" y="896916"/>
                    <a:pt x="6087554" y="896916"/>
                  </a:cubicBezTo>
                  <a:close/>
                  <a:moveTo>
                    <a:pt x="2033107" y="896916"/>
                  </a:moveTo>
                  <a:cubicBezTo>
                    <a:pt x="1945492" y="896916"/>
                    <a:pt x="1896116" y="955064"/>
                    <a:pt x="1851045" y="1020481"/>
                  </a:cubicBezTo>
                  <a:lnTo>
                    <a:pt x="1807962" y="1081518"/>
                  </a:lnTo>
                  <a:lnTo>
                    <a:pt x="1827336" y="1057007"/>
                  </a:lnTo>
                  <a:cubicBezTo>
                    <a:pt x="1878392" y="989953"/>
                    <a:pt x="1930257" y="922898"/>
                    <a:pt x="2033107" y="922898"/>
                  </a:cubicBezTo>
                  <a:cubicBezTo>
                    <a:pt x="2135958" y="922898"/>
                    <a:pt x="2187604" y="989953"/>
                    <a:pt x="2238549" y="1056997"/>
                  </a:cubicBezTo>
                  <a:lnTo>
                    <a:pt x="2246415" y="1066961"/>
                  </a:lnTo>
                  <a:lnTo>
                    <a:pt x="2195428" y="993039"/>
                  </a:lnTo>
                  <a:cubicBezTo>
                    <a:pt x="2155177" y="939637"/>
                    <a:pt x="2108206" y="896916"/>
                    <a:pt x="2033107" y="896916"/>
                  </a:cubicBezTo>
                  <a:close/>
                  <a:moveTo>
                    <a:pt x="9329271" y="869095"/>
                  </a:moveTo>
                  <a:cubicBezTo>
                    <a:pt x="9242179" y="869095"/>
                    <a:pt x="9192900" y="932568"/>
                    <a:pt x="9147757" y="1003976"/>
                  </a:cubicBezTo>
                  <a:lnTo>
                    <a:pt x="9083139" y="1103618"/>
                  </a:lnTo>
                  <a:lnTo>
                    <a:pt x="9084357" y="1102355"/>
                  </a:lnTo>
                  <a:cubicBezTo>
                    <a:pt x="9151543" y="1020168"/>
                    <a:pt x="9200178" y="910586"/>
                    <a:pt x="9328791" y="910586"/>
                  </a:cubicBezTo>
                  <a:cubicBezTo>
                    <a:pt x="9457404" y="910586"/>
                    <a:pt x="9505822" y="1020137"/>
                    <a:pt x="9572921" y="1102300"/>
                  </a:cubicBezTo>
                  <a:lnTo>
                    <a:pt x="9577464" y="1107013"/>
                  </a:lnTo>
                  <a:lnTo>
                    <a:pt x="9510730" y="1003943"/>
                  </a:lnTo>
                  <a:cubicBezTo>
                    <a:pt x="9465642" y="932553"/>
                    <a:pt x="9416362" y="869095"/>
                    <a:pt x="9329271" y="869095"/>
                  </a:cubicBezTo>
                  <a:close/>
                  <a:moveTo>
                    <a:pt x="5274824" y="869095"/>
                  </a:moveTo>
                  <a:cubicBezTo>
                    <a:pt x="5187732" y="869095"/>
                    <a:pt x="5138453" y="932568"/>
                    <a:pt x="5093310" y="1003976"/>
                  </a:cubicBezTo>
                  <a:lnTo>
                    <a:pt x="5028693" y="1103617"/>
                  </a:lnTo>
                  <a:lnTo>
                    <a:pt x="5029910" y="1102355"/>
                  </a:lnTo>
                  <a:cubicBezTo>
                    <a:pt x="5097096" y="1020168"/>
                    <a:pt x="5145731" y="910586"/>
                    <a:pt x="5274343" y="910586"/>
                  </a:cubicBezTo>
                  <a:cubicBezTo>
                    <a:pt x="5402957" y="910586"/>
                    <a:pt x="5451374" y="1020137"/>
                    <a:pt x="5518474" y="1102300"/>
                  </a:cubicBezTo>
                  <a:lnTo>
                    <a:pt x="5523017" y="1107013"/>
                  </a:lnTo>
                  <a:lnTo>
                    <a:pt x="5456283" y="1003943"/>
                  </a:lnTo>
                  <a:cubicBezTo>
                    <a:pt x="5411195" y="932553"/>
                    <a:pt x="5361915" y="869095"/>
                    <a:pt x="5274824" y="869095"/>
                  </a:cubicBezTo>
                  <a:close/>
                  <a:moveTo>
                    <a:pt x="1220376" y="869095"/>
                  </a:moveTo>
                  <a:cubicBezTo>
                    <a:pt x="1133285" y="869095"/>
                    <a:pt x="1084006" y="932568"/>
                    <a:pt x="1038863" y="1003976"/>
                  </a:cubicBezTo>
                  <a:lnTo>
                    <a:pt x="974246" y="1103616"/>
                  </a:lnTo>
                  <a:lnTo>
                    <a:pt x="975461" y="1102355"/>
                  </a:lnTo>
                  <a:cubicBezTo>
                    <a:pt x="1042647" y="1020168"/>
                    <a:pt x="1091283" y="910586"/>
                    <a:pt x="1219896" y="910586"/>
                  </a:cubicBezTo>
                  <a:cubicBezTo>
                    <a:pt x="1348510" y="910586"/>
                    <a:pt x="1396927" y="1020137"/>
                    <a:pt x="1464027" y="1102300"/>
                  </a:cubicBezTo>
                  <a:lnTo>
                    <a:pt x="1468570" y="1107013"/>
                  </a:lnTo>
                  <a:lnTo>
                    <a:pt x="1401836" y="1003943"/>
                  </a:lnTo>
                  <a:cubicBezTo>
                    <a:pt x="1356747" y="932553"/>
                    <a:pt x="1307468" y="869095"/>
                    <a:pt x="1220376" y="869095"/>
                  </a:cubicBezTo>
                  <a:close/>
                  <a:moveTo>
                    <a:pt x="11768742" y="868856"/>
                  </a:moveTo>
                  <a:cubicBezTo>
                    <a:pt x="11681267" y="868856"/>
                    <a:pt x="11631954" y="932329"/>
                    <a:pt x="11586884" y="1003736"/>
                  </a:cubicBezTo>
                  <a:lnTo>
                    <a:pt x="11521194" y="1105256"/>
                  </a:lnTo>
                  <a:lnTo>
                    <a:pt x="11524556" y="1101770"/>
                  </a:lnTo>
                  <a:cubicBezTo>
                    <a:pt x="11591756" y="1019560"/>
                    <a:pt x="11640429" y="909946"/>
                    <a:pt x="11769143" y="909946"/>
                  </a:cubicBezTo>
                  <a:cubicBezTo>
                    <a:pt x="11897855" y="909946"/>
                    <a:pt x="11946279" y="1019653"/>
                    <a:pt x="12013291" y="1101934"/>
                  </a:cubicBezTo>
                  <a:lnTo>
                    <a:pt x="12015656" y="1104394"/>
                  </a:lnTo>
                  <a:lnTo>
                    <a:pt x="11950536" y="1003704"/>
                  </a:lnTo>
                  <a:cubicBezTo>
                    <a:pt x="11905500" y="932314"/>
                    <a:pt x="11856219" y="868856"/>
                    <a:pt x="11768742" y="868856"/>
                  </a:cubicBezTo>
                  <a:close/>
                  <a:moveTo>
                    <a:pt x="7714294" y="868856"/>
                  </a:moveTo>
                  <a:cubicBezTo>
                    <a:pt x="7626819" y="868856"/>
                    <a:pt x="7577507" y="932329"/>
                    <a:pt x="7532436" y="1003736"/>
                  </a:cubicBezTo>
                  <a:lnTo>
                    <a:pt x="7466748" y="1105255"/>
                  </a:lnTo>
                  <a:lnTo>
                    <a:pt x="7470108" y="1101770"/>
                  </a:lnTo>
                  <a:cubicBezTo>
                    <a:pt x="7537308" y="1019560"/>
                    <a:pt x="7585981" y="909946"/>
                    <a:pt x="7714695" y="909946"/>
                  </a:cubicBezTo>
                  <a:cubicBezTo>
                    <a:pt x="7804794" y="909946"/>
                    <a:pt x="7855551" y="963703"/>
                    <a:pt x="7900882" y="1024179"/>
                  </a:cubicBezTo>
                  <a:lnTo>
                    <a:pt x="7949407" y="1088157"/>
                  </a:lnTo>
                  <a:lnTo>
                    <a:pt x="7887587" y="990425"/>
                  </a:lnTo>
                  <a:cubicBezTo>
                    <a:pt x="7844743" y="924629"/>
                    <a:pt x="7796303" y="868856"/>
                    <a:pt x="7714294" y="868856"/>
                  </a:cubicBezTo>
                  <a:close/>
                  <a:moveTo>
                    <a:pt x="3659848" y="868856"/>
                  </a:moveTo>
                  <a:cubicBezTo>
                    <a:pt x="3572372" y="868856"/>
                    <a:pt x="3523060" y="932329"/>
                    <a:pt x="3477989" y="1003736"/>
                  </a:cubicBezTo>
                  <a:lnTo>
                    <a:pt x="3412301" y="1105255"/>
                  </a:lnTo>
                  <a:lnTo>
                    <a:pt x="3415661" y="1101770"/>
                  </a:lnTo>
                  <a:cubicBezTo>
                    <a:pt x="3482861" y="1019560"/>
                    <a:pt x="3531535" y="909946"/>
                    <a:pt x="3660248" y="909946"/>
                  </a:cubicBezTo>
                  <a:cubicBezTo>
                    <a:pt x="3750347" y="909946"/>
                    <a:pt x="3801104" y="963703"/>
                    <a:pt x="3846435" y="1024179"/>
                  </a:cubicBezTo>
                  <a:lnTo>
                    <a:pt x="3894962" y="1088160"/>
                  </a:lnTo>
                  <a:lnTo>
                    <a:pt x="3833140" y="990425"/>
                  </a:lnTo>
                  <a:cubicBezTo>
                    <a:pt x="3790297" y="924629"/>
                    <a:pt x="3741857" y="868856"/>
                    <a:pt x="3659848" y="868856"/>
                  </a:cubicBezTo>
                  <a:close/>
                  <a:moveTo>
                    <a:pt x="10142001" y="860940"/>
                  </a:moveTo>
                  <a:cubicBezTo>
                    <a:pt x="10054525" y="860940"/>
                    <a:pt x="10005167" y="925974"/>
                    <a:pt x="9960072" y="999137"/>
                  </a:cubicBezTo>
                  <a:lnTo>
                    <a:pt x="9933335" y="1043372"/>
                  </a:lnTo>
                  <a:lnTo>
                    <a:pt x="9936230" y="1039219"/>
                  </a:lnTo>
                  <a:cubicBezTo>
                    <a:pt x="9987246" y="963271"/>
                    <a:pt x="10039071" y="887322"/>
                    <a:pt x="10142001" y="887322"/>
                  </a:cubicBezTo>
                  <a:cubicBezTo>
                    <a:pt x="10244932" y="887322"/>
                    <a:pt x="10296538" y="963271"/>
                    <a:pt x="10347443" y="1039219"/>
                  </a:cubicBezTo>
                  <a:lnTo>
                    <a:pt x="10351441" y="1044960"/>
                  </a:lnTo>
                  <a:lnTo>
                    <a:pt x="10323776" y="999137"/>
                  </a:lnTo>
                  <a:cubicBezTo>
                    <a:pt x="10278744" y="925974"/>
                    <a:pt x="10229477" y="860940"/>
                    <a:pt x="10142001" y="860940"/>
                  </a:cubicBezTo>
                  <a:close/>
                  <a:moveTo>
                    <a:pt x="6087554" y="860940"/>
                  </a:moveTo>
                  <a:cubicBezTo>
                    <a:pt x="6000079" y="860940"/>
                    <a:pt x="5950721" y="925974"/>
                    <a:pt x="5905625" y="999137"/>
                  </a:cubicBezTo>
                  <a:lnTo>
                    <a:pt x="5878887" y="1043373"/>
                  </a:lnTo>
                  <a:lnTo>
                    <a:pt x="5881783" y="1039219"/>
                  </a:lnTo>
                  <a:cubicBezTo>
                    <a:pt x="5932799" y="963271"/>
                    <a:pt x="5984624" y="887322"/>
                    <a:pt x="6087554" y="887322"/>
                  </a:cubicBezTo>
                  <a:cubicBezTo>
                    <a:pt x="6190485" y="887322"/>
                    <a:pt x="6242090" y="963271"/>
                    <a:pt x="6292996" y="1039219"/>
                  </a:cubicBezTo>
                  <a:lnTo>
                    <a:pt x="6296992" y="1044959"/>
                  </a:lnTo>
                  <a:lnTo>
                    <a:pt x="6269329" y="999137"/>
                  </a:lnTo>
                  <a:cubicBezTo>
                    <a:pt x="6224297" y="925974"/>
                    <a:pt x="6175030" y="860940"/>
                    <a:pt x="6087554" y="860940"/>
                  </a:cubicBezTo>
                  <a:close/>
                  <a:moveTo>
                    <a:pt x="2033108" y="860940"/>
                  </a:moveTo>
                  <a:cubicBezTo>
                    <a:pt x="1945632" y="860940"/>
                    <a:pt x="1896273" y="925974"/>
                    <a:pt x="1851178" y="999137"/>
                  </a:cubicBezTo>
                  <a:lnTo>
                    <a:pt x="1824437" y="1043377"/>
                  </a:lnTo>
                  <a:lnTo>
                    <a:pt x="1827336" y="1039219"/>
                  </a:lnTo>
                  <a:cubicBezTo>
                    <a:pt x="1878352" y="963271"/>
                    <a:pt x="1930177" y="887322"/>
                    <a:pt x="2033107" y="887322"/>
                  </a:cubicBezTo>
                  <a:cubicBezTo>
                    <a:pt x="2136038" y="887322"/>
                    <a:pt x="2187644" y="963271"/>
                    <a:pt x="2238549" y="1039219"/>
                  </a:cubicBezTo>
                  <a:lnTo>
                    <a:pt x="2242546" y="1044960"/>
                  </a:lnTo>
                  <a:lnTo>
                    <a:pt x="2214882" y="999137"/>
                  </a:lnTo>
                  <a:cubicBezTo>
                    <a:pt x="2169849" y="925974"/>
                    <a:pt x="2120584" y="860940"/>
                    <a:pt x="2033108" y="860940"/>
                  </a:cubicBezTo>
                  <a:close/>
                  <a:moveTo>
                    <a:pt x="10142001" y="825044"/>
                  </a:moveTo>
                  <a:cubicBezTo>
                    <a:pt x="10054666" y="825044"/>
                    <a:pt x="10005417" y="896964"/>
                    <a:pt x="9960360" y="977874"/>
                  </a:cubicBezTo>
                  <a:lnTo>
                    <a:pt x="9941537" y="1012327"/>
                  </a:lnTo>
                  <a:lnTo>
                    <a:pt x="9975205" y="958851"/>
                  </a:lnTo>
                  <a:cubicBezTo>
                    <a:pt x="10016214" y="899126"/>
                    <a:pt x="10064773" y="851346"/>
                    <a:pt x="10142001" y="851346"/>
                  </a:cubicBezTo>
                  <a:cubicBezTo>
                    <a:pt x="10219229" y="851346"/>
                    <a:pt x="10267598" y="899126"/>
                    <a:pt x="10308440" y="958851"/>
                  </a:cubicBezTo>
                  <a:lnTo>
                    <a:pt x="10345527" y="1017985"/>
                  </a:lnTo>
                  <a:lnTo>
                    <a:pt x="10323618" y="977874"/>
                  </a:lnTo>
                  <a:cubicBezTo>
                    <a:pt x="10278571" y="896964"/>
                    <a:pt x="10229337" y="825044"/>
                    <a:pt x="10142001" y="825044"/>
                  </a:cubicBezTo>
                  <a:close/>
                  <a:moveTo>
                    <a:pt x="6087554" y="825044"/>
                  </a:moveTo>
                  <a:cubicBezTo>
                    <a:pt x="6000219" y="825044"/>
                    <a:pt x="5950970" y="896964"/>
                    <a:pt x="5905913" y="977874"/>
                  </a:cubicBezTo>
                  <a:lnTo>
                    <a:pt x="5887092" y="1012323"/>
                  </a:lnTo>
                  <a:lnTo>
                    <a:pt x="5920758" y="958851"/>
                  </a:lnTo>
                  <a:cubicBezTo>
                    <a:pt x="5961767" y="899126"/>
                    <a:pt x="6010327" y="851346"/>
                    <a:pt x="6087554" y="851346"/>
                  </a:cubicBezTo>
                  <a:cubicBezTo>
                    <a:pt x="6164782" y="851346"/>
                    <a:pt x="6213151" y="899126"/>
                    <a:pt x="6253992" y="958851"/>
                  </a:cubicBezTo>
                  <a:lnTo>
                    <a:pt x="6291078" y="1017983"/>
                  </a:lnTo>
                  <a:lnTo>
                    <a:pt x="6269170" y="977874"/>
                  </a:lnTo>
                  <a:cubicBezTo>
                    <a:pt x="6224124" y="896964"/>
                    <a:pt x="6174890" y="825044"/>
                    <a:pt x="6087554" y="825044"/>
                  </a:cubicBezTo>
                  <a:close/>
                  <a:moveTo>
                    <a:pt x="2033108" y="825044"/>
                  </a:moveTo>
                  <a:cubicBezTo>
                    <a:pt x="1945772" y="825044"/>
                    <a:pt x="1896523" y="896964"/>
                    <a:pt x="1851466" y="977874"/>
                  </a:cubicBezTo>
                  <a:lnTo>
                    <a:pt x="1832648" y="1012319"/>
                  </a:lnTo>
                  <a:lnTo>
                    <a:pt x="1866311" y="958851"/>
                  </a:lnTo>
                  <a:cubicBezTo>
                    <a:pt x="1907320" y="899126"/>
                    <a:pt x="1955880" y="851346"/>
                    <a:pt x="2033108" y="851346"/>
                  </a:cubicBezTo>
                  <a:cubicBezTo>
                    <a:pt x="2110335" y="851346"/>
                    <a:pt x="2158704" y="899126"/>
                    <a:pt x="2199545" y="958851"/>
                  </a:cubicBezTo>
                  <a:lnTo>
                    <a:pt x="2236637" y="1017991"/>
                  </a:lnTo>
                  <a:lnTo>
                    <a:pt x="2214724" y="977874"/>
                  </a:lnTo>
                  <a:cubicBezTo>
                    <a:pt x="2169677" y="896964"/>
                    <a:pt x="2120444" y="825044"/>
                    <a:pt x="2033108" y="825044"/>
                  </a:cubicBezTo>
                  <a:close/>
                  <a:moveTo>
                    <a:pt x="9329271" y="818169"/>
                  </a:moveTo>
                  <a:cubicBezTo>
                    <a:pt x="9220538" y="818169"/>
                    <a:pt x="9170957" y="932600"/>
                    <a:pt x="9114524" y="1036304"/>
                  </a:cubicBezTo>
                  <a:lnTo>
                    <a:pt x="9094280" y="1070762"/>
                  </a:lnTo>
                  <a:lnTo>
                    <a:pt x="9123280" y="1025339"/>
                  </a:lnTo>
                  <a:cubicBezTo>
                    <a:pt x="9174236" y="942445"/>
                    <a:pt x="9225941" y="859541"/>
                    <a:pt x="9328871" y="859501"/>
                  </a:cubicBezTo>
                  <a:cubicBezTo>
                    <a:pt x="9457534" y="859452"/>
                    <a:pt x="9506220" y="988970"/>
                    <a:pt x="9573338" y="1086116"/>
                  </a:cubicBezTo>
                  <a:lnTo>
                    <a:pt x="9573401" y="1086193"/>
                  </a:lnTo>
                  <a:lnTo>
                    <a:pt x="9544107" y="1036259"/>
                  </a:lnTo>
                  <a:cubicBezTo>
                    <a:pt x="9487727" y="932577"/>
                    <a:pt x="9438003" y="818169"/>
                    <a:pt x="9329271" y="818169"/>
                  </a:cubicBezTo>
                  <a:close/>
                  <a:moveTo>
                    <a:pt x="5274824" y="818169"/>
                  </a:moveTo>
                  <a:cubicBezTo>
                    <a:pt x="5166091" y="818169"/>
                    <a:pt x="5116510" y="932600"/>
                    <a:pt x="5060077" y="1036304"/>
                  </a:cubicBezTo>
                  <a:lnTo>
                    <a:pt x="5039837" y="1070755"/>
                  </a:lnTo>
                  <a:lnTo>
                    <a:pt x="5068833" y="1025339"/>
                  </a:lnTo>
                  <a:cubicBezTo>
                    <a:pt x="5119788" y="942445"/>
                    <a:pt x="5171493" y="859541"/>
                    <a:pt x="5274423" y="859501"/>
                  </a:cubicBezTo>
                  <a:cubicBezTo>
                    <a:pt x="5403087" y="859452"/>
                    <a:pt x="5451773" y="988970"/>
                    <a:pt x="5518892" y="1086116"/>
                  </a:cubicBezTo>
                  <a:lnTo>
                    <a:pt x="5518955" y="1086194"/>
                  </a:lnTo>
                  <a:lnTo>
                    <a:pt x="5489661" y="1036259"/>
                  </a:lnTo>
                  <a:cubicBezTo>
                    <a:pt x="5433281" y="932577"/>
                    <a:pt x="5383557" y="818169"/>
                    <a:pt x="5274824" y="818169"/>
                  </a:cubicBezTo>
                  <a:close/>
                  <a:moveTo>
                    <a:pt x="1220376" y="818169"/>
                  </a:moveTo>
                  <a:cubicBezTo>
                    <a:pt x="1111644" y="818169"/>
                    <a:pt x="1062064" y="932600"/>
                    <a:pt x="1005630" y="1036304"/>
                  </a:cubicBezTo>
                  <a:lnTo>
                    <a:pt x="985392" y="1070752"/>
                  </a:lnTo>
                  <a:lnTo>
                    <a:pt x="1014386" y="1025339"/>
                  </a:lnTo>
                  <a:cubicBezTo>
                    <a:pt x="1065341" y="942445"/>
                    <a:pt x="1117046" y="859541"/>
                    <a:pt x="1219976" y="859501"/>
                  </a:cubicBezTo>
                  <a:cubicBezTo>
                    <a:pt x="1348639" y="859452"/>
                    <a:pt x="1397325" y="988970"/>
                    <a:pt x="1464444" y="1086116"/>
                  </a:cubicBezTo>
                  <a:lnTo>
                    <a:pt x="1464508" y="1086194"/>
                  </a:lnTo>
                  <a:lnTo>
                    <a:pt x="1435213" y="1036259"/>
                  </a:lnTo>
                  <a:cubicBezTo>
                    <a:pt x="1378833" y="932577"/>
                    <a:pt x="1329109" y="818169"/>
                    <a:pt x="1220376" y="818169"/>
                  </a:cubicBezTo>
                  <a:close/>
                  <a:moveTo>
                    <a:pt x="11768742" y="818009"/>
                  </a:moveTo>
                  <a:cubicBezTo>
                    <a:pt x="11659747" y="818009"/>
                    <a:pt x="11610048" y="932416"/>
                    <a:pt x="11553626" y="1036111"/>
                  </a:cubicBezTo>
                  <a:lnTo>
                    <a:pt x="11526153" y="1082903"/>
                  </a:lnTo>
                  <a:lnTo>
                    <a:pt x="11563051" y="1025110"/>
                  </a:lnTo>
                  <a:cubicBezTo>
                    <a:pt x="11614007" y="942226"/>
                    <a:pt x="11665732" y="859342"/>
                    <a:pt x="11768742" y="859342"/>
                  </a:cubicBezTo>
                  <a:cubicBezTo>
                    <a:pt x="11871753" y="859342"/>
                    <a:pt x="11923438" y="942206"/>
                    <a:pt x="11974354" y="1025069"/>
                  </a:cubicBezTo>
                  <a:lnTo>
                    <a:pt x="12012685" y="1085137"/>
                  </a:lnTo>
                  <a:lnTo>
                    <a:pt x="11983898" y="1036098"/>
                  </a:lnTo>
                  <a:cubicBezTo>
                    <a:pt x="11927485" y="932416"/>
                    <a:pt x="11877738" y="818009"/>
                    <a:pt x="11768742" y="818009"/>
                  </a:cubicBezTo>
                  <a:close/>
                  <a:moveTo>
                    <a:pt x="7714294" y="818009"/>
                  </a:moveTo>
                  <a:cubicBezTo>
                    <a:pt x="7605299" y="818009"/>
                    <a:pt x="7555600" y="932416"/>
                    <a:pt x="7499178" y="1036111"/>
                  </a:cubicBezTo>
                  <a:lnTo>
                    <a:pt x="7471699" y="1082913"/>
                  </a:lnTo>
                  <a:lnTo>
                    <a:pt x="7508604" y="1025110"/>
                  </a:lnTo>
                  <a:cubicBezTo>
                    <a:pt x="7559559" y="942226"/>
                    <a:pt x="7611284" y="859342"/>
                    <a:pt x="7714294" y="859342"/>
                  </a:cubicBezTo>
                  <a:cubicBezTo>
                    <a:pt x="7835010" y="859342"/>
                    <a:pt x="7885241" y="973138"/>
                    <a:pt x="7946348" y="1067375"/>
                  </a:cubicBezTo>
                  <a:lnTo>
                    <a:pt x="7950162" y="1072623"/>
                  </a:lnTo>
                  <a:lnTo>
                    <a:pt x="7887360" y="958281"/>
                  </a:lnTo>
                  <a:cubicBezTo>
                    <a:pt x="7844461" y="882363"/>
                    <a:pt x="7796041" y="818009"/>
                    <a:pt x="7714294" y="818009"/>
                  </a:cubicBezTo>
                  <a:close/>
                  <a:moveTo>
                    <a:pt x="3659848" y="818009"/>
                  </a:moveTo>
                  <a:cubicBezTo>
                    <a:pt x="3550854" y="818009"/>
                    <a:pt x="3501154" y="932416"/>
                    <a:pt x="3444732" y="1036111"/>
                  </a:cubicBezTo>
                  <a:lnTo>
                    <a:pt x="3417255" y="1082909"/>
                  </a:lnTo>
                  <a:lnTo>
                    <a:pt x="3454157" y="1025110"/>
                  </a:lnTo>
                  <a:cubicBezTo>
                    <a:pt x="3505112" y="942226"/>
                    <a:pt x="3556838" y="859342"/>
                    <a:pt x="3659848" y="859342"/>
                  </a:cubicBezTo>
                  <a:cubicBezTo>
                    <a:pt x="3780563" y="859342"/>
                    <a:pt x="3830794" y="973138"/>
                    <a:pt x="3891901" y="1067375"/>
                  </a:cubicBezTo>
                  <a:lnTo>
                    <a:pt x="3895717" y="1072625"/>
                  </a:lnTo>
                  <a:lnTo>
                    <a:pt x="3832914" y="958281"/>
                  </a:lnTo>
                  <a:cubicBezTo>
                    <a:pt x="3790014" y="882363"/>
                    <a:pt x="3741595" y="818009"/>
                    <a:pt x="3659848" y="818009"/>
                  </a:cubicBezTo>
                  <a:close/>
                  <a:moveTo>
                    <a:pt x="10956131" y="803299"/>
                  </a:moveTo>
                  <a:cubicBezTo>
                    <a:pt x="10803110" y="803299"/>
                    <a:pt x="10766683" y="1036067"/>
                    <a:pt x="10665158" y="1145177"/>
                  </a:cubicBezTo>
                  <a:lnTo>
                    <a:pt x="10652234" y="1155444"/>
                  </a:lnTo>
                  <a:lnTo>
                    <a:pt x="10667471" y="1146138"/>
                  </a:lnTo>
                  <a:cubicBezTo>
                    <a:pt x="10761982" y="1066362"/>
                    <a:pt x="10801675" y="906809"/>
                    <a:pt x="10956130" y="906809"/>
                  </a:cubicBezTo>
                  <a:cubicBezTo>
                    <a:pt x="11110287" y="906809"/>
                    <a:pt x="11149006" y="1066272"/>
                    <a:pt x="11243048" y="1146003"/>
                  </a:cubicBezTo>
                  <a:lnTo>
                    <a:pt x="11258585" y="1155521"/>
                  </a:lnTo>
                  <a:lnTo>
                    <a:pt x="11245522" y="1145107"/>
                  </a:lnTo>
                  <a:cubicBezTo>
                    <a:pt x="11144502" y="1036019"/>
                    <a:pt x="11109153" y="803299"/>
                    <a:pt x="10956131" y="803299"/>
                  </a:cubicBezTo>
                  <a:close/>
                  <a:moveTo>
                    <a:pt x="6901683" y="803299"/>
                  </a:moveTo>
                  <a:cubicBezTo>
                    <a:pt x="6748662" y="803299"/>
                    <a:pt x="6712236" y="1036067"/>
                    <a:pt x="6610710" y="1145177"/>
                  </a:cubicBezTo>
                  <a:lnTo>
                    <a:pt x="6597783" y="1155446"/>
                  </a:lnTo>
                  <a:lnTo>
                    <a:pt x="6613023" y="1146138"/>
                  </a:lnTo>
                  <a:cubicBezTo>
                    <a:pt x="6707534" y="1066362"/>
                    <a:pt x="6747228" y="906809"/>
                    <a:pt x="6901683" y="906809"/>
                  </a:cubicBezTo>
                  <a:cubicBezTo>
                    <a:pt x="7055839" y="906809"/>
                    <a:pt x="7094558" y="1066272"/>
                    <a:pt x="7188601" y="1146003"/>
                  </a:cubicBezTo>
                  <a:lnTo>
                    <a:pt x="7204136" y="1155520"/>
                  </a:lnTo>
                  <a:lnTo>
                    <a:pt x="7191074" y="1145107"/>
                  </a:lnTo>
                  <a:cubicBezTo>
                    <a:pt x="7090054" y="1036019"/>
                    <a:pt x="7054705" y="803299"/>
                    <a:pt x="6901683" y="803299"/>
                  </a:cubicBezTo>
                  <a:close/>
                  <a:moveTo>
                    <a:pt x="2847237" y="803299"/>
                  </a:moveTo>
                  <a:cubicBezTo>
                    <a:pt x="2694215" y="803299"/>
                    <a:pt x="2657788" y="1036067"/>
                    <a:pt x="2556263" y="1145177"/>
                  </a:cubicBezTo>
                  <a:lnTo>
                    <a:pt x="2543336" y="1155446"/>
                  </a:lnTo>
                  <a:lnTo>
                    <a:pt x="2558576" y="1146138"/>
                  </a:lnTo>
                  <a:cubicBezTo>
                    <a:pt x="2653086" y="1066362"/>
                    <a:pt x="2692780" y="906809"/>
                    <a:pt x="2847236" y="906809"/>
                  </a:cubicBezTo>
                  <a:cubicBezTo>
                    <a:pt x="3001391" y="906809"/>
                    <a:pt x="3040110" y="1066272"/>
                    <a:pt x="3134153" y="1146003"/>
                  </a:cubicBezTo>
                  <a:lnTo>
                    <a:pt x="3149690" y="1155521"/>
                  </a:lnTo>
                  <a:lnTo>
                    <a:pt x="3136627" y="1145107"/>
                  </a:lnTo>
                  <a:cubicBezTo>
                    <a:pt x="3035607" y="1036019"/>
                    <a:pt x="3000258" y="803299"/>
                    <a:pt x="2847237" y="803299"/>
                  </a:cubicBezTo>
                  <a:close/>
                  <a:moveTo>
                    <a:pt x="9328791" y="767163"/>
                  </a:moveTo>
                  <a:cubicBezTo>
                    <a:pt x="9219709" y="767163"/>
                    <a:pt x="9170161" y="896849"/>
                    <a:pt x="9113842" y="1014376"/>
                  </a:cubicBezTo>
                  <a:lnTo>
                    <a:pt x="9097580" y="1045815"/>
                  </a:lnTo>
                  <a:lnTo>
                    <a:pt x="9122920" y="999886"/>
                  </a:lnTo>
                  <a:cubicBezTo>
                    <a:pt x="9173756" y="904231"/>
                    <a:pt x="9225461" y="808576"/>
                    <a:pt x="9328871" y="808576"/>
                  </a:cubicBezTo>
                  <a:cubicBezTo>
                    <a:pt x="9432281" y="808576"/>
                    <a:pt x="9484086" y="904211"/>
                    <a:pt x="9534942" y="999846"/>
                  </a:cubicBezTo>
                  <a:lnTo>
                    <a:pt x="9560439" y="1046053"/>
                  </a:lnTo>
                  <a:lnTo>
                    <a:pt x="9544020" y="1014331"/>
                  </a:lnTo>
                  <a:cubicBezTo>
                    <a:pt x="9487637" y="896825"/>
                    <a:pt x="9437874" y="767163"/>
                    <a:pt x="9328791" y="767163"/>
                  </a:cubicBezTo>
                  <a:close/>
                  <a:moveTo>
                    <a:pt x="5274343" y="767163"/>
                  </a:moveTo>
                  <a:cubicBezTo>
                    <a:pt x="5165261" y="767163"/>
                    <a:pt x="5115714" y="896849"/>
                    <a:pt x="5059395" y="1014376"/>
                  </a:cubicBezTo>
                  <a:lnTo>
                    <a:pt x="5043141" y="1045799"/>
                  </a:lnTo>
                  <a:lnTo>
                    <a:pt x="5068473" y="999886"/>
                  </a:lnTo>
                  <a:cubicBezTo>
                    <a:pt x="5119308" y="904231"/>
                    <a:pt x="5171014" y="808576"/>
                    <a:pt x="5274423" y="808576"/>
                  </a:cubicBezTo>
                  <a:cubicBezTo>
                    <a:pt x="5377833" y="808576"/>
                    <a:pt x="5429638" y="904211"/>
                    <a:pt x="5480495" y="999846"/>
                  </a:cubicBezTo>
                  <a:lnTo>
                    <a:pt x="5505996" y="1046060"/>
                  </a:lnTo>
                  <a:lnTo>
                    <a:pt x="5489572" y="1014331"/>
                  </a:lnTo>
                  <a:cubicBezTo>
                    <a:pt x="5433189" y="896825"/>
                    <a:pt x="5383427" y="767163"/>
                    <a:pt x="5274343" y="767163"/>
                  </a:cubicBezTo>
                  <a:close/>
                  <a:moveTo>
                    <a:pt x="1219896" y="767163"/>
                  </a:moveTo>
                  <a:cubicBezTo>
                    <a:pt x="1110814" y="767163"/>
                    <a:pt x="1061266" y="896849"/>
                    <a:pt x="1004948" y="1014376"/>
                  </a:cubicBezTo>
                  <a:lnTo>
                    <a:pt x="988681" y="1045824"/>
                  </a:lnTo>
                  <a:lnTo>
                    <a:pt x="1014026" y="999886"/>
                  </a:lnTo>
                  <a:cubicBezTo>
                    <a:pt x="1064862" y="904231"/>
                    <a:pt x="1116567" y="808576"/>
                    <a:pt x="1219976" y="808576"/>
                  </a:cubicBezTo>
                  <a:cubicBezTo>
                    <a:pt x="1323387" y="808576"/>
                    <a:pt x="1375192" y="904211"/>
                    <a:pt x="1426047" y="999846"/>
                  </a:cubicBezTo>
                  <a:lnTo>
                    <a:pt x="1451548" y="1046059"/>
                  </a:lnTo>
                  <a:lnTo>
                    <a:pt x="1435125" y="1014331"/>
                  </a:lnTo>
                  <a:cubicBezTo>
                    <a:pt x="1378742" y="896825"/>
                    <a:pt x="1328979" y="767163"/>
                    <a:pt x="1219896" y="767163"/>
                  </a:cubicBezTo>
                  <a:close/>
                  <a:moveTo>
                    <a:pt x="11768663" y="767083"/>
                  </a:moveTo>
                  <a:cubicBezTo>
                    <a:pt x="11659536" y="767083"/>
                    <a:pt x="11609993" y="896745"/>
                    <a:pt x="11553674" y="1014251"/>
                  </a:cubicBezTo>
                  <a:lnTo>
                    <a:pt x="11547742" y="1025716"/>
                  </a:lnTo>
                  <a:lnTo>
                    <a:pt x="11562122" y="999726"/>
                  </a:lnTo>
                  <a:cubicBezTo>
                    <a:pt x="11613167" y="904071"/>
                    <a:pt x="11665292" y="808416"/>
                    <a:pt x="11768742" y="808416"/>
                  </a:cubicBezTo>
                  <a:cubicBezTo>
                    <a:pt x="11872193" y="808416"/>
                    <a:pt x="11924018" y="904051"/>
                    <a:pt x="11974894" y="999686"/>
                  </a:cubicBezTo>
                  <a:lnTo>
                    <a:pt x="11994367" y="1034962"/>
                  </a:lnTo>
                  <a:lnTo>
                    <a:pt x="11983651" y="1014251"/>
                  </a:lnTo>
                  <a:cubicBezTo>
                    <a:pt x="11927332" y="896745"/>
                    <a:pt x="11877789" y="767083"/>
                    <a:pt x="11768663" y="767083"/>
                  </a:cubicBezTo>
                  <a:close/>
                  <a:moveTo>
                    <a:pt x="7714215" y="767083"/>
                  </a:moveTo>
                  <a:cubicBezTo>
                    <a:pt x="7605089" y="767083"/>
                    <a:pt x="7555546" y="896745"/>
                    <a:pt x="7499226" y="1014251"/>
                  </a:cubicBezTo>
                  <a:lnTo>
                    <a:pt x="7493294" y="1025717"/>
                  </a:lnTo>
                  <a:lnTo>
                    <a:pt x="7507674" y="999726"/>
                  </a:lnTo>
                  <a:cubicBezTo>
                    <a:pt x="7558720" y="904071"/>
                    <a:pt x="7610844" y="808416"/>
                    <a:pt x="7714294" y="808416"/>
                  </a:cubicBezTo>
                  <a:cubicBezTo>
                    <a:pt x="7835525" y="808416"/>
                    <a:pt x="7885860" y="939751"/>
                    <a:pt x="7946852" y="1048513"/>
                  </a:cubicBezTo>
                  <a:lnTo>
                    <a:pt x="7947425" y="1049425"/>
                  </a:lnTo>
                  <a:lnTo>
                    <a:pt x="7929959" y="1015824"/>
                  </a:lnTo>
                  <a:cubicBezTo>
                    <a:pt x="7873326" y="897905"/>
                    <a:pt x="7823829" y="767083"/>
                    <a:pt x="7714215" y="767083"/>
                  </a:cubicBezTo>
                  <a:close/>
                  <a:moveTo>
                    <a:pt x="3659768" y="767083"/>
                  </a:moveTo>
                  <a:cubicBezTo>
                    <a:pt x="3550643" y="767083"/>
                    <a:pt x="3501099" y="896745"/>
                    <a:pt x="3444779" y="1014251"/>
                  </a:cubicBezTo>
                  <a:lnTo>
                    <a:pt x="3438839" y="1025732"/>
                  </a:lnTo>
                  <a:lnTo>
                    <a:pt x="3453227" y="999726"/>
                  </a:lnTo>
                  <a:cubicBezTo>
                    <a:pt x="3504274" y="904071"/>
                    <a:pt x="3556399" y="808416"/>
                    <a:pt x="3659848" y="808416"/>
                  </a:cubicBezTo>
                  <a:cubicBezTo>
                    <a:pt x="3781078" y="808416"/>
                    <a:pt x="3831413" y="939751"/>
                    <a:pt x="3892405" y="1048513"/>
                  </a:cubicBezTo>
                  <a:lnTo>
                    <a:pt x="3892978" y="1049425"/>
                  </a:lnTo>
                  <a:lnTo>
                    <a:pt x="3875512" y="1015824"/>
                  </a:lnTo>
                  <a:cubicBezTo>
                    <a:pt x="3818879" y="897905"/>
                    <a:pt x="3769382" y="767083"/>
                    <a:pt x="3659768" y="767083"/>
                  </a:cubicBezTo>
                  <a:close/>
                  <a:moveTo>
                    <a:pt x="9328791" y="716157"/>
                  </a:moveTo>
                  <a:cubicBezTo>
                    <a:pt x="9241875" y="716157"/>
                    <a:pt x="9192755" y="808903"/>
                    <a:pt x="9147683" y="913243"/>
                  </a:cubicBezTo>
                  <a:lnTo>
                    <a:pt x="9115395" y="989378"/>
                  </a:lnTo>
                  <a:lnTo>
                    <a:pt x="9122700" y="974383"/>
                  </a:lnTo>
                  <a:cubicBezTo>
                    <a:pt x="9173596" y="865976"/>
                    <a:pt x="9225421" y="757569"/>
                    <a:pt x="9328791" y="757569"/>
                  </a:cubicBezTo>
                  <a:cubicBezTo>
                    <a:pt x="9432161" y="757569"/>
                    <a:pt x="9483946" y="865956"/>
                    <a:pt x="9534812" y="974343"/>
                  </a:cubicBezTo>
                  <a:lnTo>
                    <a:pt x="9546625" y="998598"/>
                  </a:lnTo>
                  <a:lnTo>
                    <a:pt x="9543750" y="992404"/>
                  </a:lnTo>
                  <a:cubicBezTo>
                    <a:pt x="9487240" y="861073"/>
                    <a:pt x="9437437" y="716157"/>
                    <a:pt x="9328791" y="716157"/>
                  </a:cubicBezTo>
                  <a:close/>
                  <a:moveTo>
                    <a:pt x="5274343" y="716157"/>
                  </a:moveTo>
                  <a:cubicBezTo>
                    <a:pt x="5187428" y="716157"/>
                    <a:pt x="5138308" y="808903"/>
                    <a:pt x="5093236" y="913243"/>
                  </a:cubicBezTo>
                  <a:lnTo>
                    <a:pt x="5060950" y="989375"/>
                  </a:lnTo>
                  <a:lnTo>
                    <a:pt x="5068253" y="974383"/>
                  </a:lnTo>
                  <a:cubicBezTo>
                    <a:pt x="5119149" y="865976"/>
                    <a:pt x="5170974" y="757569"/>
                    <a:pt x="5274343" y="757569"/>
                  </a:cubicBezTo>
                  <a:cubicBezTo>
                    <a:pt x="5377713" y="757569"/>
                    <a:pt x="5429499" y="865956"/>
                    <a:pt x="5480365" y="974343"/>
                  </a:cubicBezTo>
                  <a:lnTo>
                    <a:pt x="5492183" y="998609"/>
                  </a:lnTo>
                  <a:lnTo>
                    <a:pt x="5489302" y="992404"/>
                  </a:lnTo>
                  <a:cubicBezTo>
                    <a:pt x="5432793" y="861073"/>
                    <a:pt x="5382989" y="716157"/>
                    <a:pt x="5274343" y="716157"/>
                  </a:cubicBezTo>
                  <a:close/>
                  <a:moveTo>
                    <a:pt x="1219897" y="716157"/>
                  </a:moveTo>
                  <a:cubicBezTo>
                    <a:pt x="1132981" y="716157"/>
                    <a:pt x="1083861" y="808903"/>
                    <a:pt x="1038789" y="913243"/>
                  </a:cubicBezTo>
                  <a:lnTo>
                    <a:pt x="1006501" y="989378"/>
                  </a:lnTo>
                  <a:lnTo>
                    <a:pt x="1013807" y="974383"/>
                  </a:lnTo>
                  <a:cubicBezTo>
                    <a:pt x="1064702" y="865976"/>
                    <a:pt x="1116527" y="757569"/>
                    <a:pt x="1219896" y="757569"/>
                  </a:cubicBezTo>
                  <a:cubicBezTo>
                    <a:pt x="1323266" y="757569"/>
                    <a:pt x="1375052" y="865956"/>
                    <a:pt x="1425917" y="974343"/>
                  </a:cubicBezTo>
                  <a:lnTo>
                    <a:pt x="1437739" y="998614"/>
                  </a:lnTo>
                  <a:lnTo>
                    <a:pt x="1434856" y="992404"/>
                  </a:lnTo>
                  <a:cubicBezTo>
                    <a:pt x="1378346" y="861073"/>
                    <a:pt x="1328542" y="716157"/>
                    <a:pt x="1219897" y="716157"/>
                  </a:cubicBezTo>
                  <a:close/>
                  <a:moveTo>
                    <a:pt x="11768663" y="716077"/>
                  </a:moveTo>
                  <a:cubicBezTo>
                    <a:pt x="11681676" y="716077"/>
                    <a:pt x="11632548" y="808839"/>
                    <a:pt x="11587482" y="913196"/>
                  </a:cubicBezTo>
                  <a:lnTo>
                    <a:pt x="11554056" y="992039"/>
                  </a:lnTo>
                  <a:lnTo>
                    <a:pt x="11562712" y="974263"/>
                  </a:lnTo>
                  <a:cubicBezTo>
                    <a:pt x="11613547" y="865877"/>
                    <a:pt x="11665252" y="757490"/>
                    <a:pt x="11768663" y="757490"/>
                  </a:cubicBezTo>
                  <a:cubicBezTo>
                    <a:pt x="11872073" y="757490"/>
                    <a:pt x="11923778" y="865877"/>
                    <a:pt x="11974614" y="974263"/>
                  </a:cubicBezTo>
                  <a:lnTo>
                    <a:pt x="11985521" y="996663"/>
                  </a:lnTo>
                  <a:lnTo>
                    <a:pt x="11983507" y="992324"/>
                  </a:lnTo>
                  <a:cubicBezTo>
                    <a:pt x="11927048" y="860993"/>
                    <a:pt x="11877396" y="716077"/>
                    <a:pt x="11768663" y="716077"/>
                  </a:cubicBezTo>
                  <a:close/>
                  <a:moveTo>
                    <a:pt x="7714215" y="716077"/>
                  </a:moveTo>
                  <a:cubicBezTo>
                    <a:pt x="7627229" y="716077"/>
                    <a:pt x="7578100" y="808839"/>
                    <a:pt x="7533034" y="913196"/>
                  </a:cubicBezTo>
                  <a:lnTo>
                    <a:pt x="7499609" y="992037"/>
                  </a:lnTo>
                  <a:lnTo>
                    <a:pt x="7508264" y="974263"/>
                  </a:lnTo>
                  <a:cubicBezTo>
                    <a:pt x="7559100" y="865877"/>
                    <a:pt x="7610805" y="757490"/>
                    <a:pt x="7714215" y="757490"/>
                  </a:cubicBezTo>
                  <a:cubicBezTo>
                    <a:pt x="7811162" y="757490"/>
                    <a:pt x="7862665" y="852752"/>
                    <a:pt x="7910612" y="953967"/>
                  </a:cubicBezTo>
                  <a:lnTo>
                    <a:pt x="7936895" y="1009266"/>
                  </a:lnTo>
                  <a:lnTo>
                    <a:pt x="7929816" y="994082"/>
                  </a:lnTo>
                  <a:cubicBezTo>
                    <a:pt x="7873042" y="862290"/>
                    <a:pt x="7823433" y="716077"/>
                    <a:pt x="7714215" y="716077"/>
                  </a:cubicBezTo>
                  <a:close/>
                  <a:moveTo>
                    <a:pt x="3659768" y="716077"/>
                  </a:moveTo>
                  <a:cubicBezTo>
                    <a:pt x="3572783" y="716077"/>
                    <a:pt x="3523654" y="808839"/>
                    <a:pt x="3478588" y="913196"/>
                  </a:cubicBezTo>
                  <a:lnTo>
                    <a:pt x="3445159" y="992045"/>
                  </a:lnTo>
                  <a:lnTo>
                    <a:pt x="3453817" y="974263"/>
                  </a:lnTo>
                  <a:cubicBezTo>
                    <a:pt x="3504653" y="865877"/>
                    <a:pt x="3556358" y="757490"/>
                    <a:pt x="3659768" y="757490"/>
                  </a:cubicBezTo>
                  <a:cubicBezTo>
                    <a:pt x="3756716" y="757490"/>
                    <a:pt x="3808218" y="852752"/>
                    <a:pt x="3856165" y="953967"/>
                  </a:cubicBezTo>
                  <a:lnTo>
                    <a:pt x="3882424" y="1009216"/>
                  </a:lnTo>
                  <a:lnTo>
                    <a:pt x="3875369" y="994082"/>
                  </a:lnTo>
                  <a:cubicBezTo>
                    <a:pt x="3818596" y="862290"/>
                    <a:pt x="3768987" y="716077"/>
                    <a:pt x="3659768" y="716077"/>
                  </a:cubicBezTo>
                  <a:close/>
                  <a:moveTo>
                    <a:pt x="10956012" y="689856"/>
                  </a:moveTo>
                  <a:cubicBezTo>
                    <a:pt x="10803847" y="689856"/>
                    <a:pt x="10767106" y="989122"/>
                    <a:pt x="10665278" y="1129439"/>
                  </a:cubicBezTo>
                  <a:lnTo>
                    <a:pt x="10658286" y="1136565"/>
                  </a:lnTo>
                  <a:lnTo>
                    <a:pt x="10667325" y="1128819"/>
                  </a:lnTo>
                  <a:cubicBezTo>
                    <a:pt x="10761593" y="1017114"/>
                    <a:pt x="10800896" y="793705"/>
                    <a:pt x="10956131" y="793705"/>
                  </a:cubicBezTo>
                  <a:cubicBezTo>
                    <a:pt x="11111306" y="793705"/>
                    <a:pt x="11149605" y="1017024"/>
                    <a:pt x="11243375" y="1128684"/>
                  </a:cubicBezTo>
                  <a:lnTo>
                    <a:pt x="11251853" y="1135974"/>
                  </a:lnTo>
                  <a:lnTo>
                    <a:pt x="11245363" y="1129334"/>
                  </a:lnTo>
                  <a:cubicBezTo>
                    <a:pt x="11144074" y="989075"/>
                    <a:pt x="11108176" y="689856"/>
                    <a:pt x="10956012" y="689856"/>
                  </a:cubicBezTo>
                  <a:close/>
                  <a:moveTo>
                    <a:pt x="6901564" y="689856"/>
                  </a:moveTo>
                  <a:cubicBezTo>
                    <a:pt x="6749399" y="689856"/>
                    <a:pt x="6712658" y="989122"/>
                    <a:pt x="6610831" y="1129439"/>
                  </a:cubicBezTo>
                  <a:lnTo>
                    <a:pt x="6603840" y="1136563"/>
                  </a:lnTo>
                  <a:lnTo>
                    <a:pt x="6612878" y="1128819"/>
                  </a:lnTo>
                  <a:cubicBezTo>
                    <a:pt x="6707145" y="1017114"/>
                    <a:pt x="6746449" y="793705"/>
                    <a:pt x="6901683" y="793705"/>
                  </a:cubicBezTo>
                  <a:cubicBezTo>
                    <a:pt x="7056859" y="793705"/>
                    <a:pt x="7095158" y="1017024"/>
                    <a:pt x="7188927" y="1128684"/>
                  </a:cubicBezTo>
                  <a:lnTo>
                    <a:pt x="7197407" y="1135975"/>
                  </a:lnTo>
                  <a:lnTo>
                    <a:pt x="7190915" y="1129334"/>
                  </a:lnTo>
                  <a:cubicBezTo>
                    <a:pt x="7089627" y="989075"/>
                    <a:pt x="7053728" y="689856"/>
                    <a:pt x="6901564" y="689856"/>
                  </a:cubicBezTo>
                  <a:close/>
                  <a:moveTo>
                    <a:pt x="2847117" y="689856"/>
                  </a:moveTo>
                  <a:cubicBezTo>
                    <a:pt x="2694952" y="689856"/>
                    <a:pt x="2658211" y="989122"/>
                    <a:pt x="2556384" y="1129439"/>
                  </a:cubicBezTo>
                  <a:lnTo>
                    <a:pt x="2549393" y="1136562"/>
                  </a:lnTo>
                  <a:lnTo>
                    <a:pt x="2558430" y="1128819"/>
                  </a:lnTo>
                  <a:cubicBezTo>
                    <a:pt x="2652698" y="1017114"/>
                    <a:pt x="2692002" y="793705"/>
                    <a:pt x="2847237" y="793705"/>
                  </a:cubicBezTo>
                  <a:cubicBezTo>
                    <a:pt x="3002412" y="793705"/>
                    <a:pt x="3040710" y="1017024"/>
                    <a:pt x="3134479" y="1128684"/>
                  </a:cubicBezTo>
                  <a:lnTo>
                    <a:pt x="3142965" y="1135980"/>
                  </a:lnTo>
                  <a:lnTo>
                    <a:pt x="3136469" y="1129334"/>
                  </a:lnTo>
                  <a:cubicBezTo>
                    <a:pt x="3035180" y="989075"/>
                    <a:pt x="2999281" y="689856"/>
                    <a:pt x="2847117" y="689856"/>
                  </a:cubicBezTo>
                  <a:close/>
                  <a:moveTo>
                    <a:pt x="11768663" y="665152"/>
                  </a:moveTo>
                  <a:cubicBezTo>
                    <a:pt x="11681676" y="665152"/>
                    <a:pt x="11632548" y="767676"/>
                    <a:pt x="11587482" y="883016"/>
                  </a:cubicBezTo>
                  <a:lnTo>
                    <a:pt x="11562958" y="946950"/>
                  </a:lnTo>
                  <a:lnTo>
                    <a:pt x="11601395" y="859825"/>
                  </a:lnTo>
                  <a:cubicBezTo>
                    <a:pt x="11642418" y="774635"/>
                    <a:pt x="11691105" y="706484"/>
                    <a:pt x="11768663" y="706484"/>
                  </a:cubicBezTo>
                  <a:cubicBezTo>
                    <a:pt x="11872073" y="706484"/>
                    <a:pt x="11924038" y="827622"/>
                    <a:pt x="11975003" y="948760"/>
                  </a:cubicBezTo>
                  <a:lnTo>
                    <a:pt x="11975740" y="950449"/>
                  </a:lnTo>
                  <a:lnTo>
                    <a:pt x="11949869" y="883016"/>
                  </a:lnTo>
                  <a:cubicBezTo>
                    <a:pt x="11904793" y="767676"/>
                    <a:pt x="11855649" y="665152"/>
                    <a:pt x="11768663" y="665152"/>
                  </a:cubicBezTo>
                  <a:close/>
                  <a:moveTo>
                    <a:pt x="9328791" y="665152"/>
                  </a:moveTo>
                  <a:cubicBezTo>
                    <a:pt x="9241875" y="665152"/>
                    <a:pt x="9192755" y="767676"/>
                    <a:pt x="9147683" y="883016"/>
                  </a:cubicBezTo>
                  <a:lnTo>
                    <a:pt x="9122206" y="949424"/>
                  </a:lnTo>
                  <a:lnTo>
                    <a:pt x="9122461" y="948840"/>
                  </a:lnTo>
                  <a:cubicBezTo>
                    <a:pt x="9173436" y="827702"/>
                    <a:pt x="9225421" y="706564"/>
                    <a:pt x="9328791" y="706564"/>
                  </a:cubicBezTo>
                  <a:cubicBezTo>
                    <a:pt x="9432161" y="706564"/>
                    <a:pt x="9484126" y="827702"/>
                    <a:pt x="9535082" y="948840"/>
                  </a:cubicBezTo>
                  <a:lnTo>
                    <a:pt x="9536343" y="951730"/>
                  </a:lnTo>
                  <a:lnTo>
                    <a:pt x="9509970" y="883016"/>
                  </a:lnTo>
                  <a:cubicBezTo>
                    <a:pt x="9464873" y="767676"/>
                    <a:pt x="9415707" y="665152"/>
                    <a:pt x="9328791" y="665152"/>
                  </a:cubicBezTo>
                  <a:close/>
                  <a:moveTo>
                    <a:pt x="7714215" y="665152"/>
                  </a:moveTo>
                  <a:cubicBezTo>
                    <a:pt x="7627229" y="665152"/>
                    <a:pt x="7578100" y="767676"/>
                    <a:pt x="7533034" y="883016"/>
                  </a:cubicBezTo>
                  <a:lnTo>
                    <a:pt x="7508511" y="946949"/>
                  </a:lnTo>
                  <a:lnTo>
                    <a:pt x="7546947" y="859825"/>
                  </a:lnTo>
                  <a:cubicBezTo>
                    <a:pt x="7587970" y="774635"/>
                    <a:pt x="7636657" y="706484"/>
                    <a:pt x="7714215" y="706484"/>
                  </a:cubicBezTo>
                  <a:cubicBezTo>
                    <a:pt x="7811162" y="706484"/>
                    <a:pt x="7862894" y="812953"/>
                    <a:pt x="7910976" y="926076"/>
                  </a:cubicBezTo>
                  <a:lnTo>
                    <a:pt x="7920757" y="949026"/>
                  </a:lnTo>
                  <a:lnTo>
                    <a:pt x="7896025" y="884562"/>
                  </a:lnTo>
                  <a:cubicBezTo>
                    <a:pt x="7850783" y="768594"/>
                    <a:pt x="7801590" y="665152"/>
                    <a:pt x="7714215" y="665152"/>
                  </a:cubicBezTo>
                  <a:close/>
                  <a:moveTo>
                    <a:pt x="5274343" y="665152"/>
                  </a:moveTo>
                  <a:cubicBezTo>
                    <a:pt x="5187428" y="665152"/>
                    <a:pt x="5138308" y="767676"/>
                    <a:pt x="5093236" y="883016"/>
                  </a:cubicBezTo>
                  <a:lnTo>
                    <a:pt x="5067762" y="949417"/>
                  </a:lnTo>
                  <a:lnTo>
                    <a:pt x="5068014" y="948840"/>
                  </a:lnTo>
                  <a:cubicBezTo>
                    <a:pt x="5118989" y="827702"/>
                    <a:pt x="5170974" y="706564"/>
                    <a:pt x="5274343" y="706564"/>
                  </a:cubicBezTo>
                  <a:cubicBezTo>
                    <a:pt x="5377713" y="706564"/>
                    <a:pt x="5429678" y="827702"/>
                    <a:pt x="5480634" y="948840"/>
                  </a:cubicBezTo>
                  <a:lnTo>
                    <a:pt x="5481893" y="951726"/>
                  </a:lnTo>
                  <a:lnTo>
                    <a:pt x="5455522" y="883016"/>
                  </a:lnTo>
                  <a:cubicBezTo>
                    <a:pt x="5410426" y="767676"/>
                    <a:pt x="5361260" y="665152"/>
                    <a:pt x="5274343" y="665152"/>
                  </a:cubicBezTo>
                  <a:close/>
                  <a:moveTo>
                    <a:pt x="3659768" y="665152"/>
                  </a:moveTo>
                  <a:cubicBezTo>
                    <a:pt x="3572783" y="665152"/>
                    <a:pt x="3523654" y="767676"/>
                    <a:pt x="3478588" y="883016"/>
                  </a:cubicBezTo>
                  <a:lnTo>
                    <a:pt x="3454063" y="946950"/>
                  </a:lnTo>
                  <a:lnTo>
                    <a:pt x="3492501" y="859825"/>
                  </a:lnTo>
                  <a:cubicBezTo>
                    <a:pt x="3533524" y="774635"/>
                    <a:pt x="3582211" y="706484"/>
                    <a:pt x="3659768" y="706484"/>
                  </a:cubicBezTo>
                  <a:cubicBezTo>
                    <a:pt x="3756716" y="706484"/>
                    <a:pt x="3808447" y="812953"/>
                    <a:pt x="3856530" y="926076"/>
                  </a:cubicBezTo>
                  <a:lnTo>
                    <a:pt x="3866319" y="949047"/>
                  </a:lnTo>
                  <a:lnTo>
                    <a:pt x="3841579" y="884562"/>
                  </a:lnTo>
                  <a:cubicBezTo>
                    <a:pt x="3796336" y="768594"/>
                    <a:pt x="3747143" y="665152"/>
                    <a:pt x="3659768" y="665152"/>
                  </a:cubicBezTo>
                  <a:close/>
                  <a:moveTo>
                    <a:pt x="1219897" y="665152"/>
                  </a:moveTo>
                  <a:cubicBezTo>
                    <a:pt x="1132981" y="665152"/>
                    <a:pt x="1083861" y="767676"/>
                    <a:pt x="1038790" y="883016"/>
                  </a:cubicBezTo>
                  <a:lnTo>
                    <a:pt x="1013314" y="949420"/>
                  </a:lnTo>
                  <a:lnTo>
                    <a:pt x="1013567" y="948840"/>
                  </a:lnTo>
                  <a:cubicBezTo>
                    <a:pt x="1064542" y="827702"/>
                    <a:pt x="1116527" y="706564"/>
                    <a:pt x="1219897" y="706564"/>
                  </a:cubicBezTo>
                  <a:cubicBezTo>
                    <a:pt x="1323267" y="706564"/>
                    <a:pt x="1375232" y="827702"/>
                    <a:pt x="1426187" y="948840"/>
                  </a:cubicBezTo>
                  <a:lnTo>
                    <a:pt x="1427448" y="951730"/>
                  </a:lnTo>
                  <a:lnTo>
                    <a:pt x="1401075" y="883016"/>
                  </a:lnTo>
                  <a:cubicBezTo>
                    <a:pt x="1355979" y="767676"/>
                    <a:pt x="1306813" y="665152"/>
                    <a:pt x="1219897" y="665152"/>
                  </a:cubicBezTo>
                  <a:close/>
                  <a:moveTo>
                    <a:pt x="10956012" y="576492"/>
                  </a:moveTo>
                  <a:cubicBezTo>
                    <a:pt x="10826004" y="576492"/>
                    <a:pt x="10780557" y="845251"/>
                    <a:pt x="10705928" y="1030023"/>
                  </a:cubicBezTo>
                  <a:lnTo>
                    <a:pt x="10668346" y="1108181"/>
                  </a:lnTo>
                  <a:lnTo>
                    <a:pt x="10710106" y="1029316"/>
                  </a:lnTo>
                  <a:cubicBezTo>
                    <a:pt x="10777380" y="879721"/>
                    <a:pt x="10826708" y="680262"/>
                    <a:pt x="10956171" y="680262"/>
                  </a:cubicBezTo>
                  <a:cubicBezTo>
                    <a:pt x="11085634" y="680262"/>
                    <a:pt x="11134244" y="879690"/>
                    <a:pt x="11200999" y="1029241"/>
                  </a:cubicBezTo>
                  <a:lnTo>
                    <a:pt x="11242183" y="1107499"/>
                  </a:lnTo>
                  <a:lnTo>
                    <a:pt x="11205136" y="1029965"/>
                  </a:lnTo>
                  <a:cubicBezTo>
                    <a:pt x="11131019" y="845217"/>
                    <a:pt x="11086019" y="576492"/>
                    <a:pt x="10956012" y="576492"/>
                  </a:cubicBezTo>
                  <a:close/>
                  <a:moveTo>
                    <a:pt x="6901564" y="576492"/>
                  </a:moveTo>
                  <a:cubicBezTo>
                    <a:pt x="6771557" y="576492"/>
                    <a:pt x="6726109" y="845251"/>
                    <a:pt x="6651481" y="1030023"/>
                  </a:cubicBezTo>
                  <a:lnTo>
                    <a:pt x="6613912" y="1108155"/>
                  </a:lnTo>
                  <a:lnTo>
                    <a:pt x="6655658" y="1029316"/>
                  </a:lnTo>
                  <a:cubicBezTo>
                    <a:pt x="6722932" y="879721"/>
                    <a:pt x="6772261" y="680262"/>
                    <a:pt x="6901724" y="680262"/>
                  </a:cubicBezTo>
                  <a:cubicBezTo>
                    <a:pt x="7031187" y="680262"/>
                    <a:pt x="7079797" y="879690"/>
                    <a:pt x="7146552" y="1029241"/>
                  </a:cubicBezTo>
                  <a:lnTo>
                    <a:pt x="7187730" y="1107487"/>
                  </a:lnTo>
                  <a:lnTo>
                    <a:pt x="7150689" y="1029965"/>
                  </a:lnTo>
                  <a:cubicBezTo>
                    <a:pt x="7076571" y="845217"/>
                    <a:pt x="7031571" y="576492"/>
                    <a:pt x="6901564" y="576492"/>
                  </a:cubicBezTo>
                  <a:close/>
                  <a:moveTo>
                    <a:pt x="2847117" y="576492"/>
                  </a:moveTo>
                  <a:cubicBezTo>
                    <a:pt x="2717110" y="576492"/>
                    <a:pt x="2671663" y="845251"/>
                    <a:pt x="2597034" y="1030023"/>
                  </a:cubicBezTo>
                  <a:lnTo>
                    <a:pt x="2559464" y="1108155"/>
                  </a:lnTo>
                  <a:lnTo>
                    <a:pt x="2601211" y="1029316"/>
                  </a:lnTo>
                  <a:cubicBezTo>
                    <a:pt x="2668485" y="879721"/>
                    <a:pt x="2717814" y="680262"/>
                    <a:pt x="2847277" y="680262"/>
                  </a:cubicBezTo>
                  <a:cubicBezTo>
                    <a:pt x="2976739" y="680262"/>
                    <a:pt x="3025351" y="879690"/>
                    <a:pt x="3092105" y="1029241"/>
                  </a:cubicBezTo>
                  <a:lnTo>
                    <a:pt x="3133283" y="1107488"/>
                  </a:lnTo>
                  <a:lnTo>
                    <a:pt x="3096242" y="1029965"/>
                  </a:lnTo>
                  <a:cubicBezTo>
                    <a:pt x="3022124" y="845217"/>
                    <a:pt x="2977124" y="576492"/>
                    <a:pt x="2847117" y="576492"/>
                  </a:cubicBezTo>
                  <a:close/>
                  <a:moveTo>
                    <a:pt x="10955931" y="463130"/>
                  </a:moveTo>
                  <a:cubicBezTo>
                    <a:pt x="10825872" y="463130"/>
                    <a:pt x="10780441" y="780711"/>
                    <a:pt x="10705965" y="999047"/>
                  </a:cubicBezTo>
                  <a:lnTo>
                    <a:pt x="10678928" y="1065638"/>
                  </a:lnTo>
                  <a:lnTo>
                    <a:pt x="10710111" y="993526"/>
                  </a:lnTo>
                  <a:cubicBezTo>
                    <a:pt x="10777234" y="810720"/>
                    <a:pt x="10826420" y="566978"/>
                    <a:pt x="10956332" y="566978"/>
                  </a:cubicBezTo>
                  <a:cubicBezTo>
                    <a:pt x="11086244" y="566978"/>
                    <a:pt x="11134961" y="810563"/>
                    <a:pt x="11201595" y="993253"/>
                  </a:cubicBezTo>
                  <a:lnTo>
                    <a:pt x="11228520" y="1055898"/>
                  </a:lnTo>
                  <a:lnTo>
                    <a:pt x="11205524" y="998989"/>
                  </a:lnTo>
                  <a:cubicBezTo>
                    <a:pt x="11131388" y="780676"/>
                    <a:pt x="11085992" y="463130"/>
                    <a:pt x="10955931" y="463130"/>
                  </a:cubicBezTo>
                  <a:close/>
                  <a:moveTo>
                    <a:pt x="6901483" y="463130"/>
                  </a:moveTo>
                  <a:cubicBezTo>
                    <a:pt x="6771424" y="463130"/>
                    <a:pt x="6725993" y="780711"/>
                    <a:pt x="6651517" y="999047"/>
                  </a:cubicBezTo>
                  <a:lnTo>
                    <a:pt x="6624475" y="1065649"/>
                  </a:lnTo>
                  <a:lnTo>
                    <a:pt x="6655664" y="993526"/>
                  </a:lnTo>
                  <a:cubicBezTo>
                    <a:pt x="6722786" y="810720"/>
                    <a:pt x="6771972" y="566978"/>
                    <a:pt x="6901884" y="566978"/>
                  </a:cubicBezTo>
                  <a:cubicBezTo>
                    <a:pt x="7031796" y="566978"/>
                    <a:pt x="7080513" y="810563"/>
                    <a:pt x="7147148" y="993253"/>
                  </a:cubicBezTo>
                  <a:lnTo>
                    <a:pt x="7174073" y="1055899"/>
                  </a:lnTo>
                  <a:lnTo>
                    <a:pt x="7151076" y="998989"/>
                  </a:lnTo>
                  <a:cubicBezTo>
                    <a:pt x="7076940" y="780676"/>
                    <a:pt x="7031543" y="463130"/>
                    <a:pt x="6901483" y="463130"/>
                  </a:cubicBezTo>
                  <a:close/>
                  <a:moveTo>
                    <a:pt x="2847037" y="463130"/>
                  </a:moveTo>
                  <a:cubicBezTo>
                    <a:pt x="2716978" y="463130"/>
                    <a:pt x="2671547" y="780711"/>
                    <a:pt x="2597071" y="999047"/>
                  </a:cubicBezTo>
                  <a:lnTo>
                    <a:pt x="2570031" y="1065642"/>
                  </a:lnTo>
                  <a:lnTo>
                    <a:pt x="2601217" y="993526"/>
                  </a:lnTo>
                  <a:cubicBezTo>
                    <a:pt x="2668340" y="810720"/>
                    <a:pt x="2717525" y="566978"/>
                    <a:pt x="2847437" y="566978"/>
                  </a:cubicBezTo>
                  <a:cubicBezTo>
                    <a:pt x="2977349" y="566978"/>
                    <a:pt x="3026067" y="810563"/>
                    <a:pt x="3092701" y="993253"/>
                  </a:cubicBezTo>
                  <a:lnTo>
                    <a:pt x="3119626" y="1055899"/>
                  </a:lnTo>
                  <a:lnTo>
                    <a:pt x="3096629" y="998989"/>
                  </a:lnTo>
                  <a:cubicBezTo>
                    <a:pt x="3022494" y="780676"/>
                    <a:pt x="2977097" y="463130"/>
                    <a:pt x="2847037" y="463130"/>
                  </a:cubicBezTo>
                  <a:close/>
                  <a:moveTo>
                    <a:pt x="10955851" y="349766"/>
                  </a:moveTo>
                  <a:cubicBezTo>
                    <a:pt x="10825267" y="349766"/>
                    <a:pt x="10780310" y="716203"/>
                    <a:pt x="10706041" y="968128"/>
                  </a:cubicBezTo>
                  <a:lnTo>
                    <a:pt x="10699139" y="989761"/>
                  </a:lnTo>
                  <a:lnTo>
                    <a:pt x="10709850" y="957633"/>
                  </a:lnTo>
                  <a:cubicBezTo>
                    <a:pt x="10776965" y="741591"/>
                    <a:pt x="10826319" y="453536"/>
                    <a:pt x="10955931" y="453536"/>
                  </a:cubicBezTo>
                  <a:cubicBezTo>
                    <a:pt x="11085543" y="453536"/>
                    <a:pt x="11134336" y="741560"/>
                    <a:pt x="11201088" y="957578"/>
                  </a:cubicBezTo>
                  <a:lnTo>
                    <a:pt x="11203898" y="966049"/>
                  </a:lnTo>
                  <a:lnTo>
                    <a:pt x="11169423" y="834850"/>
                  </a:lnTo>
                  <a:cubicBezTo>
                    <a:pt x="11113407" y="604236"/>
                    <a:pt x="11064672" y="349766"/>
                    <a:pt x="10955851" y="349766"/>
                  </a:cubicBezTo>
                  <a:close/>
                  <a:moveTo>
                    <a:pt x="6901404" y="349766"/>
                  </a:moveTo>
                  <a:cubicBezTo>
                    <a:pt x="6770820" y="349766"/>
                    <a:pt x="6725862" y="716203"/>
                    <a:pt x="6651594" y="968128"/>
                  </a:cubicBezTo>
                  <a:lnTo>
                    <a:pt x="6644690" y="989767"/>
                  </a:lnTo>
                  <a:lnTo>
                    <a:pt x="6655402" y="957633"/>
                  </a:lnTo>
                  <a:cubicBezTo>
                    <a:pt x="6722517" y="741591"/>
                    <a:pt x="6771871" y="453536"/>
                    <a:pt x="6901483" y="453536"/>
                  </a:cubicBezTo>
                  <a:cubicBezTo>
                    <a:pt x="7031096" y="453536"/>
                    <a:pt x="7079888" y="741560"/>
                    <a:pt x="7146641" y="957578"/>
                  </a:cubicBezTo>
                  <a:lnTo>
                    <a:pt x="7149448" y="966041"/>
                  </a:lnTo>
                  <a:lnTo>
                    <a:pt x="7114975" y="834850"/>
                  </a:lnTo>
                  <a:cubicBezTo>
                    <a:pt x="7058959" y="604236"/>
                    <a:pt x="7010224" y="349766"/>
                    <a:pt x="6901404" y="349766"/>
                  </a:cubicBezTo>
                  <a:close/>
                  <a:moveTo>
                    <a:pt x="2846957" y="349766"/>
                  </a:moveTo>
                  <a:cubicBezTo>
                    <a:pt x="2716373" y="349766"/>
                    <a:pt x="2671416" y="716203"/>
                    <a:pt x="2597147" y="968128"/>
                  </a:cubicBezTo>
                  <a:lnTo>
                    <a:pt x="2590237" y="989788"/>
                  </a:lnTo>
                  <a:lnTo>
                    <a:pt x="2600956" y="957633"/>
                  </a:lnTo>
                  <a:cubicBezTo>
                    <a:pt x="2668071" y="741591"/>
                    <a:pt x="2717425" y="453536"/>
                    <a:pt x="2847037" y="453536"/>
                  </a:cubicBezTo>
                  <a:cubicBezTo>
                    <a:pt x="2976649" y="453536"/>
                    <a:pt x="3025442" y="741560"/>
                    <a:pt x="3092194" y="957578"/>
                  </a:cubicBezTo>
                  <a:lnTo>
                    <a:pt x="3095005" y="966052"/>
                  </a:lnTo>
                  <a:lnTo>
                    <a:pt x="3060529" y="834850"/>
                  </a:lnTo>
                  <a:cubicBezTo>
                    <a:pt x="3004512" y="604236"/>
                    <a:pt x="2955777" y="349766"/>
                    <a:pt x="2846957" y="349766"/>
                  </a:cubicBezTo>
                  <a:close/>
                  <a:moveTo>
                    <a:pt x="10955772" y="236321"/>
                  </a:moveTo>
                  <a:cubicBezTo>
                    <a:pt x="10847563" y="236321"/>
                    <a:pt x="10798220" y="524743"/>
                    <a:pt x="10741673" y="786126"/>
                  </a:cubicBezTo>
                  <a:lnTo>
                    <a:pt x="10713960" y="904645"/>
                  </a:lnTo>
                  <a:lnTo>
                    <a:pt x="10748522" y="765604"/>
                  </a:lnTo>
                  <a:cubicBezTo>
                    <a:pt x="10799558" y="552888"/>
                    <a:pt x="10851842" y="340172"/>
                    <a:pt x="10955851" y="340172"/>
                  </a:cubicBezTo>
                  <a:cubicBezTo>
                    <a:pt x="11085863" y="340172"/>
                    <a:pt x="11134556" y="672541"/>
                    <a:pt x="11201197" y="921818"/>
                  </a:cubicBezTo>
                  <a:lnTo>
                    <a:pt x="11203273" y="929052"/>
                  </a:lnTo>
                  <a:lnTo>
                    <a:pt x="11169922" y="786080"/>
                  </a:lnTo>
                  <a:cubicBezTo>
                    <a:pt x="11113466" y="524719"/>
                    <a:pt x="11063980" y="236321"/>
                    <a:pt x="10955772" y="236321"/>
                  </a:cubicBezTo>
                  <a:close/>
                  <a:moveTo>
                    <a:pt x="6901324" y="236321"/>
                  </a:moveTo>
                  <a:cubicBezTo>
                    <a:pt x="6793116" y="236321"/>
                    <a:pt x="6743773" y="524743"/>
                    <a:pt x="6687225" y="786126"/>
                  </a:cubicBezTo>
                  <a:lnTo>
                    <a:pt x="6659517" y="904623"/>
                  </a:lnTo>
                  <a:lnTo>
                    <a:pt x="6694074" y="765604"/>
                  </a:lnTo>
                  <a:cubicBezTo>
                    <a:pt x="6745110" y="552888"/>
                    <a:pt x="6797395" y="340172"/>
                    <a:pt x="6901404" y="340172"/>
                  </a:cubicBezTo>
                  <a:cubicBezTo>
                    <a:pt x="7031417" y="340172"/>
                    <a:pt x="7080109" y="672541"/>
                    <a:pt x="7146749" y="921818"/>
                  </a:cubicBezTo>
                  <a:lnTo>
                    <a:pt x="7148827" y="929056"/>
                  </a:lnTo>
                  <a:lnTo>
                    <a:pt x="7115474" y="786080"/>
                  </a:lnTo>
                  <a:cubicBezTo>
                    <a:pt x="7059019" y="524719"/>
                    <a:pt x="7009532" y="236321"/>
                    <a:pt x="6901324" y="236321"/>
                  </a:cubicBezTo>
                  <a:close/>
                  <a:moveTo>
                    <a:pt x="2846877" y="236321"/>
                  </a:moveTo>
                  <a:cubicBezTo>
                    <a:pt x="2738669" y="236321"/>
                    <a:pt x="2689326" y="524743"/>
                    <a:pt x="2632779" y="786126"/>
                  </a:cubicBezTo>
                  <a:lnTo>
                    <a:pt x="2605074" y="904612"/>
                  </a:lnTo>
                  <a:lnTo>
                    <a:pt x="2639628" y="765604"/>
                  </a:lnTo>
                  <a:cubicBezTo>
                    <a:pt x="2690664" y="552888"/>
                    <a:pt x="2742948" y="340172"/>
                    <a:pt x="2846957" y="340172"/>
                  </a:cubicBezTo>
                  <a:cubicBezTo>
                    <a:pt x="2976970" y="340172"/>
                    <a:pt x="3025662" y="672541"/>
                    <a:pt x="3092303" y="921818"/>
                  </a:cubicBezTo>
                  <a:lnTo>
                    <a:pt x="3094380" y="929053"/>
                  </a:lnTo>
                  <a:lnTo>
                    <a:pt x="3061027" y="786080"/>
                  </a:lnTo>
                  <a:cubicBezTo>
                    <a:pt x="3004572" y="524719"/>
                    <a:pt x="2955086" y="236321"/>
                    <a:pt x="2846877" y="236321"/>
                  </a:cubicBezTo>
                  <a:close/>
                  <a:moveTo>
                    <a:pt x="10955772" y="122958"/>
                  </a:moveTo>
                  <a:cubicBezTo>
                    <a:pt x="10847519" y="122958"/>
                    <a:pt x="10798181" y="445284"/>
                    <a:pt x="10741646" y="737391"/>
                  </a:cubicBezTo>
                  <a:lnTo>
                    <a:pt x="10731023" y="788175"/>
                  </a:lnTo>
                  <a:lnTo>
                    <a:pt x="10748392" y="708922"/>
                  </a:lnTo>
                  <a:cubicBezTo>
                    <a:pt x="10799398" y="467824"/>
                    <a:pt x="10851683" y="226727"/>
                    <a:pt x="10955772" y="226727"/>
                  </a:cubicBezTo>
                  <a:cubicBezTo>
                    <a:pt x="11059861" y="226727"/>
                    <a:pt x="11111946" y="467804"/>
                    <a:pt x="11162742" y="708882"/>
                  </a:cubicBezTo>
                  <a:lnTo>
                    <a:pt x="11174197" y="761357"/>
                  </a:lnTo>
                  <a:lnTo>
                    <a:pt x="11145433" y="611380"/>
                  </a:lnTo>
                  <a:cubicBezTo>
                    <a:pt x="11097817" y="359769"/>
                    <a:pt x="11048559" y="122958"/>
                    <a:pt x="10955772" y="122958"/>
                  </a:cubicBezTo>
                  <a:close/>
                  <a:moveTo>
                    <a:pt x="6901324" y="122958"/>
                  </a:moveTo>
                  <a:cubicBezTo>
                    <a:pt x="6793072" y="122958"/>
                    <a:pt x="6743734" y="445284"/>
                    <a:pt x="6687198" y="737391"/>
                  </a:cubicBezTo>
                  <a:lnTo>
                    <a:pt x="6676580" y="788154"/>
                  </a:lnTo>
                  <a:lnTo>
                    <a:pt x="6693944" y="708922"/>
                  </a:lnTo>
                  <a:cubicBezTo>
                    <a:pt x="6744950" y="467824"/>
                    <a:pt x="6797235" y="226727"/>
                    <a:pt x="6901324" y="226727"/>
                  </a:cubicBezTo>
                  <a:cubicBezTo>
                    <a:pt x="7005414" y="226727"/>
                    <a:pt x="7057499" y="467804"/>
                    <a:pt x="7108294" y="708882"/>
                  </a:cubicBezTo>
                  <a:lnTo>
                    <a:pt x="7119749" y="761356"/>
                  </a:lnTo>
                  <a:lnTo>
                    <a:pt x="7090986" y="611380"/>
                  </a:lnTo>
                  <a:cubicBezTo>
                    <a:pt x="7043370" y="359769"/>
                    <a:pt x="6994111" y="122958"/>
                    <a:pt x="6901324" y="122958"/>
                  </a:cubicBezTo>
                  <a:close/>
                  <a:moveTo>
                    <a:pt x="2846877" y="122958"/>
                  </a:moveTo>
                  <a:cubicBezTo>
                    <a:pt x="2738626" y="122958"/>
                    <a:pt x="2689287" y="445284"/>
                    <a:pt x="2632753" y="737391"/>
                  </a:cubicBezTo>
                  <a:lnTo>
                    <a:pt x="2622137" y="788139"/>
                  </a:lnTo>
                  <a:lnTo>
                    <a:pt x="2639498" y="708922"/>
                  </a:lnTo>
                  <a:cubicBezTo>
                    <a:pt x="2690504" y="467824"/>
                    <a:pt x="2742788" y="226727"/>
                    <a:pt x="2846877" y="226727"/>
                  </a:cubicBezTo>
                  <a:cubicBezTo>
                    <a:pt x="2950967" y="226727"/>
                    <a:pt x="3003052" y="467804"/>
                    <a:pt x="3053848" y="708882"/>
                  </a:cubicBezTo>
                  <a:lnTo>
                    <a:pt x="3065304" y="761363"/>
                  </a:lnTo>
                  <a:lnTo>
                    <a:pt x="3036540" y="611380"/>
                  </a:lnTo>
                  <a:cubicBezTo>
                    <a:pt x="2988924" y="359769"/>
                    <a:pt x="2939666" y="122958"/>
                    <a:pt x="2846877" y="122958"/>
                  </a:cubicBezTo>
                  <a:close/>
                  <a:moveTo>
                    <a:pt x="10955692" y="9594"/>
                  </a:moveTo>
                  <a:cubicBezTo>
                    <a:pt x="10868671" y="9594"/>
                    <a:pt x="10819982" y="237596"/>
                    <a:pt x="10775200" y="494099"/>
                  </a:cubicBezTo>
                  <a:lnTo>
                    <a:pt x="10746832" y="659430"/>
                  </a:lnTo>
                  <a:lnTo>
                    <a:pt x="10748242" y="652240"/>
                  </a:lnTo>
                  <a:cubicBezTo>
                    <a:pt x="10799278" y="382802"/>
                    <a:pt x="10851643" y="113364"/>
                    <a:pt x="10955772" y="113364"/>
                  </a:cubicBezTo>
                  <a:cubicBezTo>
                    <a:pt x="11059901" y="113364"/>
                    <a:pt x="11111866" y="382802"/>
                    <a:pt x="11162592" y="652240"/>
                  </a:cubicBezTo>
                  <a:lnTo>
                    <a:pt x="11169258" y="686405"/>
                  </a:lnTo>
                  <a:lnTo>
                    <a:pt x="11145427" y="549427"/>
                  </a:lnTo>
                  <a:cubicBezTo>
                    <a:pt x="11097679" y="271331"/>
                    <a:pt x="11048292" y="9594"/>
                    <a:pt x="10955692" y="9594"/>
                  </a:cubicBezTo>
                  <a:close/>
                  <a:moveTo>
                    <a:pt x="6901244" y="9594"/>
                  </a:moveTo>
                  <a:cubicBezTo>
                    <a:pt x="6814223" y="9594"/>
                    <a:pt x="6765534" y="237596"/>
                    <a:pt x="6720753" y="494099"/>
                  </a:cubicBezTo>
                  <a:lnTo>
                    <a:pt x="6692384" y="659430"/>
                  </a:lnTo>
                  <a:lnTo>
                    <a:pt x="6693795" y="652240"/>
                  </a:lnTo>
                  <a:cubicBezTo>
                    <a:pt x="6744830" y="382802"/>
                    <a:pt x="6797195" y="113364"/>
                    <a:pt x="6901324" y="113364"/>
                  </a:cubicBezTo>
                  <a:cubicBezTo>
                    <a:pt x="7005454" y="113364"/>
                    <a:pt x="7057419" y="382802"/>
                    <a:pt x="7108144" y="652240"/>
                  </a:cubicBezTo>
                  <a:lnTo>
                    <a:pt x="7114810" y="686399"/>
                  </a:lnTo>
                  <a:lnTo>
                    <a:pt x="7090979" y="549427"/>
                  </a:lnTo>
                  <a:cubicBezTo>
                    <a:pt x="7043231" y="271331"/>
                    <a:pt x="6993844" y="9594"/>
                    <a:pt x="6901244" y="9594"/>
                  </a:cubicBezTo>
                  <a:close/>
                  <a:moveTo>
                    <a:pt x="2846799" y="9594"/>
                  </a:moveTo>
                  <a:cubicBezTo>
                    <a:pt x="2759777" y="9594"/>
                    <a:pt x="2711089" y="237596"/>
                    <a:pt x="2666306" y="494099"/>
                  </a:cubicBezTo>
                  <a:lnTo>
                    <a:pt x="2637939" y="659423"/>
                  </a:lnTo>
                  <a:lnTo>
                    <a:pt x="2639349" y="652240"/>
                  </a:lnTo>
                  <a:cubicBezTo>
                    <a:pt x="2690383" y="382802"/>
                    <a:pt x="2742747" y="113364"/>
                    <a:pt x="2846877" y="113364"/>
                  </a:cubicBezTo>
                  <a:cubicBezTo>
                    <a:pt x="2951007" y="113364"/>
                    <a:pt x="3002972" y="382802"/>
                    <a:pt x="3053697" y="652240"/>
                  </a:cubicBezTo>
                  <a:lnTo>
                    <a:pt x="3060362" y="686396"/>
                  </a:lnTo>
                  <a:lnTo>
                    <a:pt x="3036533" y="549427"/>
                  </a:lnTo>
                  <a:cubicBezTo>
                    <a:pt x="2988785" y="271331"/>
                    <a:pt x="2939397" y="9594"/>
                    <a:pt x="2846799" y="9594"/>
                  </a:cubicBezTo>
                  <a:close/>
                  <a:moveTo>
                    <a:pt x="2846799" y="0"/>
                  </a:moveTo>
                  <a:cubicBezTo>
                    <a:pt x="3041667" y="0"/>
                    <a:pt x="3054688" y="1046950"/>
                    <a:pt x="3218263" y="1177819"/>
                  </a:cubicBezTo>
                  <a:lnTo>
                    <a:pt x="3244687" y="1187971"/>
                  </a:lnTo>
                  <a:lnTo>
                    <a:pt x="3246737" y="1188196"/>
                  </a:lnTo>
                  <a:lnTo>
                    <a:pt x="3268126" y="1187884"/>
                  </a:lnTo>
                  <a:lnTo>
                    <a:pt x="3290413" y="1183838"/>
                  </a:lnTo>
                  <a:lnTo>
                    <a:pt x="3316948" y="1169536"/>
                  </a:lnTo>
                  <a:cubicBezTo>
                    <a:pt x="3454130" y="1069326"/>
                    <a:pt x="3477994" y="655558"/>
                    <a:pt x="3659768" y="655558"/>
                  </a:cubicBezTo>
                  <a:cubicBezTo>
                    <a:pt x="3841544" y="655558"/>
                    <a:pt x="3864359" y="1069326"/>
                    <a:pt x="4002208" y="1169535"/>
                  </a:cubicBezTo>
                  <a:lnTo>
                    <a:pt x="4029257" y="1184036"/>
                  </a:lnTo>
                  <a:lnTo>
                    <a:pt x="4041509" y="1186263"/>
                  </a:lnTo>
                  <a:lnTo>
                    <a:pt x="4066012" y="1188707"/>
                  </a:lnTo>
                  <a:lnTo>
                    <a:pt x="4066012" y="1188954"/>
                  </a:lnTo>
                  <a:lnTo>
                    <a:pt x="4067955" y="1188857"/>
                  </a:lnTo>
                  <a:lnTo>
                    <a:pt x="4120866" y="1179692"/>
                  </a:lnTo>
                  <a:cubicBezTo>
                    <a:pt x="4257771" y="1128445"/>
                    <a:pt x="4281065" y="923458"/>
                    <a:pt x="4461053" y="923458"/>
                  </a:cubicBezTo>
                  <a:cubicBezTo>
                    <a:pt x="4641042" y="923458"/>
                    <a:pt x="4664215" y="1128446"/>
                    <a:pt x="4801250" y="1179693"/>
                  </a:cubicBezTo>
                  <a:lnTo>
                    <a:pt x="4855911" y="1189151"/>
                  </a:lnTo>
                  <a:lnTo>
                    <a:pt x="4862626" y="1189258"/>
                  </a:lnTo>
                  <a:lnTo>
                    <a:pt x="4869897" y="1189176"/>
                  </a:lnTo>
                  <a:lnTo>
                    <a:pt x="4888676" y="1187303"/>
                  </a:lnTo>
                  <a:lnTo>
                    <a:pt x="4903883" y="1184543"/>
                  </a:lnTo>
                  <a:lnTo>
                    <a:pt x="4931805" y="1169536"/>
                  </a:lnTo>
                  <a:cubicBezTo>
                    <a:pt x="5069338" y="1069326"/>
                    <a:pt x="5092639" y="655558"/>
                    <a:pt x="5274343" y="655558"/>
                  </a:cubicBezTo>
                  <a:cubicBezTo>
                    <a:pt x="5456049" y="655558"/>
                    <a:pt x="5478917" y="1069326"/>
                    <a:pt x="5616672" y="1169536"/>
                  </a:cubicBezTo>
                  <a:lnTo>
                    <a:pt x="5644485" y="1184457"/>
                  </a:lnTo>
                  <a:lnTo>
                    <a:pt x="5657767" y="1186864"/>
                  </a:lnTo>
                  <a:lnTo>
                    <a:pt x="5681069" y="1189188"/>
                  </a:lnTo>
                  <a:lnTo>
                    <a:pt x="5695942" y="1188148"/>
                  </a:lnTo>
                  <a:lnTo>
                    <a:pt x="5724915" y="1182442"/>
                  </a:lnTo>
                  <a:lnTo>
                    <a:pt x="5769141" y="1160185"/>
                  </a:lnTo>
                  <a:lnTo>
                    <a:pt x="5772632" y="1157617"/>
                  </a:lnTo>
                  <a:lnTo>
                    <a:pt x="5816142" y="1111511"/>
                  </a:lnTo>
                  <a:cubicBezTo>
                    <a:pt x="5898370" y="1001214"/>
                    <a:pt x="5942134" y="815450"/>
                    <a:pt x="6087554" y="815450"/>
                  </a:cubicBezTo>
                  <a:cubicBezTo>
                    <a:pt x="6232975" y="815450"/>
                    <a:pt x="6276226" y="1001214"/>
                    <a:pt x="6358509" y="1111511"/>
                  </a:cubicBezTo>
                  <a:lnTo>
                    <a:pt x="6402325" y="1157858"/>
                  </a:lnTo>
                  <a:lnTo>
                    <a:pt x="6405286" y="1160028"/>
                  </a:lnTo>
                  <a:lnTo>
                    <a:pt x="6449965" y="1182430"/>
                  </a:lnTo>
                  <a:lnTo>
                    <a:pt x="6477856" y="1187902"/>
                  </a:lnTo>
                  <a:lnTo>
                    <a:pt x="6493960" y="1189027"/>
                  </a:lnTo>
                  <a:lnTo>
                    <a:pt x="6502355" y="1188111"/>
                  </a:lnTo>
                  <a:lnTo>
                    <a:pt x="6529418" y="1177819"/>
                  </a:lnTo>
                  <a:cubicBezTo>
                    <a:pt x="6694492" y="1046950"/>
                    <a:pt x="6704801" y="0"/>
                    <a:pt x="6901244" y="0"/>
                  </a:cubicBezTo>
                  <a:cubicBezTo>
                    <a:pt x="7096113" y="0"/>
                    <a:pt x="7109135" y="1046950"/>
                    <a:pt x="7272709" y="1177819"/>
                  </a:cubicBezTo>
                  <a:lnTo>
                    <a:pt x="7299132" y="1187971"/>
                  </a:lnTo>
                  <a:lnTo>
                    <a:pt x="7301184" y="1188196"/>
                  </a:lnTo>
                  <a:lnTo>
                    <a:pt x="7322573" y="1187884"/>
                  </a:lnTo>
                  <a:lnTo>
                    <a:pt x="7344857" y="1183839"/>
                  </a:lnTo>
                  <a:lnTo>
                    <a:pt x="7371393" y="1169536"/>
                  </a:lnTo>
                  <a:cubicBezTo>
                    <a:pt x="7508575" y="1069326"/>
                    <a:pt x="7532439" y="655558"/>
                    <a:pt x="7714215" y="655558"/>
                  </a:cubicBezTo>
                  <a:cubicBezTo>
                    <a:pt x="7895991" y="655558"/>
                    <a:pt x="7918806" y="1069326"/>
                    <a:pt x="8056655" y="1169535"/>
                  </a:cubicBezTo>
                  <a:lnTo>
                    <a:pt x="8083704" y="1184036"/>
                  </a:lnTo>
                  <a:lnTo>
                    <a:pt x="8095955" y="1186263"/>
                  </a:lnTo>
                  <a:lnTo>
                    <a:pt x="8120460" y="1188707"/>
                  </a:lnTo>
                  <a:lnTo>
                    <a:pt x="8120460" y="1188954"/>
                  </a:lnTo>
                  <a:lnTo>
                    <a:pt x="8122401" y="1188857"/>
                  </a:lnTo>
                  <a:lnTo>
                    <a:pt x="8175313" y="1179692"/>
                  </a:lnTo>
                  <a:cubicBezTo>
                    <a:pt x="8312218" y="1128445"/>
                    <a:pt x="8335512" y="923458"/>
                    <a:pt x="8515501" y="923458"/>
                  </a:cubicBezTo>
                  <a:cubicBezTo>
                    <a:pt x="8695489" y="923458"/>
                    <a:pt x="8718661" y="1128446"/>
                    <a:pt x="8855696" y="1179693"/>
                  </a:cubicBezTo>
                  <a:lnTo>
                    <a:pt x="8910358" y="1189151"/>
                  </a:lnTo>
                  <a:lnTo>
                    <a:pt x="8917074" y="1189258"/>
                  </a:lnTo>
                  <a:lnTo>
                    <a:pt x="8924345" y="1189176"/>
                  </a:lnTo>
                  <a:lnTo>
                    <a:pt x="8943123" y="1187303"/>
                  </a:lnTo>
                  <a:lnTo>
                    <a:pt x="8958329" y="1184543"/>
                  </a:lnTo>
                  <a:lnTo>
                    <a:pt x="8986252" y="1169536"/>
                  </a:lnTo>
                  <a:cubicBezTo>
                    <a:pt x="9123786" y="1069326"/>
                    <a:pt x="9147086" y="655558"/>
                    <a:pt x="9328791" y="655558"/>
                  </a:cubicBezTo>
                  <a:cubicBezTo>
                    <a:pt x="9510496" y="655558"/>
                    <a:pt x="9533365" y="1069326"/>
                    <a:pt x="9671119" y="1169536"/>
                  </a:cubicBezTo>
                  <a:lnTo>
                    <a:pt x="9698933" y="1184457"/>
                  </a:lnTo>
                  <a:lnTo>
                    <a:pt x="9712211" y="1186864"/>
                  </a:lnTo>
                  <a:lnTo>
                    <a:pt x="9735517" y="1189188"/>
                  </a:lnTo>
                  <a:lnTo>
                    <a:pt x="9750389" y="1188148"/>
                  </a:lnTo>
                  <a:lnTo>
                    <a:pt x="9779361" y="1182442"/>
                  </a:lnTo>
                  <a:lnTo>
                    <a:pt x="9823589" y="1160183"/>
                  </a:lnTo>
                  <a:lnTo>
                    <a:pt x="9827077" y="1157619"/>
                  </a:lnTo>
                  <a:lnTo>
                    <a:pt x="9870589" y="1111511"/>
                  </a:lnTo>
                  <a:cubicBezTo>
                    <a:pt x="9952817" y="1001214"/>
                    <a:pt x="9996580" y="815450"/>
                    <a:pt x="10142001" y="815450"/>
                  </a:cubicBezTo>
                  <a:cubicBezTo>
                    <a:pt x="10287422" y="815450"/>
                    <a:pt x="10330673" y="1001214"/>
                    <a:pt x="10412956" y="1111511"/>
                  </a:cubicBezTo>
                  <a:lnTo>
                    <a:pt x="10456771" y="1157857"/>
                  </a:lnTo>
                  <a:lnTo>
                    <a:pt x="10459735" y="1160028"/>
                  </a:lnTo>
                  <a:lnTo>
                    <a:pt x="10504412" y="1182430"/>
                  </a:lnTo>
                  <a:lnTo>
                    <a:pt x="10532304" y="1187903"/>
                  </a:lnTo>
                  <a:lnTo>
                    <a:pt x="10548407" y="1189027"/>
                  </a:lnTo>
                  <a:lnTo>
                    <a:pt x="10556803" y="1188111"/>
                  </a:lnTo>
                  <a:lnTo>
                    <a:pt x="10583866" y="1177819"/>
                  </a:lnTo>
                  <a:cubicBezTo>
                    <a:pt x="10748938" y="1046950"/>
                    <a:pt x="10759249" y="0"/>
                    <a:pt x="10955692" y="0"/>
                  </a:cubicBezTo>
                  <a:cubicBezTo>
                    <a:pt x="11150561" y="0"/>
                    <a:pt x="11163583" y="1046950"/>
                    <a:pt x="11327157" y="1177819"/>
                  </a:cubicBezTo>
                  <a:lnTo>
                    <a:pt x="11353580" y="1187971"/>
                  </a:lnTo>
                  <a:lnTo>
                    <a:pt x="11355632" y="1188196"/>
                  </a:lnTo>
                  <a:lnTo>
                    <a:pt x="11377021" y="1187884"/>
                  </a:lnTo>
                  <a:lnTo>
                    <a:pt x="11399306" y="1183838"/>
                  </a:lnTo>
                  <a:lnTo>
                    <a:pt x="11425841" y="1169536"/>
                  </a:lnTo>
                  <a:cubicBezTo>
                    <a:pt x="11563022" y="1069326"/>
                    <a:pt x="11586886" y="655558"/>
                    <a:pt x="11768663" y="655558"/>
                  </a:cubicBezTo>
                  <a:cubicBezTo>
                    <a:pt x="11950439" y="655558"/>
                    <a:pt x="11973253" y="1069326"/>
                    <a:pt x="12111102" y="1169536"/>
                  </a:cubicBezTo>
                  <a:lnTo>
                    <a:pt x="12138149" y="1184035"/>
                  </a:lnTo>
                  <a:lnTo>
                    <a:pt x="12150407" y="1186263"/>
                  </a:lnTo>
                  <a:lnTo>
                    <a:pt x="12174908" y="1188707"/>
                  </a:lnTo>
                  <a:lnTo>
                    <a:pt x="12174908" y="1189529"/>
                  </a:lnTo>
                  <a:lnTo>
                    <a:pt x="12175348" y="1189543"/>
                  </a:lnTo>
                  <a:lnTo>
                    <a:pt x="12175348" y="1190638"/>
                  </a:lnTo>
                  <a:lnTo>
                    <a:pt x="12175348" y="1190797"/>
                  </a:lnTo>
                  <a:lnTo>
                    <a:pt x="12175348" y="1190957"/>
                  </a:lnTo>
                  <a:lnTo>
                    <a:pt x="12175348" y="1191036"/>
                  </a:lnTo>
                  <a:lnTo>
                    <a:pt x="12175348" y="1191037"/>
                  </a:lnTo>
                  <a:lnTo>
                    <a:pt x="12175348" y="1191197"/>
                  </a:lnTo>
                  <a:lnTo>
                    <a:pt x="12175348" y="1199137"/>
                  </a:lnTo>
                  <a:lnTo>
                    <a:pt x="12175348" y="1200231"/>
                  </a:lnTo>
                  <a:lnTo>
                    <a:pt x="12175348" y="1200390"/>
                  </a:lnTo>
                  <a:lnTo>
                    <a:pt x="12175348" y="1200391"/>
                  </a:lnTo>
                  <a:lnTo>
                    <a:pt x="12175348" y="1200550"/>
                  </a:lnTo>
                  <a:lnTo>
                    <a:pt x="12175348" y="1200630"/>
                  </a:lnTo>
                  <a:lnTo>
                    <a:pt x="12175348" y="1200790"/>
                  </a:lnTo>
                  <a:lnTo>
                    <a:pt x="12170263" y="1199951"/>
                  </a:lnTo>
                  <a:lnTo>
                    <a:pt x="12170133" y="1199934"/>
                  </a:lnTo>
                  <a:lnTo>
                    <a:pt x="12165294" y="1199362"/>
                  </a:lnTo>
                  <a:lnTo>
                    <a:pt x="12152150" y="1198016"/>
                  </a:lnTo>
                  <a:lnTo>
                    <a:pt x="12027568" y="1191992"/>
                  </a:lnTo>
                  <a:cubicBezTo>
                    <a:pt x="11893588" y="1179820"/>
                    <a:pt x="11785690" y="1158924"/>
                    <a:pt x="11565999" y="1186506"/>
                  </a:cubicBezTo>
                  <a:cubicBezTo>
                    <a:pt x="11517222" y="1192632"/>
                    <a:pt x="11474903" y="1196542"/>
                    <a:pt x="11437717" y="1198694"/>
                  </a:cubicBezTo>
                  <a:lnTo>
                    <a:pt x="11368491" y="1199860"/>
                  </a:lnTo>
                  <a:lnTo>
                    <a:pt x="11365395" y="1200226"/>
                  </a:lnTo>
                  <a:lnTo>
                    <a:pt x="11361977" y="1200790"/>
                  </a:lnTo>
                  <a:lnTo>
                    <a:pt x="11360472" y="1200241"/>
                  </a:lnTo>
                  <a:lnTo>
                    <a:pt x="11359603" y="1200015"/>
                  </a:lnTo>
                  <a:lnTo>
                    <a:pt x="11359563" y="1200010"/>
                  </a:lnTo>
                  <a:lnTo>
                    <a:pt x="11340229" y="1200335"/>
                  </a:lnTo>
                  <a:cubicBezTo>
                    <a:pt x="11170746" y="1194905"/>
                    <a:pt x="11138308" y="1142695"/>
                    <a:pt x="10956571" y="1142695"/>
                  </a:cubicBezTo>
                  <a:cubicBezTo>
                    <a:pt x="10805473" y="1142695"/>
                    <a:pt x="10765945" y="1174624"/>
                    <a:pt x="10669924" y="1190622"/>
                  </a:cubicBezTo>
                  <a:lnTo>
                    <a:pt x="10590260" y="1196488"/>
                  </a:lnTo>
                  <a:lnTo>
                    <a:pt x="10587180" y="1197354"/>
                  </a:lnTo>
                  <a:lnTo>
                    <a:pt x="10577346" y="1197439"/>
                  </a:lnTo>
                  <a:lnTo>
                    <a:pt x="10565308" y="1198325"/>
                  </a:lnTo>
                  <a:lnTo>
                    <a:pt x="10550737" y="1200106"/>
                  </a:lnTo>
                  <a:lnTo>
                    <a:pt x="10549859" y="1200365"/>
                  </a:lnTo>
                  <a:lnTo>
                    <a:pt x="10548687" y="1200790"/>
                  </a:lnTo>
                  <a:lnTo>
                    <a:pt x="10543190" y="1200153"/>
                  </a:lnTo>
                  <a:lnTo>
                    <a:pt x="10523340" y="1199247"/>
                  </a:lnTo>
                  <a:lnTo>
                    <a:pt x="10511413" y="1198268"/>
                  </a:lnTo>
                  <a:lnTo>
                    <a:pt x="10505193" y="1198057"/>
                  </a:lnTo>
                  <a:lnTo>
                    <a:pt x="10484889" y="1198231"/>
                  </a:lnTo>
                  <a:lnTo>
                    <a:pt x="10477145" y="1197107"/>
                  </a:lnTo>
                  <a:lnTo>
                    <a:pt x="10401805" y="1194553"/>
                  </a:lnTo>
                  <a:cubicBezTo>
                    <a:pt x="10267567" y="1186061"/>
                    <a:pt x="10157152" y="1171476"/>
                    <a:pt x="9939259" y="1190663"/>
                  </a:cubicBezTo>
                  <a:lnTo>
                    <a:pt x="9738977" y="1200366"/>
                  </a:lnTo>
                  <a:lnTo>
                    <a:pt x="9735316" y="1200790"/>
                  </a:lnTo>
                  <a:lnTo>
                    <a:pt x="9733630" y="1200511"/>
                  </a:lnTo>
                  <a:lnTo>
                    <a:pt x="9732994" y="1200436"/>
                  </a:lnTo>
                  <a:lnTo>
                    <a:pt x="9595111" y="1193531"/>
                  </a:lnTo>
                  <a:cubicBezTo>
                    <a:pt x="9513186" y="1185746"/>
                    <a:pt x="9444392" y="1174274"/>
                    <a:pt x="9329750" y="1174274"/>
                  </a:cubicBezTo>
                  <a:cubicBezTo>
                    <a:pt x="9144835" y="1174274"/>
                    <a:pt x="9108230" y="1198513"/>
                    <a:pt x="8940539" y="1200581"/>
                  </a:cubicBezTo>
                  <a:lnTo>
                    <a:pt x="8927800" y="1200177"/>
                  </a:lnTo>
                  <a:lnTo>
                    <a:pt x="8927724" y="1200185"/>
                  </a:lnTo>
                  <a:lnTo>
                    <a:pt x="8922586" y="1200790"/>
                  </a:lnTo>
                  <a:lnTo>
                    <a:pt x="8922375" y="1200765"/>
                  </a:lnTo>
                  <a:lnTo>
                    <a:pt x="8922186" y="1200790"/>
                  </a:lnTo>
                  <a:lnTo>
                    <a:pt x="8921259" y="1200664"/>
                  </a:lnTo>
                  <a:lnTo>
                    <a:pt x="8902575" y="1199601"/>
                  </a:lnTo>
                  <a:lnTo>
                    <a:pt x="8857049" y="1198003"/>
                  </a:lnTo>
                  <a:lnTo>
                    <a:pt x="8856413" y="1197910"/>
                  </a:lnTo>
                  <a:lnTo>
                    <a:pt x="8718804" y="1193541"/>
                  </a:lnTo>
                  <a:cubicBezTo>
                    <a:pt x="8500491" y="1179870"/>
                    <a:pt x="8390016" y="1190348"/>
                    <a:pt x="8255842" y="1196475"/>
                  </a:cubicBezTo>
                  <a:lnTo>
                    <a:pt x="8130116" y="1199573"/>
                  </a:lnTo>
                  <a:lnTo>
                    <a:pt x="8120900" y="1200103"/>
                  </a:lnTo>
                  <a:lnTo>
                    <a:pt x="8120900" y="1200231"/>
                  </a:lnTo>
                  <a:lnTo>
                    <a:pt x="8120900" y="1200390"/>
                  </a:lnTo>
                  <a:lnTo>
                    <a:pt x="8120900" y="1200391"/>
                  </a:lnTo>
                  <a:lnTo>
                    <a:pt x="8120900" y="1200550"/>
                  </a:lnTo>
                  <a:lnTo>
                    <a:pt x="8120900" y="1200630"/>
                  </a:lnTo>
                  <a:lnTo>
                    <a:pt x="8120900" y="1200790"/>
                  </a:lnTo>
                  <a:lnTo>
                    <a:pt x="8117808" y="1200280"/>
                  </a:lnTo>
                  <a:lnTo>
                    <a:pt x="8108935" y="1200790"/>
                  </a:lnTo>
                  <a:lnTo>
                    <a:pt x="8108935" y="1200787"/>
                  </a:lnTo>
                  <a:lnTo>
                    <a:pt x="8108895" y="1200790"/>
                  </a:lnTo>
                  <a:lnTo>
                    <a:pt x="8108895" y="1200096"/>
                  </a:lnTo>
                  <a:lnTo>
                    <a:pt x="8108895" y="1199161"/>
                  </a:lnTo>
                  <a:lnTo>
                    <a:pt x="8097703" y="1198015"/>
                  </a:lnTo>
                  <a:lnTo>
                    <a:pt x="7973120" y="1191992"/>
                  </a:lnTo>
                  <a:cubicBezTo>
                    <a:pt x="7839140" y="1179820"/>
                    <a:pt x="7731243" y="1158924"/>
                    <a:pt x="7511551" y="1186506"/>
                  </a:cubicBezTo>
                  <a:cubicBezTo>
                    <a:pt x="7462774" y="1192632"/>
                    <a:pt x="7420455" y="1196542"/>
                    <a:pt x="7383269" y="1198694"/>
                  </a:cubicBezTo>
                  <a:lnTo>
                    <a:pt x="7314043" y="1199860"/>
                  </a:lnTo>
                  <a:lnTo>
                    <a:pt x="7310947" y="1200226"/>
                  </a:lnTo>
                  <a:lnTo>
                    <a:pt x="7307529" y="1200790"/>
                  </a:lnTo>
                  <a:lnTo>
                    <a:pt x="7306023" y="1200240"/>
                  </a:lnTo>
                  <a:lnTo>
                    <a:pt x="7305154" y="1200015"/>
                  </a:lnTo>
                  <a:lnTo>
                    <a:pt x="7305115" y="1200010"/>
                  </a:lnTo>
                  <a:lnTo>
                    <a:pt x="7285781" y="1200335"/>
                  </a:lnTo>
                  <a:cubicBezTo>
                    <a:pt x="7116298" y="1194905"/>
                    <a:pt x="7083860" y="1142695"/>
                    <a:pt x="6902123" y="1142695"/>
                  </a:cubicBezTo>
                  <a:cubicBezTo>
                    <a:pt x="6751025" y="1142695"/>
                    <a:pt x="6711497" y="1174624"/>
                    <a:pt x="6615476" y="1190622"/>
                  </a:cubicBezTo>
                  <a:lnTo>
                    <a:pt x="6535812" y="1196488"/>
                  </a:lnTo>
                  <a:lnTo>
                    <a:pt x="6532732" y="1197354"/>
                  </a:lnTo>
                  <a:lnTo>
                    <a:pt x="6522897" y="1197439"/>
                  </a:lnTo>
                  <a:lnTo>
                    <a:pt x="6510861" y="1198325"/>
                  </a:lnTo>
                  <a:lnTo>
                    <a:pt x="6496288" y="1200106"/>
                  </a:lnTo>
                  <a:lnTo>
                    <a:pt x="6495410" y="1200365"/>
                  </a:lnTo>
                  <a:lnTo>
                    <a:pt x="6494239" y="1200790"/>
                  </a:lnTo>
                  <a:lnTo>
                    <a:pt x="6488742" y="1200153"/>
                  </a:lnTo>
                  <a:lnTo>
                    <a:pt x="6468892" y="1199247"/>
                  </a:lnTo>
                  <a:lnTo>
                    <a:pt x="6456965" y="1198268"/>
                  </a:lnTo>
                  <a:lnTo>
                    <a:pt x="6450745" y="1198057"/>
                  </a:lnTo>
                  <a:lnTo>
                    <a:pt x="6430441" y="1198231"/>
                  </a:lnTo>
                  <a:lnTo>
                    <a:pt x="6422697" y="1197107"/>
                  </a:lnTo>
                  <a:lnTo>
                    <a:pt x="6347358" y="1194553"/>
                  </a:lnTo>
                  <a:cubicBezTo>
                    <a:pt x="6213120" y="1186061"/>
                    <a:pt x="6102704" y="1171476"/>
                    <a:pt x="5884811" y="1190663"/>
                  </a:cubicBezTo>
                  <a:lnTo>
                    <a:pt x="5684529" y="1200366"/>
                  </a:lnTo>
                  <a:lnTo>
                    <a:pt x="5680868" y="1200790"/>
                  </a:lnTo>
                  <a:lnTo>
                    <a:pt x="5679183" y="1200511"/>
                  </a:lnTo>
                  <a:lnTo>
                    <a:pt x="5678547" y="1200436"/>
                  </a:lnTo>
                  <a:lnTo>
                    <a:pt x="5540665" y="1193531"/>
                  </a:lnTo>
                  <a:cubicBezTo>
                    <a:pt x="5458740" y="1185746"/>
                    <a:pt x="5389946" y="1174274"/>
                    <a:pt x="5275303" y="1174274"/>
                  </a:cubicBezTo>
                  <a:cubicBezTo>
                    <a:pt x="5090388" y="1174274"/>
                    <a:pt x="5053784" y="1198513"/>
                    <a:pt x="4886091" y="1200581"/>
                  </a:cubicBezTo>
                  <a:lnTo>
                    <a:pt x="4873352" y="1200177"/>
                  </a:lnTo>
                  <a:lnTo>
                    <a:pt x="4873277" y="1200185"/>
                  </a:lnTo>
                  <a:lnTo>
                    <a:pt x="4868139" y="1200790"/>
                  </a:lnTo>
                  <a:lnTo>
                    <a:pt x="4867928" y="1200765"/>
                  </a:lnTo>
                  <a:lnTo>
                    <a:pt x="4867741" y="1200790"/>
                  </a:lnTo>
                  <a:lnTo>
                    <a:pt x="4867739" y="1200790"/>
                  </a:lnTo>
                  <a:lnTo>
                    <a:pt x="4866813" y="1200664"/>
                  </a:lnTo>
                  <a:lnTo>
                    <a:pt x="4848126" y="1199601"/>
                  </a:lnTo>
                  <a:lnTo>
                    <a:pt x="4802602" y="1198003"/>
                  </a:lnTo>
                  <a:lnTo>
                    <a:pt x="4801967" y="1197910"/>
                  </a:lnTo>
                  <a:lnTo>
                    <a:pt x="4664357" y="1193541"/>
                  </a:lnTo>
                  <a:cubicBezTo>
                    <a:pt x="4446043" y="1179870"/>
                    <a:pt x="4335569" y="1190348"/>
                    <a:pt x="4201396" y="1196475"/>
                  </a:cubicBezTo>
                  <a:lnTo>
                    <a:pt x="4075669" y="1199573"/>
                  </a:lnTo>
                  <a:lnTo>
                    <a:pt x="4066453" y="1200103"/>
                  </a:lnTo>
                  <a:lnTo>
                    <a:pt x="4066453" y="1200231"/>
                  </a:lnTo>
                  <a:lnTo>
                    <a:pt x="4066453" y="1200390"/>
                  </a:lnTo>
                  <a:lnTo>
                    <a:pt x="4066453" y="1200391"/>
                  </a:lnTo>
                  <a:lnTo>
                    <a:pt x="4066453" y="1200550"/>
                  </a:lnTo>
                  <a:lnTo>
                    <a:pt x="4066453" y="1200630"/>
                  </a:lnTo>
                  <a:lnTo>
                    <a:pt x="4066453" y="1200790"/>
                  </a:lnTo>
                  <a:lnTo>
                    <a:pt x="4063361" y="1200280"/>
                  </a:lnTo>
                  <a:lnTo>
                    <a:pt x="4054487" y="1200790"/>
                  </a:lnTo>
                  <a:lnTo>
                    <a:pt x="4054487" y="1200787"/>
                  </a:lnTo>
                  <a:lnTo>
                    <a:pt x="4054449" y="1200790"/>
                  </a:lnTo>
                  <a:lnTo>
                    <a:pt x="4054449" y="1200790"/>
                  </a:lnTo>
                  <a:lnTo>
                    <a:pt x="4054449" y="1199161"/>
                  </a:lnTo>
                  <a:lnTo>
                    <a:pt x="4043256" y="1198015"/>
                  </a:lnTo>
                  <a:lnTo>
                    <a:pt x="3918674" y="1191992"/>
                  </a:lnTo>
                  <a:cubicBezTo>
                    <a:pt x="3784693" y="1179820"/>
                    <a:pt x="3676796" y="1158924"/>
                    <a:pt x="3457105" y="1186506"/>
                  </a:cubicBezTo>
                  <a:cubicBezTo>
                    <a:pt x="3408327" y="1192632"/>
                    <a:pt x="3366010" y="1196542"/>
                    <a:pt x="3328823" y="1198694"/>
                  </a:cubicBezTo>
                  <a:lnTo>
                    <a:pt x="3259597" y="1199860"/>
                  </a:lnTo>
                  <a:lnTo>
                    <a:pt x="3256503" y="1200226"/>
                  </a:lnTo>
                  <a:lnTo>
                    <a:pt x="3253084" y="1200790"/>
                  </a:lnTo>
                  <a:lnTo>
                    <a:pt x="3251578" y="1200241"/>
                  </a:lnTo>
                  <a:lnTo>
                    <a:pt x="3250710" y="1200015"/>
                  </a:lnTo>
                  <a:lnTo>
                    <a:pt x="3250668" y="1200010"/>
                  </a:lnTo>
                  <a:lnTo>
                    <a:pt x="3231336" y="1200335"/>
                  </a:lnTo>
                  <a:cubicBezTo>
                    <a:pt x="3061852" y="1194905"/>
                    <a:pt x="3029415" y="1142695"/>
                    <a:pt x="2847678" y="1142695"/>
                  </a:cubicBezTo>
                  <a:cubicBezTo>
                    <a:pt x="2696579" y="1142695"/>
                    <a:pt x="2657051" y="1174624"/>
                    <a:pt x="2561030" y="1190622"/>
                  </a:cubicBezTo>
                  <a:lnTo>
                    <a:pt x="2481363" y="1196488"/>
                  </a:lnTo>
                  <a:lnTo>
                    <a:pt x="2478284" y="1197354"/>
                  </a:lnTo>
                  <a:lnTo>
                    <a:pt x="2468451" y="1197439"/>
                  </a:lnTo>
                  <a:lnTo>
                    <a:pt x="2456412" y="1198325"/>
                  </a:lnTo>
                  <a:lnTo>
                    <a:pt x="2441844" y="1200106"/>
                  </a:lnTo>
                  <a:lnTo>
                    <a:pt x="2440968" y="1200364"/>
                  </a:lnTo>
                  <a:lnTo>
                    <a:pt x="2439794" y="1200790"/>
                  </a:lnTo>
                  <a:lnTo>
                    <a:pt x="2434298" y="1200153"/>
                  </a:lnTo>
                  <a:lnTo>
                    <a:pt x="2414445" y="1199247"/>
                  </a:lnTo>
                  <a:lnTo>
                    <a:pt x="2402517" y="1198268"/>
                  </a:lnTo>
                  <a:lnTo>
                    <a:pt x="2396297" y="1198057"/>
                  </a:lnTo>
                  <a:lnTo>
                    <a:pt x="2375993" y="1198231"/>
                  </a:lnTo>
                  <a:lnTo>
                    <a:pt x="2368249" y="1197107"/>
                  </a:lnTo>
                  <a:lnTo>
                    <a:pt x="2292911" y="1194553"/>
                  </a:lnTo>
                  <a:cubicBezTo>
                    <a:pt x="2158673" y="1186061"/>
                    <a:pt x="2048258" y="1171476"/>
                    <a:pt x="1830365" y="1190663"/>
                  </a:cubicBezTo>
                  <a:lnTo>
                    <a:pt x="1630083" y="1200366"/>
                  </a:lnTo>
                  <a:lnTo>
                    <a:pt x="1626422" y="1200790"/>
                  </a:lnTo>
                  <a:lnTo>
                    <a:pt x="1624737" y="1200512"/>
                  </a:lnTo>
                  <a:lnTo>
                    <a:pt x="1624099" y="1200436"/>
                  </a:lnTo>
                  <a:lnTo>
                    <a:pt x="1486217" y="1193531"/>
                  </a:lnTo>
                  <a:cubicBezTo>
                    <a:pt x="1404293" y="1185746"/>
                    <a:pt x="1335499" y="1174274"/>
                    <a:pt x="1220857" y="1174274"/>
                  </a:cubicBezTo>
                  <a:cubicBezTo>
                    <a:pt x="1035941" y="1174274"/>
                    <a:pt x="999336" y="1198513"/>
                    <a:pt x="831645" y="1200581"/>
                  </a:cubicBezTo>
                  <a:lnTo>
                    <a:pt x="818905" y="1200177"/>
                  </a:lnTo>
                  <a:lnTo>
                    <a:pt x="818832" y="1200184"/>
                  </a:lnTo>
                  <a:lnTo>
                    <a:pt x="813691" y="1200790"/>
                  </a:lnTo>
                  <a:lnTo>
                    <a:pt x="813481" y="1200765"/>
                  </a:lnTo>
                  <a:lnTo>
                    <a:pt x="813294" y="1200790"/>
                  </a:lnTo>
                  <a:lnTo>
                    <a:pt x="813293" y="1200790"/>
                  </a:lnTo>
                  <a:lnTo>
                    <a:pt x="813293" y="1200790"/>
                  </a:lnTo>
                  <a:lnTo>
                    <a:pt x="813292" y="1200790"/>
                  </a:lnTo>
                  <a:lnTo>
                    <a:pt x="812367" y="1200664"/>
                  </a:lnTo>
                  <a:lnTo>
                    <a:pt x="793680" y="1199601"/>
                  </a:lnTo>
                  <a:lnTo>
                    <a:pt x="748153" y="1198003"/>
                  </a:lnTo>
                  <a:lnTo>
                    <a:pt x="747518" y="1197910"/>
                  </a:lnTo>
                  <a:lnTo>
                    <a:pt x="609910" y="1193541"/>
                  </a:lnTo>
                  <a:cubicBezTo>
                    <a:pt x="391597" y="1179870"/>
                    <a:pt x="281122" y="1190348"/>
                    <a:pt x="146947" y="1196475"/>
                  </a:cubicBezTo>
                  <a:lnTo>
                    <a:pt x="21209" y="1199573"/>
                  </a:lnTo>
                  <a:lnTo>
                    <a:pt x="40" y="1200790"/>
                  </a:lnTo>
                  <a:lnTo>
                    <a:pt x="40" y="1200787"/>
                  </a:lnTo>
                  <a:lnTo>
                    <a:pt x="4" y="1200790"/>
                  </a:lnTo>
                  <a:lnTo>
                    <a:pt x="3" y="1200790"/>
                  </a:lnTo>
                  <a:lnTo>
                    <a:pt x="2" y="1200790"/>
                  </a:lnTo>
                  <a:lnTo>
                    <a:pt x="1" y="1200790"/>
                  </a:lnTo>
                  <a:lnTo>
                    <a:pt x="1" y="1200790"/>
                  </a:lnTo>
                  <a:lnTo>
                    <a:pt x="0" y="1200790"/>
                  </a:lnTo>
                  <a:lnTo>
                    <a:pt x="0" y="1200790"/>
                  </a:lnTo>
                  <a:lnTo>
                    <a:pt x="0" y="1200790"/>
                  </a:lnTo>
                  <a:lnTo>
                    <a:pt x="0" y="1200790"/>
                  </a:lnTo>
                  <a:lnTo>
                    <a:pt x="0" y="1200790"/>
                  </a:lnTo>
                  <a:lnTo>
                    <a:pt x="0" y="1191198"/>
                  </a:lnTo>
                  <a:lnTo>
                    <a:pt x="0" y="1191198"/>
                  </a:lnTo>
                  <a:lnTo>
                    <a:pt x="0" y="1191197"/>
                  </a:lnTo>
                  <a:lnTo>
                    <a:pt x="1" y="1191197"/>
                  </a:lnTo>
                  <a:lnTo>
                    <a:pt x="1" y="1191196"/>
                  </a:lnTo>
                  <a:lnTo>
                    <a:pt x="1" y="1191196"/>
                  </a:lnTo>
                  <a:lnTo>
                    <a:pt x="1" y="1190503"/>
                  </a:lnTo>
                  <a:lnTo>
                    <a:pt x="439" y="1190493"/>
                  </a:lnTo>
                  <a:lnTo>
                    <a:pt x="439" y="1189507"/>
                  </a:lnTo>
                  <a:lnTo>
                    <a:pt x="13515" y="1188856"/>
                  </a:lnTo>
                  <a:lnTo>
                    <a:pt x="66418" y="1179693"/>
                  </a:lnTo>
                  <a:cubicBezTo>
                    <a:pt x="203324" y="1128446"/>
                    <a:pt x="226619" y="923458"/>
                    <a:pt x="406607" y="923458"/>
                  </a:cubicBezTo>
                  <a:cubicBezTo>
                    <a:pt x="586595" y="923458"/>
                    <a:pt x="609768" y="1128446"/>
                    <a:pt x="746803" y="1179693"/>
                  </a:cubicBezTo>
                  <a:lnTo>
                    <a:pt x="801466" y="1189151"/>
                  </a:lnTo>
                  <a:lnTo>
                    <a:pt x="808179" y="1189258"/>
                  </a:lnTo>
                  <a:lnTo>
                    <a:pt x="815449" y="1189176"/>
                  </a:lnTo>
                  <a:lnTo>
                    <a:pt x="834228" y="1187303"/>
                  </a:lnTo>
                  <a:lnTo>
                    <a:pt x="849437" y="1184542"/>
                  </a:lnTo>
                  <a:lnTo>
                    <a:pt x="877358" y="1169536"/>
                  </a:lnTo>
                  <a:cubicBezTo>
                    <a:pt x="1014892" y="1069326"/>
                    <a:pt x="1038193" y="655558"/>
                    <a:pt x="1219897" y="655558"/>
                  </a:cubicBezTo>
                  <a:cubicBezTo>
                    <a:pt x="1401602" y="655558"/>
                    <a:pt x="1424470" y="1069326"/>
                    <a:pt x="1562225" y="1169536"/>
                  </a:cubicBezTo>
                  <a:lnTo>
                    <a:pt x="1590039" y="1184457"/>
                  </a:lnTo>
                  <a:lnTo>
                    <a:pt x="1603319" y="1186864"/>
                  </a:lnTo>
                  <a:lnTo>
                    <a:pt x="1626621" y="1189188"/>
                  </a:lnTo>
                  <a:lnTo>
                    <a:pt x="1641495" y="1188148"/>
                  </a:lnTo>
                  <a:lnTo>
                    <a:pt x="1670468" y="1182442"/>
                  </a:lnTo>
                  <a:lnTo>
                    <a:pt x="1714694" y="1160184"/>
                  </a:lnTo>
                  <a:lnTo>
                    <a:pt x="1718184" y="1157617"/>
                  </a:lnTo>
                  <a:lnTo>
                    <a:pt x="1761695" y="1111511"/>
                  </a:lnTo>
                  <a:cubicBezTo>
                    <a:pt x="1843923" y="1001214"/>
                    <a:pt x="1887688" y="815450"/>
                    <a:pt x="2033108" y="815450"/>
                  </a:cubicBezTo>
                  <a:cubicBezTo>
                    <a:pt x="2178529" y="815450"/>
                    <a:pt x="2221779" y="1001214"/>
                    <a:pt x="2304063" y="1111511"/>
                  </a:cubicBezTo>
                  <a:lnTo>
                    <a:pt x="2347881" y="1157859"/>
                  </a:lnTo>
                  <a:lnTo>
                    <a:pt x="2350839" y="1160027"/>
                  </a:lnTo>
                  <a:lnTo>
                    <a:pt x="2395519" y="1182430"/>
                  </a:lnTo>
                  <a:lnTo>
                    <a:pt x="2423410" y="1187903"/>
                  </a:lnTo>
                  <a:lnTo>
                    <a:pt x="2439512" y="1189027"/>
                  </a:lnTo>
                  <a:lnTo>
                    <a:pt x="2447909" y="1188111"/>
                  </a:lnTo>
                  <a:lnTo>
                    <a:pt x="2474972" y="1177819"/>
                  </a:lnTo>
                  <a:cubicBezTo>
                    <a:pt x="2640046" y="1046950"/>
                    <a:pt x="2650356" y="0"/>
                    <a:pt x="2846799" y="0"/>
                  </a:cubicBezTo>
                  <a:close/>
                </a:path>
              </a:pathLst>
            </a:custGeom>
            <a:gradFill>
              <a:gsLst>
                <a:gs pos="0">
                  <a:schemeClr val="accent1"/>
                </a:gs>
                <a:gs pos="18000">
                  <a:schemeClr val="accent2"/>
                </a:gs>
                <a:gs pos="37000">
                  <a:schemeClr val="accent3"/>
                </a:gs>
                <a:gs pos="58000">
                  <a:schemeClr val="accent4"/>
                </a:gs>
                <a:gs pos="80000">
                  <a:schemeClr val="accent5"/>
                </a:gs>
                <a:gs pos="100000">
                  <a:schemeClr val="accent6"/>
                </a:gs>
              </a:gsLst>
              <a:lin ang="10800025"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33"/>
          <p:cNvSpPr txBox="1"/>
          <p:nvPr>
            <p:ph idx="4294967295" type="title"/>
          </p:nvPr>
        </p:nvSpPr>
        <p:spPr>
          <a:xfrm>
            <a:off x="914900" y="976675"/>
            <a:ext cx="5322600" cy="2004600"/>
          </a:xfrm>
          <a:prstGeom prst="rect">
            <a:avLst/>
          </a:prstGeom>
        </p:spPr>
        <p:txBody>
          <a:bodyPr anchorCtr="0" anchor="t" bIns="121900" lIns="121900" spcFirstLastPara="1" rIns="121900" wrap="square" tIns="121900">
            <a:noAutofit/>
          </a:bodyPr>
          <a:lstStyle/>
          <a:p>
            <a:pPr indent="0" lvl="0" marL="0" rtl="0" algn="r">
              <a:spcBef>
                <a:spcPts val="0"/>
              </a:spcBef>
              <a:spcAft>
                <a:spcPts val="0"/>
              </a:spcAft>
              <a:buNone/>
            </a:pPr>
            <a:r>
              <a:rPr lang="en" sz="8200"/>
              <a:t>Pandas don’t </a:t>
            </a:r>
            <a:r>
              <a:rPr lang="en" sz="8200">
                <a:highlight>
                  <a:schemeClr val="accent1"/>
                </a:highlight>
              </a:rPr>
              <a:t>hibernate.</a:t>
            </a:r>
            <a:endParaRPr sz="8200">
              <a:highlight>
                <a:schemeClr val="accent1"/>
              </a:highlight>
            </a:endParaRPr>
          </a:p>
          <a:p>
            <a:pPr indent="0" lvl="0" marL="0" rtl="0" algn="r">
              <a:spcBef>
                <a:spcPts val="0"/>
              </a:spcBef>
              <a:spcAft>
                <a:spcPts val="0"/>
              </a:spcAft>
              <a:buNone/>
            </a:pPr>
            <a:r>
              <a:t/>
            </a:r>
            <a:endParaRPr sz="8200"/>
          </a:p>
        </p:txBody>
      </p:sp>
      <p:sp>
        <p:nvSpPr>
          <p:cNvPr id="257" name="Google Shape;257;p33"/>
          <p:cNvSpPr txBox="1"/>
          <p:nvPr>
            <p:ph idx="4294967295" type="body"/>
          </p:nvPr>
        </p:nvSpPr>
        <p:spPr>
          <a:xfrm>
            <a:off x="914900" y="3690525"/>
            <a:ext cx="5322600" cy="1441200"/>
          </a:xfrm>
          <a:prstGeom prst="rect">
            <a:avLst/>
          </a:prstGeom>
        </p:spPr>
        <p:txBody>
          <a:bodyPr anchorCtr="0" anchor="t" bIns="121900" lIns="121900" spcFirstLastPara="1" rIns="121900" wrap="square" tIns="121900">
            <a:noAutofit/>
          </a:bodyPr>
          <a:lstStyle/>
          <a:p>
            <a:pPr indent="0" lvl="0" marL="0" rtl="0" algn="r">
              <a:spcBef>
                <a:spcPts val="0"/>
              </a:spcBef>
              <a:spcAft>
                <a:spcPts val="0"/>
              </a:spcAft>
              <a:buNone/>
            </a:pPr>
            <a:r>
              <a:rPr lang="en"/>
              <a:t>When winter approaches, they head lower down their mountain homes to warmer temperatures, where they continue to chomp away on bamboo!</a:t>
            </a:r>
            <a:endParaRPr/>
          </a:p>
          <a:p>
            <a:pPr indent="0" lvl="0" marL="0" rtl="0" algn="r">
              <a:spcBef>
                <a:spcPts val="2100"/>
              </a:spcBef>
              <a:spcAft>
                <a:spcPts val="2100"/>
              </a:spcAft>
              <a:buNone/>
            </a:pPr>
            <a:r>
              <a:t/>
            </a:r>
            <a:endParaRPr/>
          </a:p>
        </p:txBody>
      </p:sp>
      <p:pic>
        <p:nvPicPr>
          <p:cNvPr id="258" name="Google Shape;258;p33"/>
          <p:cNvPicPr preferRelativeResize="0"/>
          <p:nvPr/>
        </p:nvPicPr>
        <p:blipFill rotWithShape="1">
          <a:blip r:embed="rId3">
            <a:alphaModFix/>
          </a:blip>
          <a:srcRect b="0" l="7721" r="3727" t="0"/>
          <a:stretch/>
        </p:blipFill>
        <p:spPr>
          <a:xfrm>
            <a:off x="6663850" y="1330489"/>
            <a:ext cx="4665600" cy="3506400"/>
          </a:xfrm>
          <a:prstGeom prst="roundRect">
            <a:avLst>
              <a:gd fmla="val 0" name="adj"/>
            </a:avLst>
          </a:prstGeom>
          <a:noFill/>
          <a:ln>
            <a:noFill/>
          </a:ln>
        </p:spPr>
      </p:pic>
      <p:sp>
        <p:nvSpPr>
          <p:cNvPr id="259" name="Google Shape;259;p33"/>
          <p:cNvSpPr/>
          <p:nvPr/>
        </p:nvSpPr>
        <p:spPr>
          <a:xfrm flipH="1">
            <a:off x="15240" y="5534749"/>
            <a:ext cx="12176760" cy="1067145"/>
          </a:xfrm>
          <a:custGeom>
            <a:rect b="b" l="l" r="r" t="t"/>
            <a:pathLst>
              <a:path extrusionOk="0" h="1067145" w="12954000">
                <a:moveTo>
                  <a:pt x="5413273" y="4"/>
                </a:moveTo>
                <a:cubicBezTo>
                  <a:pt x="5405862" y="80"/>
                  <a:pt x="5399786" y="5425"/>
                  <a:pt x="5399507" y="12165"/>
                </a:cubicBezTo>
                <a:lnTo>
                  <a:pt x="5370694" y="716489"/>
                </a:lnTo>
                <a:lnTo>
                  <a:pt x="5331124" y="116040"/>
                </a:lnTo>
                <a:cubicBezTo>
                  <a:pt x="5330680" y="109361"/>
                  <a:pt x="5324604" y="104147"/>
                  <a:pt x="5317247" y="104132"/>
                </a:cubicBezTo>
                <a:cubicBezTo>
                  <a:pt x="5309890" y="104147"/>
                  <a:pt x="5303816" y="109331"/>
                  <a:pt x="5303370" y="115989"/>
                </a:cubicBezTo>
                <a:lnTo>
                  <a:pt x="5270822" y="582161"/>
                </a:lnTo>
                <a:lnTo>
                  <a:pt x="5248530" y="444894"/>
                </a:lnTo>
                <a:cubicBezTo>
                  <a:pt x="5247471" y="438707"/>
                  <a:pt x="5241674" y="434126"/>
                  <a:pt x="5234764" y="434101"/>
                </a:cubicBezTo>
                <a:cubicBezTo>
                  <a:pt x="5227909" y="434106"/>
                  <a:pt x="5222057" y="438666"/>
                  <a:pt x="5220998" y="444842"/>
                </a:cubicBezTo>
                <a:lnTo>
                  <a:pt x="5177639" y="703010"/>
                </a:lnTo>
                <a:lnTo>
                  <a:pt x="5150889" y="572179"/>
                </a:lnTo>
                <a:cubicBezTo>
                  <a:pt x="5149605" y="566508"/>
                  <a:pt x="5144256" y="562338"/>
                  <a:pt x="5137903" y="562044"/>
                </a:cubicBezTo>
                <a:cubicBezTo>
                  <a:pt x="5131438" y="561679"/>
                  <a:pt x="5125586" y="565454"/>
                  <a:pt x="5123803" y="571114"/>
                </a:cubicBezTo>
                <a:lnTo>
                  <a:pt x="5090364" y="673469"/>
                </a:lnTo>
                <a:lnTo>
                  <a:pt x="5052688" y="559916"/>
                </a:lnTo>
                <a:cubicBezTo>
                  <a:pt x="5051183" y="555396"/>
                  <a:pt x="5047060" y="552001"/>
                  <a:pt x="5041933" y="551114"/>
                </a:cubicBezTo>
                <a:cubicBezTo>
                  <a:pt x="5034408" y="549802"/>
                  <a:pt x="5027107" y="554312"/>
                  <a:pt x="5025658" y="561183"/>
                </a:cubicBezTo>
                <a:lnTo>
                  <a:pt x="4993502" y="714665"/>
                </a:lnTo>
                <a:lnTo>
                  <a:pt x="4957777" y="527588"/>
                </a:lnTo>
                <a:cubicBezTo>
                  <a:pt x="4956718" y="522151"/>
                  <a:pt x="4951869" y="517976"/>
                  <a:pt x="4945851" y="517276"/>
                </a:cubicBezTo>
                <a:cubicBezTo>
                  <a:pt x="4938215" y="516395"/>
                  <a:pt x="4931193" y="521305"/>
                  <a:pt x="4930246" y="528247"/>
                </a:cubicBezTo>
                <a:lnTo>
                  <a:pt x="4904776" y="720796"/>
                </a:lnTo>
                <a:lnTo>
                  <a:pt x="4862754" y="258323"/>
                </a:lnTo>
                <a:cubicBezTo>
                  <a:pt x="4862922" y="251326"/>
                  <a:pt x="4856792" y="245544"/>
                  <a:pt x="4849100" y="245402"/>
                </a:cubicBezTo>
                <a:cubicBezTo>
                  <a:pt x="4841409" y="245261"/>
                  <a:pt x="4835056" y="250819"/>
                  <a:pt x="4834888" y="257816"/>
                </a:cubicBezTo>
                <a:lnTo>
                  <a:pt x="4784730" y="625079"/>
                </a:lnTo>
                <a:lnTo>
                  <a:pt x="4766617" y="570810"/>
                </a:lnTo>
                <a:cubicBezTo>
                  <a:pt x="4764890" y="565677"/>
                  <a:pt x="4759762" y="562090"/>
                  <a:pt x="4753855" y="561841"/>
                </a:cubicBezTo>
                <a:cubicBezTo>
                  <a:pt x="4747947" y="561598"/>
                  <a:pt x="4742486" y="564821"/>
                  <a:pt x="4740312" y="569847"/>
                </a:cubicBezTo>
                <a:lnTo>
                  <a:pt x="4704644" y="651579"/>
                </a:lnTo>
                <a:lnTo>
                  <a:pt x="4676443" y="445197"/>
                </a:lnTo>
                <a:cubicBezTo>
                  <a:pt x="4675552" y="438858"/>
                  <a:pt x="4669644" y="434101"/>
                  <a:pt x="4662622" y="434101"/>
                </a:cubicBezTo>
                <a:cubicBezTo>
                  <a:pt x="4655544" y="434166"/>
                  <a:pt x="4649636" y="439051"/>
                  <a:pt x="4648912" y="445451"/>
                </a:cubicBezTo>
                <a:lnTo>
                  <a:pt x="4599924" y="875443"/>
                </a:lnTo>
                <a:lnTo>
                  <a:pt x="4550378" y="572381"/>
                </a:lnTo>
                <a:cubicBezTo>
                  <a:pt x="4549597" y="567491"/>
                  <a:pt x="4545752" y="563458"/>
                  <a:pt x="4540569" y="562044"/>
                </a:cubicBezTo>
                <a:cubicBezTo>
                  <a:pt x="4533213" y="560043"/>
                  <a:pt x="4525465" y="563853"/>
                  <a:pt x="4523236" y="570557"/>
                </a:cubicBezTo>
                <a:lnTo>
                  <a:pt x="4499271" y="642864"/>
                </a:lnTo>
                <a:lnTo>
                  <a:pt x="4463325" y="569087"/>
                </a:lnTo>
                <a:cubicBezTo>
                  <a:pt x="4460929" y="564116"/>
                  <a:pt x="4455355" y="561097"/>
                  <a:pt x="4449391" y="561588"/>
                </a:cubicBezTo>
                <a:cubicBezTo>
                  <a:pt x="4443483" y="562059"/>
                  <a:pt x="4438524" y="565905"/>
                  <a:pt x="4437075" y="571165"/>
                </a:cubicBezTo>
                <a:lnTo>
                  <a:pt x="4422529" y="624470"/>
                </a:lnTo>
                <a:lnTo>
                  <a:pt x="4378501" y="150800"/>
                </a:lnTo>
                <a:cubicBezTo>
                  <a:pt x="4377943" y="144228"/>
                  <a:pt x="4371869" y="139176"/>
                  <a:pt x="4364623" y="139196"/>
                </a:cubicBezTo>
                <a:cubicBezTo>
                  <a:pt x="4357323" y="139318"/>
                  <a:pt x="4351359" y="144527"/>
                  <a:pt x="4350914" y="151155"/>
                </a:cubicBezTo>
                <a:lnTo>
                  <a:pt x="4318813" y="673520"/>
                </a:lnTo>
                <a:lnTo>
                  <a:pt x="4285763" y="266178"/>
                </a:lnTo>
                <a:cubicBezTo>
                  <a:pt x="4285261" y="259616"/>
                  <a:pt x="4279298" y="254508"/>
                  <a:pt x="4272053" y="254422"/>
                </a:cubicBezTo>
                <a:cubicBezTo>
                  <a:pt x="4264863" y="254442"/>
                  <a:pt x="4258901" y="259387"/>
                  <a:pt x="4258175" y="265873"/>
                </a:cubicBezTo>
                <a:lnTo>
                  <a:pt x="4227190" y="549073"/>
                </a:lnTo>
                <a:lnTo>
                  <a:pt x="4181377" y="18499"/>
                </a:lnTo>
                <a:cubicBezTo>
                  <a:pt x="4180820" y="11921"/>
                  <a:pt x="4174745" y="6849"/>
                  <a:pt x="4167500" y="6844"/>
                </a:cubicBezTo>
                <a:lnTo>
                  <a:pt x="4167166" y="6844"/>
                </a:lnTo>
                <a:cubicBezTo>
                  <a:pt x="4159753" y="6976"/>
                  <a:pt x="4153790" y="12372"/>
                  <a:pt x="4153567" y="19107"/>
                </a:cubicBezTo>
                <a:lnTo>
                  <a:pt x="4129269" y="743193"/>
                </a:lnTo>
                <a:lnTo>
                  <a:pt x="4102629" y="430401"/>
                </a:lnTo>
                <a:cubicBezTo>
                  <a:pt x="4102851" y="423404"/>
                  <a:pt x="4096833" y="417551"/>
                  <a:pt x="4089142" y="417329"/>
                </a:cubicBezTo>
                <a:cubicBezTo>
                  <a:pt x="4081450" y="417106"/>
                  <a:pt x="4074985" y="422593"/>
                  <a:pt x="4074763" y="429591"/>
                </a:cubicBezTo>
                <a:lnTo>
                  <a:pt x="4036029" y="678790"/>
                </a:lnTo>
                <a:lnTo>
                  <a:pt x="4006826" y="571621"/>
                </a:lnTo>
                <a:cubicBezTo>
                  <a:pt x="4005265" y="565961"/>
                  <a:pt x="3999692" y="561989"/>
                  <a:pt x="3993282" y="561993"/>
                </a:cubicBezTo>
                <a:lnTo>
                  <a:pt x="3992949" y="561993"/>
                </a:lnTo>
                <a:cubicBezTo>
                  <a:pt x="3986427" y="562115"/>
                  <a:pt x="3980910" y="566331"/>
                  <a:pt x="3979628" y="572128"/>
                </a:cubicBezTo>
                <a:lnTo>
                  <a:pt x="3952208" y="700933"/>
                </a:lnTo>
                <a:lnTo>
                  <a:pt x="3902050" y="570354"/>
                </a:lnTo>
                <a:cubicBezTo>
                  <a:pt x="3900489" y="566366"/>
                  <a:pt x="3896867" y="563337"/>
                  <a:pt x="3892353" y="562288"/>
                </a:cubicBezTo>
                <a:cubicBezTo>
                  <a:pt x="3884884" y="560554"/>
                  <a:pt x="3877305" y="564638"/>
                  <a:pt x="3875409" y="571418"/>
                </a:cubicBezTo>
                <a:lnTo>
                  <a:pt x="3853229" y="648083"/>
                </a:lnTo>
                <a:lnTo>
                  <a:pt x="3810705" y="546083"/>
                </a:lnTo>
                <a:cubicBezTo>
                  <a:pt x="3808978" y="541994"/>
                  <a:pt x="3805076" y="538999"/>
                  <a:pt x="3800395" y="538148"/>
                </a:cubicBezTo>
                <a:cubicBezTo>
                  <a:pt x="3792815" y="536785"/>
                  <a:pt x="3785515" y="541249"/>
                  <a:pt x="3784010" y="548110"/>
                </a:cubicBezTo>
                <a:lnTo>
                  <a:pt x="3741988" y="739240"/>
                </a:lnTo>
                <a:lnTo>
                  <a:pt x="3716184" y="572634"/>
                </a:lnTo>
                <a:cubicBezTo>
                  <a:pt x="3715237" y="566397"/>
                  <a:pt x="3709329" y="561756"/>
                  <a:pt x="3702418" y="561740"/>
                </a:cubicBezTo>
                <a:cubicBezTo>
                  <a:pt x="3695395" y="561801"/>
                  <a:pt x="3689544" y="566600"/>
                  <a:pt x="3688708" y="572938"/>
                </a:cubicBezTo>
                <a:lnTo>
                  <a:pt x="3653764" y="845699"/>
                </a:lnTo>
                <a:lnTo>
                  <a:pt x="3604776" y="572381"/>
                </a:lnTo>
                <a:cubicBezTo>
                  <a:pt x="3603717" y="566508"/>
                  <a:pt x="3598312" y="562090"/>
                  <a:pt x="3591791" y="561740"/>
                </a:cubicBezTo>
                <a:cubicBezTo>
                  <a:pt x="3585269" y="561385"/>
                  <a:pt x="3579362" y="565232"/>
                  <a:pt x="3577635" y="570962"/>
                </a:cubicBezTo>
                <a:lnTo>
                  <a:pt x="3550772" y="657761"/>
                </a:lnTo>
                <a:lnTo>
                  <a:pt x="3520677" y="570608"/>
                </a:lnTo>
                <a:cubicBezTo>
                  <a:pt x="3519117" y="566067"/>
                  <a:pt x="3514881" y="562708"/>
                  <a:pt x="3509697" y="561913"/>
                </a:cubicBezTo>
                <a:cubicBezTo>
                  <a:pt x="3502118" y="560742"/>
                  <a:pt x="3494929" y="565384"/>
                  <a:pt x="3493647" y="572280"/>
                </a:cubicBezTo>
                <a:lnTo>
                  <a:pt x="3485399" y="616161"/>
                </a:lnTo>
                <a:lnTo>
                  <a:pt x="3447612" y="345781"/>
                </a:lnTo>
                <a:cubicBezTo>
                  <a:pt x="3446721" y="339483"/>
                  <a:pt x="3440813" y="334755"/>
                  <a:pt x="3433847" y="334684"/>
                </a:cubicBezTo>
                <a:cubicBezTo>
                  <a:pt x="3426881" y="334674"/>
                  <a:pt x="3420973" y="339351"/>
                  <a:pt x="3420025" y="345629"/>
                </a:cubicBezTo>
                <a:lnTo>
                  <a:pt x="3357884" y="748867"/>
                </a:lnTo>
                <a:lnTo>
                  <a:pt x="3323609" y="572179"/>
                </a:lnTo>
                <a:cubicBezTo>
                  <a:pt x="3322774" y="568018"/>
                  <a:pt x="3319764" y="564496"/>
                  <a:pt x="3315473" y="562794"/>
                </a:cubicBezTo>
                <a:lnTo>
                  <a:pt x="3314253" y="562770"/>
                </a:lnTo>
                <a:lnTo>
                  <a:pt x="3314253" y="557085"/>
                </a:lnTo>
                <a:lnTo>
                  <a:pt x="3313611" y="556826"/>
                </a:lnTo>
                <a:cubicBezTo>
                  <a:pt x="3305976" y="556016"/>
                  <a:pt x="3299065" y="560992"/>
                  <a:pt x="3298173" y="567939"/>
                </a:cubicBezTo>
                <a:lnTo>
                  <a:pt x="3254647" y="915033"/>
                </a:lnTo>
                <a:lnTo>
                  <a:pt x="3214353" y="413393"/>
                </a:lnTo>
                <a:cubicBezTo>
                  <a:pt x="3213851" y="406796"/>
                  <a:pt x="3207833" y="401673"/>
                  <a:pt x="3200531" y="401637"/>
                </a:cubicBezTo>
                <a:cubicBezTo>
                  <a:pt x="3193286" y="401642"/>
                  <a:pt x="3187268" y="406684"/>
                  <a:pt x="3186654" y="413241"/>
                </a:cubicBezTo>
                <a:lnTo>
                  <a:pt x="3156726" y="733176"/>
                </a:lnTo>
                <a:lnTo>
                  <a:pt x="3116543" y="281750"/>
                </a:lnTo>
                <a:cubicBezTo>
                  <a:pt x="3115987" y="275249"/>
                  <a:pt x="3110079" y="270207"/>
                  <a:pt x="3102889" y="270096"/>
                </a:cubicBezTo>
                <a:cubicBezTo>
                  <a:pt x="3095811" y="270101"/>
                  <a:pt x="3089847" y="274909"/>
                  <a:pt x="3089012" y="281294"/>
                </a:cubicBezTo>
                <a:lnTo>
                  <a:pt x="3053121" y="563378"/>
                </a:lnTo>
                <a:lnTo>
                  <a:pt x="3014777" y="65132"/>
                </a:lnTo>
                <a:cubicBezTo>
                  <a:pt x="3014777" y="58135"/>
                  <a:pt x="3008535" y="52465"/>
                  <a:pt x="3000844" y="52465"/>
                </a:cubicBezTo>
                <a:cubicBezTo>
                  <a:pt x="2993153" y="52465"/>
                  <a:pt x="2986911" y="58135"/>
                  <a:pt x="2986911" y="65132"/>
                </a:cubicBezTo>
                <a:lnTo>
                  <a:pt x="2956928" y="552686"/>
                </a:lnTo>
                <a:lnTo>
                  <a:pt x="2936975" y="337792"/>
                </a:lnTo>
                <a:cubicBezTo>
                  <a:pt x="2936419" y="331220"/>
                  <a:pt x="2930343" y="326168"/>
                  <a:pt x="2923099" y="326188"/>
                </a:cubicBezTo>
                <a:cubicBezTo>
                  <a:pt x="2915797" y="326224"/>
                  <a:pt x="2909779" y="331346"/>
                  <a:pt x="2909277" y="337944"/>
                </a:cubicBezTo>
                <a:lnTo>
                  <a:pt x="2874054" y="769254"/>
                </a:lnTo>
                <a:lnTo>
                  <a:pt x="2833704" y="461023"/>
                </a:lnTo>
                <a:cubicBezTo>
                  <a:pt x="2832869" y="454715"/>
                  <a:pt x="2827017" y="449931"/>
                  <a:pt x="2820050" y="449825"/>
                </a:cubicBezTo>
                <a:cubicBezTo>
                  <a:pt x="2813139" y="449830"/>
                  <a:pt x="2807231" y="454441"/>
                  <a:pt x="2806229" y="460669"/>
                </a:cubicBezTo>
                <a:lnTo>
                  <a:pt x="2772232" y="673486"/>
                </a:lnTo>
                <a:lnTo>
                  <a:pt x="2741358" y="587346"/>
                </a:lnTo>
                <a:cubicBezTo>
                  <a:pt x="2739518" y="582177"/>
                  <a:pt x="2734223" y="578655"/>
                  <a:pt x="2728260" y="578579"/>
                </a:cubicBezTo>
                <a:cubicBezTo>
                  <a:pt x="2722352" y="578600"/>
                  <a:pt x="2717114" y="581954"/>
                  <a:pt x="2715107" y="586991"/>
                </a:cubicBezTo>
                <a:lnTo>
                  <a:pt x="2672640" y="695122"/>
                </a:lnTo>
                <a:lnTo>
                  <a:pt x="2637975" y="601888"/>
                </a:lnTo>
                <a:cubicBezTo>
                  <a:pt x="2636079" y="596634"/>
                  <a:pt x="2630618" y="593132"/>
                  <a:pt x="2624543" y="593274"/>
                </a:cubicBezTo>
                <a:cubicBezTo>
                  <a:pt x="2618469" y="593386"/>
                  <a:pt x="2613230" y="597029"/>
                  <a:pt x="2611446" y="602294"/>
                </a:cubicBezTo>
                <a:lnTo>
                  <a:pt x="2592386" y="659653"/>
                </a:lnTo>
                <a:lnTo>
                  <a:pt x="2534480" y="459453"/>
                </a:lnTo>
                <a:cubicBezTo>
                  <a:pt x="2533031" y="454289"/>
                  <a:pt x="2528183" y="450504"/>
                  <a:pt x="2522331" y="449993"/>
                </a:cubicBezTo>
                <a:cubicBezTo>
                  <a:pt x="2514695" y="449319"/>
                  <a:pt x="2507841" y="454416"/>
                  <a:pt x="2507117" y="461378"/>
                </a:cubicBezTo>
                <a:lnTo>
                  <a:pt x="2478693" y="712350"/>
                </a:lnTo>
                <a:lnTo>
                  <a:pt x="2450215" y="581772"/>
                </a:lnTo>
                <a:cubicBezTo>
                  <a:pt x="2449267" y="577323"/>
                  <a:pt x="2445756" y="573685"/>
                  <a:pt x="2441018" y="572230"/>
                </a:cubicBezTo>
                <a:cubicBezTo>
                  <a:pt x="2433717" y="569980"/>
                  <a:pt x="2425803" y="573528"/>
                  <a:pt x="2423351" y="580150"/>
                </a:cubicBezTo>
                <a:lnTo>
                  <a:pt x="2388910" y="672473"/>
                </a:lnTo>
                <a:lnTo>
                  <a:pt x="2352684" y="293404"/>
                </a:lnTo>
                <a:cubicBezTo>
                  <a:pt x="2352070" y="286847"/>
                  <a:pt x="2346051" y="281806"/>
                  <a:pt x="2338807" y="281801"/>
                </a:cubicBezTo>
                <a:cubicBezTo>
                  <a:pt x="2331506" y="281892"/>
                  <a:pt x="2325486" y="287080"/>
                  <a:pt x="2325040" y="293708"/>
                </a:cubicBezTo>
                <a:lnTo>
                  <a:pt x="2299795" y="662794"/>
                </a:lnTo>
                <a:lnTo>
                  <a:pt x="2255766" y="43243"/>
                </a:lnTo>
                <a:cubicBezTo>
                  <a:pt x="2255375" y="36468"/>
                  <a:pt x="2249134" y="31213"/>
                  <a:pt x="2241665" y="31386"/>
                </a:cubicBezTo>
                <a:cubicBezTo>
                  <a:pt x="2234254" y="31461"/>
                  <a:pt x="2228179" y="36807"/>
                  <a:pt x="2227900" y="43547"/>
                </a:cubicBezTo>
                <a:lnTo>
                  <a:pt x="2199087" y="747871"/>
                </a:lnTo>
                <a:lnTo>
                  <a:pt x="2159517" y="147422"/>
                </a:lnTo>
                <a:cubicBezTo>
                  <a:pt x="2159072" y="140743"/>
                  <a:pt x="2152997" y="135529"/>
                  <a:pt x="2145640" y="135514"/>
                </a:cubicBezTo>
                <a:cubicBezTo>
                  <a:pt x="2138283" y="135529"/>
                  <a:pt x="2132209" y="140713"/>
                  <a:pt x="2131763" y="147371"/>
                </a:cubicBezTo>
                <a:lnTo>
                  <a:pt x="2099215" y="613542"/>
                </a:lnTo>
                <a:lnTo>
                  <a:pt x="2076922" y="476275"/>
                </a:lnTo>
                <a:cubicBezTo>
                  <a:pt x="2075863" y="470089"/>
                  <a:pt x="2070067" y="465508"/>
                  <a:pt x="2063156" y="465483"/>
                </a:cubicBezTo>
                <a:cubicBezTo>
                  <a:pt x="2056301" y="465487"/>
                  <a:pt x="2050449" y="470048"/>
                  <a:pt x="2049391" y="476224"/>
                </a:cubicBezTo>
                <a:lnTo>
                  <a:pt x="2006031" y="734392"/>
                </a:lnTo>
                <a:lnTo>
                  <a:pt x="1979281" y="603560"/>
                </a:lnTo>
                <a:cubicBezTo>
                  <a:pt x="1977998" y="597890"/>
                  <a:pt x="1972648" y="593720"/>
                  <a:pt x="1966295" y="593426"/>
                </a:cubicBezTo>
                <a:cubicBezTo>
                  <a:pt x="1959831" y="593061"/>
                  <a:pt x="1953979" y="596836"/>
                  <a:pt x="1952195" y="602496"/>
                </a:cubicBezTo>
                <a:lnTo>
                  <a:pt x="1918756" y="704851"/>
                </a:lnTo>
                <a:lnTo>
                  <a:pt x="1881081" y="591298"/>
                </a:lnTo>
                <a:cubicBezTo>
                  <a:pt x="1879576" y="586778"/>
                  <a:pt x="1875452" y="583383"/>
                  <a:pt x="1870325" y="582496"/>
                </a:cubicBezTo>
                <a:cubicBezTo>
                  <a:pt x="1862801" y="581184"/>
                  <a:pt x="1855500" y="585694"/>
                  <a:pt x="1854050" y="592564"/>
                </a:cubicBezTo>
                <a:lnTo>
                  <a:pt x="1821894" y="746047"/>
                </a:lnTo>
                <a:lnTo>
                  <a:pt x="1786169" y="558970"/>
                </a:lnTo>
                <a:cubicBezTo>
                  <a:pt x="1785111" y="553533"/>
                  <a:pt x="1780261" y="549358"/>
                  <a:pt x="1774243" y="548658"/>
                </a:cubicBezTo>
                <a:cubicBezTo>
                  <a:pt x="1766608" y="547777"/>
                  <a:pt x="1759585" y="552686"/>
                  <a:pt x="1758638" y="559629"/>
                </a:cubicBezTo>
                <a:lnTo>
                  <a:pt x="1733169" y="752178"/>
                </a:lnTo>
                <a:lnTo>
                  <a:pt x="1691147" y="289705"/>
                </a:lnTo>
                <a:cubicBezTo>
                  <a:pt x="1691314" y="282708"/>
                  <a:pt x="1685184" y="276926"/>
                  <a:pt x="1677493" y="276784"/>
                </a:cubicBezTo>
                <a:cubicBezTo>
                  <a:pt x="1669802" y="276643"/>
                  <a:pt x="1663448" y="282201"/>
                  <a:pt x="1663281" y="289198"/>
                </a:cubicBezTo>
                <a:lnTo>
                  <a:pt x="1613122" y="656461"/>
                </a:lnTo>
                <a:lnTo>
                  <a:pt x="1595009" y="602192"/>
                </a:lnTo>
                <a:cubicBezTo>
                  <a:pt x="1593282" y="597059"/>
                  <a:pt x="1588154" y="593472"/>
                  <a:pt x="1582248" y="593223"/>
                </a:cubicBezTo>
                <a:cubicBezTo>
                  <a:pt x="1576340" y="592980"/>
                  <a:pt x="1570878" y="596203"/>
                  <a:pt x="1568704" y="601229"/>
                </a:cubicBezTo>
                <a:lnTo>
                  <a:pt x="1533036" y="682961"/>
                </a:lnTo>
                <a:lnTo>
                  <a:pt x="1504836" y="476579"/>
                </a:lnTo>
                <a:cubicBezTo>
                  <a:pt x="1503944" y="470240"/>
                  <a:pt x="1498036" y="465483"/>
                  <a:pt x="1491014" y="465483"/>
                </a:cubicBezTo>
                <a:cubicBezTo>
                  <a:pt x="1483936" y="465548"/>
                  <a:pt x="1478028" y="470433"/>
                  <a:pt x="1477305" y="476832"/>
                </a:cubicBezTo>
                <a:lnTo>
                  <a:pt x="1428316" y="906825"/>
                </a:lnTo>
                <a:lnTo>
                  <a:pt x="1378771" y="603763"/>
                </a:lnTo>
                <a:cubicBezTo>
                  <a:pt x="1377990" y="598873"/>
                  <a:pt x="1374145" y="594840"/>
                  <a:pt x="1368962" y="593426"/>
                </a:cubicBezTo>
                <a:cubicBezTo>
                  <a:pt x="1361605" y="591424"/>
                  <a:pt x="1353857" y="595235"/>
                  <a:pt x="1351629" y="601939"/>
                </a:cubicBezTo>
                <a:lnTo>
                  <a:pt x="1327664" y="674246"/>
                </a:lnTo>
                <a:lnTo>
                  <a:pt x="1291717" y="600469"/>
                </a:lnTo>
                <a:cubicBezTo>
                  <a:pt x="1289321" y="595498"/>
                  <a:pt x="1283748" y="592479"/>
                  <a:pt x="1277784" y="592970"/>
                </a:cubicBezTo>
                <a:cubicBezTo>
                  <a:pt x="1271876" y="593441"/>
                  <a:pt x="1266917" y="597287"/>
                  <a:pt x="1265467" y="602547"/>
                </a:cubicBezTo>
                <a:lnTo>
                  <a:pt x="1250921" y="655852"/>
                </a:lnTo>
                <a:lnTo>
                  <a:pt x="1206893" y="182182"/>
                </a:lnTo>
                <a:cubicBezTo>
                  <a:pt x="1206336" y="175610"/>
                  <a:pt x="1200262" y="170558"/>
                  <a:pt x="1193016" y="170578"/>
                </a:cubicBezTo>
                <a:cubicBezTo>
                  <a:pt x="1185715" y="170700"/>
                  <a:pt x="1179752" y="175909"/>
                  <a:pt x="1179307" y="182536"/>
                </a:cubicBezTo>
                <a:lnTo>
                  <a:pt x="1147205" y="704902"/>
                </a:lnTo>
                <a:lnTo>
                  <a:pt x="1114155" y="297559"/>
                </a:lnTo>
                <a:cubicBezTo>
                  <a:pt x="1113654" y="290997"/>
                  <a:pt x="1107691" y="285889"/>
                  <a:pt x="1100445" y="285804"/>
                </a:cubicBezTo>
                <a:cubicBezTo>
                  <a:pt x="1093255" y="285824"/>
                  <a:pt x="1087293" y="290769"/>
                  <a:pt x="1086568" y="297255"/>
                </a:cubicBezTo>
                <a:lnTo>
                  <a:pt x="1055583" y="580455"/>
                </a:lnTo>
                <a:lnTo>
                  <a:pt x="1009769" y="49881"/>
                </a:lnTo>
                <a:cubicBezTo>
                  <a:pt x="1009213" y="43303"/>
                  <a:pt x="1003138" y="38231"/>
                  <a:pt x="995892" y="38226"/>
                </a:cubicBezTo>
                <a:lnTo>
                  <a:pt x="995559" y="38226"/>
                </a:lnTo>
                <a:cubicBezTo>
                  <a:pt x="988146" y="38358"/>
                  <a:pt x="982183" y="43754"/>
                  <a:pt x="981959" y="50489"/>
                </a:cubicBezTo>
                <a:lnTo>
                  <a:pt x="957661" y="774575"/>
                </a:lnTo>
                <a:lnTo>
                  <a:pt x="931021" y="461783"/>
                </a:lnTo>
                <a:cubicBezTo>
                  <a:pt x="931244" y="454786"/>
                  <a:pt x="925225" y="448933"/>
                  <a:pt x="917534" y="448710"/>
                </a:cubicBezTo>
                <a:cubicBezTo>
                  <a:pt x="909843" y="448488"/>
                  <a:pt x="903378" y="453975"/>
                  <a:pt x="903155" y="460973"/>
                </a:cubicBezTo>
                <a:lnTo>
                  <a:pt x="864422" y="710172"/>
                </a:lnTo>
                <a:lnTo>
                  <a:pt x="835219" y="603003"/>
                </a:lnTo>
                <a:cubicBezTo>
                  <a:pt x="833658" y="597343"/>
                  <a:pt x="828084" y="593370"/>
                  <a:pt x="821675" y="593375"/>
                </a:cubicBezTo>
                <a:lnTo>
                  <a:pt x="821342" y="593375"/>
                </a:lnTo>
                <a:cubicBezTo>
                  <a:pt x="814820" y="593497"/>
                  <a:pt x="809302" y="597712"/>
                  <a:pt x="808020" y="603509"/>
                </a:cubicBezTo>
                <a:lnTo>
                  <a:pt x="780601" y="732315"/>
                </a:lnTo>
                <a:lnTo>
                  <a:pt x="730442" y="601736"/>
                </a:lnTo>
                <a:cubicBezTo>
                  <a:pt x="728882" y="597748"/>
                  <a:pt x="725260" y="594718"/>
                  <a:pt x="720745" y="593669"/>
                </a:cubicBezTo>
                <a:cubicBezTo>
                  <a:pt x="713276" y="591936"/>
                  <a:pt x="705698" y="596020"/>
                  <a:pt x="703802" y="602800"/>
                </a:cubicBezTo>
                <a:lnTo>
                  <a:pt x="681621" y="679465"/>
                </a:lnTo>
                <a:lnTo>
                  <a:pt x="639097" y="577465"/>
                </a:lnTo>
                <a:cubicBezTo>
                  <a:pt x="637371" y="573376"/>
                  <a:pt x="633468" y="570381"/>
                  <a:pt x="628787" y="569530"/>
                </a:cubicBezTo>
                <a:cubicBezTo>
                  <a:pt x="621207" y="568166"/>
                  <a:pt x="613908" y="572631"/>
                  <a:pt x="612403" y="579492"/>
                </a:cubicBezTo>
                <a:lnTo>
                  <a:pt x="570381" y="770622"/>
                </a:lnTo>
                <a:lnTo>
                  <a:pt x="544577" y="604016"/>
                </a:lnTo>
                <a:cubicBezTo>
                  <a:pt x="543629" y="597778"/>
                  <a:pt x="537721" y="593137"/>
                  <a:pt x="530811" y="593122"/>
                </a:cubicBezTo>
                <a:cubicBezTo>
                  <a:pt x="523788" y="593183"/>
                  <a:pt x="517937" y="597982"/>
                  <a:pt x="517101" y="604320"/>
                </a:cubicBezTo>
                <a:lnTo>
                  <a:pt x="482157" y="877081"/>
                </a:lnTo>
                <a:lnTo>
                  <a:pt x="433169" y="603763"/>
                </a:lnTo>
                <a:cubicBezTo>
                  <a:pt x="432110" y="597890"/>
                  <a:pt x="426704" y="593472"/>
                  <a:pt x="420184" y="593122"/>
                </a:cubicBezTo>
                <a:cubicBezTo>
                  <a:pt x="413662" y="592767"/>
                  <a:pt x="407754" y="596613"/>
                  <a:pt x="406028" y="602344"/>
                </a:cubicBezTo>
                <a:lnTo>
                  <a:pt x="379165" y="689143"/>
                </a:lnTo>
                <a:lnTo>
                  <a:pt x="349070" y="601990"/>
                </a:lnTo>
                <a:cubicBezTo>
                  <a:pt x="347510" y="597449"/>
                  <a:pt x="343274" y="594090"/>
                  <a:pt x="338090" y="593294"/>
                </a:cubicBezTo>
                <a:cubicBezTo>
                  <a:pt x="330511" y="592124"/>
                  <a:pt x="323321" y="596766"/>
                  <a:pt x="322040" y="603662"/>
                </a:cubicBezTo>
                <a:lnTo>
                  <a:pt x="313791" y="647543"/>
                </a:lnTo>
                <a:lnTo>
                  <a:pt x="276005" y="377163"/>
                </a:lnTo>
                <a:cubicBezTo>
                  <a:pt x="275114" y="370865"/>
                  <a:pt x="269206" y="366137"/>
                  <a:pt x="262240" y="366066"/>
                </a:cubicBezTo>
                <a:cubicBezTo>
                  <a:pt x="255273" y="366056"/>
                  <a:pt x="249365" y="370733"/>
                  <a:pt x="248418" y="377011"/>
                </a:cubicBezTo>
                <a:lnTo>
                  <a:pt x="186276" y="780249"/>
                </a:lnTo>
                <a:lnTo>
                  <a:pt x="152002" y="603560"/>
                </a:lnTo>
                <a:cubicBezTo>
                  <a:pt x="151166" y="599400"/>
                  <a:pt x="148156" y="595878"/>
                  <a:pt x="143865" y="594176"/>
                </a:cubicBezTo>
                <a:cubicBezTo>
                  <a:pt x="136843" y="591358"/>
                  <a:pt x="128651" y="594267"/>
                  <a:pt x="125529" y="600672"/>
                </a:cubicBezTo>
                <a:lnTo>
                  <a:pt x="76318" y="702013"/>
                </a:lnTo>
                <a:lnTo>
                  <a:pt x="27051" y="600672"/>
                </a:lnTo>
                <a:cubicBezTo>
                  <a:pt x="26828" y="600130"/>
                  <a:pt x="26606" y="599608"/>
                  <a:pt x="26270" y="599096"/>
                </a:cubicBezTo>
                <a:cubicBezTo>
                  <a:pt x="22760" y="592894"/>
                  <a:pt x="14345" y="590487"/>
                  <a:pt x="7489" y="593720"/>
                </a:cubicBezTo>
                <a:cubicBezTo>
                  <a:pt x="690" y="596953"/>
                  <a:pt x="-1985" y="604604"/>
                  <a:pt x="1582" y="610806"/>
                </a:cubicBezTo>
                <a:lnTo>
                  <a:pt x="64113" y="738497"/>
                </a:lnTo>
                <a:cubicBezTo>
                  <a:pt x="65506" y="741365"/>
                  <a:pt x="68014" y="743660"/>
                  <a:pt x="71191" y="744937"/>
                </a:cubicBezTo>
                <a:cubicBezTo>
                  <a:pt x="78213" y="747775"/>
                  <a:pt x="86461" y="744891"/>
                  <a:pt x="89583" y="738497"/>
                </a:cubicBezTo>
                <a:lnTo>
                  <a:pt x="133054" y="648860"/>
                </a:lnTo>
                <a:lnTo>
                  <a:pt x="174685" y="863299"/>
                </a:lnTo>
                <a:cubicBezTo>
                  <a:pt x="175855" y="869359"/>
                  <a:pt x="181652" y="873782"/>
                  <a:pt x="188395" y="873788"/>
                </a:cubicBezTo>
                <a:lnTo>
                  <a:pt x="188674" y="873788"/>
                </a:lnTo>
                <a:cubicBezTo>
                  <a:pt x="195529" y="873676"/>
                  <a:pt x="201269" y="869055"/>
                  <a:pt x="202216" y="862893"/>
                </a:cubicBezTo>
                <a:lnTo>
                  <a:pt x="262128" y="474249"/>
                </a:lnTo>
                <a:lnTo>
                  <a:pt x="298521" y="734950"/>
                </a:lnTo>
                <a:cubicBezTo>
                  <a:pt x="299245" y="740559"/>
                  <a:pt x="303983" y="745053"/>
                  <a:pt x="310113" y="745965"/>
                </a:cubicBezTo>
                <a:cubicBezTo>
                  <a:pt x="317692" y="747095"/>
                  <a:pt x="324882" y="742413"/>
                  <a:pt x="326108" y="735507"/>
                </a:cubicBezTo>
                <a:lnTo>
                  <a:pt x="340376" y="659501"/>
                </a:lnTo>
                <a:lnTo>
                  <a:pt x="367239" y="737179"/>
                </a:lnTo>
                <a:cubicBezTo>
                  <a:pt x="369021" y="742570"/>
                  <a:pt x="374539" y="746214"/>
                  <a:pt x="380725" y="746047"/>
                </a:cubicBezTo>
                <a:cubicBezTo>
                  <a:pt x="386855" y="745950"/>
                  <a:pt x="392262" y="742206"/>
                  <a:pt x="393933" y="736824"/>
                </a:cubicBezTo>
                <a:lnTo>
                  <a:pt x="416226" y="664162"/>
                </a:lnTo>
                <a:lnTo>
                  <a:pt x="471178" y="970518"/>
                </a:lnTo>
                <a:cubicBezTo>
                  <a:pt x="472293" y="976644"/>
                  <a:pt x="478089" y="981144"/>
                  <a:pt x="484943" y="981159"/>
                </a:cubicBezTo>
                <a:cubicBezTo>
                  <a:pt x="491910" y="980997"/>
                  <a:pt x="497706" y="976203"/>
                  <a:pt x="498486" y="969910"/>
                </a:cubicBezTo>
                <a:lnTo>
                  <a:pt x="532427" y="704953"/>
                </a:lnTo>
                <a:lnTo>
                  <a:pt x="554720" y="847692"/>
                </a:lnTo>
                <a:cubicBezTo>
                  <a:pt x="555555" y="853053"/>
                  <a:pt x="560014" y="857355"/>
                  <a:pt x="565866" y="858399"/>
                </a:cubicBezTo>
                <a:cubicBezTo>
                  <a:pt x="573390" y="859742"/>
                  <a:pt x="580690" y="855267"/>
                  <a:pt x="582195" y="848401"/>
                </a:cubicBezTo>
                <a:lnTo>
                  <a:pt x="630793" y="627528"/>
                </a:lnTo>
                <a:lnTo>
                  <a:pt x="671701" y="725727"/>
                </a:lnTo>
                <a:cubicBezTo>
                  <a:pt x="673317" y="729584"/>
                  <a:pt x="676884" y="732492"/>
                  <a:pt x="681287" y="733521"/>
                </a:cubicBezTo>
                <a:cubicBezTo>
                  <a:pt x="688699" y="735264"/>
                  <a:pt x="696334" y="731184"/>
                  <a:pt x="698229" y="724410"/>
                </a:cubicBezTo>
                <a:lnTo>
                  <a:pt x="719352" y="649367"/>
                </a:lnTo>
                <a:lnTo>
                  <a:pt x="771516" y="784658"/>
                </a:lnTo>
                <a:cubicBezTo>
                  <a:pt x="773133" y="788879"/>
                  <a:pt x="777145" y="792000"/>
                  <a:pt x="781939" y="792867"/>
                </a:cubicBezTo>
                <a:cubicBezTo>
                  <a:pt x="789517" y="794219"/>
                  <a:pt x="796818" y="789750"/>
                  <a:pt x="798323" y="782884"/>
                </a:cubicBezTo>
                <a:lnTo>
                  <a:pt x="823514" y="664517"/>
                </a:lnTo>
                <a:lnTo>
                  <a:pt x="854781" y="779287"/>
                </a:lnTo>
                <a:cubicBezTo>
                  <a:pt x="856118" y="784389"/>
                  <a:pt x="860799" y="788214"/>
                  <a:pt x="866483" y="788904"/>
                </a:cubicBezTo>
                <a:cubicBezTo>
                  <a:pt x="874119" y="789831"/>
                  <a:pt x="881142" y="784957"/>
                  <a:pt x="882144" y="778020"/>
                </a:cubicBezTo>
                <a:lnTo>
                  <a:pt x="912909" y="579188"/>
                </a:lnTo>
                <a:lnTo>
                  <a:pt x="949580" y="1009890"/>
                </a:lnTo>
                <a:cubicBezTo>
                  <a:pt x="949747" y="1016887"/>
                  <a:pt x="956100" y="1022431"/>
                  <a:pt x="963847" y="1022278"/>
                </a:cubicBezTo>
                <a:cubicBezTo>
                  <a:pt x="971538" y="1022126"/>
                  <a:pt x="977612" y="1016330"/>
                  <a:pt x="977446" y="1009332"/>
                </a:cubicBezTo>
                <a:lnTo>
                  <a:pt x="1002079" y="283118"/>
                </a:lnTo>
                <a:lnTo>
                  <a:pt x="1040256" y="724663"/>
                </a:lnTo>
                <a:cubicBezTo>
                  <a:pt x="1040813" y="731195"/>
                  <a:pt x="1046776" y="736257"/>
                  <a:pt x="1053966" y="736368"/>
                </a:cubicBezTo>
                <a:cubicBezTo>
                  <a:pt x="1061156" y="736348"/>
                  <a:pt x="1067118" y="731402"/>
                  <a:pt x="1067843" y="724917"/>
                </a:cubicBezTo>
                <a:lnTo>
                  <a:pt x="1098384" y="445721"/>
                </a:lnTo>
                <a:lnTo>
                  <a:pt x="1135445" y="902011"/>
                </a:lnTo>
                <a:cubicBezTo>
                  <a:pt x="1136003" y="908619"/>
                  <a:pt x="1142077" y="913711"/>
                  <a:pt x="1149378" y="913716"/>
                </a:cubicBezTo>
                <a:cubicBezTo>
                  <a:pt x="1156735" y="913671"/>
                  <a:pt x="1162754" y="908426"/>
                  <a:pt x="1163143" y="901758"/>
                </a:cubicBezTo>
                <a:lnTo>
                  <a:pt x="1196305" y="364495"/>
                </a:lnTo>
                <a:lnTo>
                  <a:pt x="1230691" y="734798"/>
                </a:lnTo>
                <a:cubicBezTo>
                  <a:pt x="1231192" y="740230"/>
                  <a:pt x="1235427" y="744769"/>
                  <a:pt x="1241280" y="746067"/>
                </a:cubicBezTo>
                <a:cubicBezTo>
                  <a:pt x="1248748" y="747729"/>
                  <a:pt x="1256271" y="743569"/>
                  <a:pt x="1258111" y="736774"/>
                </a:cubicBezTo>
                <a:lnTo>
                  <a:pt x="1283190" y="644958"/>
                </a:lnTo>
                <a:lnTo>
                  <a:pt x="1317855" y="715897"/>
                </a:lnTo>
                <a:cubicBezTo>
                  <a:pt x="1319471" y="719277"/>
                  <a:pt x="1322649" y="721841"/>
                  <a:pt x="1326550" y="722915"/>
                </a:cubicBezTo>
                <a:cubicBezTo>
                  <a:pt x="1333907" y="724947"/>
                  <a:pt x="1341709" y="721173"/>
                  <a:pt x="1343939" y="714479"/>
                </a:cubicBezTo>
                <a:lnTo>
                  <a:pt x="1360658" y="663808"/>
                </a:lnTo>
                <a:lnTo>
                  <a:pt x="1416390" y="1010548"/>
                </a:lnTo>
                <a:cubicBezTo>
                  <a:pt x="1416556" y="1017546"/>
                  <a:pt x="1422910" y="1023104"/>
                  <a:pt x="1430600" y="1022963"/>
                </a:cubicBezTo>
                <a:cubicBezTo>
                  <a:pt x="1438292" y="1022820"/>
                  <a:pt x="1444422" y="1017039"/>
                  <a:pt x="1444256" y="1010041"/>
                </a:cubicBezTo>
                <a:lnTo>
                  <a:pt x="1492073" y="590031"/>
                </a:lnTo>
                <a:lnTo>
                  <a:pt x="1511858" y="735051"/>
                </a:lnTo>
                <a:cubicBezTo>
                  <a:pt x="1512527" y="739601"/>
                  <a:pt x="1515815" y="743483"/>
                  <a:pt x="1520496" y="745190"/>
                </a:cubicBezTo>
                <a:cubicBezTo>
                  <a:pt x="1527631" y="747789"/>
                  <a:pt x="1535767" y="744638"/>
                  <a:pt x="1538609" y="738142"/>
                </a:cubicBezTo>
                <a:lnTo>
                  <a:pt x="1579683" y="644097"/>
                </a:lnTo>
                <a:lnTo>
                  <a:pt x="1605320" y="720812"/>
                </a:lnTo>
                <a:cubicBezTo>
                  <a:pt x="1606936" y="725570"/>
                  <a:pt x="1611451" y="729036"/>
                  <a:pt x="1616913" y="729660"/>
                </a:cubicBezTo>
                <a:cubicBezTo>
                  <a:pt x="1624547" y="730541"/>
                  <a:pt x="1631514" y="725626"/>
                  <a:pt x="1632461" y="718684"/>
                </a:cubicBezTo>
                <a:lnTo>
                  <a:pt x="1674038" y="413849"/>
                </a:lnTo>
                <a:lnTo>
                  <a:pt x="1716282" y="878754"/>
                </a:lnTo>
                <a:cubicBezTo>
                  <a:pt x="1716170" y="885751"/>
                  <a:pt x="1722245" y="891522"/>
                  <a:pt x="1729937" y="891649"/>
                </a:cubicBezTo>
                <a:cubicBezTo>
                  <a:pt x="1737683" y="891776"/>
                  <a:pt x="1744036" y="886207"/>
                  <a:pt x="1744148" y="879209"/>
                </a:cubicBezTo>
                <a:lnTo>
                  <a:pt x="1774633" y="648049"/>
                </a:lnTo>
                <a:lnTo>
                  <a:pt x="1807181" y="818607"/>
                </a:lnTo>
                <a:cubicBezTo>
                  <a:pt x="1808351" y="824637"/>
                  <a:pt x="1814091" y="829045"/>
                  <a:pt x="1820835" y="829096"/>
                </a:cubicBezTo>
                <a:cubicBezTo>
                  <a:pt x="1827522" y="829207"/>
                  <a:pt x="1833319" y="824931"/>
                  <a:pt x="1834600" y="818962"/>
                </a:cubicBezTo>
                <a:lnTo>
                  <a:pt x="1870436" y="647846"/>
                </a:lnTo>
                <a:lnTo>
                  <a:pt x="1905213" y="752634"/>
                </a:lnTo>
                <a:cubicBezTo>
                  <a:pt x="1906996" y="757979"/>
                  <a:pt x="1912403" y="761643"/>
                  <a:pt x="1918533" y="761653"/>
                </a:cubicBezTo>
                <a:cubicBezTo>
                  <a:pt x="1924664" y="761638"/>
                  <a:pt x="1930125" y="757949"/>
                  <a:pt x="1931853" y="752583"/>
                </a:cubicBezTo>
                <a:lnTo>
                  <a:pt x="1961892" y="660109"/>
                </a:lnTo>
                <a:lnTo>
                  <a:pt x="1993103" y="812577"/>
                </a:lnTo>
                <a:cubicBezTo>
                  <a:pt x="1994440" y="818475"/>
                  <a:pt x="2000124" y="822712"/>
                  <a:pt x="2006757" y="822712"/>
                </a:cubicBezTo>
                <a:lnTo>
                  <a:pt x="2007035" y="822712"/>
                </a:lnTo>
                <a:cubicBezTo>
                  <a:pt x="2013835" y="822590"/>
                  <a:pt x="2019519" y="818060"/>
                  <a:pt x="2020577" y="811969"/>
                </a:cubicBezTo>
                <a:lnTo>
                  <a:pt x="2062377" y="562922"/>
                </a:lnTo>
                <a:lnTo>
                  <a:pt x="2090633" y="735203"/>
                </a:lnTo>
                <a:cubicBezTo>
                  <a:pt x="2091580" y="741633"/>
                  <a:pt x="2097821" y="746320"/>
                  <a:pt x="2104955" y="745996"/>
                </a:cubicBezTo>
                <a:cubicBezTo>
                  <a:pt x="2112089" y="745702"/>
                  <a:pt x="2117774" y="740599"/>
                  <a:pt x="2118276" y="734139"/>
                </a:cubicBezTo>
                <a:lnTo>
                  <a:pt x="2144860" y="353500"/>
                </a:lnTo>
                <a:lnTo>
                  <a:pt x="2188107" y="1009332"/>
                </a:lnTo>
                <a:cubicBezTo>
                  <a:pt x="2188553" y="1016010"/>
                  <a:pt x="2194628" y="1021225"/>
                  <a:pt x="2201985" y="1021239"/>
                </a:cubicBezTo>
                <a:cubicBezTo>
                  <a:pt x="2209396" y="1021138"/>
                  <a:pt x="2215471" y="1015777"/>
                  <a:pt x="2215751" y="1009028"/>
                </a:cubicBezTo>
                <a:lnTo>
                  <a:pt x="2245066" y="292644"/>
                </a:lnTo>
                <a:lnTo>
                  <a:pt x="2285527" y="861880"/>
                </a:lnTo>
                <a:cubicBezTo>
                  <a:pt x="2285972" y="868558"/>
                  <a:pt x="2292103" y="873752"/>
                  <a:pt x="2299460" y="873737"/>
                </a:cubicBezTo>
                <a:cubicBezTo>
                  <a:pt x="2306815" y="873722"/>
                  <a:pt x="2312891" y="868538"/>
                  <a:pt x="2313337" y="861880"/>
                </a:cubicBezTo>
                <a:lnTo>
                  <a:pt x="2341203" y="463506"/>
                </a:lnTo>
                <a:lnTo>
                  <a:pt x="2367117" y="734443"/>
                </a:lnTo>
                <a:cubicBezTo>
                  <a:pt x="2367619" y="739459"/>
                  <a:pt x="2371297" y="743741"/>
                  <a:pt x="2376536" y="745347"/>
                </a:cubicBezTo>
                <a:cubicBezTo>
                  <a:pt x="2383837" y="747582"/>
                  <a:pt x="2391752" y="744015"/>
                  <a:pt x="2394204" y="737382"/>
                </a:cubicBezTo>
                <a:lnTo>
                  <a:pt x="2433216" y="632797"/>
                </a:lnTo>
                <a:lnTo>
                  <a:pt x="2469609" y="799656"/>
                </a:lnTo>
                <a:cubicBezTo>
                  <a:pt x="2470779" y="805124"/>
                  <a:pt x="2475795" y="809248"/>
                  <a:pt x="2481870" y="809811"/>
                </a:cubicBezTo>
                <a:cubicBezTo>
                  <a:pt x="2489505" y="810520"/>
                  <a:pt x="2496360" y="805453"/>
                  <a:pt x="2497140" y="798491"/>
                </a:cubicBezTo>
                <a:lnTo>
                  <a:pt x="2527235" y="532875"/>
                </a:lnTo>
                <a:lnTo>
                  <a:pt x="2578231" y="709107"/>
                </a:lnTo>
                <a:cubicBezTo>
                  <a:pt x="2579457" y="713358"/>
                  <a:pt x="2583023" y="716718"/>
                  <a:pt x="2587649" y="717985"/>
                </a:cubicBezTo>
                <a:cubicBezTo>
                  <a:pt x="2595061" y="720006"/>
                  <a:pt x="2602808" y="716212"/>
                  <a:pt x="2605037" y="709513"/>
                </a:cubicBezTo>
                <a:lnTo>
                  <a:pt x="2625770" y="647137"/>
                </a:lnTo>
                <a:lnTo>
                  <a:pt x="2659209" y="737382"/>
                </a:lnTo>
                <a:cubicBezTo>
                  <a:pt x="2661103" y="742489"/>
                  <a:pt x="2666397" y="745940"/>
                  <a:pt x="2672305" y="745996"/>
                </a:cubicBezTo>
                <a:cubicBezTo>
                  <a:pt x="2678269" y="746113"/>
                  <a:pt x="2683619" y="742712"/>
                  <a:pt x="2685570" y="737585"/>
                </a:cubicBezTo>
                <a:lnTo>
                  <a:pt x="2727814" y="630112"/>
                </a:lnTo>
                <a:lnTo>
                  <a:pt x="2764485" y="732670"/>
                </a:lnTo>
                <a:cubicBezTo>
                  <a:pt x="2766102" y="737240"/>
                  <a:pt x="2770449" y="740574"/>
                  <a:pt x="2775688" y="741273"/>
                </a:cubicBezTo>
                <a:cubicBezTo>
                  <a:pt x="2783323" y="742297"/>
                  <a:pt x="2790401" y="737513"/>
                  <a:pt x="2791517" y="730592"/>
                </a:cubicBezTo>
                <a:lnTo>
                  <a:pt x="2818991" y="558970"/>
                </a:lnTo>
                <a:lnTo>
                  <a:pt x="2863912" y="902315"/>
                </a:lnTo>
                <a:cubicBezTo>
                  <a:pt x="2864747" y="908674"/>
                  <a:pt x="2870711" y="913458"/>
                  <a:pt x="2877733" y="913463"/>
                </a:cubicBezTo>
                <a:lnTo>
                  <a:pt x="2878067" y="913463"/>
                </a:lnTo>
                <a:cubicBezTo>
                  <a:pt x="2885200" y="913321"/>
                  <a:pt x="2891108" y="908254"/>
                  <a:pt x="2891610" y="901758"/>
                </a:cubicBezTo>
                <a:lnTo>
                  <a:pt x="2924547" y="498722"/>
                </a:lnTo>
                <a:lnTo>
                  <a:pt x="2946450" y="734493"/>
                </a:lnTo>
                <a:cubicBezTo>
                  <a:pt x="2946561" y="741491"/>
                  <a:pt x="2952859" y="747080"/>
                  <a:pt x="2960550" y="746984"/>
                </a:cubicBezTo>
                <a:cubicBezTo>
                  <a:pt x="2968297" y="746887"/>
                  <a:pt x="2974427" y="741137"/>
                  <a:pt x="2974315" y="734139"/>
                </a:cubicBezTo>
                <a:lnTo>
                  <a:pt x="3002962" y="267512"/>
                </a:lnTo>
                <a:lnTo>
                  <a:pt x="3036401" y="701051"/>
                </a:lnTo>
                <a:cubicBezTo>
                  <a:pt x="3036902" y="707582"/>
                  <a:pt x="3042810" y="712690"/>
                  <a:pt x="3050000" y="712857"/>
                </a:cubicBezTo>
                <a:cubicBezTo>
                  <a:pt x="3057133" y="712913"/>
                  <a:pt x="3063209" y="708109"/>
                  <a:pt x="3064156" y="701659"/>
                </a:cubicBezTo>
                <a:lnTo>
                  <a:pt x="3101049" y="411974"/>
                </a:lnTo>
                <a:lnTo>
                  <a:pt x="3143295" y="887114"/>
                </a:lnTo>
                <a:cubicBezTo>
                  <a:pt x="3143853" y="893691"/>
                  <a:pt x="3149927" y="898763"/>
                  <a:pt x="3157172" y="898768"/>
                </a:cubicBezTo>
                <a:cubicBezTo>
                  <a:pt x="3164417" y="898768"/>
                  <a:pt x="3170437" y="893752"/>
                  <a:pt x="3171049" y="887215"/>
                </a:cubicBezTo>
                <a:lnTo>
                  <a:pt x="3200253" y="574881"/>
                </a:lnTo>
                <a:lnTo>
                  <a:pt x="3238541" y="1051845"/>
                </a:lnTo>
                <a:cubicBezTo>
                  <a:pt x="3239041" y="1058366"/>
                  <a:pt x="3244949" y="1063458"/>
                  <a:pt x="3252139" y="1063600"/>
                </a:cubicBezTo>
                <a:lnTo>
                  <a:pt x="3252418" y="1063600"/>
                </a:lnTo>
                <a:cubicBezTo>
                  <a:pt x="3259161" y="1063190"/>
                  <a:pt x="3264623" y="1058417"/>
                  <a:pt x="3265292" y="1052301"/>
                </a:cubicBezTo>
                <a:lnTo>
                  <a:pt x="3313892" y="665026"/>
                </a:lnTo>
                <a:lnTo>
                  <a:pt x="3346292" y="831917"/>
                </a:lnTo>
                <a:cubicBezTo>
                  <a:pt x="3347462" y="837977"/>
                  <a:pt x="3353259" y="842401"/>
                  <a:pt x="3360003" y="842406"/>
                </a:cubicBezTo>
                <a:lnTo>
                  <a:pt x="3360281" y="842406"/>
                </a:lnTo>
                <a:cubicBezTo>
                  <a:pt x="3367136" y="842294"/>
                  <a:pt x="3372877" y="837673"/>
                  <a:pt x="3373823" y="831511"/>
                </a:cubicBezTo>
                <a:lnTo>
                  <a:pt x="3433735" y="442867"/>
                </a:lnTo>
                <a:lnTo>
                  <a:pt x="3470129" y="703568"/>
                </a:lnTo>
                <a:cubicBezTo>
                  <a:pt x="3470852" y="709177"/>
                  <a:pt x="3475590" y="713671"/>
                  <a:pt x="3481721" y="714583"/>
                </a:cubicBezTo>
                <a:cubicBezTo>
                  <a:pt x="3489300" y="715713"/>
                  <a:pt x="3496489" y="711031"/>
                  <a:pt x="3497715" y="704125"/>
                </a:cubicBezTo>
                <a:lnTo>
                  <a:pt x="3511983" y="628119"/>
                </a:lnTo>
                <a:lnTo>
                  <a:pt x="3538846" y="705797"/>
                </a:lnTo>
                <a:cubicBezTo>
                  <a:pt x="3540629" y="711188"/>
                  <a:pt x="3546146" y="714832"/>
                  <a:pt x="3552333" y="714665"/>
                </a:cubicBezTo>
                <a:cubicBezTo>
                  <a:pt x="3558463" y="714568"/>
                  <a:pt x="3563870" y="710824"/>
                  <a:pt x="3565540" y="705443"/>
                </a:cubicBezTo>
                <a:lnTo>
                  <a:pt x="3587833" y="632780"/>
                </a:lnTo>
                <a:lnTo>
                  <a:pt x="3642785" y="939136"/>
                </a:lnTo>
                <a:cubicBezTo>
                  <a:pt x="3643900" y="945262"/>
                  <a:pt x="3649696" y="949762"/>
                  <a:pt x="3656551" y="949777"/>
                </a:cubicBezTo>
                <a:cubicBezTo>
                  <a:pt x="3663517" y="949615"/>
                  <a:pt x="3669314" y="944821"/>
                  <a:pt x="3670093" y="938528"/>
                </a:cubicBezTo>
                <a:lnTo>
                  <a:pt x="3704035" y="673571"/>
                </a:lnTo>
                <a:lnTo>
                  <a:pt x="3726327" y="816310"/>
                </a:lnTo>
                <a:cubicBezTo>
                  <a:pt x="3727162" y="821671"/>
                  <a:pt x="3731621" y="825973"/>
                  <a:pt x="3737474" y="827017"/>
                </a:cubicBezTo>
                <a:cubicBezTo>
                  <a:pt x="3744998" y="828360"/>
                  <a:pt x="3752297" y="823886"/>
                  <a:pt x="3753803" y="817019"/>
                </a:cubicBezTo>
                <a:lnTo>
                  <a:pt x="3802401" y="596146"/>
                </a:lnTo>
                <a:lnTo>
                  <a:pt x="3843308" y="694345"/>
                </a:lnTo>
                <a:cubicBezTo>
                  <a:pt x="3844925" y="698202"/>
                  <a:pt x="3848491" y="701110"/>
                  <a:pt x="3852894" y="702139"/>
                </a:cubicBezTo>
                <a:cubicBezTo>
                  <a:pt x="3860307" y="703882"/>
                  <a:pt x="3867941" y="699803"/>
                  <a:pt x="3869836" y="693028"/>
                </a:cubicBezTo>
                <a:lnTo>
                  <a:pt x="3890959" y="617985"/>
                </a:lnTo>
                <a:lnTo>
                  <a:pt x="3943123" y="753276"/>
                </a:lnTo>
                <a:cubicBezTo>
                  <a:pt x="3944740" y="757497"/>
                  <a:pt x="3948753" y="760618"/>
                  <a:pt x="3953546" y="761485"/>
                </a:cubicBezTo>
                <a:cubicBezTo>
                  <a:pt x="3961125" y="762838"/>
                  <a:pt x="3968426" y="758368"/>
                  <a:pt x="3969931" y="751502"/>
                </a:cubicBezTo>
                <a:lnTo>
                  <a:pt x="3995121" y="633135"/>
                </a:lnTo>
                <a:lnTo>
                  <a:pt x="4026388" y="747905"/>
                </a:lnTo>
                <a:cubicBezTo>
                  <a:pt x="4027725" y="753007"/>
                  <a:pt x="4032406" y="756833"/>
                  <a:pt x="4038091" y="757522"/>
                </a:cubicBezTo>
                <a:cubicBezTo>
                  <a:pt x="4045727" y="758449"/>
                  <a:pt x="4052749" y="753575"/>
                  <a:pt x="4053751" y="746638"/>
                </a:cubicBezTo>
                <a:lnTo>
                  <a:pt x="4084516" y="547806"/>
                </a:lnTo>
                <a:lnTo>
                  <a:pt x="4121188" y="978508"/>
                </a:lnTo>
                <a:cubicBezTo>
                  <a:pt x="4121354" y="985505"/>
                  <a:pt x="4127707" y="991049"/>
                  <a:pt x="4135454" y="990897"/>
                </a:cubicBezTo>
                <a:cubicBezTo>
                  <a:pt x="4143146" y="990744"/>
                  <a:pt x="4149220" y="984948"/>
                  <a:pt x="4149053" y="977950"/>
                </a:cubicBezTo>
                <a:lnTo>
                  <a:pt x="4173687" y="251736"/>
                </a:lnTo>
                <a:lnTo>
                  <a:pt x="4211863" y="693282"/>
                </a:lnTo>
                <a:cubicBezTo>
                  <a:pt x="4212420" y="699813"/>
                  <a:pt x="4218383" y="704875"/>
                  <a:pt x="4225573" y="704987"/>
                </a:cubicBezTo>
                <a:cubicBezTo>
                  <a:pt x="4232763" y="704966"/>
                  <a:pt x="4238725" y="700021"/>
                  <a:pt x="4239450" y="693535"/>
                </a:cubicBezTo>
                <a:lnTo>
                  <a:pt x="4269991" y="414339"/>
                </a:lnTo>
                <a:lnTo>
                  <a:pt x="4307052" y="870629"/>
                </a:lnTo>
                <a:cubicBezTo>
                  <a:pt x="4307611" y="877237"/>
                  <a:pt x="4313684" y="882329"/>
                  <a:pt x="4320985" y="882334"/>
                </a:cubicBezTo>
                <a:cubicBezTo>
                  <a:pt x="4328342" y="882289"/>
                  <a:pt x="4334361" y="877044"/>
                  <a:pt x="4334751" y="870376"/>
                </a:cubicBezTo>
                <a:lnTo>
                  <a:pt x="4367913" y="333114"/>
                </a:lnTo>
                <a:lnTo>
                  <a:pt x="4402298" y="703416"/>
                </a:lnTo>
                <a:cubicBezTo>
                  <a:pt x="4402799" y="708848"/>
                  <a:pt x="4407035" y="713388"/>
                  <a:pt x="4412887" y="714685"/>
                </a:cubicBezTo>
                <a:cubicBezTo>
                  <a:pt x="4420355" y="716347"/>
                  <a:pt x="4427879" y="712187"/>
                  <a:pt x="4429719" y="705392"/>
                </a:cubicBezTo>
                <a:lnTo>
                  <a:pt x="4454797" y="613577"/>
                </a:lnTo>
                <a:lnTo>
                  <a:pt x="4489462" y="684516"/>
                </a:lnTo>
                <a:cubicBezTo>
                  <a:pt x="4491079" y="687895"/>
                  <a:pt x="4494256" y="690459"/>
                  <a:pt x="4498157" y="691533"/>
                </a:cubicBezTo>
                <a:cubicBezTo>
                  <a:pt x="4505514" y="693566"/>
                  <a:pt x="4513316" y="689791"/>
                  <a:pt x="4515546" y="683097"/>
                </a:cubicBezTo>
                <a:lnTo>
                  <a:pt x="4532265" y="632426"/>
                </a:lnTo>
                <a:lnTo>
                  <a:pt x="4587997" y="979166"/>
                </a:lnTo>
                <a:cubicBezTo>
                  <a:pt x="4588164" y="986164"/>
                  <a:pt x="4594518" y="991722"/>
                  <a:pt x="4602208" y="991581"/>
                </a:cubicBezTo>
                <a:cubicBezTo>
                  <a:pt x="4609900" y="991439"/>
                  <a:pt x="4616029" y="985657"/>
                  <a:pt x="4615863" y="978659"/>
                </a:cubicBezTo>
                <a:lnTo>
                  <a:pt x="4663680" y="558649"/>
                </a:lnTo>
                <a:lnTo>
                  <a:pt x="4683465" y="703669"/>
                </a:lnTo>
                <a:cubicBezTo>
                  <a:pt x="4684135" y="708219"/>
                  <a:pt x="4687422" y="712101"/>
                  <a:pt x="4692104" y="713808"/>
                </a:cubicBezTo>
                <a:cubicBezTo>
                  <a:pt x="4699238" y="716408"/>
                  <a:pt x="4707375" y="713256"/>
                  <a:pt x="4710217" y="706760"/>
                </a:cubicBezTo>
                <a:lnTo>
                  <a:pt x="4751291" y="612715"/>
                </a:lnTo>
                <a:lnTo>
                  <a:pt x="4776928" y="689431"/>
                </a:lnTo>
                <a:cubicBezTo>
                  <a:pt x="4778544" y="694189"/>
                  <a:pt x="4783059" y="697654"/>
                  <a:pt x="4788520" y="698278"/>
                </a:cubicBezTo>
                <a:cubicBezTo>
                  <a:pt x="4796155" y="699159"/>
                  <a:pt x="4803122" y="694244"/>
                  <a:pt x="4804068" y="687303"/>
                </a:cubicBezTo>
                <a:lnTo>
                  <a:pt x="4845646" y="382467"/>
                </a:lnTo>
                <a:lnTo>
                  <a:pt x="4887889" y="847372"/>
                </a:lnTo>
                <a:cubicBezTo>
                  <a:pt x="4887778" y="854369"/>
                  <a:pt x="4893853" y="860140"/>
                  <a:pt x="4901545" y="860267"/>
                </a:cubicBezTo>
                <a:cubicBezTo>
                  <a:pt x="4909291" y="860394"/>
                  <a:pt x="4915644" y="854825"/>
                  <a:pt x="4915755" y="847827"/>
                </a:cubicBezTo>
                <a:lnTo>
                  <a:pt x="4946240" y="616667"/>
                </a:lnTo>
                <a:lnTo>
                  <a:pt x="4978788" y="787225"/>
                </a:lnTo>
                <a:cubicBezTo>
                  <a:pt x="4979958" y="793255"/>
                  <a:pt x="4985699" y="797663"/>
                  <a:pt x="4992442" y="797714"/>
                </a:cubicBezTo>
                <a:cubicBezTo>
                  <a:pt x="4999130" y="797826"/>
                  <a:pt x="5004926" y="793549"/>
                  <a:pt x="5006208" y="787580"/>
                </a:cubicBezTo>
                <a:lnTo>
                  <a:pt x="5042044" y="616465"/>
                </a:lnTo>
                <a:lnTo>
                  <a:pt x="5076821" y="721252"/>
                </a:lnTo>
                <a:cubicBezTo>
                  <a:pt x="5078603" y="726598"/>
                  <a:pt x="5084010" y="730261"/>
                  <a:pt x="5090140" y="730271"/>
                </a:cubicBezTo>
                <a:cubicBezTo>
                  <a:pt x="5096271" y="730256"/>
                  <a:pt x="5101733" y="726567"/>
                  <a:pt x="5103461" y="721201"/>
                </a:cubicBezTo>
                <a:lnTo>
                  <a:pt x="5133500" y="628727"/>
                </a:lnTo>
                <a:lnTo>
                  <a:pt x="5164710" y="781196"/>
                </a:lnTo>
                <a:cubicBezTo>
                  <a:pt x="5166048" y="787094"/>
                  <a:pt x="5171732" y="791330"/>
                  <a:pt x="5178364" y="791330"/>
                </a:cubicBezTo>
                <a:lnTo>
                  <a:pt x="5178643" y="791330"/>
                </a:lnTo>
                <a:cubicBezTo>
                  <a:pt x="5185442" y="791208"/>
                  <a:pt x="5191127" y="786678"/>
                  <a:pt x="5192185" y="780587"/>
                </a:cubicBezTo>
                <a:lnTo>
                  <a:pt x="5233984" y="531540"/>
                </a:lnTo>
                <a:lnTo>
                  <a:pt x="5262240" y="703821"/>
                </a:lnTo>
                <a:cubicBezTo>
                  <a:pt x="5263188" y="710251"/>
                  <a:pt x="5269429" y="714938"/>
                  <a:pt x="5276563" y="714614"/>
                </a:cubicBezTo>
                <a:cubicBezTo>
                  <a:pt x="5283696" y="714320"/>
                  <a:pt x="5289381" y="709217"/>
                  <a:pt x="5289883" y="702757"/>
                </a:cubicBezTo>
                <a:lnTo>
                  <a:pt x="5316467" y="322118"/>
                </a:lnTo>
                <a:lnTo>
                  <a:pt x="5359715" y="977950"/>
                </a:lnTo>
                <a:cubicBezTo>
                  <a:pt x="5360160" y="984628"/>
                  <a:pt x="5366236" y="989843"/>
                  <a:pt x="5373593" y="989858"/>
                </a:cubicBezTo>
                <a:cubicBezTo>
                  <a:pt x="5381004" y="989757"/>
                  <a:pt x="5387079" y="984395"/>
                  <a:pt x="5387358" y="977646"/>
                </a:cubicBezTo>
                <a:lnTo>
                  <a:pt x="5416673" y="261262"/>
                </a:lnTo>
                <a:lnTo>
                  <a:pt x="5457134" y="830498"/>
                </a:lnTo>
                <a:cubicBezTo>
                  <a:pt x="5457580" y="837176"/>
                  <a:pt x="5463710" y="842370"/>
                  <a:pt x="5471068" y="842355"/>
                </a:cubicBezTo>
                <a:cubicBezTo>
                  <a:pt x="5478423" y="842340"/>
                  <a:pt x="5484498" y="837156"/>
                  <a:pt x="5484945" y="830498"/>
                </a:cubicBezTo>
                <a:lnTo>
                  <a:pt x="5512811" y="432125"/>
                </a:lnTo>
                <a:lnTo>
                  <a:pt x="5538725" y="703061"/>
                </a:lnTo>
                <a:cubicBezTo>
                  <a:pt x="5539227" y="708077"/>
                  <a:pt x="5542905" y="712359"/>
                  <a:pt x="5548144" y="713965"/>
                </a:cubicBezTo>
                <a:cubicBezTo>
                  <a:pt x="5555445" y="716200"/>
                  <a:pt x="5563359" y="712633"/>
                  <a:pt x="5565812" y="706000"/>
                </a:cubicBezTo>
                <a:lnTo>
                  <a:pt x="5604824" y="601416"/>
                </a:lnTo>
                <a:lnTo>
                  <a:pt x="5641217" y="768274"/>
                </a:lnTo>
                <a:cubicBezTo>
                  <a:pt x="5642387" y="773742"/>
                  <a:pt x="5647402" y="777866"/>
                  <a:pt x="5653478" y="778429"/>
                </a:cubicBezTo>
                <a:cubicBezTo>
                  <a:pt x="5661112" y="779138"/>
                  <a:pt x="5667967" y="774071"/>
                  <a:pt x="5668748" y="767109"/>
                </a:cubicBezTo>
                <a:lnTo>
                  <a:pt x="5698842" y="501493"/>
                </a:lnTo>
                <a:lnTo>
                  <a:pt x="5749838" y="677725"/>
                </a:lnTo>
                <a:cubicBezTo>
                  <a:pt x="5751064" y="681976"/>
                  <a:pt x="5754630" y="685336"/>
                  <a:pt x="5759256" y="686603"/>
                </a:cubicBezTo>
                <a:cubicBezTo>
                  <a:pt x="5766669" y="688625"/>
                  <a:pt x="5774415" y="684830"/>
                  <a:pt x="5776644" y="678131"/>
                </a:cubicBezTo>
                <a:lnTo>
                  <a:pt x="5797377" y="615755"/>
                </a:lnTo>
                <a:lnTo>
                  <a:pt x="5830816" y="706000"/>
                </a:lnTo>
                <a:cubicBezTo>
                  <a:pt x="5832711" y="711108"/>
                  <a:pt x="5838005" y="714558"/>
                  <a:pt x="5843913" y="714614"/>
                </a:cubicBezTo>
                <a:cubicBezTo>
                  <a:pt x="5849876" y="714731"/>
                  <a:pt x="5855227" y="711330"/>
                  <a:pt x="5857177" y="706203"/>
                </a:cubicBezTo>
                <a:lnTo>
                  <a:pt x="5899421" y="598730"/>
                </a:lnTo>
                <a:lnTo>
                  <a:pt x="5936093" y="701288"/>
                </a:lnTo>
                <a:cubicBezTo>
                  <a:pt x="5937710" y="705858"/>
                  <a:pt x="5942057" y="709192"/>
                  <a:pt x="5947296" y="709891"/>
                </a:cubicBezTo>
                <a:cubicBezTo>
                  <a:pt x="5954930" y="710915"/>
                  <a:pt x="5962008" y="706131"/>
                  <a:pt x="5963124" y="699210"/>
                </a:cubicBezTo>
                <a:lnTo>
                  <a:pt x="5990599" y="527588"/>
                </a:lnTo>
                <a:lnTo>
                  <a:pt x="6035519" y="870933"/>
                </a:lnTo>
                <a:cubicBezTo>
                  <a:pt x="6036355" y="877292"/>
                  <a:pt x="6042318" y="882076"/>
                  <a:pt x="6049341" y="882081"/>
                </a:cubicBezTo>
                <a:lnTo>
                  <a:pt x="6049674" y="882081"/>
                </a:lnTo>
                <a:cubicBezTo>
                  <a:pt x="6056808" y="881939"/>
                  <a:pt x="6062716" y="876872"/>
                  <a:pt x="6063218" y="870376"/>
                </a:cubicBezTo>
                <a:lnTo>
                  <a:pt x="6096155" y="467340"/>
                </a:lnTo>
                <a:lnTo>
                  <a:pt x="6118057" y="703111"/>
                </a:lnTo>
                <a:cubicBezTo>
                  <a:pt x="6118168" y="710109"/>
                  <a:pt x="6124467" y="715699"/>
                  <a:pt x="6132157" y="715602"/>
                </a:cubicBezTo>
                <a:cubicBezTo>
                  <a:pt x="6139905" y="715505"/>
                  <a:pt x="6146034" y="709755"/>
                  <a:pt x="6145923" y="702757"/>
                </a:cubicBezTo>
                <a:lnTo>
                  <a:pt x="6174570" y="236130"/>
                </a:lnTo>
                <a:lnTo>
                  <a:pt x="6208009" y="669669"/>
                </a:lnTo>
                <a:cubicBezTo>
                  <a:pt x="6208510" y="676200"/>
                  <a:pt x="6214417" y="681308"/>
                  <a:pt x="6221607" y="681475"/>
                </a:cubicBezTo>
                <a:cubicBezTo>
                  <a:pt x="6228741" y="681531"/>
                  <a:pt x="6234816" y="676727"/>
                  <a:pt x="6235763" y="670277"/>
                </a:cubicBezTo>
                <a:lnTo>
                  <a:pt x="6272657" y="380592"/>
                </a:lnTo>
                <a:lnTo>
                  <a:pt x="6314902" y="855732"/>
                </a:lnTo>
                <a:cubicBezTo>
                  <a:pt x="6315460" y="862309"/>
                  <a:pt x="6321534" y="867381"/>
                  <a:pt x="6328780" y="867386"/>
                </a:cubicBezTo>
                <a:cubicBezTo>
                  <a:pt x="6336025" y="867386"/>
                  <a:pt x="6342044" y="862370"/>
                  <a:pt x="6342657" y="855833"/>
                </a:cubicBezTo>
                <a:lnTo>
                  <a:pt x="6371860" y="543499"/>
                </a:lnTo>
                <a:lnTo>
                  <a:pt x="6410148" y="1020463"/>
                </a:lnTo>
                <a:cubicBezTo>
                  <a:pt x="6410649" y="1026984"/>
                  <a:pt x="6416557" y="1032076"/>
                  <a:pt x="6423747" y="1032218"/>
                </a:cubicBezTo>
                <a:lnTo>
                  <a:pt x="6424026" y="1032218"/>
                </a:lnTo>
                <a:cubicBezTo>
                  <a:pt x="6430769" y="1031808"/>
                  <a:pt x="6436231" y="1027035"/>
                  <a:pt x="6436900" y="1020919"/>
                </a:cubicBezTo>
                <a:lnTo>
                  <a:pt x="6476778" y="703139"/>
                </a:lnTo>
                <a:lnTo>
                  <a:pt x="6517102" y="1024464"/>
                </a:lnTo>
                <a:cubicBezTo>
                  <a:pt x="6517771" y="1030580"/>
                  <a:pt x="6523233" y="1035353"/>
                  <a:pt x="6529975" y="1035763"/>
                </a:cubicBezTo>
                <a:lnTo>
                  <a:pt x="6530255" y="1035763"/>
                </a:lnTo>
                <a:cubicBezTo>
                  <a:pt x="6537445" y="1035621"/>
                  <a:pt x="6543353" y="1030529"/>
                  <a:pt x="6543853" y="1024008"/>
                </a:cubicBezTo>
                <a:lnTo>
                  <a:pt x="6582141" y="547044"/>
                </a:lnTo>
                <a:lnTo>
                  <a:pt x="6611345" y="859378"/>
                </a:lnTo>
                <a:cubicBezTo>
                  <a:pt x="6611957" y="865915"/>
                  <a:pt x="6617977" y="870931"/>
                  <a:pt x="6625222" y="870931"/>
                </a:cubicBezTo>
                <a:cubicBezTo>
                  <a:pt x="6632467" y="870926"/>
                  <a:pt x="6638541" y="865854"/>
                  <a:pt x="6639099" y="859277"/>
                </a:cubicBezTo>
                <a:lnTo>
                  <a:pt x="6681344" y="384137"/>
                </a:lnTo>
                <a:lnTo>
                  <a:pt x="6718238" y="673822"/>
                </a:lnTo>
                <a:cubicBezTo>
                  <a:pt x="6719185" y="680272"/>
                  <a:pt x="6725261" y="685076"/>
                  <a:pt x="6732394" y="685020"/>
                </a:cubicBezTo>
                <a:cubicBezTo>
                  <a:pt x="6739584" y="684853"/>
                  <a:pt x="6745492" y="679745"/>
                  <a:pt x="6745992" y="673214"/>
                </a:cubicBezTo>
                <a:lnTo>
                  <a:pt x="6779432" y="239675"/>
                </a:lnTo>
                <a:lnTo>
                  <a:pt x="6808078" y="706302"/>
                </a:lnTo>
                <a:cubicBezTo>
                  <a:pt x="6807967" y="713300"/>
                  <a:pt x="6814097" y="719050"/>
                  <a:pt x="6821844" y="719147"/>
                </a:cubicBezTo>
                <a:cubicBezTo>
                  <a:pt x="6829534" y="719244"/>
                  <a:pt x="6835833" y="713654"/>
                  <a:pt x="6835944" y="706656"/>
                </a:cubicBezTo>
                <a:lnTo>
                  <a:pt x="6857847" y="470885"/>
                </a:lnTo>
                <a:lnTo>
                  <a:pt x="6890784" y="873921"/>
                </a:lnTo>
                <a:cubicBezTo>
                  <a:pt x="6891286" y="880417"/>
                  <a:pt x="6897194" y="885484"/>
                  <a:pt x="6904327" y="885626"/>
                </a:cubicBezTo>
                <a:lnTo>
                  <a:pt x="6904661" y="885626"/>
                </a:lnTo>
                <a:cubicBezTo>
                  <a:pt x="6911683" y="885621"/>
                  <a:pt x="6917647" y="880837"/>
                  <a:pt x="6918482" y="874478"/>
                </a:cubicBezTo>
                <a:lnTo>
                  <a:pt x="6963402" y="531133"/>
                </a:lnTo>
                <a:lnTo>
                  <a:pt x="6990877" y="702755"/>
                </a:lnTo>
                <a:cubicBezTo>
                  <a:pt x="6991993" y="709676"/>
                  <a:pt x="6999071" y="714460"/>
                  <a:pt x="7006705" y="713436"/>
                </a:cubicBezTo>
                <a:cubicBezTo>
                  <a:pt x="7011944" y="712737"/>
                  <a:pt x="7016292" y="709403"/>
                  <a:pt x="7017908" y="704833"/>
                </a:cubicBezTo>
                <a:lnTo>
                  <a:pt x="7054580" y="602275"/>
                </a:lnTo>
                <a:lnTo>
                  <a:pt x="7096824" y="709748"/>
                </a:lnTo>
                <a:cubicBezTo>
                  <a:pt x="7098775" y="714875"/>
                  <a:pt x="7104125" y="718276"/>
                  <a:pt x="7110088" y="718159"/>
                </a:cubicBezTo>
                <a:cubicBezTo>
                  <a:pt x="7115997" y="718103"/>
                  <a:pt x="7121291" y="714653"/>
                  <a:pt x="7123185" y="709545"/>
                </a:cubicBezTo>
                <a:lnTo>
                  <a:pt x="7156624" y="619300"/>
                </a:lnTo>
                <a:lnTo>
                  <a:pt x="7177357" y="681676"/>
                </a:lnTo>
                <a:cubicBezTo>
                  <a:pt x="7179586" y="688375"/>
                  <a:pt x="7187332" y="692170"/>
                  <a:pt x="7194745" y="690148"/>
                </a:cubicBezTo>
                <a:cubicBezTo>
                  <a:pt x="7199371" y="688881"/>
                  <a:pt x="7202937" y="685521"/>
                  <a:pt x="7204163" y="681270"/>
                </a:cubicBezTo>
                <a:lnTo>
                  <a:pt x="7255159" y="505038"/>
                </a:lnTo>
                <a:lnTo>
                  <a:pt x="7285254" y="770654"/>
                </a:lnTo>
                <a:cubicBezTo>
                  <a:pt x="7286034" y="777616"/>
                  <a:pt x="7292889" y="782683"/>
                  <a:pt x="7300524" y="781974"/>
                </a:cubicBezTo>
                <a:cubicBezTo>
                  <a:pt x="7306599" y="781411"/>
                  <a:pt x="7311615" y="777287"/>
                  <a:pt x="7312785" y="771819"/>
                </a:cubicBezTo>
                <a:lnTo>
                  <a:pt x="7349178" y="604961"/>
                </a:lnTo>
                <a:lnTo>
                  <a:pt x="7388190" y="709545"/>
                </a:lnTo>
                <a:cubicBezTo>
                  <a:pt x="7390642" y="716178"/>
                  <a:pt x="7398557" y="719745"/>
                  <a:pt x="7405858" y="717510"/>
                </a:cubicBezTo>
                <a:cubicBezTo>
                  <a:pt x="7411096" y="715904"/>
                  <a:pt x="7414774" y="711622"/>
                  <a:pt x="7415276" y="706606"/>
                </a:cubicBezTo>
                <a:lnTo>
                  <a:pt x="7441191" y="435670"/>
                </a:lnTo>
                <a:lnTo>
                  <a:pt x="7469056" y="834043"/>
                </a:lnTo>
                <a:cubicBezTo>
                  <a:pt x="7469503" y="840701"/>
                  <a:pt x="7475578" y="845885"/>
                  <a:pt x="7482934" y="845900"/>
                </a:cubicBezTo>
                <a:cubicBezTo>
                  <a:pt x="7490291" y="845915"/>
                  <a:pt x="7496422" y="840721"/>
                  <a:pt x="7496867" y="834043"/>
                </a:cubicBezTo>
                <a:lnTo>
                  <a:pt x="7537328" y="264807"/>
                </a:lnTo>
                <a:lnTo>
                  <a:pt x="7566643" y="981191"/>
                </a:lnTo>
                <a:cubicBezTo>
                  <a:pt x="7566922" y="987940"/>
                  <a:pt x="7572998" y="993302"/>
                  <a:pt x="7580409" y="993403"/>
                </a:cubicBezTo>
                <a:cubicBezTo>
                  <a:pt x="7587765" y="993388"/>
                  <a:pt x="7593841" y="988173"/>
                  <a:pt x="7594286" y="981495"/>
                </a:cubicBezTo>
                <a:lnTo>
                  <a:pt x="7637534" y="325663"/>
                </a:lnTo>
                <a:lnTo>
                  <a:pt x="7664118" y="706302"/>
                </a:lnTo>
                <a:cubicBezTo>
                  <a:pt x="7664620" y="712762"/>
                  <a:pt x="7670305" y="717865"/>
                  <a:pt x="7677439" y="718159"/>
                </a:cubicBezTo>
                <a:cubicBezTo>
                  <a:pt x="7684572" y="718483"/>
                  <a:pt x="7690814" y="713796"/>
                  <a:pt x="7691761" y="707366"/>
                </a:cubicBezTo>
                <a:lnTo>
                  <a:pt x="7720017" y="535085"/>
                </a:lnTo>
                <a:lnTo>
                  <a:pt x="7761816" y="784132"/>
                </a:lnTo>
                <a:cubicBezTo>
                  <a:pt x="7762874" y="790223"/>
                  <a:pt x="7768559" y="794753"/>
                  <a:pt x="7775358" y="794875"/>
                </a:cubicBezTo>
                <a:lnTo>
                  <a:pt x="7775637" y="794875"/>
                </a:lnTo>
                <a:cubicBezTo>
                  <a:pt x="7782270" y="794875"/>
                  <a:pt x="7787954" y="790639"/>
                  <a:pt x="7789291" y="784741"/>
                </a:cubicBezTo>
                <a:lnTo>
                  <a:pt x="7820502" y="632272"/>
                </a:lnTo>
                <a:lnTo>
                  <a:pt x="7850541" y="724746"/>
                </a:lnTo>
                <a:cubicBezTo>
                  <a:pt x="7852269" y="730112"/>
                  <a:pt x="7857730" y="733801"/>
                  <a:pt x="7863861" y="733816"/>
                </a:cubicBezTo>
                <a:cubicBezTo>
                  <a:pt x="7869991" y="733806"/>
                  <a:pt x="7875398" y="730143"/>
                  <a:pt x="7877181" y="724797"/>
                </a:cubicBezTo>
                <a:lnTo>
                  <a:pt x="7911958" y="620010"/>
                </a:lnTo>
                <a:lnTo>
                  <a:pt x="7947794" y="791125"/>
                </a:lnTo>
                <a:cubicBezTo>
                  <a:pt x="7949075" y="797094"/>
                  <a:pt x="7954872" y="801371"/>
                  <a:pt x="7961559" y="801259"/>
                </a:cubicBezTo>
                <a:cubicBezTo>
                  <a:pt x="7968303" y="801208"/>
                  <a:pt x="7974043" y="796800"/>
                  <a:pt x="7975213" y="790770"/>
                </a:cubicBezTo>
                <a:lnTo>
                  <a:pt x="8007761" y="620212"/>
                </a:lnTo>
                <a:lnTo>
                  <a:pt x="8038246" y="851372"/>
                </a:lnTo>
                <a:cubicBezTo>
                  <a:pt x="8038358" y="858370"/>
                  <a:pt x="8044711" y="863939"/>
                  <a:pt x="8052457" y="863812"/>
                </a:cubicBezTo>
                <a:cubicBezTo>
                  <a:pt x="8060149" y="863685"/>
                  <a:pt x="8066223" y="857914"/>
                  <a:pt x="8066112" y="850917"/>
                </a:cubicBezTo>
                <a:lnTo>
                  <a:pt x="8108355" y="386012"/>
                </a:lnTo>
                <a:lnTo>
                  <a:pt x="8149933" y="690848"/>
                </a:lnTo>
                <a:cubicBezTo>
                  <a:pt x="8150880" y="697789"/>
                  <a:pt x="8157847" y="702704"/>
                  <a:pt x="8165481" y="701823"/>
                </a:cubicBezTo>
                <a:cubicBezTo>
                  <a:pt x="8170943" y="701199"/>
                  <a:pt x="8175457" y="697734"/>
                  <a:pt x="8177074" y="692976"/>
                </a:cubicBezTo>
                <a:lnTo>
                  <a:pt x="8202710" y="616260"/>
                </a:lnTo>
                <a:lnTo>
                  <a:pt x="8243784" y="710305"/>
                </a:lnTo>
                <a:cubicBezTo>
                  <a:pt x="8246626" y="716801"/>
                  <a:pt x="8254763" y="719953"/>
                  <a:pt x="8261898" y="717353"/>
                </a:cubicBezTo>
                <a:cubicBezTo>
                  <a:pt x="8266579" y="715646"/>
                  <a:pt x="8269866" y="711764"/>
                  <a:pt x="8270536" y="707214"/>
                </a:cubicBezTo>
                <a:lnTo>
                  <a:pt x="8290321" y="562194"/>
                </a:lnTo>
                <a:lnTo>
                  <a:pt x="8338138" y="982204"/>
                </a:lnTo>
                <a:cubicBezTo>
                  <a:pt x="8337972" y="989202"/>
                  <a:pt x="8344102" y="994984"/>
                  <a:pt x="8351793" y="995126"/>
                </a:cubicBezTo>
                <a:cubicBezTo>
                  <a:pt x="8359484" y="995267"/>
                  <a:pt x="8365838" y="989709"/>
                  <a:pt x="8366004" y="982711"/>
                </a:cubicBezTo>
                <a:lnTo>
                  <a:pt x="8421735" y="635971"/>
                </a:lnTo>
                <a:lnTo>
                  <a:pt x="8438455" y="686642"/>
                </a:lnTo>
                <a:cubicBezTo>
                  <a:pt x="8440685" y="693336"/>
                  <a:pt x="8448487" y="697111"/>
                  <a:pt x="8455844" y="695078"/>
                </a:cubicBezTo>
                <a:cubicBezTo>
                  <a:pt x="8459745" y="694004"/>
                  <a:pt x="8462922" y="691440"/>
                  <a:pt x="8464539" y="688061"/>
                </a:cubicBezTo>
                <a:lnTo>
                  <a:pt x="8499203" y="617122"/>
                </a:lnTo>
                <a:lnTo>
                  <a:pt x="8524282" y="708937"/>
                </a:lnTo>
                <a:cubicBezTo>
                  <a:pt x="8526123" y="715732"/>
                  <a:pt x="8533646" y="719892"/>
                  <a:pt x="8541114" y="718230"/>
                </a:cubicBezTo>
                <a:cubicBezTo>
                  <a:pt x="8546967" y="716933"/>
                  <a:pt x="8551202" y="712393"/>
                  <a:pt x="8551703" y="706961"/>
                </a:cubicBezTo>
                <a:lnTo>
                  <a:pt x="8586089" y="336659"/>
                </a:lnTo>
                <a:lnTo>
                  <a:pt x="8619251" y="873921"/>
                </a:lnTo>
                <a:cubicBezTo>
                  <a:pt x="8619640" y="880589"/>
                  <a:pt x="8625659" y="885834"/>
                  <a:pt x="8633015" y="885879"/>
                </a:cubicBezTo>
                <a:cubicBezTo>
                  <a:pt x="8640317" y="885874"/>
                  <a:pt x="8646391" y="880782"/>
                  <a:pt x="8646949" y="874174"/>
                </a:cubicBezTo>
                <a:lnTo>
                  <a:pt x="8684010" y="417884"/>
                </a:lnTo>
                <a:lnTo>
                  <a:pt x="8714551" y="697080"/>
                </a:lnTo>
                <a:cubicBezTo>
                  <a:pt x="8715275" y="703566"/>
                  <a:pt x="8721238" y="708511"/>
                  <a:pt x="8728428" y="708532"/>
                </a:cubicBezTo>
                <a:cubicBezTo>
                  <a:pt x="8735618" y="708420"/>
                  <a:pt x="8741581" y="703358"/>
                  <a:pt x="8742137" y="696827"/>
                </a:cubicBezTo>
                <a:lnTo>
                  <a:pt x="8780314" y="255281"/>
                </a:lnTo>
                <a:lnTo>
                  <a:pt x="8804947" y="981495"/>
                </a:lnTo>
                <a:cubicBezTo>
                  <a:pt x="8804781" y="988493"/>
                  <a:pt x="8810855" y="994289"/>
                  <a:pt x="8818547" y="994442"/>
                </a:cubicBezTo>
                <a:cubicBezTo>
                  <a:pt x="8826293" y="994594"/>
                  <a:pt x="8832647" y="989050"/>
                  <a:pt x="8832813" y="982053"/>
                </a:cubicBezTo>
                <a:lnTo>
                  <a:pt x="8869485" y="551351"/>
                </a:lnTo>
                <a:lnTo>
                  <a:pt x="8900250" y="750183"/>
                </a:lnTo>
                <a:cubicBezTo>
                  <a:pt x="8901252" y="757120"/>
                  <a:pt x="8908275" y="761994"/>
                  <a:pt x="8915910" y="761067"/>
                </a:cubicBezTo>
                <a:cubicBezTo>
                  <a:pt x="8921595" y="760378"/>
                  <a:pt x="8926276" y="756552"/>
                  <a:pt x="8927613" y="751450"/>
                </a:cubicBezTo>
                <a:lnTo>
                  <a:pt x="8958879" y="636680"/>
                </a:lnTo>
                <a:lnTo>
                  <a:pt x="8984070" y="755047"/>
                </a:lnTo>
                <a:cubicBezTo>
                  <a:pt x="8985575" y="761913"/>
                  <a:pt x="8992876" y="766383"/>
                  <a:pt x="9000455" y="765030"/>
                </a:cubicBezTo>
                <a:cubicBezTo>
                  <a:pt x="9005248" y="764163"/>
                  <a:pt x="9009261" y="761042"/>
                  <a:pt x="9010878" y="756821"/>
                </a:cubicBezTo>
                <a:lnTo>
                  <a:pt x="9063041" y="621530"/>
                </a:lnTo>
                <a:lnTo>
                  <a:pt x="9084165" y="696573"/>
                </a:lnTo>
                <a:cubicBezTo>
                  <a:pt x="9086060" y="703348"/>
                  <a:pt x="9093694" y="707427"/>
                  <a:pt x="9101107" y="705684"/>
                </a:cubicBezTo>
                <a:cubicBezTo>
                  <a:pt x="9105510" y="704655"/>
                  <a:pt x="9109076" y="701747"/>
                  <a:pt x="9110693" y="697890"/>
                </a:cubicBezTo>
                <a:lnTo>
                  <a:pt x="9151600" y="599691"/>
                </a:lnTo>
                <a:lnTo>
                  <a:pt x="9200198" y="820564"/>
                </a:lnTo>
                <a:cubicBezTo>
                  <a:pt x="9201703" y="827431"/>
                  <a:pt x="9209003" y="831905"/>
                  <a:pt x="9216527" y="830562"/>
                </a:cubicBezTo>
                <a:cubicBezTo>
                  <a:pt x="9222380" y="829518"/>
                  <a:pt x="9226839" y="825216"/>
                  <a:pt x="9227673" y="819855"/>
                </a:cubicBezTo>
                <a:lnTo>
                  <a:pt x="9249966" y="677116"/>
                </a:lnTo>
                <a:lnTo>
                  <a:pt x="9283907" y="942073"/>
                </a:lnTo>
                <a:cubicBezTo>
                  <a:pt x="9284687" y="948366"/>
                  <a:pt x="9290483" y="953160"/>
                  <a:pt x="9297450" y="953322"/>
                </a:cubicBezTo>
                <a:cubicBezTo>
                  <a:pt x="9304305" y="953307"/>
                  <a:pt x="9310101" y="948807"/>
                  <a:pt x="9311216" y="942681"/>
                </a:cubicBezTo>
                <a:lnTo>
                  <a:pt x="9366168" y="636325"/>
                </a:lnTo>
                <a:lnTo>
                  <a:pt x="9388461" y="708988"/>
                </a:lnTo>
                <a:cubicBezTo>
                  <a:pt x="9390131" y="714369"/>
                  <a:pt x="9395538" y="718113"/>
                  <a:pt x="9401668" y="718210"/>
                </a:cubicBezTo>
                <a:cubicBezTo>
                  <a:pt x="9407855" y="718377"/>
                  <a:pt x="9413373" y="714733"/>
                  <a:pt x="9415155" y="709342"/>
                </a:cubicBezTo>
                <a:lnTo>
                  <a:pt x="9442018" y="631664"/>
                </a:lnTo>
                <a:lnTo>
                  <a:pt x="9456286" y="707670"/>
                </a:lnTo>
                <a:cubicBezTo>
                  <a:pt x="9457511" y="714576"/>
                  <a:pt x="9464701" y="719258"/>
                  <a:pt x="9472280" y="718128"/>
                </a:cubicBezTo>
                <a:cubicBezTo>
                  <a:pt x="9478411" y="717216"/>
                  <a:pt x="9483149" y="712722"/>
                  <a:pt x="9483872" y="707113"/>
                </a:cubicBezTo>
                <a:lnTo>
                  <a:pt x="9520266" y="446412"/>
                </a:lnTo>
                <a:lnTo>
                  <a:pt x="9580178" y="835056"/>
                </a:lnTo>
                <a:cubicBezTo>
                  <a:pt x="9581124" y="841218"/>
                  <a:pt x="9586865" y="845839"/>
                  <a:pt x="9593720" y="845951"/>
                </a:cubicBezTo>
                <a:lnTo>
                  <a:pt x="9593998" y="845951"/>
                </a:lnTo>
                <a:cubicBezTo>
                  <a:pt x="9600742" y="845946"/>
                  <a:pt x="9606539" y="841522"/>
                  <a:pt x="9607709" y="835462"/>
                </a:cubicBezTo>
                <a:lnTo>
                  <a:pt x="9640109" y="668571"/>
                </a:lnTo>
                <a:lnTo>
                  <a:pt x="9688709" y="1055846"/>
                </a:lnTo>
                <a:cubicBezTo>
                  <a:pt x="9689378" y="1061962"/>
                  <a:pt x="9694840" y="1066735"/>
                  <a:pt x="9701583" y="1067145"/>
                </a:cubicBezTo>
                <a:lnTo>
                  <a:pt x="9701862" y="1067145"/>
                </a:lnTo>
                <a:cubicBezTo>
                  <a:pt x="9709052" y="1067003"/>
                  <a:pt x="9714960" y="1061911"/>
                  <a:pt x="9715460" y="1055390"/>
                </a:cubicBezTo>
                <a:lnTo>
                  <a:pt x="9753748" y="578426"/>
                </a:lnTo>
                <a:lnTo>
                  <a:pt x="9782952" y="890760"/>
                </a:lnTo>
                <a:cubicBezTo>
                  <a:pt x="9783564" y="897297"/>
                  <a:pt x="9789584" y="902313"/>
                  <a:pt x="9796829" y="902313"/>
                </a:cubicBezTo>
                <a:cubicBezTo>
                  <a:pt x="9804074" y="902308"/>
                  <a:pt x="9810148" y="897236"/>
                  <a:pt x="9810707" y="890659"/>
                </a:cubicBezTo>
                <a:lnTo>
                  <a:pt x="9852951" y="415519"/>
                </a:lnTo>
                <a:lnTo>
                  <a:pt x="9889845" y="705204"/>
                </a:lnTo>
                <a:cubicBezTo>
                  <a:pt x="9890792" y="711654"/>
                  <a:pt x="9896868" y="716458"/>
                  <a:pt x="9904001" y="716402"/>
                </a:cubicBezTo>
                <a:cubicBezTo>
                  <a:pt x="9911191" y="716235"/>
                  <a:pt x="9917099" y="711127"/>
                  <a:pt x="9917600" y="704596"/>
                </a:cubicBezTo>
                <a:lnTo>
                  <a:pt x="9951039" y="271057"/>
                </a:lnTo>
                <a:lnTo>
                  <a:pt x="9979685" y="737684"/>
                </a:lnTo>
                <a:cubicBezTo>
                  <a:pt x="9979574" y="744682"/>
                  <a:pt x="9985704" y="750432"/>
                  <a:pt x="9993451" y="750529"/>
                </a:cubicBezTo>
                <a:cubicBezTo>
                  <a:pt x="10001141" y="750625"/>
                  <a:pt x="10007440" y="745036"/>
                  <a:pt x="10007551" y="738038"/>
                </a:cubicBezTo>
                <a:lnTo>
                  <a:pt x="10029454" y="502267"/>
                </a:lnTo>
                <a:lnTo>
                  <a:pt x="10062391" y="905303"/>
                </a:lnTo>
                <a:cubicBezTo>
                  <a:pt x="10062893" y="911799"/>
                  <a:pt x="10068801" y="916866"/>
                  <a:pt x="10075934" y="917008"/>
                </a:cubicBezTo>
                <a:lnTo>
                  <a:pt x="10076268" y="917008"/>
                </a:lnTo>
                <a:cubicBezTo>
                  <a:pt x="10083290" y="917003"/>
                  <a:pt x="10089254" y="912219"/>
                  <a:pt x="10090089" y="905860"/>
                </a:cubicBezTo>
                <a:lnTo>
                  <a:pt x="10135009" y="562515"/>
                </a:lnTo>
                <a:lnTo>
                  <a:pt x="10162484" y="734137"/>
                </a:lnTo>
                <a:cubicBezTo>
                  <a:pt x="10163600" y="741058"/>
                  <a:pt x="10170678" y="745842"/>
                  <a:pt x="10178313" y="744818"/>
                </a:cubicBezTo>
                <a:cubicBezTo>
                  <a:pt x="10183551" y="744119"/>
                  <a:pt x="10187899" y="740785"/>
                  <a:pt x="10189515" y="736215"/>
                </a:cubicBezTo>
                <a:lnTo>
                  <a:pt x="10226187" y="633657"/>
                </a:lnTo>
                <a:lnTo>
                  <a:pt x="10268431" y="741130"/>
                </a:lnTo>
                <a:cubicBezTo>
                  <a:pt x="10270382" y="746257"/>
                  <a:pt x="10275732" y="749658"/>
                  <a:pt x="10281695" y="749541"/>
                </a:cubicBezTo>
                <a:cubicBezTo>
                  <a:pt x="10287604" y="749485"/>
                  <a:pt x="10292898" y="746034"/>
                  <a:pt x="10294792" y="740927"/>
                </a:cubicBezTo>
                <a:lnTo>
                  <a:pt x="10328231" y="650682"/>
                </a:lnTo>
                <a:lnTo>
                  <a:pt x="10348965" y="713058"/>
                </a:lnTo>
                <a:cubicBezTo>
                  <a:pt x="10351193" y="719757"/>
                  <a:pt x="10358940" y="723551"/>
                  <a:pt x="10366352" y="721530"/>
                </a:cubicBezTo>
                <a:cubicBezTo>
                  <a:pt x="10370978" y="720263"/>
                  <a:pt x="10374544" y="716903"/>
                  <a:pt x="10375770" y="712652"/>
                </a:cubicBezTo>
                <a:lnTo>
                  <a:pt x="10426766" y="536420"/>
                </a:lnTo>
                <a:lnTo>
                  <a:pt x="10456861" y="802036"/>
                </a:lnTo>
                <a:cubicBezTo>
                  <a:pt x="10457641" y="808998"/>
                  <a:pt x="10464496" y="814065"/>
                  <a:pt x="10472131" y="813356"/>
                </a:cubicBezTo>
                <a:cubicBezTo>
                  <a:pt x="10478206" y="812793"/>
                  <a:pt x="10483222" y="808669"/>
                  <a:pt x="10484392" y="803201"/>
                </a:cubicBezTo>
                <a:lnTo>
                  <a:pt x="10520785" y="636342"/>
                </a:lnTo>
                <a:lnTo>
                  <a:pt x="10559797" y="740927"/>
                </a:lnTo>
                <a:cubicBezTo>
                  <a:pt x="10562249" y="747560"/>
                  <a:pt x="10570164" y="751127"/>
                  <a:pt x="10577465" y="748892"/>
                </a:cubicBezTo>
                <a:cubicBezTo>
                  <a:pt x="10582703" y="747286"/>
                  <a:pt x="10586381" y="743004"/>
                  <a:pt x="10586883" y="737988"/>
                </a:cubicBezTo>
                <a:lnTo>
                  <a:pt x="10612798" y="467051"/>
                </a:lnTo>
                <a:lnTo>
                  <a:pt x="10640664" y="865425"/>
                </a:lnTo>
                <a:cubicBezTo>
                  <a:pt x="10641110" y="872083"/>
                  <a:pt x="10647185" y="877267"/>
                  <a:pt x="10654541" y="877282"/>
                </a:cubicBezTo>
                <a:cubicBezTo>
                  <a:pt x="10661898" y="877297"/>
                  <a:pt x="10668029" y="872103"/>
                  <a:pt x="10668474" y="865425"/>
                </a:cubicBezTo>
                <a:lnTo>
                  <a:pt x="10708935" y="296189"/>
                </a:lnTo>
                <a:lnTo>
                  <a:pt x="10738251" y="1012573"/>
                </a:lnTo>
                <a:cubicBezTo>
                  <a:pt x="10738529" y="1019322"/>
                  <a:pt x="10744605" y="1024683"/>
                  <a:pt x="10752016" y="1024784"/>
                </a:cubicBezTo>
                <a:cubicBezTo>
                  <a:pt x="10759373" y="1024770"/>
                  <a:pt x="10765448" y="1019555"/>
                  <a:pt x="10765894" y="1012877"/>
                </a:cubicBezTo>
                <a:lnTo>
                  <a:pt x="10809141" y="357045"/>
                </a:lnTo>
                <a:lnTo>
                  <a:pt x="10835725" y="737684"/>
                </a:lnTo>
                <a:cubicBezTo>
                  <a:pt x="10836227" y="744144"/>
                  <a:pt x="10841912" y="749247"/>
                  <a:pt x="10849046" y="749541"/>
                </a:cubicBezTo>
                <a:cubicBezTo>
                  <a:pt x="10856179" y="749865"/>
                  <a:pt x="10862421" y="745178"/>
                  <a:pt x="10863368" y="738748"/>
                </a:cubicBezTo>
                <a:lnTo>
                  <a:pt x="10891624" y="566467"/>
                </a:lnTo>
                <a:lnTo>
                  <a:pt x="10933423" y="815514"/>
                </a:lnTo>
                <a:cubicBezTo>
                  <a:pt x="10934482" y="821605"/>
                  <a:pt x="10940166" y="826135"/>
                  <a:pt x="10946966" y="826257"/>
                </a:cubicBezTo>
                <a:lnTo>
                  <a:pt x="10947244" y="826257"/>
                </a:lnTo>
                <a:cubicBezTo>
                  <a:pt x="10953877" y="826257"/>
                  <a:pt x="10959561" y="822020"/>
                  <a:pt x="10960898" y="816122"/>
                </a:cubicBezTo>
                <a:lnTo>
                  <a:pt x="10992109" y="663654"/>
                </a:lnTo>
                <a:lnTo>
                  <a:pt x="11022148" y="756128"/>
                </a:lnTo>
                <a:cubicBezTo>
                  <a:pt x="11023876" y="761494"/>
                  <a:pt x="11029337" y="765183"/>
                  <a:pt x="11035468" y="765198"/>
                </a:cubicBezTo>
                <a:cubicBezTo>
                  <a:pt x="11041598" y="765188"/>
                  <a:pt x="11047005" y="761524"/>
                  <a:pt x="11048788" y="756179"/>
                </a:cubicBezTo>
                <a:lnTo>
                  <a:pt x="11083564" y="651391"/>
                </a:lnTo>
                <a:lnTo>
                  <a:pt x="11119401" y="822507"/>
                </a:lnTo>
                <a:cubicBezTo>
                  <a:pt x="11120682" y="828476"/>
                  <a:pt x="11126479" y="832752"/>
                  <a:pt x="11133166" y="832641"/>
                </a:cubicBezTo>
                <a:cubicBezTo>
                  <a:pt x="11139909" y="832590"/>
                  <a:pt x="11145650" y="828182"/>
                  <a:pt x="11146820" y="822152"/>
                </a:cubicBezTo>
                <a:lnTo>
                  <a:pt x="11179368" y="651594"/>
                </a:lnTo>
                <a:lnTo>
                  <a:pt x="11209853" y="882754"/>
                </a:lnTo>
                <a:cubicBezTo>
                  <a:pt x="11209965" y="889752"/>
                  <a:pt x="11216318" y="895321"/>
                  <a:pt x="11224064" y="895194"/>
                </a:cubicBezTo>
                <a:cubicBezTo>
                  <a:pt x="11231755" y="895067"/>
                  <a:pt x="11237831" y="889296"/>
                  <a:pt x="11237719" y="882299"/>
                </a:cubicBezTo>
                <a:lnTo>
                  <a:pt x="11279963" y="417394"/>
                </a:lnTo>
                <a:lnTo>
                  <a:pt x="11321540" y="722229"/>
                </a:lnTo>
                <a:cubicBezTo>
                  <a:pt x="11322487" y="729171"/>
                  <a:pt x="11329454" y="734086"/>
                  <a:pt x="11337088" y="733205"/>
                </a:cubicBezTo>
                <a:cubicBezTo>
                  <a:pt x="11342550" y="732581"/>
                  <a:pt x="11347064" y="729115"/>
                  <a:pt x="11348681" y="724357"/>
                </a:cubicBezTo>
                <a:lnTo>
                  <a:pt x="11374318" y="647642"/>
                </a:lnTo>
                <a:lnTo>
                  <a:pt x="11415391" y="741687"/>
                </a:lnTo>
                <a:cubicBezTo>
                  <a:pt x="11418234" y="748183"/>
                  <a:pt x="11426370" y="751334"/>
                  <a:pt x="11433505" y="748735"/>
                </a:cubicBezTo>
                <a:cubicBezTo>
                  <a:pt x="11438186" y="747028"/>
                  <a:pt x="11441474" y="743146"/>
                  <a:pt x="11442143" y="738596"/>
                </a:cubicBezTo>
                <a:lnTo>
                  <a:pt x="11461928" y="593576"/>
                </a:lnTo>
                <a:lnTo>
                  <a:pt x="11509745" y="1013586"/>
                </a:lnTo>
                <a:cubicBezTo>
                  <a:pt x="11509579" y="1020584"/>
                  <a:pt x="11515709" y="1026365"/>
                  <a:pt x="11523401" y="1026508"/>
                </a:cubicBezTo>
                <a:cubicBezTo>
                  <a:pt x="11531091" y="1026649"/>
                  <a:pt x="11537445" y="1021091"/>
                  <a:pt x="11537611" y="1014093"/>
                </a:cubicBezTo>
                <a:lnTo>
                  <a:pt x="11593343" y="667353"/>
                </a:lnTo>
                <a:lnTo>
                  <a:pt x="11610062" y="718024"/>
                </a:lnTo>
                <a:cubicBezTo>
                  <a:pt x="11612292" y="724718"/>
                  <a:pt x="11620094" y="728492"/>
                  <a:pt x="11627451" y="726460"/>
                </a:cubicBezTo>
                <a:cubicBezTo>
                  <a:pt x="11631352" y="725386"/>
                  <a:pt x="11634529" y="722822"/>
                  <a:pt x="11636146" y="719442"/>
                </a:cubicBezTo>
                <a:lnTo>
                  <a:pt x="11670811" y="648503"/>
                </a:lnTo>
                <a:lnTo>
                  <a:pt x="11695890" y="740319"/>
                </a:lnTo>
                <a:cubicBezTo>
                  <a:pt x="11697729" y="747114"/>
                  <a:pt x="11705253" y="751274"/>
                  <a:pt x="11712721" y="749612"/>
                </a:cubicBezTo>
                <a:cubicBezTo>
                  <a:pt x="11718573" y="748314"/>
                  <a:pt x="11722809" y="743775"/>
                  <a:pt x="11723310" y="738343"/>
                </a:cubicBezTo>
                <a:lnTo>
                  <a:pt x="11757696" y="368040"/>
                </a:lnTo>
                <a:lnTo>
                  <a:pt x="11790857" y="905303"/>
                </a:lnTo>
                <a:cubicBezTo>
                  <a:pt x="11791247" y="911971"/>
                  <a:pt x="11797266" y="917216"/>
                  <a:pt x="11804623" y="917261"/>
                </a:cubicBezTo>
                <a:cubicBezTo>
                  <a:pt x="11811924" y="917256"/>
                  <a:pt x="11817998" y="912164"/>
                  <a:pt x="11818556" y="905556"/>
                </a:cubicBezTo>
                <a:lnTo>
                  <a:pt x="11855617" y="449266"/>
                </a:lnTo>
                <a:lnTo>
                  <a:pt x="11886158" y="728462"/>
                </a:lnTo>
                <a:cubicBezTo>
                  <a:pt x="11886883" y="734947"/>
                  <a:pt x="11892845" y="739893"/>
                  <a:pt x="11900035" y="739913"/>
                </a:cubicBezTo>
                <a:cubicBezTo>
                  <a:pt x="11907225" y="739802"/>
                  <a:pt x="11913188" y="734740"/>
                  <a:pt x="11913745" y="728208"/>
                </a:cubicBezTo>
                <a:lnTo>
                  <a:pt x="11951922" y="286663"/>
                </a:lnTo>
                <a:lnTo>
                  <a:pt x="11976555" y="1012877"/>
                </a:lnTo>
                <a:cubicBezTo>
                  <a:pt x="11976388" y="1019875"/>
                  <a:pt x="11982462" y="1025671"/>
                  <a:pt x="11990154" y="1025823"/>
                </a:cubicBezTo>
                <a:cubicBezTo>
                  <a:pt x="11997901" y="1025976"/>
                  <a:pt x="12004254" y="1020432"/>
                  <a:pt x="12004421" y="1013435"/>
                </a:cubicBezTo>
                <a:lnTo>
                  <a:pt x="12041092" y="582733"/>
                </a:lnTo>
                <a:lnTo>
                  <a:pt x="12071857" y="781565"/>
                </a:lnTo>
                <a:cubicBezTo>
                  <a:pt x="12072859" y="788502"/>
                  <a:pt x="12079882" y="793376"/>
                  <a:pt x="12087517" y="792449"/>
                </a:cubicBezTo>
                <a:cubicBezTo>
                  <a:pt x="12093202" y="791759"/>
                  <a:pt x="12097883" y="787934"/>
                  <a:pt x="12099220" y="782832"/>
                </a:cubicBezTo>
                <a:lnTo>
                  <a:pt x="12130487" y="668062"/>
                </a:lnTo>
                <a:lnTo>
                  <a:pt x="12155677" y="786429"/>
                </a:lnTo>
                <a:cubicBezTo>
                  <a:pt x="12157182" y="793295"/>
                  <a:pt x="12164483" y="797764"/>
                  <a:pt x="12172062" y="796412"/>
                </a:cubicBezTo>
                <a:cubicBezTo>
                  <a:pt x="12176856" y="795545"/>
                  <a:pt x="12180868" y="792424"/>
                  <a:pt x="12182485" y="788203"/>
                </a:cubicBezTo>
                <a:lnTo>
                  <a:pt x="12234649" y="652912"/>
                </a:lnTo>
                <a:lnTo>
                  <a:pt x="12255772" y="727955"/>
                </a:lnTo>
                <a:cubicBezTo>
                  <a:pt x="12257667" y="734729"/>
                  <a:pt x="12265302" y="738809"/>
                  <a:pt x="12272714" y="737066"/>
                </a:cubicBezTo>
                <a:cubicBezTo>
                  <a:pt x="12277117" y="736037"/>
                  <a:pt x="12280683" y="733129"/>
                  <a:pt x="12282300" y="729272"/>
                </a:cubicBezTo>
                <a:lnTo>
                  <a:pt x="12323208" y="631073"/>
                </a:lnTo>
                <a:lnTo>
                  <a:pt x="12371806" y="851946"/>
                </a:lnTo>
                <a:cubicBezTo>
                  <a:pt x="12373311" y="858812"/>
                  <a:pt x="12380610" y="863287"/>
                  <a:pt x="12388134" y="861944"/>
                </a:cubicBezTo>
                <a:cubicBezTo>
                  <a:pt x="12393987" y="860900"/>
                  <a:pt x="12398446" y="856598"/>
                  <a:pt x="12399281" y="851237"/>
                </a:cubicBezTo>
                <a:lnTo>
                  <a:pt x="12421573" y="708498"/>
                </a:lnTo>
                <a:lnTo>
                  <a:pt x="12455515" y="973455"/>
                </a:lnTo>
                <a:cubicBezTo>
                  <a:pt x="12456294" y="979748"/>
                  <a:pt x="12462091" y="984542"/>
                  <a:pt x="12469058" y="984704"/>
                </a:cubicBezTo>
                <a:cubicBezTo>
                  <a:pt x="12475912" y="984689"/>
                  <a:pt x="12481708" y="980189"/>
                  <a:pt x="12482823" y="974063"/>
                </a:cubicBezTo>
                <a:lnTo>
                  <a:pt x="12537775" y="667707"/>
                </a:lnTo>
                <a:lnTo>
                  <a:pt x="12560068" y="740369"/>
                </a:lnTo>
                <a:cubicBezTo>
                  <a:pt x="12561738" y="745751"/>
                  <a:pt x="12567145" y="749495"/>
                  <a:pt x="12573276" y="749592"/>
                </a:cubicBezTo>
                <a:cubicBezTo>
                  <a:pt x="12579462" y="749759"/>
                  <a:pt x="12584980" y="746115"/>
                  <a:pt x="12586762" y="740724"/>
                </a:cubicBezTo>
                <a:lnTo>
                  <a:pt x="12613625" y="663046"/>
                </a:lnTo>
                <a:lnTo>
                  <a:pt x="12627893" y="739052"/>
                </a:lnTo>
                <a:cubicBezTo>
                  <a:pt x="12629119" y="745958"/>
                  <a:pt x="12636309" y="750640"/>
                  <a:pt x="12643887" y="749510"/>
                </a:cubicBezTo>
                <a:cubicBezTo>
                  <a:pt x="12650018" y="748598"/>
                  <a:pt x="12654756" y="744104"/>
                  <a:pt x="12655480" y="738495"/>
                </a:cubicBezTo>
                <a:lnTo>
                  <a:pt x="12691873" y="477794"/>
                </a:lnTo>
                <a:lnTo>
                  <a:pt x="12751785" y="866438"/>
                </a:lnTo>
                <a:cubicBezTo>
                  <a:pt x="12752731" y="872600"/>
                  <a:pt x="12758472" y="877221"/>
                  <a:pt x="12765327" y="877333"/>
                </a:cubicBezTo>
                <a:lnTo>
                  <a:pt x="12765606" y="877333"/>
                </a:lnTo>
                <a:cubicBezTo>
                  <a:pt x="12772349" y="877327"/>
                  <a:pt x="12778146" y="872904"/>
                  <a:pt x="12779316" y="866844"/>
                </a:cubicBezTo>
                <a:lnTo>
                  <a:pt x="12820947" y="652405"/>
                </a:lnTo>
                <a:lnTo>
                  <a:pt x="12864418" y="742042"/>
                </a:lnTo>
                <a:cubicBezTo>
                  <a:pt x="12867540" y="748436"/>
                  <a:pt x="12875788" y="751320"/>
                  <a:pt x="12882810" y="748482"/>
                </a:cubicBezTo>
                <a:cubicBezTo>
                  <a:pt x="12885987" y="747205"/>
                  <a:pt x="12888495" y="744910"/>
                  <a:pt x="12889888" y="742042"/>
                </a:cubicBezTo>
                <a:lnTo>
                  <a:pt x="12952419" y="614351"/>
                </a:lnTo>
                <a:cubicBezTo>
                  <a:pt x="12955986" y="608149"/>
                  <a:pt x="12953310" y="600498"/>
                  <a:pt x="12946511" y="597265"/>
                </a:cubicBezTo>
                <a:cubicBezTo>
                  <a:pt x="12939656" y="594032"/>
                  <a:pt x="12931241" y="596439"/>
                  <a:pt x="12927730" y="602641"/>
                </a:cubicBezTo>
                <a:cubicBezTo>
                  <a:pt x="12927395" y="603153"/>
                  <a:pt x="12927172" y="603675"/>
                  <a:pt x="12926949" y="604217"/>
                </a:cubicBezTo>
                <a:lnTo>
                  <a:pt x="12877683" y="705558"/>
                </a:lnTo>
                <a:lnTo>
                  <a:pt x="12828472" y="604217"/>
                </a:lnTo>
                <a:cubicBezTo>
                  <a:pt x="12825350" y="597812"/>
                  <a:pt x="12817158" y="594903"/>
                  <a:pt x="12810136" y="597721"/>
                </a:cubicBezTo>
                <a:cubicBezTo>
                  <a:pt x="12805844" y="599423"/>
                  <a:pt x="12802834" y="602945"/>
                  <a:pt x="12801999" y="607105"/>
                </a:cubicBezTo>
                <a:lnTo>
                  <a:pt x="12767724" y="783794"/>
                </a:lnTo>
                <a:lnTo>
                  <a:pt x="12705583" y="380556"/>
                </a:lnTo>
                <a:cubicBezTo>
                  <a:pt x="12704635" y="374278"/>
                  <a:pt x="12698728" y="369601"/>
                  <a:pt x="12691761" y="369611"/>
                </a:cubicBezTo>
                <a:cubicBezTo>
                  <a:pt x="12684795" y="369682"/>
                  <a:pt x="12678887" y="374410"/>
                  <a:pt x="12677996" y="380708"/>
                </a:cubicBezTo>
                <a:lnTo>
                  <a:pt x="12640209" y="651088"/>
                </a:lnTo>
                <a:lnTo>
                  <a:pt x="12631961" y="607207"/>
                </a:lnTo>
                <a:cubicBezTo>
                  <a:pt x="12630680" y="600311"/>
                  <a:pt x="12623490" y="595669"/>
                  <a:pt x="12615911" y="596839"/>
                </a:cubicBezTo>
                <a:cubicBezTo>
                  <a:pt x="12610727" y="597635"/>
                  <a:pt x="12606491" y="600994"/>
                  <a:pt x="12604931" y="605535"/>
                </a:cubicBezTo>
                <a:lnTo>
                  <a:pt x="12574836" y="692688"/>
                </a:lnTo>
                <a:lnTo>
                  <a:pt x="12547973" y="605889"/>
                </a:lnTo>
                <a:cubicBezTo>
                  <a:pt x="12546247" y="600158"/>
                  <a:pt x="12540339" y="596312"/>
                  <a:pt x="12533817" y="596667"/>
                </a:cubicBezTo>
                <a:cubicBezTo>
                  <a:pt x="12527297" y="597017"/>
                  <a:pt x="12521891" y="601435"/>
                  <a:pt x="12520832" y="607308"/>
                </a:cubicBezTo>
                <a:lnTo>
                  <a:pt x="12471844" y="880626"/>
                </a:lnTo>
                <a:lnTo>
                  <a:pt x="12436900" y="607865"/>
                </a:lnTo>
                <a:cubicBezTo>
                  <a:pt x="12436064" y="601527"/>
                  <a:pt x="12430213" y="596728"/>
                  <a:pt x="12423190" y="596667"/>
                </a:cubicBezTo>
                <a:cubicBezTo>
                  <a:pt x="12416279" y="596682"/>
                  <a:pt x="12410372" y="601323"/>
                  <a:pt x="12409424" y="607561"/>
                </a:cubicBezTo>
                <a:lnTo>
                  <a:pt x="12383620" y="774167"/>
                </a:lnTo>
                <a:lnTo>
                  <a:pt x="12341598" y="583037"/>
                </a:lnTo>
                <a:cubicBezTo>
                  <a:pt x="12340093" y="576176"/>
                  <a:pt x="12332794" y="571711"/>
                  <a:pt x="12325213" y="573075"/>
                </a:cubicBezTo>
                <a:cubicBezTo>
                  <a:pt x="12320533" y="573926"/>
                  <a:pt x="12316630" y="576921"/>
                  <a:pt x="12314904" y="581010"/>
                </a:cubicBezTo>
                <a:lnTo>
                  <a:pt x="12272380" y="683010"/>
                </a:lnTo>
                <a:lnTo>
                  <a:pt x="12250199" y="606345"/>
                </a:lnTo>
                <a:cubicBezTo>
                  <a:pt x="12248303" y="599565"/>
                  <a:pt x="12240725" y="595481"/>
                  <a:pt x="12233255" y="597214"/>
                </a:cubicBezTo>
                <a:cubicBezTo>
                  <a:pt x="12228741" y="598263"/>
                  <a:pt x="12225119" y="601293"/>
                  <a:pt x="12223558" y="605281"/>
                </a:cubicBezTo>
                <a:lnTo>
                  <a:pt x="12173400" y="735860"/>
                </a:lnTo>
                <a:lnTo>
                  <a:pt x="12145980" y="607054"/>
                </a:lnTo>
                <a:cubicBezTo>
                  <a:pt x="12144699" y="601257"/>
                  <a:pt x="12139181" y="597042"/>
                  <a:pt x="12132659" y="596920"/>
                </a:cubicBezTo>
                <a:lnTo>
                  <a:pt x="12132326" y="596920"/>
                </a:lnTo>
                <a:cubicBezTo>
                  <a:pt x="12125917" y="596915"/>
                  <a:pt x="12120343" y="600888"/>
                  <a:pt x="12118782" y="606548"/>
                </a:cubicBezTo>
                <a:lnTo>
                  <a:pt x="12089579" y="713717"/>
                </a:lnTo>
                <a:lnTo>
                  <a:pt x="12050846" y="464518"/>
                </a:lnTo>
                <a:cubicBezTo>
                  <a:pt x="12050623" y="457520"/>
                  <a:pt x="12044158" y="452033"/>
                  <a:pt x="12036466" y="452255"/>
                </a:cubicBezTo>
                <a:cubicBezTo>
                  <a:pt x="12028776" y="452478"/>
                  <a:pt x="12022757" y="458331"/>
                  <a:pt x="12022980" y="465328"/>
                </a:cubicBezTo>
                <a:lnTo>
                  <a:pt x="11996340" y="778120"/>
                </a:lnTo>
                <a:lnTo>
                  <a:pt x="11972042" y="54034"/>
                </a:lnTo>
                <a:cubicBezTo>
                  <a:pt x="11971818" y="47299"/>
                  <a:pt x="11965855" y="41903"/>
                  <a:pt x="11958442" y="41771"/>
                </a:cubicBezTo>
                <a:lnTo>
                  <a:pt x="11958109" y="41771"/>
                </a:lnTo>
                <a:cubicBezTo>
                  <a:pt x="11950863" y="41776"/>
                  <a:pt x="11944788" y="46848"/>
                  <a:pt x="11944231" y="53426"/>
                </a:cubicBezTo>
                <a:lnTo>
                  <a:pt x="11898418" y="584000"/>
                </a:lnTo>
                <a:lnTo>
                  <a:pt x="11867433" y="300800"/>
                </a:lnTo>
                <a:cubicBezTo>
                  <a:pt x="11866708" y="294314"/>
                  <a:pt x="11860746" y="289369"/>
                  <a:pt x="11853556" y="289349"/>
                </a:cubicBezTo>
                <a:cubicBezTo>
                  <a:pt x="11846310" y="289434"/>
                  <a:pt x="11840347" y="294542"/>
                  <a:pt x="11839846" y="301104"/>
                </a:cubicBezTo>
                <a:lnTo>
                  <a:pt x="11806796" y="708447"/>
                </a:lnTo>
                <a:lnTo>
                  <a:pt x="11774694" y="186081"/>
                </a:lnTo>
                <a:cubicBezTo>
                  <a:pt x="11774249" y="179454"/>
                  <a:pt x="11768286" y="174245"/>
                  <a:pt x="11760985" y="174123"/>
                </a:cubicBezTo>
                <a:cubicBezTo>
                  <a:pt x="11753739" y="174103"/>
                  <a:pt x="11747665" y="179155"/>
                  <a:pt x="11747108" y="185727"/>
                </a:cubicBezTo>
                <a:lnTo>
                  <a:pt x="11703080" y="659397"/>
                </a:lnTo>
                <a:lnTo>
                  <a:pt x="11688533" y="606092"/>
                </a:lnTo>
                <a:cubicBezTo>
                  <a:pt x="11687084" y="600832"/>
                  <a:pt x="11682125" y="596986"/>
                  <a:pt x="11676217" y="596515"/>
                </a:cubicBezTo>
                <a:cubicBezTo>
                  <a:pt x="11670253" y="596024"/>
                  <a:pt x="11664680" y="599043"/>
                  <a:pt x="11662283" y="604014"/>
                </a:cubicBezTo>
                <a:lnTo>
                  <a:pt x="11626337" y="677791"/>
                </a:lnTo>
                <a:lnTo>
                  <a:pt x="11602372" y="605484"/>
                </a:lnTo>
                <a:cubicBezTo>
                  <a:pt x="11600144" y="598780"/>
                  <a:pt x="11592396" y="594969"/>
                  <a:pt x="11585039" y="596971"/>
                </a:cubicBezTo>
                <a:cubicBezTo>
                  <a:pt x="11579856" y="598385"/>
                  <a:pt x="11576011" y="602418"/>
                  <a:pt x="11575230" y="607308"/>
                </a:cubicBezTo>
                <a:lnTo>
                  <a:pt x="11525685" y="910370"/>
                </a:lnTo>
                <a:lnTo>
                  <a:pt x="11476696" y="480377"/>
                </a:lnTo>
                <a:cubicBezTo>
                  <a:pt x="11475973" y="473978"/>
                  <a:pt x="11470065" y="469093"/>
                  <a:pt x="11462987" y="469028"/>
                </a:cubicBezTo>
                <a:cubicBezTo>
                  <a:pt x="11455965" y="469028"/>
                  <a:pt x="11450057" y="473785"/>
                  <a:pt x="11449165" y="480124"/>
                </a:cubicBezTo>
                <a:lnTo>
                  <a:pt x="11420965" y="686506"/>
                </a:lnTo>
                <a:lnTo>
                  <a:pt x="11385297" y="604774"/>
                </a:lnTo>
                <a:cubicBezTo>
                  <a:pt x="11383122" y="599748"/>
                  <a:pt x="11377661" y="596525"/>
                  <a:pt x="11371753" y="596768"/>
                </a:cubicBezTo>
                <a:cubicBezTo>
                  <a:pt x="11365846" y="597017"/>
                  <a:pt x="11360719" y="600604"/>
                  <a:pt x="11358992" y="605737"/>
                </a:cubicBezTo>
                <a:lnTo>
                  <a:pt x="11340879" y="660006"/>
                </a:lnTo>
                <a:lnTo>
                  <a:pt x="11290720" y="292743"/>
                </a:lnTo>
                <a:cubicBezTo>
                  <a:pt x="11290553" y="285746"/>
                  <a:pt x="11284199" y="280188"/>
                  <a:pt x="11276508" y="280329"/>
                </a:cubicBezTo>
                <a:cubicBezTo>
                  <a:pt x="11268816" y="280471"/>
                  <a:pt x="11262687" y="286253"/>
                  <a:pt x="11262854" y="293250"/>
                </a:cubicBezTo>
                <a:lnTo>
                  <a:pt x="11220832" y="755723"/>
                </a:lnTo>
                <a:lnTo>
                  <a:pt x="11195363" y="563174"/>
                </a:lnTo>
                <a:cubicBezTo>
                  <a:pt x="11194415" y="556231"/>
                  <a:pt x="11187393" y="551322"/>
                  <a:pt x="11179757" y="552203"/>
                </a:cubicBezTo>
                <a:cubicBezTo>
                  <a:pt x="11173739" y="552903"/>
                  <a:pt x="11168890" y="557078"/>
                  <a:pt x="11167832" y="562515"/>
                </a:cubicBezTo>
                <a:lnTo>
                  <a:pt x="11132106" y="749592"/>
                </a:lnTo>
                <a:lnTo>
                  <a:pt x="11099951" y="596109"/>
                </a:lnTo>
                <a:cubicBezTo>
                  <a:pt x="11098501" y="589239"/>
                  <a:pt x="11091200" y="584729"/>
                  <a:pt x="11083676" y="586041"/>
                </a:cubicBezTo>
                <a:cubicBezTo>
                  <a:pt x="11078549" y="586928"/>
                  <a:pt x="11074425" y="590323"/>
                  <a:pt x="11072920" y="594843"/>
                </a:cubicBezTo>
                <a:lnTo>
                  <a:pt x="11035245" y="708396"/>
                </a:lnTo>
                <a:lnTo>
                  <a:pt x="11001806" y="606041"/>
                </a:lnTo>
                <a:cubicBezTo>
                  <a:pt x="11000022" y="600381"/>
                  <a:pt x="10994170" y="596606"/>
                  <a:pt x="10987706" y="596971"/>
                </a:cubicBezTo>
                <a:cubicBezTo>
                  <a:pt x="10981353" y="597265"/>
                  <a:pt x="10976003" y="601435"/>
                  <a:pt x="10974720" y="607105"/>
                </a:cubicBezTo>
                <a:lnTo>
                  <a:pt x="10947970" y="737937"/>
                </a:lnTo>
                <a:lnTo>
                  <a:pt x="10904610" y="479769"/>
                </a:lnTo>
                <a:cubicBezTo>
                  <a:pt x="10903552" y="473593"/>
                  <a:pt x="10897699" y="469032"/>
                  <a:pt x="10890845" y="469028"/>
                </a:cubicBezTo>
                <a:cubicBezTo>
                  <a:pt x="10883934" y="469053"/>
                  <a:pt x="10878137" y="473634"/>
                  <a:pt x="10877079" y="479820"/>
                </a:cubicBezTo>
                <a:lnTo>
                  <a:pt x="10854786" y="617087"/>
                </a:lnTo>
                <a:lnTo>
                  <a:pt x="10822238" y="150916"/>
                </a:lnTo>
                <a:cubicBezTo>
                  <a:pt x="10821792" y="144258"/>
                  <a:pt x="10815718" y="139074"/>
                  <a:pt x="10808361" y="139059"/>
                </a:cubicBezTo>
                <a:cubicBezTo>
                  <a:pt x="10801004" y="139074"/>
                  <a:pt x="10794929" y="144288"/>
                  <a:pt x="10794484" y="150967"/>
                </a:cubicBezTo>
                <a:lnTo>
                  <a:pt x="10754914" y="751416"/>
                </a:lnTo>
                <a:lnTo>
                  <a:pt x="10726101" y="47092"/>
                </a:lnTo>
                <a:cubicBezTo>
                  <a:pt x="10725822" y="40352"/>
                  <a:pt x="10719747" y="35006"/>
                  <a:pt x="10712336" y="34931"/>
                </a:cubicBezTo>
                <a:cubicBezTo>
                  <a:pt x="10704867" y="34758"/>
                  <a:pt x="10698625" y="40013"/>
                  <a:pt x="10698235" y="46788"/>
                </a:cubicBezTo>
                <a:lnTo>
                  <a:pt x="10654206" y="666339"/>
                </a:lnTo>
                <a:lnTo>
                  <a:pt x="10628961" y="297253"/>
                </a:lnTo>
                <a:cubicBezTo>
                  <a:pt x="10628515" y="290625"/>
                  <a:pt x="10622495" y="285437"/>
                  <a:pt x="10615194" y="285346"/>
                </a:cubicBezTo>
                <a:cubicBezTo>
                  <a:pt x="10607950" y="285351"/>
                  <a:pt x="10601931" y="290392"/>
                  <a:pt x="10601317" y="296949"/>
                </a:cubicBezTo>
                <a:lnTo>
                  <a:pt x="10565091" y="676018"/>
                </a:lnTo>
                <a:lnTo>
                  <a:pt x="10530650" y="583695"/>
                </a:lnTo>
                <a:cubicBezTo>
                  <a:pt x="10528197" y="577073"/>
                  <a:pt x="10520284" y="573525"/>
                  <a:pt x="10512983" y="575775"/>
                </a:cubicBezTo>
                <a:cubicBezTo>
                  <a:pt x="10508245" y="577230"/>
                  <a:pt x="10504734" y="580868"/>
                  <a:pt x="10503786" y="585317"/>
                </a:cubicBezTo>
                <a:lnTo>
                  <a:pt x="10475308" y="715895"/>
                </a:lnTo>
                <a:lnTo>
                  <a:pt x="10446884" y="464923"/>
                </a:lnTo>
                <a:cubicBezTo>
                  <a:pt x="10446160" y="457961"/>
                  <a:pt x="10439306" y="452864"/>
                  <a:pt x="10431669" y="453538"/>
                </a:cubicBezTo>
                <a:cubicBezTo>
                  <a:pt x="10425818" y="454049"/>
                  <a:pt x="10420969" y="457834"/>
                  <a:pt x="10419521" y="462998"/>
                </a:cubicBezTo>
                <a:lnTo>
                  <a:pt x="10361615" y="663198"/>
                </a:lnTo>
                <a:lnTo>
                  <a:pt x="10342555" y="605839"/>
                </a:lnTo>
                <a:cubicBezTo>
                  <a:pt x="10340771" y="600574"/>
                  <a:pt x="10335532" y="596931"/>
                  <a:pt x="10329458" y="596819"/>
                </a:cubicBezTo>
                <a:cubicBezTo>
                  <a:pt x="10323383" y="596677"/>
                  <a:pt x="10317921" y="600179"/>
                  <a:pt x="10316026" y="605433"/>
                </a:cubicBezTo>
                <a:lnTo>
                  <a:pt x="10281361" y="698667"/>
                </a:lnTo>
                <a:lnTo>
                  <a:pt x="10238894" y="590536"/>
                </a:lnTo>
                <a:cubicBezTo>
                  <a:pt x="10236887" y="585499"/>
                  <a:pt x="10231649" y="582145"/>
                  <a:pt x="10225741" y="582124"/>
                </a:cubicBezTo>
                <a:cubicBezTo>
                  <a:pt x="10219777" y="582200"/>
                  <a:pt x="10214483" y="585722"/>
                  <a:pt x="10212643" y="590891"/>
                </a:cubicBezTo>
                <a:lnTo>
                  <a:pt x="10181769" y="677031"/>
                </a:lnTo>
                <a:lnTo>
                  <a:pt x="10147772" y="464214"/>
                </a:lnTo>
                <a:cubicBezTo>
                  <a:pt x="10146769" y="457986"/>
                  <a:pt x="10140862" y="453375"/>
                  <a:pt x="10133951" y="453370"/>
                </a:cubicBezTo>
                <a:cubicBezTo>
                  <a:pt x="10126984" y="453476"/>
                  <a:pt x="10121132" y="458260"/>
                  <a:pt x="10120297" y="464568"/>
                </a:cubicBezTo>
                <a:lnTo>
                  <a:pt x="10079947" y="772799"/>
                </a:lnTo>
                <a:lnTo>
                  <a:pt x="10044724" y="341489"/>
                </a:lnTo>
                <a:cubicBezTo>
                  <a:pt x="10044222" y="334891"/>
                  <a:pt x="10038204" y="329769"/>
                  <a:pt x="10030902" y="329733"/>
                </a:cubicBezTo>
                <a:cubicBezTo>
                  <a:pt x="10023658" y="329713"/>
                  <a:pt x="10017582" y="334765"/>
                  <a:pt x="10017025" y="341337"/>
                </a:cubicBezTo>
                <a:lnTo>
                  <a:pt x="9997073" y="556231"/>
                </a:lnTo>
                <a:lnTo>
                  <a:pt x="9967090" y="68677"/>
                </a:lnTo>
                <a:cubicBezTo>
                  <a:pt x="9967090" y="61680"/>
                  <a:pt x="9960848" y="56010"/>
                  <a:pt x="9953157" y="56010"/>
                </a:cubicBezTo>
                <a:cubicBezTo>
                  <a:pt x="9945466" y="56010"/>
                  <a:pt x="9939225" y="61680"/>
                  <a:pt x="9939225" y="68677"/>
                </a:cubicBezTo>
                <a:lnTo>
                  <a:pt x="9900880" y="566923"/>
                </a:lnTo>
                <a:lnTo>
                  <a:pt x="9864989" y="284839"/>
                </a:lnTo>
                <a:cubicBezTo>
                  <a:pt x="9864153" y="278454"/>
                  <a:pt x="9858190" y="273646"/>
                  <a:pt x="9851112" y="273641"/>
                </a:cubicBezTo>
                <a:cubicBezTo>
                  <a:pt x="9843922" y="273752"/>
                  <a:pt x="9838014" y="278794"/>
                  <a:pt x="9837458" y="285295"/>
                </a:cubicBezTo>
                <a:lnTo>
                  <a:pt x="9797275" y="736721"/>
                </a:lnTo>
                <a:lnTo>
                  <a:pt x="9767347" y="416786"/>
                </a:lnTo>
                <a:cubicBezTo>
                  <a:pt x="9766733" y="410229"/>
                  <a:pt x="9760715" y="405187"/>
                  <a:pt x="9753470" y="405182"/>
                </a:cubicBezTo>
                <a:cubicBezTo>
                  <a:pt x="9746168" y="405218"/>
                  <a:pt x="9740151" y="410341"/>
                  <a:pt x="9739648" y="416938"/>
                </a:cubicBezTo>
                <a:lnTo>
                  <a:pt x="9699354" y="918578"/>
                </a:lnTo>
                <a:lnTo>
                  <a:pt x="9655828" y="571484"/>
                </a:lnTo>
                <a:cubicBezTo>
                  <a:pt x="9654936" y="564537"/>
                  <a:pt x="9648025" y="559561"/>
                  <a:pt x="9640389" y="560371"/>
                </a:cubicBezTo>
                <a:lnTo>
                  <a:pt x="9639748" y="560630"/>
                </a:lnTo>
                <a:lnTo>
                  <a:pt x="9639748" y="566315"/>
                </a:lnTo>
                <a:lnTo>
                  <a:pt x="9638528" y="566339"/>
                </a:lnTo>
                <a:cubicBezTo>
                  <a:pt x="9634237" y="568041"/>
                  <a:pt x="9631227" y="571563"/>
                  <a:pt x="9630392" y="575724"/>
                </a:cubicBezTo>
                <a:lnTo>
                  <a:pt x="9596117" y="752412"/>
                </a:lnTo>
                <a:lnTo>
                  <a:pt x="9533976" y="349174"/>
                </a:lnTo>
                <a:cubicBezTo>
                  <a:pt x="9533028" y="342896"/>
                  <a:pt x="9527120" y="338219"/>
                  <a:pt x="9520154" y="338229"/>
                </a:cubicBezTo>
                <a:cubicBezTo>
                  <a:pt x="9513188" y="338300"/>
                  <a:pt x="9507280" y="343028"/>
                  <a:pt x="9506389" y="349326"/>
                </a:cubicBezTo>
                <a:lnTo>
                  <a:pt x="9468602" y="619706"/>
                </a:lnTo>
                <a:lnTo>
                  <a:pt x="9460354" y="575825"/>
                </a:lnTo>
                <a:cubicBezTo>
                  <a:pt x="9459072" y="568929"/>
                  <a:pt x="9451883" y="564287"/>
                  <a:pt x="9444304" y="565458"/>
                </a:cubicBezTo>
                <a:cubicBezTo>
                  <a:pt x="9439120" y="566253"/>
                  <a:pt x="9434884" y="569612"/>
                  <a:pt x="9433323" y="574153"/>
                </a:cubicBezTo>
                <a:lnTo>
                  <a:pt x="9403229" y="661306"/>
                </a:lnTo>
                <a:lnTo>
                  <a:pt x="9376366" y="574507"/>
                </a:lnTo>
                <a:cubicBezTo>
                  <a:pt x="9374639" y="568777"/>
                  <a:pt x="9368732" y="564930"/>
                  <a:pt x="9362210" y="565285"/>
                </a:cubicBezTo>
                <a:cubicBezTo>
                  <a:pt x="9355689" y="565635"/>
                  <a:pt x="9350283" y="570053"/>
                  <a:pt x="9349225" y="575926"/>
                </a:cubicBezTo>
                <a:lnTo>
                  <a:pt x="9300237" y="849244"/>
                </a:lnTo>
                <a:lnTo>
                  <a:pt x="9265293" y="576483"/>
                </a:lnTo>
                <a:cubicBezTo>
                  <a:pt x="9264457" y="570145"/>
                  <a:pt x="9258605" y="565346"/>
                  <a:pt x="9251583" y="565285"/>
                </a:cubicBezTo>
                <a:cubicBezTo>
                  <a:pt x="9244672" y="565301"/>
                  <a:pt x="9238764" y="569942"/>
                  <a:pt x="9237817" y="576179"/>
                </a:cubicBezTo>
                <a:lnTo>
                  <a:pt x="9212013" y="742785"/>
                </a:lnTo>
                <a:lnTo>
                  <a:pt x="9169991" y="551655"/>
                </a:lnTo>
                <a:cubicBezTo>
                  <a:pt x="9168486" y="544794"/>
                  <a:pt x="9161186" y="540330"/>
                  <a:pt x="9153606" y="541693"/>
                </a:cubicBezTo>
                <a:cubicBezTo>
                  <a:pt x="9148925" y="542544"/>
                  <a:pt x="9145023" y="545539"/>
                  <a:pt x="9143296" y="549628"/>
                </a:cubicBezTo>
                <a:lnTo>
                  <a:pt x="9100772" y="651628"/>
                </a:lnTo>
                <a:lnTo>
                  <a:pt x="9078591" y="574963"/>
                </a:lnTo>
                <a:cubicBezTo>
                  <a:pt x="9076696" y="568183"/>
                  <a:pt x="9069117" y="564099"/>
                  <a:pt x="9061648" y="565833"/>
                </a:cubicBezTo>
                <a:cubicBezTo>
                  <a:pt x="9057134" y="566882"/>
                  <a:pt x="9053512" y="569911"/>
                  <a:pt x="9051951" y="573899"/>
                </a:cubicBezTo>
                <a:lnTo>
                  <a:pt x="9001793" y="704478"/>
                </a:lnTo>
                <a:lnTo>
                  <a:pt x="8974373" y="575673"/>
                </a:lnTo>
                <a:cubicBezTo>
                  <a:pt x="8973091" y="569876"/>
                  <a:pt x="8967574" y="565660"/>
                  <a:pt x="8961052" y="565538"/>
                </a:cubicBezTo>
                <a:lnTo>
                  <a:pt x="8960719" y="565538"/>
                </a:lnTo>
                <a:cubicBezTo>
                  <a:pt x="8954309" y="565534"/>
                  <a:pt x="8948736" y="569506"/>
                  <a:pt x="8947175" y="575166"/>
                </a:cubicBezTo>
                <a:lnTo>
                  <a:pt x="8917971" y="682335"/>
                </a:lnTo>
                <a:lnTo>
                  <a:pt x="8879238" y="433136"/>
                </a:lnTo>
                <a:cubicBezTo>
                  <a:pt x="8879015" y="426138"/>
                  <a:pt x="8872551" y="420651"/>
                  <a:pt x="8864859" y="420874"/>
                </a:cubicBezTo>
                <a:cubicBezTo>
                  <a:pt x="8857168" y="421096"/>
                  <a:pt x="8851150" y="426949"/>
                  <a:pt x="8851372" y="433946"/>
                </a:cubicBezTo>
                <a:lnTo>
                  <a:pt x="8824732" y="746738"/>
                </a:lnTo>
                <a:lnTo>
                  <a:pt x="8800434" y="22652"/>
                </a:lnTo>
                <a:cubicBezTo>
                  <a:pt x="8800211" y="15917"/>
                  <a:pt x="8794247" y="10521"/>
                  <a:pt x="8786835" y="10389"/>
                </a:cubicBezTo>
                <a:lnTo>
                  <a:pt x="8786501" y="10389"/>
                </a:lnTo>
                <a:cubicBezTo>
                  <a:pt x="8779256" y="10394"/>
                  <a:pt x="8773181" y="15466"/>
                  <a:pt x="8772624" y="22044"/>
                </a:cubicBezTo>
                <a:lnTo>
                  <a:pt x="8726811" y="552618"/>
                </a:lnTo>
                <a:lnTo>
                  <a:pt x="8695826" y="269418"/>
                </a:lnTo>
                <a:cubicBezTo>
                  <a:pt x="8695101" y="262932"/>
                  <a:pt x="8689138" y="257987"/>
                  <a:pt x="8681949" y="257967"/>
                </a:cubicBezTo>
                <a:cubicBezTo>
                  <a:pt x="8674703" y="258053"/>
                  <a:pt x="8668739" y="263161"/>
                  <a:pt x="8668239" y="269723"/>
                </a:cubicBezTo>
                <a:lnTo>
                  <a:pt x="8635189" y="677065"/>
                </a:lnTo>
                <a:lnTo>
                  <a:pt x="8603087" y="154700"/>
                </a:lnTo>
                <a:cubicBezTo>
                  <a:pt x="8602642" y="148072"/>
                  <a:pt x="8596679" y="142863"/>
                  <a:pt x="8589377" y="142741"/>
                </a:cubicBezTo>
                <a:cubicBezTo>
                  <a:pt x="8582132" y="142721"/>
                  <a:pt x="8576058" y="147773"/>
                  <a:pt x="8575501" y="154345"/>
                </a:cubicBezTo>
                <a:lnTo>
                  <a:pt x="8531473" y="628015"/>
                </a:lnTo>
                <a:lnTo>
                  <a:pt x="8516926" y="574710"/>
                </a:lnTo>
                <a:cubicBezTo>
                  <a:pt x="8515477" y="569450"/>
                  <a:pt x="8510518" y="565604"/>
                  <a:pt x="8504609" y="565133"/>
                </a:cubicBezTo>
                <a:cubicBezTo>
                  <a:pt x="8498646" y="564642"/>
                  <a:pt x="8493072" y="567661"/>
                  <a:pt x="8490677" y="572632"/>
                </a:cubicBezTo>
                <a:lnTo>
                  <a:pt x="8454730" y="646409"/>
                </a:lnTo>
                <a:lnTo>
                  <a:pt x="8430765" y="574102"/>
                </a:lnTo>
                <a:cubicBezTo>
                  <a:pt x="8428536" y="567398"/>
                  <a:pt x="8420789" y="563588"/>
                  <a:pt x="8413432" y="565589"/>
                </a:cubicBezTo>
                <a:cubicBezTo>
                  <a:pt x="8408249" y="567003"/>
                  <a:pt x="8404404" y="571036"/>
                  <a:pt x="8403623" y="575926"/>
                </a:cubicBezTo>
                <a:lnTo>
                  <a:pt x="8354078" y="878988"/>
                </a:lnTo>
                <a:lnTo>
                  <a:pt x="8305089" y="448996"/>
                </a:lnTo>
                <a:cubicBezTo>
                  <a:pt x="8304366" y="442596"/>
                  <a:pt x="8298458" y="437711"/>
                  <a:pt x="8291380" y="437646"/>
                </a:cubicBezTo>
                <a:cubicBezTo>
                  <a:pt x="8284358" y="437646"/>
                  <a:pt x="8278450" y="442403"/>
                  <a:pt x="8277558" y="448742"/>
                </a:cubicBezTo>
                <a:lnTo>
                  <a:pt x="8249357" y="655124"/>
                </a:lnTo>
                <a:lnTo>
                  <a:pt x="8213690" y="573392"/>
                </a:lnTo>
                <a:cubicBezTo>
                  <a:pt x="8211516" y="568366"/>
                  <a:pt x="8206054" y="565143"/>
                  <a:pt x="8200146" y="565386"/>
                </a:cubicBezTo>
                <a:cubicBezTo>
                  <a:pt x="8194240" y="565635"/>
                  <a:pt x="8189112" y="569222"/>
                  <a:pt x="8187385" y="574355"/>
                </a:cubicBezTo>
                <a:lnTo>
                  <a:pt x="8169272" y="628624"/>
                </a:lnTo>
                <a:lnTo>
                  <a:pt x="8119113" y="261361"/>
                </a:lnTo>
                <a:cubicBezTo>
                  <a:pt x="8118945" y="254364"/>
                  <a:pt x="8112592" y="248806"/>
                  <a:pt x="8104901" y="248947"/>
                </a:cubicBezTo>
                <a:cubicBezTo>
                  <a:pt x="8097209" y="249089"/>
                  <a:pt x="8091080" y="254871"/>
                  <a:pt x="8091247" y="261868"/>
                </a:cubicBezTo>
                <a:lnTo>
                  <a:pt x="8049225" y="724341"/>
                </a:lnTo>
                <a:lnTo>
                  <a:pt x="8023756" y="531792"/>
                </a:lnTo>
                <a:cubicBezTo>
                  <a:pt x="8022809" y="524850"/>
                  <a:pt x="8015786" y="519940"/>
                  <a:pt x="8008150" y="520821"/>
                </a:cubicBezTo>
                <a:cubicBezTo>
                  <a:pt x="8002132" y="521521"/>
                  <a:pt x="7997283" y="525696"/>
                  <a:pt x="7996225" y="531133"/>
                </a:cubicBezTo>
                <a:lnTo>
                  <a:pt x="7960500" y="718210"/>
                </a:lnTo>
                <a:lnTo>
                  <a:pt x="7928344" y="564728"/>
                </a:lnTo>
                <a:cubicBezTo>
                  <a:pt x="7926894" y="557857"/>
                  <a:pt x="7919593" y="553347"/>
                  <a:pt x="7912069" y="554659"/>
                </a:cubicBezTo>
                <a:cubicBezTo>
                  <a:pt x="7906942" y="555546"/>
                  <a:pt x="7902818" y="558941"/>
                  <a:pt x="7901313" y="563461"/>
                </a:cubicBezTo>
                <a:lnTo>
                  <a:pt x="7863637" y="677014"/>
                </a:lnTo>
                <a:lnTo>
                  <a:pt x="7830199" y="574659"/>
                </a:lnTo>
                <a:cubicBezTo>
                  <a:pt x="7828415" y="568999"/>
                  <a:pt x="7822563" y="565224"/>
                  <a:pt x="7816099" y="565589"/>
                </a:cubicBezTo>
                <a:cubicBezTo>
                  <a:pt x="7809746" y="565883"/>
                  <a:pt x="7804396" y="570053"/>
                  <a:pt x="7803112" y="575724"/>
                </a:cubicBezTo>
                <a:lnTo>
                  <a:pt x="7776363" y="706555"/>
                </a:lnTo>
                <a:lnTo>
                  <a:pt x="7733003" y="448387"/>
                </a:lnTo>
                <a:cubicBezTo>
                  <a:pt x="7731945" y="442211"/>
                  <a:pt x="7726092" y="437651"/>
                  <a:pt x="7719238" y="437646"/>
                </a:cubicBezTo>
                <a:cubicBezTo>
                  <a:pt x="7712327" y="437671"/>
                  <a:pt x="7706530" y="442252"/>
                  <a:pt x="7705471" y="448439"/>
                </a:cubicBezTo>
                <a:lnTo>
                  <a:pt x="7683179" y="585706"/>
                </a:lnTo>
                <a:lnTo>
                  <a:pt x="7650631" y="119534"/>
                </a:lnTo>
                <a:cubicBezTo>
                  <a:pt x="7650185" y="112876"/>
                  <a:pt x="7644111" y="107692"/>
                  <a:pt x="7636754" y="107677"/>
                </a:cubicBezTo>
                <a:cubicBezTo>
                  <a:pt x="7629397" y="107692"/>
                  <a:pt x="7623322" y="112906"/>
                  <a:pt x="7622877" y="119585"/>
                </a:cubicBezTo>
                <a:lnTo>
                  <a:pt x="7583307" y="720034"/>
                </a:lnTo>
                <a:lnTo>
                  <a:pt x="7554494" y="15710"/>
                </a:lnTo>
                <a:cubicBezTo>
                  <a:pt x="7554215" y="8970"/>
                  <a:pt x="7548140" y="3625"/>
                  <a:pt x="7540729" y="3549"/>
                </a:cubicBezTo>
                <a:cubicBezTo>
                  <a:pt x="7533260" y="3377"/>
                  <a:pt x="7527018" y="8631"/>
                  <a:pt x="7526628" y="15406"/>
                </a:cubicBezTo>
                <a:lnTo>
                  <a:pt x="7482599" y="634958"/>
                </a:lnTo>
                <a:lnTo>
                  <a:pt x="7457354" y="265872"/>
                </a:lnTo>
                <a:cubicBezTo>
                  <a:pt x="7456908" y="259244"/>
                  <a:pt x="7450888" y="254055"/>
                  <a:pt x="7443587" y="253964"/>
                </a:cubicBezTo>
                <a:cubicBezTo>
                  <a:pt x="7436343" y="253969"/>
                  <a:pt x="7430324" y="259011"/>
                  <a:pt x="7429710" y="265567"/>
                </a:cubicBezTo>
                <a:lnTo>
                  <a:pt x="7393484" y="644636"/>
                </a:lnTo>
                <a:lnTo>
                  <a:pt x="7359043" y="552313"/>
                </a:lnTo>
                <a:cubicBezTo>
                  <a:pt x="7356590" y="545691"/>
                  <a:pt x="7348677" y="542144"/>
                  <a:pt x="7341375" y="544393"/>
                </a:cubicBezTo>
                <a:cubicBezTo>
                  <a:pt x="7336638" y="545848"/>
                  <a:pt x="7333127" y="549486"/>
                  <a:pt x="7332179" y="553935"/>
                </a:cubicBezTo>
                <a:lnTo>
                  <a:pt x="7303701" y="684513"/>
                </a:lnTo>
                <a:lnTo>
                  <a:pt x="7275277" y="433541"/>
                </a:lnTo>
                <a:cubicBezTo>
                  <a:pt x="7274553" y="426579"/>
                  <a:pt x="7267699" y="421482"/>
                  <a:pt x="7260062" y="422156"/>
                </a:cubicBezTo>
                <a:cubicBezTo>
                  <a:pt x="7254211" y="422667"/>
                  <a:pt x="7249362" y="426452"/>
                  <a:pt x="7247914" y="431616"/>
                </a:cubicBezTo>
                <a:lnTo>
                  <a:pt x="7190008" y="631816"/>
                </a:lnTo>
                <a:lnTo>
                  <a:pt x="7170947" y="574457"/>
                </a:lnTo>
                <a:cubicBezTo>
                  <a:pt x="7169163" y="569192"/>
                  <a:pt x="7163925" y="565549"/>
                  <a:pt x="7157851" y="565437"/>
                </a:cubicBezTo>
                <a:cubicBezTo>
                  <a:pt x="7151776" y="565295"/>
                  <a:pt x="7146314" y="568797"/>
                  <a:pt x="7144419" y="574051"/>
                </a:cubicBezTo>
                <a:lnTo>
                  <a:pt x="7109754" y="667285"/>
                </a:lnTo>
                <a:lnTo>
                  <a:pt x="7067287" y="559154"/>
                </a:lnTo>
                <a:cubicBezTo>
                  <a:pt x="7065280" y="554117"/>
                  <a:pt x="7060041" y="550763"/>
                  <a:pt x="7054134" y="550742"/>
                </a:cubicBezTo>
                <a:cubicBezTo>
                  <a:pt x="7048170" y="550819"/>
                  <a:pt x="7042876" y="554340"/>
                  <a:pt x="7041036" y="559509"/>
                </a:cubicBezTo>
                <a:lnTo>
                  <a:pt x="7010162" y="645649"/>
                </a:lnTo>
                <a:lnTo>
                  <a:pt x="6976165" y="432832"/>
                </a:lnTo>
                <a:cubicBezTo>
                  <a:pt x="6975162" y="426604"/>
                  <a:pt x="6969255" y="421993"/>
                  <a:pt x="6962344" y="421988"/>
                </a:cubicBezTo>
                <a:cubicBezTo>
                  <a:pt x="6955377" y="422095"/>
                  <a:pt x="6949525" y="426878"/>
                  <a:pt x="6948690" y="433186"/>
                </a:cubicBezTo>
                <a:lnTo>
                  <a:pt x="6908339" y="741417"/>
                </a:lnTo>
                <a:lnTo>
                  <a:pt x="6873117" y="310107"/>
                </a:lnTo>
                <a:cubicBezTo>
                  <a:pt x="6872615" y="303509"/>
                  <a:pt x="6866597" y="298387"/>
                  <a:pt x="6859295" y="298351"/>
                </a:cubicBezTo>
                <a:cubicBezTo>
                  <a:pt x="6852050" y="298331"/>
                  <a:pt x="6845975" y="303383"/>
                  <a:pt x="6845418" y="309955"/>
                </a:cubicBezTo>
                <a:lnTo>
                  <a:pt x="6825466" y="524850"/>
                </a:lnTo>
                <a:lnTo>
                  <a:pt x="6795483" y="37295"/>
                </a:lnTo>
                <a:cubicBezTo>
                  <a:pt x="6795483" y="30298"/>
                  <a:pt x="6789241" y="24628"/>
                  <a:pt x="6781550" y="24628"/>
                </a:cubicBezTo>
                <a:cubicBezTo>
                  <a:pt x="6773859" y="24628"/>
                  <a:pt x="6767617" y="30298"/>
                  <a:pt x="6767617" y="37295"/>
                </a:cubicBezTo>
                <a:lnTo>
                  <a:pt x="6729273" y="535541"/>
                </a:lnTo>
                <a:lnTo>
                  <a:pt x="6693381" y="253457"/>
                </a:lnTo>
                <a:cubicBezTo>
                  <a:pt x="6692546" y="247073"/>
                  <a:pt x="6686583" y="242264"/>
                  <a:pt x="6679505" y="242259"/>
                </a:cubicBezTo>
                <a:cubicBezTo>
                  <a:pt x="6672315" y="242370"/>
                  <a:pt x="6666407" y="247412"/>
                  <a:pt x="6665851" y="253913"/>
                </a:cubicBezTo>
                <a:lnTo>
                  <a:pt x="6625668" y="705339"/>
                </a:lnTo>
                <a:lnTo>
                  <a:pt x="6595740" y="385404"/>
                </a:lnTo>
                <a:cubicBezTo>
                  <a:pt x="6595126" y="378847"/>
                  <a:pt x="6589108" y="373805"/>
                  <a:pt x="6581863" y="373800"/>
                </a:cubicBezTo>
                <a:cubicBezTo>
                  <a:pt x="6574561" y="373836"/>
                  <a:pt x="6568543" y="378959"/>
                  <a:pt x="6568041" y="385556"/>
                </a:cubicBezTo>
                <a:lnTo>
                  <a:pt x="6527747" y="887197"/>
                </a:lnTo>
                <a:lnTo>
                  <a:pt x="6485860" y="553176"/>
                </a:lnTo>
                <a:lnTo>
                  <a:pt x="6485860" y="525703"/>
                </a:lnTo>
                <a:lnTo>
                  <a:pt x="6485218" y="525444"/>
                </a:lnTo>
                <a:cubicBezTo>
                  <a:pt x="6481401" y="525039"/>
                  <a:pt x="6477764" y="526081"/>
                  <a:pt x="6474971" y="528092"/>
                </a:cubicBezTo>
                <a:lnTo>
                  <a:pt x="6473650" y="530247"/>
                </a:lnTo>
                <a:lnTo>
                  <a:pt x="6468783" y="528989"/>
                </a:lnTo>
                <a:lnTo>
                  <a:pt x="6468141" y="529248"/>
                </a:lnTo>
                <a:lnTo>
                  <a:pt x="6468141" y="549630"/>
                </a:lnTo>
                <a:lnTo>
                  <a:pt x="6426254" y="883652"/>
                </a:lnTo>
                <a:lnTo>
                  <a:pt x="6385960" y="382011"/>
                </a:lnTo>
                <a:cubicBezTo>
                  <a:pt x="6385458" y="375414"/>
                  <a:pt x="6379440" y="370291"/>
                  <a:pt x="6372139" y="370255"/>
                </a:cubicBezTo>
                <a:cubicBezTo>
                  <a:pt x="6364893" y="370260"/>
                  <a:pt x="6358875" y="375302"/>
                  <a:pt x="6358262" y="381859"/>
                </a:cubicBezTo>
                <a:lnTo>
                  <a:pt x="6328333" y="701794"/>
                </a:lnTo>
                <a:lnTo>
                  <a:pt x="6288151" y="250368"/>
                </a:lnTo>
                <a:cubicBezTo>
                  <a:pt x="6287594" y="243867"/>
                  <a:pt x="6281686" y="238825"/>
                  <a:pt x="6274497" y="238714"/>
                </a:cubicBezTo>
                <a:cubicBezTo>
                  <a:pt x="6267419" y="238719"/>
                  <a:pt x="6261455" y="243528"/>
                  <a:pt x="6260620" y="249912"/>
                </a:cubicBezTo>
                <a:lnTo>
                  <a:pt x="6224728" y="531996"/>
                </a:lnTo>
                <a:lnTo>
                  <a:pt x="6186384" y="33750"/>
                </a:lnTo>
                <a:cubicBezTo>
                  <a:pt x="6186384" y="26753"/>
                  <a:pt x="6180143" y="21083"/>
                  <a:pt x="6172452" y="21083"/>
                </a:cubicBezTo>
                <a:cubicBezTo>
                  <a:pt x="6164761" y="21083"/>
                  <a:pt x="6158518" y="26753"/>
                  <a:pt x="6158518" y="33750"/>
                </a:cubicBezTo>
                <a:lnTo>
                  <a:pt x="6128535" y="521305"/>
                </a:lnTo>
                <a:lnTo>
                  <a:pt x="6108583" y="306410"/>
                </a:lnTo>
                <a:cubicBezTo>
                  <a:pt x="6108027" y="299838"/>
                  <a:pt x="6101951" y="294786"/>
                  <a:pt x="6094706" y="294806"/>
                </a:cubicBezTo>
                <a:cubicBezTo>
                  <a:pt x="6087405" y="294842"/>
                  <a:pt x="6081387" y="299964"/>
                  <a:pt x="6080885" y="306562"/>
                </a:cubicBezTo>
                <a:lnTo>
                  <a:pt x="6045662" y="737872"/>
                </a:lnTo>
                <a:lnTo>
                  <a:pt x="6005312" y="429641"/>
                </a:lnTo>
                <a:cubicBezTo>
                  <a:pt x="6004476" y="423333"/>
                  <a:pt x="5998625" y="418550"/>
                  <a:pt x="5991658" y="418443"/>
                </a:cubicBezTo>
                <a:cubicBezTo>
                  <a:pt x="5984747" y="418448"/>
                  <a:pt x="5978839" y="423059"/>
                  <a:pt x="5977837" y="429287"/>
                </a:cubicBezTo>
                <a:lnTo>
                  <a:pt x="5943839" y="642104"/>
                </a:lnTo>
                <a:lnTo>
                  <a:pt x="5912965" y="555964"/>
                </a:lnTo>
                <a:cubicBezTo>
                  <a:pt x="5911126" y="550795"/>
                  <a:pt x="5905831" y="547274"/>
                  <a:pt x="5899868" y="547197"/>
                </a:cubicBezTo>
                <a:cubicBezTo>
                  <a:pt x="5893960" y="547218"/>
                  <a:pt x="5888721" y="550572"/>
                  <a:pt x="5886714" y="555609"/>
                </a:cubicBezTo>
                <a:lnTo>
                  <a:pt x="5844248" y="663740"/>
                </a:lnTo>
                <a:lnTo>
                  <a:pt x="5809582" y="570506"/>
                </a:lnTo>
                <a:cubicBezTo>
                  <a:pt x="5807687" y="565252"/>
                  <a:pt x="5802226" y="561750"/>
                  <a:pt x="5796150" y="561892"/>
                </a:cubicBezTo>
                <a:cubicBezTo>
                  <a:pt x="5790076" y="562004"/>
                  <a:pt x="5784838" y="565647"/>
                  <a:pt x="5783054" y="570912"/>
                </a:cubicBezTo>
                <a:lnTo>
                  <a:pt x="5763994" y="628271"/>
                </a:lnTo>
                <a:lnTo>
                  <a:pt x="5706088" y="428071"/>
                </a:lnTo>
                <a:cubicBezTo>
                  <a:pt x="5704639" y="422907"/>
                  <a:pt x="5699791" y="419122"/>
                  <a:pt x="5693939" y="418611"/>
                </a:cubicBezTo>
                <a:cubicBezTo>
                  <a:pt x="5686303" y="417937"/>
                  <a:pt x="5679448" y="423034"/>
                  <a:pt x="5678725" y="429996"/>
                </a:cubicBezTo>
                <a:lnTo>
                  <a:pt x="5650300" y="680968"/>
                </a:lnTo>
                <a:lnTo>
                  <a:pt x="5621823" y="550390"/>
                </a:lnTo>
                <a:cubicBezTo>
                  <a:pt x="5620874" y="545941"/>
                  <a:pt x="5617363" y="542303"/>
                  <a:pt x="5612626" y="540848"/>
                </a:cubicBezTo>
                <a:cubicBezTo>
                  <a:pt x="5605325" y="538599"/>
                  <a:pt x="5597411" y="542146"/>
                  <a:pt x="5594959" y="548768"/>
                </a:cubicBezTo>
                <a:lnTo>
                  <a:pt x="5560518" y="641091"/>
                </a:lnTo>
                <a:lnTo>
                  <a:pt x="5524292" y="262022"/>
                </a:lnTo>
                <a:cubicBezTo>
                  <a:pt x="5523678" y="255466"/>
                  <a:pt x="5517659" y="250424"/>
                  <a:pt x="5510415" y="250419"/>
                </a:cubicBezTo>
                <a:cubicBezTo>
                  <a:pt x="5503114" y="250510"/>
                  <a:pt x="5497094" y="255699"/>
                  <a:pt x="5496647" y="262327"/>
                </a:cubicBezTo>
                <a:lnTo>
                  <a:pt x="5471402" y="631413"/>
                </a:lnTo>
                <a:lnTo>
                  <a:pt x="5427373" y="11861"/>
                </a:lnTo>
                <a:cubicBezTo>
                  <a:pt x="5426983" y="5086"/>
                  <a:pt x="5420742" y="-169"/>
                  <a:pt x="5413273" y="4"/>
                </a:cubicBezTo>
                <a:close/>
              </a:path>
            </a:pathLst>
          </a:custGeom>
          <a:gradFill>
            <a:gsLst>
              <a:gs pos="0">
                <a:schemeClr val="accent1"/>
              </a:gs>
              <a:gs pos="18000">
                <a:schemeClr val="accent2"/>
              </a:gs>
              <a:gs pos="37000">
                <a:schemeClr val="accent3"/>
              </a:gs>
              <a:gs pos="58000">
                <a:schemeClr val="accent4"/>
              </a:gs>
              <a:gs pos="80000">
                <a:schemeClr val="accent5"/>
              </a:gs>
              <a:gs pos="100000">
                <a:schemeClr val="accent6"/>
              </a:gs>
            </a:gsLst>
            <a:lin ang="10800025"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pic>
        <p:nvPicPr>
          <p:cNvPr id="264" name="Google Shape;264;p34"/>
          <p:cNvPicPr preferRelativeResize="0"/>
          <p:nvPr/>
        </p:nvPicPr>
        <p:blipFill rotWithShape="1">
          <a:blip r:embed="rId3">
            <a:alphaModFix/>
          </a:blip>
          <a:srcRect b="0" l="5658" r="5658" t="0"/>
          <a:stretch/>
        </p:blipFill>
        <p:spPr>
          <a:xfrm>
            <a:off x="550225" y="802978"/>
            <a:ext cx="5790000" cy="4351500"/>
          </a:xfrm>
          <a:prstGeom prst="roundRect">
            <a:avLst>
              <a:gd fmla="val 0" name="adj"/>
            </a:avLst>
          </a:prstGeom>
          <a:noFill/>
          <a:ln>
            <a:noFill/>
          </a:ln>
        </p:spPr>
      </p:pic>
      <p:sp>
        <p:nvSpPr>
          <p:cNvPr id="265" name="Google Shape;265;p34"/>
          <p:cNvSpPr txBox="1"/>
          <p:nvPr>
            <p:ph idx="4294967295" type="title"/>
          </p:nvPr>
        </p:nvSpPr>
        <p:spPr>
          <a:xfrm>
            <a:off x="6591400" y="802975"/>
            <a:ext cx="5256600" cy="43515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 sz="7000"/>
              <a:t>Koalas are </a:t>
            </a:r>
            <a:r>
              <a:rPr lang="en" sz="7000">
                <a:highlight>
                  <a:schemeClr val="accent1"/>
                </a:highlight>
              </a:rPr>
              <a:t>even more</a:t>
            </a:r>
            <a:r>
              <a:rPr lang="en" sz="7000"/>
              <a:t> lazy than cats.</a:t>
            </a:r>
            <a:endParaRPr sz="7000"/>
          </a:p>
        </p:txBody>
      </p:sp>
      <p:sp>
        <p:nvSpPr>
          <p:cNvPr id="266" name="Google Shape;266;p34"/>
          <p:cNvSpPr/>
          <p:nvPr/>
        </p:nvSpPr>
        <p:spPr>
          <a:xfrm flipH="1">
            <a:off x="15240" y="5534749"/>
            <a:ext cx="12176760" cy="1067145"/>
          </a:xfrm>
          <a:custGeom>
            <a:rect b="b" l="l" r="r" t="t"/>
            <a:pathLst>
              <a:path extrusionOk="0" h="1067145" w="12954000">
                <a:moveTo>
                  <a:pt x="5413273" y="4"/>
                </a:moveTo>
                <a:cubicBezTo>
                  <a:pt x="5405862" y="80"/>
                  <a:pt x="5399786" y="5425"/>
                  <a:pt x="5399507" y="12165"/>
                </a:cubicBezTo>
                <a:lnTo>
                  <a:pt x="5370694" y="716489"/>
                </a:lnTo>
                <a:lnTo>
                  <a:pt x="5331124" y="116040"/>
                </a:lnTo>
                <a:cubicBezTo>
                  <a:pt x="5330680" y="109361"/>
                  <a:pt x="5324604" y="104147"/>
                  <a:pt x="5317247" y="104132"/>
                </a:cubicBezTo>
                <a:cubicBezTo>
                  <a:pt x="5309890" y="104147"/>
                  <a:pt x="5303816" y="109331"/>
                  <a:pt x="5303370" y="115989"/>
                </a:cubicBezTo>
                <a:lnTo>
                  <a:pt x="5270822" y="582161"/>
                </a:lnTo>
                <a:lnTo>
                  <a:pt x="5248530" y="444894"/>
                </a:lnTo>
                <a:cubicBezTo>
                  <a:pt x="5247471" y="438707"/>
                  <a:pt x="5241674" y="434126"/>
                  <a:pt x="5234764" y="434101"/>
                </a:cubicBezTo>
                <a:cubicBezTo>
                  <a:pt x="5227909" y="434106"/>
                  <a:pt x="5222057" y="438666"/>
                  <a:pt x="5220998" y="444842"/>
                </a:cubicBezTo>
                <a:lnTo>
                  <a:pt x="5177639" y="703010"/>
                </a:lnTo>
                <a:lnTo>
                  <a:pt x="5150889" y="572179"/>
                </a:lnTo>
                <a:cubicBezTo>
                  <a:pt x="5149605" y="566508"/>
                  <a:pt x="5144256" y="562338"/>
                  <a:pt x="5137903" y="562044"/>
                </a:cubicBezTo>
                <a:cubicBezTo>
                  <a:pt x="5131438" y="561679"/>
                  <a:pt x="5125586" y="565454"/>
                  <a:pt x="5123803" y="571114"/>
                </a:cubicBezTo>
                <a:lnTo>
                  <a:pt x="5090364" y="673469"/>
                </a:lnTo>
                <a:lnTo>
                  <a:pt x="5052688" y="559916"/>
                </a:lnTo>
                <a:cubicBezTo>
                  <a:pt x="5051183" y="555396"/>
                  <a:pt x="5047060" y="552001"/>
                  <a:pt x="5041933" y="551114"/>
                </a:cubicBezTo>
                <a:cubicBezTo>
                  <a:pt x="5034408" y="549802"/>
                  <a:pt x="5027107" y="554312"/>
                  <a:pt x="5025658" y="561183"/>
                </a:cubicBezTo>
                <a:lnTo>
                  <a:pt x="4993502" y="714665"/>
                </a:lnTo>
                <a:lnTo>
                  <a:pt x="4957777" y="527588"/>
                </a:lnTo>
                <a:cubicBezTo>
                  <a:pt x="4956718" y="522151"/>
                  <a:pt x="4951869" y="517976"/>
                  <a:pt x="4945851" y="517276"/>
                </a:cubicBezTo>
                <a:cubicBezTo>
                  <a:pt x="4938215" y="516395"/>
                  <a:pt x="4931193" y="521305"/>
                  <a:pt x="4930246" y="528247"/>
                </a:cubicBezTo>
                <a:lnTo>
                  <a:pt x="4904776" y="720796"/>
                </a:lnTo>
                <a:lnTo>
                  <a:pt x="4862754" y="258323"/>
                </a:lnTo>
                <a:cubicBezTo>
                  <a:pt x="4862922" y="251326"/>
                  <a:pt x="4856792" y="245544"/>
                  <a:pt x="4849100" y="245402"/>
                </a:cubicBezTo>
                <a:cubicBezTo>
                  <a:pt x="4841409" y="245261"/>
                  <a:pt x="4835056" y="250819"/>
                  <a:pt x="4834888" y="257816"/>
                </a:cubicBezTo>
                <a:lnTo>
                  <a:pt x="4784730" y="625079"/>
                </a:lnTo>
                <a:lnTo>
                  <a:pt x="4766617" y="570810"/>
                </a:lnTo>
                <a:cubicBezTo>
                  <a:pt x="4764890" y="565677"/>
                  <a:pt x="4759762" y="562090"/>
                  <a:pt x="4753855" y="561841"/>
                </a:cubicBezTo>
                <a:cubicBezTo>
                  <a:pt x="4747947" y="561598"/>
                  <a:pt x="4742486" y="564821"/>
                  <a:pt x="4740312" y="569847"/>
                </a:cubicBezTo>
                <a:lnTo>
                  <a:pt x="4704644" y="651579"/>
                </a:lnTo>
                <a:lnTo>
                  <a:pt x="4676443" y="445197"/>
                </a:lnTo>
                <a:cubicBezTo>
                  <a:pt x="4675552" y="438858"/>
                  <a:pt x="4669644" y="434101"/>
                  <a:pt x="4662622" y="434101"/>
                </a:cubicBezTo>
                <a:cubicBezTo>
                  <a:pt x="4655544" y="434166"/>
                  <a:pt x="4649636" y="439051"/>
                  <a:pt x="4648912" y="445451"/>
                </a:cubicBezTo>
                <a:lnTo>
                  <a:pt x="4599924" y="875443"/>
                </a:lnTo>
                <a:lnTo>
                  <a:pt x="4550378" y="572381"/>
                </a:lnTo>
                <a:cubicBezTo>
                  <a:pt x="4549597" y="567491"/>
                  <a:pt x="4545752" y="563458"/>
                  <a:pt x="4540569" y="562044"/>
                </a:cubicBezTo>
                <a:cubicBezTo>
                  <a:pt x="4533213" y="560043"/>
                  <a:pt x="4525465" y="563853"/>
                  <a:pt x="4523236" y="570557"/>
                </a:cubicBezTo>
                <a:lnTo>
                  <a:pt x="4499271" y="642864"/>
                </a:lnTo>
                <a:lnTo>
                  <a:pt x="4463325" y="569087"/>
                </a:lnTo>
                <a:cubicBezTo>
                  <a:pt x="4460929" y="564116"/>
                  <a:pt x="4455355" y="561097"/>
                  <a:pt x="4449391" y="561588"/>
                </a:cubicBezTo>
                <a:cubicBezTo>
                  <a:pt x="4443483" y="562059"/>
                  <a:pt x="4438524" y="565905"/>
                  <a:pt x="4437075" y="571165"/>
                </a:cubicBezTo>
                <a:lnTo>
                  <a:pt x="4422529" y="624470"/>
                </a:lnTo>
                <a:lnTo>
                  <a:pt x="4378501" y="150800"/>
                </a:lnTo>
                <a:cubicBezTo>
                  <a:pt x="4377943" y="144228"/>
                  <a:pt x="4371869" y="139176"/>
                  <a:pt x="4364623" y="139196"/>
                </a:cubicBezTo>
                <a:cubicBezTo>
                  <a:pt x="4357323" y="139318"/>
                  <a:pt x="4351359" y="144527"/>
                  <a:pt x="4350914" y="151155"/>
                </a:cubicBezTo>
                <a:lnTo>
                  <a:pt x="4318813" y="673520"/>
                </a:lnTo>
                <a:lnTo>
                  <a:pt x="4285763" y="266178"/>
                </a:lnTo>
                <a:cubicBezTo>
                  <a:pt x="4285261" y="259616"/>
                  <a:pt x="4279298" y="254508"/>
                  <a:pt x="4272053" y="254422"/>
                </a:cubicBezTo>
                <a:cubicBezTo>
                  <a:pt x="4264863" y="254442"/>
                  <a:pt x="4258901" y="259387"/>
                  <a:pt x="4258175" y="265873"/>
                </a:cubicBezTo>
                <a:lnTo>
                  <a:pt x="4227190" y="549073"/>
                </a:lnTo>
                <a:lnTo>
                  <a:pt x="4181377" y="18499"/>
                </a:lnTo>
                <a:cubicBezTo>
                  <a:pt x="4180820" y="11921"/>
                  <a:pt x="4174745" y="6849"/>
                  <a:pt x="4167500" y="6844"/>
                </a:cubicBezTo>
                <a:lnTo>
                  <a:pt x="4167166" y="6844"/>
                </a:lnTo>
                <a:cubicBezTo>
                  <a:pt x="4159753" y="6976"/>
                  <a:pt x="4153790" y="12372"/>
                  <a:pt x="4153567" y="19107"/>
                </a:cubicBezTo>
                <a:lnTo>
                  <a:pt x="4129269" y="743193"/>
                </a:lnTo>
                <a:lnTo>
                  <a:pt x="4102629" y="430401"/>
                </a:lnTo>
                <a:cubicBezTo>
                  <a:pt x="4102851" y="423404"/>
                  <a:pt x="4096833" y="417551"/>
                  <a:pt x="4089142" y="417329"/>
                </a:cubicBezTo>
                <a:cubicBezTo>
                  <a:pt x="4081450" y="417106"/>
                  <a:pt x="4074985" y="422593"/>
                  <a:pt x="4074763" y="429591"/>
                </a:cubicBezTo>
                <a:lnTo>
                  <a:pt x="4036029" y="678790"/>
                </a:lnTo>
                <a:lnTo>
                  <a:pt x="4006826" y="571621"/>
                </a:lnTo>
                <a:cubicBezTo>
                  <a:pt x="4005265" y="565961"/>
                  <a:pt x="3999692" y="561989"/>
                  <a:pt x="3993282" y="561993"/>
                </a:cubicBezTo>
                <a:lnTo>
                  <a:pt x="3992949" y="561993"/>
                </a:lnTo>
                <a:cubicBezTo>
                  <a:pt x="3986427" y="562115"/>
                  <a:pt x="3980910" y="566331"/>
                  <a:pt x="3979628" y="572128"/>
                </a:cubicBezTo>
                <a:lnTo>
                  <a:pt x="3952208" y="700933"/>
                </a:lnTo>
                <a:lnTo>
                  <a:pt x="3902050" y="570354"/>
                </a:lnTo>
                <a:cubicBezTo>
                  <a:pt x="3900489" y="566366"/>
                  <a:pt x="3896867" y="563337"/>
                  <a:pt x="3892353" y="562288"/>
                </a:cubicBezTo>
                <a:cubicBezTo>
                  <a:pt x="3884884" y="560554"/>
                  <a:pt x="3877305" y="564638"/>
                  <a:pt x="3875409" y="571418"/>
                </a:cubicBezTo>
                <a:lnTo>
                  <a:pt x="3853229" y="648083"/>
                </a:lnTo>
                <a:lnTo>
                  <a:pt x="3810705" y="546083"/>
                </a:lnTo>
                <a:cubicBezTo>
                  <a:pt x="3808978" y="541994"/>
                  <a:pt x="3805076" y="538999"/>
                  <a:pt x="3800395" y="538148"/>
                </a:cubicBezTo>
                <a:cubicBezTo>
                  <a:pt x="3792815" y="536785"/>
                  <a:pt x="3785515" y="541249"/>
                  <a:pt x="3784010" y="548110"/>
                </a:cubicBezTo>
                <a:lnTo>
                  <a:pt x="3741988" y="739240"/>
                </a:lnTo>
                <a:lnTo>
                  <a:pt x="3716184" y="572634"/>
                </a:lnTo>
                <a:cubicBezTo>
                  <a:pt x="3715237" y="566397"/>
                  <a:pt x="3709329" y="561756"/>
                  <a:pt x="3702418" y="561740"/>
                </a:cubicBezTo>
                <a:cubicBezTo>
                  <a:pt x="3695395" y="561801"/>
                  <a:pt x="3689544" y="566600"/>
                  <a:pt x="3688708" y="572938"/>
                </a:cubicBezTo>
                <a:lnTo>
                  <a:pt x="3653764" y="845699"/>
                </a:lnTo>
                <a:lnTo>
                  <a:pt x="3604776" y="572381"/>
                </a:lnTo>
                <a:cubicBezTo>
                  <a:pt x="3603717" y="566508"/>
                  <a:pt x="3598312" y="562090"/>
                  <a:pt x="3591791" y="561740"/>
                </a:cubicBezTo>
                <a:cubicBezTo>
                  <a:pt x="3585269" y="561385"/>
                  <a:pt x="3579362" y="565232"/>
                  <a:pt x="3577635" y="570962"/>
                </a:cubicBezTo>
                <a:lnTo>
                  <a:pt x="3550772" y="657761"/>
                </a:lnTo>
                <a:lnTo>
                  <a:pt x="3520677" y="570608"/>
                </a:lnTo>
                <a:cubicBezTo>
                  <a:pt x="3519117" y="566067"/>
                  <a:pt x="3514881" y="562708"/>
                  <a:pt x="3509697" y="561913"/>
                </a:cubicBezTo>
                <a:cubicBezTo>
                  <a:pt x="3502118" y="560742"/>
                  <a:pt x="3494929" y="565384"/>
                  <a:pt x="3493647" y="572280"/>
                </a:cubicBezTo>
                <a:lnTo>
                  <a:pt x="3485399" y="616161"/>
                </a:lnTo>
                <a:lnTo>
                  <a:pt x="3447612" y="345781"/>
                </a:lnTo>
                <a:cubicBezTo>
                  <a:pt x="3446721" y="339483"/>
                  <a:pt x="3440813" y="334755"/>
                  <a:pt x="3433847" y="334684"/>
                </a:cubicBezTo>
                <a:cubicBezTo>
                  <a:pt x="3426881" y="334674"/>
                  <a:pt x="3420973" y="339351"/>
                  <a:pt x="3420025" y="345629"/>
                </a:cubicBezTo>
                <a:lnTo>
                  <a:pt x="3357884" y="748867"/>
                </a:lnTo>
                <a:lnTo>
                  <a:pt x="3323609" y="572179"/>
                </a:lnTo>
                <a:cubicBezTo>
                  <a:pt x="3322774" y="568018"/>
                  <a:pt x="3319764" y="564496"/>
                  <a:pt x="3315473" y="562794"/>
                </a:cubicBezTo>
                <a:lnTo>
                  <a:pt x="3314253" y="562770"/>
                </a:lnTo>
                <a:lnTo>
                  <a:pt x="3314253" y="557085"/>
                </a:lnTo>
                <a:lnTo>
                  <a:pt x="3313611" y="556826"/>
                </a:lnTo>
                <a:cubicBezTo>
                  <a:pt x="3305976" y="556016"/>
                  <a:pt x="3299065" y="560992"/>
                  <a:pt x="3298173" y="567939"/>
                </a:cubicBezTo>
                <a:lnTo>
                  <a:pt x="3254647" y="915033"/>
                </a:lnTo>
                <a:lnTo>
                  <a:pt x="3214353" y="413393"/>
                </a:lnTo>
                <a:cubicBezTo>
                  <a:pt x="3213851" y="406796"/>
                  <a:pt x="3207833" y="401673"/>
                  <a:pt x="3200531" y="401637"/>
                </a:cubicBezTo>
                <a:cubicBezTo>
                  <a:pt x="3193286" y="401642"/>
                  <a:pt x="3187268" y="406684"/>
                  <a:pt x="3186654" y="413241"/>
                </a:cubicBezTo>
                <a:lnTo>
                  <a:pt x="3156726" y="733176"/>
                </a:lnTo>
                <a:lnTo>
                  <a:pt x="3116543" y="281750"/>
                </a:lnTo>
                <a:cubicBezTo>
                  <a:pt x="3115987" y="275249"/>
                  <a:pt x="3110079" y="270207"/>
                  <a:pt x="3102889" y="270096"/>
                </a:cubicBezTo>
                <a:cubicBezTo>
                  <a:pt x="3095811" y="270101"/>
                  <a:pt x="3089847" y="274909"/>
                  <a:pt x="3089012" y="281294"/>
                </a:cubicBezTo>
                <a:lnTo>
                  <a:pt x="3053121" y="563378"/>
                </a:lnTo>
                <a:lnTo>
                  <a:pt x="3014777" y="65132"/>
                </a:lnTo>
                <a:cubicBezTo>
                  <a:pt x="3014777" y="58135"/>
                  <a:pt x="3008535" y="52465"/>
                  <a:pt x="3000844" y="52465"/>
                </a:cubicBezTo>
                <a:cubicBezTo>
                  <a:pt x="2993153" y="52465"/>
                  <a:pt x="2986911" y="58135"/>
                  <a:pt x="2986911" y="65132"/>
                </a:cubicBezTo>
                <a:lnTo>
                  <a:pt x="2956928" y="552686"/>
                </a:lnTo>
                <a:lnTo>
                  <a:pt x="2936975" y="337792"/>
                </a:lnTo>
                <a:cubicBezTo>
                  <a:pt x="2936419" y="331220"/>
                  <a:pt x="2930343" y="326168"/>
                  <a:pt x="2923099" y="326188"/>
                </a:cubicBezTo>
                <a:cubicBezTo>
                  <a:pt x="2915797" y="326224"/>
                  <a:pt x="2909779" y="331346"/>
                  <a:pt x="2909277" y="337944"/>
                </a:cubicBezTo>
                <a:lnTo>
                  <a:pt x="2874054" y="769254"/>
                </a:lnTo>
                <a:lnTo>
                  <a:pt x="2833704" y="461023"/>
                </a:lnTo>
                <a:cubicBezTo>
                  <a:pt x="2832869" y="454715"/>
                  <a:pt x="2827017" y="449931"/>
                  <a:pt x="2820050" y="449825"/>
                </a:cubicBezTo>
                <a:cubicBezTo>
                  <a:pt x="2813139" y="449830"/>
                  <a:pt x="2807231" y="454441"/>
                  <a:pt x="2806229" y="460669"/>
                </a:cubicBezTo>
                <a:lnTo>
                  <a:pt x="2772232" y="673486"/>
                </a:lnTo>
                <a:lnTo>
                  <a:pt x="2741358" y="587346"/>
                </a:lnTo>
                <a:cubicBezTo>
                  <a:pt x="2739518" y="582177"/>
                  <a:pt x="2734223" y="578655"/>
                  <a:pt x="2728260" y="578579"/>
                </a:cubicBezTo>
                <a:cubicBezTo>
                  <a:pt x="2722352" y="578600"/>
                  <a:pt x="2717114" y="581954"/>
                  <a:pt x="2715107" y="586991"/>
                </a:cubicBezTo>
                <a:lnTo>
                  <a:pt x="2672640" y="695122"/>
                </a:lnTo>
                <a:lnTo>
                  <a:pt x="2637975" y="601888"/>
                </a:lnTo>
                <a:cubicBezTo>
                  <a:pt x="2636079" y="596634"/>
                  <a:pt x="2630618" y="593132"/>
                  <a:pt x="2624543" y="593274"/>
                </a:cubicBezTo>
                <a:cubicBezTo>
                  <a:pt x="2618469" y="593386"/>
                  <a:pt x="2613230" y="597029"/>
                  <a:pt x="2611446" y="602294"/>
                </a:cubicBezTo>
                <a:lnTo>
                  <a:pt x="2592386" y="659653"/>
                </a:lnTo>
                <a:lnTo>
                  <a:pt x="2534480" y="459453"/>
                </a:lnTo>
                <a:cubicBezTo>
                  <a:pt x="2533031" y="454289"/>
                  <a:pt x="2528183" y="450504"/>
                  <a:pt x="2522331" y="449993"/>
                </a:cubicBezTo>
                <a:cubicBezTo>
                  <a:pt x="2514695" y="449319"/>
                  <a:pt x="2507841" y="454416"/>
                  <a:pt x="2507117" y="461378"/>
                </a:cubicBezTo>
                <a:lnTo>
                  <a:pt x="2478693" y="712350"/>
                </a:lnTo>
                <a:lnTo>
                  <a:pt x="2450215" y="581772"/>
                </a:lnTo>
                <a:cubicBezTo>
                  <a:pt x="2449267" y="577323"/>
                  <a:pt x="2445756" y="573685"/>
                  <a:pt x="2441018" y="572230"/>
                </a:cubicBezTo>
                <a:cubicBezTo>
                  <a:pt x="2433717" y="569980"/>
                  <a:pt x="2425803" y="573528"/>
                  <a:pt x="2423351" y="580150"/>
                </a:cubicBezTo>
                <a:lnTo>
                  <a:pt x="2388910" y="672473"/>
                </a:lnTo>
                <a:lnTo>
                  <a:pt x="2352684" y="293404"/>
                </a:lnTo>
                <a:cubicBezTo>
                  <a:pt x="2352070" y="286847"/>
                  <a:pt x="2346051" y="281806"/>
                  <a:pt x="2338807" y="281801"/>
                </a:cubicBezTo>
                <a:cubicBezTo>
                  <a:pt x="2331506" y="281892"/>
                  <a:pt x="2325486" y="287080"/>
                  <a:pt x="2325040" y="293708"/>
                </a:cubicBezTo>
                <a:lnTo>
                  <a:pt x="2299795" y="662794"/>
                </a:lnTo>
                <a:lnTo>
                  <a:pt x="2255766" y="43243"/>
                </a:lnTo>
                <a:cubicBezTo>
                  <a:pt x="2255375" y="36468"/>
                  <a:pt x="2249134" y="31213"/>
                  <a:pt x="2241665" y="31386"/>
                </a:cubicBezTo>
                <a:cubicBezTo>
                  <a:pt x="2234254" y="31461"/>
                  <a:pt x="2228179" y="36807"/>
                  <a:pt x="2227900" y="43547"/>
                </a:cubicBezTo>
                <a:lnTo>
                  <a:pt x="2199087" y="747871"/>
                </a:lnTo>
                <a:lnTo>
                  <a:pt x="2159517" y="147422"/>
                </a:lnTo>
                <a:cubicBezTo>
                  <a:pt x="2159072" y="140743"/>
                  <a:pt x="2152997" y="135529"/>
                  <a:pt x="2145640" y="135514"/>
                </a:cubicBezTo>
                <a:cubicBezTo>
                  <a:pt x="2138283" y="135529"/>
                  <a:pt x="2132209" y="140713"/>
                  <a:pt x="2131763" y="147371"/>
                </a:cubicBezTo>
                <a:lnTo>
                  <a:pt x="2099215" y="613542"/>
                </a:lnTo>
                <a:lnTo>
                  <a:pt x="2076922" y="476275"/>
                </a:lnTo>
                <a:cubicBezTo>
                  <a:pt x="2075863" y="470089"/>
                  <a:pt x="2070067" y="465508"/>
                  <a:pt x="2063156" y="465483"/>
                </a:cubicBezTo>
                <a:cubicBezTo>
                  <a:pt x="2056301" y="465487"/>
                  <a:pt x="2050449" y="470048"/>
                  <a:pt x="2049391" y="476224"/>
                </a:cubicBezTo>
                <a:lnTo>
                  <a:pt x="2006031" y="734392"/>
                </a:lnTo>
                <a:lnTo>
                  <a:pt x="1979281" y="603560"/>
                </a:lnTo>
                <a:cubicBezTo>
                  <a:pt x="1977998" y="597890"/>
                  <a:pt x="1972648" y="593720"/>
                  <a:pt x="1966295" y="593426"/>
                </a:cubicBezTo>
                <a:cubicBezTo>
                  <a:pt x="1959831" y="593061"/>
                  <a:pt x="1953979" y="596836"/>
                  <a:pt x="1952195" y="602496"/>
                </a:cubicBezTo>
                <a:lnTo>
                  <a:pt x="1918756" y="704851"/>
                </a:lnTo>
                <a:lnTo>
                  <a:pt x="1881081" y="591298"/>
                </a:lnTo>
                <a:cubicBezTo>
                  <a:pt x="1879576" y="586778"/>
                  <a:pt x="1875452" y="583383"/>
                  <a:pt x="1870325" y="582496"/>
                </a:cubicBezTo>
                <a:cubicBezTo>
                  <a:pt x="1862801" y="581184"/>
                  <a:pt x="1855500" y="585694"/>
                  <a:pt x="1854050" y="592564"/>
                </a:cubicBezTo>
                <a:lnTo>
                  <a:pt x="1821894" y="746047"/>
                </a:lnTo>
                <a:lnTo>
                  <a:pt x="1786169" y="558970"/>
                </a:lnTo>
                <a:cubicBezTo>
                  <a:pt x="1785111" y="553533"/>
                  <a:pt x="1780261" y="549358"/>
                  <a:pt x="1774243" y="548658"/>
                </a:cubicBezTo>
                <a:cubicBezTo>
                  <a:pt x="1766608" y="547777"/>
                  <a:pt x="1759585" y="552686"/>
                  <a:pt x="1758638" y="559629"/>
                </a:cubicBezTo>
                <a:lnTo>
                  <a:pt x="1733169" y="752178"/>
                </a:lnTo>
                <a:lnTo>
                  <a:pt x="1691147" y="289705"/>
                </a:lnTo>
                <a:cubicBezTo>
                  <a:pt x="1691314" y="282708"/>
                  <a:pt x="1685184" y="276926"/>
                  <a:pt x="1677493" y="276784"/>
                </a:cubicBezTo>
                <a:cubicBezTo>
                  <a:pt x="1669802" y="276643"/>
                  <a:pt x="1663448" y="282201"/>
                  <a:pt x="1663281" y="289198"/>
                </a:cubicBezTo>
                <a:lnTo>
                  <a:pt x="1613122" y="656461"/>
                </a:lnTo>
                <a:lnTo>
                  <a:pt x="1595009" y="602192"/>
                </a:lnTo>
                <a:cubicBezTo>
                  <a:pt x="1593282" y="597059"/>
                  <a:pt x="1588154" y="593472"/>
                  <a:pt x="1582248" y="593223"/>
                </a:cubicBezTo>
                <a:cubicBezTo>
                  <a:pt x="1576340" y="592980"/>
                  <a:pt x="1570878" y="596203"/>
                  <a:pt x="1568704" y="601229"/>
                </a:cubicBezTo>
                <a:lnTo>
                  <a:pt x="1533036" y="682961"/>
                </a:lnTo>
                <a:lnTo>
                  <a:pt x="1504836" y="476579"/>
                </a:lnTo>
                <a:cubicBezTo>
                  <a:pt x="1503944" y="470240"/>
                  <a:pt x="1498036" y="465483"/>
                  <a:pt x="1491014" y="465483"/>
                </a:cubicBezTo>
                <a:cubicBezTo>
                  <a:pt x="1483936" y="465548"/>
                  <a:pt x="1478028" y="470433"/>
                  <a:pt x="1477305" y="476832"/>
                </a:cubicBezTo>
                <a:lnTo>
                  <a:pt x="1428316" y="906825"/>
                </a:lnTo>
                <a:lnTo>
                  <a:pt x="1378771" y="603763"/>
                </a:lnTo>
                <a:cubicBezTo>
                  <a:pt x="1377990" y="598873"/>
                  <a:pt x="1374145" y="594840"/>
                  <a:pt x="1368962" y="593426"/>
                </a:cubicBezTo>
                <a:cubicBezTo>
                  <a:pt x="1361605" y="591424"/>
                  <a:pt x="1353857" y="595235"/>
                  <a:pt x="1351629" y="601939"/>
                </a:cubicBezTo>
                <a:lnTo>
                  <a:pt x="1327664" y="674246"/>
                </a:lnTo>
                <a:lnTo>
                  <a:pt x="1291717" y="600469"/>
                </a:lnTo>
                <a:cubicBezTo>
                  <a:pt x="1289321" y="595498"/>
                  <a:pt x="1283748" y="592479"/>
                  <a:pt x="1277784" y="592970"/>
                </a:cubicBezTo>
                <a:cubicBezTo>
                  <a:pt x="1271876" y="593441"/>
                  <a:pt x="1266917" y="597287"/>
                  <a:pt x="1265467" y="602547"/>
                </a:cubicBezTo>
                <a:lnTo>
                  <a:pt x="1250921" y="655852"/>
                </a:lnTo>
                <a:lnTo>
                  <a:pt x="1206893" y="182182"/>
                </a:lnTo>
                <a:cubicBezTo>
                  <a:pt x="1206336" y="175610"/>
                  <a:pt x="1200262" y="170558"/>
                  <a:pt x="1193016" y="170578"/>
                </a:cubicBezTo>
                <a:cubicBezTo>
                  <a:pt x="1185715" y="170700"/>
                  <a:pt x="1179752" y="175909"/>
                  <a:pt x="1179307" y="182536"/>
                </a:cubicBezTo>
                <a:lnTo>
                  <a:pt x="1147205" y="704902"/>
                </a:lnTo>
                <a:lnTo>
                  <a:pt x="1114155" y="297559"/>
                </a:lnTo>
                <a:cubicBezTo>
                  <a:pt x="1113654" y="290997"/>
                  <a:pt x="1107691" y="285889"/>
                  <a:pt x="1100445" y="285804"/>
                </a:cubicBezTo>
                <a:cubicBezTo>
                  <a:pt x="1093255" y="285824"/>
                  <a:pt x="1087293" y="290769"/>
                  <a:pt x="1086568" y="297255"/>
                </a:cubicBezTo>
                <a:lnTo>
                  <a:pt x="1055583" y="580455"/>
                </a:lnTo>
                <a:lnTo>
                  <a:pt x="1009769" y="49881"/>
                </a:lnTo>
                <a:cubicBezTo>
                  <a:pt x="1009213" y="43303"/>
                  <a:pt x="1003138" y="38231"/>
                  <a:pt x="995892" y="38226"/>
                </a:cubicBezTo>
                <a:lnTo>
                  <a:pt x="995559" y="38226"/>
                </a:lnTo>
                <a:cubicBezTo>
                  <a:pt x="988146" y="38358"/>
                  <a:pt x="982183" y="43754"/>
                  <a:pt x="981959" y="50489"/>
                </a:cubicBezTo>
                <a:lnTo>
                  <a:pt x="957661" y="774575"/>
                </a:lnTo>
                <a:lnTo>
                  <a:pt x="931021" y="461783"/>
                </a:lnTo>
                <a:cubicBezTo>
                  <a:pt x="931244" y="454786"/>
                  <a:pt x="925225" y="448933"/>
                  <a:pt x="917534" y="448710"/>
                </a:cubicBezTo>
                <a:cubicBezTo>
                  <a:pt x="909843" y="448488"/>
                  <a:pt x="903378" y="453975"/>
                  <a:pt x="903155" y="460973"/>
                </a:cubicBezTo>
                <a:lnTo>
                  <a:pt x="864422" y="710172"/>
                </a:lnTo>
                <a:lnTo>
                  <a:pt x="835219" y="603003"/>
                </a:lnTo>
                <a:cubicBezTo>
                  <a:pt x="833658" y="597343"/>
                  <a:pt x="828084" y="593370"/>
                  <a:pt x="821675" y="593375"/>
                </a:cubicBezTo>
                <a:lnTo>
                  <a:pt x="821342" y="593375"/>
                </a:lnTo>
                <a:cubicBezTo>
                  <a:pt x="814820" y="593497"/>
                  <a:pt x="809302" y="597712"/>
                  <a:pt x="808020" y="603509"/>
                </a:cubicBezTo>
                <a:lnTo>
                  <a:pt x="780601" y="732315"/>
                </a:lnTo>
                <a:lnTo>
                  <a:pt x="730442" y="601736"/>
                </a:lnTo>
                <a:cubicBezTo>
                  <a:pt x="728882" y="597748"/>
                  <a:pt x="725260" y="594718"/>
                  <a:pt x="720745" y="593669"/>
                </a:cubicBezTo>
                <a:cubicBezTo>
                  <a:pt x="713276" y="591936"/>
                  <a:pt x="705698" y="596020"/>
                  <a:pt x="703802" y="602800"/>
                </a:cubicBezTo>
                <a:lnTo>
                  <a:pt x="681621" y="679465"/>
                </a:lnTo>
                <a:lnTo>
                  <a:pt x="639097" y="577465"/>
                </a:lnTo>
                <a:cubicBezTo>
                  <a:pt x="637371" y="573376"/>
                  <a:pt x="633468" y="570381"/>
                  <a:pt x="628787" y="569530"/>
                </a:cubicBezTo>
                <a:cubicBezTo>
                  <a:pt x="621207" y="568166"/>
                  <a:pt x="613908" y="572631"/>
                  <a:pt x="612403" y="579492"/>
                </a:cubicBezTo>
                <a:lnTo>
                  <a:pt x="570381" y="770622"/>
                </a:lnTo>
                <a:lnTo>
                  <a:pt x="544577" y="604016"/>
                </a:lnTo>
                <a:cubicBezTo>
                  <a:pt x="543629" y="597778"/>
                  <a:pt x="537721" y="593137"/>
                  <a:pt x="530811" y="593122"/>
                </a:cubicBezTo>
                <a:cubicBezTo>
                  <a:pt x="523788" y="593183"/>
                  <a:pt x="517937" y="597982"/>
                  <a:pt x="517101" y="604320"/>
                </a:cubicBezTo>
                <a:lnTo>
                  <a:pt x="482157" y="877081"/>
                </a:lnTo>
                <a:lnTo>
                  <a:pt x="433169" y="603763"/>
                </a:lnTo>
                <a:cubicBezTo>
                  <a:pt x="432110" y="597890"/>
                  <a:pt x="426704" y="593472"/>
                  <a:pt x="420184" y="593122"/>
                </a:cubicBezTo>
                <a:cubicBezTo>
                  <a:pt x="413662" y="592767"/>
                  <a:pt x="407754" y="596613"/>
                  <a:pt x="406028" y="602344"/>
                </a:cubicBezTo>
                <a:lnTo>
                  <a:pt x="379165" y="689143"/>
                </a:lnTo>
                <a:lnTo>
                  <a:pt x="349070" y="601990"/>
                </a:lnTo>
                <a:cubicBezTo>
                  <a:pt x="347510" y="597449"/>
                  <a:pt x="343274" y="594090"/>
                  <a:pt x="338090" y="593294"/>
                </a:cubicBezTo>
                <a:cubicBezTo>
                  <a:pt x="330511" y="592124"/>
                  <a:pt x="323321" y="596766"/>
                  <a:pt x="322040" y="603662"/>
                </a:cubicBezTo>
                <a:lnTo>
                  <a:pt x="313791" y="647543"/>
                </a:lnTo>
                <a:lnTo>
                  <a:pt x="276005" y="377163"/>
                </a:lnTo>
                <a:cubicBezTo>
                  <a:pt x="275114" y="370865"/>
                  <a:pt x="269206" y="366137"/>
                  <a:pt x="262240" y="366066"/>
                </a:cubicBezTo>
                <a:cubicBezTo>
                  <a:pt x="255273" y="366056"/>
                  <a:pt x="249365" y="370733"/>
                  <a:pt x="248418" y="377011"/>
                </a:cubicBezTo>
                <a:lnTo>
                  <a:pt x="186276" y="780249"/>
                </a:lnTo>
                <a:lnTo>
                  <a:pt x="152002" y="603560"/>
                </a:lnTo>
                <a:cubicBezTo>
                  <a:pt x="151166" y="599400"/>
                  <a:pt x="148156" y="595878"/>
                  <a:pt x="143865" y="594176"/>
                </a:cubicBezTo>
                <a:cubicBezTo>
                  <a:pt x="136843" y="591358"/>
                  <a:pt x="128651" y="594267"/>
                  <a:pt x="125529" y="600672"/>
                </a:cubicBezTo>
                <a:lnTo>
                  <a:pt x="76318" y="702013"/>
                </a:lnTo>
                <a:lnTo>
                  <a:pt x="27051" y="600672"/>
                </a:lnTo>
                <a:cubicBezTo>
                  <a:pt x="26828" y="600130"/>
                  <a:pt x="26606" y="599608"/>
                  <a:pt x="26270" y="599096"/>
                </a:cubicBezTo>
                <a:cubicBezTo>
                  <a:pt x="22760" y="592894"/>
                  <a:pt x="14345" y="590487"/>
                  <a:pt x="7489" y="593720"/>
                </a:cubicBezTo>
                <a:cubicBezTo>
                  <a:pt x="690" y="596953"/>
                  <a:pt x="-1985" y="604604"/>
                  <a:pt x="1582" y="610806"/>
                </a:cubicBezTo>
                <a:lnTo>
                  <a:pt x="64113" y="738497"/>
                </a:lnTo>
                <a:cubicBezTo>
                  <a:pt x="65506" y="741365"/>
                  <a:pt x="68014" y="743660"/>
                  <a:pt x="71191" y="744937"/>
                </a:cubicBezTo>
                <a:cubicBezTo>
                  <a:pt x="78213" y="747775"/>
                  <a:pt x="86461" y="744891"/>
                  <a:pt x="89583" y="738497"/>
                </a:cubicBezTo>
                <a:lnTo>
                  <a:pt x="133054" y="648860"/>
                </a:lnTo>
                <a:lnTo>
                  <a:pt x="174685" y="863299"/>
                </a:lnTo>
                <a:cubicBezTo>
                  <a:pt x="175855" y="869359"/>
                  <a:pt x="181652" y="873782"/>
                  <a:pt x="188395" y="873788"/>
                </a:cubicBezTo>
                <a:lnTo>
                  <a:pt x="188674" y="873788"/>
                </a:lnTo>
                <a:cubicBezTo>
                  <a:pt x="195529" y="873676"/>
                  <a:pt x="201269" y="869055"/>
                  <a:pt x="202216" y="862893"/>
                </a:cubicBezTo>
                <a:lnTo>
                  <a:pt x="262128" y="474249"/>
                </a:lnTo>
                <a:lnTo>
                  <a:pt x="298521" y="734950"/>
                </a:lnTo>
                <a:cubicBezTo>
                  <a:pt x="299245" y="740559"/>
                  <a:pt x="303983" y="745053"/>
                  <a:pt x="310113" y="745965"/>
                </a:cubicBezTo>
                <a:cubicBezTo>
                  <a:pt x="317692" y="747095"/>
                  <a:pt x="324882" y="742413"/>
                  <a:pt x="326108" y="735507"/>
                </a:cubicBezTo>
                <a:lnTo>
                  <a:pt x="340376" y="659501"/>
                </a:lnTo>
                <a:lnTo>
                  <a:pt x="367239" y="737179"/>
                </a:lnTo>
                <a:cubicBezTo>
                  <a:pt x="369021" y="742570"/>
                  <a:pt x="374539" y="746214"/>
                  <a:pt x="380725" y="746047"/>
                </a:cubicBezTo>
                <a:cubicBezTo>
                  <a:pt x="386855" y="745950"/>
                  <a:pt x="392262" y="742206"/>
                  <a:pt x="393933" y="736824"/>
                </a:cubicBezTo>
                <a:lnTo>
                  <a:pt x="416226" y="664162"/>
                </a:lnTo>
                <a:lnTo>
                  <a:pt x="471178" y="970518"/>
                </a:lnTo>
                <a:cubicBezTo>
                  <a:pt x="472293" y="976644"/>
                  <a:pt x="478089" y="981144"/>
                  <a:pt x="484943" y="981159"/>
                </a:cubicBezTo>
                <a:cubicBezTo>
                  <a:pt x="491910" y="980997"/>
                  <a:pt x="497706" y="976203"/>
                  <a:pt x="498486" y="969910"/>
                </a:cubicBezTo>
                <a:lnTo>
                  <a:pt x="532427" y="704953"/>
                </a:lnTo>
                <a:lnTo>
                  <a:pt x="554720" y="847692"/>
                </a:lnTo>
                <a:cubicBezTo>
                  <a:pt x="555555" y="853053"/>
                  <a:pt x="560014" y="857355"/>
                  <a:pt x="565866" y="858399"/>
                </a:cubicBezTo>
                <a:cubicBezTo>
                  <a:pt x="573390" y="859742"/>
                  <a:pt x="580690" y="855267"/>
                  <a:pt x="582195" y="848401"/>
                </a:cubicBezTo>
                <a:lnTo>
                  <a:pt x="630793" y="627528"/>
                </a:lnTo>
                <a:lnTo>
                  <a:pt x="671701" y="725727"/>
                </a:lnTo>
                <a:cubicBezTo>
                  <a:pt x="673317" y="729584"/>
                  <a:pt x="676884" y="732492"/>
                  <a:pt x="681287" y="733521"/>
                </a:cubicBezTo>
                <a:cubicBezTo>
                  <a:pt x="688699" y="735264"/>
                  <a:pt x="696334" y="731184"/>
                  <a:pt x="698229" y="724410"/>
                </a:cubicBezTo>
                <a:lnTo>
                  <a:pt x="719352" y="649367"/>
                </a:lnTo>
                <a:lnTo>
                  <a:pt x="771516" y="784658"/>
                </a:lnTo>
                <a:cubicBezTo>
                  <a:pt x="773133" y="788879"/>
                  <a:pt x="777145" y="792000"/>
                  <a:pt x="781939" y="792867"/>
                </a:cubicBezTo>
                <a:cubicBezTo>
                  <a:pt x="789517" y="794219"/>
                  <a:pt x="796818" y="789750"/>
                  <a:pt x="798323" y="782884"/>
                </a:cubicBezTo>
                <a:lnTo>
                  <a:pt x="823514" y="664517"/>
                </a:lnTo>
                <a:lnTo>
                  <a:pt x="854781" y="779287"/>
                </a:lnTo>
                <a:cubicBezTo>
                  <a:pt x="856118" y="784389"/>
                  <a:pt x="860799" y="788214"/>
                  <a:pt x="866483" y="788904"/>
                </a:cubicBezTo>
                <a:cubicBezTo>
                  <a:pt x="874119" y="789831"/>
                  <a:pt x="881142" y="784957"/>
                  <a:pt x="882144" y="778020"/>
                </a:cubicBezTo>
                <a:lnTo>
                  <a:pt x="912909" y="579188"/>
                </a:lnTo>
                <a:lnTo>
                  <a:pt x="949580" y="1009890"/>
                </a:lnTo>
                <a:cubicBezTo>
                  <a:pt x="949747" y="1016887"/>
                  <a:pt x="956100" y="1022431"/>
                  <a:pt x="963847" y="1022278"/>
                </a:cubicBezTo>
                <a:cubicBezTo>
                  <a:pt x="971538" y="1022126"/>
                  <a:pt x="977612" y="1016330"/>
                  <a:pt x="977446" y="1009332"/>
                </a:cubicBezTo>
                <a:lnTo>
                  <a:pt x="1002079" y="283118"/>
                </a:lnTo>
                <a:lnTo>
                  <a:pt x="1040256" y="724663"/>
                </a:lnTo>
                <a:cubicBezTo>
                  <a:pt x="1040813" y="731195"/>
                  <a:pt x="1046776" y="736257"/>
                  <a:pt x="1053966" y="736368"/>
                </a:cubicBezTo>
                <a:cubicBezTo>
                  <a:pt x="1061156" y="736348"/>
                  <a:pt x="1067118" y="731402"/>
                  <a:pt x="1067843" y="724917"/>
                </a:cubicBezTo>
                <a:lnTo>
                  <a:pt x="1098384" y="445721"/>
                </a:lnTo>
                <a:lnTo>
                  <a:pt x="1135445" y="902011"/>
                </a:lnTo>
                <a:cubicBezTo>
                  <a:pt x="1136003" y="908619"/>
                  <a:pt x="1142077" y="913711"/>
                  <a:pt x="1149378" y="913716"/>
                </a:cubicBezTo>
                <a:cubicBezTo>
                  <a:pt x="1156735" y="913671"/>
                  <a:pt x="1162754" y="908426"/>
                  <a:pt x="1163143" y="901758"/>
                </a:cubicBezTo>
                <a:lnTo>
                  <a:pt x="1196305" y="364495"/>
                </a:lnTo>
                <a:lnTo>
                  <a:pt x="1230691" y="734798"/>
                </a:lnTo>
                <a:cubicBezTo>
                  <a:pt x="1231192" y="740230"/>
                  <a:pt x="1235427" y="744769"/>
                  <a:pt x="1241280" y="746067"/>
                </a:cubicBezTo>
                <a:cubicBezTo>
                  <a:pt x="1248748" y="747729"/>
                  <a:pt x="1256271" y="743569"/>
                  <a:pt x="1258111" y="736774"/>
                </a:cubicBezTo>
                <a:lnTo>
                  <a:pt x="1283190" y="644958"/>
                </a:lnTo>
                <a:lnTo>
                  <a:pt x="1317855" y="715897"/>
                </a:lnTo>
                <a:cubicBezTo>
                  <a:pt x="1319471" y="719277"/>
                  <a:pt x="1322649" y="721841"/>
                  <a:pt x="1326550" y="722915"/>
                </a:cubicBezTo>
                <a:cubicBezTo>
                  <a:pt x="1333907" y="724947"/>
                  <a:pt x="1341709" y="721173"/>
                  <a:pt x="1343939" y="714479"/>
                </a:cubicBezTo>
                <a:lnTo>
                  <a:pt x="1360658" y="663808"/>
                </a:lnTo>
                <a:lnTo>
                  <a:pt x="1416390" y="1010548"/>
                </a:lnTo>
                <a:cubicBezTo>
                  <a:pt x="1416556" y="1017546"/>
                  <a:pt x="1422910" y="1023104"/>
                  <a:pt x="1430600" y="1022963"/>
                </a:cubicBezTo>
                <a:cubicBezTo>
                  <a:pt x="1438292" y="1022820"/>
                  <a:pt x="1444422" y="1017039"/>
                  <a:pt x="1444256" y="1010041"/>
                </a:cubicBezTo>
                <a:lnTo>
                  <a:pt x="1492073" y="590031"/>
                </a:lnTo>
                <a:lnTo>
                  <a:pt x="1511858" y="735051"/>
                </a:lnTo>
                <a:cubicBezTo>
                  <a:pt x="1512527" y="739601"/>
                  <a:pt x="1515815" y="743483"/>
                  <a:pt x="1520496" y="745190"/>
                </a:cubicBezTo>
                <a:cubicBezTo>
                  <a:pt x="1527631" y="747789"/>
                  <a:pt x="1535767" y="744638"/>
                  <a:pt x="1538609" y="738142"/>
                </a:cubicBezTo>
                <a:lnTo>
                  <a:pt x="1579683" y="644097"/>
                </a:lnTo>
                <a:lnTo>
                  <a:pt x="1605320" y="720812"/>
                </a:lnTo>
                <a:cubicBezTo>
                  <a:pt x="1606936" y="725570"/>
                  <a:pt x="1611451" y="729036"/>
                  <a:pt x="1616913" y="729660"/>
                </a:cubicBezTo>
                <a:cubicBezTo>
                  <a:pt x="1624547" y="730541"/>
                  <a:pt x="1631514" y="725626"/>
                  <a:pt x="1632461" y="718684"/>
                </a:cubicBezTo>
                <a:lnTo>
                  <a:pt x="1674038" y="413849"/>
                </a:lnTo>
                <a:lnTo>
                  <a:pt x="1716282" y="878754"/>
                </a:lnTo>
                <a:cubicBezTo>
                  <a:pt x="1716170" y="885751"/>
                  <a:pt x="1722245" y="891522"/>
                  <a:pt x="1729937" y="891649"/>
                </a:cubicBezTo>
                <a:cubicBezTo>
                  <a:pt x="1737683" y="891776"/>
                  <a:pt x="1744036" y="886207"/>
                  <a:pt x="1744148" y="879209"/>
                </a:cubicBezTo>
                <a:lnTo>
                  <a:pt x="1774633" y="648049"/>
                </a:lnTo>
                <a:lnTo>
                  <a:pt x="1807181" y="818607"/>
                </a:lnTo>
                <a:cubicBezTo>
                  <a:pt x="1808351" y="824637"/>
                  <a:pt x="1814091" y="829045"/>
                  <a:pt x="1820835" y="829096"/>
                </a:cubicBezTo>
                <a:cubicBezTo>
                  <a:pt x="1827522" y="829207"/>
                  <a:pt x="1833319" y="824931"/>
                  <a:pt x="1834600" y="818962"/>
                </a:cubicBezTo>
                <a:lnTo>
                  <a:pt x="1870436" y="647846"/>
                </a:lnTo>
                <a:lnTo>
                  <a:pt x="1905213" y="752634"/>
                </a:lnTo>
                <a:cubicBezTo>
                  <a:pt x="1906996" y="757979"/>
                  <a:pt x="1912403" y="761643"/>
                  <a:pt x="1918533" y="761653"/>
                </a:cubicBezTo>
                <a:cubicBezTo>
                  <a:pt x="1924664" y="761638"/>
                  <a:pt x="1930125" y="757949"/>
                  <a:pt x="1931853" y="752583"/>
                </a:cubicBezTo>
                <a:lnTo>
                  <a:pt x="1961892" y="660109"/>
                </a:lnTo>
                <a:lnTo>
                  <a:pt x="1993103" y="812577"/>
                </a:lnTo>
                <a:cubicBezTo>
                  <a:pt x="1994440" y="818475"/>
                  <a:pt x="2000124" y="822712"/>
                  <a:pt x="2006757" y="822712"/>
                </a:cubicBezTo>
                <a:lnTo>
                  <a:pt x="2007035" y="822712"/>
                </a:lnTo>
                <a:cubicBezTo>
                  <a:pt x="2013835" y="822590"/>
                  <a:pt x="2019519" y="818060"/>
                  <a:pt x="2020577" y="811969"/>
                </a:cubicBezTo>
                <a:lnTo>
                  <a:pt x="2062377" y="562922"/>
                </a:lnTo>
                <a:lnTo>
                  <a:pt x="2090633" y="735203"/>
                </a:lnTo>
                <a:cubicBezTo>
                  <a:pt x="2091580" y="741633"/>
                  <a:pt x="2097821" y="746320"/>
                  <a:pt x="2104955" y="745996"/>
                </a:cubicBezTo>
                <a:cubicBezTo>
                  <a:pt x="2112089" y="745702"/>
                  <a:pt x="2117774" y="740599"/>
                  <a:pt x="2118276" y="734139"/>
                </a:cubicBezTo>
                <a:lnTo>
                  <a:pt x="2144860" y="353500"/>
                </a:lnTo>
                <a:lnTo>
                  <a:pt x="2188107" y="1009332"/>
                </a:lnTo>
                <a:cubicBezTo>
                  <a:pt x="2188553" y="1016010"/>
                  <a:pt x="2194628" y="1021225"/>
                  <a:pt x="2201985" y="1021239"/>
                </a:cubicBezTo>
                <a:cubicBezTo>
                  <a:pt x="2209396" y="1021138"/>
                  <a:pt x="2215471" y="1015777"/>
                  <a:pt x="2215751" y="1009028"/>
                </a:cubicBezTo>
                <a:lnTo>
                  <a:pt x="2245066" y="292644"/>
                </a:lnTo>
                <a:lnTo>
                  <a:pt x="2285527" y="861880"/>
                </a:lnTo>
                <a:cubicBezTo>
                  <a:pt x="2285972" y="868558"/>
                  <a:pt x="2292103" y="873752"/>
                  <a:pt x="2299460" y="873737"/>
                </a:cubicBezTo>
                <a:cubicBezTo>
                  <a:pt x="2306815" y="873722"/>
                  <a:pt x="2312891" y="868538"/>
                  <a:pt x="2313337" y="861880"/>
                </a:cubicBezTo>
                <a:lnTo>
                  <a:pt x="2341203" y="463506"/>
                </a:lnTo>
                <a:lnTo>
                  <a:pt x="2367117" y="734443"/>
                </a:lnTo>
                <a:cubicBezTo>
                  <a:pt x="2367619" y="739459"/>
                  <a:pt x="2371297" y="743741"/>
                  <a:pt x="2376536" y="745347"/>
                </a:cubicBezTo>
                <a:cubicBezTo>
                  <a:pt x="2383837" y="747582"/>
                  <a:pt x="2391752" y="744015"/>
                  <a:pt x="2394204" y="737382"/>
                </a:cubicBezTo>
                <a:lnTo>
                  <a:pt x="2433216" y="632797"/>
                </a:lnTo>
                <a:lnTo>
                  <a:pt x="2469609" y="799656"/>
                </a:lnTo>
                <a:cubicBezTo>
                  <a:pt x="2470779" y="805124"/>
                  <a:pt x="2475795" y="809248"/>
                  <a:pt x="2481870" y="809811"/>
                </a:cubicBezTo>
                <a:cubicBezTo>
                  <a:pt x="2489505" y="810520"/>
                  <a:pt x="2496360" y="805453"/>
                  <a:pt x="2497140" y="798491"/>
                </a:cubicBezTo>
                <a:lnTo>
                  <a:pt x="2527235" y="532875"/>
                </a:lnTo>
                <a:lnTo>
                  <a:pt x="2578231" y="709107"/>
                </a:lnTo>
                <a:cubicBezTo>
                  <a:pt x="2579457" y="713358"/>
                  <a:pt x="2583023" y="716718"/>
                  <a:pt x="2587649" y="717985"/>
                </a:cubicBezTo>
                <a:cubicBezTo>
                  <a:pt x="2595061" y="720006"/>
                  <a:pt x="2602808" y="716212"/>
                  <a:pt x="2605037" y="709513"/>
                </a:cubicBezTo>
                <a:lnTo>
                  <a:pt x="2625770" y="647137"/>
                </a:lnTo>
                <a:lnTo>
                  <a:pt x="2659209" y="737382"/>
                </a:lnTo>
                <a:cubicBezTo>
                  <a:pt x="2661103" y="742489"/>
                  <a:pt x="2666397" y="745940"/>
                  <a:pt x="2672305" y="745996"/>
                </a:cubicBezTo>
                <a:cubicBezTo>
                  <a:pt x="2678269" y="746113"/>
                  <a:pt x="2683619" y="742712"/>
                  <a:pt x="2685570" y="737585"/>
                </a:cubicBezTo>
                <a:lnTo>
                  <a:pt x="2727814" y="630112"/>
                </a:lnTo>
                <a:lnTo>
                  <a:pt x="2764485" y="732670"/>
                </a:lnTo>
                <a:cubicBezTo>
                  <a:pt x="2766102" y="737240"/>
                  <a:pt x="2770449" y="740574"/>
                  <a:pt x="2775688" y="741273"/>
                </a:cubicBezTo>
                <a:cubicBezTo>
                  <a:pt x="2783323" y="742297"/>
                  <a:pt x="2790401" y="737513"/>
                  <a:pt x="2791517" y="730592"/>
                </a:cubicBezTo>
                <a:lnTo>
                  <a:pt x="2818991" y="558970"/>
                </a:lnTo>
                <a:lnTo>
                  <a:pt x="2863912" y="902315"/>
                </a:lnTo>
                <a:cubicBezTo>
                  <a:pt x="2864747" y="908674"/>
                  <a:pt x="2870711" y="913458"/>
                  <a:pt x="2877733" y="913463"/>
                </a:cubicBezTo>
                <a:lnTo>
                  <a:pt x="2878067" y="913463"/>
                </a:lnTo>
                <a:cubicBezTo>
                  <a:pt x="2885200" y="913321"/>
                  <a:pt x="2891108" y="908254"/>
                  <a:pt x="2891610" y="901758"/>
                </a:cubicBezTo>
                <a:lnTo>
                  <a:pt x="2924547" y="498722"/>
                </a:lnTo>
                <a:lnTo>
                  <a:pt x="2946450" y="734493"/>
                </a:lnTo>
                <a:cubicBezTo>
                  <a:pt x="2946561" y="741491"/>
                  <a:pt x="2952859" y="747080"/>
                  <a:pt x="2960550" y="746984"/>
                </a:cubicBezTo>
                <a:cubicBezTo>
                  <a:pt x="2968297" y="746887"/>
                  <a:pt x="2974427" y="741137"/>
                  <a:pt x="2974315" y="734139"/>
                </a:cubicBezTo>
                <a:lnTo>
                  <a:pt x="3002962" y="267512"/>
                </a:lnTo>
                <a:lnTo>
                  <a:pt x="3036401" y="701051"/>
                </a:lnTo>
                <a:cubicBezTo>
                  <a:pt x="3036902" y="707582"/>
                  <a:pt x="3042810" y="712690"/>
                  <a:pt x="3050000" y="712857"/>
                </a:cubicBezTo>
                <a:cubicBezTo>
                  <a:pt x="3057133" y="712913"/>
                  <a:pt x="3063209" y="708109"/>
                  <a:pt x="3064156" y="701659"/>
                </a:cubicBezTo>
                <a:lnTo>
                  <a:pt x="3101049" y="411974"/>
                </a:lnTo>
                <a:lnTo>
                  <a:pt x="3143295" y="887114"/>
                </a:lnTo>
                <a:cubicBezTo>
                  <a:pt x="3143853" y="893691"/>
                  <a:pt x="3149927" y="898763"/>
                  <a:pt x="3157172" y="898768"/>
                </a:cubicBezTo>
                <a:cubicBezTo>
                  <a:pt x="3164417" y="898768"/>
                  <a:pt x="3170437" y="893752"/>
                  <a:pt x="3171049" y="887215"/>
                </a:cubicBezTo>
                <a:lnTo>
                  <a:pt x="3200253" y="574881"/>
                </a:lnTo>
                <a:lnTo>
                  <a:pt x="3238541" y="1051845"/>
                </a:lnTo>
                <a:cubicBezTo>
                  <a:pt x="3239041" y="1058366"/>
                  <a:pt x="3244949" y="1063458"/>
                  <a:pt x="3252139" y="1063600"/>
                </a:cubicBezTo>
                <a:lnTo>
                  <a:pt x="3252418" y="1063600"/>
                </a:lnTo>
                <a:cubicBezTo>
                  <a:pt x="3259161" y="1063190"/>
                  <a:pt x="3264623" y="1058417"/>
                  <a:pt x="3265292" y="1052301"/>
                </a:cubicBezTo>
                <a:lnTo>
                  <a:pt x="3313892" y="665026"/>
                </a:lnTo>
                <a:lnTo>
                  <a:pt x="3346292" y="831917"/>
                </a:lnTo>
                <a:cubicBezTo>
                  <a:pt x="3347462" y="837977"/>
                  <a:pt x="3353259" y="842401"/>
                  <a:pt x="3360003" y="842406"/>
                </a:cubicBezTo>
                <a:lnTo>
                  <a:pt x="3360281" y="842406"/>
                </a:lnTo>
                <a:cubicBezTo>
                  <a:pt x="3367136" y="842294"/>
                  <a:pt x="3372877" y="837673"/>
                  <a:pt x="3373823" y="831511"/>
                </a:cubicBezTo>
                <a:lnTo>
                  <a:pt x="3433735" y="442867"/>
                </a:lnTo>
                <a:lnTo>
                  <a:pt x="3470129" y="703568"/>
                </a:lnTo>
                <a:cubicBezTo>
                  <a:pt x="3470852" y="709177"/>
                  <a:pt x="3475590" y="713671"/>
                  <a:pt x="3481721" y="714583"/>
                </a:cubicBezTo>
                <a:cubicBezTo>
                  <a:pt x="3489300" y="715713"/>
                  <a:pt x="3496489" y="711031"/>
                  <a:pt x="3497715" y="704125"/>
                </a:cubicBezTo>
                <a:lnTo>
                  <a:pt x="3511983" y="628119"/>
                </a:lnTo>
                <a:lnTo>
                  <a:pt x="3538846" y="705797"/>
                </a:lnTo>
                <a:cubicBezTo>
                  <a:pt x="3540629" y="711188"/>
                  <a:pt x="3546146" y="714832"/>
                  <a:pt x="3552333" y="714665"/>
                </a:cubicBezTo>
                <a:cubicBezTo>
                  <a:pt x="3558463" y="714568"/>
                  <a:pt x="3563870" y="710824"/>
                  <a:pt x="3565540" y="705443"/>
                </a:cubicBezTo>
                <a:lnTo>
                  <a:pt x="3587833" y="632780"/>
                </a:lnTo>
                <a:lnTo>
                  <a:pt x="3642785" y="939136"/>
                </a:lnTo>
                <a:cubicBezTo>
                  <a:pt x="3643900" y="945262"/>
                  <a:pt x="3649696" y="949762"/>
                  <a:pt x="3656551" y="949777"/>
                </a:cubicBezTo>
                <a:cubicBezTo>
                  <a:pt x="3663517" y="949615"/>
                  <a:pt x="3669314" y="944821"/>
                  <a:pt x="3670093" y="938528"/>
                </a:cubicBezTo>
                <a:lnTo>
                  <a:pt x="3704035" y="673571"/>
                </a:lnTo>
                <a:lnTo>
                  <a:pt x="3726327" y="816310"/>
                </a:lnTo>
                <a:cubicBezTo>
                  <a:pt x="3727162" y="821671"/>
                  <a:pt x="3731621" y="825973"/>
                  <a:pt x="3737474" y="827017"/>
                </a:cubicBezTo>
                <a:cubicBezTo>
                  <a:pt x="3744998" y="828360"/>
                  <a:pt x="3752297" y="823886"/>
                  <a:pt x="3753803" y="817019"/>
                </a:cubicBezTo>
                <a:lnTo>
                  <a:pt x="3802401" y="596146"/>
                </a:lnTo>
                <a:lnTo>
                  <a:pt x="3843308" y="694345"/>
                </a:lnTo>
                <a:cubicBezTo>
                  <a:pt x="3844925" y="698202"/>
                  <a:pt x="3848491" y="701110"/>
                  <a:pt x="3852894" y="702139"/>
                </a:cubicBezTo>
                <a:cubicBezTo>
                  <a:pt x="3860307" y="703882"/>
                  <a:pt x="3867941" y="699803"/>
                  <a:pt x="3869836" y="693028"/>
                </a:cubicBezTo>
                <a:lnTo>
                  <a:pt x="3890959" y="617985"/>
                </a:lnTo>
                <a:lnTo>
                  <a:pt x="3943123" y="753276"/>
                </a:lnTo>
                <a:cubicBezTo>
                  <a:pt x="3944740" y="757497"/>
                  <a:pt x="3948753" y="760618"/>
                  <a:pt x="3953546" y="761485"/>
                </a:cubicBezTo>
                <a:cubicBezTo>
                  <a:pt x="3961125" y="762838"/>
                  <a:pt x="3968426" y="758368"/>
                  <a:pt x="3969931" y="751502"/>
                </a:cubicBezTo>
                <a:lnTo>
                  <a:pt x="3995121" y="633135"/>
                </a:lnTo>
                <a:lnTo>
                  <a:pt x="4026388" y="747905"/>
                </a:lnTo>
                <a:cubicBezTo>
                  <a:pt x="4027725" y="753007"/>
                  <a:pt x="4032406" y="756833"/>
                  <a:pt x="4038091" y="757522"/>
                </a:cubicBezTo>
                <a:cubicBezTo>
                  <a:pt x="4045727" y="758449"/>
                  <a:pt x="4052749" y="753575"/>
                  <a:pt x="4053751" y="746638"/>
                </a:cubicBezTo>
                <a:lnTo>
                  <a:pt x="4084516" y="547806"/>
                </a:lnTo>
                <a:lnTo>
                  <a:pt x="4121188" y="978508"/>
                </a:lnTo>
                <a:cubicBezTo>
                  <a:pt x="4121354" y="985505"/>
                  <a:pt x="4127707" y="991049"/>
                  <a:pt x="4135454" y="990897"/>
                </a:cubicBezTo>
                <a:cubicBezTo>
                  <a:pt x="4143146" y="990744"/>
                  <a:pt x="4149220" y="984948"/>
                  <a:pt x="4149053" y="977950"/>
                </a:cubicBezTo>
                <a:lnTo>
                  <a:pt x="4173687" y="251736"/>
                </a:lnTo>
                <a:lnTo>
                  <a:pt x="4211863" y="693282"/>
                </a:lnTo>
                <a:cubicBezTo>
                  <a:pt x="4212420" y="699813"/>
                  <a:pt x="4218383" y="704875"/>
                  <a:pt x="4225573" y="704987"/>
                </a:cubicBezTo>
                <a:cubicBezTo>
                  <a:pt x="4232763" y="704966"/>
                  <a:pt x="4238725" y="700021"/>
                  <a:pt x="4239450" y="693535"/>
                </a:cubicBezTo>
                <a:lnTo>
                  <a:pt x="4269991" y="414339"/>
                </a:lnTo>
                <a:lnTo>
                  <a:pt x="4307052" y="870629"/>
                </a:lnTo>
                <a:cubicBezTo>
                  <a:pt x="4307611" y="877237"/>
                  <a:pt x="4313684" y="882329"/>
                  <a:pt x="4320985" y="882334"/>
                </a:cubicBezTo>
                <a:cubicBezTo>
                  <a:pt x="4328342" y="882289"/>
                  <a:pt x="4334361" y="877044"/>
                  <a:pt x="4334751" y="870376"/>
                </a:cubicBezTo>
                <a:lnTo>
                  <a:pt x="4367913" y="333114"/>
                </a:lnTo>
                <a:lnTo>
                  <a:pt x="4402298" y="703416"/>
                </a:lnTo>
                <a:cubicBezTo>
                  <a:pt x="4402799" y="708848"/>
                  <a:pt x="4407035" y="713388"/>
                  <a:pt x="4412887" y="714685"/>
                </a:cubicBezTo>
                <a:cubicBezTo>
                  <a:pt x="4420355" y="716347"/>
                  <a:pt x="4427879" y="712187"/>
                  <a:pt x="4429719" y="705392"/>
                </a:cubicBezTo>
                <a:lnTo>
                  <a:pt x="4454797" y="613577"/>
                </a:lnTo>
                <a:lnTo>
                  <a:pt x="4489462" y="684516"/>
                </a:lnTo>
                <a:cubicBezTo>
                  <a:pt x="4491079" y="687895"/>
                  <a:pt x="4494256" y="690459"/>
                  <a:pt x="4498157" y="691533"/>
                </a:cubicBezTo>
                <a:cubicBezTo>
                  <a:pt x="4505514" y="693566"/>
                  <a:pt x="4513316" y="689791"/>
                  <a:pt x="4515546" y="683097"/>
                </a:cubicBezTo>
                <a:lnTo>
                  <a:pt x="4532265" y="632426"/>
                </a:lnTo>
                <a:lnTo>
                  <a:pt x="4587997" y="979166"/>
                </a:lnTo>
                <a:cubicBezTo>
                  <a:pt x="4588164" y="986164"/>
                  <a:pt x="4594518" y="991722"/>
                  <a:pt x="4602208" y="991581"/>
                </a:cubicBezTo>
                <a:cubicBezTo>
                  <a:pt x="4609900" y="991439"/>
                  <a:pt x="4616029" y="985657"/>
                  <a:pt x="4615863" y="978659"/>
                </a:cubicBezTo>
                <a:lnTo>
                  <a:pt x="4663680" y="558649"/>
                </a:lnTo>
                <a:lnTo>
                  <a:pt x="4683465" y="703669"/>
                </a:lnTo>
                <a:cubicBezTo>
                  <a:pt x="4684135" y="708219"/>
                  <a:pt x="4687422" y="712101"/>
                  <a:pt x="4692104" y="713808"/>
                </a:cubicBezTo>
                <a:cubicBezTo>
                  <a:pt x="4699238" y="716408"/>
                  <a:pt x="4707375" y="713256"/>
                  <a:pt x="4710217" y="706760"/>
                </a:cubicBezTo>
                <a:lnTo>
                  <a:pt x="4751291" y="612715"/>
                </a:lnTo>
                <a:lnTo>
                  <a:pt x="4776928" y="689431"/>
                </a:lnTo>
                <a:cubicBezTo>
                  <a:pt x="4778544" y="694189"/>
                  <a:pt x="4783059" y="697654"/>
                  <a:pt x="4788520" y="698278"/>
                </a:cubicBezTo>
                <a:cubicBezTo>
                  <a:pt x="4796155" y="699159"/>
                  <a:pt x="4803122" y="694244"/>
                  <a:pt x="4804068" y="687303"/>
                </a:cubicBezTo>
                <a:lnTo>
                  <a:pt x="4845646" y="382467"/>
                </a:lnTo>
                <a:lnTo>
                  <a:pt x="4887889" y="847372"/>
                </a:lnTo>
                <a:cubicBezTo>
                  <a:pt x="4887778" y="854369"/>
                  <a:pt x="4893853" y="860140"/>
                  <a:pt x="4901545" y="860267"/>
                </a:cubicBezTo>
                <a:cubicBezTo>
                  <a:pt x="4909291" y="860394"/>
                  <a:pt x="4915644" y="854825"/>
                  <a:pt x="4915755" y="847827"/>
                </a:cubicBezTo>
                <a:lnTo>
                  <a:pt x="4946240" y="616667"/>
                </a:lnTo>
                <a:lnTo>
                  <a:pt x="4978788" y="787225"/>
                </a:lnTo>
                <a:cubicBezTo>
                  <a:pt x="4979958" y="793255"/>
                  <a:pt x="4985699" y="797663"/>
                  <a:pt x="4992442" y="797714"/>
                </a:cubicBezTo>
                <a:cubicBezTo>
                  <a:pt x="4999130" y="797826"/>
                  <a:pt x="5004926" y="793549"/>
                  <a:pt x="5006208" y="787580"/>
                </a:cubicBezTo>
                <a:lnTo>
                  <a:pt x="5042044" y="616465"/>
                </a:lnTo>
                <a:lnTo>
                  <a:pt x="5076821" y="721252"/>
                </a:lnTo>
                <a:cubicBezTo>
                  <a:pt x="5078603" y="726598"/>
                  <a:pt x="5084010" y="730261"/>
                  <a:pt x="5090140" y="730271"/>
                </a:cubicBezTo>
                <a:cubicBezTo>
                  <a:pt x="5096271" y="730256"/>
                  <a:pt x="5101733" y="726567"/>
                  <a:pt x="5103461" y="721201"/>
                </a:cubicBezTo>
                <a:lnTo>
                  <a:pt x="5133500" y="628727"/>
                </a:lnTo>
                <a:lnTo>
                  <a:pt x="5164710" y="781196"/>
                </a:lnTo>
                <a:cubicBezTo>
                  <a:pt x="5166048" y="787094"/>
                  <a:pt x="5171732" y="791330"/>
                  <a:pt x="5178364" y="791330"/>
                </a:cubicBezTo>
                <a:lnTo>
                  <a:pt x="5178643" y="791330"/>
                </a:lnTo>
                <a:cubicBezTo>
                  <a:pt x="5185442" y="791208"/>
                  <a:pt x="5191127" y="786678"/>
                  <a:pt x="5192185" y="780587"/>
                </a:cubicBezTo>
                <a:lnTo>
                  <a:pt x="5233984" y="531540"/>
                </a:lnTo>
                <a:lnTo>
                  <a:pt x="5262240" y="703821"/>
                </a:lnTo>
                <a:cubicBezTo>
                  <a:pt x="5263188" y="710251"/>
                  <a:pt x="5269429" y="714938"/>
                  <a:pt x="5276563" y="714614"/>
                </a:cubicBezTo>
                <a:cubicBezTo>
                  <a:pt x="5283696" y="714320"/>
                  <a:pt x="5289381" y="709217"/>
                  <a:pt x="5289883" y="702757"/>
                </a:cubicBezTo>
                <a:lnTo>
                  <a:pt x="5316467" y="322118"/>
                </a:lnTo>
                <a:lnTo>
                  <a:pt x="5359715" y="977950"/>
                </a:lnTo>
                <a:cubicBezTo>
                  <a:pt x="5360160" y="984628"/>
                  <a:pt x="5366236" y="989843"/>
                  <a:pt x="5373593" y="989858"/>
                </a:cubicBezTo>
                <a:cubicBezTo>
                  <a:pt x="5381004" y="989757"/>
                  <a:pt x="5387079" y="984395"/>
                  <a:pt x="5387358" y="977646"/>
                </a:cubicBezTo>
                <a:lnTo>
                  <a:pt x="5416673" y="261262"/>
                </a:lnTo>
                <a:lnTo>
                  <a:pt x="5457134" y="830498"/>
                </a:lnTo>
                <a:cubicBezTo>
                  <a:pt x="5457580" y="837176"/>
                  <a:pt x="5463710" y="842370"/>
                  <a:pt x="5471068" y="842355"/>
                </a:cubicBezTo>
                <a:cubicBezTo>
                  <a:pt x="5478423" y="842340"/>
                  <a:pt x="5484498" y="837156"/>
                  <a:pt x="5484945" y="830498"/>
                </a:cubicBezTo>
                <a:lnTo>
                  <a:pt x="5512811" y="432125"/>
                </a:lnTo>
                <a:lnTo>
                  <a:pt x="5538725" y="703061"/>
                </a:lnTo>
                <a:cubicBezTo>
                  <a:pt x="5539227" y="708077"/>
                  <a:pt x="5542905" y="712359"/>
                  <a:pt x="5548144" y="713965"/>
                </a:cubicBezTo>
                <a:cubicBezTo>
                  <a:pt x="5555445" y="716200"/>
                  <a:pt x="5563359" y="712633"/>
                  <a:pt x="5565812" y="706000"/>
                </a:cubicBezTo>
                <a:lnTo>
                  <a:pt x="5604824" y="601416"/>
                </a:lnTo>
                <a:lnTo>
                  <a:pt x="5641217" y="768274"/>
                </a:lnTo>
                <a:cubicBezTo>
                  <a:pt x="5642387" y="773742"/>
                  <a:pt x="5647402" y="777866"/>
                  <a:pt x="5653478" y="778429"/>
                </a:cubicBezTo>
                <a:cubicBezTo>
                  <a:pt x="5661112" y="779138"/>
                  <a:pt x="5667967" y="774071"/>
                  <a:pt x="5668748" y="767109"/>
                </a:cubicBezTo>
                <a:lnTo>
                  <a:pt x="5698842" y="501493"/>
                </a:lnTo>
                <a:lnTo>
                  <a:pt x="5749838" y="677725"/>
                </a:lnTo>
                <a:cubicBezTo>
                  <a:pt x="5751064" y="681976"/>
                  <a:pt x="5754630" y="685336"/>
                  <a:pt x="5759256" y="686603"/>
                </a:cubicBezTo>
                <a:cubicBezTo>
                  <a:pt x="5766669" y="688625"/>
                  <a:pt x="5774415" y="684830"/>
                  <a:pt x="5776644" y="678131"/>
                </a:cubicBezTo>
                <a:lnTo>
                  <a:pt x="5797377" y="615755"/>
                </a:lnTo>
                <a:lnTo>
                  <a:pt x="5830816" y="706000"/>
                </a:lnTo>
                <a:cubicBezTo>
                  <a:pt x="5832711" y="711108"/>
                  <a:pt x="5838005" y="714558"/>
                  <a:pt x="5843913" y="714614"/>
                </a:cubicBezTo>
                <a:cubicBezTo>
                  <a:pt x="5849876" y="714731"/>
                  <a:pt x="5855227" y="711330"/>
                  <a:pt x="5857177" y="706203"/>
                </a:cubicBezTo>
                <a:lnTo>
                  <a:pt x="5899421" y="598730"/>
                </a:lnTo>
                <a:lnTo>
                  <a:pt x="5936093" y="701288"/>
                </a:lnTo>
                <a:cubicBezTo>
                  <a:pt x="5937710" y="705858"/>
                  <a:pt x="5942057" y="709192"/>
                  <a:pt x="5947296" y="709891"/>
                </a:cubicBezTo>
                <a:cubicBezTo>
                  <a:pt x="5954930" y="710915"/>
                  <a:pt x="5962008" y="706131"/>
                  <a:pt x="5963124" y="699210"/>
                </a:cubicBezTo>
                <a:lnTo>
                  <a:pt x="5990599" y="527588"/>
                </a:lnTo>
                <a:lnTo>
                  <a:pt x="6035519" y="870933"/>
                </a:lnTo>
                <a:cubicBezTo>
                  <a:pt x="6036355" y="877292"/>
                  <a:pt x="6042318" y="882076"/>
                  <a:pt x="6049341" y="882081"/>
                </a:cubicBezTo>
                <a:lnTo>
                  <a:pt x="6049674" y="882081"/>
                </a:lnTo>
                <a:cubicBezTo>
                  <a:pt x="6056808" y="881939"/>
                  <a:pt x="6062716" y="876872"/>
                  <a:pt x="6063218" y="870376"/>
                </a:cubicBezTo>
                <a:lnTo>
                  <a:pt x="6096155" y="467340"/>
                </a:lnTo>
                <a:lnTo>
                  <a:pt x="6118057" y="703111"/>
                </a:lnTo>
                <a:cubicBezTo>
                  <a:pt x="6118168" y="710109"/>
                  <a:pt x="6124467" y="715699"/>
                  <a:pt x="6132157" y="715602"/>
                </a:cubicBezTo>
                <a:cubicBezTo>
                  <a:pt x="6139905" y="715505"/>
                  <a:pt x="6146034" y="709755"/>
                  <a:pt x="6145923" y="702757"/>
                </a:cubicBezTo>
                <a:lnTo>
                  <a:pt x="6174570" y="236130"/>
                </a:lnTo>
                <a:lnTo>
                  <a:pt x="6208009" y="669669"/>
                </a:lnTo>
                <a:cubicBezTo>
                  <a:pt x="6208510" y="676200"/>
                  <a:pt x="6214417" y="681308"/>
                  <a:pt x="6221607" y="681475"/>
                </a:cubicBezTo>
                <a:cubicBezTo>
                  <a:pt x="6228741" y="681531"/>
                  <a:pt x="6234816" y="676727"/>
                  <a:pt x="6235763" y="670277"/>
                </a:cubicBezTo>
                <a:lnTo>
                  <a:pt x="6272657" y="380592"/>
                </a:lnTo>
                <a:lnTo>
                  <a:pt x="6314902" y="855732"/>
                </a:lnTo>
                <a:cubicBezTo>
                  <a:pt x="6315460" y="862309"/>
                  <a:pt x="6321534" y="867381"/>
                  <a:pt x="6328780" y="867386"/>
                </a:cubicBezTo>
                <a:cubicBezTo>
                  <a:pt x="6336025" y="867386"/>
                  <a:pt x="6342044" y="862370"/>
                  <a:pt x="6342657" y="855833"/>
                </a:cubicBezTo>
                <a:lnTo>
                  <a:pt x="6371860" y="543499"/>
                </a:lnTo>
                <a:lnTo>
                  <a:pt x="6410148" y="1020463"/>
                </a:lnTo>
                <a:cubicBezTo>
                  <a:pt x="6410649" y="1026984"/>
                  <a:pt x="6416557" y="1032076"/>
                  <a:pt x="6423747" y="1032218"/>
                </a:cubicBezTo>
                <a:lnTo>
                  <a:pt x="6424026" y="1032218"/>
                </a:lnTo>
                <a:cubicBezTo>
                  <a:pt x="6430769" y="1031808"/>
                  <a:pt x="6436231" y="1027035"/>
                  <a:pt x="6436900" y="1020919"/>
                </a:cubicBezTo>
                <a:lnTo>
                  <a:pt x="6476778" y="703139"/>
                </a:lnTo>
                <a:lnTo>
                  <a:pt x="6517102" y="1024464"/>
                </a:lnTo>
                <a:cubicBezTo>
                  <a:pt x="6517771" y="1030580"/>
                  <a:pt x="6523233" y="1035353"/>
                  <a:pt x="6529975" y="1035763"/>
                </a:cubicBezTo>
                <a:lnTo>
                  <a:pt x="6530255" y="1035763"/>
                </a:lnTo>
                <a:cubicBezTo>
                  <a:pt x="6537445" y="1035621"/>
                  <a:pt x="6543353" y="1030529"/>
                  <a:pt x="6543853" y="1024008"/>
                </a:cubicBezTo>
                <a:lnTo>
                  <a:pt x="6582141" y="547044"/>
                </a:lnTo>
                <a:lnTo>
                  <a:pt x="6611345" y="859378"/>
                </a:lnTo>
                <a:cubicBezTo>
                  <a:pt x="6611957" y="865915"/>
                  <a:pt x="6617977" y="870931"/>
                  <a:pt x="6625222" y="870931"/>
                </a:cubicBezTo>
                <a:cubicBezTo>
                  <a:pt x="6632467" y="870926"/>
                  <a:pt x="6638541" y="865854"/>
                  <a:pt x="6639099" y="859277"/>
                </a:cubicBezTo>
                <a:lnTo>
                  <a:pt x="6681344" y="384137"/>
                </a:lnTo>
                <a:lnTo>
                  <a:pt x="6718238" y="673822"/>
                </a:lnTo>
                <a:cubicBezTo>
                  <a:pt x="6719185" y="680272"/>
                  <a:pt x="6725261" y="685076"/>
                  <a:pt x="6732394" y="685020"/>
                </a:cubicBezTo>
                <a:cubicBezTo>
                  <a:pt x="6739584" y="684853"/>
                  <a:pt x="6745492" y="679745"/>
                  <a:pt x="6745992" y="673214"/>
                </a:cubicBezTo>
                <a:lnTo>
                  <a:pt x="6779432" y="239675"/>
                </a:lnTo>
                <a:lnTo>
                  <a:pt x="6808078" y="706302"/>
                </a:lnTo>
                <a:cubicBezTo>
                  <a:pt x="6807967" y="713300"/>
                  <a:pt x="6814097" y="719050"/>
                  <a:pt x="6821844" y="719147"/>
                </a:cubicBezTo>
                <a:cubicBezTo>
                  <a:pt x="6829534" y="719244"/>
                  <a:pt x="6835833" y="713654"/>
                  <a:pt x="6835944" y="706656"/>
                </a:cubicBezTo>
                <a:lnTo>
                  <a:pt x="6857847" y="470885"/>
                </a:lnTo>
                <a:lnTo>
                  <a:pt x="6890784" y="873921"/>
                </a:lnTo>
                <a:cubicBezTo>
                  <a:pt x="6891286" y="880417"/>
                  <a:pt x="6897194" y="885484"/>
                  <a:pt x="6904327" y="885626"/>
                </a:cubicBezTo>
                <a:lnTo>
                  <a:pt x="6904661" y="885626"/>
                </a:lnTo>
                <a:cubicBezTo>
                  <a:pt x="6911683" y="885621"/>
                  <a:pt x="6917647" y="880837"/>
                  <a:pt x="6918482" y="874478"/>
                </a:cubicBezTo>
                <a:lnTo>
                  <a:pt x="6963402" y="531133"/>
                </a:lnTo>
                <a:lnTo>
                  <a:pt x="6990877" y="702755"/>
                </a:lnTo>
                <a:cubicBezTo>
                  <a:pt x="6991993" y="709676"/>
                  <a:pt x="6999071" y="714460"/>
                  <a:pt x="7006705" y="713436"/>
                </a:cubicBezTo>
                <a:cubicBezTo>
                  <a:pt x="7011944" y="712737"/>
                  <a:pt x="7016292" y="709403"/>
                  <a:pt x="7017908" y="704833"/>
                </a:cubicBezTo>
                <a:lnTo>
                  <a:pt x="7054580" y="602275"/>
                </a:lnTo>
                <a:lnTo>
                  <a:pt x="7096824" y="709748"/>
                </a:lnTo>
                <a:cubicBezTo>
                  <a:pt x="7098775" y="714875"/>
                  <a:pt x="7104125" y="718276"/>
                  <a:pt x="7110088" y="718159"/>
                </a:cubicBezTo>
                <a:cubicBezTo>
                  <a:pt x="7115997" y="718103"/>
                  <a:pt x="7121291" y="714653"/>
                  <a:pt x="7123185" y="709545"/>
                </a:cubicBezTo>
                <a:lnTo>
                  <a:pt x="7156624" y="619300"/>
                </a:lnTo>
                <a:lnTo>
                  <a:pt x="7177357" y="681676"/>
                </a:lnTo>
                <a:cubicBezTo>
                  <a:pt x="7179586" y="688375"/>
                  <a:pt x="7187332" y="692170"/>
                  <a:pt x="7194745" y="690148"/>
                </a:cubicBezTo>
                <a:cubicBezTo>
                  <a:pt x="7199371" y="688881"/>
                  <a:pt x="7202937" y="685521"/>
                  <a:pt x="7204163" y="681270"/>
                </a:cubicBezTo>
                <a:lnTo>
                  <a:pt x="7255159" y="505038"/>
                </a:lnTo>
                <a:lnTo>
                  <a:pt x="7285254" y="770654"/>
                </a:lnTo>
                <a:cubicBezTo>
                  <a:pt x="7286034" y="777616"/>
                  <a:pt x="7292889" y="782683"/>
                  <a:pt x="7300524" y="781974"/>
                </a:cubicBezTo>
                <a:cubicBezTo>
                  <a:pt x="7306599" y="781411"/>
                  <a:pt x="7311615" y="777287"/>
                  <a:pt x="7312785" y="771819"/>
                </a:cubicBezTo>
                <a:lnTo>
                  <a:pt x="7349178" y="604961"/>
                </a:lnTo>
                <a:lnTo>
                  <a:pt x="7388190" y="709545"/>
                </a:lnTo>
                <a:cubicBezTo>
                  <a:pt x="7390642" y="716178"/>
                  <a:pt x="7398557" y="719745"/>
                  <a:pt x="7405858" y="717510"/>
                </a:cubicBezTo>
                <a:cubicBezTo>
                  <a:pt x="7411096" y="715904"/>
                  <a:pt x="7414774" y="711622"/>
                  <a:pt x="7415276" y="706606"/>
                </a:cubicBezTo>
                <a:lnTo>
                  <a:pt x="7441191" y="435670"/>
                </a:lnTo>
                <a:lnTo>
                  <a:pt x="7469056" y="834043"/>
                </a:lnTo>
                <a:cubicBezTo>
                  <a:pt x="7469503" y="840701"/>
                  <a:pt x="7475578" y="845885"/>
                  <a:pt x="7482934" y="845900"/>
                </a:cubicBezTo>
                <a:cubicBezTo>
                  <a:pt x="7490291" y="845915"/>
                  <a:pt x="7496422" y="840721"/>
                  <a:pt x="7496867" y="834043"/>
                </a:cubicBezTo>
                <a:lnTo>
                  <a:pt x="7537328" y="264807"/>
                </a:lnTo>
                <a:lnTo>
                  <a:pt x="7566643" y="981191"/>
                </a:lnTo>
                <a:cubicBezTo>
                  <a:pt x="7566922" y="987940"/>
                  <a:pt x="7572998" y="993302"/>
                  <a:pt x="7580409" y="993403"/>
                </a:cubicBezTo>
                <a:cubicBezTo>
                  <a:pt x="7587765" y="993388"/>
                  <a:pt x="7593841" y="988173"/>
                  <a:pt x="7594286" y="981495"/>
                </a:cubicBezTo>
                <a:lnTo>
                  <a:pt x="7637534" y="325663"/>
                </a:lnTo>
                <a:lnTo>
                  <a:pt x="7664118" y="706302"/>
                </a:lnTo>
                <a:cubicBezTo>
                  <a:pt x="7664620" y="712762"/>
                  <a:pt x="7670305" y="717865"/>
                  <a:pt x="7677439" y="718159"/>
                </a:cubicBezTo>
                <a:cubicBezTo>
                  <a:pt x="7684572" y="718483"/>
                  <a:pt x="7690814" y="713796"/>
                  <a:pt x="7691761" y="707366"/>
                </a:cubicBezTo>
                <a:lnTo>
                  <a:pt x="7720017" y="535085"/>
                </a:lnTo>
                <a:lnTo>
                  <a:pt x="7761816" y="784132"/>
                </a:lnTo>
                <a:cubicBezTo>
                  <a:pt x="7762874" y="790223"/>
                  <a:pt x="7768559" y="794753"/>
                  <a:pt x="7775358" y="794875"/>
                </a:cubicBezTo>
                <a:lnTo>
                  <a:pt x="7775637" y="794875"/>
                </a:lnTo>
                <a:cubicBezTo>
                  <a:pt x="7782270" y="794875"/>
                  <a:pt x="7787954" y="790639"/>
                  <a:pt x="7789291" y="784741"/>
                </a:cubicBezTo>
                <a:lnTo>
                  <a:pt x="7820502" y="632272"/>
                </a:lnTo>
                <a:lnTo>
                  <a:pt x="7850541" y="724746"/>
                </a:lnTo>
                <a:cubicBezTo>
                  <a:pt x="7852269" y="730112"/>
                  <a:pt x="7857730" y="733801"/>
                  <a:pt x="7863861" y="733816"/>
                </a:cubicBezTo>
                <a:cubicBezTo>
                  <a:pt x="7869991" y="733806"/>
                  <a:pt x="7875398" y="730143"/>
                  <a:pt x="7877181" y="724797"/>
                </a:cubicBezTo>
                <a:lnTo>
                  <a:pt x="7911958" y="620010"/>
                </a:lnTo>
                <a:lnTo>
                  <a:pt x="7947794" y="791125"/>
                </a:lnTo>
                <a:cubicBezTo>
                  <a:pt x="7949075" y="797094"/>
                  <a:pt x="7954872" y="801371"/>
                  <a:pt x="7961559" y="801259"/>
                </a:cubicBezTo>
                <a:cubicBezTo>
                  <a:pt x="7968303" y="801208"/>
                  <a:pt x="7974043" y="796800"/>
                  <a:pt x="7975213" y="790770"/>
                </a:cubicBezTo>
                <a:lnTo>
                  <a:pt x="8007761" y="620212"/>
                </a:lnTo>
                <a:lnTo>
                  <a:pt x="8038246" y="851372"/>
                </a:lnTo>
                <a:cubicBezTo>
                  <a:pt x="8038358" y="858370"/>
                  <a:pt x="8044711" y="863939"/>
                  <a:pt x="8052457" y="863812"/>
                </a:cubicBezTo>
                <a:cubicBezTo>
                  <a:pt x="8060149" y="863685"/>
                  <a:pt x="8066223" y="857914"/>
                  <a:pt x="8066112" y="850917"/>
                </a:cubicBezTo>
                <a:lnTo>
                  <a:pt x="8108355" y="386012"/>
                </a:lnTo>
                <a:lnTo>
                  <a:pt x="8149933" y="690848"/>
                </a:lnTo>
                <a:cubicBezTo>
                  <a:pt x="8150880" y="697789"/>
                  <a:pt x="8157847" y="702704"/>
                  <a:pt x="8165481" y="701823"/>
                </a:cubicBezTo>
                <a:cubicBezTo>
                  <a:pt x="8170943" y="701199"/>
                  <a:pt x="8175457" y="697734"/>
                  <a:pt x="8177074" y="692976"/>
                </a:cubicBezTo>
                <a:lnTo>
                  <a:pt x="8202710" y="616260"/>
                </a:lnTo>
                <a:lnTo>
                  <a:pt x="8243784" y="710305"/>
                </a:lnTo>
                <a:cubicBezTo>
                  <a:pt x="8246626" y="716801"/>
                  <a:pt x="8254763" y="719953"/>
                  <a:pt x="8261898" y="717353"/>
                </a:cubicBezTo>
                <a:cubicBezTo>
                  <a:pt x="8266579" y="715646"/>
                  <a:pt x="8269866" y="711764"/>
                  <a:pt x="8270536" y="707214"/>
                </a:cubicBezTo>
                <a:lnTo>
                  <a:pt x="8290321" y="562194"/>
                </a:lnTo>
                <a:lnTo>
                  <a:pt x="8338138" y="982204"/>
                </a:lnTo>
                <a:cubicBezTo>
                  <a:pt x="8337972" y="989202"/>
                  <a:pt x="8344102" y="994984"/>
                  <a:pt x="8351793" y="995126"/>
                </a:cubicBezTo>
                <a:cubicBezTo>
                  <a:pt x="8359484" y="995267"/>
                  <a:pt x="8365838" y="989709"/>
                  <a:pt x="8366004" y="982711"/>
                </a:cubicBezTo>
                <a:lnTo>
                  <a:pt x="8421735" y="635971"/>
                </a:lnTo>
                <a:lnTo>
                  <a:pt x="8438455" y="686642"/>
                </a:lnTo>
                <a:cubicBezTo>
                  <a:pt x="8440685" y="693336"/>
                  <a:pt x="8448487" y="697111"/>
                  <a:pt x="8455844" y="695078"/>
                </a:cubicBezTo>
                <a:cubicBezTo>
                  <a:pt x="8459745" y="694004"/>
                  <a:pt x="8462922" y="691440"/>
                  <a:pt x="8464539" y="688061"/>
                </a:cubicBezTo>
                <a:lnTo>
                  <a:pt x="8499203" y="617122"/>
                </a:lnTo>
                <a:lnTo>
                  <a:pt x="8524282" y="708937"/>
                </a:lnTo>
                <a:cubicBezTo>
                  <a:pt x="8526123" y="715732"/>
                  <a:pt x="8533646" y="719892"/>
                  <a:pt x="8541114" y="718230"/>
                </a:cubicBezTo>
                <a:cubicBezTo>
                  <a:pt x="8546967" y="716933"/>
                  <a:pt x="8551202" y="712393"/>
                  <a:pt x="8551703" y="706961"/>
                </a:cubicBezTo>
                <a:lnTo>
                  <a:pt x="8586089" y="336659"/>
                </a:lnTo>
                <a:lnTo>
                  <a:pt x="8619251" y="873921"/>
                </a:lnTo>
                <a:cubicBezTo>
                  <a:pt x="8619640" y="880589"/>
                  <a:pt x="8625659" y="885834"/>
                  <a:pt x="8633015" y="885879"/>
                </a:cubicBezTo>
                <a:cubicBezTo>
                  <a:pt x="8640317" y="885874"/>
                  <a:pt x="8646391" y="880782"/>
                  <a:pt x="8646949" y="874174"/>
                </a:cubicBezTo>
                <a:lnTo>
                  <a:pt x="8684010" y="417884"/>
                </a:lnTo>
                <a:lnTo>
                  <a:pt x="8714551" y="697080"/>
                </a:lnTo>
                <a:cubicBezTo>
                  <a:pt x="8715275" y="703566"/>
                  <a:pt x="8721238" y="708511"/>
                  <a:pt x="8728428" y="708532"/>
                </a:cubicBezTo>
                <a:cubicBezTo>
                  <a:pt x="8735618" y="708420"/>
                  <a:pt x="8741581" y="703358"/>
                  <a:pt x="8742137" y="696827"/>
                </a:cubicBezTo>
                <a:lnTo>
                  <a:pt x="8780314" y="255281"/>
                </a:lnTo>
                <a:lnTo>
                  <a:pt x="8804947" y="981495"/>
                </a:lnTo>
                <a:cubicBezTo>
                  <a:pt x="8804781" y="988493"/>
                  <a:pt x="8810855" y="994289"/>
                  <a:pt x="8818547" y="994442"/>
                </a:cubicBezTo>
                <a:cubicBezTo>
                  <a:pt x="8826293" y="994594"/>
                  <a:pt x="8832647" y="989050"/>
                  <a:pt x="8832813" y="982053"/>
                </a:cubicBezTo>
                <a:lnTo>
                  <a:pt x="8869485" y="551351"/>
                </a:lnTo>
                <a:lnTo>
                  <a:pt x="8900250" y="750183"/>
                </a:lnTo>
                <a:cubicBezTo>
                  <a:pt x="8901252" y="757120"/>
                  <a:pt x="8908275" y="761994"/>
                  <a:pt x="8915910" y="761067"/>
                </a:cubicBezTo>
                <a:cubicBezTo>
                  <a:pt x="8921595" y="760378"/>
                  <a:pt x="8926276" y="756552"/>
                  <a:pt x="8927613" y="751450"/>
                </a:cubicBezTo>
                <a:lnTo>
                  <a:pt x="8958879" y="636680"/>
                </a:lnTo>
                <a:lnTo>
                  <a:pt x="8984070" y="755047"/>
                </a:lnTo>
                <a:cubicBezTo>
                  <a:pt x="8985575" y="761913"/>
                  <a:pt x="8992876" y="766383"/>
                  <a:pt x="9000455" y="765030"/>
                </a:cubicBezTo>
                <a:cubicBezTo>
                  <a:pt x="9005248" y="764163"/>
                  <a:pt x="9009261" y="761042"/>
                  <a:pt x="9010878" y="756821"/>
                </a:cubicBezTo>
                <a:lnTo>
                  <a:pt x="9063041" y="621530"/>
                </a:lnTo>
                <a:lnTo>
                  <a:pt x="9084165" y="696573"/>
                </a:lnTo>
                <a:cubicBezTo>
                  <a:pt x="9086060" y="703348"/>
                  <a:pt x="9093694" y="707427"/>
                  <a:pt x="9101107" y="705684"/>
                </a:cubicBezTo>
                <a:cubicBezTo>
                  <a:pt x="9105510" y="704655"/>
                  <a:pt x="9109076" y="701747"/>
                  <a:pt x="9110693" y="697890"/>
                </a:cubicBezTo>
                <a:lnTo>
                  <a:pt x="9151600" y="599691"/>
                </a:lnTo>
                <a:lnTo>
                  <a:pt x="9200198" y="820564"/>
                </a:lnTo>
                <a:cubicBezTo>
                  <a:pt x="9201703" y="827431"/>
                  <a:pt x="9209003" y="831905"/>
                  <a:pt x="9216527" y="830562"/>
                </a:cubicBezTo>
                <a:cubicBezTo>
                  <a:pt x="9222380" y="829518"/>
                  <a:pt x="9226839" y="825216"/>
                  <a:pt x="9227673" y="819855"/>
                </a:cubicBezTo>
                <a:lnTo>
                  <a:pt x="9249966" y="677116"/>
                </a:lnTo>
                <a:lnTo>
                  <a:pt x="9283907" y="942073"/>
                </a:lnTo>
                <a:cubicBezTo>
                  <a:pt x="9284687" y="948366"/>
                  <a:pt x="9290483" y="953160"/>
                  <a:pt x="9297450" y="953322"/>
                </a:cubicBezTo>
                <a:cubicBezTo>
                  <a:pt x="9304305" y="953307"/>
                  <a:pt x="9310101" y="948807"/>
                  <a:pt x="9311216" y="942681"/>
                </a:cubicBezTo>
                <a:lnTo>
                  <a:pt x="9366168" y="636325"/>
                </a:lnTo>
                <a:lnTo>
                  <a:pt x="9388461" y="708988"/>
                </a:lnTo>
                <a:cubicBezTo>
                  <a:pt x="9390131" y="714369"/>
                  <a:pt x="9395538" y="718113"/>
                  <a:pt x="9401668" y="718210"/>
                </a:cubicBezTo>
                <a:cubicBezTo>
                  <a:pt x="9407855" y="718377"/>
                  <a:pt x="9413373" y="714733"/>
                  <a:pt x="9415155" y="709342"/>
                </a:cubicBezTo>
                <a:lnTo>
                  <a:pt x="9442018" y="631664"/>
                </a:lnTo>
                <a:lnTo>
                  <a:pt x="9456286" y="707670"/>
                </a:lnTo>
                <a:cubicBezTo>
                  <a:pt x="9457511" y="714576"/>
                  <a:pt x="9464701" y="719258"/>
                  <a:pt x="9472280" y="718128"/>
                </a:cubicBezTo>
                <a:cubicBezTo>
                  <a:pt x="9478411" y="717216"/>
                  <a:pt x="9483149" y="712722"/>
                  <a:pt x="9483872" y="707113"/>
                </a:cubicBezTo>
                <a:lnTo>
                  <a:pt x="9520266" y="446412"/>
                </a:lnTo>
                <a:lnTo>
                  <a:pt x="9580178" y="835056"/>
                </a:lnTo>
                <a:cubicBezTo>
                  <a:pt x="9581124" y="841218"/>
                  <a:pt x="9586865" y="845839"/>
                  <a:pt x="9593720" y="845951"/>
                </a:cubicBezTo>
                <a:lnTo>
                  <a:pt x="9593998" y="845951"/>
                </a:lnTo>
                <a:cubicBezTo>
                  <a:pt x="9600742" y="845946"/>
                  <a:pt x="9606539" y="841522"/>
                  <a:pt x="9607709" y="835462"/>
                </a:cubicBezTo>
                <a:lnTo>
                  <a:pt x="9640109" y="668571"/>
                </a:lnTo>
                <a:lnTo>
                  <a:pt x="9688709" y="1055846"/>
                </a:lnTo>
                <a:cubicBezTo>
                  <a:pt x="9689378" y="1061962"/>
                  <a:pt x="9694840" y="1066735"/>
                  <a:pt x="9701583" y="1067145"/>
                </a:cubicBezTo>
                <a:lnTo>
                  <a:pt x="9701862" y="1067145"/>
                </a:lnTo>
                <a:cubicBezTo>
                  <a:pt x="9709052" y="1067003"/>
                  <a:pt x="9714960" y="1061911"/>
                  <a:pt x="9715460" y="1055390"/>
                </a:cubicBezTo>
                <a:lnTo>
                  <a:pt x="9753748" y="578426"/>
                </a:lnTo>
                <a:lnTo>
                  <a:pt x="9782952" y="890760"/>
                </a:lnTo>
                <a:cubicBezTo>
                  <a:pt x="9783564" y="897297"/>
                  <a:pt x="9789584" y="902313"/>
                  <a:pt x="9796829" y="902313"/>
                </a:cubicBezTo>
                <a:cubicBezTo>
                  <a:pt x="9804074" y="902308"/>
                  <a:pt x="9810148" y="897236"/>
                  <a:pt x="9810707" y="890659"/>
                </a:cubicBezTo>
                <a:lnTo>
                  <a:pt x="9852951" y="415519"/>
                </a:lnTo>
                <a:lnTo>
                  <a:pt x="9889845" y="705204"/>
                </a:lnTo>
                <a:cubicBezTo>
                  <a:pt x="9890792" y="711654"/>
                  <a:pt x="9896868" y="716458"/>
                  <a:pt x="9904001" y="716402"/>
                </a:cubicBezTo>
                <a:cubicBezTo>
                  <a:pt x="9911191" y="716235"/>
                  <a:pt x="9917099" y="711127"/>
                  <a:pt x="9917600" y="704596"/>
                </a:cubicBezTo>
                <a:lnTo>
                  <a:pt x="9951039" y="271057"/>
                </a:lnTo>
                <a:lnTo>
                  <a:pt x="9979685" y="737684"/>
                </a:lnTo>
                <a:cubicBezTo>
                  <a:pt x="9979574" y="744682"/>
                  <a:pt x="9985704" y="750432"/>
                  <a:pt x="9993451" y="750529"/>
                </a:cubicBezTo>
                <a:cubicBezTo>
                  <a:pt x="10001141" y="750625"/>
                  <a:pt x="10007440" y="745036"/>
                  <a:pt x="10007551" y="738038"/>
                </a:cubicBezTo>
                <a:lnTo>
                  <a:pt x="10029454" y="502267"/>
                </a:lnTo>
                <a:lnTo>
                  <a:pt x="10062391" y="905303"/>
                </a:lnTo>
                <a:cubicBezTo>
                  <a:pt x="10062893" y="911799"/>
                  <a:pt x="10068801" y="916866"/>
                  <a:pt x="10075934" y="917008"/>
                </a:cubicBezTo>
                <a:lnTo>
                  <a:pt x="10076268" y="917008"/>
                </a:lnTo>
                <a:cubicBezTo>
                  <a:pt x="10083290" y="917003"/>
                  <a:pt x="10089254" y="912219"/>
                  <a:pt x="10090089" y="905860"/>
                </a:cubicBezTo>
                <a:lnTo>
                  <a:pt x="10135009" y="562515"/>
                </a:lnTo>
                <a:lnTo>
                  <a:pt x="10162484" y="734137"/>
                </a:lnTo>
                <a:cubicBezTo>
                  <a:pt x="10163600" y="741058"/>
                  <a:pt x="10170678" y="745842"/>
                  <a:pt x="10178313" y="744818"/>
                </a:cubicBezTo>
                <a:cubicBezTo>
                  <a:pt x="10183551" y="744119"/>
                  <a:pt x="10187899" y="740785"/>
                  <a:pt x="10189515" y="736215"/>
                </a:cubicBezTo>
                <a:lnTo>
                  <a:pt x="10226187" y="633657"/>
                </a:lnTo>
                <a:lnTo>
                  <a:pt x="10268431" y="741130"/>
                </a:lnTo>
                <a:cubicBezTo>
                  <a:pt x="10270382" y="746257"/>
                  <a:pt x="10275732" y="749658"/>
                  <a:pt x="10281695" y="749541"/>
                </a:cubicBezTo>
                <a:cubicBezTo>
                  <a:pt x="10287604" y="749485"/>
                  <a:pt x="10292898" y="746034"/>
                  <a:pt x="10294792" y="740927"/>
                </a:cubicBezTo>
                <a:lnTo>
                  <a:pt x="10328231" y="650682"/>
                </a:lnTo>
                <a:lnTo>
                  <a:pt x="10348965" y="713058"/>
                </a:lnTo>
                <a:cubicBezTo>
                  <a:pt x="10351193" y="719757"/>
                  <a:pt x="10358940" y="723551"/>
                  <a:pt x="10366352" y="721530"/>
                </a:cubicBezTo>
                <a:cubicBezTo>
                  <a:pt x="10370978" y="720263"/>
                  <a:pt x="10374544" y="716903"/>
                  <a:pt x="10375770" y="712652"/>
                </a:cubicBezTo>
                <a:lnTo>
                  <a:pt x="10426766" y="536420"/>
                </a:lnTo>
                <a:lnTo>
                  <a:pt x="10456861" y="802036"/>
                </a:lnTo>
                <a:cubicBezTo>
                  <a:pt x="10457641" y="808998"/>
                  <a:pt x="10464496" y="814065"/>
                  <a:pt x="10472131" y="813356"/>
                </a:cubicBezTo>
                <a:cubicBezTo>
                  <a:pt x="10478206" y="812793"/>
                  <a:pt x="10483222" y="808669"/>
                  <a:pt x="10484392" y="803201"/>
                </a:cubicBezTo>
                <a:lnTo>
                  <a:pt x="10520785" y="636342"/>
                </a:lnTo>
                <a:lnTo>
                  <a:pt x="10559797" y="740927"/>
                </a:lnTo>
                <a:cubicBezTo>
                  <a:pt x="10562249" y="747560"/>
                  <a:pt x="10570164" y="751127"/>
                  <a:pt x="10577465" y="748892"/>
                </a:cubicBezTo>
                <a:cubicBezTo>
                  <a:pt x="10582703" y="747286"/>
                  <a:pt x="10586381" y="743004"/>
                  <a:pt x="10586883" y="737988"/>
                </a:cubicBezTo>
                <a:lnTo>
                  <a:pt x="10612798" y="467051"/>
                </a:lnTo>
                <a:lnTo>
                  <a:pt x="10640664" y="865425"/>
                </a:lnTo>
                <a:cubicBezTo>
                  <a:pt x="10641110" y="872083"/>
                  <a:pt x="10647185" y="877267"/>
                  <a:pt x="10654541" y="877282"/>
                </a:cubicBezTo>
                <a:cubicBezTo>
                  <a:pt x="10661898" y="877297"/>
                  <a:pt x="10668029" y="872103"/>
                  <a:pt x="10668474" y="865425"/>
                </a:cubicBezTo>
                <a:lnTo>
                  <a:pt x="10708935" y="296189"/>
                </a:lnTo>
                <a:lnTo>
                  <a:pt x="10738251" y="1012573"/>
                </a:lnTo>
                <a:cubicBezTo>
                  <a:pt x="10738529" y="1019322"/>
                  <a:pt x="10744605" y="1024683"/>
                  <a:pt x="10752016" y="1024784"/>
                </a:cubicBezTo>
                <a:cubicBezTo>
                  <a:pt x="10759373" y="1024770"/>
                  <a:pt x="10765448" y="1019555"/>
                  <a:pt x="10765894" y="1012877"/>
                </a:cubicBezTo>
                <a:lnTo>
                  <a:pt x="10809141" y="357045"/>
                </a:lnTo>
                <a:lnTo>
                  <a:pt x="10835725" y="737684"/>
                </a:lnTo>
                <a:cubicBezTo>
                  <a:pt x="10836227" y="744144"/>
                  <a:pt x="10841912" y="749247"/>
                  <a:pt x="10849046" y="749541"/>
                </a:cubicBezTo>
                <a:cubicBezTo>
                  <a:pt x="10856179" y="749865"/>
                  <a:pt x="10862421" y="745178"/>
                  <a:pt x="10863368" y="738748"/>
                </a:cubicBezTo>
                <a:lnTo>
                  <a:pt x="10891624" y="566467"/>
                </a:lnTo>
                <a:lnTo>
                  <a:pt x="10933423" y="815514"/>
                </a:lnTo>
                <a:cubicBezTo>
                  <a:pt x="10934482" y="821605"/>
                  <a:pt x="10940166" y="826135"/>
                  <a:pt x="10946966" y="826257"/>
                </a:cubicBezTo>
                <a:lnTo>
                  <a:pt x="10947244" y="826257"/>
                </a:lnTo>
                <a:cubicBezTo>
                  <a:pt x="10953877" y="826257"/>
                  <a:pt x="10959561" y="822020"/>
                  <a:pt x="10960898" y="816122"/>
                </a:cubicBezTo>
                <a:lnTo>
                  <a:pt x="10992109" y="663654"/>
                </a:lnTo>
                <a:lnTo>
                  <a:pt x="11022148" y="756128"/>
                </a:lnTo>
                <a:cubicBezTo>
                  <a:pt x="11023876" y="761494"/>
                  <a:pt x="11029337" y="765183"/>
                  <a:pt x="11035468" y="765198"/>
                </a:cubicBezTo>
                <a:cubicBezTo>
                  <a:pt x="11041598" y="765188"/>
                  <a:pt x="11047005" y="761524"/>
                  <a:pt x="11048788" y="756179"/>
                </a:cubicBezTo>
                <a:lnTo>
                  <a:pt x="11083564" y="651391"/>
                </a:lnTo>
                <a:lnTo>
                  <a:pt x="11119401" y="822507"/>
                </a:lnTo>
                <a:cubicBezTo>
                  <a:pt x="11120682" y="828476"/>
                  <a:pt x="11126479" y="832752"/>
                  <a:pt x="11133166" y="832641"/>
                </a:cubicBezTo>
                <a:cubicBezTo>
                  <a:pt x="11139909" y="832590"/>
                  <a:pt x="11145650" y="828182"/>
                  <a:pt x="11146820" y="822152"/>
                </a:cubicBezTo>
                <a:lnTo>
                  <a:pt x="11179368" y="651594"/>
                </a:lnTo>
                <a:lnTo>
                  <a:pt x="11209853" y="882754"/>
                </a:lnTo>
                <a:cubicBezTo>
                  <a:pt x="11209965" y="889752"/>
                  <a:pt x="11216318" y="895321"/>
                  <a:pt x="11224064" y="895194"/>
                </a:cubicBezTo>
                <a:cubicBezTo>
                  <a:pt x="11231755" y="895067"/>
                  <a:pt x="11237831" y="889296"/>
                  <a:pt x="11237719" y="882299"/>
                </a:cubicBezTo>
                <a:lnTo>
                  <a:pt x="11279963" y="417394"/>
                </a:lnTo>
                <a:lnTo>
                  <a:pt x="11321540" y="722229"/>
                </a:lnTo>
                <a:cubicBezTo>
                  <a:pt x="11322487" y="729171"/>
                  <a:pt x="11329454" y="734086"/>
                  <a:pt x="11337088" y="733205"/>
                </a:cubicBezTo>
                <a:cubicBezTo>
                  <a:pt x="11342550" y="732581"/>
                  <a:pt x="11347064" y="729115"/>
                  <a:pt x="11348681" y="724357"/>
                </a:cubicBezTo>
                <a:lnTo>
                  <a:pt x="11374318" y="647642"/>
                </a:lnTo>
                <a:lnTo>
                  <a:pt x="11415391" y="741687"/>
                </a:lnTo>
                <a:cubicBezTo>
                  <a:pt x="11418234" y="748183"/>
                  <a:pt x="11426370" y="751334"/>
                  <a:pt x="11433505" y="748735"/>
                </a:cubicBezTo>
                <a:cubicBezTo>
                  <a:pt x="11438186" y="747028"/>
                  <a:pt x="11441474" y="743146"/>
                  <a:pt x="11442143" y="738596"/>
                </a:cubicBezTo>
                <a:lnTo>
                  <a:pt x="11461928" y="593576"/>
                </a:lnTo>
                <a:lnTo>
                  <a:pt x="11509745" y="1013586"/>
                </a:lnTo>
                <a:cubicBezTo>
                  <a:pt x="11509579" y="1020584"/>
                  <a:pt x="11515709" y="1026365"/>
                  <a:pt x="11523401" y="1026508"/>
                </a:cubicBezTo>
                <a:cubicBezTo>
                  <a:pt x="11531091" y="1026649"/>
                  <a:pt x="11537445" y="1021091"/>
                  <a:pt x="11537611" y="1014093"/>
                </a:cubicBezTo>
                <a:lnTo>
                  <a:pt x="11593343" y="667353"/>
                </a:lnTo>
                <a:lnTo>
                  <a:pt x="11610062" y="718024"/>
                </a:lnTo>
                <a:cubicBezTo>
                  <a:pt x="11612292" y="724718"/>
                  <a:pt x="11620094" y="728492"/>
                  <a:pt x="11627451" y="726460"/>
                </a:cubicBezTo>
                <a:cubicBezTo>
                  <a:pt x="11631352" y="725386"/>
                  <a:pt x="11634529" y="722822"/>
                  <a:pt x="11636146" y="719442"/>
                </a:cubicBezTo>
                <a:lnTo>
                  <a:pt x="11670811" y="648503"/>
                </a:lnTo>
                <a:lnTo>
                  <a:pt x="11695890" y="740319"/>
                </a:lnTo>
                <a:cubicBezTo>
                  <a:pt x="11697729" y="747114"/>
                  <a:pt x="11705253" y="751274"/>
                  <a:pt x="11712721" y="749612"/>
                </a:cubicBezTo>
                <a:cubicBezTo>
                  <a:pt x="11718573" y="748314"/>
                  <a:pt x="11722809" y="743775"/>
                  <a:pt x="11723310" y="738343"/>
                </a:cubicBezTo>
                <a:lnTo>
                  <a:pt x="11757696" y="368040"/>
                </a:lnTo>
                <a:lnTo>
                  <a:pt x="11790857" y="905303"/>
                </a:lnTo>
                <a:cubicBezTo>
                  <a:pt x="11791247" y="911971"/>
                  <a:pt x="11797266" y="917216"/>
                  <a:pt x="11804623" y="917261"/>
                </a:cubicBezTo>
                <a:cubicBezTo>
                  <a:pt x="11811924" y="917256"/>
                  <a:pt x="11817998" y="912164"/>
                  <a:pt x="11818556" y="905556"/>
                </a:cubicBezTo>
                <a:lnTo>
                  <a:pt x="11855617" y="449266"/>
                </a:lnTo>
                <a:lnTo>
                  <a:pt x="11886158" y="728462"/>
                </a:lnTo>
                <a:cubicBezTo>
                  <a:pt x="11886883" y="734947"/>
                  <a:pt x="11892845" y="739893"/>
                  <a:pt x="11900035" y="739913"/>
                </a:cubicBezTo>
                <a:cubicBezTo>
                  <a:pt x="11907225" y="739802"/>
                  <a:pt x="11913188" y="734740"/>
                  <a:pt x="11913745" y="728208"/>
                </a:cubicBezTo>
                <a:lnTo>
                  <a:pt x="11951922" y="286663"/>
                </a:lnTo>
                <a:lnTo>
                  <a:pt x="11976555" y="1012877"/>
                </a:lnTo>
                <a:cubicBezTo>
                  <a:pt x="11976388" y="1019875"/>
                  <a:pt x="11982462" y="1025671"/>
                  <a:pt x="11990154" y="1025823"/>
                </a:cubicBezTo>
                <a:cubicBezTo>
                  <a:pt x="11997901" y="1025976"/>
                  <a:pt x="12004254" y="1020432"/>
                  <a:pt x="12004421" y="1013435"/>
                </a:cubicBezTo>
                <a:lnTo>
                  <a:pt x="12041092" y="582733"/>
                </a:lnTo>
                <a:lnTo>
                  <a:pt x="12071857" y="781565"/>
                </a:lnTo>
                <a:cubicBezTo>
                  <a:pt x="12072859" y="788502"/>
                  <a:pt x="12079882" y="793376"/>
                  <a:pt x="12087517" y="792449"/>
                </a:cubicBezTo>
                <a:cubicBezTo>
                  <a:pt x="12093202" y="791759"/>
                  <a:pt x="12097883" y="787934"/>
                  <a:pt x="12099220" y="782832"/>
                </a:cubicBezTo>
                <a:lnTo>
                  <a:pt x="12130487" y="668062"/>
                </a:lnTo>
                <a:lnTo>
                  <a:pt x="12155677" y="786429"/>
                </a:lnTo>
                <a:cubicBezTo>
                  <a:pt x="12157182" y="793295"/>
                  <a:pt x="12164483" y="797764"/>
                  <a:pt x="12172062" y="796412"/>
                </a:cubicBezTo>
                <a:cubicBezTo>
                  <a:pt x="12176856" y="795545"/>
                  <a:pt x="12180868" y="792424"/>
                  <a:pt x="12182485" y="788203"/>
                </a:cubicBezTo>
                <a:lnTo>
                  <a:pt x="12234649" y="652912"/>
                </a:lnTo>
                <a:lnTo>
                  <a:pt x="12255772" y="727955"/>
                </a:lnTo>
                <a:cubicBezTo>
                  <a:pt x="12257667" y="734729"/>
                  <a:pt x="12265302" y="738809"/>
                  <a:pt x="12272714" y="737066"/>
                </a:cubicBezTo>
                <a:cubicBezTo>
                  <a:pt x="12277117" y="736037"/>
                  <a:pt x="12280683" y="733129"/>
                  <a:pt x="12282300" y="729272"/>
                </a:cubicBezTo>
                <a:lnTo>
                  <a:pt x="12323208" y="631073"/>
                </a:lnTo>
                <a:lnTo>
                  <a:pt x="12371806" y="851946"/>
                </a:lnTo>
                <a:cubicBezTo>
                  <a:pt x="12373311" y="858812"/>
                  <a:pt x="12380610" y="863287"/>
                  <a:pt x="12388134" y="861944"/>
                </a:cubicBezTo>
                <a:cubicBezTo>
                  <a:pt x="12393987" y="860900"/>
                  <a:pt x="12398446" y="856598"/>
                  <a:pt x="12399281" y="851237"/>
                </a:cubicBezTo>
                <a:lnTo>
                  <a:pt x="12421573" y="708498"/>
                </a:lnTo>
                <a:lnTo>
                  <a:pt x="12455515" y="973455"/>
                </a:lnTo>
                <a:cubicBezTo>
                  <a:pt x="12456294" y="979748"/>
                  <a:pt x="12462091" y="984542"/>
                  <a:pt x="12469058" y="984704"/>
                </a:cubicBezTo>
                <a:cubicBezTo>
                  <a:pt x="12475912" y="984689"/>
                  <a:pt x="12481708" y="980189"/>
                  <a:pt x="12482823" y="974063"/>
                </a:cubicBezTo>
                <a:lnTo>
                  <a:pt x="12537775" y="667707"/>
                </a:lnTo>
                <a:lnTo>
                  <a:pt x="12560068" y="740369"/>
                </a:lnTo>
                <a:cubicBezTo>
                  <a:pt x="12561738" y="745751"/>
                  <a:pt x="12567145" y="749495"/>
                  <a:pt x="12573276" y="749592"/>
                </a:cubicBezTo>
                <a:cubicBezTo>
                  <a:pt x="12579462" y="749759"/>
                  <a:pt x="12584980" y="746115"/>
                  <a:pt x="12586762" y="740724"/>
                </a:cubicBezTo>
                <a:lnTo>
                  <a:pt x="12613625" y="663046"/>
                </a:lnTo>
                <a:lnTo>
                  <a:pt x="12627893" y="739052"/>
                </a:lnTo>
                <a:cubicBezTo>
                  <a:pt x="12629119" y="745958"/>
                  <a:pt x="12636309" y="750640"/>
                  <a:pt x="12643887" y="749510"/>
                </a:cubicBezTo>
                <a:cubicBezTo>
                  <a:pt x="12650018" y="748598"/>
                  <a:pt x="12654756" y="744104"/>
                  <a:pt x="12655480" y="738495"/>
                </a:cubicBezTo>
                <a:lnTo>
                  <a:pt x="12691873" y="477794"/>
                </a:lnTo>
                <a:lnTo>
                  <a:pt x="12751785" y="866438"/>
                </a:lnTo>
                <a:cubicBezTo>
                  <a:pt x="12752731" y="872600"/>
                  <a:pt x="12758472" y="877221"/>
                  <a:pt x="12765327" y="877333"/>
                </a:cubicBezTo>
                <a:lnTo>
                  <a:pt x="12765606" y="877333"/>
                </a:lnTo>
                <a:cubicBezTo>
                  <a:pt x="12772349" y="877327"/>
                  <a:pt x="12778146" y="872904"/>
                  <a:pt x="12779316" y="866844"/>
                </a:cubicBezTo>
                <a:lnTo>
                  <a:pt x="12820947" y="652405"/>
                </a:lnTo>
                <a:lnTo>
                  <a:pt x="12864418" y="742042"/>
                </a:lnTo>
                <a:cubicBezTo>
                  <a:pt x="12867540" y="748436"/>
                  <a:pt x="12875788" y="751320"/>
                  <a:pt x="12882810" y="748482"/>
                </a:cubicBezTo>
                <a:cubicBezTo>
                  <a:pt x="12885987" y="747205"/>
                  <a:pt x="12888495" y="744910"/>
                  <a:pt x="12889888" y="742042"/>
                </a:cubicBezTo>
                <a:lnTo>
                  <a:pt x="12952419" y="614351"/>
                </a:lnTo>
                <a:cubicBezTo>
                  <a:pt x="12955986" y="608149"/>
                  <a:pt x="12953310" y="600498"/>
                  <a:pt x="12946511" y="597265"/>
                </a:cubicBezTo>
                <a:cubicBezTo>
                  <a:pt x="12939656" y="594032"/>
                  <a:pt x="12931241" y="596439"/>
                  <a:pt x="12927730" y="602641"/>
                </a:cubicBezTo>
                <a:cubicBezTo>
                  <a:pt x="12927395" y="603153"/>
                  <a:pt x="12927172" y="603675"/>
                  <a:pt x="12926949" y="604217"/>
                </a:cubicBezTo>
                <a:lnTo>
                  <a:pt x="12877683" y="705558"/>
                </a:lnTo>
                <a:lnTo>
                  <a:pt x="12828472" y="604217"/>
                </a:lnTo>
                <a:cubicBezTo>
                  <a:pt x="12825350" y="597812"/>
                  <a:pt x="12817158" y="594903"/>
                  <a:pt x="12810136" y="597721"/>
                </a:cubicBezTo>
                <a:cubicBezTo>
                  <a:pt x="12805844" y="599423"/>
                  <a:pt x="12802834" y="602945"/>
                  <a:pt x="12801999" y="607105"/>
                </a:cubicBezTo>
                <a:lnTo>
                  <a:pt x="12767724" y="783794"/>
                </a:lnTo>
                <a:lnTo>
                  <a:pt x="12705583" y="380556"/>
                </a:lnTo>
                <a:cubicBezTo>
                  <a:pt x="12704635" y="374278"/>
                  <a:pt x="12698728" y="369601"/>
                  <a:pt x="12691761" y="369611"/>
                </a:cubicBezTo>
                <a:cubicBezTo>
                  <a:pt x="12684795" y="369682"/>
                  <a:pt x="12678887" y="374410"/>
                  <a:pt x="12677996" y="380708"/>
                </a:cubicBezTo>
                <a:lnTo>
                  <a:pt x="12640209" y="651088"/>
                </a:lnTo>
                <a:lnTo>
                  <a:pt x="12631961" y="607207"/>
                </a:lnTo>
                <a:cubicBezTo>
                  <a:pt x="12630680" y="600311"/>
                  <a:pt x="12623490" y="595669"/>
                  <a:pt x="12615911" y="596839"/>
                </a:cubicBezTo>
                <a:cubicBezTo>
                  <a:pt x="12610727" y="597635"/>
                  <a:pt x="12606491" y="600994"/>
                  <a:pt x="12604931" y="605535"/>
                </a:cubicBezTo>
                <a:lnTo>
                  <a:pt x="12574836" y="692688"/>
                </a:lnTo>
                <a:lnTo>
                  <a:pt x="12547973" y="605889"/>
                </a:lnTo>
                <a:cubicBezTo>
                  <a:pt x="12546247" y="600158"/>
                  <a:pt x="12540339" y="596312"/>
                  <a:pt x="12533817" y="596667"/>
                </a:cubicBezTo>
                <a:cubicBezTo>
                  <a:pt x="12527297" y="597017"/>
                  <a:pt x="12521891" y="601435"/>
                  <a:pt x="12520832" y="607308"/>
                </a:cubicBezTo>
                <a:lnTo>
                  <a:pt x="12471844" y="880626"/>
                </a:lnTo>
                <a:lnTo>
                  <a:pt x="12436900" y="607865"/>
                </a:lnTo>
                <a:cubicBezTo>
                  <a:pt x="12436064" y="601527"/>
                  <a:pt x="12430213" y="596728"/>
                  <a:pt x="12423190" y="596667"/>
                </a:cubicBezTo>
                <a:cubicBezTo>
                  <a:pt x="12416279" y="596682"/>
                  <a:pt x="12410372" y="601323"/>
                  <a:pt x="12409424" y="607561"/>
                </a:cubicBezTo>
                <a:lnTo>
                  <a:pt x="12383620" y="774167"/>
                </a:lnTo>
                <a:lnTo>
                  <a:pt x="12341598" y="583037"/>
                </a:lnTo>
                <a:cubicBezTo>
                  <a:pt x="12340093" y="576176"/>
                  <a:pt x="12332794" y="571711"/>
                  <a:pt x="12325213" y="573075"/>
                </a:cubicBezTo>
                <a:cubicBezTo>
                  <a:pt x="12320533" y="573926"/>
                  <a:pt x="12316630" y="576921"/>
                  <a:pt x="12314904" y="581010"/>
                </a:cubicBezTo>
                <a:lnTo>
                  <a:pt x="12272380" y="683010"/>
                </a:lnTo>
                <a:lnTo>
                  <a:pt x="12250199" y="606345"/>
                </a:lnTo>
                <a:cubicBezTo>
                  <a:pt x="12248303" y="599565"/>
                  <a:pt x="12240725" y="595481"/>
                  <a:pt x="12233255" y="597214"/>
                </a:cubicBezTo>
                <a:cubicBezTo>
                  <a:pt x="12228741" y="598263"/>
                  <a:pt x="12225119" y="601293"/>
                  <a:pt x="12223558" y="605281"/>
                </a:cubicBezTo>
                <a:lnTo>
                  <a:pt x="12173400" y="735860"/>
                </a:lnTo>
                <a:lnTo>
                  <a:pt x="12145980" y="607054"/>
                </a:lnTo>
                <a:cubicBezTo>
                  <a:pt x="12144699" y="601257"/>
                  <a:pt x="12139181" y="597042"/>
                  <a:pt x="12132659" y="596920"/>
                </a:cubicBezTo>
                <a:lnTo>
                  <a:pt x="12132326" y="596920"/>
                </a:lnTo>
                <a:cubicBezTo>
                  <a:pt x="12125917" y="596915"/>
                  <a:pt x="12120343" y="600888"/>
                  <a:pt x="12118782" y="606548"/>
                </a:cubicBezTo>
                <a:lnTo>
                  <a:pt x="12089579" y="713717"/>
                </a:lnTo>
                <a:lnTo>
                  <a:pt x="12050846" y="464518"/>
                </a:lnTo>
                <a:cubicBezTo>
                  <a:pt x="12050623" y="457520"/>
                  <a:pt x="12044158" y="452033"/>
                  <a:pt x="12036466" y="452255"/>
                </a:cubicBezTo>
                <a:cubicBezTo>
                  <a:pt x="12028776" y="452478"/>
                  <a:pt x="12022757" y="458331"/>
                  <a:pt x="12022980" y="465328"/>
                </a:cubicBezTo>
                <a:lnTo>
                  <a:pt x="11996340" y="778120"/>
                </a:lnTo>
                <a:lnTo>
                  <a:pt x="11972042" y="54034"/>
                </a:lnTo>
                <a:cubicBezTo>
                  <a:pt x="11971818" y="47299"/>
                  <a:pt x="11965855" y="41903"/>
                  <a:pt x="11958442" y="41771"/>
                </a:cubicBezTo>
                <a:lnTo>
                  <a:pt x="11958109" y="41771"/>
                </a:lnTo>
                <a:cubicBezTo>
                  <a:pt x="11950863" y="41776"/>
                  <a:pt x="11944788" y="46848"/>
                  <a:pt x="11944231" y="53426"/>
                </a:cubicBezTo>
                <a:lnTo>
                  <a:pt x="11898418" y="584000"/>
                </a:lnTo>
                <a:lnTo>
                  <a:pt x="11867433" y="300800"/>
                </a:lnTo>
                <a:cubicBezTo>
                  <a:pt x="11866708" y="294314"/>
                  <a:pt x="11860746" y="289369"/>
                  <a:pt x="11853556" y="289349"/>
                </a:cubicBezTo>
                <a:cubicBezTo>
                  <a:pt x="11846310" y="289434"/>
                  <a:pt x="11840347" y="294542"/>
                  <a:pt x="11839846" y="301104"/>
                </a:cubicBezTo>
                <a:lnTo>
                  <a:pt x="11806796" y="708447"/>
                </a:lnTo>
                <a:lnTo>
                  <a:pt x="11774694" y="186081"/>
                </a:lnTo>
                <a:cubicBezTo>
                  <a:pt x="11774249" y="179454"/>
                  <a:pt x="11768286" y="174245"/>
                  <a:pt x="11760985" y="174123"/>
                </a:cubicBezTo>
                <a:cubicBezTo>
                  <a:pt x="11753739" y="174103"/>
                  <a:pt x="11747665" y="179155"/>
                  <a:pt x="11747108" y="185727"/>
                </a:cubicBezTo>
                <a:lnTo>
                  <a:pt x="11703080" y="659397"/>
                </a:lnTo>
                <a:lnTo>
                  <a:pt x="11688533" y="606092"/>
                </a:lnTo>
                <a:cubicBezTo>
                  <a:pt x="11687084" y="600832"/>
                  <a:pt x="11682125" y="596986"/>
                  <a:pt x="11676217" y="596515"/>
                </a:cubicBezTo>
                <a:cubicBezTo>
                  <a:pt x="11670253" y="596024"/>
                  <a:pt x="11664680" y="599043"/>
                  <a:pt x="11662283" y="604014"/>
                </a:cubicBezTo>
                <a:lnTo>
                  <a:pt x="11626337" y="677791"/>
                </a:lnTo>
                <a:lnTo>
                  <a:pt x="11602372" y="605484"/>
                </a:lnTo>
                <a:cubicBezTo>
                  <a:pt x="11600144" y="598780"/>
                  <a:pt x="11592396" y="594969"/>
                  <a:pt x="11585039" y="596971"/>
                </a:cubicBezTo>
                <a:cubicBezTo>
                  <a:pt x="11579856" y="598385"/>
                  <a:pt x="11576011" y="602418"/>
                  <a:pt x="11575230" y="607308"/>
                </a:cubicBezTo>
                <a:lnTo>
                  <a:pt x="11525685" y="910370"/>
                </a:lnTo>
                <a:lnTo>
                  <a:pt x="11476696" y="480377"/>
                </a:lnTo>
                <a:cubicBezTo>
                  <a:pt x="11475973" y="473978"/>
                  <a:pt x="11470065" y="469093"/>
                  <a:pt x="11462987" y="469028"/>
                </a:cubicBezTo>
                <a:cubicBezTo>
                  <a:pt x="11455965" y="469028"/>
                  <a:pt x="11450057" y="473785"/>
                  <a:pt x="11449165" y="480124"/>
                </a:cubicBezTo>
                <a:lnTo>
                  <a:pt x="11420965" y="686506"/>
                </a:lnTo>
                <a:lnTo>
                  <a:pt x="11385297" y="604774"/>
                </a:lnTo>
                <a:cubicBezTo>
                  <a:pt x="11383122" y="599748"/>
                  <a:pt x="11377661" y="596525"/>
                  <a:pt x="11371753" y="596768"/>
                </a:cubicBezTo>
                <a:cubicBezTo>
                  <a:pt x="11365846" y="597017"/>
                  <a:pt x="11360719" y="600604"/>
                  <a:pt x="11358992" y="605737"/>
                </a:cubicBezTo>
                <a:lnTo>
                  <a:pt x="11340879" y="660006"/>
                </a:lnTo>
                <a:lnTo>
                  <a:pt x="11290720" y="292743"/>
                </a:lnTo>
                <a:cubicBezTo>
                  <a:pt x="11290553" y="285746"/>
                  <a:pt x="11284199" y="280188"/>
                  <a:pt x="11276508" y="280329"/>
                </a:cubicBezTo>
                <a:cubicBezTo>
                  <a:pt x="11268816" y="280471"/>
                  <a:pt x="11262687" y="286253"/>
                  <a:pt x="11262854" y="293250"/>
                </a:cubicBezTo>
                <a:lnTo>
                  <a:pt x="11220832" y="755723"/>
                </a:lnTo>
                <a:lnTo>
                  <a:pt x="11195363" y="563174"/>
                </a:lnTo>
                <a:cubicBezTo>
                  <a:pt x="11194415" y="556231"/>
                  <a:pt x="11187393" y="551322"/>
                  <a:pt x="11179757" y="552203"/>
                </a:cubicBezTo>
                <a:cubicBezTo>
                  <a:pt x="11173739" y="552903"/>
                  <a:pt x="11168890" y="557078"/>
                  <a:pt x="11167832" y="562515"/>
                </a:cubicBezTo>
                <a:lnTo>
                  <a:pt x="11132106" y="749592"/>
                </a:lnTo>
                <a:lnTo>
                  <a:pt x="11099951" y="596109"/>
                </a:lnTo>
                <a:cubicBezTo>
                  <a:pt x="11098501" y="589239"/>
                  <a:pt x="11091200" y="584729"/>
                  <a:pt x="11083676" y="586041"/>
                </a:cubicBezTo>
                <a:cubicBezTo>
                  <a:pt x="11078549" y="586928"/>
                  <a:pt x="11074425" y="590323"/>
                  <a:pt x="11072920" y="594843"/>
                </a:cubicBezTo>
                <a:lnTo>
                  <a:pt x="11035245" y="708396"/>
                </a:lnTo>
                <a:lnTo>
                  <a:pt x="11001806" y="606041"/>
                </a:lnTo>
                <a:cubicBezTo>
                  <a:pt x="11000022" y="600381"/>
                  <a:pt x="10994170" y="596606"/>
                  <a:pt x="10987706" y="596971"/>
                </a:cubicBezTo>
                <a:cubicBezTo>
                  <a:pt x="10981353" y="597265"/>
                  <a:pt x="10976003" y="601435"/>
                  <a:pt x="10974720" y="607105"/>
                </a:cubicBezTo>
                <a:lnTo>
                  <a:pt x="10947970" y="737937"/>
                </a:lnTo>
                <a:lnTo>
                  <a:pt x="10904610" y="479769"/>
                </a:lnTo>
                <a:cubicBezTo>
                  <a:pt x="10903552" y="473593"/>
                  <a:pt x="10897699" y="469032"/>
                  <a:pt x="10890845" y="469028"/>
                </a:cubicBezTo>
                <a:cubicBezTo>
                  <a:pt x="10883934" y="469053"/>
                  <a:pt x="10878137" y="473634"/>
                  <a:pt x="10877079" y="479820"/>
                </a:cubicBezTo>
                <a:lnTo>
                  <a:pt x="10854786" y="617087"/>
                </a:lnTo>
                <a:lnTo>
                  <a:pt x="10822238" y="150916"/>
                </a:lnTo>
                <a:cubicBezTo>
                  <a:pt x="10821792" y="144258"/>
                  <a:pt x="10815718" y="139074"/>
                  <a:pt x="10808361" y="139059"/>
                </a:cubicBezTo>
                <a:cubicBezTo>
                  <a:pt x="10801004" y="139074"/>
                  <a:pt x="10794929" y="144288"/>
                  <a:pt x="10794484" y="150967"/>
                </a:cubicBezTo>
                <a:lnTo>
                  <a:pt x="10754914" y="751416"/>
                </a:lnTo>
                <a:lnTo>
                  <a:pt x="10726101" y="47092"/>
                </a:lnTo>
                <a:cubicBezTo>
                  <a:pt x="10725822" y="40352"/>
                  <a:pt x="10719747" y="35006"/>
                  <a:pt x="10712336" y="34931"/>
                </a:cubicBezTo>
                <a:cubicBezTo>
                  <a:pt x="10704867" y="34758"/>
                  <a:pt x="10698625" y="40013"/>
                  <a:pt x="10698235" y="46788"/>
                </a:cubicBezTo>
                <a:lnTo>
                  <a:pt x="10654206" y="666339"/>
                </a:lnTo>
                <a:lnTo>
                  <a:pt x="10628961" y="297253"/>
                </a:lnTo>
                <a:cubicBezTo>
                  <a:pt x="10628515" y="290625"/>
                  <a:pt x="10622495" y="285437"/>
                  <a:pt x="10615194" y="285346"/>
                </a:cubicBezTo>
                <a:cubicBezTo>
                  <a:pt x="10607950" y="285351"/>
                  <a:pt x="10601931" y="290392"/>
                  <a:pt x="10601317" y="296949"/>
                </a:cubicBezTo>
                <a:lnTo>
                  <a:pt x="10565091" y="676018"/>
                </a:lnTo>
                <a:lnTo>
                  <a:pt x="10530650" y="583695"/>
                </a:lnTo>
                <a:cubicBezTo>
                  <a:pt x="10528197" y="577073"/>
                  <a:pt x="10520284" y="573525"/>
                  <a:pt x="10512983" y="575775"/>
                </a:cubicBezTo>
                <a:cubicBezTo>
                  <a:pt x="10508245" y="577230"/>
                  <a:pt x="10504734" y="580868"/>
                  <a:pt x="10503786" y="585317"/>
                </a:cubicBezTo>
                <a:lnTo>
                  <a:pt x="10475308" y="715895"/>
                </a:lnTo>
                <a:lnTo>
                  <a:pt x="10446884" y="464923"/>
                </a:lnTo>
                <a:cubicBezTo>
                  <a:pt x="10446160" y="457961"/>
                  <a:pt x="10439306" y="452864"/>
                  <a:pt x="10431669" y="453538"/>
                </a:cubicBezTo>
                <a:cubicBezTo>
                  <a:pt x="10425818" y="454049"/>
                  <a:pt x="10420969" y="457834"/>
                  <a:pt x="10419521" y="462998"/>
                </a:cubicBezTo>
                <a:lnTo>
                  <a:pt x="10361615" y="663198"/>
                </a:lnTo>
                <a:lnTo>
                  <a:pt x="10342555" y="605839"/>
                </a:lnTo>
                <a:cubicBezTo>
                  <a:pt x="10340771" y="600574"/>
                  <a:pt x="10335532" y="596931"/>
                  <a:pt x="10329458" y="596819"/>
                </a:cubicBezTo>
                <a:cubicBezTo>
                  <a:pt x="10323383" y="596677"/>
                  <a:pt x="10317921" y="600179"/>
                  <a:pt x="10316026" y="605433"/>
                </a:cubicBezTo>
                <a:lnTo>
                  <a:pt x="10281361" y="698667"/>
                </a:lnTo>
                <a:lnTo>
                  <a:pt x="10238894" y="590536"/>
                </a:lnTo>
                <a:cubicBezTo>
                  <a:pt x="10236887" y="585499"/>
                  <a:pt x="10231649" y="582145"/>
                  <a:pt x="10225741" y="582124"/>
                </a:cubicBezTo>
                <a:cubicBezTo>
                  <a:pt x="10219777" y="582200"/>
                  <a:pt x="10214483" y="585722"/>
                  <a:pt x="10212643" y="590891"/>
                </a:cubicBezTo>
                <a:lnTo>
                  <a:pt x="10181769" y="677031"/>
                </a:lnTo>
                <a:lnTo>
                  <a:pt x="10147772" y="464214"/>
                </a:lnTo>
                <a:cubicBezTo>
                  <a:pt x="10146769" y="457986"/>
                  <a:pt x="10140862" y="453375"/>
                  <a:pt x="10133951" y="453370"/>
                </a:cubicBezTo>
                <a:cubicBezTo>
                  <a:pt x="10126984" y="453476"/>
                  <a:pt x="10121132" y="458260"/>
                  <a:pt x="10120297" y="464568"/>
                </a:cubicBezTo>
                <a:lnTo>
                  <a:pt x="10079947" y="772799"/>
                </a:lnTo>
                <a:lnTo>
                  <a:pt x="10044724" y="341489"/>
                </a:lnTo>
                <a:cubicBezTo>
                  <a:pt x="10044222" y="334891"/>
                  <a:pt x="10038204" y="329769"/>
                  <a:pt x="10030902" y="329733"/>
                </a:cubicBezTo>
                <a:cubicBezTo>
                  <a:pt x="10023658" y="329713"/>
                  <a:pt x="10017582" y="334765"/>
                  <a:pt x="10017025" y="341337"/>
                </a:cubicBezTo>
                <a:lnTo>
                  <a:pt x="9997073" y="556231"/>
                </a:lnTo>
                <a:lnTo>
                  <a:pt x="9967090" y="68677"/>
                </a:lnTo>
                <a:cubicBezTo>
                  <a:pt x="9967090" y="61680"/>
                  <a:pt x="9960848" y="56010"/>
                  <a:pt x="9953157" y="56010"/>
                </a:cubicBezTo>
                <a:cubicBezTo>
                  <a:pt x="9945466" y="56010"/>
                  <a:pt x="9939225" y="61680"/>
                  <a:pt x="9939225" y="68677"/>
                </a:cubicBezTo>
                <a:lnTo>
                  <a:pt x="9900880" y="566923"/>
                </a:lnTo>
                <a:lnTo>
                  <a:pt x="9864989" y="284839"/>
                </a:lnTo>
                <a:cubicBezTo>
                  <a:pt x="9864153" y="278454"/>
                  <a:pt x="9858190" y="273646"/>
                  <a:pt x="9851112" y="273641"/>
                </a:cubicBezTo>
                <a:cubicBezTo>
                  <a:pt x="9843922" y="273752"/>
                  <a:pt x="9838014" y="278794"/>
                  <a:pt x="9837458" y="285295"/>
                </a:cubicBezTo>
                <a:lnTo>
                  <a:pt x="9797275" y="736721"/>
                </a:lnTo>
                <a:lnTo>
                  <a:pt x="9767347" y="416786"/>
                </a:lnTo>
                <a:cubicBezTo>
                  <a:pt x="9766733" y="410229"/>
                  <a:pt x="9760715" y="405187"/>
                  <a:pt x="9753470" y="405182"/>
                </a:cubicBezTo>
                <a:cubicBezTo>
                  <a:pt x="9746168" y="405218"/>
                  <a:pt x="9740151" y="410341"/>
                  <a:pt x="9739648" y="416938"/>
                </a:cubicBezTo>
                <a:lnTo>
                  <a:pt x="9699354" y="918578"/>
                </a:lnTo>
                <a:lnTo>
                  <a:pt x="9655828" y="571484"/>
                </a:lnTo>
                <a:cubicBezTo>
                  <a:pt x="9654936" y="564537"/>
                  <a:pt x="9648025" y="559561"/>
                  <a:pt x="9640389" y="560371"/>
                </a:cubicBezTo>
                <a:lnTo>
                  <a:pt x="9639748" y="560630"/>
                </a:lnTo>
                <a:lnTo>
                  <a:pt x="9639748" y="566315"/>
                </a:lnTo>
                <a:lnTo>
                  <a:pt x="9638528" y="566339"/>
                </a:lnTo>
                <a:cubicBezTo>
                  <a:pt x="9634237" y="568041"/>
                  <a:pt x="9631227" y="571563"/>
                  <a:pt x="9630392" y="575724"/>
                </a:cubicBezTo>
                <a:lnTo>
                  <a:pt x="9596117" y="752412"/>
                </a:lnTo>
                <a:lnTo>
                  <a:pt x="9533976" y="349174"/>
                </a:lnTo>
                <a:cubicBezTo>
                  <a:pt x="9533028" y="342896"/>
                  <a:pt x="9527120" y="338219"/>
                  <a:pt x="9520154" y="338229"/>
                </a:cubicBezTo>
                <a:cubicBezTo>
                  <a:pt x="9513188" y="338300"/>
                  <a:pt x="9507280" y="343028"/>
                  <a:pt x="9506389" y="349326"/>
                </a:cubicBezTo>
                <a:lnTo>
                  <a:pt x="9468602" y="619706"/>
                </a:lnTo>
                <a:lnTo>
                  <a:pt x="9460354" y="575825"/>
                </a:lnTo>
                <a:cubicBezTo>
                  <a:pt x="9459072" y="568929"/>
                  <a:pt x="9451883" y="564287"/>
                  <a:pt x="9444304" y="565458"/>
                </a:cubicBezTo>
                <a:cubicBezTo>
                  <a:pt x="9439120" y="566253"/>
                  <a:pt x="9434884" y="569612"/>
                  <a:pt x="9433323" y="574153"/>
                </a:cubicBezTo>
                <a:lnTo>
                  <a:pt x="9403229" y="661306"/>
                </a:lnTo>
                <a:lnTo>
                  <a:pt x="9376366" y="574507"/>
                </a:lnTo>
                <a:cubicBezTo>
                  <a:pt x="9374639" y="568777"/>
                  <a:pt x="9368732" y="564930"/>
                  <a:pt x="9362210" y="565285"/>
                </a:cubicBezTo>
                <a:cubicBezTo>
                  <a:pt x="9355689" y="565635"/>
                  <a:pt x="9350283" y="570053"/>
                  <a:pt x="9349225" y="575926"/>
                </a:cubicBezTo>
                <a:lnTo>
                  <a:pt x="9300237" y="849244"/>
                </a:lnTo>
                <a:lnTo>
                  <a:pt x="9265293" y="576483"/>
                </a:lnTo>
                <a:cubicBezTo>
                  <a:pt x="9264457" y="570145"/>
                  <a:pt x="9258605" y="565346"/>
                  <a:pt x="9251583" y="565285"/>
                </a:cubicBezTo>
                <a:cubicBezTo>
                  <a:pt x="9244672" y="565301"/>
                  <a:pt x="9238764" y="569942"/>
                  <a:pt x="9237817" y="576179"/>
                </a:cubicBezTo>
                <a:lnTo>
                  <a:pt x="9212013" y="742785"/>
                </a:lnTo>
                <a:lnTo>
                  <a:pt x="9169991" y="551655"/>
                </a:lnTo>
                <a:cubicBezTo>
                  <a:pt x="9168486" y="544794"/>
                  <a:pt x="9161186" y="540330"/>
                  <a:pt x="9153606" y="541693"/>
                </a:cubicBezTo>
                <a:cubicBezTo>
                  <a:pt x="9148925" y="542544"/>
                  <a:pt x="9145023" y="545539"/>
                  <a:pt x="9143296" y="549628"/>
                </a:cubicBezTo>
                <a:lnTo>
                  <a:pt x="9100772" y="651628"/>
                </a:lnTo>
                <a:lnTo>
                  <a:pt x="9078591" y="574963"/>
                </a:lnTo>
                <a:cubicBezTo>
                  <a:pt x="9076696" y="568183"/>
                  <a:pt x="9069117" y="564099"/>
                  <a:pt x="9061648" y="565833"/>
                </a:cubicBezTo>
                <a:cubicBezTo>
                  <a:pt x="9057134" y="566882"/>
                  <a:pt x="9053512" y="569911"/>
                  <a:pt x="9051951" y="573899"/>
                </a:cubicBezTo>
                <a:lnTo>
                  <a:pt x="9001793" y="704478"/>
                </a:lnTo>
                <a:lnTo>
                  <a:pt x="8974373" y="575673"/>
                </a:lnTo>
                <a:cubicBezTo>
                  <a:pt x="8973091" y="569876"/>
                  <a:pt x="8967574" y="565660"/>
                  <a:pt x="8961052" y="565538"/>
                </a:cubicBezTo>
                <a:lnTo>
                  <a:pt x="8960719" y="565538"/>
                </a:lnTo>
                <a:cubicBezTo>
                  <a:pt x="8954309" y="565534"/>
                  <a:pt x="8948736" y="569506"/>
                  <a:pt x="8947175" y="575166"/>
                </a:cubicBezTo>
                <a:lnTo>
                  <a:pt x="8917971" y="682335"/>
                </a:lnTo>
                <a:lnTo>
                  <a:pt x="8879238" y="433136"/>
                </a:lnTo>
                <a:cubicBezTo>
                  <a:pt x="8879015" y="426138"/>
                  <a:pt x="8872551" y="420651"/>
                  <a:pt x="8864859" y="420874"/>
                </a:cubicBezTo>
                <a:cubicBezTo>
                  <a:pt x="8857168" y="421096"/>
                  <a:pt x="8851150" y="426949"/>
                  <a:pt x="8851372" y="433946"/>
                </a:cubicBezTo>
                <a:lnTo>
                  <a:pt x="8824732" y="746738"/>
                </a:lnTo>
                <a:lnTo>
                  <a:pt x="8800434" y="22652"/>
                </a:lnTo>
                <a:cubicBezTo>
                  <a:pt x="8800211" y="15917"/>
                  <a:pt x="8794247" y="10521"/>
                  <a:pt x="8786835" y="10389"/>
                </a:cubicBezTo>
                <a:lnTo>
                  <a:pt x="8786501" y="10389"/>
                </a:lnTo>
                <a:cubicBezTo>
                  <a:pt x="8779256" y="10394"/>
                  <a:pt x="8773181" y="15466"/>
                  <a:pt x="8772624" y="22044"/>
                </a:cubicBezTo>
                <a:lnTo>
                  <a:pt x="8726811" y="552618"/>
                </a:lnTo>
                <a:lnTo>
                  <a:pt x="8695826" y="269418"/>
                </a:lnTo>
                <a:cubicBezTo>
                  <a:pt x="8695101" y="262932"/>
                  <a:pt x="8689138" y="257987"/>
                  <a:pt x="8681949" y="257967"/>
                </a:cubicBezTo>
                <a:cubicBezTo>
                  <a:pt x="8674703" y="258053"/>
                  <a:pt x="8668739" y="263161"/>
                  <a:pt x="8668239" y="269723"/>
                </a:cubicBezTo>
                <a:lnTo>
                  <a:pt x="8635189" y="677065"/>
                </a:lnTo>
                <a:lnTo>
                  <a:pt x="8603087" y="154700"/>
                </a:lnTo>
                <a:cubicBezTo>
                  <a:pt x="8602642" y="148072"/>
                  <a:pt x="8596679" y="142863"/>
                  <a:pt x="8589377" y="142741"/>
                </a:cubicBezTo>
                <a:cubicBezTo>
                  <a:pt x="8582132" y="142721"/>
                  <a:pt x="8576058" y="147773"/>
                  <a:pt x="8575501" y="154345"/>
                </a:cubicBezTo>
                <a:lnTo>
                  <a:pt x="8531473" y="628015"/>
                </a:lnTo>
                <a:lnTo>
                  <a:pt x="8516926" y="574710"/>
                </a:lnTo>
                <a:cubicBezTo>
                  <a:pt x="8515477" y="569450"/>
                  <a:pt x="8510518" y="565604"/>
                  <a:pt x="8504609" y="565133"/>
                </a:cubicBezTo>
                <a:cubicBezTo>
                  <a:pt x="8498646" y="564642"/>
                  <a:pt x="8493072" y="567661"/>
                  <a:pt x="8490677" y="572632"/>
                </a:cubicBezTo>
                <a:lnTo>
                  <a:pt x="8454730" y="646409"/>
                </a:lnTo>
                <a:lnTo>
                  <a:pt x="8430765" y="574102"/>
                </a:lnTo>
                <a:cubicBezTo>
                  <a:pt x="8428536" y="567398"/>
                  <a:pt x="8420789" y="563588"/>
                  <a:pt x="8413432" y="565589"/>
                </a:cubicBezTo>
                <a:cubicBezTo>
                  <a:pt x="8408249" y="567003"/>
                  <a:pt x="8404404" y="571036"/>
                  <a:pt x="8403623" y="575926"/>
                </a:cubicBezTo>
                <a:lnTo>
                  <a:pt x="8354078" y="878988"/>
                </a:lnTo>
                <a:lnTo>
                  <a:pt x="8305089" y="448996"/>
                </a:lnTo>
                <a:cubicBezTo>
                  <a:pt x="8304366" y="442596"/>
                  <a:pt x="8298458" y="437711"/>
                  <a:pt x="8291380" y="437646"/>
                </a:cubicBezTo>
                <a:cubicBezTo>
                  <a:pt x="8284358" y="437646"/>
                  <a:pt x="8278450" y="442403"/>
                  <a:pt x="8277558" y="448742"/>
                </a:cubicBezTo>
                <a:lnTo>
                  <a:pt x="8249357" y="655124"/>
                </a:lnTo>
                <a:lnTo>
                  <a:pt x="8213690" y="573392"/>
                </a:lnTo>
                <a:cubicBezTo>
                  <a:pt x="8211516" y="568366"/>
                  <a:pt x="8206054" y="565143"/>
                  <a:pt x="8200146" y="565386"/>
                </a:cubicBezTo>
                <a:cubicBezTo>
                  <a:pt x="8194240" y="565635"/>
                  <a:pt x="8189112" y="569222"/>
                  <a:pt x="8187385" y="574355"/>
                </a:cubicBezTo>
                <a:lnTo>
                  <a:pt x="8169272" y="628624"/>
                </a:lnTo>
                <a:lnTo>
                  <a:pt x="8119113" y="261361"/>
                </a:lnTo>
                <a:cubicBezTo>
                  <a:pt x="8118945" y="254364"/>
                  <a:pt x="8112592" y="248806"/>
                  <a:pt x="8104901" y="248947"/>
                </a:cubicBezTo>
                <a:cubicBezTo>
                  <a:pt x="8097209" y="249089"/>
                  <a:pt x="8091080" y="254871"/>
                  <a:pt x="8091247" y="261868"/>
                </a:cubicBezTo>
                <a:lnTo>
                  <a:pt x="8049225" y="724341"/>
                </a:lnTo>
                <a:lnTo>
                  <a:pt x="8023756" y="531792"/>
                </a:lnTo>
                <a:cubicBezTo>
                  <a:pt x="8022809" y="524850"/>
                  <a:pt x="8015786" y="519940"/>
                  <a:pt x="8008150" y="520821"/>
                </a:cubicBezTo>
                <a:cubicBezTo>
                  <a:pt x="8002132" y="521521"/>
                  <a:pt x="7997283" y="525696"/>
                  <a:pt x="7996225" y="531133"/>
                </a:cubicBezTo>
                <a:lnTo>
                  <a:pt x="7960500" y="718210"/>
                </a:lnTo>
                <a:lnTo>
                  <a:pt x="7928344" y="564728"/>
                </a:lnTo>
                <a:cubicBezTo>
                  <a:pt x="7926894" y="557857"/>
                  <a:pt x="7919593" y="553347"/>
                  <a:pt x="7912069" y="554659"/>
                </a:cubicBezTo>
                <a:cubicBezTo>
                  <a:pt x="7906942" y="555546"/>
                  <a:pt x="7902818" y="558941"/>
                  <a:pt x="7901313" y="563461"/>
                </a:cubicBezTo>
                <a:lnTo>
                  <a:pt x="7863637" y="677014"/>
                </a:lnTo>
                <a:lnTo>
                  <a:pt x="7830199" y="574659"/>
                </a:lnTo>
                <a:cubicBezTo>
                  <a:pt x="7828415" y="568999"/>
                  <a:pt x="7822563" y="565224"/>
                  <a:pt x="7816099" y="565589"/>
                </a:cubicBezTo>
                <a:cubicBezTo>
                  <a:pt x="7809746" y="565883"/>
                  <a:pt x="7804396" y="570053"/>
                  <a:pt x="7803112" y="575724"/>
                </a:cubicBezTo>
                <a:lnTo>
                  <a:pt x="7776363" y="706555"/>
                </a:lnTo>
                <a:lnTo>
                  <a:pt x="7733003" y="448387"/>
                </a:lnTo>
                <a:cubicBezTo>
                  <a:pt x="7731945" y="442211"/>
                  <a:pt x="7726092" y="437651"/>
                  <a:pt x="7719238" y="437646"/>
                </a:cubicBezTo>
                <a:cubicBezTo>
                  <a:pt x="7712327" y="437671"/>
                  <a:pt x="7706530" y="442252"/>
                  <a:pt x="7705471" y="448439"/>
                </a:cubicBezTo>
                <a:lnTo>
                  <a:pt x="7683179" y="585706"/>
                </a:lnTo>
                <a:lnTo>
                  <a:pt x="7650631" y="119534"/>
                </a:lnTo>
                <a:cubicBezTo>
                  <a:pt x="7650185" y="112876"/>
                  <a:pt x="7644111" y="107692"/>
                  <a:pt x="7636754" y="107677"/>
                </a:cubicBezTo>
                <a:cubicBezTo>
                  <a:pt x="7629397" y="107692"/>
                  <a:pt x="7623322" y="112906"/>
                  <a:pt x="7622877" y="119585"/>
                </a:cubicBezTo>
                <a:lnTo>
                  <a:pt x="7583307" y="720034"/>
                </a:lnTo>
                <a:lnTo>
                  <a:pt x="7554494" y="15710"/>
                </a:lnTo>
                <a:cubicBezTo>
                  <a:pt x="7554215" y="8970"/>
                  <a:pt x="7548140" y="3625"/>
                  <a:pt x="7540729" y="3549"/>
                </a:cubicBezTo>
                <a:cubicBezTo>
                  <a:pt x="7533260" y="3377"/>
                  <a:pt x="7527018" y="8631"/>
                  <a:pt x="7526628" y="15406"/>
                </a:cubicBezTo>
                <a:lnTo>
                  <a:pt x="7482599" y="634958"/>
                </a:lnTo>
                <a:lnTo>
                  <a:pt x="7457354" y="265872"/>
                </a:lnTo>
                <a:cubicBezTo>
                  <a:pt x="7456908" y="259244"/>
                  <a:pt x="7450888" y="254055"/>
                  <a:pt x="7443587" y="253964"/>
                </a:cubicBezTo>
                <a:cubicBezTo>
                  <a:pt x="7436343" y="253969"/>
                  <a:pt x="7430324" y="259011"/>
                  <a:pt x="7429710" y="265567"/>
                </a:cubicBezTo>
                <a:lnTo>
                  <a:pt x="7393484" y="644636"/>
                </a:lnTo>
                <a:lnTo>
                  <a:pt x="7359043" y="552313"/>
                </a:lnTo>
                <a:cubicBezTo>
                  <a:pt x="7356590" y="545691"/>
                  <a:pt x="7348677" y="542144"/>
                  <a:pt x="7341375" y="544393"/>
                </a:cubicBezTo>
                <a:cubicBezTo>
                  <a:pt x="7336638" y="545848"/>
                  <a:pt x="7333127" y="549486"/>
                  <a:pt x="7332179" y="553935"/>
                </a:cubicBezTo>
                <a:lnTo>
                  <a:pt x="7303701" y="684513"/>
                </a:lnTo>
                <a:lnTo>
                  <a:pt x="7275277" y="433541"/>
                </a:lnTo>
                <a:cubicBezTo>
                  <a:pt x="7274553" y="426579"/>
                  <a:pt x="7267699" y="421482"/>
                  <a:pt x="7260062" y="422156"/>
                </a:cubicBezTo>
                <a:cubicBezTo>
                  <a:pt x="7254211" y="422667"/>
                  <a:pt x="7249362" y="426452"/>
                  <a:pt x="7247914" y="431616"/>
                </a:cubicBezTo>
                <a:lnTo>
                  <a:pt x="7190008" y="631816"/>
                </a:lnTo>
                <a:lnTo>
                  <a:pt x="7170947" y="574457"/>
                </a:lnTo>
                <a:cubicBezTo>
                  <a:pt x="7169163" y="569192"/>
                  <a:pt x="7163925" y="565549"/>
                  <a:pt x="7157851" y="565437"/>
                </a:cubicBezTo>
                <a:cubicBezTo>
                  <a:pt x="7151776" y="565295"/>
                  <a:pt x="7146314" y="568797"/>
                  <a:pt x="7144419" y="574051"/>
                </a:cubicBezTo>
                <a:lnTo>
                  <a:pt x="7109754" y="667285"/>
                </a:lnTo>
                <a:lnTo>
                  <a:pt x="7067287" y="559154"/>
                </a:lnTo>
                <a:cubicBezTo>
                  <a:pt x="7065280" y="554117"/>
                  <a:pt x="7060041" y="550763"/>
                  <a:pt x="7054134" y="550742"/>
                </a:cubicBezTo>
                <a:cubicBezTo>
                  <a:pt x="7048170" y="550819"/>
                  <a:pt x="7042876" y="554340"/>
                  <a:pt x="7041036" y="559509"/>
                </a:cubicBezTo>
                <a:lnTo>
                  <a:pt x="7010162" y="645649"/>
                </a:lnTo>
                <a:lnTo>
                  <a:pt x="6976165" y="432832"/>
                </a:lnTo>
                <a:cubicBezTo>
                  <a:pt x="6975162" y="426604"/>
                  <a:pt x="6969255" y="421993"/>
                  <a:pt x="6962344" y="421988"/>
                </a:cubicBezTo>
                <a:cubicBezTo>
                  <a:pt x="6955377" y="422095"/>
                  <a:pt x="6949525" y="426878"/>
                  <a:pt x="6948690" y="433186"/>
                </a:cubicBezTo>
                <a:lnTo>
                  <a:pt x="6908339" y="741417"/>
                </a:lnTo>
                <a:lnTo>
                  <a:pt x="6873117" y="310107"/>
                </a:lnTo>
                <a:cubicBezTo>
                  <a:pt x="6872615" y="303509"/>
                  <a:pt x="6866597" y="298387"/>
                  <a:pt x="6859295" y="298351"/>
                </a:cubicBezTo>
                <a:cubicBezTo>
                  <a:pt x="6852050" y="298331"/>
                  <a:pt x="6845975" y="303383"/>
                  <a:pt x="6845418" y="309955"/>
                </a:cubicBezTo>
                <a:lnTo>
                  <a:pt x="6825466" y="524850"/>
                </a:lnTo>
                <a:lnTo>
                  <a:pt x="6795483" y="37295"/>
                </a:lnTo>
                <a:cubicBezTo>
                  <a:pt x="6795483" y="30298"/>
                  <a:pt x="6789241" y="24628"/>
                  <a:pt x="6781550" y="24628"/>
                </a:cubicBezTo>
                <a:cubicBezTo>
                  <a:pt x="6773859" y="24628"/>
                  <a:pt x="6767617" y="30298"/>
                  <a:pt x="6767617" y="37295"/>
                </a:cubicBezTo>
                <a:lnTo>
                  <a:pt x="6729273" y="535541"/>
                </a:lnTo>
                <a:lnTo>
                  <a:pt x="6693381" y="253457"/>
                </a:lnTo>
                <a:cubicBezTo>
                  <a:pt x="6692546" y="247073"/>
                  <a:pt x="6686583" y="242264"/>
                  <a:pt x="6679505" y="242259"/>
                </a:cubicBezTo>
                <a:cubicBezTo>
                  <a:pt x="6672315" y="242370"/>
                  <a:pt x="6666407" y="247412"/>
                  <a:pt x="6665851" y="253913"/>
                </a:cubicBezTo>
                <a:lnTo>
                  <a:pt x="6625668" y="705339"/>
                </a:lnTo>
                <a:lnTo>
                  <a:pt x="6595740" y="385404"/>
                </a:lnTo>
                <a:cubicBezTo>
                  <a:pt x="6595126" y="378847"/>
                  <a:pt x="6589108" y="373805"/>
                  <a:pt x="6581863" y="373800"/>
                </a:cubicBezTo>
                <a:cubicBezTo>
                  <a:pt x="6574561" y="373836"/>
                  <a:pt x="6568543" y="378959"/>
                  <a:pt x="6568041" y="385556"/>
                </a:cubicBezTo>
                <a:lnTo>
                  <a:pt x="6527747" y="887197"/>
                </a:lnTo>
                <a:lnTo>
                  <a:pt x="6485860" y="553176"/>
                </a:lnTo>
                <a:lnTo>
                  <a:pt x="6485860" y="525703"/>
                </a:lnTo>
                <a:lnTo>
                  <a:pt x="6485218" y="525444"/>
                </a:lnTo>
                <a:cubicBezTo>
                  <a:pt x="6481401" y="525039"/>
                  <a:pt x="6477764" y="526081"/>
                  <a:pt x="6474971" y="528092"/>
                </a:cubicBezTo>
                <a:lnTo>
                  <a:pt x="6473650" y="530247"/>
                </a:lnTo>
                <a:lnTo>
                  <a:pt x="6468783" y="528989"/>
                </a:lnTo>
                <a:lnTo>
                  <a:pt x="6468141" y="529248"/>
                </a:lnTo>
                <a:lnTo>
                  <a:pt x="6468141" y="549630"/>
                </a:lnTo>
                <a:lnTo>
                  <a:pt x="6426254" y="883652"/>
                </a:lnTo>
                <a:lnTo>
                  <a:pt x="6385960" y="382011"/>
                </a:lnTo>
                <a:cubicBezTo>
                  <a:pt x="6385458" y="375414"/>
                  <a:pt x="6379440" y="370291"/>
                  <a:pt x="6372139" y="370255"/>
                </a:cubicBezTo>
                <a:cubicBezTo>
                  <a:pt x="6364893" y="370260"/>
                  <a:pt x="6358875" y="375302"/>
                  <a:pt x="6358262" y="381859"/>
                </a:cubicBezTo>
                <a:lnTo>
                  <a:pt x="6328333" y="701794"/>
                </a:lnTo>
                <a:lnTo>
                  <a:pt x="6288151" y="250368"/>
                </a:lnTo>
                <a:cubicBezTo>
                  <a:pt x="6287594" y="243867"/>
                  <a:pt x="6281686" y="238825"/>
                  <a:pt x="6274497" y="238714"/>
                </a:cubicBezTo>
                <a:cubicBezTo>
                  <a:pt x="6267419" y="238719"/>
                  <a:pt x="6261455" y="243528"/>
                  <a:pt x="6260620" y="249912"/>
                </a:cubicBezTo>
                <a:lnTo>
                  <a:pt x="6224728" y="531996"/>
                </a:lnTo>
                <a:lnTo>
                  <a:pt x="6186384" y="33750"/>
                </a:lnTo>
                <a:cubicBezTo>
                  <a:pt x="6186384" y="26753"/>
                  <a:pt x="6180143" y="21083"/>
                  <a:pt x="6172452" y="21083"/>
                </a:cubicBezTo>
                <a:cubicBezTo>
                  <a:pt x="6164761" y="21083"/>
                  <a:pt x="6158518" y="26753"/>
                  <a:pt x="6158518" y="33750"/>
                </a:cubicBezTo>
                <a:lnTo>
                  <a:pt x="6128535" y="521305"/>
                </a:lnTo>
                <a:lnTo>
                  <a:pt x="6108583" y="306410"/>
                </a:lnTo>
                <a:cubicBezTo>
                  <a:pt x="6108027" y="299838"/>
                  <a:pt x="6101951" y="294786"/>
                  <a:pt x="6094706" y="294806"/>
                </a:cubicBezTo>
                <a:cubicBezTo>
                  <a:pt x="6087405" y="294842"/>
                  <a:pt x="6081387" y="299964"/>
                  <a:pt x="6080885" y="306562"/>
                </a:cubicBezTo>
                <a:lnTo>
                  <a:pt x="6045662" y="737872"/>
                </a:lnTo>
                <a:lnTo>
                  <a:pt x="6005312" y="429641"/>
                </a:lnTo>
                <a:cubicBezTo>
                  <a:pt x="6004476" y="423333"/>
                  <a:pt x="5998625" y="418550"/>
                  <a:pt x="5991658" y="418443"/>
                </a:cubicBezTo>
                <a:cubicBezTo>
                  <a:pt x="5984747" y="418448"/>
                  <a:pt x="5978839" y="423059"/>
                  <a:pt x="5977837" y="429287"/>
                </a:cubicBezTo>
                <a:lnTo>
                  <a:pt x="5943839" y="642104"/>
                </a:lnTo>
                <a:lnTo>
                  <a:pt x="5912965" y="555964"/>
                </a:lnTo>
                <a:cubicBezTo>
                  <a:pt x="5911126" y="550795"/>
                  <a:pt x="5905831" y="547274"/>
                  <a:pt x="5899868" y="547197"/>
                </a:cubicBezTo>
                <a:cubicBezTo>
                  <a:pt x="5893960" y="547218"/>
                  <a:pt x="5888721" y="550572"/>
                  <a:pt x="5886714" y="555609"/>
                </a:cubicBezTo>
                <a:lnTo>
                  <a:pt x="5844248" y="663740"/>
                </a:lnTo>
                <a:lnTo>
                  <a:pt x="5809582" y="570506"/>
                </a:lnTo>
                <a:cubicBezTo>
                  <a:pt x="5807687" y="565252"/>
                  <a:pt x="5802226" y="561750"/>
                  <a:pt x="5796150" y="561892"/>
                </a:cubicBezTo>
                <a:cubicBezTo>
                  <a:pt x="5790076" y="562004"/>
                  <a:pt x="5784838" y="565647"/>
                  <a:pt x="5783054" y="570912"/>
                </a:cubicBezTo>
                <a:lnTo>
                  <a:pt x="5763994" y="628271"/>
                </a:lnTo>
                <a:lnTo>
                  <a:pt x="5706088" y="428071"/>
                </a:lnTo>
                <a:cubicBezTo>
                  <a:pt x="5704639" y="422907"/>
                  <a:pt x="5699791" y="419122"/>
                  <a:pt x="5693939" y="418611"/>
                </a:cubicBezTo>
                <a:cubicBezTo>
                  <a:pt x="5686303" y="417937"/>
                  <a:pt x="5679448" y="423034"/>
                  <a:pt x="5678725" y="429996"/>
                </a:cubicBezTo>
                <a:lnTo>
                  <a:pt x="5650300" y="680968"/>
                </a:lnTo>
                <a:lnTo>
                  <a:pt x="5621823" y="550390"/>
                </a:lnTo>
                <a:cubicBezTo>
                  <a:pt x="5620874" y="545941"/>
                  <a:pt x="5617363" y="542303"/>
                  <a:pt x="5612626" y="540848"/>
                </a:cubicBezTo>
                <a:cubicBezTo>
                  <a:pt x="5605325" y="538599"/>
                  <a:pt x="5597411" y="542146"/>
                  <a:pt x="5594959" y="548768"/>
                </a:cubicBezTo>
                <a:lnTo>
                  <a:pt x="5560518" y="641091"/>
                </a:lnTo>
                <a:lnTo>
                  <a:pt x="5524292" y="262022"/>
                </a:lnTo>
                <a:cubicBezTo>
                  <a:pt x="5523678" y="255466"/>
                  <a:pt x="5517659" y="250424"/>
                  <a:pt x="5510415" y="250419"/>
                </a:cubicBezTo>
                <a:cubicBezTo>
                  <a:pt x="5503114" y="250510"/>
                  <a:pt x="5497094" y="255699"/>
                  <a:pt x="5496647" y="262327"/>
                </a:cubicBezTo>
                <a:lnTo>
                  <a:pt x="5471402" y="631413"/>
                </a:lnTo>
                <a:lnTo>
                  <a:pt x="5427373" y="11861"/>
                </a:lnTo>
                <a:cubicBezTo>
                  <a:pt x="5426983" y="5086"/>
                  <a:pt x="5420742" y="-169"/>
                  <a:pt x="5413273" y="4"/>
                </a:cubicBezTo>
                <a:close/>
              </a:path>
            </a:pathLst>
          </a:custGeom>
          <a:gradFill>
            <a:gsLst>
              <a:gs pos="0">
                <a:schemeClr val="accent1"/>
              </a:gs>
              <a:gs pos="18000">
                <a:schemeClr val="accent2"/>
              </a:gs>
              <a:gs pos="37000">
                <a:schemeClr val="accent3"/>
              </a:gs>
              <a:gs pos="58000">
                <a:schemeClr val="accent4"/>
              </a:gs>
              <a:gs pos="80000">
                <a:schemeClr val="accent5"/>
              </a:gs>
              <a:gs pos="100000">
                <a:schemeClr val="accent6"/>
              </a:gs>
            </a:gsLst>
            <a:lin ang="10800025"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35"/>
          <p:cNvSpPr txBox="1"/>
          <p:nvPr>
            <p:ph type="title"/>
          </p:nvPr>
        </p:nvSpPr>
        <p:spPr>
          <a:xfrm>
            <a:off x="925500" y="1412625"/>
            <a:ext cx="5310900" cy="799200"/>
          </a:xfrm>
          <a:prstGeom prst="rect">
            <a:avLst/>
          </a:prstGeom>
          <a:noFill/>
          <a:ln>
            <a:noFill/>
          </a:ln>
        </p:spPr>
        <p:txBody>
          <a:bodyPr anchorCtr="0" anchor="t" bIns="121900" lIns="121900" spcFirstLastPara="1" rIns="121900" wrap="square" tIns="121900">
            <a:noAutofit/>
          </a:bodyPr>
          <a:lstStyle/>
          <a:p>
            <a:pPr indent="0" lvl="0" marL="0" rtl="0" algn="l">
              <a:lnSpc>
                <a:spcPct val="80000"/>
              </a:lnSpc>
              <a:spcBef>
                <a:spcPts val="0"/>
              </a:spcBef>
              <a:spcAft>
                <a:spcPts val="0"/>
              </a:spcAft>
              <a:buSzPts val="7000"/>
              <a:buNone/>
            </a:pPr>
            <a:r>
              <a:rPr lang="en"/>
              <a:t>Cats </a:t>
            </a:r>
            <a:r>
              <a:rPr lang="en">
                <a:highlight>
                  <a:schemeClr val="accent1"/>
                </a:highlight>
              </a:rPr>
              <a:t>love to sleep.</a:t>
            </a:r>
            <a:endParaRPr>
              <a:highlight>
                <a:schemeClr val="accent1"/>
              </a:highlight>
            </a:endParaRPr>
          </a:p>
        </p:txBody>
      </p:sp>
      <p:sp>
        <p:nvSpPr>
          <p:cNvPr id="272" name="Google Shape;272;p35"/>
          <p:cNvSpPr txBox="1"/>
          <p:nvPr>
            <p:ph idx="4294967295" type="body"/>
          </p:nvPr>
        </p:nvSpPr>
        <p:spPr>
          <a:xfrm>
            <a:off x="925500" y="2316088"/>
            <a:ext cx="5170500" cy="20625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2100"/>
              </a:spcBef>
              <a:spcAft>
                <a:spcPts val="0"/>
              </a:spcAft>
              <a:buSzPts val="1900"/>
              <a:buNone/>
            </a:pPr>
            <a:r>
              <a:rPr lang="en"/>
              <a:t>A fifteen-year-old cat has probably spent ten years of its life sleeping.</a:t>
            </a:r>
            <a:endParaRPr/>
          </a:p>
          <a:p>
            <a:pPr indent="0" lvl="0" marL="0" rtl="0" algn="l">
              <a:lnSpc>
                <a:spcPct val="115000"/>
              </a:lnSpc>
              <a:spcBef>
                <a:spcPts val="2100"/>
              </a:spcBef>
              <a:spcAft>
                <a:spcPts val="0"/>
              </a:spcAft>
              <a:buSzPts val="1900"/>
              <a:buNone/>
            </a:pPr>
            <a:r>
              <a:rPr lang="en"/>
              <a:t>Also, cats use their whiskers as feelers to determine if a space is too small to squeeze through.</a:t>
            </a:r>
            <a:endParaRPr/>
          </a:p>
          <a:p>
            <a:pPr indent="0" lvl="0" marL="0" rtl="0" algn="l">
              <a:lnSpc>
                <a:spcPct val="115000"/>
              </a:lnSpc>
              <a:spcBef>
                <a:spcPts val="2100"/>
              </a:spcBef>
              <a:spcAft>
                <a:spcPts val="0"/>
              </a:spcAft>
              <a:buSzPts val="1900"/>
              <a:buNone/>
            </a:pPr>
            <a:r>
              <a:t/>
            </a:r>
            <a:endParaRPr/>
          </a:p>
          <a:p>
            <a:pPr indent="0" lvl="0" marL="0" rtl="0" algn="l">
              <a:lnSpc>
                <a:spcPct val="115000"/>
              </a:lnSpc>
              <a:spcBef>
                <a:spcPts val="2100"/>
              </a:spcBef>
              <a:spcAft>
                <a:spcPts val="0"/>
              </a:spcAft>
              <a:buSzPts val="1900"/>
              <a:buNone/>
            </a:pPr>
            <a:r>
              <a:t/>
            </a:r>
            <a:endParaRPr/>
          </a:p>
          <a:p>
            <a:pPr indent="0" lvl="0" marL="0" rtl="0" algn="l">
              <a:lnSpc>
                <a:spcPct val="115000"/>
              </a:lnSpc>
              <a:spcBef>
                <a:spcPts val="2100"/>
              </a:spcBef>
              <a:spcAft>
                <a:spcPts val="2100"/>
              </a:spcAft>
              <a:buSzPts val="1900"/>
              <a:buNone/>
            </a:pPr>
            <a:r>
              <a:t/>
            </a:r>
            <a:endParaRPr/>
          </a:p>
        </p:txBody>
      </p:sp>
      <p:pic>
        <p:nvPicPr>
          <p:cNvPr id="273" name="Google Shape;273;p35"/>
          <p:cNvPicPr preferRelativeResize="0"/>
          <p:nvPr/>
        </p:nvPicPr>
        <p:blipFill rotWithShape="1">
          <a:blip r:embed="rId3">
            <a:alphaModFix/>
          </a:blip>
          <a:srcRect b="5096" l="0" r="0" t="0"/>
          <a:stretch/>
        </p:blipFill>
        <p:spPr>
          <a:xfrm flipH="1">
            <a:off x="6508851" y="-12045"/>
            <a:ext cx="5170499" cy="6870045"/>
          </a:xfrm>
          <a:prstGeom prst="rect">
            <a:avLst/>
          </a:prstGeom>
          <a:noFill/>
          <a:ln>
            <a:noFill/>
          </a:ln>
        </p:spPr>
      </p:pic>
      <p:grpSp>
        <p:nvGrpSpPr>
          <p:cNvPr id="274" name="Google Shape;274;p35"/>
          <p:cNvGrpSpPr/>
          <p:nvPr/>
        </p:nvGrpSpPr>
        <p:grpSpPr>
          <a:xfrm flipH="1">
            <a:off x="8325" y="5405703"/>
            <a:ext cx="12175348" cy="1312618"/>
            <a:chOff x="8325" y="5179200"/>
            <a:chExt cx="12175348" cy="1538825"/>
          </a:xfrm>
        </p:grpSpPr>
        <p:sp>
          <p:nvSpPr>
            <p:cNvPr id="275" name="Google Shape;275;p35"/>
            <p:cNvSpPr/>
            <p:nvPr/>
          </p:nvSpPr>
          <p:spPr>
            <a:xfrm flipH="1" rot="10800000">
              <a:off x="8366" y="5251908"/>
              <a:ext cx="12175266" cy="1466117"/>
            </a:xfrm>
            <a:custGeom>
              <a:rect b="b" l="l" r="r" t="t"/>
              <a:pathLst>
                <a:path extrusionOk="0" h="2117136" w="12175266">
                  <a:moveTo>
                    <a:pt x="6585323" y="958084"/>
                  </a:moveTo>
                  <a:lnTo>
                    <a:pt x="6569746" y="928836"/>
                  </a:lnTo>
                  <a:cubicBezTo>
                    <a:pt x="6417295" y="610457"/>
                    <a:pt x="6332460" y="101051"/>
                    <a:pt x="6064132" y="101051"/>
                  </a:cubicBezTo>
                  <a:cubicBezTo>
                    <a:pt x="5795802" y="101051"/>
                    <a:pt x="5710174" y="610457"/>
                    <a:pt x="5557331" y="928836"/>
                  </a:cubicBezTo>
                  <a:lnTo>
                    <a:pt x="5544310" y="953232"/>
                  </a:lnTo>
                  <a:lnTo>
                    <a:pt x="5549405" y="943050"/>
                  </a:lnTo>
                  <a:cubicBezTo>
                    <a:pt x="5710164" y="593385"/>
                    <a:pt x="5792625" y="4477"/>
                    <a:pt x="6064130" y="4477"/>
                  </a:cubicBezTo>
                  <a:cubicBezTo>
                    <a:pt x="6335633" y="4477"/>
                    <a:pt x="6417460" y="593385"/>
                    <a:pt x="6577817" y="943050"/>
                  </a:cubicBezTo>
                  <a:close/>
                  <a:moveTo>
                    <a:pt x="10639772" y="958087"/>
                  </a:moveTo>
                  <a:lnTo>
                    <a:pt x="10624193" y="928836"/>
                  </a:lnTo>
                  <a:cubicBezTo>
                    <a:pt x="10471743" y="610457"/>
                    <a:pt x="10386908" y="101051"/>
                    <a:pt x="10118579" y="101051"/>
                  </a:cubicBezTo>
                  <a:cubicBezTo>
                    <a:pt x="9850250" y="101051"/>
                    <a:pt x="9764621" y="610457"/>
                    <a:pt x="9611779" y="928836"/>
                  </a:cubicBezTo>
                  <a:lnTo>
                    <a:pt x="9598749" y="953247"/>
                  </a:lnTo>
                  <a:lnTo>
                    <a:pt x="9603851" y="943050"/>
                  </a:lnTo>
                  <a:cubicBezTo>
                    <a:pt x="9764612" y="593385"/>
                    <a:pt x="9847072" y="4477"/>
                    <a:pt x="10118576" y="4477"/>
                  </a:cubicBezTo>
                  <a:cubicBezTo>
                    <a:pt x="10390080" y="4477"/>
                    <a:pt x="10471908" y="593385"/>
                    <a:pt x="10632265" y="943050"/>
                  </a:cubicBezTo>
                  <a:close/>
                  <a:moveTo>
                    <a:pt x="2530884" y="958097"/>
                  </a:moveTo>
                  <a:lnTo>
                    <a:pt x="2515299" y="928836"/>
                  </a:lnTo>
                  <a:cubicBezTo>
                    <a:pt x="2362849" y="610457"/>
                    <a:pt x="2278014" y="101051"/>
                    <a:pt x="2009685" y="101051"/>
                  </a:cubicBezTo>
                  <a:cubicBezTo>
                    <a:pt x="1741355" y="101051"/>
                    <a:pt x="1655727" y="610457"/>
                    <a:pt x="1502885" y="928836"/>
                  </a:cubicBezTo>
                  <a:lnTo>
                    <a:pt x="1489864" y="953230"/>
                  </a:lnTo>
                  <a:lnTo>
                    <a:pt x="1494958" y="943050"/>
                  </a:lnTo>
                  <a:cubicBezTo>
                    <a:pt x="1655718" y="593385"/>
                    <a:pt x="1738178" y="4477"/>
                    <a:pt x="2009683" y="4477"/>
                  </a:cubicBezTo>
                  <a:cubicBezTo>
                    <a:pt x="2281186" y="4477"/>
                    <a:pt x="2363014" y="593385"/>
                    <a:pt x="2523371" y="943050"/>
                  </a:cubicBezTo>
                  <a:close/>
                  <a:moveTo>
                    <a:pt x="11236710" y="995544"/>
                  </a:moveTo>
                  <a:lnTo>
                    <a:pt x="11306935" y="902785"/>
                  </a:lnTo>
                  <a:cubicBezTo>
                    <a:pt x="11399094" y="777722"/>
                    <a:pt x="11496210" y="659986"/>
                    <a:pt x="11677363" y="659874"/>
                  </a:cubicBezTo>
                  <a:cubicBezTo>
                    <a:pt x="11848712" y="659874"/>
                    <a:pt x="11945107" y="765126"/>
                    <a:pt x="12032548" y="881976"/>
                  </a:cubicBezTo>
                  <a:lnTo>
                    <a:pt x="12114858" y="993029"/>
                  </a:lnTo>
                  <a:lnTo>
                    <a:pt x="12072884" y="942044"/>
                  </a:lnTo>
                  <a:cubicBezTo>
                    <a:pt x="11974164" y="819446"/>
                    <a:pt x="11875232" y="694251"/>
                    <a:pt x="11677365" y="694251"/>
                  </a:cubicBezTo>
                  <a:cubicBezTo>
                    <a:pt x="11482617" y="694251"/>
                    <a:pt x="11384323" y="815389"/>
                    <a:pt x="11286389" y="936527"/>
                  </a:cubicBezTo>
                  <a:close/>
                  <a:moveTo>
                    <a:pt x="3127816" y="995545"/>
                  </a:moveTo>
                  <a:lnTo>
                    <a:pt x="3198042" y="902785"/>
                  </a:lnTo>
                  <a:cubicBezTo>
                    <a:pt x="3290201" y="777722"/>
                    <a:pt x="3387317" y="659986"/>
                    <a:pt x="3568470" y="659874"/>
                  </a:cubicBezTo>
                  <a:cubicBezTo>
                    <a:pt x="3739819" y="659874"/>
                    <a:pt x="3836213" y="765126"/>
                    <a:pt x="3923653" y="881976"/>
                  </a:cubicBezTo>
                  <a:lnTo>
                    <a:pt x="4005507" y="992415"/>
                  </a:lnTo>
                  <a:lnTo>
                    <a:pt x="3926767" y="896198"/>
                  </a:lnTo>
                  <a:cubicBezTo>
                    <a:pt x="3838992" y="790104"/>
                    <a:pt x="3741605" y="694251"/>
                    <a:pt x="3568471" y="694251"/>
                  </a:cubicBezTo>
                  <a:cubicBezTo>
                    <a:pt x="3373723" y="694251"/>
                    <a:pt x="3275430" y="815389"/>
                    <a:pt x="3177496" y="936527"/>
                  </a:cubicBezTo>
                  <a:close/>
                  <a:moveTo>
                    <a:pt x="7182261" y="995546"/>
                  </a:moveTo>
                  <a:lnTo>
                    <a:pt x="7252487" y="902785"/>
                  </a:lnTo>
                  <a:cubicBezTo>
                    <a:pt x="7344647" y="777722"/>
                    <a:pt x="7441763" y="659986"/>
                    <a:pt x="7622915" y="659874"/>
                  </a:cubicBezTo>
                  <a:cubicBezTo>
                    <a:pt x="7794265" y="659874"/>
                    <a:pt x="7890660" y="765126"/>
                    <a:pt x="7978100" y="881976"/>
                  </a:cubicBezTo>
                  <a:lnTo>
                    <a:pt x="8059953" y="992413"/>
                  </a:lnTo>
                  <a:lnTo>
                    <a:pt x="7981214" y="896198"/>
                  </a:lnTo>
                  <a:cubicBezTo>
                    <a:pt x="7893438" y="790104"/>
                    <a:pt x="7796050" y="694251"/>
                    <a:pt x="7622917" y="694251"/>
                  </a:cubicBezTo>
                  <a:cubicBezTo>
                    <a:pt x="7428169" y="694251"/>
                    <a:pt x="7329875" y="815389"/>
                    <a:pt x="7231942" y="936527"/>
                  </a:cubicBezTo>
                  <a:close/>
                  <a:moveTo>
                    <a:pt x="1470907" y="996458"/>
                  </a:moveTo>
                  <a:lnTo>
                    <a:pt x="1525946" y="888699"/>
                  </a:lnTo>
                  <a:cubicBezTo>
                    <a:pt x="1667234" y="569597"/>
                    <a:pt x="1755913" y="105448"/>
                    <a:pt x="2009685" y="105448"/>
                  </a:cubicBezTo>
                  <a:cubicBezTo>
                    <a:pt x="2263456" y="105448"/>
                    <a:pt x="2351378" y="569597"/>
                    <a:pt x="2492258" y="888699"/>
                  </a:cubicBezTo>
                  <a:lnTo>
                    <a:pt x="2546759" y="995655"/>
                  </a:lnTo>
                  <a:lnTo>
                    <a:pt x="2515317" y="942836"/>
                  </a:lnTo>
                  <a:cubicBezTo>
                    <a:pt x="2362851" y="657970"/>
                    <a:pt x="2277958" y="202184"/>
                    <a:pt x="2009684" y="202184"/>
                  </a:cubicBezTo>
                  <a:cubicBezTo>
                    <a:pt x="1741410" y="202184"/>
                    <a:pt x="1655760" y="657970"/>
                    <a:pt x="1502900" y="942836"/>
                  </a:cubicBezTo>
                  <a:close/>
                  <a:moveTo>
                    <a:pt x="5525350" y="996465"/>
                  </a:moveTo>
                  <a:lnTo>
                    <a:pt x="5580393" y="888699"/>
                  </a:lnTo>
                  <a:cubicBezTo>
                    <a:pt x="5721681" y="569597"/>
                    <a:pt x="5810361" y="105448"/>
                    <a:pt x="6064132" y="105448"/>
                  </a:cubicBezTo>
                  <a:cubicBezTo>
                    <a:pt x="6317902" y="105448"/>
                    <a:pt x="6405824" y="569597"/>
                    <a:pt x="6546704" y="888699"/>
                  </a:cubicBezTo>
                  <a:lnTo>
                    <a:pt x="6601204" y="995653"/>
                  </a:lnTo>
                  <a:lnTo>
                    <a:pt x="6569764" y="942836"/>
                  </a:lnTo>
                  <a:cubicBezTo>
                    <a:pt x="6417298" y="657970"/>
                    <a:pt x="6332405" y="202184"/>
                    <a:pt x="6064131" y="202184"/>
                  </a:cubicBezTo>
                  <a:cubicBezTo>
                    <a:pt x="5795856" y="202184"/>
                    <a:pt x="5710208" y="657970"/>
                    <a:pt x="5557348" y="942836"/>
                  </a:cubicBezTo>
                  <a:close/>
                  <a:moveTo>
                    <a:pt x="9579794" y="996471"/>
                  </a:moveTo>
                  <a:lnTo>
                    <a:pt x="9634839" y="888699"/>
                  </a:lnTo>
                  <a:cubicBezTo>
                    <a:pt x="9776127" y="569597"/>
                    <a:pt x="9864807" y="105448"/>
                    <a:pt x="10118579" y="105448"/>
                  </a:cubicBezTo>
                  <a:cubicBezTo>
                    <a:pt x="10372350" y="105448"/>
                    <a:pt x="10460272" y="569597"/>
                    <a:pt x="10601152" y="888699"/>
                  </a:cubicBezTo>
                  <a:lnTo>
                    <a:pt x="10655650" y="995648"/>
                  </a:lnTo>
                  <a:lnTo>
                    <a:pt x="10624211" y="942836"/>
                  </a:lnTo>
                  <a:cubicBezTo>
                    <a:pt x="10471746" y="657970"/>
                    <a:pt x="10386852" y="202184"/>
                    <a:pt x="10118577" y="202184"/>
                  </a:cubicBezTo>
                  <a:cubicBezTo>
                    <a:pt x="9850303" y="202184"/>
                    <a:pt x="9764654" y="657970"/>
                    <a:pt x="9611794" y="942836"/>
                  </a:cubicBezTo>
                  <a:close/>
                  <a:moveTo>
                    <a:pt x="5524497" y="1004708"/>
                  </a:moveTo>
                  <a:lnTo>
                    <a:pt x="5580375" y="906828"/>
                  </a:lnTo>
                  <a:cubicBezTo>
                    <a:pt x="5721681" y="621314"/>
                    <a:pt x="5810412" y="206022"/>
                    <a:pt x="6064131" y="206022"/>
                  </a:cubicBezTo>
                  <a:cubicBezTo>
                    <a:pt x="6317848" y="206022"/>
                    <a:pt x="6405890" y="621314"/>
                    <a:pt x="6546791" y="906828"/>
                  </a:cubicBezTo>
                  <a:lnTo>
                    <a:pt x="6601960" y="1003695"/>
                  </a:lnTo>
                  <a:lnTo>
                    <a:pt x="6569760" y="955958"/>
                  </a:lnTo>
                  <a:cubicBezTo>
                    <a:pt x="6417328" y="704604"/>
                    <a:pt x="6332514" y="302437"/>
                    <a:pt x="6064131" y="302437"/>
                  </a:cubicBezTo>
                  <a:cubicBezTo>
                    <a:pt x="5795747" y="302437"/>
                    <a:pt x="5710290" y="704604"/>
                    <a:pt x="5557457" y="955958"/>
                  </a:cubicBezTo>
                  <a:close/>
                  <a:moveTo>
                    <a:pt x="9578942" y="1004710"/>
                  </a:moveTo>
                  <a:lnTo>
                    <a:pt x="9634822" y="906828"/>
                  </a:lnTo>
                  <a:cubicBezTo>
                    <a:pt x="9776128" y="621314"/>
                    <a:pt x="9864859" y="206022"/>
                    <a:pt x="10118577" y="206022"/>
                  </a:cubicBezTo>
                  <a:cubicBezTo>
                    <a:pt x="10372295" y="206022"/>
                    <a:pt x="10460338" y="621314"/>
                    <a:pt x="10601239" y="906828"/>
                  </a:cubicBezTo>
                  <a:lnTo>
                    <a:pt x="10656408" y="1003695"/>
                  </a:lnTo>
                  <a:lnTo>
                    <a:pt x="10624208" y="955958"/>
                  </a:lnTo>
                  <a:cubicBezTo>
                    <a:pt x="10471776" y="704604"/>
                    <a:pt x="10386961" y="302437"/>
                    <a:pt x="10118578" y="302437"/>
                  </a:cubicBezTo>
                  <a:cubicBezTo>
                    <a:pt x="9850194" y="302437"/>
                    <a:pt x="9764737" y="704604"/>
                    <a:pt x="9611904" y="955958"/>
                  </a:cubicBezTo>
                  <a:close/>
                  <a:moveTo>
                    <a:pt x="1470047" y="1004710"/>
                  </a:moveTo>
                  <a:lnTo>
                    <a:pt x="1525928" y="906828"/>
                  </a:lnTo>
                  <a:cubicBezTo>
                    <a:pt x="1667234" y="621314"/>
                    <a:pt x="1755965" y="206022"/>
                    <a:pt x="2009684" y="206022"/>
                  </a:cubicBezTo>
                  <a:cubicBezTo>
                    <a:pt x="2263402" y="206022"/>
                    <a:pt x="2351444" y="621314"/>
                    <a:pt x="2492345" y="906828"/>
                  </a:cubicBezTo>
                  <a:lnTo>
                    <a:pt x="2547515" y="1003697"/>
                  </a:lnTo>
                  <a:lnTo>
                    <a:pt x="2515313" y="955958"/>
                  </a:lnTo>
                  <a:cubicBezTo>
                    <a:pt x="2362882" y="704604"/>
                    <a:pt x="2278067" y="302437"/>
                    <a:pt x="2009683" y="302437"/>
                  </a:cubicBezTo>
                  <a:cubicBezTo>
                    <a:pt x="1741300" y="302437"/>
                    <a:pt x="1655843" y="704604"/>
                    <a:pt x="1503009" y="955958"/>
                  </a:cubicBezTo>
                  <a:close/>
                  <a:moveTo>
                    <a:pt x="8171660" y="1005340"/>
                  </a:moveTo>
                  <a:lnTo>
                    <a:pt x="8199315" y="979287"/>
                  </a:lnTo>
                  <a:cubicBezTo>
                    <a:pt x="8287384" y="896374"/>
                    <a:pt x="8384548" y="819926"/>
                    <a:pt x="8558431" y="819926"/>
                  </a:cubicBezTo>
                  <a:cubicBezTo>
                    <a:pt x="8703773" y="819926"/>
                    <a:pt x="8794859" y="872765"/>
                    <a:pt x="8872532" y="938814"/>
                  </a:cubicBezTo>
                  <a:lnTo>
                    <a:pt x="8942400" y="1003323"/>
                  </a:lnTo>
                  <a:lnTo>
                    <a:pt x="8875570" y="947511"/>
                  </a:lnTo>
                  <a:cubicBezTo>
                    <a:pt x="8797851" y="887815"/>
                    <a:pt x="8705214" y="839113"/>
                    <a:pt x="8558433" y="839113"/>
                  </a:cubicBezTo>
                  <a:cubicBezTo>
                    <a:pt x="8383231" y="839113"/>
                    <a:pt x="8286007" y="907871"/>
                    <a:pt x="8197349" y="983398"/>
                  </a:cubicBezTo>
                  <a:close/>
                  <a:moveTo>
                    <a:pt x="4117214" y="1005340"/>
                  </a:moveTo>
                  <a:lnTo>
                    <a:pt x="4144868" y="979287"/>
                  </a:lnTo>
                  <a:cubicBezTo>
                    <a:pt x="4232938" y="896374"/>
                    <a:pt x="4330101" y="819926"/>
                    <a:pt x="4503985" y="819926"/>
                  </a:cubicBezTo>
                  <a:cubicBezTo>
                    <a:pt x="4649326" y="819926"/>
                    <a:pt x="4740413" y="872765"/>
                    <a:pt x="4818087" y="938814"/>
                  </a:cubicBezTo>
                  <a:lnTo>
                    <a:pt x="4887960" y="1003329"/>
                  </a:lnTo>
                  <a:lnTo>
                    <a:pt x="4821124" y="947511"/>
                  </a:lnTo>
                  <a:cubicBezTo>
                    <a:pt x="4743405" y="887815"/>
                    <a:pt x="4650766" y="839113"/>
                    <a:pt x="4503986" y="839113"/>
                  </a:cubicBezTo>
                  <a:cubicBezTo>
                    <a:pt x="4328784" y="839113"/>
                    <a:pt x="4231560" y="907871"/>
                    <a:pt x="4142903" y="983398"/>
                  </a:cubicBezTo>
                  <a:close/>
                  <a:moveTo>
                    <a:pt x="62760" y="1005346"/>
                  </a:moveTo>
                  <a:lnTo>
                    <a:pt x="90421" y="979286"/>
                  </a:lnTo>
                  <a:cubicBezTo>
                    <a:pt x="178490" y="896374"/>
                    <a:pt x="275654" y="819926"/>
                    <a:pt x="449537" y="819926"/>
                  </a:cubicBezTo>
                  <a:cubicBezTo>
                    <a:pt x="594879" y="819926"/>
                    <a:pt x="685965" y="872765"/>
                    <a:pt x="763638" y="938814"/>
                  </a:cubicBezTo>
                  <a:lnTo>
                    <a:pt x="833509" y="1003326"/>
                  </a:lnTo>
                  <a:lnTo>
                    <a:pt x="766676" y="947511"/>
                  </a:lnTo>
                  <a:cubicBezTo>
                    <a:pt x="688957" y="887815"/>
                    <a:pt x="596320" y="839113"/>
                    <a:pt x="449539" y="839113"/>
                  </a:cubicBezTo>
                  <a:cubicBezTo>
                    <a:pt x="274337" y="839113"/>
                    <a:pt x="177113" y="907871"/>
                    <a:pt x="88455" y="983397"/>
                  </a:cubicBezTo>
                  <a:close/>
                  <a:moveTo>
                    <a:pt x="11232986" y="1006495"/>
                  </a:moveTo>
                  <a:lnTo>
                    <a:pt x="11306866" y="918132"/>
                  </a:lnTo>
                  <a:cubicBezTo>
                    <a:pt x="11398972" y="804974"/>
                    <a:pt x="11496062" y="698492"/>
                    <a:pt x="11677365" y="698567"/>
                  </a:cubicBezTo>
                  <a:cubicBezTo>
                    <a:pt x="11873193" y="698567"/>
                    <a:pt x="11971257" y="823043"/>
                    <a:pt x="12069804" y="945316"/>
                  </a:cubicBezTo>
                  <a:lnTo>
                    <a:pt x="12122844" y="1005870"/>
                  </a:lnTo>
                  <a:lnTo>
                    <a:pt x="12072614" y="954532"/>
                  </a:lnTo>
                  <a:cubicBezTo>
                    <a:pt x="11973849" y="844829"/>
                    <a:pt x="11875231" y="732945"/>
                    <a:pt x="11677365" y="732945"/>
                  </a:cubicBezTo>
                  <a:cubicBezTo>
                    <a:pt x="11482696" y="732945"/>
                    <a:pt x="11384382" y="841331"/>
                    <a:pt x="11286418" y="949718"/>
                  </a:cubicBezTo>
                  <a:close/>
                  <a:moveTo>
                    <a:pt x="7178534" y="1006500"/>
                  </a:moveTo>
                  <a:lnTo>
                    <a:pt x="7252418" y="918132"/>
                  </a:lnTo>
                  <a:cubicBezTo>
                    <a:pt x="7344525" y="804974"/>
                    <a:pt x="7441614" y="698492"/>
                    <a:pt x="7622917" y="698567"/>
                  </a:cubicBezTo>
                  <a:cubicBezTo>
                    <a:pt x="7818745" y="698567"/>
                    <a:pt x="7916809" y="823043"/>
                    <a:pt x="8015356" y="945316"/>
                  </a:cubicBezTo>
                  <a:lnTo>
                    <a:pt x="8068389" y="1005862"/>
                  </a:lnTo>
                  <a:lnTo>
                    <a:pt x="8018166" y="954533"/>
                  </a:lnTo>
                  <a:cubicBezTo>
                    <a:pt x="7919401" y="844829"/>
                    <a:pt x="7820783" y="732945"/>
                    <a:pt x="7622917" y="732945"/>
                  </a:cubicBezTo>
                  <a:cubicBezTo>
                    <a:pt x="7428248" y="732945"/>
                    <a:pt x="7329934" y="841331"/>
                    <a:pt x="7231971" y="949718"/>
                  </a:cubicBezTo>
                  <a:close/>
                  <a:moveTo>
                    <a:pt x="3124086" y="1006503"/>
                  </a:moveTo>
                  <a:lnTo>
                    <a:pt x="3197973" y="918132"/>
                  </a:lnTo>
                  <a:cubicBezTo>
                    <a:pt x="3290080" y="804974"/>
                    <a:pt x="3387169" y="698492"/>
                    <a:pt x="3568471" y="698567"/>
                  </a:cubicBezTo>
                  <a:cubicBezTo>
                    <a:pt x="3764300" y="698567"/>
                    <a:pt x="3862364" y="823043"/>
                    <a:pt x="3960909" y="945316"/>
                  </a:cubicBezTo>
                  <a:lnTo>
                    <a:pt x="4013944" y="1005864"/>
                  </a:lnTo>
                  <a:lnTo>
                    <a:pt x="3963718" y="954533"/>
                  </a:lnTo>
                  <a:cubicBezTo>
                    <a:pt x="3864955" y="844829"/>
                    <a:pt x="3766337" y="732945"/>
                    <a:pt x="3568471" y="732945"/>
                  </a:cubicBezTo>
                  <a:cubicBezTo>
                    <a:pt x="3373802" y="732945"/>
                    <a:pt x="3275489" y="841331"/>
                    <a:pt x="3177525" y="949718"/>
                  </a:cubicBezTo>
                  <a:close/>
                  <a:moveTo>
                    <a:pt x="2631979" y="1006714"/>
                  </a:moveTo>
                  <a:lnTo>
                    <a:pt x="2646393" y="989985"/>
                  </a:lnTo>
                  <a:cubicBezTo>
                    <a:pt x="2687664" y="949497"/>
                    <a:pt x="2734375" y="925941"/>
                    <a:pt x="2788676" y="925941"/>
                  </a:cubicBezTo>
                  <a:cubicBezTo>
                    <a:pt x="2861077" y="925941"/>
                    <a:pt x="2920055" y="944772"/>
                    <a:pt x="2970664" y="975372"/>
                  </a:cubicBezTo>
                  <a:lnTo>
                    <a:pt x="3003461" y="998780"/>
                  </a:lnTo>
                  <a:lnTo>
                    <a:pt x="2972132" y="978674"/>
                  </a:lnTo>
                  <a:cubicBezTo>
                    <a:pt x="2921170" y="950979"/>
                    <a:pt x="2861709" y="933936"/>
                    <a:pt x="2788679" y="933936"/>
                  </a:cubicBezTo>
                  <a:cubicBezTo>
                    <a:pt x="2739842" y="933936"/>
                    <a:pt x="2697085" y="950776"/>
                    <a:pt x="2658895" y="980245"/>
                  </a:cubicBezTo>
                  <a:close/>
                  <a:moveTo>
                    <a:pt x="6686425" y="1006715"/>
                  </a:moveTo>
                  <a:lnTo>
                    <a:pt x="6700839" y="989985"/>
                  </a:lnTo>
                  <a:cubicBezTo>
                    <a:pt x="6742109" y="949497"/>
                    <a:pt x="6788822" y="925941"/>
                    <a:pt x="6843122" y="925941"/>
                  </a:cubicBezTo>
                  <a:cubicBezTo>
                    <a:pt x="6915523" y="925941"/>
                    <a:pt x="6974501" y="944772"/>
                    <a:pt x="7025110" y="975372"/>
                  </a:cubicBezTo>
                  <a:lnTo>
                    <a:pt x="7057908" y="998780"/>
                  </a:lnTo>
                  <a:lnTo>
                    <a:pt x="7026579" y="978674"/>
                  </a:lnTo>
                  <a:cubicBezTo>
                    <a:pt x="6975617" y="950979"/>
                    <a:pt x="6916156" y="933936"/>
                    <a:pt x="6843125" y="933936"/>
                  </a:cubicBezTo>
                  <a:cubicBezTo>
                    <a:pt x="6794288" y="933936"/>
                    <a:pt x="6751531" y="950776"/>
                    <a:pt x="6713341" y="980245"/>
                  </a:cubicBezTo>
                  <a:close/>
                  <a:moveTo>
                    <a:pt x="10740868" y="1006719"/>
                  </a:moveTo>
                  <a:lnTo>
                    <a:pt x="10755286" y="989985"/>
                  </a:lnTo>
                  <a:cubicBezTo>
                    <a:pt x="10796557" y="949497"/>
                    <a:pt x="10843269" y="925941"/>
                    <a:pt x="10897570" y="925941"/>
                  </a:cubicBezTo>
                  <a:cubicBezTo>
                    <a:pt x="10969971" y="925941"/>
                    <a:pt x="11028948" y="944772"/>
                    <a:pt x="11079557" y="975372"/>
                  </a:cubicBezTo>
                  <a:lnTo>
                    <a:pt x="11112352" y="998777"/>
                  </a:lnTo>
                  <a:lnTo>
                    <a:pt x="11081027" y="978674"/>
                  </a:lnTo>
                  <a:cubicBezTo>
                    <a:pt x="11030064" y="950979"/>
                    <a:pt x="10970603" y="933936"/>
                    <a:pt x="10897573" y="933936"/>
                  </a:cubicBezTo>
                  <a:cubicBezTo>
                    <a:pt x="10848736" y="933936"/>
                    <a:pt x="10805978" y="950776"/>
                    <a:pt x="10767788" y="980245"/>
                  </a:cubicBezTo>
                  <a:close/>
                  <a:moveTo>
                    <a:pt x="4009543" y="1007611"/>
                  </a:moveTo>
                  <a:lnTo>
                    <a:pt x="3963752" y="966379"/>
                  </a:lnTo>
                  <a:cubicBezTo>
                    <a:pt x="3865044" y="869695"/>
                    <a:pt x="3766336" y="770762"/>
                    <a:pt x="3568471" y="770762"/>
                  </a:cubicBezTo>
                  <a:cubicBezTo>
                    <a:pt x="3373482" y="770762"/>
                    <a:pt x="3275189" y="866397"/>
                    <a:pt x="3177314" y="962032"/>
                  </a:cubicBezTo>
                  <a:lnTo>
                    <a:pt x="3130547" y="1005925"/>
                  </a:lnTo>
                  <a:lnTo>
                    <a:pt x="3180174" y="953116"/>
                  </a:lnTo>
                  <a:cubicBezTo>
                    <a:pt x="3275709" y="847108"/>
                    <a:pt x="3374522" y="737262"/>
                    <a:pt x="3568471" y="737262"/>
                  </a:cubicBezTo>
                  <a:cubicBezTo>
                    <a:pt x="3764358" y="737262"/>
                    <a:pt x="3862392" y="848562"/>
                    <a:pt x="3960952" y="957973"/>
                  </a:cubicBezTo>
                  <a:close/>
                  <a:moveTo>
                    <a:pt x="12118440" y="1007613"/>
                  </a:moveTo>
                  <a:lnTo>
                    <a:pt x="12072647" y="966379"/>
                  </a:lnTo>
                  <a:cubicBezTo>
                    <a:pt x="11973939" y="869695"/>
                    <a:pt x="11875231" y="770762"/>
                    <a:pt x="11677365" y="770762"/>
                  </a:cubicBezTo>
                  <a:cubicBezTo>
                    <a:pt x="11482377" y="770762"/>
                    <a:pt x="11384083" y="866397"/>
                    <a:pt x="11286209" y="962032"/>
                  </a:cubicBezTo>
                  <a:lnTo>
                    <a:pt x="11239434" y="1005932"/>
                  </a:lnTo>
                  <a:lnTo>
                    <a:pt x="11289067" y="953116"/>
                  </a:lnTo>
                  <a:cubicBezTo>
                    <a:pt x="11384603" y="847108"/>
                    <a:pt x="11483415" y="737262"/>
                    <a:pt x="11677365" y="737262"/>
                  </a:cubicBezTo>
                  <a:cubicBezTo>
                    <a:pt x="11873253" y="737262"/>
                    <a:pt x="11971286" y="848562"/>
                    <a:pt x="12069848" y="957973"/>
                  </a:cubicBezTo>
                  <a:close/>
                  <a:moveTo>
                    <a:pt x="8063996" y="1007617"/>
                  </a:moveTo>
                  <a:lnTo>
                    <a:pt x="8018199" y="966379"/>
                  </a:lnTo>
                  <a:cubicBezTo>
                    <a:pt x="7919491" y="869695"/>
                    <a:pt x="7820783" y="770762"/>
                    <a:pt x="7622917" y="770762"/>
                  </a:cubicBezTo>
                  <a:cubicBezTo>
                    <a:pt x="7427929" y="770762"/>
                    <a:pt x="7329635" y="866397"/>
                    <a:pt x="7231761" y="962032"/>
                  </a:cubicBezTo>
                  <a:lnTo>
                    <a:pt x="7184986" y="1005932"/>
                  </a:lnTo>
                  <a:lnTo>
                    <a:pt x="7234619" y="953116"/>
                  </a:lnTo>
                  <a:cubicBezTo>
                    <a:pt x="7330155" y="847108"/>
                    <a:pt x="7428967" y="737262"/>
                    <a:pt x="7622917" y="737262"/>
                  </a:cubicBezTo>
                  <a:cubicBezTo>
                    <a:pt x="7818805" y="737262"/>
                    <a:pt x="7916838" y="848562"/>
                    <a:pt x="8015400" y="957973"/>
                  </a:cubicBezTo>
                  <a:close/>
                  <a:moveTo>
                    <a:pt x="1387005" y="1007710"/>
                  </a:moveTo>
                  <a:lnTo>
                    <a:pt x="1359060" y="980245"/>
                  </a:lnTo>
                  <a:cubicBezTo>
                    <a:pt x="1320860" y="950776"/>
                    <a:pt x="1278119" y="933936"/>
                    <a:pt x="1229332" y="933936"/>
                  </a:cubicBezTo>
                  <a:cubicBezTo>
                    <a:pt x="1180545" y="933936"/>
                    <a:pt x="1137823" y="939245"/>
                    <a:pt x="1099657" y="948535"/>
                  </a:cubicBezTo>
                  <a:lnTo>
                    <a:pt x="999726" y="986117"/>
                  </a:lnTo>
                  <a:lnTo>
                    <a:pt x="1046687" y="960815"/>
                  </a:lnTo>
                  <a:cubicBezTo>
                    <a:pt x="1097341" y="939274"/>
                    <a:pt x="1156539" y="925941"/>
                    <a:pt x="1229330" y="925941"/>
                  </a:cubicBezTo>
                  <a:cubicBezTo>
                    <a:pt x="1283642" y="925941"/>
                    <a:pt x="1330389" y="949497"/>
                    <a:pt x="1371711" y="989985"/>
                  </a:cubicBezTo>
                  <a:close/>
                  <a:moveTo>
                    <a:pt x="9495901" y="1007713"/>
                  </a:moveTo>
                  <a:lnTo>
                    <a:pt x="9467953" y="980245"/>
                  </a:lnTo>
                  <a:cubicBezTo>
                    <a:pt x="9429753" y="950776"/>
                    <a:pt x="9387012" y="933936"/>
                    <a:pt x="9338225" y="933936"/>
                  </a:cubicBezTo>
                  <a:cubicBezTo>
                    <a:pt x="9289438" y="933936"/>
                    <a:pt x="9246717" y="939245"/>
                    <a:pt x="9208551" y="948535"/>
                  </a:cubicBezTo>
                  <a:lnTo>
                    <a:pt x="9108619" y="986118"/>
                  </a:lnTo>
                  <a:lnTo>
                    <a:pt x="9155581" y="960815"/>
                  </a:lnTo>
                  <a:cubicBezTo>
                    <a:pt x="9206234" y="939274"/>
                    <a:pt x="9265433" y="925941"/>
                    <a:pt x="9338224" y="925941"/>
                  </a:cubicBezTo>
                  <a:cubicBezTo>
                    <a:pt x="9392536" y="925941"/>
                    <a:pt x="9439283" y="949497"/>
                    <a:pt x="9480604" y="989985"/>
                  </a:cubicBezTo>
                  <a:close/>
                  <a:moveTo>
                    <a:pt x="5441456" y="1007713"/>
                  </a:moveTo>
                  <a:lnTo>
                    <a:pt x="5413507" y="980245"/>
                  </a:lnTo>
                  <a:cubicBezTo>
                    <a:pt x="5375307" y="950776"/>
                    <a:pt x="5332566" y="933936"/>
                    <a:pt x="5283779" y="933936"/>
                  </a:cubicBezTo>
                  <a:cubicBezTo>
                    <a:pt x="5234992" y="933936"/>
                    <a:pt x="5192271" y="939245"/>
                    <a:pt x="5154105" y="948535"/>
                  </a:cubicBezTo>
                  <a:lnTo>
                    <a:pt x="5054174" y="986118"/>
                  </a:lnTo>
                  <a:lnTo>
                    <a:pt x="5101135" y="960815"/>
                  </a:lnTo>
                  <a:cubicBezTo>
                    <a:pt x="5151787" y="939274"/>
                    <a:pt x="5210987" y="925941"/>
                    <a:pt x="5283779" y="925941"/>
                  </a:cubicBezTo>
                  <a:cubicBezTo>
                    <a:pt x="5338090" y="925941"/>
                    <a:pt x="5384837" y="949497"/>
                    <a:pt x="5426159" y="989985"/>
                  </a:cubicBezTo>
                  <a:close/>
                  <a:moveTo>
                    <a:pt x="4117849" y="1010480"/>
                  </a:moveTo>
                  <a:lnTo>
                    <a:pt x="4144938" y="987343"/>
                  </a:lnTo>
                  <a:cubicBezTo>
                    <a:pt x="4233073" y="912233"/>
                    <a:pt x="4330104" y="843429"/>
                    <a:pt x="4503986" y="843429"/>
                  </a:cubicBezTo>
                  <a:cubicBezTo>
                    <a:pt x="4649268" y="843429"/>
                    <a:pt x="4740361" y="891209"/>
                    <a:pt x="4818062" y="950934"/>
                  </a:cubicBezTo>
                  <a:lnTo>
                    <a:pt x="4887267" y="1008694"/>
                  </a:lnTo>
                  <a:lnTo>
                    <a:pt x="4821021" y="959171"/>
                  </a:lnTo>
                  <a:cubicBezTo>
                    <a:pt x="4743359" y="905758"/>
                    <a:pt x="4650766" y="862138"/>
                    <a:pt x="4503985" y="862138"/>
                  </a:cubicBezTo>
                  <a:cubicBezTo>
                    <a:pt x="4328844" y="862138"/>
                    <a:pt x="4231454" y="923836"/>
                    <a:pt x="4142845" y="991380"/>
                  </a:cubicBezTo>
                  <a:close/>
                  <a:moveTo>
                    <a:pt x="63397" y="1010484"/>
                  </a:moveTo>
                  <a:lnTo>
                    <a:pt x="90490" y="987343"/>
                  </a:lnTo>
                  <a:cubicBezTo>
                    <a:pt x="178627" y="912233"/>
                    <a:pt x="275656" y="843429"/>
                    <a:pt x="449539" y="843429"/>
                  </a:cubicBezTo>
                  <a:cubicBezTo>
                    <a:pt x="594820" y="843429"/>
                    <a:pt x="685914" y="891209"/>
                    <a:pt x="763612" y="950934"/>
                  </a:cubicBezTo>
                  <a:lnTo>
                    <a:pt x="832818" y="1008693"/>
                  </a:lnTo>
                  <a:lnTo>
                    <a:pt x="766573" y="959171"/>
                  </a:lnTo>
                  <a:cubicBezTo>
                    <a:pt x="688911" y="905758"/>
                    <a:pt x="596318" y="862138"/>
                    <a:pt x="449538" y="862138"/>
                  </a:cubicBezTo>
                  <a:cubicBezTo>
                    <a:pt x="274396" y="862138"/>
                    <a:pt x="177007" y="923836"/>
                    <a:pt x="88397" y="991380"/>
                  </a:cubicBezTo>
                  <a:close/>
                  <a:moveTo>
                    <a:pt x="8172289" y="1010486"/>
                  </a:moveTo>
                  <a:lnTo>
                    <a:pt x="8199384" y="987343"/>
                  </a:lnTo>
                  <a:cubicBezTo>
                    <a:pt x="8287521" y="912233"/>
                    <a:pt x="8384550" y="843429"/>
                    <a:pt x="8558433" y="843429"/>
                  </a:cubicBezTo>
                  <a:cubicBezTo>
                    <a:pt x="8703715" y="843429"/>
                    <a:pt x="8794808" y="891209"/>
                    <a:pt x="8872506" y="950934"/>
                  </a:cubicBezTo>
                  <a:lnTo>
                    <a:pt x="8941709" y="1008691"/>
                  </a:lnTo>
                  <a:lnTo>
                    <a:pt x="8875467" y="959171"/>
                  </a:lnTo>
                  <a:cubicBezTo>
                    <a:pt x="8797805" y="905758"/>
                    <a:pt x="8705212" y="862138"/>
                    <a:pt x="8558432" y="862138"/>
                  </a:cubicBezTo>
                  <a:cubicBezTo>
                    <a:pt x="8383290" y="862138"/>
                    <a:pt x="8285901" y="923836"/>
                    <a:pt x="8197292" y="991380"/>
                  </a:cubicBezTo>
                  <a:close/>
                  <a:moveTo>
                    <a:pt x="959465" y="1011520"/>
                  </a:moveTo>
                  <a:lnTo>
                    <a:pt x="976486" y="998640"/>
                  </a:lnTo>
                  <a:lnTo>
                    <a:pt x="993691" y="989369"/>
                  </a:lnTo>
                  <a:close/>
                  <a:moveTo>
                    <a:pt x="5013913" y="1011521"/>
                  </a:moveTo>
                  <a:lnTo>
                    <a:pt x="5030933" y="998640"/>
                  </a:lnTo>
                  <a:lnTo>
                    <a:pt x="5048140" y="989369"/>
                  </a:lnTo>
                  <a:close/>
                  <a:moveTo>
                    <a:pt x="9068357" y="1011522"/>
                  </a:moveTo>
                  <a:lnTo>
                    <a:pt x="9085380" y="998640"/>
                  </a:lnTo>
                  <a:lnTo>
                    <a:pt x="9102587" y="989368"/>
                  </a:lnTo>
                  <a:close/>
                  <a:moveTo>
                    <a:pt x="10658834" y="1014322"/>
                  </a:moveTo>
                  <a:lnTo>
                    <a:pt x="10624025" y="969636"/>
                  </a:lnTo>
                  <a:cubicBezTo>
                    <a:pt x="10471460" y="751794"/>
                    <a:pt x="10386577" y="403247"/>
                    <a:pt x="10118578" y="403247"/>
                  </a:cubicBezTo>
                  <a:cubicBezTo>
                    <a:pt x="9850579" y="403247"/>
                    <a:pt x="9764789" y="751794"/>
                    <a:pt x="9611839" y="969636"/>
                  </a:cubicBezTo>
                  <a:lnTo>
                    <a:pt x="9579518" y="1011041"/>
                  </a:lnTo>
                  <a:lnTo>
                    <a:pt x="9635071" y="925196"/>
                  </a:lnTo>
                  <a:cubicBezTo>
                    <a:pt x="9776370" y="673271"/>
                    <a:pt x="9864859" y="306835"/>
                    <a:pt x="10118578" y="306835"/>
                  </a:cubicBezTo>
                  <a:cubicBezTo>
                    <a:pt x="10372296" y="306835"/>
                    <a:pt x="10460407" y="673271"/>
                    <a:pt x="10601309" y="925196"/>
                  </a:cubicBezTo>
                  <a:close/>
                  <a:moveTo>
                    <a:pt x="6604386" y="1014323"/>
                  </a:moveTo>
                  <a:lnTo>
                    <a:pt x="6569577" y="969636"/>
                  </a:lnTo>
                  <a:cubicBezTo>
                    <a:pt x="6417013" y="751794"/>
                    <a:pt x="6332129" y="403247"/>
                    <a:pt x="6064131" y="403247"/>
                  </a:cubicBezTo>
                  <a:cubicBezTo>
                    <a:pt x="5796132" y="403247"/>
                    <a:pt x="5710342" y="751794"/>
                    <a:pt x="5557392" y="969636"/>
                  </a:cubicBezTo>
                  <a:lnTo>
                    <a:pt x="5525074" y="1011037"/>
                  </a:lnTo>
                  <a:lnTo>
                    <a:pt x="5580625" y="925196"/>
                  </a:lnTo>
                  <a:cubicBezTo>
                    <a:pt x="5721924" y="673271"/>
                    <a:pt x="5810413" y="306835"/>
                    <a:pt x="6064131" y="306835"/>
                  </a:cubicBezTo>
                  <a:cubicBezTo>
                    <a:pt x="6317848" y="306835"/>
                    <a:pt x="6405959" y="673271"/>
                    <a:pt x="6546862" y="925196"/>
                  </a:cubicBezTo>
                  <a:close/>
                  <a:moveTo>
                    <a:pt x="2549941" y="1014324"/>
                  </a:moveTo>
                  <a:lnTo>
                    <a:pt x="2515130" y="969636"/>
                  </a:lnTo>
                  <a:cubicBezTo>
                    <a:pt x="2362566" y="751794"/>
                    <a:pt x="2277683" y="403247"/>
                    <a:pt x="2009683" y="403247"/>
                  </a:cubicBezTo>
                  <a:cubicBezTo>
                    <a:pt x="1741685" y="403247"/>
                    <a:pt x="1655894" y="751794"/>
                    <a:pt x="1502945" y="969636"/>
                  </a:cubicBezTo>
                  <a:lnTo>
                    <a:pt x="1470626" y="1011039"/>
                  </a:lnTo>
                  <a:lnTo>
                    <a:pt x="1526177" y="925196"/>
                  </a:lnTo>
                  <a:cubicBezTo>
                    <a:pt x="1667475" y="673271"/>
                    <a:pt x="1755965" y="306835"/>
                    <a:pt x="2009683" y="306835"/>
                  </a:cubicBezTo>
                  <a:cubicBezTo>
                    <a:pt x="2263402" y="306835"/>
                    <a:pt x="2351513" y="673271"/>
                    <a:pt x="2492415" y="925196"/>
                  </a:cubicBezTo>
                  <a:close/>
                  <a:moveTo>
                    <a:pt x="64150" y="1015553"/>
                  </a:moveTo>
                  <a:lnTo>
                    <a:pt x="91984" y="994361"/>
                  </a:lnTo>
                  <a:cubicBezTo>
                    <a:pt x="180949" y="926839"/>
                    <a:pt x="276794" y="866535"/>
                    <a:pt x="449538" y="866535"/>
                  </a:cubicBezTo>
                  <a:cubicBezTo>
                    <a:pt x="594730" y="866535"/>
                    <a:pt x="685812" y="909256"/>
                    <a:pt x="763527" y="962657"/>
                  </a:cubicBezTo>
                  <a:lnTo>
                    <a:pt x="834294" y="1015448"/>
                  </a:lnTo>
                  <a:lnTo>
                    <a:pt x="766494" y="970683"/>
                  </a:lnTo>
                  <a:cubicBezTo>
                    <a:pt x="688835" y="923533"/>
                    <a:pt x="596258" y="885084"/>
                    <a:pt x="449537" y="885084"/>
                  </a:cubicBezTo>
                  <a:cubicBezTo>
                    <a:pt x="274516" y="885084"/>
                    <a:pt x="177606" y="939227"/>
                    <a:pt x="88892" y="998879"/>
                  </a:cubicBezTo>
                  <a:close/>
                  <a:moveTo>
                    <a:pt x="8173043" y="1015554"/>
                  </a:moveTo>
                  <a:lnTo>
                    <a:pt x="8200878" y="994361"/>
                  </a:lnTo>
                  <a:cubicBezTo>
                    <a:pt x="8289843" y="926839"/>
                    <a:pt x="8385688" y="866535"/>
                    <a:pt x="8558432" y="866535"/>
                  </a:cubicBezTo>
                  <a:cubicBezTo>
                    <a:pt x="8703624" y="866535"/>
                    <a:pt x="8794706" y="909256"/>
                    <a:pt x="8872421" y="962657"/>
                  </a:cubicBezTo>
                  <a:lnTo>
                    <a:pt x="8943193" y="1015452"/>
                  </a:lnTo>
                  <a:lnTo>
                    <a:pt x="8875388" y="970683"/>
                  </a:lnTo>
                  <a:cubicBezTo>
                    <a:pt x="8797730" y="923533"/>
                    <a:pt x="8705153" y="885084"/>
                    <a:pt x="8558432" y="885084"/>
                  </a:cubicBezTo>
                  <a:cubicBezTo>
                    <a:pt x="8383410" y="885084"/>
                    <a:pt x="8286501" y="939227"/>
                    <a:pt x="8197787" y="998879"/>
                  </a:cubicBezTo>
                  <a:close/>
                  <a:moveTo>
                    <a:pt x="4118592" y="1015556"/>
                  </a:moveTo>
                  <a:lnTo>
                    <a:pt x="4146431" y="994361"/>
                  </a:lnTo>
                  <a:cubicBezTo>
                    <a:pt x="4235397" y="926839"/>
                    <a:pt x="4331242" y="866535"/>
                    <a:pt x="4503985" y="866535"/>
                  </a:cubicBezTo>
                  <a:cubicBezTo>
                    <a:pt x="4649178" y="866535"/>
                    <a:pt x="4740260" y="909256"/>
                    <a:pt x="4817976" y="962657"/>
                  </a:cubicBezTo>
                  <a:lnTo>
                    <a:pt x="4888741" y="1015448"/>
                  </a:lnTo>
                  <a:lnTo>
                    <a:pt x="4820942" y="970683"/>
                  </a:lnTo>
                  <a:cubicBezTo>
                    <a:pt x="4743284" y="923533"/>
                    <a:pt x="4650707" y="885084"/>
                    <a:pt x="4503986" y="885084"/>
                  </a:cubicBezTo>
                  <a:cubicBezTo>
                    <a:pt x="4328963" y="885084"/>
                    <a:pt x="4232054" y="939227"/>
                    <a:pt x="4143340" y="998879"/>
                  </a:cubicBezTo>
                  <a:close/>
                  <a:moveTo>
                    <a:pt x="10736438" y="1015892"/>
                  </a:moveTo>
                  <a:lnTo>
                    <a:pt x="10755132" y="996277"/>
                  </a:lnTo>
                  <a:cubicBezTo>
                    <a:pt x="10796441" y="959646"/>
                    <a:pt x="10843205" y="938333"/>
                    <a:pt x="10897573" y="938333"/>
                  </a:cubicBezTo>
                  <a:cubicBezTo>
                    <a:pt x="10970063" y="938333"/>
                    <a:pt x="11029092" y="955368"/>
                    <a:pt x="11079725" y="983050"/>
                  </a:cubicBezTo>
                  <a:lnTo>
                    <a:pt x="11124104" y="1011692"/>
                  </a:lnTo>
                  <a:lnTo>
                    <a:pt x="11082363" y="987583"/>
                  </a:lnTo>
                  <a:cubicBezTo>
                    <a:pt x="11031041" y="962445"/>
                    <a:pt x="10971051" y="946807"/>
                    <a:pt x="10897571" y="946807"/>
                  </a:cubicBezTo>
                  <a:cubicBezTo>
                    <a:pt x="10848764" y="946807"/>
                    <a:pt x="10806028" y="961874"/>
                    <a:pt x="10767852" y="988242"/>
                  </a:cubicBezTo>
                  <a:close/>
                  <a:moveTo>
                    <a:pt x="6681990" y="1015892"/>
                  </a:moveTo>
                  <a:lnTo>
                    <a:pt x="6700685" y="996277"/>
                  </a:lnTo>
                  <a:cubicBezTo>
                    <a:pt x="6741993" y="959646"/>
                    <a:pt x="6788757" y="938333"/>
                    <a:pt x="6843125" y="938333"/>
                  </a:cubicBezTo>
                  <a:cubicBezTo>
                    <a:pt x="6915616" y="938333"/>
                    <a:pt x="6974644" y="955368"/>
                    <a:pt x="7025277" y="983050"/>
                  </a:cubicBezTo>
                  <a:lnTo>
                    <a:pt x="7069652" y="1011690"/>
                  </a:lnTo>
                  <a:lnTo>
                    <a:pt x="7027915" y="987583"/>
                  </a:lnTo>
                  <a:cubicBezTo>
                    <a:pt x="6976593" y="962445"/>
                    <a:pt x="6916604" y="946807"/>
                    <a:pt x="6843123" y="946807"/>
                  </a:cubicBezTo>
                  <a:cubicBezTo>
                    <a:pt x="6794316" y="946807"/>
                    <a:pt x="6751580" y="961874"/>
                    <a:pt x="6713405" y="988242"/>
                  </a:cubicBezTo>
                  <a:close/>
                  <a:moveTo>
                    <a:pt x="2627543" y="1015892"/>
                  </a:moveTo>
                  <a:lnTo>
                    <a:pt x="2646238" y="996277"/>
                  </a:lnTo>
                  <a:cubicBezTo>
                    <a:pt x="2687547" y="959646"/>
                    <a:pt x="2734310" y="938333"/>
                    <a:pt x="2788679" y="938333"/>
                  </a:cubicBezTo>
                  <a:cubicBezTo>
                    <a:pt x="2861170" y="938333"/>
                    <a:pt x="2920198" y="955368"/>
                    <a:pt x="2970831" y="983050"/>
                  </a:cubicBezTo>
                  <a:lnTo>
                    <a:pt x="3015212" y="1011694"/>
                  </a:lnTo>
                  <a:lnTo>
                    <a:pt x="2973468" y="987583"/>
                  </a:lnTo>
                  <a:cubicBezTo>
                    <a:pt x="2922147" y="962445"/>
                    <a:pt x="2862157" y="946807"/>
                    <a:pt x="2788676" y="946807"/>
                  </a:cubicBezTo>
                  <a:cubicBezTo>
                    <a:pt x="2739870" y="946807"/>
                    <a:pt x="2697133" y="961874"/>
                    <a:pt x="2658958" y="988242"/>
                  </a:cubicBezTo>
                  <a:close/>
                  <a:moveTo>
                    <a:pt x="10655356" y="1015930"/>
                  </a:moveTo>
                  <a:lnTo>
                    <a:pt x="10583716" y="930284"/>
                  </a:lnTo>
                  <a:cubicBezTo>
                    <a:pt x="10454363" y="747478"/>
                    <a:pt x="10362263" y="503736"/>
                    <a:pt x="10118578" y="503736"/>
                  </a:cubicBezTo>
                  <a:cubicBezTo>
                    <a:pt x="9874892" y="503736"/>
                    <a:pt x="9782043" y="747478"/>
                    <a:pt x="9652265" y="930284"/>
                  </a:cubicBezTo>
                  <a:lnTo>
                    <a:pt x="9581311" y="1014899"/>
                  </a:lnTo>
                  <a:lnTo>
                    <a:pt x="9634607" y="943481"/>
                  </a:lnTo>
                  <a:cubicBezTo>
                    <a:pt x="9775884" y="725145"/>
                    <a:pt x="9864755" y="407564"/>
                    <a:pt x="10118578" y="407564"/>
                  </a:cubicBezTo>
                  <a:cubicBezTo>
                    <a:pt x="10372401" y="407564"/>
                    <a:pt x="10460548" y="725145"/>
                    <a:pt x="10601418" y="943481"/>
                  </a:cubicBezTo>
                  <a:close/>
                  <a:moveTo>
                    <a:pt x="6600918" y="1015942"/>
                  </a:moveTo>
                  <a:lnTo>
                    <a:pt x="6529268" y="930284"/>
                  </a:lnTo>
                  <a:cubicBezTo>
                    <a:pt x="6399916" y="747478"/>
                    <a:pt x="6307815" y="503736"/>
                    <a:pt x="6064131" y="503736"/>
                  </a:cubicBezTo>
                  <a:cubicBezTo>
                    <a:pt x="5820445" y="503736"/>
                    <a:pt x="5727596" y="747478"/>
                    <a:pt x="5597818" y="930284"/>
                  </a:cubicBezTo>
                  <a:lnTo>
                    <a:pt x="5526863" y="1014899"/>
                  </a:lnTo>
                  <a:lnTo>
                    <a:pt x="5580160" y="943481"/>
                  </a:lnTo>
                  <a:cubicBezTo>
                    <a:pt x="5721437" y="725145"/>
                    <a:pt x="5810308" y="407564"/>
                    <a:pt x="6064131" y="407564"/>
                  </a:cubicBezTo>
                  <a:cubicBezTo>
                    <a:pt x="6317953" y="407564"/>
                    <a:pt x="6406100" y="725145"/>
                    <a:pt x="6546971" y="943481"/>
                  </a:cubicBezTo>
                  <a:close/>
                  <a:moveTo>
                    <a:pt x="2546472" y="1015942"/>
                  </a:moveTo>
                  <a:lnTo>
                    <a:pt x="2474821" y="930284"/>
                  </a:lnTo>
                  <a:cubicBezTo>
                    <a:pt x="2345468" y="747478"/>
                    <a:pt x="2253368" y="503736"/>
                    <a:pt x="2009683" y="503736"/>
                  </a:cubicBezTo>
                  <a:cubicBezTo>
                    <a:pt x="1765998" y="503736"/>
                    <a:pt x="1673148" y="747478"/>
                    <a:pt x="1543370" y="930284"/>
                  </a:cubicBezTo>
                  <a:lnTo>
                    <a:pt x="1472419" y="1014896"/>
                  </a:lnTo>
                  <a:lnTo>
                    <a:pt x="1525713" y="943481"/>
                  </a:lnTo>
                  <a:cubicBezTo>
                    <a:pt x="1666989" y="725145"/>
                    <a:pt x="1755859" y="407564"/>
                    <a:pt x="2009683" y="407564"/>
                  </a:cubicBezTo>
                  <a:cubicBezTo>
                    <a:pt x="2263507" y="407564"/>
                    <a:pt x="2351654" y="725145"/>
                    <a:pt x="2492524" y="943481"/>
                  </a:cubicBezTo>
                  <a:close/>
                  <a:moveTo>
                    <a:pt x="5006172" y="1020646"/>
                  </a:moveTo>
                  <a:lnTo>
                    <a:pt x="5030539" y="1003994"/>
                  </a:lnTo>
                  <a:lnTo>
                    <a:pt x="5047716" y="996614"/>
                  </a:lnTo>
                  <a:lnTo>
                    <a:pt x="5051759" y="994275"/>
                  </a:lnTo>
                  <a:lnTo>
                    <a:pt x="5058204" y="992108"/>
                  </a:lnTo>
                  <a:lnTo>
                    <a:pt x="5140641" y="956690"/>
                  </a:lnTo>
                  <a:cubicBezTo>
                    <a:pt x="5182149" y="945099"/>
                    <a:pt x="5229164" y="938333"/>
                    <a:pt x="5283779" y="938333"/>
                  </a:cubicBezTo>
                  <a:cubicBezTo>
                    <a:pt x="5338103" y="938333"/>
                    <a:pt x="5384861" y="959646"/>
                    <a:pt x="5426193" y="996277"/>
                  </a:cubicBezTo>
                  <a:lnTo>
                    <a:pt x="5444775" y="1015757"/>
                  </a:lnTo>
                  <a:lnTo>
                    <a:pt x="5413486" y="988242"/>
                  </a:lnTo>
                  <a:cubicBezTo>
                    <a:pt x="5375289" y="961874"/>
                    <a:pt x="5332555" y="946807"/>
                    <a:pt x="5283778" y="946807"/>
                  </a:cubicBezTo>
                  <a:cubicBezTo>
                    <a:pt x="5235001" y="946807"/>
                    <a:pt x="5192283" y="951554"/>
                    <a:pt x="5154117" y="959860"/>
                  </a:cubicBezTo>
                  <a:lnTo>
                    <a:pt x="5058204" y="992108"/>
                  </a:lnTo>
                  <a:lnTo>
                    <a:pt x="5047716" y="996614"/>
                  </a:lnTo>
                  <a:close/>
                  <a:moveTo>
                    <a:pt x="951725" y="1020646"/>
                  </a:moveTo>
                  <a:lnTo>
                    <a:pt x="976092" y="1003994"/>
                  </a:lnTo>
                  <a:lnTo>
                    <a:pt x="993269" y="996614"/>
                  </a:lnTo>
                  <a:lnTo>
                    <a:pt x="997312" y="994275"/>
                  </a:lnTo>
                  <a:lnTo>
                    <a:pt x="1003756" y="992108"/>
                  </a:lnTo>
                  <a:lnTo>
                    <a:pt x="1086193" y="956690"/>
                  </a:lnTo>
                  <a:cubicBezTo>
                    <a:pt x="1127702" y="945099"/>
                    <a:pt x="1174716" y="938333"/>
                    <a:pt x="1229332" y="938333"/>
                  </a:cubicBezTo>
                  <a:cubicBezTo>
                    <a:pt x="1283655" y="938333"/>
                    <a:pt x="1330413" y="959646"/>
                    <a:pt x="1371745" y="996277"/>
                  </a:cubicBezTo>
                  <a:lnTo>
                    <a:pt x="1390328" y="1015757"/>
                  </a:lnTo>
                  <a:lnTo>
                    <a:pt x="1359038" y="988242"/>
                  </a:lnTo>
                  <a:cubicBezTo>
                    <a:pt x="1320842" y="961874"/>
                    <a:pt x="1278107" y="946807"/>
                    <a:pt x="1229330" y="946807"/>
                  </a:cubicBezTo>
                  <a:cubicBezTo>
                    <a:pt x="1180553" y="946807"/>
                    <a:pt x="1137836" y="951554"/>
                    <a:pt x="1099669" y="959860"/>
                  </a:cubicBezTo>
                  <a:lnTo>
                    <a:pt x="1003756" y="992108"/>
                  </a:lnTo>
                  <a:lnTo>
                    <a:pt x="993269" y="996614"/>
                  </a:lnTo>
                  <a:close/>
                  <a:moveTo>
                    <a:pt x="9060618" y="1020647"/>
                  </a:moveTo>
                  <a:lnTo>
                    <a:pt x="9084986" y="1003994"/>
                  </a:lnTo>
                  <a:lnTo>
                    <a:pt x="9102164" y="996613"/>
                  </a:lnTo>
                  <a:lnTo>
                    <a:pt x="9106207" y="994275"/>
                  </a:lnTo>
                  <a:lnTo>
                    <a:pt x="9112648" y="992109"/>
                  </a:lnTo>
                  <a:lnTo>
                    <a:pt x="9195087" y="956690"/>
                  </a:lnTo>
                  <a:cubicBezTo>
                    <a:pt x="9236595" y="945099"/>
                    <a:pt x="9283609" y="938333"/>
                    <a:pt x="9338225" y="938333"/>
                  </a:cubicBezTo>
                  <a:cubicBezTo>
                    <a:pt x="9392548" y="938333"/>
                    <a:pt x="9439307" y="959646"/>
                    <a:pt x="9480639" y="996277"/>
                  </a:cubicBezTo>
                  <a:lnTo>
                    <a:pt x="9499219" y="1015754"/>
                  </a:lnTo>
                  <a:lnTo>
                    <a:pt x="9467933" y="988242"/>
                  </a:lnTo>
                  <a:cubicBezTo>
                    <a:pt x="9429737" y="961874"/>
                    <a:pt x="9387002" y="946807"/>
                    <a:pt x="9338225" y="946807"/>
                  </a:cubicBezTo>
                  <a:cubicBezTo>
                    <a:pt x="9289448" y="946807"/>
                    <a:pt x="9246731" y="951554"/>
                    <a:pt x="9208564" y="959860"/>
                  </a:cubicBezTo>
                  <a:lnTo>
                    <a:pt x="9112648" y="992109"/>
                  </a:lnTo>
                  <a:lnTo>
                    <a:pt x="9102164" y="996613"/>
                  </a:lnTo>
                  <a:close/>
                  <a:moveTo>
                    <a:pt x="12126611" y="1020811"/>
                  </a:moveTo>
                  <a:lnTo>
                    <a:pt x="12072524" y="978477"/>
                  </a:lnTo>
                  <a:cubicBezTo>
                    <a:pt x="11973744" y="894575"/>
                    <a:pt x="11874931" y="809133"/>
                    <a:pt x="11677364" y="809133"/>
                  </a:cubicBezTo>
                  <a:cubicBezTo>
                    <a:pt x="11482616" y="809133"/>
                    <a:pt x="11384362" y="892017"/>
                    <a:pt x="11286448" y="974901"/>
                  </a:cubicBezTo>
                  <a:lnTo>
                    <a:pt x="11236209" y="1015742"/>
                  </a:lnTo>
                  <a:lnTo>
                    <a:pt x="11288987" y="966150"/>
                  </a:lnTo>
                  <a:cubicBezTo>
                    <a:pt x="11384522" y="872453"/>
                    <a:pt x="11483255" y="775478"/>
                    <a:pt x="11677365" y="775478"/>
                  </a:cubicBezTo>
                  <a:cubicBezTo>
                    <a:pt x="11873431" y="775478"/>
                    <a:pt x="11971510" y="873556"/>
                    <a:pt x="12070050" y="969915"/>
                  </a:cubicBezTo>
                  <a:close/>
                  <a:moveTo>
                    <a:pt x="8072165" y="1020812"/>
                  </a:moveTo>
                  <a:lnTo>
                    <a:pt x="8018076" y="978477"/>
                  </a:lnTo>
                  <a:cubicBezTo>
                    <a:pt x="7919296" y="894575"/>
                    <a:pt x="7820483" y="809133"/>
                    <a:pt x="7622916" y="809133"/>
                  </a:cubicBezTo>
                  <a:cubicBezTo>
                    <a:pt x="7428168" y="809133"/>
                    <a:pt x="7329915" y="892017"/>
                    <a:pt x="7232001" y="974901"/>
                  </a:cubicBezTo>
                  <a:lnTo>
                    <a:pt x="7181759" y="1015745"/>
                  </a:lnTo>
                  <a:lnTo>
                    <a:pt x="7234539" y="966150"/>
                  </a:lnTo>
                  <a:cubicBezTo>
                    <a:pt x="7330074" y="872453"/>
                    <a:pt x="7428807" y="775478"/>
                    <a:pt x="7622917" y="775478"/>
                  </a:cubicBezTo>
                  <a:cubicBezTo>
                    <a:pt x="7818984" y="775478"/>
                    <a:pt x="7917063" y="873556"/>
                    <a:pt x="8015603" y="969915"/>
                  </a:cubicBezTo>
                  <a:close/>
                  <a:moveTo>
                    <a:pt x="4017719" y="1020813"/>
                  </a:moveTo>
                  <a:lnTo>
                    <a:pt x="3963628" y="978477"/>
                  </a:lnTo>
                  <a:cubicBezTo>
                    <a:pt x="3864850" y="894575"/>
                    <a:pt x="3766036" y="809133"/>
                    <a:pt x="3568470" y="809133"/>
                  </a:cubicBezTo>
                  <a:cubicBezTo>
                    <a:pt x="3373721" y="809133"/>
                    <a:pt x="3275468" y="892017"/>
                    <a:pt x="3177554" y="974901"/>
                  </a:cubicBezTo>
                  <a:lnTo>
                    <a:pt x="3127315" y="1015743"/>
                  </a:lnTo>
                  <a:lnTo>
                    <a:pt x="3180093" y="966150"/>
                  </a:lnTo>
                  <a:cubicBezTo>
                    <a:pt x="3275629" y="872453"/>
                    <a:pt x="3374360" y="775478"/>
                    <a:pt x="3568471" y="775478"/>
                  </a:cubicBezTo>
                  <a:cubicBezTo>
                    <a:pt x="3764537" y="775478"/>
                    <a:pt x="3862617" y="873556"/>
                    <a:pt x="3961155" y="969915"/>
                  </a:cubicBezTo>
                  <a:close/>
                  <a:moveTo>
                    <a:pt x="1005621" y="1021238"/>
                  </a:moveTo>
                  <a:lnTo>
                    <a:pt x="1046163" y="1007684"/>
                  </a:lnTo>
                  <a:cubicBezTo>
                    <a:pt x="1097011" y="996402"/>
                    <a:pt x="1156419" y="989421"/>
                    <a:pt x="1229330" y="989421"/>
                  </a:cubicBezTo>
                  <a:cubicBezTo>
                    <a:pt x="1265583" y="989421"/>
                    <a:pt x="1298470" y="994905"/>
                    <a:pt x="1328626" y="1004845"/>
                  </a:cubicBezTo>
                  <a:lnTo>
                    <a:pt x="1355681" y="1018604"/>
                  </a:lnTo>
                  <a:lnTo>
                    <a:pt x="1298013" y="1003227"/>
                  </a:lnTo>
                  <a:cubicBezTo>
                    <a:pt x="1276500" y="999488"/>
                    <a:pt x="1253668" y="997494"/>
                    <a:pt x="1229330" y="997494"/>
                  </a:cubicBezTo>
                  <a:cubicBezTo>
                    <a:pt x="1180653" y="997494"/>
                    <a:pt x="1138024" y="1000008"/>
                    <a:pt x="1099934" y="1004409"/>
                  </a:cubicBezTo>
                  <a:close/>
                  <a:moveTo>
                    <a:pt x="9114516" y="1021239"/>
                  </a:moveTo>
                  <a:lnTo>
                    <a:pt x="9155058" y="1007684"/>
                  </a:lnTo>
                  <a:cubicBezTo>
                    <a:pt x="9205906" y="996402"/>
                    <a:pt x="9265314" y="989421"/>
                    <a:pt x="9338225" y="989421"/>
                  </a:cubicBezTo>
                  <a:cubicBezTo>
                    <a:pt x="9374478" y="989421"/>
                    <a:pt x="9407365" y="994905"/>
                    <a:pt x="9437520" y="1004845"/>
                  </a:cubicBezTo>
                  <a:lnTo>
                    <a:pt x="9464576" y="1018604"/>
                  </a:lnTo>
                  <a:lnTo>
                    <a:pt x="9406908" y="1003227"/>
                  </a:lnTo>
                  <a:cubicBezTo>
                    <a:pt x="9385395" y="999488"/>
                    <a:pt x="9362563" y="997494"/>
                    <a:pt x="9338225" y="997494"/>
                  </a:cubicBezTo>
                  <a:cubicBezTo>
                    <a:pt x="9289548" y="997494"/>
                    <a:pt x="9246919" y="1000008"/>
                    <a:pt x="9208829" y="1004409"/>
                  </a:cubicBezTo>
                  <a:close/>
                  <a:moveTo>
                    <a:pt x="5060068" y="1021239"/>
                  </a:moveTo>
                  <a:lnTo>
                    <a:pt x="5100611" y="1007684"/>
                  </a:lnTo>
                  <a:cubicBezTo>
                    <a:pt x="5151458" y="996402"/>
                    <a:pt x="5210867" y="989421"/>
                    <a:pt x="5283778" y="989421"/>
                  </a:cubicBezTo>
                  <a:cubicBezTo>
                    <a:pt x="5320032" y="989421"/>
                    <a:pt x="5352919" y="994905"/>
                    <a:pt x="5383073" y="1004845"/>
                  </a:cubicBezTo>
                  <a:lnTo>
                    <a:pt x="5410129" y="1018604"/>
                  </a:lnTo>
                  <a:lnTo>
                    <a:pt x="5352462" y="1003227"/>
                  </a:lnTo>
                  <a:cubicBezTo>
                    <a:pt x="5330948" y="999488"/>
                    <a:pt x="5308116" y="997494"/>
                    <a:pt x="5283778" y="997494"/>
                  </a:cubicBezTo>
                  <a:cubicBezTo>
                    <a:pt x="5235100" y="997494"/>
                    <a:pt x="5192472" y="1000008"/>
                    <a:pt x="5154382" y="1004409"/>
                  </a:cubicBezTo>
                  <a:close/>
                  <a:moveTo>
                    <a:pt x="2625209" y="1022249"/>
                  </a:moveTo>
                  <a:lnTo>
                    <a:pt x="2646257" y="1002489"/>
                  </a:lnTo>
                  <a:cubicBezTo>
                    <a:pt x="2687562" y="969713"/>
                    <a:pt x="2734320" y="950644"/>
                    <a:pt x="2788676" y="950644"/>
                  </a:cubicBezTo>
                  <a:cubicBezTo>
                    <a:pt x="2885312" y="950644"/>
                    <a:pt x="2958033" y="977740"/>
                    <a:pt x="3018840" y="1018385"/>
                  </a:cubicBezTo>
                  <a:lnTo>
                    <a:pt x="3019683" y="1019084"/>
                  </a:lnTo>
                  <a:lnTo>
                    <a:pt x="2919033" y="976190"/>
                  </a:lnTo>
                  <a:cubicBezTo>
                    <a:pt x="2880620" y="965553"/>
                    <a:pt x="2837644" y="959437"/>
                    <a:pt x="2788676" y="959437"/>
                  </a:cubicBezTo>
                  <a:cubicBezTo>
                    <a:pt x="2739890" y="959437"/>
                    <a:pt x="2697168" y="972732"/>
                    <a:pt x="2659004" y="995997"/>
                  </a:cubicBezTo>
                  <a:close/>
                  <a:moveTo>
                    <a:pt x="10734102" y="1022250"/>
                  </a:moveTo>
                  <a:lnTo>
                    <a:pt x="10755152" y="1002489"/>
                  </a:lnTo>
                  <a:cubicBezTo>
                    <a:pt x="10796457" y="969713"/>
                    <a:pt x="10843214" y="950644"/>
                    <a:pt x="10897571" y="950644"/>
                  </a:cubicBezTo>
                  <a:cubicBezTo>
                    <a:pt x="10994206" y="950644"/>
                    <a:pt x="11066927" y="977740"/>
                    <a:pt x="11127734" y="1018385"/>
                  </a:cubicBezTo>
                  <a:lnTo>
                    <a:pt x="11128577" y="1019084"/>
                  </a:lnTo>
                  <a:lnTo>
                    <a:pt x="11027927" y="976190"/>
                  </a:lnTo>
                  <a:cubicBezTo>
                    <a:pt x="10989514" y="965553"/>
                    <a:pt x="10946538" y="959437"/>
                    <a:pt x="10897571" y="959437"/>
                  </a:cubicBezTo>
                  <a:cubicBezTo>
                    <a:pt x="10848784" y="959437"/>
                    <a:pt x="10806063" y="972732"/>
                    <a:pt x="10767898" y="995997"/>
                  </a:cubicBezTo>
                  <a:close/>
                  <a:moveTo>
                    <a:pt x="6679654" y="1022251"/>
                  </a:moveTo>
                  <a:lnTo>
                    <a:pt x="6700704" y="1002489"/>
                  </a:lnTo>
                  <a:cubicBezTo>
                    <a:pt x="6742009" y="969713"/>
                    <a:pt x="6788766" y="950644"/>
                    <a:pt x="6843123" y="950644"/>
                  </a:cubicBezTo>
                  <a:cubicBezTo>
                    <a:pt x="6939758" y="950644"/>
                    <a:pt x="7012479" y="977740"/>
                    <a:pt x="7073287" y="1018385"/>
                  </a:cubicBezTo>
                  <a:lnTo>
                    <a:pt x="7074130" y="1019084"/>
                  </a:lnTo>
                  <a:lnTo>
                    <a:pt x="6973479" y="976190"/>
                  </a:lnTo>
                  <a:cubicBezTo>
                    <a:pt x="6935066" y="965553"/>
                    <a:pt x="6892090" y="959437"/>
                    <a:pt x="6843123" y="959437"/>
                  </a:cubicBezTo>
                  <a:cubicBezTo>
                    <a:pt x="6794336" y="959437"/>
                    <a:pt x="6751615" y="972732"/>
                    <a:pt x="6713451" y="995997"/>
                  </a:cubicBezTo>
                  <a:close/>
                  <a:moveTo>
                    <a:pt x="59616" y="1023902"/>
                  </a:moveTo>
                  <a:lnTo>
                    <a:pt x="91568" y="1002399"/>
                  </a:lnTo>
                  <a:cubicBezTo>
                    <a:pt x="180380" y="942860"/>
                    <a:pt x="276554" y="889481"/>
                    <a:pt x="449537" y="889481"/>
                  </a:cubicBezTo>
                  <a:cubicBezTo>
                    <a:pt x="594699" y="889481"/>
                    <a:pt x="685696" y="927199"/>
                    <a:pt x="763344" y="974347"/>
                  </a:cubicBezTo>
                  <a:lnTo>
                    <a:pt x="834945" y="1021541"/>
                  </a:lnTo>
                  <a:lnTo>
                    <a:pt x="766416" y="982352"/>
                  </a:lnTo>
                  <a:cubicBezTo>
                    <a:pt x="688761" y="941508"/>
                    <a:pt x="596198" y="908186"/>
                    <a:pt x="449537" y="908186"/>
                  </a:cubicBezTo>
                  <a:cubicBezTo>
                    <a:pt x="274576" y="908186"/>
                    <a:pt x="177501" y="955179"/>
                    <a:pt x="88836" y="1006837"/>
                  </a:cubicBezTo>
                  <a:close/>
                  <a:moveTo>
                    <a:pt x="8168505" y="1023906"/>
                  </a:moveTo>
                  <a:lnTo>
                    <a:pt x="8200463" y="1002400"/>
                  </a:lnTo>
                  <a:cubicBezTo>
                    <a:pt x="8289274" y="942860"/>
                    <a:pt x="8385449" y="889481"/>
                    <a:pt x="8558432" y="889481"/>
                  </a:cubicBezTo>
                  <a:cubicBezTo>
                    <a:pt x="8703595" y="889481"/>
                    <a:pt x="8794591" y="927199"/>
                    <a:pt x="8872239" y="974347"/>
                  </a:cubicBezTo>
                  <a:lnTo>
                    <a:pt x="8943839" y="1021540"/>
                  </a:lnTo>
                  <a:lnTo>
                    <a:pt x="8875310" y="982352"/>
                  </a:lnTo>
                  <a:cubicBezTo>
                    <a:pt x="8797655" y="941508"/>
                    <a:pt x="8705092" y="908186"/>
                    <a:pt x="8558432" y="908186"/>
                  </a:cubicBezTo>
                  <a:cubicBezTo>
                    <a:pt x="8383470" y="908186"/>
                    <a:pt x="8286396" y="955179"/>
                    <a:pt x="8197731" y="1006838"/>
                  </a:cubicBezTo>
                  <a:close/>
                  <a:moveTo>
                    <a:pt x="4114056" y="1023907"/>
                  </a:moveTo>
                  <a:lnTo>
                    <a:pt x="4146015" y="1002400"/>
                  </a:lnTo>
                  <a:cubicBezTo>
                    <a:pt x="4234827" y="942860"/>
                    <a:pt x="4331002" y="889481"/>
                    <a:pt x="4503986" y="889481"/>
                  </a:cubicBezTo>
                  <a:cubicBezTo>
                    <a:pt x="4649148" y="889481"/>
                    <a:pt x="4740144" y="927199"/>
                    <a:pt x="4817792" y="974347"/>
                  </a:cubicBezTo>
                  <a:lnTo>
                    <a:pt x="4889391" y="1021540"/>
                  </a:lnTo>
                  <a:lnTo>
                    <a:pt x="4820863" y="982352"/>
                  </a:lnTo>
                  <a:cubicBezTo>
                    <a:pt x="4743208" y="941508"/>
                    <a:pt x="4650645" y="908186"/>
                    <a:pt x="4503985" y="908186"/>
                  </a:cubicBezTo>
                  <a:cubicBezTo>
                    <a:pt x="4329023" y="908186"/>
                    <a:pt x="4231949" y="955179"/>
                    <a:pt x="4143284" y="1006838"/>
                  </a:cubicBezTo>
                  <a:close/>
                  <a:moveTo>
                    <a:pt x="5006198" y="1024485"/>
                  </a:moveTo>
                  <a:lnTo>
                    <a:pt x="5030411" y="1009650"/>
                  </a:lnTo>
                  <a:lnTo>
                    <a:pt x="5050187" y="1002023"/>
                  </a:lnTo>
                  <a:lnTo>
                    <a:pt x="5051512" y="1001346"/>
                  </a:lnTo>
                  <a:lnTo>
                    <a:pt x="5053373" y="1000794"/>
                  </a:lnTo>
                  <a:lnTo>
                    <a:pt x="5140597" y="967154"/>
                  </a:lnTo>
                  <a:cubicBezTo>
                    <a:pt x="5182130" y="956733"/>
                    <a:pt x="5229163" y="950644"/>
                    <a:pt x="5283778" y="950644"/>
                  </a:cubicBezTo>
                  <a:cubicBezTo>
                    <a:pt x="5338102" y="950644"/>
                    <a:pt x="5384862" y="969713"/>
                    <a:pt x="5426197" y="1002489"/>
                  </a:cubicBezTo>
                  <a:lnTo>
                    <a:pt x="5446101" y="1021157"/>
                  </a:lnTo>
                  <a:lnTo>
                    <a:pt x="5413648" y="995997"/>
                  </a:lnTo>
                  <a:cubicBezTo>
                    <a:pt x="5375412" y="972732"/>
                    <a:pt x="5332626" y="959437"/>
                    <a:pt x="5283778" y="959437"/>
                  </a:cubicBezTo>
                  <a:cubicBezTo>
                    <a:pt x="5234930" y="959437"/>
                    <a:pt x="5192159" y="963628"/>
                    <a:pt x="5153955" y="970962"/>
                  </a:cubicBezTo>
                  <a:lnTo>
                    <a:pt x="5053373" y="1000794"/>
                  </a:lnTo>
                  <a:lnTo>
                    <a:pt x="5050187" y="1002023"/>
                  </a:lnTo>
                  <a:close/>
                  <a:moveTo>
                    <a:pt x="951746" y="1024487"/>
                  </a:moveTo>
                  <a:lnTo>
                    <a:pt x="975963" y="1009650"/>
                  </a:lnTo>
                  <a:lnTo>
                    <a:pt x="995742" y="1002022"/>
                  </a:lnTo>
                  <a:lnTo>
                    <a:pt x="997066" y="1001346"/>
                  </a:lnTo>
                  <a:lnTo>
                    <a:pt x="998922" y="1000795"/>
                  </a:lnTo>
                  <a:lnTo>
                    <a:pt x="1086148" y="967154"/>
                  </a:lnTo>
                  <a:cubicBezTo>
                    <a:pt x="1127682" y="956733"/>
                    <a:pt x="1174715" y="950644"/>
                    <a:pt x="1229330" y="950644"/>
                  </a:cubicBezTo>
                  <a:cubicBezTo>
                    <a:pt x="1283654" y="950644"/>
                    <a:pt x="1330414" y="969713"/>
                    <a:pt x="1371748" y="1002489"/>
                  </a:cubicBezTo>
                  <a:lnTo>
                    <a:pt x="1391648" y="1021153"/>
                  </a:lnTo>
                  <a:lnTo>
                    <a:pt x="1359200" y="995997"/>
                  </a:lnTo>
                  <a:cubicBezTo>
                    <a:pt x="1320966" y="972732"/>
                    <a:pt x="1278178" y="959437"/>
                    <a:pt x="1229331" y="959437"/>
                  </a:cubicBezTo>
                  <a:cubicBezTo>
                    <a:pt x="1180484" y="959437"/>
                    <a:pt x="1137713" y="963628"/>
                    <a:pt x="1099506" y="970962"/>
                  </a:cubicBezTo>
                  <a:lnTo>
                    <a:pt x="998922" y="1000795"/>
                  </a:lnTo>
                  <a:lnTo>
                    <a:pt x="995742" y="1002022"/>
                  </a:lnTo>
                  <a:close/>
                  <a:moveTo>
                    <a:pt x="9060637" y="1024488"/>
                  </a:moveTo>
                  <a:lnTo>
                    <a:pt x="9084857" y="1009650"/>
                  </a:lnTo>
                  <a:lnTo>
                    <a:pt x="9104639" y="1002020"/>
                  </a:lnTo>
                  <a:lnTo>
                    <a:pt x="9105960" y="1001346"/>
                  </a:lnTo>
                  <a:lnTo>
                    <a:pt x="9107814" y="1000796"/>
                  </a:lnTo>
                  <a:lnTo>
                    <a:pt x="9195042" y="967154"/>
                  </a:lnTo>
                  <a:cubicBezTo>
                    <a:pt x="9236576" y="956733"/>
                    <a:pt x="9283610" y="950644"/>
                    <a:pt x="9338225" y="950644"/>
                  </a:cubicBezTo>
                  <a:cubicBezTo>
                    <a:pt x="9392548" y="950644"/>
                    <a:pt x="9439308" y="969713"/>
                    <a:pt x="9480643" y="1002489"/>
                  </a:cubicBezTo>
                  <a:lnTo>
                    <a:pt x="9500544" y="1021155"/>
                  </a:lnTo>
                  <a:lnTo>
                    <a:pt x="9468094" y="995997"/>
                  </a:lnTo>
                  <a:cubicBezTo>
                    <a:pt x="9429859" y="972732"/>
                    <a:pt x="9387072" y="959437"/>
                    <a:pt x="9338225" y="959437"/>
                  </a:cubicBezTo>
                  <a:cubicBezTo>
                    <a:pt x="9289378" y="959437"/>
                    <a:pt x="9246607" y="963628"/>
                    <a:pt x="9208400" y="970962"/>
                  </a:cubicBezTo>
                  <a:lnTo>
                    <a:pt x="9107814" y="1000796"/>
                  </a:lnTo>
                  <a:lnTo>
                    <a:pt x="9104639" y="1002020"/>
                  </a:lnTo>
                  <a:close/>
                  <a:moveTo>
                    <a:pt x="10736480" y="1025032"/>
                  </a:moveTo>
                  <a:lnTo>
                    <a:pt x="10755135" y="1009579"/>
                  </a:lnTo>
                  <a:cubicBezTo>
                    <a:pt x="10796441" y="980659"/>
                    <a:pt x="10843203" y="963833"/>
                    <a:pt x="10897571" y="963833"/>
                  </a:cubicBezTo>
                  <a:cubicBezTo>
                    <a:pt x="10945899" y="963833"/>
                    <a:pt x="10988235" y="969810"/>
                    <a:pt x="11026085" y="980270"/>
                  </a:cubicBezTo>
                  <a:lnTo>
                    <a:pt x="11123791" y="1021947"/>
                  </a:lnTo>
                  <a:lnTo>
                    <a:pt x="11027016" y="986396"/>
                  </a:lnTo>
                  <a:cubicBezTo>
                    <a:pt x="10988905" y="977331"/>
                    <a:pt x="10946258" y="972151"/>
                    <a:pt x="10897571" y="972151"/>
                  </a:cubicBezTo>
                  <a:cubicBezTo>
                    <a:pt x="10848804" y="972151"/>
                    <a:pt x="10806100" y="983673"/>
                    <a:pt x="10767951" y="1003837"/>
                  </a:cubicBezTo>
                  <a:close/>
                  <a:moveTo>
                    <a:pt x="6682031" y="1025033"/>
                  </a:moveTo>
                  <a:lnTo>
                    <a:pt x="6700687" y="1009579"/>
                  </a:lnTo>
                  <a:cubicBezTo>
                    <a:pt x="6741993" y="980659"/>
                    <a:pt x="6788755" y="963833"/>
                    <a:pt x="6843123" y="963833"/>
                  </a:cubicBezTo>
                  <a:cubicBezTo>
                    <a:pt x="6891451" y="963833"/>
                    <a:pt x="6933787" y="969810"/>
                    <a:pt x="6971637" y="980270"/>
                  </a:cubicBezTo>
                  <a:lnTo>
                    <a:pt x="7069344" y="1021947"/>
                  </a:lnTo>
                  <a:lnTo>
                    <a:pt x="6972569" y="986396"/>
                  </a:lnTo>
                  <a:cubicBezTo>
                    <a:pt x="6934458" y="977331"/>
                    <a:pt x="6891811" y="972151"/>
                    <a:pt x="6843124" y="972151"/>
                  </a:cubicBezTo>
                  <a:cubicBezTo>
                    <a:pt x="6794357" y="972151"/>
                    <a:pt x="6751653" y="983673"/>
                    <a:pt x="6713504" y="1003837"/>
                  </a:cubicBezTo>
                  <a:close/>
                  <a:moveTo>
                    <a:pt x="2627583" y="1025034"/>
                  </a:moveTo>
                  <a:lnTo>
                    <a:pt x="2646240" y="1009579"/>
                  </a:lnTo>
                  <a:cubicBezTo>
                    <a:pt x="2687546" y="980659"/>
                    <a:pt x="2734308" y="963833"/>
                    <a:pt x="2788676" y="963833"/>
                  </a:cubicBezTo>
                  <a:cubicBezTo>
                    <a:pt x="2837004" y="963833"/>
                    <a:pt x="2879340" y="969810"/>
                    <a:pt x="2917190" y="980270"/>
                  </a:cubicBezTo>
                  <a:lnTo>
                    <a:pt x="3014896" y="1021946"/>
                  </a:lnTo>
                  <a:lnTo>
                    <a:pt x="2918122" y="986396"/>
                  </a:lnTo>
                  <a:cubicBezTo>
                    <a:pt x="2880011" y="977331"/>
                    <a:pt x="2837364" y="972151"/>
                    <a:pt x="2788677" y="972151"/>
                  </a:cubicBezTo>
                  <a:cubicBezTo>
                    <a:pt x="2739910" y="972151"/>
                    <a:pt x="2697207" y="983673"/>
                    <a:pt x="2659057" y="1003837"/>
                  </a:cubicBezTo>
                  <a:close/>
                  <a:moveTo>
                    <a:pt x="8073903" y="1027783"/>
                  </a:moveTo>
                  <a:lnTo>
                    <a:pt x="8017907" y="990765"/>
                  </a:lnTo>
                  <a:cubicBezTo>
                    <a:pt x="7919161" y="919825"/>
                    <a:pt x="7820483" y="847424"/>
                    <a:pt x="7622917" y="847424"/>
                  </a:cubicBezTo>
                  <a:cubicBezTo>
                    <a:pt x="7428209" y="847424"/>
                    <a:pt x="7330075" y="917496"/>
                    <a:pt x="7232211" y="987569"/>
                  </a:cubicBezTo>
                  <a:lnTo>
                    <a:pt x="7174823" y="1027023"/>
                  </a:lnTo>
                  <a:lnTo>
                    <a:pt x="7252165" y="963697"/>
                  </a:lnTo>
                  <a:cubicBezTo>
                    <a:pt x="7344206" y="886297"/>
                    <a:pt x="7441315" y="813450"/>
                    <a:pt x="7622916" y="813450"/>
                  </a:cubicBezTo>
                  <a:cubicBezTo>
                    <a:pt x="7818983" y="813450"/>
                    <a:pt x="7916973" y="898533"/>
                    <a:pt x="8015569" y="982221"/>
                  </a:cubicBezTo>
                  <a:close/>
                  <a:moveTo>
                    <a:pt x="4019457" y="1027784"/>
                  </a:moveTo>
                  <a:lnTo>
                    <a:pt x="3963459" y="990765"/>
                  </a:lnTo>
                  <a:cubicBezTo>
                    <a:pt x="3864714" y="919825"/>
                    <a:pt x="3766036" y="847424"/>
                    <a:pt x="3568470" y="847424"/>
                  </a:cubicBezTo>
                  <a:cubicBezTo>
                    <a:pt x="3373762" y="847424"/>
                    <a:pt x="3275628" y="917496"/>
                    <a:pt x="3177764" y="987569"/>
                  </a:cubicBezTo>
                  <a:lnTo>
                    <a:pt x="3120377" y="1027023"/>
                  </a:lnTo>
                  <a:lnTo>
                    <a:pt x="3197718" y="963697"/>
                  </a:lnTo>
                  <a:cubicBezTo>
                    <a:pt x="3289759" y="886297"/>
                    <a:pt x="3386868" y="813450"/>
                    <a:pt x="3568470" y="813450"/>
                  </a:cubicBezTo>
                  <a:cubicBezTo>
                    <a:pt x="3764537" y="813450"/>
                    <a:pt x="3862526" y="898533"/>
                    <a:pt x="3961122" y="982221"/>
                  </a:cubicBezTo>
                  <a:close/>
                  <a:moveTo>
                    <a:pt x="12128356" y="1027787"/>
                  </a:moveTo>
                  <a:lnTo>
                    <a:pt x="12072355" y="990765"/>
                  </a:lnTo>
                  <a:cubicBezTo>
                    <a:pt x="11973609" y="919825"/>
                    <a:pt x="11874931" y="847424"/>
                    <a:pt x="11677365" y="847424"/>
                  </a:cubicBezTo>
                  <a:cubicBezTo>
                    <a:pt x="11482656" y="847424"/>
                    <a:pt x="11384522" y="917496"/>
                    <a:pt x="11286658" y="987569"/>
                  </a:cubicBezTo>
                  <a:lnTo>
                    <a:pt x="11229276" y="1027019"/>
                  </a:lnTo>
                  <a:lnTo>
                    <a:pt x="11306612" y="963697"/>
                  </a:lnTo>
                  <a:cubicBezTo>
                    <a:pt x="11398654" y="886297"/>
                    <a:pt x="11495762" y="813450"/>
                    <a:pt x="11677364" y="813450"/>
                  </a:cubicBezTo>
                  <a:cubicBezTo>
                    <a:pt x="11873431" y="813450"/>
                    <a:pt x="11971420" y="898532"/>
                    <a:pt x="12070017" y="982221"/>
                  </a:cubicBezTo>
                  <a:close/>
                  <a:moveTo>
                    <a:pt x="60559" y="1028527"/>
                  </a:moveTo>
                  <a:lnTo>
                    <a:pt x="92501" y="1009941"/>
                  </a:lnTo>
                  <a:cubicBezTo>
                    <a:pt x="181878" y="958147"/>
                    <a:pt x="277213" y="912503"/>
                    <a:pt x="449537" y="912503"/>
                  </a:cubicBezTo>
                  <a:cubicBezTo>
                    <a:pt x="594699" y="912503"/>
                    <a:pt x="685830" y="945196"/>
                    <a:pt x="763596" y="986061"/>
                  </a:cubicBezTo>
                  <a:lnTo>
                    <a:pt x="837490" y="1028217"/>
                  </a:lnTo>
                  <a:lnTo>
                    <a:pt x="766270" y="993780"/>
                  </a:lnTo>
                  <a:cubicBezTo>
                    <a:pt x="688641" y="959244"/>
                    <a:pt x="596139" y="931048"/>
                    <a:pt x="449537" y="931048"/>
                  </a:cubicBezTo>
                  <a:cubicBezTo>
                    <a:pt x="274995" y="931048"/>
                    <a:pt x="177711" y="970801"/>
                    <a:pt x="88982" y="1014489"/>
                  </a:cubicBezTo>
                  <a:close/>
                  <a:moveTo>
                    <a:pt x="8169450" y="1028529"/>
                  </a:moveTo>
                  <a:lnTo>
                    <a:pt x="8201396" y="1009941"/>
                  </a:lnTo>
                  <a:cubicBezTo>
                    <a:pt x="8290773" y="958147"/>
                    <a:pt x="8386108" y="912503"/>
                    <a:pt x="8558432" y="912503"/>
                  </a:cubicBezTo>
                  <a:cubicBezTo>
                    <a:pt x="8703594" y="912503"/>
                    <a:pt x="8794725" y="945196"/>
                    <a:pt x="8872491" y="986061"/>
                  </a:cubicBezTo>
                  <a:lnTo>
                    <a:pt x="8946390" y="1028220"/>
                  </a:lnTo>
                  <a:lnTo>
                    <a:pt x="8875164" y="993780"/>
                  </a:lnTo>
                  <a:cubicBezTo>
                    <a:pt x="8797535" y="959244"/>
                    <a:pt x="8705033" y="931048"/>
                    <a:pt x="8558432" y="931048"/>
                  </a:cubicBezTo>
                  <a:cubicBezTo>
                    <a:pt x="8383890" y="931048"/>
                    <a:pt x="8286606" y="970801"/>
                    <a:pt x="8197877" y="1014489"/>
                  </a:cubicBezTo>
                  <a:close/>
                  <a:moveTo>
                    <a:pt x="4115004" y="1028529"/>
                  </a:moveTo>
                  <a:lnTo>
                    <a:pt x="4146949" y="1009941"/>
                  </a:lnTo>
                  <a:cubicBezTo>
                    <a:pt x="4236326" y="958147"/>
                    <a:pt x="4331662" y="912503"/>
                    <a:pt x="4503985" y="912503"/>
                  </a:cubicBezTo>
                  <a:cubicBezTo>
                    <a:pt x="4649147" y="912503"/>
                    <a:pt x="4740278" y="945196"/>
                    <a:pt x="4818044" y="986061"/>
                  </a:cubicBezTo>
                  <a:lnTo>
                    <a:pt x="4891946" y="1028221"/>
                  </a:lnTo>
                  <a:lnTo>
                    <a:pt x="4820717" y="993780"/>
                  </a:lnTo>
                  <a:cubicBezTo>
                    <a:pt x="4743088" y="959244"/>
                    <a:pt x="4650585" y="931048"/>
                    <a:pt x="4503985" y="931048"/>
                  </a:cubicBezTo>
                  <a:cubicBezTo>
                    <a:pt x="4329444" y="931048"/>
                    <a:pt x="4232158" y="970801"/>
                    <a:pt x="4143430" y="1014489"/>
                  </a:cubicBezTo>
                  <a:close/>
                  <a:moveTo>
                    <a:pt x="951150" y="1028980"/>
                  </a:moveTo>
                  <a:lnTo>
                    <a:pt x="975889" y="1015644"/>
                  </a:lnTo>
                  <a:cubicBezTo>
                    <a:pt x="1041132" y="985182"/>
                    <a:pt x="1120054" y="963833"/>
                    <a:pt x="1229331" y="963833"/>
                  </a:cubicBezTo>
                  <a:cubicBezTo>
                    <a:pt x="1283699" y="963833"/>
                    <a:pt x="1330488" y="980659"/>
                    <a:pt x="1371840" y="1009579"/>
                  </a:cubicBezTo>
                  <a:lnTo>
                    <a:pt x="1390993" y="1025424"/>
                  </a:lnTo>
                  <a:lnTo>
                    <a:pt x="1358917" y="1003837"/>
                  </a:lnTo>
                  <a:cubicBezTo>
                    <a:pt x="1320752" y="983673"/>
                    <a:pt x="1278057" y="972151"/>
                    <a:pt x="1229330" y="972151"/>
                  </a:cubicBezTo>
                  <a:cubicBezTo>
                    <a:pt x="1131876" y="972151"/>
                    <a:pt x="1058605" y="986681"/>
                    <a:pt x="997469" y="1008476"/>
                  </a:cubicBezTo>
                  <a:close/>
                  <a:moveTo>
                    <a:pt x="5005595" y="1028982"/>
                  </a:moveTo>
                  <a:lnTo>
                    <a:pt x="5030337" y="1015644"/>
                  </a:lnTo>
                  <a:cubicBezTo>
                    <a:pt x="5095580" y="985182"/>
                    <a:pt x="5174502" y="963833"/>
                    <a:pt x="5283778" y="963833"/>
                  </a:cubicBezTo>
                  <a:cubicBezTo>
                    <a:pt x="5338147" y="963833"/>
                    <a:pt x="5384937" y="980659"/>
                    <a:pt x="5426288" y="1009579"/>
                  </a:cubicBezTo>
                  <a:lnTo>
                    <a:pt x="5445440" y="1025424"/>
                  </a:lnTo>
                  <a:lnTo>
                    <a:pt x="5413364" y="1003837"/>
                  </a:lnTo>
                  <a:cubicBezTo>
                    <a:pt x="5375200" y="983673"/>
                    <a:pt x="5332505" y="972151"/>
                    <a:pt x="5283778" y="972151"/>
                  </a:cubicBezTo>
                  <a:cubicBezTo>
                    <a:pt x="5186323" y="972151"/>
                    <a:pt x="5113054" y="986681"/>
                    <a:pt x="5051918" y="1008476"/>
                  </a:cubicBezTo>
                  <a:close/>
                  <a:moveTo>
                    <a:pt x="9060040" y="1028983"/>
                  </a:moveTo>
                  <a:lnTo>
                    <a:pt x="9084783" y="1015644"/>
                  </a:lnTo>
                  <a:cubicBezTo>
                    <a:pt x="9150027" y="985182"/>
                    <a:pt x="9228949" y="963833"/>
                    <a:pt x="9338225" y="963833"/>
                  </a:cubicBezTo>
                  <a:cubicBezTo>
                    <a:pt x="9392593" y="963833"/>
                    <a:pt x="9439382" y="980659"/>
                    <a:pt x="9480734" y="1009579"/>
                  </a:cubicBezTo>
                  <a:lnTo>
                    <a:pt x="9499883" y="1025421"/>
                  </a:lnTo>
                  <a:lnTo>
                    <a:pt x="9467812" y="1003837"/>
                  </a:lnTo>
                  <a:cubicBezTo>
                    <a:pt x="9429647" y="983673"/>
                    <a:pt x="9386952" y="972151"/>
                    <a:pt x="9338225" y="972151"/>
                  </a:cubicBezTo>
                  <a:cubicBezTo>
                    <a:pt x="9240771" y="972151"/>
                    <a:pt x="9167500" y="986681"/>
                    <a:pt x="9106364" y="1008476"/>
                  </a:cubicBezTo>
                  <a:close/>
                  <a:moveTo>
                    <a:pt x="6681198" y="1030040"/>
                  </a:moveTo>
                  <a:lnTo>
                    <a:pt x="6700609" y="1016114"/>
                  </a:lnTo>
                  <a:cubicBezTo>
                    <a:pt x="6741944" y="991050"/>
                    <a:pt x="6788734" y="976467"/>
                    <a:pt x="6843124" y="976467"/>
                  </a:cubicBezTo>
                  <a:cubicBezTo>
                    <a:pt x="6891472" y="976467"/>
                    <a:pt x="6933830" y="981647"/>
                    <a:pt x="6971703" y="990712"/>
                  </a:cubicBezTo>
                  <a:lnTo>
                    <a:pt x="7072527" y="1027959"/>
                  </a:lnTo>
                  <a:lnTo>
                    <a:pt x="6972479" y="996841"/>
                  </a:lnTo>
                  <a:cubicBezTo>
                    <a:pt x="6934388" y="989168"/>
                    <a:pt x="6891770" y="984784"/>
                    <a:pt x="6843123" y="984784"/>
                  </a:cubicBezTo>
                  <a:cubicBezTo>
                    <a:pt x="6794376" y="984784"/>
                    <a:pt x="6751689" y="994533"/>
                    <a:pt x="6713552" y="1011595"/>
                  </a:cubicBezTo>
                  <a:close/>
                  <a:moveTo>
                    <a:pt x="10735644" y="1030041"/>
                  </a:moveTo>
                  <a:lnTo>
                    <a:pt x="10755057" y="1016114"/>
                  </a:lnTo>
                  <a:cubicBezTo>
                    <a:pt x="10796391" y="991050"/>
                    <a:pt x="10843180" y="976467"/>
                    <a:pt x="10897571" y="976467"/>
                  </a:cubicBezTo>
                  <a:cubicBezTo>
                    <a:pt x="10945918" y="976467"/>
                    <a:pt x="10988277" y="981647"/>
                    <a:pt x="11026150" y="990712"/>
                  </a:cubicBezTo>
                  <a:lnTo>
                    <a:pt x="11126971" y="1027958"/>
                  </a:lnTo>
                  <a:lnTo>
                    <a:pt x="11026927" y="996841"/>
                  </a:lnTo>
                  <a:cubicBezTo>
                    <a:pt x="10988836" y="989168"/>
                    <a:pt x="10946218" y="984784"/>
                    <a:pt x="10897571" y="984784"/>
                  </a:cubicBezTo>
                  <a:cubicBezTo>
                    <a:pt x="10848824" y="984784"/>
                    <a:pt x="10806137" y="994533"/>
                    <a:pt x="10768000" y="1011595"/>
                  </a:cubicBezTo>
                  <a:close/>
                  <a:moveTo>
                    <a:pt x="2626750" y="1030041"/>
                  </a:moveTo>
                  <a:lnTo>
                    <a:pt x="2646163" y="1016114"/>
                  </a:lnTo>
                  <a:cubicBezTo>
                    <a:pt x="2687497" y="991050"/>
                    <a:pt x="2734287" y="976467"/>
                    <a:pt x="2788677" y="976467"/>
                  </a:cubicBezTo>
                  <a:cubicBezTo>
                    <a:pt x="2837025" y="976467"/>
                    <a:pt x="2879383" y="981647"/>
                    <a:pt x="2917256" y="990712"/>
                  </a:cubicBezTo>
                  <a:lnTo>
                    <a:pt x="3018077" y="1027958"/>
                  </a:lnTo>
                  <a:lnTo>
                    <a:pt x="2918033" y="996841"/>
                  </a:lnTo>
                  <a:cubicBezTo>
                    <a:pt x="2879942" y="989168"/>
                    <a:pt x="2837324" y="984784"/>
                    <a:pt x="2788677" y="984784"/>
                  </a:cubicBezTo>
                  <a:cubicBezTo>
                    <a:pt x="2739930" y="984784"/>
                    <a:pt x="2697242" y="994533"/>
                    <a:pt x="2659106" y="1011595"/>
                  </a:cubicBezTo>
                  <a:close/>
                  <a:moveTo>
                    <a:pt x="11126004" y="1032585"/>
                  </a:moveTo>
                  <a:lnTo>
                    <a:pt x="11026857" y="1007355"/>
                  </a:lnTo>
                  <a:cubicBezTo>
                    <a:pt x="10988783" y="1001080"/>
                    <a:pt x="10946188" y="997494"/>
                    <a:pt x="10897571" y="997494"/>
                  </a:cubicBezTo>
                  <a:cubicBezTo>
                    <a:pt x="10873203" y="997494"/>
                    <a:pt x="10850350" y="999488"/>
                    <a:pt x="10828824" y="1003227"/>
                  </a:cubicBezTo>
                  <a:lnTo>
                    <a:pt x="10771114" y="1018611"/>
                  </a:lnTo>
                  <a:lnTo>
                    <a:pt x="10798180" y="1004845"/>
                  </a:lnTo>
                  <a:cubicBezTo>
                    <a:pt x="10828348" y="994905"/>
                    <a:pt x="10861266" y="989421"/>
                    <a:pt x="10897571" y="989421"/>
                  </a:cubicBezTo>
                  <a:cubicBezTo>
                    <a:pt x="10945978" y="989421"/>
                    <a:pt x="10988383" y="993800"/>
                    <a:pt x="11026291" y="1001464"/>
                  </a:cubicBezTo>
                  <a:close/>
                  <a:moveTo>
                    <a:pt x="7071561" y="1032586"/>
                  </a:moveTo>
                  <a:lnTo>
                    <a:pt x="6972409" y="1007355"/>
                  </a:lnTo>
                  <a:cubicBezTo>
                    <a:pt x="6934335" y="1001080"/>
                    <a:pt x="6891740" y="997494"/>
                    <a:pt x="6843123" y="997494"/>
                  </a:cubicBezTo>
                  <a:cubicBezTo>
                    <a:pt x="6818755" y="997494"/>
                    <a:pt x="6795902" y="999488"/>
                    <a:pt x="6774376" y="1003227"/>
                  </a:cubicBezTo>
                  <a:lnTo>
                    <a:pt x="6716667" y="1018611"/>
                  </a:lnTo>
                  <a:lnTo>
                    <a:pt x="6743732" y="1004845"/>
                  </a:lnTo>
                  <a:cubicBezTo>
                    <a:pt x="6773900" y="994905"/>
                    <a:pt x="6806818" y="989421"/>
                    <a:pt x="6843123" y="989421"/>
                  </a:cubicBezTo>
                  <a:cubicBezTo>
                    <a:pt x="6891531" y="989421"/>
                    <a:pt x="6933936" y="993800"/>
                    <a:pt x="6971844" y="1001464"/>
                  </a:cubicBezTo>
                  <a:close/>
                  <a:moveTo>
                    <a:pt x="3017116" y="1032587"/>
                  </a:moveTo>
                  <a:lnTo>
                    <a:pt x="2917962" y="1007355"/>
                  </a:lnTo>
                  <a:cubicBezTo>
                    <a:pt x="2879888" y="1001080"/>
                    <a:pt x="2837293" y="997494"/>
                    <a:pt x="2788676" y="997494"/>
                  </a:cubicBezTo>
                  <a:cubicBezTo>
                    <a:pt x="2764308" y="997494"/>
                    <a:pt x="2741455" y="999488"/>
                    <a:pt x="2719929" y="1003227"/>
                  </a:cubicBezTo>
                  <a:lnTo>
                    <a:pt x="2662221" y="1018611"/>
                  </a:lnTo>
                  <a:lnTo>
                    <a:pt x="2689285" y="1004845"/>
                  </a:lnTo>
                  <a:cubicBezTo>
                    <a:pt x="2719453" y="994905"/>
                    <a:pt x="2752372" y="989421"/>
                    <a:pt x="2788677" y="989421"/>
                  </a:cubicBezTo>
                  <a:cubicBezTo>
                    <a:pt x="2837084" y="989421"/>
                    <a:pt x="2879489" y="993800"/>
                    <a:pt x="2917397" y="1001464"/>
                  </a:cubicBezTo>
                  <a:close/>
                  <a:moveTo>
                    <a:pt x="5005704" y="1032915"/>
                  </a:moveTo>
                  <a:lnTo>
                    <a:pt x="5030265" y="1021434"/>
                  </a:lnTo>
                  <a:cubicBezTo>
                    <a:pt x="5095516" y="995008"/>
                    <a:pt x="5174457" y="976467"/>
                    <a:pt x="5283778" y="976467"/>
                  </a:cubicBezTo>
                  <a:cubicBezTo>
                    <a:pt x="5338090" y="976467"/>
                    <a:pt x="5384851" y="991050"/>
                    <a:pt x="5426193" y="1016114"/>
                  </a:cubicBezTo>
                  <a:lnTo>
                    <a:pt x="5444985" y="1029590"/>
                  </a:lnTo>
                  <a:lnTo>
                    <a:pt x="5413385" y="1011595"/>
                  </a:lnTo>
                  <a:cubicBezTo>
                    <a:pt x="5375216" y="994533"/>
                    <a:pt x="5332515" y="984784"/>
                    <a:pt x="5283778" y="984784"/>
                  </a:cubicBezTo>
                  <a:cubicBezTo>
                    <a:pt x="5186305" y="984784"/>
                    <a:pt x="5113048" y="997096"/>
                    <a:pt x="5051939" y="1015563"/>
                  </a:cubicBezTo>
                  <a:close/>
                  <a:moveTo>
                    <a:pt x="951257" y="1032915"/>
                  </a:moveTo>
                  <a:lnTo>
                    <a:pt x="975816" y="1021434"/>
                  </a:lnTo>
                  <a:cubicBezTo>
                    <a:pt x="1041068" y="995008"/>
                    <a:pt x="1120009" y="976467"/>
                    <a:pt x="1229330" y="976467"/>
                  </a:cubicBezTo>
                  <a:cubicBezTo>
                    <a:pt x="1283642" y="976467"/>
                    <a:pt x="1330402" y="991050"/>
                    <a:pt x="1371744" y="1016114"/>
                  </a:cubicBezTo>
                  <a:lnTo>
                    <a:pt x="1390536" y="1029589"/>
                  </a:lnTo>
                  <a:lnTo>
                    <a:pt x="1358937" y="1011595"/>
                  </a:lnTo>
                  <a:cubicBezTo>
                    <a:pt x="1320768" y="994533"/>
                    <a:pt x="1278067" y="984784"/>
                    <a:pt x="1229330" y="984784"/>
                  </a:cubicBezTo>
                  <a:cubicBezTo>
                    <a:pt x="1131856" y="984784"/>
                    <a:pt x="1058601" y="997096"/>
                    <a:pt x="997492" y="1015563"/>
                  </a:cubicBezTo>
                  <a:close/>
                  <a:moveTo>
                    <a:pt x="9060150" y="1032916"/>
                  </a:moveTo>
                  <a:lnTo>
                    <a:pt x="9084711" y="1021434"/>
                  </a:lnTo>
                  <a:cubicBezTo>
                    <a:pt x="9149963" y="995008"/>
                    <a:pt x="9228904" y="976467"/>
                    <a:pt x="9338225" y="976467"/>
                  </a:cubicBezTo>
                  <a:cubicBezTo>
                    <a:pt x="9392537" y="976467"/>
                    <a:pt x="9439297" y="991050"/>
                    <a:pt x="9480638" y="1016114"/>
                  </a:cubicBezTo>
                  <a:lnTo>
                    <a:pt x="9499432" y="1029590"/>
                  </a:lnTo>
                  <a:lnTo>
                    <a:pt x="9467831" y="1011595"/>
                  </a:lnTo>
                  <a:cubicBezTo>
                    <a:pt x="9429663" y="994533"/>
                    <a:pt x="9386962" y="984784"/>
                    <a:pt x="9338225" y="984784"/>
                  </a:cubicBezTo>
                  <a:cubicBezTo>
                    <a:pt x="9240751" y="984784"/>
                    <a:pt x="9167495" y="997096"/>
                    <a:pt x="9106387" y="1015563"/>
                  </a:cubicBezTo>
                  <a:close/>
                  <a:moveTo>
                    <a:pt x="6610887" y="1034402"/>
                  </a:moveTo>
                  <a:lnTo>
                    <a:pt x="6528742" y="954109"/>
                  </a:lnTo>
                  <a:cubicBezTo>
                    <a:pt x="6399291" y="804538"/>
                    <a:pt x="6307116" y="605111"/>
                    <a:pt x="6063730" y="605111"/>
                  </a:cubicBezTo>
                  <a:cubicBezTo>
                    <a:pt x="5820345" y="605111"/>
                    <a:pt x="5727389" y="804538"/>
                    <a:pt x="5597509" y="954109"/>
                  </a:cubicBezTo>
                  <a:lnTo>
                    <a:pt x="5522526" y="1027222"/>
                  </a:lnTo>
                  <a:lnTo>
                    <a:pt x="5580177" y="961847"/>
                  </a:lnTo>
                  <a:cubicBezTo>
                    <a:pt x="5721435" y="777098"/>
                    <a:pt x="5810254" y="508373"/>
                    <a:pt x="6064131" y="508373"/>
                  </a:cubicBezTo>
                  <a:cubicBezTo>
                    <a:pt x="6318006" y="508373"/>
                    <a:pt x="6406205" y="777098"/>
                    <a:pt x="6547060" y="961847"/>
                  </a:cubicBezTo>
                  <a:close/>
                  <a:moveTo>
                    <a:pt x="10665337" y="1034405"/>
                  </a:moveTo>
                  <a:lnTo>
                    <a:pt x="10583189" y="954109"/>
                  </a:lnTo>
                  <a:cubicBezTo>
                    <a:pt x="10453739" y="804538"/>
                    <a:pt x="10361564" y="605111"/>
                    <a:pt x="10118178" y="605111"/>
                  </a:cubicBezTo>
                  <a:cubicBezTo>
                    <a:pt x="9874792" y="605111"/>
                    <a:pt x="9781836" y="804538"/>
                    <a:pt x="9651956" y="954109"/>
                  </a:cubicBezTo>
                  <a:lnTo>
                    <a:pt x="9576972" y="1027222"/>
                  </a:lnTo>
                  <a:lnTo>
                    <a:pt x="9634624" y="961847"/>
                  </a:lnTo>
                  <a:cubicBezTo>
                    <a:pt x="9775882" y="777098"/>
                    <a:pt x="9864702" y="508373"/>
                    <a:pt x="10118578" y="508373"/>
                  </a:cubicBezTo>
                  <a:cubicBezTo>
                    <a:pt x="10372454" y="508373"/>
                    <a:pt x="10460653" y="777098"/>
                    <a:pt x="10601507" y="961847"/>
                  </a:cubicBezTo>
                  <a:close/>
                  <a:moveTo>
                    <a:pt x="2556445" y="1034407"/>
                  </a:moveTo>
                  <a:lnTo>
                    <a:pt x="2474295" y="954109"/>
                  </a:lnTo>
                  <a:cubicBezTo>
                    <a:pt x="2344844" y="804538"/>
                    <a:pt x="2252669" y="605111"/>
                    <a:pt x="2009283" y="605111"/>
                  </a:cubicBezTo>
                  <a:cubicBezTo>
                    <a:pt x="1765897" y="605111"/>
                    <a:pt x="1672941" y="804538"/>
                    <a:pt x="1543061" y="954109"/>
                  </a:cubicBezTo>
                  <a:lnTo>
                    <a:pt x="1468082" y="1027217"/>
                  </a:lnTo>
                  <a:lnTo>
                    <a:pt x="1525730" y="961847"/>
                  </a:lnTo>
                  <a:cubicBezTo>
                    <a:pt x="1666988" y="777098"/>
                    <a:pt x="1755807" y="508373"/>
                    <a:pt x="2009683" y="508373"/>
                  </a:cubicBezTo>
                  <a:cubicBezTo>
                    <a:pt x="2263560" y="508373"/>
                    <a:pt x="2351758" y="777098"/>
                    <a:pt x="2492613" y="961847"/>
                  </a:cubicBezTo>
                  <a:close/>
                  <a:moveTo>
                    <a:pt x="6613100" y="1036355"/>
                  </a:moveTo>
                  <a:lnTo>
                    <a:pt x="6612393" y="1035874"/>
                  </a:lnTo>
                  <a:lnTo>
                    <a:pt x="6611707" y="1035204"/>
                  </a:lnTo>
                  <a:close/>
                  <a:moveTo>
                    <a:pt x="10667550" y="1036357"/>
                  </a:moveTo>
                  <a:lnTo>
                    <a:pt x="10666841" y="1035874"/>
                  </a:lnTo>
                  <a:lnTo>
                    <a:pt x="10666153" y="1035202"/>
                  </a:lnTo>
                  <a:close/>
                  <a:moveTo>
                    <a:pt x="2558658" y="1036358"/>
                  </a:moveTo>
                  <a:lnTo>
                    <a:pt x="2557946" y="1035874"/>
                  </a:lnTo>
                  <a:lnTo>
                    <a:pt x="2557256" y="1035200"/>
                  </a:lnTo>
                  <a:close/>
                  <a:moveTo>
                    <a:pt x="8954817" y="1037425"/>
                  </a:moveTo>
                  <a:lnTo>
                    <a:pt x="8948728" y="1035299"/>
                  </a:lnTo>
                  <a:cubicBezTo>
                    <a:pt x="8852713" y="995646"/>
                    <a:pt x="8753420" y="954714"/>
                    <a:pt x="8558032" y="954714"/>
                  </a:cubicBezTo>
                  <a:cubicBezTo>
                    <a:pt x="8383250" y="954714"/>
                    <a:pt x="8286536" y="987047"/>
                    <a:pt x="8197803" y="1022809"/>
                  </a:cubicBezTo>
                  <a:lnTo>
                    <a:pt x="8162538" y="1037061"/>
                  </a:lnTo>
                  <a:lnTo>
                    <a:pt x="8204488" y="1016546"/>
                  </a:lnTo>
                  <a:cubicBezTo>
                    <a:pt x="8295645" y="972285"/>
                    <a:pt x="8388747" y="935364"/>
                    <a:pt x="8558432" y="935364"/>
                  </a:cubicBezTo>
                  <a:cubicBezTo>
                    <a:pt x="8752181" y="935364"/>
                    <a:pt x="8849655" y="984611"/>
                    <a:pt x="8947429" y="1033858"/>
                  </a:cubicBezTo>
                  <a:close/>
                  <a:moveTo>
                    <a:pt x="845920" y="1037425"/>
                  </a:moveTo>
                  <a:lnTo>
                    <a:pt x="839834" y="1035299"/>
                  </a:lnTo>
                  <a:cubicBezTo>
                    <a:pt x="743819" y="995646"/>
                    <a:pt x="644525" y="954714"/>
                    <a:pt x="449137" y="954714"/>
                  </a:cubicBezTo>
                  <a:cubicBezTo>
                    <a:pt x="274355" y="954714"/>
                    <a:pt x="177640" y="987047"/>
                    <a:pt x="88908" y="1022809"/>
                  </a:cubicBezTo>
                  <a:lnTo>
                    <a:pt x="53640" y="1037062"/>
                  </a:lnTo>
                  <a:lnTo>
                    <a:pt x="95593" y="1016546"/>
                  </a:lnTo>
                  <a:cubicBezTo>
                    <a:pt x="186750" y="972285"/>
                    <a:pt x="279852" y="935364"/>
                    <a:pt x="449537" y="935364"/>
                  </a:cubicBezTo>
                  <a:cubicBezTo>
                    <a:pt x="643286" y="935364"/>
                    <a:pt x="740760" y="984611"/>
                    <a:pt x="838534" y="1033858"/>
                  </a:cubicBezTo>
                  <a:close/>
                  <a:moveTo>
                    <a:pt x="4900371" y="1037426"/>
                  </a:moveTo>
                  <a:lnTo>
                    <a:pt x="4894280" y="1035299"/>
                  </a:lnTo>
                  <a:cubicBezTo>
                    <a:pt x="4798266" y="995646"/>
                    <a:pt x="4698973" y="954714"/>
                    <a:pt x="4503584" y="954714"/>
                  </a:cubicBezTo>
                  <a:cubicBezTo>
                    <a:pt x="4328803" y="954714"/>
                    <a:pt x="4232089" y="987047"/>
                    <a:pt x="4143355" y="1022809"/>
                  </a:cubicBezTo>
                  <a:lnTo>
                    <a:pt x="4108091" y="1037061"/>
                  </a:lnTo>
                  <a:lnTo>
                    <a:pt x="4150040" y="1016546"/>
                  </a:lnTo>
                  <a:cubicBezTo>
                    <a:pt x="4241198" y="972285"/>
                    <a:pt x="4334300" y="935364"/>
                    <a:pt x="4503985" y="935364"/>
                  </a:cubicBezTo>
                  <a:cubicBezTo>
                    <a:pt x="4697733" y="935364"/>
                    <a:pt x="4795208" y="984611"/>
                    <a:pt x="4892982" y="1033858"/>
                  </a:cubicBezTo>
                  <a:close/>
                  <a:moveTo>
                    <a:pt x="12135535" y="1037797"/>
                  </a:moveTo>
                  <a:lnTo>
                    <a:pt x="12071854" y="1003356"/>
                  </a:lnTo>
                  <a:cubicBezTo>
                    <a:pt x="11973119" y="945345"/>
                    <a:pt x="11874351" y="886121"/>
                    <a:pt x="11676964" y="886121"/>
                  </a:cubicBezTo>
                  <a:cubicBezTo>
                    <a:pt x="11482496" y="886121"/>
                    <a:pt x="11384362" y="943502"/>
                    <a:pt x="11286438" y="1000883"/>
                  </a:cubicBezTo>
                  <a:lnTo>
                    <a:pt x="11224560" y="1035694"/>
                  </a:lnTo>
                  <a:lnTo>
                    <a:pt x="11306531" y="978910"/>
                  </a:lnTo>
                  <a:cubicBezTo>
                    <a:pt x="11398623" y="913398"/>
                    <a:pt x="11495800" y="851741"/>
                    <a:pt x="11677365" y="851741"/>
                  </a:cubicBezTo>
                  <a:cubicBezTo>
                    <a:pt x="11873552" y="851741"/>
                    <a:pt x="11971616" y="923782"/>
                    <a:pt x="12070207" y="994609"/>
                  </a:cubicBezTo>
                  <a:close/>
                  <a:moveTo>
                    <a:pt x="8081088" y="1037797"/>
                  </a:moveTo>
                  <a:lnTo>
                    <a:pt x="8017406" y="1003356"/>
                  </a:lnTo>
                  <a:cubicBezTo>
                    <a:pt x="7918672" y="945346"/>
                    <a:pt x="7819903" y="886121"/>
                    <a:pt x="7622516" y="886121"/>
                  </a:cubicBezTo>
                  <a:cubicBezTo>
                    <a:pt x="7428048" y="886121"/>
                    <a:pt x="7329914" y="943502"/>
                    <a:pt x="7231991" y="1000883"/>
                  </a:cubicBezTo>
                  <a:lnTo>
                    <a:pt x="7170114" y="1035693"/>
                  </a:lnTo>
                  <a:lnTo>
                    <a:pt x="7252083" y="978910"/>
                  </a:lnTo>
                  <a:cubicBezTo>
                    <a:pt x="7344175" y="913398"/>
                    <a:pt x="7441352" y="851741"/>
                    <a:pt x="7622917" y="851741"/>
                  </a:cubicBezTo>
                  <a:cubicBezTo>
                    <a:pt x="7819104" y="851741"/>
                    <a:pt x="7917168" y="923782"/>
                    <a:pt x="8015760" y="994610"/>
                  </a:cubicBezTo>
                  <a:close/>
                  <a:moveTo>
                    <a:pt x="4026641" y="1037797"/>
                  </a:moveTo>
                  <a:lnTo>
                    <a:pt x="3962958" y="1003356"/>
                  </a:lnTo>
                  <a:cubicBezTo>
                    <a:pt x="3864225" y="945346"/>
                    <a:pt x="3765457" y="886121"/>
                    <a:pt x="3568070" y="886121"/>
                  </a:cubicBezTo>
                  <a:cubicBezTo>
                    <a:pt x="3373601" y="886121"/>
                    <a:pt x="3275467" y="943502"/>
                    <a:pt x="3177543" y="1000883"/>
                  </a:cubicBezTo>
                  <a:lnTo>
                    <a:pt x="3115671" y="1035691"/>
                  </a:lnTo>
                  <a:lnTo>
                    <a:pt x="3197637" y="978910"/>
                  </a:lnTo>
                  <a:cubicBezTo>
                    <a:pt x="3289728" y="913398"/>
                    <a:pt x="3386905" y="851741"/>
                    <a:pt x="3568470" y="851741"/>
                  </a:cubicBezTo>
                  <a:cubicBezTo>
                    <a:pt x="3764657" y="851741"/>
                    <a:pt x="3862721" y="923782"/>
                    <a:pt x="3961312" y="994610"/>
                  </a:cubicBezTo>
                  <a:close/>
                  <a:moveTo>
                    <a:pt x="10664373" y="1038521"/>
                  </a:moveTo>
                  <a:lnTo>
                    <a:pt x="10583476" y="976974"/>
                  </a:lnTo>
                  <a:cubicBezTo>
                    <a:pt x="10454123" y="860639"/>
                    <a:pt x="10362023" y="705525"/>
                    <a:pt x="10118338" y="705525"/>
                  </a:cubicBezTo>
                  <a:cubicBezTo>
                    <a:pt x="9874652" y="705525"/>
                    <a:pt x="9782114" y="860639"/>
                    <a:pt x="9652375" y="976974"/>
                  </a:cubicBezTo>
                  <a:lnTo>
                    <a:pt x="9572208" y="1037804"/>
                  </a:lnTo>
                  <a:lnTo>
                    <a:pt x="9634318" y="980136"/>
                  </a:lnTo>
                  <a:cubicBezTo>
                    <a:pt x="9775495" y="828976"/>
                    <a:pt x="9864439" y="609108"/>
                    <a:pt x="10118577" y="609108"/>
                  </a:cubicBezTo>
                  <a:cubicBezTo>
                    <a:pt x="10372716" y="609108"/>
                    <a:pt x="10460868" y="828976"/>
                    <a:pt x="10601636" y="980136"/>
                  </a:cubicBezTo>
                  <a:close/>
                  <a:moveTo>
                    <a:pt x="6609926" y="1038521"/>
                  </a:moveTo>
                  <a:lnTo>
                    <a:pt x="6529028" y="976974"/>
                  </a:lnTo>
                  <a:cubicBezTo>
                    <a:pt x="6399675" y="860639"/>
                    <a:pt x="6307575" y="705525"/>
                    <a:pt x="6063890" y="705525"/>
                  </a:cubicBezTo>
                  <a:cubicBezTo>
                    <a:pt x="5820205" y="705525"/>
                    <a:pt x="5727667" y="860639"/>
                    <a:pt x="5597928" y="976974"/>
                  </a:cubicBezTo>
                  <a:lnTo>
                    <a:pt x="5517758" y="1037806"/>
                  </a:lnTo>
                  <a:lnTo>
                    <a:pt x="5579871" y="980136"/>
                  </a:lnTo>
                  <a:cubicBezTo>
                    <a:pt x="5721048" y="828976"/>
                    <a:pt x="5809993" y="609108"/>
                    <a:pt x="6064131" y="609108"/>
                  </a:cubicBezTo>
                  <a:cubicBezTo>
                    <a:pt x="6318268" y="609108"/>
                    <a:pt x="6406420" y="828976"/>
                    <a:pt x="6547188" y="980136"/>
                  </a:cubicBezTo>
                  <a:close/>
                  <a:moveTo>
                    <a:pt x="2555479" y="1038522"/>
                  </a:moveTo>
                  <a:lnTo>
                    <a:pt x="2474581" y="976974"/>
                  </a:lnTo>
                  <a:cubicBezTo>
                    <a:pt x="2345228" y="860639"/>
                    <a:pt x="2253128" y="705525"/>
                    <a:pt x="2009443" y="705525"/>
                  </a:cubicBezTo>
                  <a:cubicBezTo>
                    <a:pt x="1765757" y="705525"/>
                    <a:pt x="1673219" y="860639"/>
                    <a:pt x="1543480" y="976974"/>
                  </a:cubicBezTo>
                  <a:lnTo>
                    <a:pt x="1463312" y="1037806"/>
                  </a:lnTo>
                  <a:lnTo>
                    <a:pt x="1525423" y="980136"/>
                  </a:lnTo>
                  <a:cubicBezTo>
                    <a:pt x="1666600" y="828976"/>
                    <a:pt x="1755544" y="609108"/>
                    <a:pt x="2009683" y="609108"/>
                  </a:cubicBezTo>
                  <a:cubicBezTo>
                    <a:pt x="2263821" y="609108"/>
                    <a:pt x="2351973" y="828976"/>
                    <a:pt x="2492741" y="980136"/>
                  </a:cubicBezTo>
                  <a:close/>
                  <a:moveTo>
                    <a:pt x="11223856" y="1040919"/>
                  </a:moveTo>
                  <a:lnTo>
                    <a:pt x="11306351" y="994183"/>
                  </a:lnTo>
                  <a:cubicBezTo>
                    <a:pt x="11398389" y="940641"/>
                    <a:pt x="11495459" y="890288"/>
                    <a:pt x="11676725" y="890438"/>
                  </a:cubicBezTo>
                  <a:cubicBezTo>
                    <a:pt x="11873451" y="890438"/>
                    <a:pt x="11971201" y="949258"/>
                    <a:pt x="12069804" y="1007235"/>
                  </a:cubicBezTo>
                  <a:lnTo>
                    <a:pt x="12129526" y="1039538"/>
                  </a:lnTo>
                  <a:lnTo>
                    <a:pt x="12071856" y="1015297"/>
                  </a:lnTo>
                  <a:cubicBezTo>
                    <a:pt x="11973129" y="970192"/>
                    <a:pt x="11874391" y="924098"/>
                    <a:pt x="11677124" y="924098"/>
                  </a:cubicBezTo>
                  <a:cubicBezTo>
                    <a:pt x="11483096" y="924098"/>
                    <a:pt x="11384962" y="968727"/>
                    <a:pt x="11286928" y="1013358"/>
                  </a:cubicBezTo>
                  <a:close/>
                  <a:moveTo>
                    <a:pt x="7169408" y="1040919"/>
                  </a:moveTo>
                  <a:lnTo>
                    <a:pt x="7251903" y="994183"/>
                  </a:lnTo>
                  <a:cubicBezTo>
                    <a:pt x="7343942" y="940641"/>
                    <a:pt x="7441012" y="890288"/>
                    <a:pt x="7622277" y="890438"/>
                  </a:cubicBezTo>
                  <a:cubicBezTo>
                    <a:pt x="7819004" y="890438"/>
                    <a:pt x="7916753" y="949258"/>
                    <a:pt x="8015356" y="1007235"/>
                  </a:cubicBezTo>
                  <a:lnTo>
                    <a:pt x="8075077" y="1039537"/>
                  </a:lnTo>
                  <a:lnTo>
                    <a:pt x="8017408" y="1015296"/>
                  </a:lnTo>
                  <a:cubicBezTo>
                    <a:pt x="7918682" y="970192"/>
                    <a:pt x="7819944" y="924098"/>
                    <a:pt x="7622676" y="924098"/>
                  </a:cubicBezTo>
                  <a:cubicBezTo>
                    <a:pt x="7428648" y="924098"/>
                    <a:pt x="7330514" y="968727"/>
                    <a:pt x="7232480" y="1013358"/>
                  </a:cubicBezTo>
                  <a:close/>
                  <a:moveTo>
                    <a:pt x="3114962" y="1040919"/>
                  </a:moveTo>
                  <a:lnTo>
                    <a:pt x="3197456" y="994183"/>
                  </a:lnTo>
                  <a:cubicBezTo>
                    <a:pt x="3289494" y="940641"/>
                    <a:pt x="3386565" y="890288"/>
                    <a:pt x="3567830" y="890438"/>
                  </a:cubicBezTo>
                  <a:cubicBezTo>
                    <a:pt x="3764557" y="890438"/>
                    <a:pt x="3862306" y="949258"/>
                    <a:pt x="3960909" y="1007235"/>
                  </a:cubicBezTo>
                  <a:lnTo>
                    <a:pt x="4020630" y="1039536"/>
                  </a:lnTo>
                  <a:lnTo>
                    <a:pt x="3962962" y="1015296"/>
                  </a:lnTo>
                  <a:cubicBezTo>
                    <a:pt x="3864234" y="970192"/>
                    <a:pt x="3765496" y="924098"/>
                    <a:pt x="3568230" y="924098"/>
                  </a:cubicBezTo>
                  <a:cubicBezTo>
                    <a:pt x="3374201" y="924098"/>
                    <a:pt x="3276067" y="968727"/>
                    <a:pt x="3178033" y="1013358"/>
                  </a:cubicBezTo>
                  <a:close/>
                  <a:moveTo>
                    <a:pt x="10742464" y="1043183"/>
                  </a:moveTo>
                  <a:lnTo>
                    <a:pt x="10768666" y="1031581"/>
                  </a:lnTo>
                  <a:cubicBezTo>
                    <a:pt x="10806539" y="1020723"/>
                    <a:pt x="10848925" y="1014519"/>
                    <a:pt x="10897332" y="1014519"/>
                  </a:cubicBezTo>
                  <a:cubicBezTo>
                    <a:pt x="10994146" y="1014519"/>
                    <a:pt x="11067037" y="1025676"/>
                    <a:pt x="11127978" y="1042412"/>
                  </a:cubicBezTo>
                  <a:lnTo>
                    <a:pt x="11129459" y="1042917"/>
                  </a:lnTo>
                  <a:lnTo>
                    <a:pt x="11128915" y="1042767"/>
                  </a:lnTo>
                  <a:cubicBezTo>
                    <a:pt x="11067885" y="1030803"/>
                    <a:pt x="10994784" y="1022834"/>
                    <a:pt x="10897570" y="1022834"/>
                  </a:cubicBezTo>
                  <a:cubicBezTo>
                    <a:pt x="10848983" y="1022834"/>
                    <a:pt x="10806422" y="1027266"/>
                    <a:pt x="10768383" y="1035022"/>
                  </a:cubicBezTo>
                  <a:close/>
                  <a:moveTo>
                    <a:pt x="6688015" y="1043183"/>
                  </a:moveTo>
                  <a:lnTo>
                    <a:pt x="6714218" y="1031581"/>
                  </a:lnTo>
                  <a:cubicBezTo>
                    <a:pt x="6752092" y="1020723"/>
                    <a:pt x="6794477" y="1014519"/>
                    <a:pt x="6842884" y="1014519"/>
                  </a:cubicBezTo>
                  <a:cubicBezTo>
                    <a:pt x="6939699" y="1014519"/>
                    <a:pt x="7012589" y="1025676"/>
                    <a:pt x="7073530" y="1042412"/>
                  </a:cubicBezTo>
                  <a:lnTo>
                    <a:pt x="7075010" y="1042916"/>
                  </a:lnTo>
                  <a:lnTo>
                    <a:pt x="7074468" y="1042767"/>
                  </a:lnTo>
                  <a:cubicBezTo>
                    <a:pt x="7013438" y="1030803"/>
                    <a:pt x="6940337" y="1022834"/>
                    <a:pt x="6843123" y="1022834"/>
                  </a:cubicBezTo>
                  <a:cubicBezTo>
                    <a:pt x="6794536" y="1022834"/>
                    <a:pt x="6751975" y="1027266"/>
                    <a:pt x="6713936" y="1035022"/>
                  </a:cubicBezTo>
                  <a:close/>
                  <a:moveTo>
                    <a:pt x="2633566" y="1043183"/>
                  </a:moveTo>
                  <a:lnTo>
                    <a:pt x="2659771" y="1031581"/>
                  </a:lnTo>
                  <a:cubicBezTo>
                    <a:pt x="2697644" y="1020723"/>
                    <a:pt x="2740029" y="1014519"/>
                    <a:pt x="2788437" y="1014519"/>
                  </a:cubicBezTo>
                  <a:cubicBezTo>
                    <a:pt x="2885251" y="1014519"/>
                    <a:pt x="2958142" y="1025676"/>
                    <a:pt x="3019083" y="1042412"/>
                  </a:cubicBezTo>
                  <a:lnTo>
                    <a:pt x="3020565" y="1042917"/>
                  </a:lnTo>
                  <a:lnTo>
                    <a:pt x="3020021" y="1042767"/>
                  </a:lnTo>
                  <a:cubicBezTo>
                    <a:pt x="2958990" y="1030803"/>
                    <a:pt x="2885890" y="1022834"/>
                    <a:pt x="2788676" y="1022834"/>
                  </a:cubicBezTo>
                  <a:cubicBezTo>
                    <a:pt x="2740088" y="1022834"/>
                    <a:pt x="2697527" y="1027266"/>
                    <a:pt x="2659488" y="1035022"/>
                  </a:cubicBezTo>
                  <a:close/>
                  <a:moveTo>
                    <a:pt x="9072116" y="1043563"/>
                  </a:moveTo>
                  <a:lnTo>
                    <a:pt x="9106391" y="1034265"/>
                  </a:lnTo>
                  <a:cubicBezTo>
                    <a:pt x="9167380" y="1022473"/>
                    <a:pt x="9240690" y="1014519"/>
                    <a:pt x="9337984" y="1014519"/>
                  </a:cubicBezTo>
                  <a:cubicBezTo>
                    <a:pt x="9386421" y="1014519"/>
                    <a:pt x="9428850" y="1020723"/>
                    <a:pt x="9466778" y="1031581"/>
                  </a:cubicBezTo>
                  <a:lnTo>
                    <a:pt x="9492104" y="1042774"/>
                  </a:lnTo>
                  <a:lnTo>
                    <a:pt x="9467447" y="1035022"/>
                  </a:lnTo>
                  <a:cubicBezTo>
                    <a:pt x="9429376" y="1027266"/>
                    <a:pt x="9386801" y="1022834"/>
                    <a:pt x="9338224" y="1022834"/>
                  </a:cubicBezTo>
                  <a:cubicBezTo>
                    <a:pt x="9241069" y="1022834"/>
                    <a:pt x="9168039" y="1028420"/>
                    <a:pt x="9107071" y="1036799"/>
                  </a:cubicBezTo>
                  <a:close/>
                  <a:moveTo>
                    <a:pt x="963222" y="1043563"/>
                  </a:moveTo>
                  <a:lnTo>
                    <a:pt x="997496" y="1034265"/>
                  </a:lnTo>
                  <a:cubicBezTo>
                    <a:pt x="1058485" y="1022473"/>
                    <a:pt x="1131795" y="1014519"/>
                    <a:pt x="1229089" y="1014519"/>
                  </a:cubicBezTo>
                  <a:cubicBezTo>
                    <a:pt x="1277527" y="1014519"/>
                    <a:pt x="1319956" y="1020723"/>
                    <a:pt x="1357883" y="1031581"/>
                  </a:cubicBezTo>
                  <a:lnTo>
                    <a:pt x="1383209" y="1042774"/>
                  </a:lnTo>
                  <a:lnTo>
                    <a:pt x="1358552" y="1035022"/>
                  </a:lnTo>
                  <a:cubicBezTo>
                    <a:pt x="1320482" y="1027266"/>
                    <a:pt x="1277907" y="1022834"/>
                    <a:pt x="1229329" y="1022834"/>
                  </a:cubicBezTo>
                  <a:cubicBezTo>
                    <a:pt x="1132175" y="1022834"/>
                    <a:pt x="1059144" y="1028420"/>
                    <a:pt x="998176" y="1036799"/>
                  </a:cubicBezTo>
                  <a:close/>
                  <a:moveTo>
                    <a:pt x="5017667" y="1043564"/>
                  </a:moveTo>
                  <a:lnTo>
                    <a:pt x="5051945" y="1034265"/>
                  </a:lnTo>
                  <a:cubicBezTo>
                    <a:pt x="5112932" y="1022473"/>
                    <a:pt x="5186243" y="1014519"/>
                    <a:pt x="5283537" y="1014519"/>
                  </a:cubicBezTo>
                  <a:cubicBezTo>
                    <a:pt x="5331975" y="1014519"/>
                    <a:pt x="5374404" y="1020723"/>
                    <a:pt x="5412331" y="1031581"/>
                  </a:cubicBezTo>
                  <a:lnTo>
                    <a:pt x="5437658" y="1042774"/>
                  </a:lnTo>
                  <a:lnTo>
                    <a:pt x="5413001" y="1035022"/>
                  </a:lnTo>
                  <a:cubicBezTo>
                    <a:pt x="5374930" y="1027266"/>
                    <a:pt x="5332355" y="1022834"/>
                    <a:pt x="5283778" y="1022834"/>
                  </a:cubicBezTo>
                  <a:cubicBezTo>
                    <a:pt x="5186623" y="1022834"/>
                    <a:pt x="5113592" y="1028420"/>
                    <a:pt x="5052625" y="1036799"/>
                  </a:cubicBezTo>
                  <a:close/>
                  <a:moveTo>
                    <a:pt x="8155590" y="1044693"/>
                  </a:moveTo>
                  <a:lnTo>
                    <a:pt x="8204757" y="1025019"/>
                  </a:lnTo>
                  <a:cubicBezTo>
                    <a:pt x="8296364" y="988661"/>
                    <a:pt x="8389106" y="958712"/>
                    <a:pt x="8558431" y="958712"/>
                  </a:cubicBezTo>
                  <a:cubicBezTo>
                    <a:pt x="8752460" y="958712"/>
                    <a:pt x="8850055" y="998944"/>
                    <a:pt x="8947819" y="1039177"/>
                  </a:cubicBezTo>
                  <a:lnTo>
                    <a:pt x="8953293" y="1041338"/>
                  </a:lnTo>
                  <a:lnTo>
                    <a:pt x="8948728" y="1040099"/>
                  </a:lnTo>
                  <a:cubicBezTo>
                    <a:pt x="8852713" y="1009400"/>
                    <a:pt x="8753499" y="977422"/>
                    <a:pt x="8558192" y="977422"/>
                  </a:cubicBezTo>
                  <a:cubicBezTo>
                    <a:pt x="8441750" y="977422"/>
                    <a:pt x="8360165" y="988574"/>
                    <a:pt x="8292391" y="1004264"/>
                  </a:cubicBezTo>
                  <a:close/>
                  <a:moveTo>
                    <a:pt x="4101143" y="1044693"/>
                  </a:moveTo>
                  <a:lnTo>
                    <a:pt x="4150309" y="1025019"/>
                  </a:lnTo>
                  <a:cubicBezTo>
                    <a:pt x="4241917" y="988661"/>
                    <a:pt x="4334659" y="958712"/>
                    <a:pt x="4503985" y="958712"/>
                  </a:cubicBezTo>
                  <a:cubicBezTo>
                    <a:pt x="4698013" y="958712"/>
                    <a:pt x="4795608" y="998944"/>
                    <a:pt x="4893372" y="1039177"/>
                  </a:cubicBezTo>
                  <a:lnTo>
                    <a:pt x="4898846" y="1041338"/>
                  </a:lnTo>
                  <a:lnTo>
                    <a:pt x="4894280" y="1040099"/>
                  </a:lnTo>
                  <a:cubicBezTo>
                    <a:pt x="4798266" y="1009400"/>
                    <a:pt x="4699053" y="977422"/>
                    <a:pt x="4503745" y="977422"/>
                  </a:cubicBezTo>
                  <a:cubicBezTo>
                    <a:pt x="4387303" y="977422"/>
                    <a:pt x="4305717" y="988574"/>
                    <a:pt x="4237943" y="1004264"/>
                  </a:cubicBezTo>
                  <a:close/>
                  <a:moveTo>
                    <a:pt x="46689" y="1044694"/>
                  </a:moveTo>
                  <a:lnTo>
                    <a:pt x="95862" y="1025019"/>
                  </a:lnTo>
                  <a:cubicBezTo>
                    <a:pt x="187469" y="988661"/>
                    <a:pt x="280211" y="958712"/>
                    <a:pt x="449537" y="958712"/>
                  </a:cubicBezTo>
                  <a:cubicBezTo>
                    <a:pt x="643566" y="958712"/>
                    <a:pt x="741160" y="998944"/>
                    <a:pt x="838924" y="1039177"/>
                  </a:cubicBezTo>
                  <a:lnTo>
                    <a:pt x="844398" y="1041338"/>
                  </a:lnTo>
                  <a:lnTo>
                    <a:pt x="839833" y="1040099"/>
                  </a:lnTo>
                  <a:cubicBezTo>
                    <a:pt x="743818" y="1009400"/>
                    <a:pt x="644603" y="977422"/>
                    <a:pt x="449297" y="977422"/>
                  </a:cubicBezTo>
                  <a:cubicBezTo>
                    <a:pt x="332855" y="977422"/>
                    <a:pt x="251270" y="988574"/>
                    <a:pt x="183496" y="1004264"/>
                  </a:cubicBezTo>
                  <a:close/>
                  <a:moveTo>
                    <a:pt x="12132276" y="1045417"/>
                  </a:moveTo>
                  <a:lnTo>
                    <a:pt x="12071791" y="1027232"/>
                  </a:lnTo>
                  <a:cubicBezTo>
                    <a:pt x="11973094" y="994989"/>
                    <a:pt x="11874431" y="962071"/>
                    <a:pt x="11677284" y="962071"/>
                  </a:cubicBezTo>
                  <a:cubicBezTo>
                    <a:pt x="11482896" y="962071"/>
                    <a:pt x="11384762" y="994049"/>
                    <a:pt x="11286818" y="1026028"/>
                  </a:cubicBezTo>
                  <a:lnTo>
                    <a:pt x="11236997" y="1039825"/>
                  </a:lnTo>
                  <a:lnTo>
                    <a:pt x="11306267" y="1009318"/>
                  </a:lnTo>
                  <a:cubicBezTo>
                    <a:pt x="11398437" y="967640"/>
                    <a:pt x="11495704" y="928415"/>
                    <a:pt x="11677044" y="928415"/>
                  </a:cubicBezTo>
                  <a:cubicBezTo>
                    <a:pt x="11873411" y="928415"/>
                    <a:pt x="11971340" y="974194"/>
                    <a:pt x="12070057" y="1019277"/>
                  </a:cubicBezTo>
                  <a:close/>
                  <a:moveTo>
                    <a:pt x="8077831" y="1045418"/>
                  </a:moveTo>
                  <a:lnTo>
                    <a:pt x="8017343" y="1027232"/>
                  </a:lnTo>
                  <a:cubicBezTo>
                    <a:pt x="7918647" y="994989"/>
                    <a:pt x="7819983" y="962071"/>
                    <a:pt x="7622836" y="962071"/>
                  </a:cubicBezTo>
                  <a:cubicBezTo>
                    <a:pt x="7428448" y="962071"/>
                    <a:pt x="7330314" y="994049"/>
                    <a:pt x="7232370" y="1026028"/>
                  </a:cubicBezTo>
                  <a:lnTo>
                    <a:pt x="7182548" y="1039825"/>
                  </a:lnTo>
                  <a:lnTo>
                    <a:pt x="7251819" y="1009318"/>
                  </a:lnTo>
                  <a:cubicBezTo>
                    <a:pt x="7343989" y="967640"/>
                    <a:pt x="7441257" y="928415"/>
                    <a:pt x="7622597" y="928415"/>
                  </a:cubicBezTo>
                  <a:cubicBezTo>
                    <a:pt x="7818964" y="928415"/>
                    <a:pt x="7916893" y="974194"/>
                    <a:pt x="8015609" y="1019276"/>
                  </a:cubicBezTo>
                  <a:close/>
                  <a:moveTo>
                    <a:pt x="4023384" y="1045418"/>
                  </a:moveTo>
                  <a:lnTo>
                    <a:pt x="3962896" y="1027232"/>
                  </a:lnTo>
                  <a:cubicBezTo>
                    <a:pt x="3864200" y="994989"/>
                    <a:pt x="3765535" y="962071"/>
                    <a:pt x="3568389" y="962071"/>
                  </a:cubicBezTo>
                  <a:cubicBezTo>
                    <a:pt x="3374001" y="962071"/>
                    <a:pt x="3275867" y="994049"/>
                    <a:pt x="3177923" y="1026028"/>
                  </a:cubicBezTo>
                  <a:lnTo>
                    <a:pt x="3128101" y="1039825"/>
                  </a:lnTo>
                  <a:lnTo>
                    <a:pt x="3197372" y="1009318"/>
                  </a:lnTo>
                  <a:cubicBezTo>
                    <a:pt x="3289542" y="967640"/>
                    <a:pt x="3386810" y="928415"/>
                    <a:pt x="3568150" y="928415"/>
                  </a:cubicBezTo>
                  <a:cubicBezTo>
                    <a:pt x="3764517" y="928415"/>
                    <a:pt x="3862446" y="974194"/>
                    <a:pt x="3961161" y="1019276"/>
                  </a:cubicBezTo>
                  <a:close/>
                  <a:moveTo>
                    <a:pt x="6615067" y="1046437"/>
                  </a:moveTo>
                  <a:lnTo>
                    <a:pt x="6612623" y="1045665"/>
                  </a:lnTo>
                  <a:cubicBezTo>
                    <a:pt x="6430192" y="965888"/>
                    <a:pt x="6355633" y="806336"/>
                    <a:pt x="6064049" y="806336"/>
                  </a:cubicBezTo>
                  <a:cubicBezTo>
                    <a:pt x="5820174" y="806336"/>
                    <a:pt x="5733273" y="913204"/>
                    <a:pt x="5604570" y="996508"/>
                  </a:cubicBezTo>
                  <a:lnTo>
                    <a:pt x="5526138" y="1037393"/>
                  </a:lnTo>
                  <a:lnTo>
                    <a:pt x="5580084" y="998448"/>
                  </a:lnTo>
                  <a:cubicBezTo>
                    <a:pt x="5721255" y="880900"/>
                    <a:pt x="5809991" y="709922"/>
                    <a:pt x="6064130" y="709922"/>
                  </a:cubicBezTo>
                  <a:cubicBezTo>
                    <a:pt x="6354573" y="709922"/>
                    <a:pt x="6428488" y="933241"/>
                    <a:pt x="6611578" y="1044901"/>
                  </a:cubicBezTo>
                  <a:close/>
                  <a:moveTo>
                    <a:pt x="10669516" y="1046438"/>
                  </a:moveTo>
                  <a:lnTo>
                    <a:pt x="10667070" y="1045665"/>
                  </a:lnTo>
                  <a:cubicBezTo>
                    <a:pt x="10484640" y="965888"/>
                    <a:pt x="10410081" y="806336"/>
                    <a:pt x="10118497" y="806336"/>
                  </a:cubicBezTo>
                  <a:cubicBezTo>
                    <a:pt x="9874622" y="806336"/>
                    <a:pt x="9787720" y="913204"/>
                    <a:pt x="9659017" y="996508"/>
                  </a:cubicBezTo>
                  <a:lnTo>
                    <a:pt x="9580585" y="1037393"/>
                  </a:lnTo>
                  <a:lnTo>
                    <a:pt x="9634531" y="998448"/>
                  </a:lnTo>
                  <a:cubicBezTo>
                    <a:pt x="9775702" y="880900"/>
                    <a:pt x="9864438" y="709922"/>
                    <a:pt x="10118577" y="709922"/>
                  </a:cubicBezTo>
                  <a:cubicBezTo>
                    <a:pt x="10409021" y="709922"/>
                    <a:pt x="10482936" y="933241"/>
                    <a:pt x="10666026" y="1044901"/>
                  </a:cubicBezTo>
                  <a:close/>
                  <a:moveTo>
                    <a:pt x="2560621" y="1046438"/>
                  </a:moveTo>
                  <a:lnTo>
                    <a:pt x="2558175" y="1045665"/>
                  </a:lnTo>
                  <a:cubicBezTo>
                    <a:pt x="2375745" y="965888"/>
                    <a:pt x="2301185" y="806336"/>
                    <a:pt x="2009602" y="806336"/>
                  </a:cubicBezTo>
                  <a:cubicBezTo>
                    <a:pt x="1765726" y="806336"/>
                    <a:pt x="1678825" y="913204"/>
                    <a:pt x="1550122" y="996508"/>
                  </a:cubicBezTo>
                  <a:lnTo>
                    <a:pt x="1471689" y="1037393"/>
                  </a:lnTo>
                  <a:lnTo>
                    <a:pt x="1525636" y="998448"/>
                  </a:lnTo>
                  <a:cubicBezTo>
                    <a:pt x="1666806" y="880900"/>
                    <a:pt x="1755543" y="709922"/>
                    <a:pt x="2009682" y="709922"/>
                  </a:cubicBezTo>
                  <a:cubicBezTo>
                    <a:pt x="2300126" y="709922"/>
                    <a:pt x="2374041" y="933241"/>
                    <a:pt x="2557131" y="1044901"/>
                  </a:cubicBezTo>
                  <a:close/>
                  <a:moveTo>
                    <a:pt x="8163039" y="1047083"/>
                  </a:moveTo>
                  <a:lnTo>
                    <a:pt x="8294140" y="1008481"/>
                  </a:lnTo>
                  <a:cubicBezTo>
                    <a:pt x="8361844" y="992872"/>
                    <a:pt x="8443029" y="981819"/>
                    <a:pt x="8558431" y="981819"/>
                  </a:cubicBezTo>
                  <a:cubicBezTo>
                    <a:pt x="8752460" y="981819"/>
                    <a:pt x="8849934" y="1013098"/>
                    <a:pt x="8947638" y="1044377"/>
                  </a:cubicBezTo>
                  <a:lnTo>
                    <a:pt x="8957305" y="1046994"/>
                  </a:lnTo>
                  <a:lnTo>
                    <a:pt x="8948728" y="1045295"/>
                  </a:lnTo>
                  <a:cubicBezTo>
                    <a:pt x="8852713" y="1023309"/>
                    <a:pt x="8753499" y="1000525"/>
                    <a:pt x="8558351" y="1000525"/>
                  </a:cubicBezTo>
                  <a:cubicBezTo>
                    <a:pt x="8442270" y="1000525"/>
                    <a:pt x="8360885" y="1008440"/>
                    <a:pt x="8293140" y="1019622"/>
                  </a:cubicBezTo>
                  <a:close/>
                  <a:moveTo>
                    <a:pt x="4108587" y="1047084"/>
                  </a:moveTo>
                  <a:lnTo>
                    <a:pt x="4239692" y="1008481"/>
                  </a:lnTo>
                  <a:cubicBezTo>
                    <a:pt x="4307396" y="992872"/>
                    <a:pt x="4388582" y="981819"/>
                    <a:pt x="4503984" y="981819"/>
                  </a:cubicBezTo>
                  <a:cubicBezTo>
                    <a:pt x="4698013" y="981819"/>
                    <a:pt x="4795487" y="1013098"/>
                    <a:pt x="4893191" y="1044377"/>
                  </a:cubicBezTo>
                  <a:lnTo>
                    <a:pt x="4902859" y="1046995"/>
                  </a:lnTo>
                  <a:lnTo>
                    <a:pt x="4894280" y="1045295"/>
                  </a:lnTo>
                  <a:cubicBezTo>
                    <a:pt x="4798266" y="1023309"/>
                    <a:pt x="4699051" y="1000525"/>
                    <a:pt x="4503903" y="1000525"/>
                  </a:cubicBezTo>
                  <a:cubicBezTo>
                    <a:pt x="4387822" y="1000525"/>
                    <a:pt x="4306438" y="1008440"/>
                    <a:pt x="4238693" y="1019622"/>
                  </a:cubicBezTo>
                  <a:close/>
                  <a:moveTo>
                    <a:pt x="54142" y="1047084"/>
                  </a:moveTo>
                  <a:lnTo>
                    <a:pt x="185245" y="1008481"/>
                  </a:lnTo>
                  <a:cubicBezTo>
                    <a:pt x="252949" y="992871"/>
                    <a:pt x="334134" y="981819"/>
                    <a:pt x="449536" y="981819"/>
                  </a:cubicBezTo>
                  <a:cubicBezTo>
                    <a:pt x="643565" y="981819"/>
                    <a:pt x="741039" y="1013098"/>
                    <a:pt x="838743" y="1044377"/>
                  </a:cubicBezTo>
                  <a:lnTo>
                    <a:pt x="848412" y="1046995"/>
                  </a:lnTo>
                  <a:lnTo>
                    <a:pt x="839832" y="1045295"/>
                  </a:lnTo>
                  <a:cubicBezTo>
                    <a:pt x="743817" y="1023309"/>
                    <a:pt x="644604" y="1000525"/>
                    <a:pt x="449456" y="1000525"/>
                  </a:cubicBezTo>
                  <a:cubicBezTo>
                    <a:pt x="333375" y="1000525"/>
                    <a:pt x="251989" y="1008440"/>
                    <a:pt x="184245" y="1019622"/>
                  </a:cubicBezTo>
                  <a:close/>
                  <a:moveTo>
                    <a:pt x="10741634" y="1047915"/>
                  </a:moveTo>
                  <a:lnTo>
                    <a:pt x="10768779" y="1039339"/>
                  </a:lnTo>
                  <a:cubicBezTo>
                    <a:pt x="10806681" y="1031583"/>
                    <a:pt x="10849084" y="1027151"/>
                    <a:pt x="10897491" y="1027151"/>
                  </a:cubicBezTo>
                  <a:cubicBezTo>
                    <a:pt x="10994306" y="1027151"/>
                    <a:pt x="11067151" y="1035145"/>
                    <a:pt x="11128036" y="1047137"/>
                  </a:cubicBezTo>
                  <a:lnTo>
                    <a:pt x="11129718" y="1047603"/>
                  </a:lnTo>
                  <a:lnTo>
                    <a:pt x="10897570" y="1035544"/>
                  </a:lnTo>
                  <a:cubicBezTo>
                    <a:pt x="10849003" y="1035544"/>
                    <a:pt x="10806456" y="1038202"/>
                    <a:pt x="10768428" y="1042854"/>
                  </a:cubicBezTo>
                  <a:close/>
                  <a:moveTo>
                    <a:pt x="6687187" y="1047915"/>
                  </a:moveTo>
                  <a:lnTo>
                    <a:pt x="6714331" y="1039339"/>
                  </a:lnTo>
                  <a:cubicBezTo>
                    <a:pt x="6752233" y="1031583"/>
                    <a:pt x="6794636" y="1027151"/>
                    <a:pt x="6843043" y="1027151"/>
                  </a:cubicBezTo>
                  <a:cubicBezTo>
                    <a:pt x="6939858" y="1027151"/>
                    <a:pt x="7012703" y="1035145"/>
                    <a:pt x="7073588" y="1047137"/>
                  </a:cubicBezTo>
                  <a:lnTo>
                    <a:pt x="7075270" y="1047603"/>
                  </a:lnTo>
                  <a:lnTo>
                    <a:pt x="6843122" y="1035544"/>
                  </a:lnTo>
                  <a:cubicBezTo>
                    <a:pt x="6794555" y="1035544"/>
                    <a:pt x="6752009" y="1038202"/>
                    <a:pt x="6713981" y="1042854"/>
                  </a:cubicBezTo>
                  <a:close/>
                  <a:moveTo>
                    <a:pt x="2632739" y="1047915"/>
                  </a:moveTo>
                  <a:lnTo>
                    <a:pt x="2659884" y="1039339"/>
                  </a:lnTo>
                  <a:cubicBezTo>
                    <a:pt x="2697786" y="1031583"/>
                    <a:pt x="2740188" y="1027151"/>
                    <a:pt x="2788596" y="1027151"/>
                  </a:cubicBezTo>
                  <a:cubicBezTo>
                    <a:pt x="2885410" y="1027151"/>
                    <a:pt x="2958256" y="1035145"/>
                    <a:pt x="3019141" y="1047137"/>
                  </a:cubicBezTo>
                  <a:lnTo>
                    <a:pt x="3020823" y="1047603"/>
                  </a:lnTo>
                  <a:lnTo>
                    <a:pt x="2788674" y="1035544"/>
                  </a:lnTo>
                  <a:cubicBezTo>
                    <a:pt x="2740107" y="1035544"/>
                    <a:pt x="2697561" y="1038202"/>
                    <a:pt x="2659533" y="1042854"/>
                  </a:cubicBezTo>
                  <a:close/>
                  <a:moveTo>
                    <a:pt x="9506368" y="1050193"/>
                  </a:moveTo>
                  <a:lnTo>
                    <a:pt x="9467447" y="1042854"/>
                  </a:lnTo>
                  <a:cubicBezTo>
                    <a:pt x="9429376" y="1038202"/>
                    <a:pt x="9386801" y="1035544"/>
                    <a:pt x="9338224" y="1035544"/>
                  </a:cubicBezTo>
                  <a:cubicBezTo>
                    <a:pt x="9232018" y="1035544"/>
                    <a:pt x="9147193" y="1040739"/>
                    <a:pt x="9072114" y="1047919"/>
                  </a:cubicBezTo>
                  <a:lnTo>
                    <a:pt x="9065681" y="1048671"/>
                  </a:lnTo>
                  <a:lnTo>
                    <a:pt x="9091995" y="1043458"/>
                  </a:lnTo>
                  <a:cubicBezTo>
                    <a:pt x="9269017" y="1014561"/>
                    <a:pt x="9392106" y="1020086"/>
                    <a:pt x="9486109" y="1043730"/>
                  </a:cubicBezTo>
                  <a:close/>
                  <a:moveTo>
                    <a:pt x="5451921" y="1050193"/>
                  </a:moveTo>
                  <a:lnTo>
                    <a:pt x="5412999" y="1042854"/>
                  </a:lnTo>
                  <a:cubicBezTo>
                    <a:pt x="5374928" y="1038202"/>
                    <a:pt x="5332353" y="1035544"/>
                    <a:pt x="5283776" y="1035544"/>
                  </a:cubicBezTo>
                  <a:cubicBezTo>
                    <a:pt x="5177571" y="1035544"/>
                    <a:pt x="5092746" y="1040739"/>
                    <a:pt x="5017667" y="1047919"/>
                  </a:cubicBezTo>
                  <a:lnTo>
                    <a:pt x="5011234" y="1048671"/>
                  </a:lnTo>
                  <a:lnTo>
                    <a:pt x="5037548" y="1043458"/>
                  </a:lnTo>
                  <a:cubicBezTo>
                    <a:pt x="5214569" y="1014561"/>
                    <a:pt x="5337658" y="1020086"/>
                    <a:pt x="5431662" y="1043730"/>
                  </a:cubicBezTo>
                  <a:close/>
                  <a:moveTo>
                    <a:pt x="1397474" y="1050194"/>
                  </a:moveTo>
                  <a:lnTo>
                    <a:pt x="1358551" y="1042854"/>
                  </a:lnTo>
                  <a:cubicBezTo>
                    <a:pt x="1320480" y="1038202"/>
                    <a:pt x="1277905" y="1035544"/>
                    <a:pt x="1229328" y="1035544"/>
                  </a:cubicBezTo>
                  <a:cubicBezTo>
                    <a:pt x="1168639" y="1035544"/>
                    <a:pt x="1114932" y="1037240"/>
                    <a:pt x="1066035" y="1040034"/>
                  </a:cubicBezTo>
                  <a:lnTo>
                    <a:pt x="953655" y="1049292"/>
                  </a:lnTo>
                  <a:lnTo>
                    <a:pt x="983099" y="1043458"/>
                  </a:lnTo>
                  <a:cubicBezTo>
                    <a:pt x="1160121" y="1014561"/>
                    <a:pt x="1283211" y="1020086"/>
                    <a:pt x="1377214" y="1043730"/>
                  </a:cubicBezTo>
                  <a:close/>
                  <a:moveTo>
                    <a:pt x="10670705" y="1051360"/>
                  </a:moveTo>
                  <a:lnTo>
                    <a:pt x="10667127" y="1050682"/>
                  </a:lnTo>
                  <a:cubicBezTo>
                    <a:pt x="10484658" y="1002811"/>
                    <a:pt x="10410039" y="907071"/>
                    <a:pt x="10118576" y="907071"/>
                  </a:cubicBezTo>
                  <a:cubicBezTo>
                    <a:pt x="9873661" y="907071"/>
                    <a:pt x="9787200" y="971267"/>
                    <a:pt x="9658947" y="1021294"/>
                  </a:cubicBezTo>
                  <a:lnTo>
                    <a:pt x="9572094" y="1048559"/>
                  </a:lnTo>
                  <a:lnTo>
                    <a:pt x="9691926" y="978931"/>
                  </a:lnTo>
                  <a:cubicBezTo>
                    <a:pt x="9804026" y="900401"/>
                    <a:pt x="9900744" y="810653"/>
                    <a:pt x="10118577" y="810653"/>
                  </a:cubicBezTo>
                  <a:cubicBezTo>
                    <a:pt x="10409021" y="810653"/>
                    <a:pt x="10483341" y="970205"/>
                    <a:pt x="10666329" y="1049982"/>
                  </a:cubicBezTo>
                  <a:close/>
                  <a:moveTo>
                    <a:pt x="6616259" y="1051360"/>
                  </a:moveTo>
                  <a:lnTo>
                    <a:pt x="6612679" y="1050682"/>
                  </a:lnTo>
                  <a:cubicBezTo>
                    <a:pt x="6430211" y="1002811"/>
                    <a:pt x="6355591" y="907071"/>
                    <a:pt x="6064128" y="907071"/>
                  </a:cubicBezTo>
                  <a:cubicBezTo>
                    <a:pt x="5819214" y="907071"/>
                    <a:pt x="5732754" y="971267"/>
                    <a:pt x="5604500" y="1021294"/>
                  </a:cubicBezTo>
                  <a:lnTo>
                    <a:pt x="5517648" y="1048558"/>
                  </a:lnTo>
                  <a:lnTo>
                    <a:pt x="5637479" y="978931"/>
                  </a:lnTo>
                  <a:cubicBezTo>
                    <a:pt x="5749579" y="900401"/>
                    <a:pt x="5846297" y="810653"/>
                    <a:pt x="6064130" y="810653"/>
                  </a:cubicBezTo>
                  <a:cubicBezTo>
                    <a:pt x="6354573" y="810653"/>
                    <a:pt x="6428893" y="970205"/>
                    <a:pt x="6611882" y="1049982"/>
                  </a:cubicBezTo>
                  <a:close/>
                  <a:moveTo>
                    <a:pt x="2561811" y="1051360"/>
                  </a:moveTo>
                  <a:lnTo>
                    <a:pt x="2558232" y="1050682"/>
                  </a:lnTo>
                  <a:cubicBezTo>
                    <a:pt x="2375764" y="1002811"/>
                    <a:pt x="2301144" y="907071"/>
                    <a:pt x="2009680" y="907071"/>
                  </a:cubicBezTo>
                  <a:cubicBezTo>
                    <a:pt x="1764766" y="907071"/>
                    <a:pt x="1678305" y="971267"/>
                    <a:pt x="1550051" y="1021294"/>
                  </a:cubicBezTo>
                  <a:lnTo>
                    <a:pt x="1463199" y="1048559"/>
                  </a:lnTo>
                  <a:lnTo>
                    <a:pt x="1583031" y="978931"/>
                  </a:lnTo>
                  <a:cubicBezTo>
                    <a:pt x="1695130" y="900401"/>
                    <a:pt x="1791849" y="810653"/>
                    <a:pt x="2009681" y="810653"/>
                  </a:cubicBezTo>
                  <a:cubicBezTo>
                    <a:pt x="2300126" y="810653"/>
                    <a:pt x="2374446" y="970205"/>
                    <a:pt x="2557434" y="1049982"/>
                  </a:cubicBezTo>
                  <a:close/>
                  <a:moveTo>
                    <a:pt x="8959690" y="1051817"/>
                  </a:moveTo>
                  <a:lnTo>
                    <a:pt x="8948566" y="1050494"/>
                  </a:lnTo>
                  <a:cubicBezTo>
                    <a:pt x="8819438" y="1031227"/>
                    <a:pt x="8688983" y="1022241"/>
                    <a:pt x="8558430" y="1023632"/>
                  </a:cubicBezTo>
                  <a:cubicBezTo>
                    <a:pt x="8442748" y="1023632"/>
                    <a:pt x="8362643" y="1028289"/>
                    <a:pt x="8295468" y="1034944"/>
                  </a:cubicBezTo>
                  <a:lnTo>
                    <a:pt x="8162515" y="1051659"/>
                  </a:lnTo>
                  <a:lnTo>
                    <a:pt x="8293300" y="1024119"/>
                  </a:lnTo>
                  <a:cubicBezTo>
                    <a:pt x="8361025" y="1012917"/>
                    <a:pt x="8442509" y="1004922"/>
                    <a:pt x="8558431" y="1004922"/>
                  </a:cubicBezTo>
                  <a:cubicBezTo>
                    <a:pt x="8752700" y="1004922"/>
                    <a:pt x="8850493" y="1027267"/>
                    <a:pt x="8948297" y="1049612"/>
                  </a:cubicBezTo>
                  <a:close/>
                  <a:moveTo>
                    <a:pt x="4905244" y="1051817"/>
                  </a:moveTo>
                  <a:lnTo>
                    <a:pt x="4894119" y="1050494"/>
                  </a:lnTo>
                  <a:cubicBezTo>
                    <a:pt x="4764990" y="1031227"/>
                    <a:pt x="4634535" y="1022241"/>
                    <a:pt x="4503982" y="1023632"/>
                  </a:cubicBezTo>
                  <a:cubicBezTo>
                    <a:pt x="4388302" y="1023632"/>
                    <a:pt x="4308195" y="1028289"/>
                    <a:pt x="4241021" y="1034944"/>
                  </a:cubicBezTo>
                  <a:lnTo>
                    <a:pt x="4108067" y="1051659"/>
                  </a:lnTo>
                  <a:lnTo>
                    <a:pt x="4238852" y="1024119"/>
                  </a:lnTo>
                  <a:cubicBezTo>
                    <a:pt x="4306578" y="1012917"/>
                    <a:pt x="4388063" y="1004922"/>
                    <a:pt x="4503984" y="1004922"/>
                  </a:cubicBezTo>
                  <a:cubicBezTo>
                    <a:pt x="4698252" y="1004922"/>
                    <a:pt x="4796048" y="1027267"/>
                    <a:pt x="4893852" y="1049612"/>
                  </a:cubicBezTo>
                  <a:close/>
                  <a:moveTo>
                    <a:pt x="850795" y="1051817"/>
                  </a:moveTo>
                  <a:lnTo>
                    <a:pt x="839671" y="1050494"/>
                  </a:lnTo>
                  <a:cubicBezTo>
                    <a:pt x="710542" y="1031227"/>
                    <a:pt x="580087" y="1022241"/>
                    <a:pt x="449535" y="1023632"/>
                  </a:cubicBezTo>
                  <a:cubicBezTo>
                    <a:pt x="333853" y="1023632"/>
                    <a:pt x="253747" y="1028289"/>
                    <a:pt x="186573" y="1034945"/>
                  </a:cubicBezTo>
                  <a:lnTo>
                    <a:pt x="53627" y="1051658"/>
                  </a:lnTo>
                  <a:lnTo>
                    <a:pt x="184405" y="1024119"/>
                  </a:lnTo>
                  <a:cubicBezTo>
                    <a:pt x="252129" y="1012917"/>
                    <a:pt x="333614" y="1004922"/>
                    <a:pt x="449535" y="1004922"/>
                  </a:cubicBezTo>
                  <a:cubicBezTo>
                    <a:pt x="643804" y="1004922"/>
                    <a:pt x="741598" y="1027267"/>
                    <a:pt x="839402" y="1049612"/>
                  </a:cubicBezTo>
                  <a:close/>
                  <a:moveTo>
                    <a:pt x="12138783" y="1051844"/>
                  </a:moveTo>
                  <a:lnTo>
                    <a:pt x="11969335" y="1021084"/>
                  </a:lnTo>
                  <a:cubicBezTo>
                    <a:pt x="11896295" y="1009522"/>
                    <a:pt x="11808714" y="1000768"/>
                    <a:pt x="11677363" y="1000768"/>
                  </a:cubicBezTo>
                  <a:cubicBezTo>
                    <a:pt x="11483054" y="1000768"/>
                    <a:pt x="11384920" y="1019895"/>
                    <a:pt x="11286957" y="1039022"/>
                  </a:cubicBezTo>
                  <a:lnTo>
                    <a:pt x="11211883" y="1051454"/>
                  </a:lnTo>
                  <a:lnTo>
                    <a:pt x="11287837" y="1030475"/>
                  </a:lnTo>
                  <a:cubicBezTo>
                    <a:pt x="11385701" y="998526"/>
                    <a:pt x="11483455" y="966508"/>
                    <a:pt x="11677444" y="966228"/>
                  </a:cubicBezTo>
                  <a:cubicBezTo>
                    <a:pt x="11873871" y="966228"/>
                    <a:pt x="11971995" y="999101"/>
                    <a:pt x="12070636" y="1031356"/>
                  </a:cubicBezTo>
                  <a:close/>
                  <a:moveTo>
                    <a:pt x="8084339" y="1051845"/>
                  </a:moveTo>
                  <a:lnTo>
                    <a:pt x="7914888" y="1021084"/>
                  </a:lnTo>
                  <a:cubicBezTo>
                    <a:pt x="7841847" y="1009522"/>
                    <a:pt x="7754266" y="1000768"/>
                    <a:pt x="7622915" y="1000768"/>
                  </a:cubicBezTo>
                  <a:cubicBezTo>
                    <a:pt x="7428606" y="1000768"/>
                    <a:pt x="7330473" y="1019895"/>
                    <a:pt x="7232509" y="1039022"/>
                  </a:cubicBezTo>
                  <a:lnTo>
                    <a:pt x="7157433" y="1051454"/>
                  </a:lnTo>
                  <a:lnTo>
                    <a:pt x="7233389" y="1030475"/>
                  </a:lnTo>
                  <a:cubicBezTo>
                    <a:pt x="7331253" y="998526"/>
                    <a:pt x="7429007" y="966508"/>
                    <a:pt x="7622996" y="966228"/>
                  </a:cubicBezTo>
                  <a:cubicBezTo>
                    <a:pt x="7819424" y="966228"/>
                    <a:pt x="7917547" y="999101"/>
                    <a:pt x="8016188" y="1031356"/>
                  </a:cubicBezTo>
                  <a:close/>
                  <a:moveTo>
                    <a:pt x="4029894" y="1051846"/>
                  </a:moveTo>
                  <a:lnTo>
                    <a:pt x="3860440" y="1021084"/>
                  </a:lnTo>
                  <a:cubicBezTo>
                    <a:pt x="3787399" y="1009522"/>
                    <a:pt x="3699819" y="1000768"/>
                    <a:pt x="3568468" y="1000768"/>
                  </a:cubicBezTo>
                  <a:cubicBezTo>
                    <a:pt x="3374159" y="1000768"/>
                    <a:pt x="3276025" y="1019895"/>
                    <a:pt x="3178061" y="1039022"/>
                  </a:cubicBezTo>
                  <a:lnTo>
                    <a:pt x="3102987" y="1051454"/>
                  </a:lnTo>
                  <a:lnTo>
                    <a:pt x="3178942" y="1030475"/>
                  </a:lnTo>
                  <a:cubicBezTo>
                    <a:pt x="3276806" y="998526"/>
                    <a:pt x="3374560" y="966508"/>
                    <a:pt x="3568548" y="966228"/>
                  </a:cubicBezTo>
                  <a:cubicBezTo>
                    <a:pt x="3764976" y="966228"/>
                    <a:pt x="3863101" y="999101"/>
                    <a:pt x="3961741" y="1031356"/>
                  </a:cubicBezTo>
                  <a:close/>
                  <a:moveTo>
                    <a:pt x="9526692" y="1053127"/>
                  </a:moveTo>
                  <a:lnTo>
                    <a:pt x="9467814" y="1027261"/>
                  </a:lnTo>
                  <a:cubicBezTo>
                    <a:pt x="9429656" y="1016405"/>
                    <a:pt x="9386961" y="1010202"/>
                    <a:pt x="9338224" y="1010202"/>
                  </a:cubicBezTo>
                  <a:cubicBezTo>
                    <a:pt x="9240750" y="1010202"/>
                    <a:pt x="9167529" y="1018021"/>
                    <a:pt x="9106464" y="1029751"/>
                  </a:cubicBezTo>
                  <a:lnTo>
                    <a:pt x="9068214" y="1040109"/>
                  </a:lnTo>
                  <a:lnTo>
                    <a:pt x="9106341" y="1026794"/>
                  </a:lnTo>
                  <a:cubicBezTo>
                    <a:pt x="9167300" y="1011664"/>
                    <a:pt x="9240570" y="1001491"/>
                    <a:pt x="9337825" y="1001491"/>
                  </a:cubicBezTo>
                  <a:cubicBezTo>
                    <a:pt x="9410316" y="1001491"/>
                    <a:pt x="9469367" y="1019439"/>
                    <a:pt x="9520036" y="1048605"/>
                  </a:cubicBezTo>
                  <a:close/>
                  <a:moveTo>
                    <a:pt x="1417796" y="1053127"/>
                  </a:moveTo>
                  <a:lnTo>
                    <a:pt x="1358919" y="1027261"/>
                  </a:lnTo>
                  <a:cubicBezTo>
                    <a:pt x="1320761" y="1016405"/>
                    <a:pt x="1278067" y="1010202"/>
                    <a:pt x="1229330" y="1010202"/>
                  </a:cubicBezTo>
                  <a:cubicBezTo>
                    <a:pt x="1131855" y="1010202"/>
                    <a:pt x="1058635" y="1018021"/>
                    <a:pt x="997570" y="1029751"/>
                  </a:cubicBezTo>
                  <a:lnTo>
                    <a:pt x="959323" y="1040108"/>
                  </a:lnTo>
                  <a:lnTo>
                    <a:pt x="997447" y="1026794"/>
                  </a:lnTo>
                  <a:cubicBezTo>
                    <a:pt x="1058406" y="1011664"/>
                    <a:pt x="1131676" y="1001491"/>
                    <a:pt x="1228931" y="1001491"/>
                  </a:cubicBezTo>
                  <a:cubicBezTo>
                    <a:pt x="1301422" y="1001491"/>
                    <a:pt x="1360472" y="1019439"/>
                    <a:pt x="1411141" y="1048605"/>
                  </a:cubicBezTo>
                  <a:close/>
                  <a:moveTo>
                    <a:pt x="5472246" y="1053128"/>
                  </a:moveTo>
                  <a:lnTo>
                    <a:pt x="5413367" y="1027261"/>
                  </a:lnTo>
                  <a:cubicBezTo>
                    <a:pt x="5375209" y="1016405"/>
                    <a:pt x="5332515" y="1010202"/>
                    <a:pt x="5283778" y="1010202"/>
                  </a:cubicBezTo>
                  <a:cubicBezTo>
                    <a:pt x="5186305" y="1010202"/>
                    <a:pt x="5113083" y="1018021"/>
                    <a:pt x="5052017" y="1029751"/>
                  </a:cubicBezTo>
                  <a:lnTo>
                    <a:pt x="5013768" y="1040109"/>
                  </a:lnTo>
                  <a:lnTo>
                    <a:pt x="5051894" y="1026794"/>
                  </a:lnTo>
                  <a:cubicBezTo>
                    <a:pt x="5112853" y="1011664"/>
                    <a:pt x="5186123" y="1001491"/>
                    <a:pt x="5283378" y="1001491"/>
                  </a:cubicBezTo>
                  <a:cubicBezTo>
                    <a:pt x="5355870" y="1001491"/>
                    <a:pt x="5414920" y="1019439"/>
                    <a:pt x="5465589" y="1048605"/>
                  </a:cubicBezTo>
                  <a:close/>
                  <a:moveTo>
                    <a:pt x="11138659" y="1053556"/>
                  </a:moveTo>
                  <a:lnTo>
                    <a:pt x="11040201" y="1048670"/>
                  </a:lnTo>
                  <a:cubicBezTo>
                    <a:pt x="10968666" y="1046495"/>
                    <a:pt x="10907291" y="1046089"/>
                    <a:pt x="10853414" y="1046992"/>
                  </a:cubicBezTo>
                  <a:lnTo>
                    <a:pt x="10744873" y="1051718"/>
                  </a:lnTo>
                  <a:lnTo>
                    <a:pt x="10768851" y="1047173"/>
                  </a:lnTo>
                  <a:cubicBezTo>
                    <a:pt x="10806757" y="1042519"/>
                    <a:pt x="10849163" y="1039860"/>
                    <a:pt x="10897570" y="1039860"/>
                  </a:cubicBezTo>
                  <a:cubicBezTo>
                    <a:pt x="10994385" y="1039860"/>
                    <a:pt x="11067240" y="1044642"/>
                    <a:pt x="11128138" y="1051814"/>
                  </a:cubicBezTo>
                  <a:close/>
                  <a:moveTo>
                    <a:pt x="7084211" y="1053556"/>
                  </a:moveTo>
                  <a:lnTo>
                    <a:pt x="6985754" y="1048670"/>
                  </a:lnTo>
                  <a:cubicBezTo>
                    <a:pt x="6914219" y="1046495"/>
                    <a:pt x="6852844" y="1046089"/>
                    <a:pt x="6798967" y="1046992"/>
                  </a:cubicBezTo>
                  <a:lnTo>
                    <a:pt x="6690425" y="1051718"/>
                  </a:lnTo>
                  <a:lnTo>
                    <a:pt x="6714403" y="1047173"/>
                  </a:lnTo>
                  <a:cubicBezTo>
                    <a:pt x="6752310" y="1042519"/>
                    <a:pt x="6794715" y="1039860"/>
                    <a:pt x="6843122" y="1039860"/>
                  </a:cubicBezTo>
                  <a:cubicBezTo>
                    <a:pt x="6939937" y="1039860"/>
                    <a:pt x="7012792" y="1044642"/>
                    <a:pt x="7073690" y="1051814"/>
                  </a:cubicBezTo>
                  <a:close/>
                  <a:moveTo>
                    <a:pt x="3029764" y="1053556"/>
                  </a:moveTo>
                  <a:lnTo>
                    <a:pt x="2931308" y="1048670"/>
                  </a:lnTo>
                  <a:cubicBezTo>
                    <a:pt x="2859773" y="1046495"/>
                    <a:pt x="2798398" y="1046089"/>
                    <a:pt x="2744521" y="1046992"/>
                  </a:cubicBezTo>
                  <a:lnTo>
                    <a:pt x="2635977" y="1051718"/>
                  </a:lnTo>
                  <a:lnTo>
                    <a:pt x="2659956" y="1047173"/>
                  </a:lnTo>
                  <a:cubicBezTo>
                    <a:pt x="2697862" y="1042519"/>
                    <a:pt x="2740267" y="1039860"/>
                    <a:pt x="2788674" y="1039860"/>
                  </a:cubicBezTo>
                  <a:cubicBezTo>
                    <a:pt x="2885489" y="1039860"/>
                    <a:pt x="2958345" y="1044642"/>
                    <a:pt x="3019242" y="1051814"/>
                  </a:cubicBezTo>
                  <a:close/>
                  <a:moveTo>
                    <a:pt x="10707547" y="1053572"/>
                  </a:moveTo>
                  <a:lnTo>
                    <a:pt x="10714848" y="1048605"/>
                  </a:lnTo>
                  <a:cubicBezTo>
                    <a:pt x="10765482" y="1019439"/>
                    <a:pt x="10824560" y="1001491"/>
                    <a:pt x="10897171" y="1001491"/>
                  </a:cubicBezTo>
                  <a:cubicBezTo>
                    <a:pt x="10993986" y="1001491"/>
                    <a:pt x="11066822" y="1015836"/>
                    <a:pt x="11127694" y="1037354"/>
                  </a:cubicBezTo>
                  <a:lnTo>
                    <a:pt x="11131380" y="1038970"/>
                  </a:lnTo>
                  <a:lnTo>
                    <a:pt x="11128809" y="1038095"/>
                  </a:lnTo>
                  <a:cubicBezTo>
                    <a:pt x="11067751" y="1021359"/>
                    <a:pt x="10994666" y="1010202"/>
                    <a:pt x="10897571" y="1010202"/>
                  </a:cubicBezTo>
                  <a:cubicBezTo>
                    <a:pt x="10848894" y="1010202"/>
                    <a:pt x="10806265" y="1016405"/>
                    <a:pt x="10768177" y="1027261"/>
                  </a:cubicBezTo>
                  <a:lnTo>
                    <a:pt x="10708670" y="1053460"/>
                  </a:lnTo>
                  <a:close/>
                  <a:moveTo>
                    <a:pt x="6653100" y="1053572"/>
                  </a:moveTo>
                  <a:lnTo>
                    <a:pt x="6660401" y="1048605"/>
                  </a:lnTo>
                  <a:cubicBezTo>
                    <a:pt x="6711035" y="1019439"/>
                    <a:pt x="6770113" y="1001491"/>
                    <a:pt x="6842724" y="1001491"/>
                  </a:cubicBezTo>
                  <a:cubicBezTo>
                    <a:pt x="6939539" y="1001491"/>
                    <a:pt x="7012374" y="1015836"/>
                    <a:pt x="7073247" y="1037354"/>
                  </a:cubicBezTo>
                  <a:lnTo>
                    <a:pt x="7076934" y="1038971"/>
                  </a:lnTo>
                  <a:lnTo>
                    <a:pt x="7074361" y="1038095"/>
                  </a:lnTo>
                  <a:cubicBezTo>
                    <a:pt x="7013303" y="1021359"/>
                    <a:pt x="6940218" y="1010202"/>
                    <a:pt x="6843123" y="1010202"/>
                  </a:cubicBezTo>
                  <a:cubicBezTo>
                    <a:pt x="6794446" y="1010202"/>
                    <a:pt x="6751817" y="1016405"/>
                    <a:pt x="6713729" y="1027261"/>
                  </a:cubicBezTo>
                  <a:lnTo>
                    <a:pt x="6654223" y="1053460"/>
                  </a:lnTo>
                  <a:close/>
                  <a:moveTo>
                    <a:pt x="2598652" y="1053572"/>
                  </a:moveTo>
                  <a:lnTo>
                    <a:pt x="2605954" y="1048605"/>
                  </a:lnTo>
                  <a:cubicBezTo>
                    <a:pt x="2656588" y="1019439"/>
                    <a:pt x="2715666" y="1001491"/>
                    <a:pt x="2788277" y="1001491"/>
                  </a:cubicBezTo>
                  <a:cubicBezTo>
                    <a:pt x="2885091" y="1001491"/>
                    <a:pt x="2957927" y="1015836"/>
                    <a:pt x="3018800" y="1037354"/>
                  </a:cubicBezTo>
                  <a:lnTo>
                    <a:pt x="3022489" y="1038971"/>
                  </a:lnTo>
                  <a:lnTo>
                    <a:pt x="3019913" y="1038095"/>
                  </a:lnTo>
                  <a:cubicBezTo>
                    <a:pt x="2958856" y="1021359"/>
                    <a:pt x="2885770" y="1010202"/>
                    <a:pt x="2788676" y="1010202"/>
                  </a:cubicBezTo>
                  <a:cubicBezTo>
                    <a:pt x="2739998" y="1010202"/>
                    <a:pt x="2697370" y="1016405"/>
                    <a:pt x="2659282" y="1027261"/>
                  </a:cubicBezTo>
                  <a:lnTo>
                    <a:pt x="2599774" y="1053460"/>
                  </a:lnTo>
                  <a:close/>
                  <a:moveTo>
                    <a:pt x="1463592" y="1054090"/>
                  </a:moveTo>
                  <a:lnTo>
                    <a:pt x="1544906" y="1027764"/>
                  </a:lnTo>
                  <a:cubicBezTo>
                    <a:pt x="1675132" y="977923"/>
                    <a:pt x="1767644" y="911469"/>
                    <a:pt x="2009680" y="911469"/>
                  </a:cubicBezTo>
                  <a:cubicBezTo>
                    <a:pt x="2251717" y="911469"/>
                    <a:pt x="2343730" y="977923"/>
                    <a:pt x="2473561" y="1027764"/>
                  </a:cubicBezTo>
                  <a:lnTo>
                    <a:pt x="2552060" y="1053245"/>
                  </a:lnTo>
                  <a:lnTo>
                    <a:pt x="2399661" y="1036264"/>
                  </a:lnTo>
                  <a:cubicBezTo>
                    <a:pt x="2270328" y="1017017"/>
                    <a:pt x="2139926" y="1007393"/>
                    <a:pt x="2009524" y="1007393"/>
                  </a:cubicBezTo>
                  <a:cubicBezTo>
                    <a:pt x="1879122" y="1007393"/>
                    <a:pt x="1748720" y="1017017"/>
                    <a:pt x="1619388" y="1036264"/>
                  </a:cubicBezTo>
                  <a:close/>
                  <a:moveTo>
                    <a:pt x="9498591" y="1054323"/>
                  </a:moveTo>
                  <a:lnTo>
                    <a:pt x="9338225" y="1048174"/>
                  </a:lnTo>
                  <a:cubicBezTo>
                    <a:pt x="9247941" y="1048174"/>
                    <a:pt x="9172921" y="1049441"/>
                    <a:pt x="9106008" y="1051306"/>
                  </a:cubicBezTo>
                  <a:lnTo>
                    <a:pt x="9064916" y="1052808"/>
                  </a:lnTo>
                  <a:lnTo>
                    <a:pt x="9092142" y="1049571"/>
                  </a:lnTo>
                  <a:cubicBezTo>
                    <a:pt x="9225156" y="1036531"/>
                    <a:pt x="9327652" y="1035128"/>
                    <a:pt x="9410192" y="1041227"/>
                  </a:cubicBezTo>
                  <a:close/>
                  <a:moveTo>
                    <a:pt x="5444144" y="1054323"/>
                  </a:moveTo>
                  <a:lnTo>
                    <a:pt x="5283779" y="1048174"/>
                  </a:lnTo>
                  <a:cubicBezTo>
                    <a:pt x="5193495" y="1048174"/>
                    <a:pt x="5118475" y="1049441"/>
                    <a:pt x="5051562" y="1051306"/>
                  </a:cubicBezTo>
                  <a:lnTo>
                    <a:pt x="5010470" y="1052808"/>
                  </a:lnTo>
                  <a:lnTo>
                    <a:pt x="5037696" y="1049571"/>
                  </a:lnTo>
                  <a:cubicBezTo>
                    <a:pt x="5170709" y="1036531"/>
                    <a:pt x="5273205" y="1035128"/>
                    <a:pt x="5355745" y="1041227"/>
                  </a:cubicBezTo>
                  <a:close/>
                  <a:moveTo>
                    <a:pt x="1389696" y="1054323"/>
                  </a:moveTo>
                  <a:lnTo>
                    <a:pt x="1229331" y="1048174"/>
                  </a:lnTo>
                  <a:lnTo>
                    <a:pt x="954754" y="1052959"/>
                  </a:lnTo>
                  <a:lnTo>
                    <a:pt x="983248" y="1049571"/>
                  </a:lnTo>
                  <a:cubicBezTo>
                    <a:pt x="1116261" y="1036531"/>
                    <a:pt x="1218757" y="1035128"/>
                    <a:pt x="1301297" y="1041227"/>
                  </a:cubicBezTo>
                  <a:close/>
                  <a:moveTo>
                    <a:pt x="9570821" y="1054629"/>
                  </a:moveTo>
                  <a:lnTo>
                    <a:pt x="9653802" y="1027764"/>
                  </a:lnTo>
                  <a:cubicBezTo>
                    <a:pt x="9784027" y="977923"/>
                    <a:pt x="9876540" y="911469"/>
                    <a:pt x="10118576" y="911469"/>
                  </a:cubicBezTo>
                  <a:cubicBezTo>
                    <a:pt x="10360612" y="911469"/>
                    <a:pt x="10452625" y="977923"/>
                    <a:pt x="10582456" y="1027764"/>
                  </a:cubicBezTo>
                  <a:lnTo>
                    <a:pt x="10660964" y="1053247"/>
                  </a:lnTo>
                  <a:lnTo>
                    <a:pt x="10508554" y="1036264"/>
                  </a:lnTo>
                  <a:cubicBezTo>
                    <a:pt x="10249889" y="997769"/>
                    <a:pt x="9986947" y="997769"/>
                    <a:pt x="9728282" y="1036264"/>
                  </a:cubicBezTo>
                  <a:cubicBezTo>
                    <a:pt x="9674619" y="1044064"/>
                    <a:pt x="9624098" y="1049963"/>
                    <a:pt x="9575495" y="1054335"/>
                  </a:cubicBezTo>
                  <a:close/>
                  <a:moveTo>
                    <a:pt x="5516373" y="1054629"/>
                  </a:moveTo>
                  <a:lnTo>
                    <a:pt x="5599355" y="1027764"/>
                  </a:lnTo>
                  <a:cubicBezTo>
                    <a:pt x="5729580" y="977923"/>
                    <a:pt x="5822092" y="911469"/>
                    <a:pt x="6064128" y="911469"/>
                  </a:cubicBezTo>
                  <a:cubicBezTo>
                    <a:pt x="6306165" y="911469"/>
                    <a:pt x="6398177" y="977923"/>
                    <a:pt x="6528008" y="1027764"/>
                  </a:cubicBezTo>
                  <a:lnTo>
                    <a:pt x="6606511" y="1053246"/>
                  </a:lnTo>
                  <a:lnTo>
                    <a:pt x="6454106" y="1036264"/>
                  </a:lnTo>
                  <a:cubicBezTo>
                    <a:pt x="6195441" y="997769"/>
                    <a:pt x="5932500" y="997769"/>
                    <a:pt x="5673834" y="1036264"/>
                  </a:cubicBezTo>
                  <a:cubicBezTo>
                    <a:pt x="5620173" y="1044064"/>
                    <a:pt x="5569650" y="1049963"/>
                    <a:pt x="5521048" y="1054335"/>
                  </a:cubicBezTo>
                  <a:close/>
                  <a:moveTo>
                    <a:pt x="12139049" y="1056141"/>
                  </a:moveTo>
                  <a:lnTo>
                    <a:pt x="12067980" y="1051854"/>
                  </a:lnTo>
                  <a:cubicBezTo>
                    <a:pt x="11879987" y="1039582"/>
                    <a:pt x="11722604" y="1037438"/>
                    <a:pt x="11583755" y="1039884"/>
                  </a:cubicBezTo>
                  <a:lnTo>
                    <a:pt x="11216007" y="1055231"/>
                  </a:lnTo>
                  <a:lnTo>
                    <a:pt x="11287866" y="1043299"/>
                  </a:lnTo>
                  <a:cubicBezTo>
                    <a:pt x="11629995" y="976204"/>
                    <a:pt x="11889289" y="1010156"/>
                    <a:pt x="12048347" y="1039151"/>
                  </a:cubicBezTo>
                  <a:close/>
                  <a:moveTo>
                    <a:pt x="4030158" y="1056142"/>
                  </a:moveTo>
                  <a:lnTo>
                    <a:pt x="3959086" y="1051854"/>
                  </a:lnTo>
                  <a:cubicBezTo>
                    <a:pt x="3771093" y="1039582"/>
                    <a:pt x="3613710" y="1037438"/>
                    <a:pt x="3474862" y="1039884"/>
                  </a:cubicBezTo>
                  <a:lnTo>
                    <a:pt x="3107111" y="1055232"/>
                  </a:lnTo>
                  <a:lnTo>
                    <a:pt x="3178970" y="1043299"/>
                  </a:lnTo>
                  <a:cubicBezTo>
                    <a:pt x="3521099" y="976204"/>
                    <a:pt x="3780394" y="1010156"/>
                    <a:pt x="3939451" y="1039150"/>
                  </a:cubicBezTo>
                  <a:close/>
                  <a:moveTo>
                    <a:pt x="8084609" y="1056143"/>
                  </a:moveTo>
                  <a:lnTo>
                    <a:pt x="8013532" y="1051854"/>
                  </a:lnTo>
                  <a:cubicBezTo>
                    <a:pt x="7825539" y="1039582"/>
                    <a:pt x="7668156" y="1037438"/>
                    <a:pt x="7529307" y="1039884"/>
                  </a:cubicBezTo>
                  <a:lnTo>
                    <a:pt x="7161560" y="1055231"/>
                  </a:lnTo>
                  <a:lnTo>
                    <a:pt x="7233418" y="1043299"/>
                  </a:lnTo>
                  <a:cubicBezTo>
                    <a:pt x="7575547" y="976204"/>
                    <a:pt x="7834842" y="1010156"/>
                    <a:pt x="7993899" y="1039150"/>
                  </a:cubicBezTo>
                  <a:close/>
                  <a:moveTo>
                    <a:pt x="4120851" y="1056353"/>
                  </a:moveTo>
                  <a:lnTo>
                    <a:pt x="4115992" y="1056220"/>
                  </a:lnTo>
                  <a:lnTo>
                    <a:pt x="4290929" y="1037676"/>
                  </a:lnTo>
                  <a:cubicBezTo>
                    <a:pt x="4533577" y="1018074"/>
                    <a:pt x="4675584" y="1029053"/>
                    <a:pt x="4810031" y="1044932"/>
                  </a:cubicBezTo>
                  <a:lnTo>
                    <a:pt x="4903438" y="1055857"/>
                  </a:lnTo>
                  <a:lnTo>
                    <a:pt x="4783254" y="1051860"/>
                  </a:lnTo>
                  <a:cubicBezTo>
                    <a:pt x="4663354" y="1048663"/>
                    <a:pt x="4526700" y="1046803"/>
                    <a:pt x="4363517" y="1049258"/>
                  </a:cubicBezTo>
                  <a:close/>
                  <a:moveTo>
                    <a:pt x="8175301" y="1056353"/>
                  </a:moveTo>
                  <a:lnTo>
                    <a:pt x="8170444" y="1056220"/>
                  </a:lnTo>
                  <a:lnTo>
                    <a:pt x="8345376" y="1037676"/>
                  </a:lnTo>
                  <a:cubicBezTo>
                    <a:pt x="8588024" y="1018074"/>
                    <a:pt x="8730031" y="1029053"/>
                    <a:pt x="8864478" y="1044932"/>
                  </a:cubicBezTo>
                  <a:lnTo>
                    <a:pt x="8957890" y="1055858"/>
                  </a:lnTo>
                  <a:lnTo>
                    <a:pt x="8837700" y="1051860"/>
                  </a:lnTo>
                  <a:cubicBezTo>
                    <a:pt x="8717800" y="1048663"/>
                    <a:pt x="8581146" y="1046803"/>
                    <a:pt x="8417964" y="1049258"/>
                  </a:cubicBezTo>
                  <a:close/>
                  <a:moveTo>
                    <a:pt x="850028" y="1056552"/>
                  </a:moveTo>
                  <a:lnTo>
                    <a:pt x="564647" y="1048721"/>
                  </a:lnTo>
                  <a:cubicBezTo>
                    <a:pt x="486901" y="1047861"/>
                    <a:pt x="402316" y="1047855"/>
                    <a:pt x="309069" y="1049258"/>
                  </a:cubicBezTo>
                  <a:lnTo>
                    <a:pt x="66397" y="1056353"/>
                  </a:lnTo>
                  <a:lnTo>
                    <a:pt x="61552" y="1056220"/>
                  </a:lnTo>
                  <a:lnTo>
                    <a:pt x="236481" y="1037676"/>
                  </a:lnTo>
                  <a:cubicBezTo>
                    <a:pt x="444465" y="1020874"/>
                    <a:pt x="578508" y="1026540"/>
                    <a:pt x="697228" y="1038502"/>
                  </a:cubicBezTo>
                  <a:lnTo>
                    <a:pt x="850693" y="1056526"/>
                  </a:lnTo>
                  <a:close/>
                  <a:moveTo>
                    <a:pt x="9434224" y="1063238"/>
                  </a:moveTo>
                  <a:cubicBezTo>
                    <a:pt x="9342252" y="1066614"/>
                    <a:pt x="9253071" y="1065367"/>
                    <a:pt x="9156908" y="1062478"/>
                  </a:cubicBezTo>
                  <a:lnTo>
                    <a:pt x="9039358" y="1058568"/>
                  </a:lnTo>
                  <a:lnTo>
                    <a:pt x="9156908" y="1054658"/>
                  </a:lnTo>
                  <a:cubicBezTo>
                    <a:pt x="9253071" y="1051769"/>
                    <a:pt x="9342252" y="1050522"/>
                    <a:pt x="9434224" y="1053898"/>
                  </a:cubicBezTo>
                  <a:lnTo>
                    <a:pt x="9508324" y="1058568"/>
                  </a:lnTo>
                  <a:close/>
                  <a:moveTo>
                    <a:pt x="5379777" y="1063238"/>
                  </a:moveTo>
                  <a:cubicBezTo>
                    <a:pt x="5287805" y="1066614"/>
                    <a:pt x="5198624" y="1065367"/>
                    <a:pt x="5102461" y="1062478"/>
                  </a:cubicBezTo>
                  <a:lnTo>
                    <a:pt x="4984912" y="1058568"/>
                  </a:lnTo>
                  <a:lnTo>
                    <a:pt x="5102461" y="1054658"/>
                  </a:lnTo>
                  <a:cubicBezTo>
                    <a:pt x="5198624" y="1051769"/>
                    <a:pt x="5287805" y="1050522"/>
                    <a:pt x="5379777" y="1053898"/>
                  </a:cubicBezTo>
                  <a:lnTo>
                    <a:pt x="5453878" y="1058569"/>
                  </a:lnTo>
                  <a:close/>
                  <a:moveTo>
                    <a:pt x="1128957" y="1064483"/>
                  </a:moveTo>
                  <a:cubicBezTo>
                    <a:pt x="1075831" y="1063507"/>
                    <a:pt x="1021336" y="1061717"/>
                    <a:pt x="963650" y="1059668"/>
                  </a:cubicBezTo>
                  <a:lnTo>
                    <a:pt x="923544" y="1058568"/>
                  </a:lnTo>
                  <a:lnTo>
                    <a:pt x="963650" y="1057468"/>
                  </a:lnTo>
                  <a:cubicBezTo>
                    <a:pt x="1079022" y="1053370"/>
                    <a:pt x="1181628" y="1050307"/>
                    <a:pt x="1286055" y="1052726"/>
                  </a:cubicBezTo>
                  <a:lnTo>
                    <a:pt x="1398623" y="1058568"/>
                  </a:lnTo>
                  <a:lnTo>
                    <a:pt x="1286055" y="1064410"/>
                  </a:lnTo>
                  <a:cubicBezTo>
                    <a:pt x="1233842" y="1065620"/>
                    <a:pt x="1182084" y="1065459"/>
                    <a:pt x="1128957" y="1064483"/>
                  </a:cubicBezTo>
                  <a:close/>
                  <a:moveTo>
                    <a:pt x="10876488" y="1065322"/>
                  </a:moveTo>
                  <a:lnTo>
                    <a:pt x="10720469" y="1058568"/>
                  </a:lnTo>
                  <a:lnTo>
                    <a:pt x="10876488" y="1051814"/>
                  </a:lnTo>
                  <a:cubicBezTo>
                    <a:pt x="10932991" y="1051138"/>
                    <a:pt x="10988090" y="1052084"/>
                    <a:pt x="11043296" y="1053960"/>
                  </a:cubicBezTo>
                  <a:lnTo>
                    <a:pt x="11143190" y="1058568"/>
                  </a:lnTo>
                  <a:lnTo>
                    <a:pt x="11043296" y="1063176"/>
                  </a:lnTo>
                  <a:cubicBezTo>
                    <a:pt x="10988091" y="1065052"/>
                    <a:pt x="10932991" y="1065998"/>
                    <a:pt x="10876488" y="1065322"/>
                  </a:cubicBezTo>
                  <a:close/>
                  <a:moveTo>
                    <a:pt x="6822040" y="1065322"/>
                  </a:moveTo>
                  <a:lnTo>
                    <a:pt x="6666021" y="1058568"/>
                  </a:lnTo>
                  <a:lnTo>
                    <a:pt x="6822041" y="1051814"/>
                  </a:lnTo>
                  <a:cubicBezTo>
                    <a:pt x="6878544" y="1051138"/>
                    <a:pt x="6933643" y="1052084"/>
                    <a:pt x="6988849" y="1053960"/>
                  </a:cubicBezTo>
                  <a:lnTo>
                    <a:pt x="7088743" y="1058568"/>
                  </a:lnTo>
                  <a:lnTo>
                    <a:pt x="6988849" y="1063176"/>
                  </a:lnTo>
                  <a:cubicBezTo>
                    <a:pt x="6933643" y="1065052"/>
                    <a:pt x="6878544" y="1065998"/>
                    <a:pt x="6822040" y="1065322"/>
                  </a:cubicBezTo>
                  <a:close/>
                  <a:moveTo>
                    <a:pt x="2767595" y="1065322"/>
                  </a:moveTo>
                  <a:lnTo>
                    <a:pt x="2611574" y="1058568"/>
                  </a:lnTo>
                  <a:lnTo>
                    <a:pt x="2767594" y="1051814"/>
                  </a:lnTo>
                  <a:cubicBezTo>
                    <a:pt x="2824097" y="1051138"/>
                    <a:pt x="2879197" y="1052084"/>
                    <a:pt x="2934403" y="1053960"/>
                  </a:cubicBezTo>
                  <a:lnTo>
                    <a:pt x="3034295" y="1058568"/>
                  </a:lnTo>
                  <a:lnTo>
                    <a:pt x="2934403" y="1063176"/>
                  </a:lnTo>
                  <a:cubicBezTo>
                    <a:pt x="2879197" y="1065052"/>
                    <a:pt x="2824098" y="1065998"/>
                    <a:pt x="2767595" y="1065322"/>
                  </a:cubicBezTo>
                  <a:close/>
                  <a:moveTo>
                    <a:pt x="8529423" y="1066083"/>
                  </a:moveTo>
                  <a:lnTo>
                    <a:pt x="8255913" y="1058568"/>
                  </a:lnTo>
                  <a:lnTo>
                    <a:pt x="8529423" y="1051053"/>
                  </a:lnTo>
                  <a:cubicBezTo>
                    <a:pt x="8612113" y="1050460"/>
                    <a:pt x="8681437" y="1051283"/>
                    <a:pt x="8744553" y="1052851"/>
                  </a:cubicBezTo>
                  <a:lnTo>
                    <a:pt x="8906823" y="1058568"/>
                  </a:lnTo>
                  <a:lnTo>
                    <a:pt x="8744553" y="1064285"/>
                  </a:lnTo>
                  <a:cubicBezTo>
                    <a:pt x="8681437" y="1065853"/>
                    <a:pt x="8612113" y="1066676"/>
                    <a:pt x="8529423" y="1066083"/>
                  </a:cubicBezTo>
                  <a:close/>
                  <a:moveTo>
                    <a:pt x="4474976" y="1066083"/>
                  </a:moveTo>
                  <a:lnTo>
                    <a:pt x="4201467" y="1058568"/>
                  </a:lnTo>
                  <a:lnTo>
                    <a:pt x="4474977" y="1051053"/>
                  </a:lnTo>
                  <a:cubicBezTo>
                    <a:pt x="4557667" y="1050460"/>
                    <a:pt x="4626991" y="1051283"/>
                    <a:pt x="4690107" y="1052851"/>
                  </a:cubicBezTo>
                  <a:lnTo>
                    <a:pt x="4852376" y="1058568"/>
                  </a:lnTo>
                  <a:lnTo>
                    <a:pt x="4690107" y="1064285"/>
                  </a:lnTo>
                  <a:cubicBezTo>
                    <a:pt x="4626991" y="1065853"/>
                    <a:pt x="4557666" y="1066676"/>
                    <a:pt x="4474976" y="1066083"/>
                  </a:cubicBezTo>
                  <a:close/>
                  <a:moveTo>
                    <a:pt x="420529" y="1066083"/>
                  </a:moveTo>
                  <a:lnTo>
                    <a:pt x="147022" y="1058568"/>
                  </a:lnTo>
                  <a:lnTo>
                    <a:pt x="420529" y="1051053"/>
                  </a:lnTo>
                  <a:cubicBezTo>
                    <a:pt x="530782" y="1050263"/>
                    <a:pt x="617274" y="1051989"/>
                    <a:pt x="696970" y="1054642"/>
                  </a:cubicBezTo>
                  <a:lnTo>
                    <a:pt x="798087" y="1058568"/>
                  </a:lnTo>
                  <a:lnTo>
                    <a:pt x="696970" y="1062494"/>
                  </a:lnTo>
                  <a:cubicBezTo>
                    <a:pt x="617274" y="1065147"/>
                    <a:pt x="530782" y="1066873"/>
                    <a:pt x="420529" y="1066083"/>
                  </a:cubicBezTo>
                  <a:close/>
                  <a:moveTo>
                    <a:pt x="7536476" y="1073334"/>
                  </a:moveTo>
                  <a:cubicBezTo>
                    <a:pt x="7445152" y="1071948"/>
                    <a:pt x="7344365" y="1068221"/>
                    <a:pt x="7233500" y="1060966"/>
                  </a:cubicBezTo>
                  <a:lnTo>
                    <a:pt x="7185183" y="1058568"/>
                  </a:lnTo>
                  <a:lnTo>
                    <a:pt x="7233500" y="1056170"/>
                  </a:lnTo>
                  <a:cubicBezTo>
                    <a:pt x="7455230" y="1041660"/>
                    <a:pt x="7636647" y="1041261"/>
                    <a:pt x="7782678" y="1045488"/>
                  </a:cubicBezTo>
                  <a:lnTo>
                    <a:pt x="8040670" y="1058568"/>
                  </a:lnTo>
                  <a:lnTo>
                    <a:pt x="7782678" y="1071648"/>
                  </a:lnTo>
                  <a:cubicBezTo>
                    <a:pt x="7709663" y="1073762"/>
                    <a:pt x="7627801" y="1074719"/>
                    <a:pt x="7536476" y="1073334"/>
                  </a:cubicBezTo>
                  <a:close/>
                  <a:moveTo>
                    <a:pt x="3482030" y="1073334"/>
                  </a:moveTo>
                  <a:cubicBezTo>
                    <a:pt x="3390706" y="1071948"/>
                    <a:pt x="3289919" y="1068221"/>
                    <a:pt x="3179054" y="1060966"/>
                  </a:cubicBezTo>
                  <a:lnTo>
                    <a:pt x="3130736" y="1058568"/>
                  </a:lnTo>
                  <a:lnTo>
                    <a:pt x="3179054" y="1056170"/>
                  </a:lnTo>
                  <a:cubicBezTo>
                    <a:pt x="3400785" y="1041660"/>
                    <a:pt x="3582201" y="1041261"/>
                    <a:pt x="3728233" y="1045488"/>
                  </a:cubicBezTo>
                  <a:lnTo>
                    <a:pt x="3986224" y="1058568"/>
                  </a:lnTo>
                  <a:lnTo>
                    <a:pt x="3728232" y="1071648"/>
                  </a:lnTo>
                  <a:cubicBezTo>
                    <a:pt x="3655217" y="1073762"/>
                    <a:pt x="3573355" y="1074719"/>
                    <a:pt x="3482030" y="1073334"/>
                  </a:cubicBezTo>
                  <a:close/>
                  <a:moveTo>
                    <a:pt x="11590923" y="1073334"/>
                  </a:moveTo>
                  <a:cubicBezTo>
                    <a:pt x="11499599" y="1071949"/>
                    <a:pt x="11398812" y="1068221"/>
                    <a:pt x="11287947" y="1060966"/>
                  </a:cubicBezTo>
                  <a:lnTo>
                    <a:pt x="11239630" y="1058568"/>
                  </a:lnTo>
                  <a:lnTo>
                    <a:pt x="11287947" y="1056170"/>
                  </a:lnTo>
                  <a:cubicBezTo>
                    <a:pt x="11509677" y="1041660"/>
                    <a:pt x="11691094" y="1041260"/>
                    <a:pt x="11837126" y="1045488"/>
                  </a:cubicBezTo>
                  <a:lnTo>
                    <a:pt x="12095122" y="1058568"/>
                  </a:lnTo>
                  <a:lnTo>
                    <a:pt x="11837126" y="1071648"/>
                  </a:lnTo>
                  <a:cubicBezTo>
                    <a:pt x="11764110" y="1073762"/>
                    <a:pt x="11682248" y="1074719"/>
                    <a:pt x="11590923" y="1073334"/>
                  </a:cubicBezTo>
                  <a:close/>
                  <a:moveTo>
                    <a:pt x="9215375" y="1076879"/>
                  </a:moveTo>
                  <a:cubicBezTo>
                    <a:pt x="9177427" y="1074965"/>
                    <a:pt x="9136480" y="1071912"/>
                    <a:pt x="9092142" y="1067565"/>
                  </a:cubicBezTo>
                  <a:lnTo>
                    <a:pt x="9064916" y="1064328"/>
                  </a:lnTo>
                  <a:lnTo>
                    <a:pt x="9106009" y="1065830"/>
                  </a:lnTo>
                  <a:cubicBezTo>
                    <a:pt x="9172921" y="1067695"/>
                    <a:pt x="9247941" y="1068962"/>
                    <a:pt x="9338225" y="1068962"/>
                  </a:cubicBezTo>
                  <a:lnTo>
                    <a:pt x="9498591" y="1062813"/>
                  </a:lnTo>
                  <a:lnTo>
                    <a:pt x="9410192" y="1075909"/>
                  </a:lnTo>
                  <a:cubicBezTo>
                    <a:pt x="9355165" y="1079975"/>
                    <a:pt x="9291269" y="1080707"/>
                    <a:pt x="9215375" y="1076879"/>
                  </a:cubicBezTo>
                  <a:close/>
                  <a:moveTo>
                    <a:pt x="5160929" y="1076879"/>
                  </a:moveTo>
                  <a:cubicBezTo>
                    <a:pt x="5122980" y="1074965"/>
                    <a:pt x="5082033" y="1071912"/>
                    <a:pt x="5037696" y="1067565"/>
                  </a:cubicBezTo>
                  <a:lnTo>
                    <a:pt x="5010470" y="1064328"/>
                  </a:lnTo>
                  <a:lnTo>
                    <a:pt x="5051562" y="1065830"/>
                  </a:lnTo>
                  <a:cubicBezTo>
                    <a:pt x="5118475" y="1067695"/>
                    <a:pt x="5193493" y="1068962"/>
                    <a:pt x="5283778" y="1068962"/>
                  </a:cubicBezTo>
                  <a:lnTo>
                    <a:pt x="5444144" y="1062813"/>
                  </a:lnTo>
                  <a:lnTo>
                    <a:pt x="5355745" y="1075909"/>
                  </a:lnTo>
                  <a:cubicBezTo>
                    <a:pt x="5300719" y="1079975"/>
                    <a:pt x="5236823" y="1080707"/>
                    <a:pt x="5160929" y="1076879"/>
                  </a:cubicBezTo>
                  <a:close/>
                  <a:moveTo>
                    <a:pt x="1106480" y="1076879"/>
                  </a:moveTo>
                  <a:cubicBezTo>
                    <a:pt x="1068532" y="1074965"/>
                    <a:pt x="1027585" y="1071912"/>
                    <a:pt x="983248" y="1067565"/>
                  </a:cubicBezTo>
                  <a:lnTo>
                    <a:pt x="954754" y="1064177"/>
                  </a:lnTo>
                  <a:lnTo>
                    <a:pt x="1229331" y="1068962"/>
                  </a:lnTo>
                  <a:lnTo>
                    <a:pt x="1389696" y="1062813"/>
                  </a:lnTo>
                  <a:lnTo>
                    <a:pt x="1301297" y="1075909"/>
                  </a:lnTo>
                  <a:cubicBezTo>
                    <a:pt x="1246271" y="1079975"/>
                    <a:pt x="1182374" y="1080707"/>
                    <a:pt x="1106480" y="1076879"/>
                  </a:cubicBezTo>
                  <a:close/>
                  <a:moveTo>
                    <a:pt x="10897570" y="1077276"/>
                  </a:moveTo>
                  <a:cubicBezTo>
                    <a:pt x="10849163" y="1077276"/>
                    <a:pt x="10806757" y="1074617"/>
                    <a:pt x="10768851" y="1069963"/>
                  </a:cubicBezTo>
                  <a:lnTo>
                    <a:pt x="10744873" y="1065418"/>
                  </a:lnTo>
                  <a:lnTo>
                    <a:pt x="10853414" y="1070144"/>
                  </a:lnTo>
                  <a:cubicBezTo>
                    <a:pt x="10907291" y="1071047"/>
                    <a:pt x="10968666" y="1070641"/>
                    <a:pt x="11040201" y="1068466"/>
                  </a:cubicBezTo>
                  <a:lnTo>
                    <a:pt x="11138659" y="1063580"/>
                  </a:lnTo>
                  <a:lnTo>
                    <a:pt x="11128138" y="1065322"/>
                  </a:lnTo>
                  <a:cubicBezTo>
                    <a:pt x="11067240" y="1072494"/>
                    <a:pt x="10994385" y="1077276"/>
                    <a:pt x="10897570" y="1077276"/>
                  </a:cubicBezTo>
                  <a:close/>
                  <a:moveTo>
                    <a:pt x="6843122" y="1077276"/>
                  </a:moveTo>
                  <a:cubicBezTo>
                    <a:pt x="6794715" y="1077276"/>
                    <a:pt x="6752310" y="1074617"/>
                    <a:pt x="6714404" y="1069963"/>
                  </a:cubicBezTo>
                  <a:lnTo>
                    <a:pt x="6690425" y="1065418"/>
                  </a:lnTo>
                  <a:lnTo>
                    <a:pt x="6798967" y="1070144"/>
                  </a:lnTo>
                  <a:cubicBezTo>
                    <a:pt x="6852844" y="1071047"/>
                    <a:pt x="6914219" y="1070641"/>
                    <a:pt x="6985754" y="1068466"/>
                  </a:cubicBezTo>
                  <a:lnTo>
                    <a:pt x="7084212" y="1063580"/>
                  </a:lnTo>
                  <a:lnTo>
                    <a:pt x="7073690" y="1065322"/>
                  </a:lnTo>
                  <a:cubicBezTo>
                    <a:pt x="7012792" y="1072494"/>
                    <a:pt x="6939937" y="1077276"/>
                    <a:pt x="6843122" y="1077276"/>
                  </a:cubicBezTo>
                  <a:close/>
                  <a:moveTo>
                    <a:pt x="2788674" y="1077276"/>
                  </a:moveTo>
                  <a:cubicBezTo>
                    <a:pt x="2740267" y="1077276"/>
                    <a:pt x="2697862" y="1074617"/>
                    <a:pt x="2659956" y="1069963"/>
                  </a:cubicBezTo>
                  <a:lnTo>
                    <a:pt x="2635977" y="1065418"/>
                  </a:lnTo>
                  <a:lnTo>
                    <a:pt x="2744521" y="1070144"/>
                  </a:lnTo>
                  <a:cubicBezTo>
                    <a:pt x="2798398" y="1071047"/>
                    <a:pt x="2859773" y="1070641"/>
                    <a:pt x="2931308" y="1068466"/>
                  </a:cubicBezTo>
                  <a:lnTo>
                    <a:pt x="3029764" y="1063580"/>
                  </a:lnTo>
                  <a:lnTo>
                    <a:pt x="3019242" y="1065322"/>
                  </a:lnTo>
                  <a:cubicBezTo>
                    <a:pt x="2958345" y="1072494"/>
                    <a:pt x="2885489" y="1077276"/>
                    <a:pt x="2788674" y="1077276"/>
                  </a:cubicBezTo>
                  <a:close/>
                  <a:moveTo>
                    <a:pt x="6611707" y="1081932"/>
                  </a:moveTo>
                  <a:lnTo>
                    <a:pt x="6612393" y="1081262"/>
                  </a:lnTo>
                  <a:lnTo>
                    <a:pt x="6613100" y="1080781"/>
                  </a:lnTo>
                  <a:close/>
                  <a:moveTo>
                    <a:pt x="10666153" y="1081934"/>
                  </a:moveTo>
                  <a:lnTo>
                    <a:pt x="10666841" y="1081262"/>
                  </a:lnTo>
                  <a:lnTo>
                    <a:pt x="10667550" y="1080779"/>
                  </a:lnTo>
                  <a:close/>
                  <a:moveTo>
                    <a:pt x="2557258" y="1081935"/>
                  </a:moveTo>
                  <a:lnTo>
                    <a:pt x="2557946" y="1081262"/>
                  </a:lnTo>
                  <a:lnTo>
                    <a:pt x="2558657" y="1080779"/>
                  </a:lnTo>
                  <a:close/>
                  <a:moveTo>
                    <a:pt x="8645502" y="1089137"/>
                  </a:moveTo>
                  <a:cubicBezTo>
                    <a:pt x="8562864" y="1091417"/>
                    <a:pt x="8466700" y="1089261"/>
                    <a:pt x="8345376" y="1079460"/>
                  </a:cubicBezTo>
                  <a:lnTo>
                    <a:pt x="8170440" y="1060917"/>
                  </a:lnTo>
                  <a:lnTo>
                    <a:pt x="8175299" y="1060783"/>
                  </a:lnTo>
                  <a:lnTo>
                    <a:pt x="8417964" y="1067878"/>
                  </a:lnTo>
                  <a:cubicBezTo>
                    <a:pt x="8581146" y="1070333"/>
                    <a:pt x="8717800" y="1068473"/>
                    <a:pt x="8837700" y="1065276"/>
                  </a:cubicBezTo>
                  <a:lnTo>
                    <a:pt x="8957890" y="1061278"/>
                  </a:lnTo>
                  <a:lnTo>
                    <a:pt x="8864478" y="1072204"/>
                  </a:lnTo>
                  <a:cubicBezTo>
                    <a:pt x="8797254" y="1080143"/>
                    <a:pt x="8728141" y="1086858"/>
                    <a:pt x="8645502" y="1089137"/>
                  </a:cubicBezTo>
                  <a:close/>
                  <a:moveTo>
                    <a:pt x="4591055" y="1089137"/>
                  </a:moveTo>
                  <a:cubicBezTo>
                    <a:pt x="4508417" y="1091417"/>
                    <a:pt x="4412253" y="1089261"/>
                    <a:pt x="4290929" y="1079460"/>
                  </a:cubicBezTo>
                  <a:lnTo>
                    <a:pt x="4115992" y="1060917"/>
                  </a:lnTo>
                  <a:lnTo>
                    <a:pt x="4120851" y="1060783"/>
                  </a:lnTo>
                  <a:lnTo>
                    <a:pt x="4363518" y="1067878"/>
                  </a:lnTo>
                  <a:cubicBezTo>
                    <a:pt x="4526699" y="1070333"/>
                    <a:pt x="4663354" y="1068473"/>
                    <a:pt x="4783253" y="1065276"/>
                  </a:cubicBezTo>
                  <a:lnTo>
                    <a:pt x="4903442" y="1061278"/>
                  </a:lnTo>
                  <a:lnTo>
                    <a:pt x="4810031" y="1072204"/>
                  </a:lnTo>
                  <a:cubicBezTo>
                    <a:pt x="4742807" y="1080143"/>
                    <a:pt x="4673694" y="1086858"/>
                    <a:pt x="4591055" y="1089137"/>
                  </a:cubicBezTo>
                  <a:close/>
                  <a:moveTo>
                    <a:pt x="421989" y="1089372"/>
                  </a:moveTo>
                  <a:cubicBezTo>
                    <a:pt x="366921" y="1088165"/>
                    <a:pt x="305809" y="1085061"/>
                    <a:pt x="236481" y="1079460"/>
                  </a:cubicBezTo>
                  <a:lnTo>
                    <a:pt x="61553" y="1060917"/>
                  </a:lnTo>
                  <a:lnTo>
                    <a:pt x="66398" y="1060783"/>
                  </a:lnTo>
                  <a:lnTo>
                    <a:pt x="309069" y="1067878"/>
                  </a:lnTo>
                  <a:cubicBezTo>
                    <a:pt x="402316" y="1069281"/>
                    <a:pt x="486901" y="1069275"/>
                    <a:pt x="564647" y="1068415"/>
                  </a:cubicBezTo>
                  <a:lnTo>
                    <a:pt x="850027" y="1060585"/>
                  </a:lnTo>
                  <a:lnTo>
                    <a:pt x="850692" y="1060611"/>
                  </a:lnTo>
                  <a:lnTo>
                    <a:pt x="697228" y="1078634"/>
                  </a:lnTo>
                  <a:cubicBezTo>
                    <a:pt x="618081" y="1086609"/>
                    <a:pt x="532124" y="1091785"/>
                    <a:pt x="421989" y="1089372"/>
                  </a:cubicBezTo>
                  <a:close/>
                  <a:moveTo>
                    <a:pt x="10897491" y="1089985"/>
                  </a:moveTo>
                  <a:cubicBezTo>
                    <a:pt x="10849084" y="1089985"/>
                    <a:pt x="10806681" y="1085553"/>
                    <a:pt x="10768779" y="1077797"/>
                  </a:cubicBezTo>
                  <a:lnTo>
                    <a:pt x="10741633" y="1069221"/>
                  </a:lnTo>
                  <a:lnTo>
                    <a:pt x="10768428" y="1074282"/>
                  </a:lnTo>
                  <a:cubicBezTo>
                    <a:pt x="10806456" y="1078934"/>
                    <a:pt x="10849003" y="1081592"/>
                    <a:pt x="10897570" y="1081592"/>
                  </a:cubicBezTo>
                  <a:lnTo>
                    <a:pt x="11129718" y="1069533"/>
                  </a:lnTo>
                  <a:lnTo>
                    <a:pt x="11128036" y="1069999"/>
                  </a:lnTo>
                  <a:cubicBezTo>
                    <a:pt x="11067151" y="1081991"/>
                    <a:pt x="10994306" y="1089985"/>
                    <a:pt x="10897491" y="1089985"/>
                  </a:cubicBezTo>
                  <a:close/>
                  <a:moveTo>
                    <a:pt x="6843043" y="1089985"/>
                  </a:moveTo>
                  <a:cubicBezTo>
                    <a:pt x="6794636" y="1089985"/>
                    <a:pt x="6752233" y="1085553"/>
                    <a:pt x="6714331" y="1077797"/>
                  </a:cubicBezTo>
                  <a:lnTo>
                    <a:pt x="6687187" y="1069222"/>
                  </a:lnTo>
                  <a:lnTo>
                    <a:pt x="6713981" y="1074282"/>
                  </a:lnTo>
                  <a:cubicBezTo>
                    <a:pt x="6752009" y="1078934"/>
                    <a:pt x="6794555" y="1081592"/>
                    <a:pt x="6843122" y="1081592"/>
                  </a:cubicBezTo>
                  <a:lnTo>
                    <a:pt x="7075270" y="1069533"/>
                  </a:lnTo>
                  <a:lnTo>
                    <a:pt x="7073589" y="1069999"/>
                  </a:lnTo>
                  <a:cubicBezTo>
                    <a:pt x="7012704" y="1081991"/>
                    <a:pt x="6939858" y="1089985"/>
                    <a:pt x="6843043" y="1089985"/>
                  </a:cubicBezTo>
                  <a:close/>
                  <a:moveTo>
                    <a:pt x="2788596" y="1089985"/>
                  </a:moveTo>
                  <a:cubicBezTo>
                    <a:pt x="2740188" y="1089985"/>
                    <a:pt x="2697786" y="1085553"/>
                    <a:pt x="2659884" y="1077797"/>
                  </a:cubicBezTo>
                  <a:lnTo>
                    <a:pt x="2632739" y="1069221"/>
                  </a:lnTo>
                  <a:lnTo>
                    <a:pt x="2659533" y="1074282"/>
                  </a:lnTo>
                  <a:cubicBezTo>
                    <a:pt x="2697561" y="1078934"/>
                    <a:pt x="2740107" y="1081592"/>
                    <a:pt x="2788674" y="1081592"/>
                  </a:cubicBezTo>
                  <a:lnTo>
                    <a:pt x="3020822" y="1069533"/>
                  </a:lnTo>
                  <a:lnTo>
                    <a:pt x="3019141" y="1069999"/>
                  </a:lnTo>
                  <a:cubicBezTo>
                    <a:pt x="2958256" y="1081991"/>
                    <a:pt x="2885410" y="1089985"/>
                    <a:pt x="2788596" y="1089985"/>
                  </a:cubicBezTo>
                  <a:close/>
                  <a:moveTo>
                    <a:pt x="9320184" y="1093245"/>
                  </a:moveTo>
                  <a:cubicBezTo>
                    <a:pt x="9255534" y="1093970"/>
                    <a:pt x="9180506" y="1088126"/>
                    <a:pt x="9091995" y="1073678"/>
                  </a:cubicBezTo>
                  <a:lnTo>
                    <a:pt x="9065681" y="1068465"/>
                  </a:lnTo>
                  <a:lnTo>
                    <a:pt x="9072114" y="1069217"/>
                  </a:lnTo>
                  <a:cubicBezTo>
                    <a:pt x="9147193" y="1076397"/>
                    <a:pt x="9232018" y="1081592"/>
                    <a:pt x="9338224" y="1081592"/>
                  </a:cubicBezTo>
                  <a:cubicBezTo>
                    <a:pt x="9386801" y="1081592"/>
                    <a:pt x="9429376" y="1078934"/>
                    <a:pt x="9467447" y="1074282"/>
                  </a:cubicBezTo>
                  <a:lnTo>
                    <a:pt x="9506368" y="1066943"/>
                  </a:lnTo>
                  <a:lnTo>
                    <a:pt x="9486109" y="1073406"/>
                  </a:lnTo>
                  <a:cubicBezTo>
                    <a:pt x="9439108" y="1085228"/>
                    <a:pt x="9384834" y="1092520"/>
                    <a:pt x="9320184" y="1093245"/>
                  </a:cubicBezTo>
                  <a:close/>
                  <a:moveTo>
                    <a:pt x="5265736" y="1093245"/>
                  </a:moveTo>
                  <a:cubicBezTo>
                    <a:pt x="5201087" y="1093970"/>
                    <a:pt x="5126059" y="1088126"/>
                    <a:pt x="5037547" y="1073678"/>
                  </a:cubicBezTo>
                  <a:lnTo>
                    <a:pt x="5011232" y="1068465"/>
                  </a:lnTo>
                  <a:lnTo>
                    <a:pt x="5017667" y="1069217"/>
                  </a:lnTo>
                  <a:cubicBezTo>
                    <a:pt x="5092746" y="1076397"/>
                    <a:pt x="5177571" y="1081592"/>
                    <a:pt x="5283776" y="1081592"/>
                  </a:cubicBezTo>
                  <a:cubicBezTo>
                    <a:pt x="5332354" y="1081592"/>
                    <a:pt x="5374928" y="1078934"/>
                    <a:pt x="5412999" y="1074282"/>
                  </a:cubicBezTo>
                  <a:lnTo>
                    <a:pt x="5451921" y="1066943"/>
                  </a:lnTo>
                  <a:lnTo>
                    <a:pt x="5431662" y="1073406"/>
                  </a:lnTo>
                  <a:cubicBezTo>
                    <a:pt x="5384660" y="1085228"/>
                    <a:pt x="5330387" y="1092520"/>
                    <a:pt x="5265736" y="1093245"/>
                  </a:cubicBezTo>
                  <a:close/>
                  <a:moveTo>
                    <a:pt x="1211289" y="1093245"/>
                  </a:moveTo>
                  <a:cubicBezTo>
                    <a:pt x="1146638" y="1093970"/>
                    <a:pt x="1071610" y="1088126"/>
                    <a:pt x="983099" y="1073678"/>
                  </a:cubicBezTo>
                  <a:lnTo>
                    <a:pt x="953655" y="1067844"/>
                  </a:lnTo>
                  <a:lnTo>
                    <a:pt x="1066035" y="1077102"/>
                  </a:lnTo>
                  <a:cubicBezTo>
                    <a:pt x="1114932" y="1079896"/>
                    <a:pt x="1168639" y="1081592"/>
                    <a:pt x="1229328" y="1081592"/>
                  </a:cubicBezTo>
                  <a:cubicBezTo>
                    <a:pt x="1277905" y="1081592"/>
                    <a:pt x="1320480" y="1078934"/>
                    <a:pt x="1358551" y="1074282"/>
                  </a:cubicBezTo>
                  <a:lnTo>
                    <a:pt x="1397474" y="1066942"/>
                  </a:lnTo>
                  <a:lnTo>
                    <a:pt x="1377214" y="1073406"/>
                  </a:lnTo>
                  <a:cubicBezTo>
                    <a:pt x="1330212" y="1085228"/>
                    <a:pt x="1275939" y="1092520"/>
                    <a:pt x="1211289" y="1093245"/>
                  </a:cubicBezTo>
                  <a:close/>
                  <a:moveTo>
                    <a:pt x="10897332" y="1102617"/>
                  </a:moveTo>
                  <a:cubicBezTo>
                    <a:pt x="10848925" y="1102617"/>
                    <a:pt x="10806539" y="1096413"/>
                    <a:pt x="10768666" y="1085555"/>
                  </a:cubicBezTo>
                  <a:lnTo>
                    <a:pt x="10742464" y="1073953"/>
                  </a:lnTo>
                  <a:lnTo>
                    <a:pt x="10768383" y="1082114"/>
                  </a:lnTo>
                  <a:cubicBezTo>
                    <a:pt x="10806422" y="1089870"/>
                    <a:pt x="10848983" y="1094302"/>
                    <a:pt x="10897570" y="1094302"/>
                  </a:cubicBezTo>
                  <a:cubicBezTo>
                    <a:pt x="10994784" y="1094302"/>
                    <a:pt x="11067885" y="1086333"/>
                    <a:pt x="11128915" y="1074369"/>
                  </a:cubicBezTo>
                  <a:lnTo>
                    <a:pt x="11129460" y="1074219"/>
                  </a:lnTo>
                  <a:lnTo>
                    <a:pt x="11127978" y="1074724"/>
                  </a:lnTo>
                  <a:cubicBezTo>
                    <a:pt x="11067037" y="1091460"/>
                    <a:pt x="10994146" y="1102617"/>
                    <a:pt x="10897332" y="1102617"/>
                  </a:cubicBezTo>
                  <a:close/>
                  <a:moveTo>
                    <a:pt x="9337984" y="1102617"/>
                  </a:moveTo>
                  <a:cubicBezTo>
                    <a:pt x="9240690" y="1102617"/>
                    <a:pt x="9167379" y="1094663"/>
                    <a:pt x="9106391" y="1082871"/>
                  </a:cubicBezTo>
                  <a:lnTo>
                    <a:pt x="9072116" y="1073572"/>
                  </a:lnTo>
                  <a:lnTo>
                    <a:pt x="9107071" y="1080337"/>
                  </a:lnTo>
                  <a:cubicBezTo>
                    <a:pt x="9168039" y="1088716"/>
                    <a:pt x="9241070" y="1094302"/>
                    <a:pt x="9338224" y="1094302"/>
                  </a:cubicBezTo>
                  <a:cubicBezTo>
                    <a:pt x="9386801" y="1094302"/>
                    <a:pt x="9429376" y="1089870"/>
                    <a:pt x="9467447" y="1082114"/>
                  </a:cubicBezTo>
                  <a:lnTo>
                    <a:pt x="9492104" y="1074362"/>
                  </a:lnTo>
                  <a:lnTo>
                    <a:pt x="9466778" y="1085555"/>
                  </a:lnTo>
                  <a:cubicBezTo>
                    <a:pt x="9428850" y="1096413"/>
                    <a:pt x="9386421" y="1102617"/>
                    <a:pt x="9337984" y="1102617"/>
                  </a:cubicBezTo>
                  <a:close/>
                  <a:moveTo>
                    <a:pt x="6842884" y="1102617"/>
                  </a:moveTo>
                  <a:cubicBezTo>
                    <a:pt x="6794477" y="1102617"/>
                    <a:pt x="6752092" y="1096413"/>
                    <a:pt x="6714218" y="1085555"/>
                  </a:cubicBezTo>
                  <a:lnTo>
                    <a:pt x="6688013" y="1073952"/>
                  </a:lnTo>
                  <a:lnTo>
                    <a:pt x="6713936" y="1082114"/>
                  </a:lnTo>
                  <a:cubicBezTo>
                    <a:pt x="6751975" y="1089870"/>
                    <a:pt x="6794536" y="1094302"/>
                    <a:pt x="6843123" y="1094302"/>
                  </a:cubicBezTo>
                  <a:cubicBezTo>
                    <a:pt x="6940337" y="1094302"/>
                    <a:pt x="7013438" y="1086333"/>
                    <a:pt x="7074468" y="1074369"/>
                  </a:cubicBezTo>
                  <a:lnTo>
                    <a:pt x="7075011" y="1074219"/>
                  </a:lnTo>
                  <a:lnTo>
                    <a:pt x="7073530" y="1074724"/>
                  </a:lnTo>
                  <a:cubicBezTo>
                    <a:pt x="7012589" y="1091460"/>
                    <a:pt x="6939698" y="1102617"/>
                    <a:pt x="6842884" y="1102617"/>
                  </a:cubicBezTo>
                  <a:close/>
                  <a:moveTo>
                    <a:pt x="5283537" y="1102617"/>
                  </a:moveTo>
                  <a:cubicBezTo>
                    <a:pt x="5186243" y="1102617"/>
                    <a:pt x="5112932" y="1094663"/>
                    <a:pt x="5051945" y="1082871"/>
                  </a:cubicBezTo>
                  <a:lnTo>
                    <a:pt x="5017667" y="1073572"/>
                  </a:lnTo>
                  <a:lnTo>
                    <a:pt x="5052624" y="1080337"/>
                  </a:lnTo>
                  <a:cubicBezTo>
                    <a:pt x="5113592" y="1088716"/>
                    <a:pt x="5186623" y="1094302"/>
                    <a:pt x="5283778" y="1094302"/>
                  </a:cubicBezTo>
                  <a:cubicBezTo>
                    <a:pt x="5332355" y="1094302"/>
                    <a:pt x="5374929" y="1089870"/>
                    <a:pt x="5413001" y="1082114"/>
                  </a:cubicBezTo>
                  <a:lnTo>
                    <a:pt x="5437658" y="1074362"/>
                  </a:lnTo>
                  <a:lnTo>
                    <a:pt x="5412331" y="1085555"/>
                  </a:lnTo>
                  <a:cubicBezTo>
                    <a:pt x="5374403" y="1096413"/>
                    <a:pt x="5331975" y="1102617"/>
                    <a:pt x="5283537" y="1102617"/>
                  </a:cubicBezTo>
                  <a:close/>
                  <a:moveTo>
                    <a:pt x="2788436" y="1102617"/>
                  </a:moveTo>
                  <a:cubicBezTo>
                    <a:pt x="2740029" y="1102617"/>
                    <a:pt x="2697644" y="1096413"/>
                    <a:pt x="2659771" y="1085555"/>
                  </a:cubicBezTo>
                  <a:lnTo>
                    <a:pt x="2633566" y="1073953"/>
                  </a:lnTo>
                  <a:lnTo>
                    <a:pt x="2659488" y="1082114"/>
                  </a:lnTo>
                  <a:cubicBezTo>
                    <a:pt x="2697527" y="1089870"/>
                    <a:pt x="2740088" y="1094302"/>
                    <a:pt x="2788676" y="1094302"/>
                  </a:cubicBezTo>
                  <a:cubicBezTo>
                    <a:pt x="2885890" y="1094302"/>
                    <a:pt x="2958990" y="1086333"/>
                    <a:pt x="3020020" y="1074369"/>
                  </a:cubicBezTo>
                  <a:lnTo>
                    <a:pt x="3020567" y="1074219"/>
                  </a:lnTo>
                  <a:lnTo>
                    <a:pt x="3019083" y="1074724"/>
                  </a:lnTo>
                  <a:cubicBezTo>
                    <a:pt x="2958142" y="1091460"/>
                    <a:pt x="2885251" y="1102617"/>
                    <a:pt x="2788436" y="1102617"/>
                  </a:cubicBezTo>
                  <a:close/>
                  <a:moveTo>
                    <a:pt x="1229089" y="1102617"/>
                  </a:moveTo>
                  <a:cubicBezTo>
                    <a:pt x="1131795" y="1102617"/>
                    <a:pt x="1058485" y="1094663"/>
                    <a:pt x="997496" y="1082871"/>
                  </a:cubicBezTo>
                  <a:lnTo>
                    <a:pt x="963220" y="1073572"/>
                  </a:lnTo>
                  <a:lnTo>
                    <a:pt x="998176" y="1080337"/>
                  </a:lnTo>
                  <a:cubicBezTo>
                    <a:pt x="1059144" y="1088716"/>
                    <a:pt x="1132175" y="1094302"/>
                    <a:pt x="1229329" y="1094302"/>
                  </a:cubicBezTo>
                  <a:cubicBezTo>
                    <a:pt x="1277906" y="1094302"/>
                    <a:pt x="1320482" y="1089870"/>
                    <a:pt x="1358552" y="1082114"/>
                  </a:cubicBezTo>
                  <a:lnTo>
                    <a:pt x="1383209" y="1074362"/>
                  </a:lnTo>
                  <a:lnTo>
                    <a:pt x="1357883" y="1085555"/>
                  </a:lnTo>
                  <a:cubicBezTo>
                    <a:pt x="1319956" y="1096413"/>
                    <a:pt x="1277527" y="1102617"/>
                    <a:pt x="1229089" y="1102617"/>
                  </a:cubicBezTo>
                  <a:close/>
                  <a:moveTo>
                    <a:pt x="10118577" y="1104936"/>
                  </a:moveTo>
                  <a:cubicBezTo>
                    <a:pt x="9973055" y="1104936"/>
                    <a:pt x="9881587" y="1096954"/>
                    <a:pt x="9803603" y="1086976"/>
                  </a:cubicBezTo>
                  <a:lnTo>
                    <a:pt x="9581457" y="1058568"/>
                  </a:lnTo>
                  <a:lnTo>
                    <a:pt x="9803603" y="1030160"/>
                  </a:lnTo>
                  <a:cubicBezTo>
                    <a:pt x="9881587" y="1020182"/>
                    <a:pt x="9973055" y="1012200"/>
                    <a:pt x="10118577" y="1012200"/>
                  </a:cubicBezTo>
                  <a:cubicBezTo>
                    <a:pt x="10357416" y="1012200"/>
                    <a:pt x="10460726" y="1035545"/>
                    <a:pt x="10598843" y="1052713"/>
                  </a:cubicBezTo>
                  <a:lnTo>
                    <a:pt x="10657495" y="1058568"/>
                  </a:lnTo>
                  <a:lnTo>
                    <a:pt x="10598843" y="1064423"/>
                  </a:lnTo>
                  <a:cubicBezTo>
                    <a:pt x="10460726" y="1081591"/>
                    <a:pt x="10357416" y="1104936"/>
                    <a:pt x="10118577" y="1104936"/>
                  </a:cubicBezTo>
                  <a:close/>
                  <a:moveTo>
                    <a:pt x="6064131" y="1104936"/>
                  </a:moveTo>
                  <a:cubicBezTo>
                    <a:pt x="5918609" y="1104936"/>
                    <a:pt x="5827141" y="1096954"/>
                    <a:pt x="5749157" y="1086976"/>
                  </a:cubicBezTo>
                  <a:lnTo>
                    <a:pt x="5527011" y="1058568"/>
                  </a:lnTo>
                  <a:lnTo>
                    <a:pt x="5749157" y="1030160"/>
                  </a:lnTo>
                  <a:cubicBezTo>
                    <a:pt x="5827141" y="1020182"/>
                    <a:pt x="5918609" y="1012200"/>
                    <a:pt x="6064131" y="1012200"/>
                  </a:cubicBezTo>
                  <a:cubicBezTo>
                    <a:pt x="6302969" y="1012200"/>
                    <a:pt x="6406279" y="1035545"/>
                    <a:pt x="6544395" y="1052713"/>
                  </a:cubicBezTo>
                  <a:lnTo>
                    <a:pt x="6603048" y="1058568"/>
                  </a:lnTo>
                  <a:lnTo>
                    <a:pt x="6544395" y="1064423"/>
                  </a:lnTo>
                  <a:cubicBezTo>
                    <a:pt x="6406279" y="1081591"/>
                    <a:pt x="6302969" y="1104936"/>
                    <a:pt x="6064131" y="1104936"/>
                  </a:cubicBezTo>
                  <a:close/>
                  <a:moveTo>
                    <a:pt x="2009684" y="1104936"/>
                  </a:moveTo>
                  <a:cubicBezTo>
                    <a:pt x="1864162" y="1104936"/>
                    <a:pt x="1772694" y="1096954"/>
                    <a:pt x="1694710" y="1086976"/>
                  </a:cubicBezTo>
                  <a:lnTo>
                    <a:pt x="1472563" y="1058568"/>
                  </a:lnTo>
                  <a:lnTo>
                    <a:pt x="1694710" y="1030160"/>
                  </a:lnTo>
                  <a:cubicBezTo>
                    <a:pt x="1772694" y="1020182"/>
                    <a:pt x="1864162" y="1012200"/>
                    <a:pt x="2009684" y="1012200"/>
                  </a:cubicBezTo>
                  <a:cubicBezTo>
                    <a:pt x="2248523" y="1012200"/>
                    <a:pt x="2351832" y="1035545"/>
                    <a:pt x="2489949" y="1052713"/>
                  </a:cubicBezTo>
                  <a:lnTo>
                    <a:pt x="2548602" y="1058568"/>
                  </a:lnTo>
                  <a:lnTo>
                    <a:pt x="2489949" y="1064423"/>
                  </a:lnTo>
                  <a:cubicBezTo>
                    <a:pt x="2351833" y="1081591"/>
                    <a:pt x="2248522" y="1104936"/>
                    <a:pt x="2009684" y="1104936"/>
                  </a:cubicBezTo>
                  <a:close/>
                  <a:moveTo>
                    <a:pt x="11736758" y="1111945"/>
                  </a:moveTo>
                  <a:cubicBezTo>
                    <a:pt x="11609286" y="1115671"/>
                    <a:pt x="11458931" y="1107384"/>
                    <a:pt x="11287866" y="1073837"/>
                  </a:cubicBezTo>
                  <a:lnTo>
                    <a:pt x="11216007" y="1061905"/>
                  </a:lnTo>
                  <a:lnTo>
                    <a:pt x="11583755" y="1077252"/>
                  </a:lnTo>
                  <a:cubicBezTo>
                    <a:pt x="11722604" y="1079698"/>
                    <a:pt x="11879987" y="1077554"/>
                    <a:pt x="12067980" y="1065282"/>
                  </a:cubicBezTo>
                  <a:lnTo>
                    <a:pt x="12139049" y="1060995"/>
                  </a:lnTo>
                  <a:lnTo>
                    <a:pt x="12048347" y="1077985"/>
                  </a:lnTo>
                  <a:cubicBezTo>
                    <a:pt x="11968818" y="1092483"/>
                    <a:pt x="11864230" y="1108219"/>
                    <a:pt x="11736758" y="1111945"/>
                  </a:cubicBezTo>
                  <a:close/>
                  <a:moveTo>
                    <a:pt x="7682311" y="1111945"/>
                  </a:moveTo>
                  <a:cubicBezTo>
                    <a:pt x="7554839" y="1115671"/>
                    <a:pt x="7404483" y="1107384"/>
                    <a:pt x="7233418" y="1073837"/>
                  </a:cubicBezTo>
                  <a:lnTo>
                    <a:pt x="7161559" y="1061905"/>
                  </a:lnTo>
                  <a:lnTo>
                    <a:pt x="7529308" y="1077252"/>
                  </a:lnTo>
                  <a:cubicBezTo>
                    <a:pt x="7668156" y="1079698"/>
                    <a:pt x="7825540" y="1077554"/>
                    <a:pt x="8013532" y="1065282"/>
                  </a:cubicBezTo>
                  <a:lnTo>
                    <a:pt x="8084609" y="1060993"/>
                  </a:lnTo>
                  <a:lnTo>
                    <a:pt x="7993899" y="1077986"/>
                  </a:lnTo>
                  <a:cubicBezTo>
                    <a:pt x="7914371" y="1092483"/>
                    <a:pt x="7809783" y="1108219"/>
                    <a:pt x="7682311" y="1111945"/>
                  </a:cubicBezTo>
                  <a:close/>
                  <a:moveTo>
                    <a:pt x="3627863" y="1111945"/>
                  </a:moveTo>
                  <a:cubicBezTo>
                    <a:pt x="3500391" y="1115671"/>
                    <a:pt x="3350035" y="1107384"/>
                    <a:pt x="3178970" y="1073837"/>
                  </a:cubicBezTo>
                  <a:lnTo>
                    <a:pt x="3107111" y="1061904"/>
                  </a:lnTo>
                  <a:lnTo>
                    <a:pt x="3474862" y="1077252"/>
                  </a:lnTo>
                  <a:cubicBezTo>
                    <a:pt x="3613710" y="1079698"/>
                    <a:pt x="3771094" y="1077554"/>
                    <a:pt x="3959087" y="1065282"/>
                  </a:cubicBezTo>
                  <a:lnTo>
                    <a:pt x="4030158" y="1060994"/>
                  </a:lnTo>
                  <a:lnTo>
                    <a:pt x="3939451" y="1077986"/>
                  </a:lnTo>
                  <a:cubicBezTo>
                    <a:pt x="3859923" y="1092483"/>
                    <a:pt x="3755335" y="1108219"/>
                    <a:pt x="3627863" y="1111945"/>
                  </a:cubicBezTo>
                  <a:close/>
                  <a:moveTo>
                    <a:pt x="8558431" y="1112214"/>
                  </a:moveTo>
                  <a:cubicBezTo>
                    <a:pt x="8442509" y="1112214"/>
                    <a:pt x="8361025" y="1104219"/>
                    <a:pt x="8293300" y="1093017"/>
                  </a:cubicBezTo>
                  <a:lnTo>
                    <a:pt x="8162516" y="1065477"/>
                  </a:lnTo>
                  <a:lnTo>
                    <a:pt x="8295468" y="1082192"/>
                  </a:lnTo>
                  <a:cubicBezTo>
                    <a:pt x="8362643" y="1088847"/>
                    <a:pt x="8442748" y="1093504"/>
                    <a:pt x="8558430" y="1093504"/>
                  </a:cubicBezTo>
                  <a:cubicBezTo>
                    <a:pt x="8688983" y="1094895"/>
                    <a:pt x="8819438" y="1085909"/>
                    <a:pt x="8948566" y="1066642"/>
                  </a:cubicBezTo>
                  <a:lnTo>
                    <a:pt x="8959690" y="1065319"/>
                  </a:lnTo>
                  <a:lnTo>
                    <a:pt x="8948297" y="1067524"/>
                  </a:lnTo>
                  <a:cubicBezTo>
                    <a:pt x="8850493" y="1089869"/>
                    <a:pt x="8752699" y="1112214"/>
                    <a:pt x="8558431" y="1112214"/>
                  </a:cubicBezTo>
                  <a:close/>
                  <a:moveTo>
                    <a:pt x="4503984" y="1112214"/>
                  </a:moveTo>
                  <a:cubicBezTo>
                    <a:pt x="4388063" y="1112214"/>
                    <a:pt x="4306577" y="1104219"/>
                    <a:pt x="4238852" y="1093017"/>
                  </a:cubicBezTo>
                  <a:lnTo>
                    <a:pt x="4108068" y="1065477"/>
                  </a:lnTo>
                  <a:lnTo>
                    <a:pt x="4241021" y="1082192"/>
                  </a:lnTo>
                  <a:cubicBezTo>
                    <a:pt x="4308195" y="1088847"/>
                    <a:pt x="4388301" y="1093504"/>
                    <a:pt x="4503982" y="1093504"/>
                  </a:cubicBezTo>
                  <a:cubicBezTo>
                    <a:pt x="4634535" y="1094895"/>
                    <a:pt x="4764990" y="1085909"/>
                    <a:pt x="4894119" y="1066642"/>
                  </a:cubicBezTo>
                  <a:lnTo>
                    <a:pt x="4905245" y="1065319"/>
                  </a:lnTo>
                  <a:lnTo>
                    <a:pt x="4893852" y="1067524"/>
                  </a:lnTo>
                  <a:cubicBezTo>
                    <a:pt x="4796046" y="1089869"/>
                    <a:pt x="4698252" y="1112214"/>
                    <a:pt x="4503984" y="1112214"/>
                  </a:cubicBezTo>
                  <a:close/>
                  <a:moveTo>
                    <a:pt x="449535" y="1112214"/>
                  </a:moveTo>
                  <a:cubicBezTo>
                    <a:pt x="333614" y="1112214"/>
                    <a:pt x="252129" y="1104219"/>
                    <a:pt x="184405" y="1093016"/>
                  </a:cubicBezTo>
                  <a:lnTo>
                    <a:pt x="53627" y="1065478"/>
                  </a:lnTo>
                  <a:lnTo>
                    <a:pt x="186573" y="1082191"/>
                  </a:lnTo>
                  <a:cubicBezTo>
                    <a:pt x="253747" y="1088847"/>
                    <a:pt x="333853" y="1093504"/>
                    <a:pt x="449535" y="1093504"/>
                  </a:cubicBezTo>
                  <a:cubicBezTo>
                    <a:pt x="580087" y="1094895"/>
                    <a:pt x="710542" y="1085909"/>
                    <a:pt x="839671" y="1066642"/>
                  </a:cubicBezTo>
                  <a:lnTo>
                    <a:pt x="850795" y="1065319"/>
                  </a:lnTo>
                  <a:lnTo>
                    <a:pt x="839402" y="1067524"/>
                  </a:lnTo>
                  <a:cubicBezTo>
                    <a:pt x="741598" y="1089869"/>
                    <a:pt x="643804" y="1112214"/>
                    <a:pt x="449535" y="1112214"/>
                  </a:cubicBezTo>
                  <a:close/>
                  <a:moveTo>
                    <a:pt x="10897171" y="1115645"/>
                  </a:moveTo>
                  <a:cubicBezTo>
                    <a:pt x="10824560" y="1115645"/>
                    <a:pt x="10765482" y="1097697"/>
                    <a:pt x="10714848" y="1068531"/>
                  </a:cubicBezTo>
                  <a:lnTo>
                    <a:pt x="10707547" y="1063564"/>
                  </a:lnTo>
                  <a:lnTo>
                    <a:pt x="10708670" y="1063676"/>
                  </a:lnTo>
                  <a:lnTo>
                    <a:pt x="10768177" y="1089875"/>
                  </a:lnTo>
                  <a:cubicBezTo>
                    <a:pt x="10806265" y="1100731"/>
                    <a:pt x="10848894" y="1106934"/>
                    <a:pt x="10897571" y="1106934"/>
                  </a:cubicBezTo>
                  <a:cubicBezTo>
                    <a:pt x="10994666" y="1106934"/>
                    <a:pt x="11067751" y="1095777"/>
                    <a:pt x="11128809" y="1079041"/>
                  </a:cubicBezTo>
                  <a:lnTo>
                    <a:pt x="11131380" y="1078166"/>
                  </a:lnTo>
                  <a:lnTo>
                    <a:pt x="11127694" y="1079782"/>
                  </a:lnTo>
                  <a:cubicBezTo>
                    <a:pt x="11066822" y="1101300"/>
                    <a:pt x="10993986" y="1115645"/>
                    <a:pt x="10897171" y="1115645"/>
                  </a:cubicBezTo>
                  <a:close/>
                  <a:moveTo>
                    <a:pt x="9337825" y="1115645"/>
                  </a:moveTo>
                  <a:cubicBezTo>
                    <a:pt x="9240571" y="1115645"/>
                    <a:pt x="9167300" y="1105472"/>
                    <a:pt x="9106341" y="1090342"/>
                  </a:cubicBezTo>
                  <a:lnTo>
                    <a:pt x="9068214" y="1077027"/>
                  </a:lnTo>
                  <a:lnTo>
                    <a:pt x="9106465" y="1087385"/>
                  </a:lnTo>
                  <a:cubicBezTo>
                    <a:pt x="9167530" y="1099115"/>
                    <a:pt x="9240750" y="1106934"/>
                    <a:pt x="9338224" y="1106934"/>
                  </a:cubicBezTo>
                  <a:cubicBezTo>
                    <a:pt x="9386961" y="1106934"/>
                    <a:pt x="9429656" y="1100731"/>
                    <a:pt x="9467814" y="1089875"/>
                  </a:cubicBezTo>
                  <a:lnTo>
                    <a:pt x="9526692" y="1064009"/>
                  </a:lnTo>
                  <a:lnTo>
                    <a:pt x="9520036" y="1068531"/>
                  </a:lnTo>
                  <a:cubicBezTo>
                    <a:pt x="9469367" y="1097697"/>
                    <a:pt x="9410316" y="1115645"/>
                    <a:pt x="9337825" y="1115645"/>
                  </a:cubicBezTo>
                  <a:close/>
                  <a:moveTo>
                    <a:pt x="6842724" y="1115645"/>
                  </a:moveTo>
                  <a:cubicBezTo>
                    <a:pt x="6770113" y="1115645"/>
                    <a:pt x="6711035" y="1097697"/>
                    <a:pt x="6660401" y="1068531"/>
                  </a:cubicBezTo>
                  <a:lnTo>
                    <a:pt x="6653100" y="1063564"/>
                  </a:lnTo>
                  <a:lnTo>
                    <a:pt x="6654223" y="1063676"/>
                  </a:lnTo>
                  <a:lnTo>
                    <a:pt x="6713729" y="1089875"/>
                  </a:lnTo>
                  <a:cubicBezTo>
                    <a:pt x="6751817" y="1100731"/>
                    <a:pt x="6794446" y="1106934"/>
                    <a:pt x="6843123" y="1106934"/>
                  </a:cubicBezTo>
                  <a:cubicBezTo>
                    <a:pt x="6940218" y="1106934"/>
                    <a:pt x="7013303" y="1095777"/>
                    <a:pt x="7074361" y="1079041"/>
                  </a:cubicBezTo>
                  <a:lnTo>
                    <a:pt x="7076934" y="1078165"/>
                  </a:lnTo>
                  <a:lnTo>
                    <a:pt x="7073247" y="1079782"/>
                  </a:lnTo>
                  <a:cubicBezTo>
                    <a:pt x="7012374" y="1101300"/>
                    <a:pt x="6939539" y="1115645"/>
                    <a:pt x="6842724" y="1115645"/>
                  </a:cubicBezTo>
                  <a:close/>
                  <a:moveTo>
                    <a:pt x="5283378" y="1115645"/>
                  </a:moveTo>
                  <a:cubicBezTo>
                    <a:pt x="5186124" y="1115645"/>
                    <a:pt x="5112853" y="1105472"/>
                    <a:pt x="5051894" y="1090342"/>
                  </a:cubicBezTo>
                  <a:lnTo>
                    <a:pt x="5013768" y="1077027"/>
                  </a:lnTo>
                  <a:lnTo>
                    <a:pt x="5052018" y="1087385"/>
                  </a:lnTo>
                  <a:cubicBezTo>
                    <a:pt x="5113083" y="1099115"/>
                    <a:pt x="5186305" y="1106934"/>
                    <a:pt x="5283778" y="1106934"/>
                  </a:cubicBezTo>
                  <a:cubicBezTo>
                    <a:pt x="5332514" y="1106934"/>
                    <a:pt x="5375209" y="1100731"/>
                    <a:pt x="5413367" y="1089875"/>
                  </a:cubicBezTo>
                  <a:lnTo>
                    <a:pt x="5472246" y="1064008"/>
                  </a:lnTo>
                  <a:lnTo>
                    <a:pt x="5465589" y="1068531"/>
                  </a:lnTo>
                  <a:cubicBezTo>
                    <a:pt x="5414920" y="1097697"/>
                    <a:pt x="5355870" y="1115645"/>
                    <a:pt x="5283378" y="1115645"/>
                  </a:cubicBezTo>
                  <a:close/>
                  <a:moveTo>
                    <a:pt x="2788277" y="1115645"/>
                  </a:moveTo>
                  <a:cubicBezTo>
                    <a:pt x="2715666" y="1115645"/>
                    <a:pt x="2656588" y="1097697"/>
                    <a:pt x="2605954" y="1068531"/>
                  </a:cubicBezTo>
                  <a:lnTo>
                    <a:pt x="2598652" y="1063564"/>
                  </a:lnTo>
                  <a:lnTo>
                    <a:pt x="2599774" y="1063676"/>
                  </a:lnTo>
                  <a:lnTo>
                    <a:pt x="2659282" y="1089875"/>
                  </a:lnTo>
                  <a:cubicBezTo>
                    <a:pt x="2697370" y="1100731"/>
                    <a:pt x="2739999" y="1106934"/>
                    <a:pt x="2788676" y="1106934"/>
                  </a:cubicBezTo>
                  <a:cubicBezTo>
                    <a:pt x="2885770" y="1106934"/>
                    <a:pt x="2958856" y="1095777"/>
                    <a:pt x="3019913" y="1079041"/>
                  </a:cubicBezTo>
                  <a:lnTo>
                    <a:pt x="3022489" y="1078165"/>
                  </a:lnTo>
                  <a:lnTo>
                    <a:pt x="3018800" y="1079782"/>
                  </a:lnTo>
                  <a:cubicBezTo>
                    <a:pt x="2957927" y="1101300"/>
                    <a:pt x="2885092" y="1115645"/>
                    <a:pt x="2788277" y="1115645"/>
                  </a:cubicBezTo>
                  <a:close/>
                  <a:moveTo>
                    <a:pt x="1228931" y="1115645"/>
                  </a:moveTo>
                  <a:cubicBezTo>
                    <a:pt x="1131676" y="1115645"/>
                    <a:pt x="1058406" y="1105472"/>
                    <a:pt x="997447" y="1090342"/>
                  </a:cubicBezTo>
                  <a:lnTo>
                    <a:pt x="959324" y="1077029"/>
                  </a:lnTo>
                  <a:lnTo>
                    <a:pt x="997570" y="1087385"/>
                  </a:lnTo>
                  <a:cubicBezTo>
                    <a:pt x="1058635" y="1099115"/>
                    <a:pt x="1131855" y="1106934"/>
                    <a:pt x="1229330" y="1106934"/>
                  </a:cubicBezTo>
                  <a:cubicBezTo>
                    <a:pt x="1278067" y="1106934"/>
                    <a:pt x="1320761" y="1100731"/>
                    <a:pt x="1358919" y="1089875"/>
                  </a:cubicBezTo>
                  <a:lnTo>
                    <a:pt x="1417797" y="1064009"/>
                  </a:lnTo>
                  <a:lnTo>
                    <a:pt x="1411141" y="1068531"/>
                  </a:lnTo>
                  <a:cubicBezTo>
                    <a:pt x="1360472" y="1097697"/>
                    <a:pt x="1301422" y="1115645"/>
                    <a:pt x="1228931" y="1115645"/>
                  </a:cubicBezTo>
                  <a:close/>
                  <a:moveTo>
                    <a:pt x="10897571" y="1127715"/>
                  </a:moveTo>
                  <a:cubicBezTo>
                    <a:pt x="10861265" y="1127715"/>
                    <a:pt x="10828347" y="1122231"/>
                    <a:pt x="10798180" y="1112291"/>
                  </a:cubicBezTo>
                  <a:lnTo>
                    <a:pt x="10771114" y="1098525"/>
                  </a:lnTo>
                  <a:lnTo>
                    <a:pt x="10828824" y="1113909"/>
                  </a:lnTo>
                  <a:cubicBezTo>
                    <a:pt x="10850350" y="1117648"/>
                    <a:pt x="10873203" y="1119642"/>
                    <a:pt x="10897571" y="1119642"/>
                  </a:cubicBezTo>
                  <a:cubicBezTo>
                    <a:pt x="10946188" y="1119642"/>
                    <a:pt x="10988783" y="1116056"/>
                    <a:pt x="11026857" y="1109781"/>
                  </a:cubicBezTo>
                  <a:lnTo>
                    <a:pt x="11126004" y="1084551"/>
                  </a:lnTo>
                  <a:lnTo>
                    <a:pt x="11026291" y="1115672"/>
                  </a:lnTo>
                  <a:cubicBezTo>
                    <a:pt x="10988384" y="1123336"/>
                    <a:pt x="10945979" y="1127715"/>
                    <a:pt x="10897571" y="1127715"/>
                  </a:cubicBezTo>
                  <a:close/>
                  <a:moveTo>
                    <a:pt x="9338225" y="1127715"/>
                  </a:moveTo>
                  <a:cubicBezTo>
                    <a:pt x="9265315" y="1127715"/>
                    <a:pt x="9205906" y="1120734"/>
                    <a:pt x="9155059" y="1109452"/>
                  </a:cubicBezTo>
                  <a:lnTo>
                    <a:pt x="9114516" y="1095897"/>
                  </a:lnTo>
                  <a:lnTo>
                    <a:pt x="9208829" y="1112727"/>
                  </a:lnTo>
                  <a:cubicBezTo>
                    <a:pt x="9246919" y="1117128"/>
                    <a:pt x="9289548" y="1119642"/>
                    <a:pt x="9338225" y="1119642"/>
                  </a:cubicBezTo>
                  <a:cubicBezTo>
                    <a:pt x="9362563" y="1119642"/>
                    <a:pt x="9385395" y="1117648"/>
                    <a:pt x="9406908" y="1113909"/>
                  </a:cubicBezTo>
                  <a:lnTo>
                    <a:pt x="9464576" y="1098532"/>
                  </a:lnTo>
                  <a:lnTo>
                    <a:pt x="9437520" y="1112291"/>
                  </a:lnTo>
                  <a:cubicBezTo>
                    <a:pt x="9407365" y="1122231"/>
                    <a:pt x="9374478" y="1127715"/>
                    <a:pt x="9338225" y="1127715"/>
                  </a:cubicBezTo>
                  <a:close/>
                  <a:moveTo>
                    <a:pt x="6843123" y="1127715"/>
                  </a:moveTo>
                  <a:cubicBezTo>
                    <a:pt x="6806818" y="1127715"/>
                    <a:pt x="6773900" y="1122231"/>
                    <a:pt x="6743732" y="1112291"/>
                  </a:cubicBezTo>
                  <a:lnTo>
                    <a:pt x="6716667" y="1098525"/>
                  </a:lnTo>
                  <a:lnTo>
                    <a:pt x="6774376" y="1113909"/>
                  </a:lnTo>
                  <a:cubicBezTo>
                    <a:pt x="6795902" y="1117648"/>
                    <a:pt x="6818755" y="1119642"/>
                    <a:pt x="6843123" y="1119642"/>
                  </a:cubicBezTo>
                  <a:cubicBezTo>
                    <a:pt x="6891740" y="1119642"/>
                    <a:pt x="6934335" y="1116056"/>
                    <a:pt x="6972409" y="1109781"/>
                  </a:cubicBezTo>
                  <a:lnTo>
                    <a:pt x="7071560" y="1084550"/>
                  </a:lnTo>
                  <a:lnTo>
                    <a:pt x="6971843" y="1115672"/>
                  </a:lnTo>
                  <a:cubicBezTo>
                    <a:pt x="6933936" y="1123336"/>
                    <a:pt x="6891531" y="1127715"/>
                    <a:pt x="6843123" y="1127715"/>
                  </a:cubicBezTo>
                  <a:close/>
                  <a:moveTo>
                    <a:pt x="5283778" y="1127715"/>
                  </a:moveTo>
                  <a:cubicBezTo>
                    <a:pt x="5210867" y="1127715"/>
                    <a:pt x="5151459" y="1120734"/>
                    <a:pt x="5100611" y="1109452"/>
                  </a:cubicBezTo>
                  <a:lnTo>
                    <a:pt x="5060068" y="1095897"/>
                  </a:lnTo>
                  <a:lnTo>
                    <a:pt x="5154382" y="1112727"/>
                  </a:lnTo>
                  <a:cubicBezTo>
                    <a:pt x="5192472" y="1117128"/>
                    <a:pt x="5235100" y="1119642"/>
                    <a:pt x="5283778" y="1119642"/>
                  </a:cubicBezTo>
                  <a:cubicBezTo>
                    <a:pt x="5308116" y="1119642"/>
                    <a:pt x="5330948" y="1117648"/>
                    <a:pt x="5352462" y="1113909"/>
                  </a:cubicBezTo>
                  <a:lnTo>
                    <a:pt x="5410130" y="1098532"/>
                  </a:lnTo>
                  <a:lnTo>
                    <a:pt x="5383073" y="1112291"/>
                  </a:lnTo>
                  <a:cubicBezTo>
                    <a:pt x="5352919" y="1122231"/>
                    <a:pt x="5320032" y="1127715"/>
                    <a:pt x="5283778" y="1127715"/>
                  </a:cubicBezTo>
                  <a:close/>
                  <a:moveTo>
                    <a:pt x="2788677" y="1127715"/>
                  </a:moveTo>
                  <a:cubicBezTo>
                    <a:pt x="2752372" y="1127715"/>
                    <a:pt x="2719454" y="1122231"/>
                    <a:pt x="2689286" y="1112291"/>
                  </a:cubicBezTo>
                  <a:lnTo>
                    <a:pt x="2662222" y="1098525"/>
                  </a:lnTo>
                  <a:lnTo>
                    <a:pt x="2719929" y="1113909"/>
                  </a:lnTo>
                  <a:cubicBezTo>
                    <a:pt x="2741455" y="1117648"/>
                    <a:pt x="2764307" y="1119642"/>
                    <a:pt x="2788676" y="1119642"/>
                  </a:cubicBezTo>
                  <a:cubicBezTo>
                    <a:pt x="2837293" y="1119642"/>
                    <a:pt x="2879888" y="1116056"/>
                    <a:pt x="2917962" y="1109781"/>
                  </a:cubicBezTo>
                  <a:lnTo>
                    <a:pt x="3017116" y="1084549"/>
                  </a:lnTo>
                  <a:lnTo>
                    <a:pt x="2917397" y="1115672"/>
                  </a:lnTo>
                  <a:cubicBezTo>
                    <a:pt x="2879489" y="1123336"/>
                    <a:pt x="2837084" y="1127715"/>
                    <a:pt x="2788677" y="1127715"/>
                  </a:cubicBezTo>
                  <a:close/>
                  <a:moveTo>
                    <a:pt x="1229330" y="1127715"/>
                  </a:moveTo>
                  <a:cubicBezTo>
                    <a:pt x="1156419" y="1127715"/>
                    <a:pt x="1097011" y="1120734"/>
                    <a:pt x="1046163" y="1109452"/>
                  </a:cubicBezTo>
                  <a:lnTo>
                    <a:pt x="1005621" y="1095898"/>
                  </a:lnTo>
                  <a:lnTo>
                    <a:pt x="1099934" y="1112727"/>
                  </a:lnTo>
                  <a:cubicBezTo>
                    <a:pt x="1138024" y="1117128"/>
                    <a:pt x="1180652" y="1119642"/>
                    <a:pt x="1229330" y="1119642"/>
                  </a:cubicBezTo>
                  <a:cubicBezTo>
                    <a:pt x="1253668" y="1119642"/>
                    <a:pt x="1276500" y="1117648"/>
                    <a:pt x="1298013" y="1113909"/>
                  </a:cubicBezTo>
                  <a:lnTo>
                    <a:pt x="1355681" y="1098532"/>
                  </a:lnTo>
                  <a:lnTo>
                    <a:pt x="1328626" y="1112291"/>
                  </a:lnTo>
                  <a:cubicBezTo>
                    <a:pt x="1298470" y="1122231"/>
                    <a:pt x="1265583" y="1127715"/>
                    <a:pt x="1229330" y="1127715"/>
                  </a:cubicBezTo>
                  <a:close/>
                  <a:moveTo>
                    <a:pt x="993691" y="1127767"/>
                  </a:moveTo>
                  <a:lnTo>
                    <a:pt x="976486" y="1118496"/>
                  </a:lnTo>
                  <a:lnTo>
                    <a:pt x="959465" y="1105615"/>
                  </a:lnTo>
                  <a:close/>
                  <a:moveTo>
                    <a:pt x="9102587" y="1127768"/>
                  </a:moveTo>
                  <a:lnTo>
                    <a:pt x="9085380" y="1118496"/>
                  </a:lnTo>
                  <a:lnTo>
                    <a:pt x="9068356" y="1105614"/>
                  </a:lnTo>
                  <a:close/>
                  <a:moveTo>
                    <a:pt x="5048140" y="1127768"/>
                  </a:moveTo>
                  <a:lnTo>
                    <a:pt x="5030933" y="1118496"/>
                  </a:lnTo>
                  <a:lnTo>
                    <a:pt x="5013912" y="1105615"/>
                  </a:lnTo>
                  <a:close/>
                  <a:moveTo>
                    <a:pt x="8558431" y="1135317"/>
                  </a:moveTo>
                  <a:cubicBezTo>
                    <a:pt x="8443029" y="1135317"/>
                    <a:pt x="8361844" y="1124264"/>
                    <a:pt x="8294140" y="1108655"/>
                  </a:cubicBezTo>
                  <a:lnTo>
                    <a:pt x="8163036" y="1070052"/>
                  </a:lnTo>
                  <a:lnTo>
                    <a:pt x="8293140" y="1097514"/>
                  </a:lnTo>
                  <a:cubicBezTo>
                    <a:pt x="8360885" y="1108696"/>
                    <a:pt x="8442270" y="1116611"/>
                    <a:pt x="8558351" y="1116611"/>
                  </a:cubicBezTo>
                  <a:cubicBezTo>
                    <a:pt x="8753499" y="1116611"/>
                    <a:pt x="8852713" y="1093827"/>
                    <a:pt x="8948728" y="1071841"/>
                  </a:cubicBezTo>
                  <a:lnTo>
                    <a:pt x="8957305" y="1070142"/>
                  </a:lnTo>
                  <a:lnTo>
                    <a:pt x="8947638" y="1072759"/>
                  </a:lnTo>
                  <a:cubicBezTo>
                    <a:pt x="8849934" y="1104038"/>
                    <a:pt x="8752460" y="1135317"/>
                    <a:pt x="8558431" y="1135317"/>
                  </a:cubicBezTo>
                  <a:close/>
                  <a:moveTo>
                    <a:pt x="4503984" y="1135317"/>
                  </a:moveTo>
                  <a:cubicBezTo>
                    <a:pt x="4388581" y="1135317"/>
                    <a:pt x="4307396" y="1124264"/>
                    <a:pt x="4239692" y="1108655"/>
                  </a:cubicBezTo>
                  <a:lnTo>
                    <a:pt x="4108588" y="1070052"/>
                  </a:lnTo>
                  <a:lnTo>
                    <a:pt x="4238693" y="1097514"/>
                  </a:lnTo>
                  <a:cubicBezTo>
                    <a:pt x="4306438" y="1108696"/>
                    <a:pt x="4387822" y="1116611"/>
                    <a:pt x="4503903" y="1116611"/>
                  </a:cubicBezTo>
                  <a:cubicBezTo>
                    <a:pt x="4699051" y="1116611"/>
                    <a:pt x="4798265" y="1093827"/>
                    <a:pt x="4894280" y="1071841"/>
                  </a:cubicBezTo>
                  <a:lnTo>
                    <a:pt x="4902859" y="1070141"/>
                  </a:lnTo>
                  <a:lnTo>
                    <a:pt x="4893191" y="1072759"/>
                  </a:lnTo>
                  <a:cubicBezTo>
                    <a:pt x="4795487" y="1104038"/>
                    <a:pt x="4698012" y="1135317"/>
                    <a:pt x="4503984" y="1135317"/>
                  </a:cubicBezTo>
                  <a:close/>
                  <a:moveTo>
                    <a:pt x="449536" y="1135317"/>
                  </a:moveTo>
                  <a:cubicBezTo>
                    <a:pt x="334134" y="1135317"/>
                    <a:pt x="252949" y="1124265"/>
                    <a:pt x="185245" y="1108655"/>
                  </a:cubicBezTo>
                  <a:lnTo>
                    <a:pt x="54142" y="1070052"/>
                  </a:lnTo>
                  <a:lnTo>
                    <a:pt x="184245" y="1097514"/>
                  </a:lnTo>
                  <a:cubicBezTo>
                    <a:pt x="251989" y="1108696"/>
                    <a:pt x="333375" y="1116611"/>
                    <a:pt x="449456" y="1116611"/>
                  </a:cubicBezTo>
                  <a:cubicBezTo>
                    <a:pt x="644604" y="1116611"/>
                    <a:pt x="743817" y="1093827"/>
                    <a:pt x="839832" y="1071841"/>
                  </a:cubicBezTo>
                  <a:lnTo>
                    <a:pt x="848412" y="1070141"/>
                  </a:lnTo>
                  <a:lnTo>
                    <a:pt x="838743" y="1072759"/>
                  </a:lnTo>
                  <a:cubicBezTo>
                    <a:pt x="741039" y="1104038"/>
                    <a:pt x="643564" y="1135317"/>
                    <a:pt x="449536" y="1135317"/>
                  </a:cubicBezTo>
                  <a:close/>
                  <a:moveTo>
                    <a:pt x="10897571" y="1140669"/>
                  </a:moveTo>
                  <a:cubicBezTo>
                    <a:pt x="10843180" y="1140669"/>
                    <a:pt x="10796391" y="1126086"/>
                    <a:pt x="10755057" y="1101022"/>
                  </a:cubicBezTo>
                  <a:lnTo>
                    <a:pt x="10735644" y="1087095"/>
                  </a:lnTo>
                  <a:lnTo>
                    <a:pt x="10768000" y="1105541"/>
                  </a:lnTo>
                  <a:cubicBezTo>
                    <a:pt x="10806137" y="1122603"/>
                    <a:pt x="10848824" y="1132352"/>
                    <a:pt x="10897571" y="1132352"/>
                  </a:cubicBezTo>
                  <a:cubicBezTo>
                    <a:pt x="10946218" y="1132352"/>
                    <a:pt x="10988836" y="1127968"/>
                    <a:pt x="11026927" y="1120295"/>
                  </a:cubicBezTo>
                  <a:lnTo>
                    <a:pt x="11126971" y="1089178"/>
                  </a:lnTo>
                  <a:lnTo>
                    <a:pt x="11026150" y="1126424"/>
                  </a:lnTo>
                  <a:cubicBezTo>
                    <a:pt x="10988277" y="1135489"/>
                    <a:pt x="10945918" y="1140669"/>
                    <a:pt x="10897571" y="1140669"/>
                  </a:cubicBezTo>
                  <a:close/>
                  <a:moveTo>
                    <a:pt x="9338225" y="1140669"/>
                  </a:moveTo>
                  <a:cubicBezTo>
                    <a:pt x="9228904" y="1140669"/>
                    <a:pt x="9149963" y="1122128"/>
                    <a:pt x="9084711" y="1095702"/>
                  </a:cubicBezTo>
                  <a:lnTo>
                    <a:pt x="9060150" y="1084220"/>
                  </a:lnTo>
                  <a:lnTo>
                    <a:pt x="9106387" y="1101573"/>
                  </a:lnTo>
                  <a:cubicBezTo>
                    <a:pt x="9167496" y="1120040"/>
                    <a:pt x="9240751" y="1132352"/>
                    <a:pt x="9338225" y="1132352"/>
                  </a:cubicBezTo>
                  <a:cubicBezTo>
                    <a:pt x="9386962" y="1132352"/>
                    <a:pt x="9429663" y="1122603"/>
                    <a:pt x="9467831" y="1105541"/>
                  </a:cubicBezTo>
                  <a:lnTo>
                    <a:pt x="9499431" y="1087547"/>
                  </a:lnTo>
                  <a:lnTo>
                    <a:pt x="9480639" y="1101022"/>
                  </a:lnTo>
                  <a:cubicBezTo>
                    <a:pt x="9439297" y="1126086"/>
                    <a:pt x="9392537" y="1140669"/>
                    <a:pt x="9338225" y="1140669"/>
                  </a:cubicBezTo>
                  <a:close/>
                  <a:moveTo>
                    <a:pt x="6843124" y="1140669"/>
                  </a:moveTo>
                  <a:cubicBezTo>
                    <a:pt x="6788733" y="1140669"/>
                    <a:pt x="6741944" y="1126086"/>
                    <a:pt x="6700610" y="1101022"/>
                  </a:cubicBezTo>
                  <a:lnTo>
                    <a:pt x="6681199" y="1087097"/>
                  </a:lnTo>
                  <a:lnTo>
                    <a:pt x="6713552" y="1105541"/>
                  </a:lnTo>
                  <a:cubicBezTo>
                    <a:pt x="6751689" y="1122603"/>
                    <a:pt x="6794376" y="1132352"/>
                    <a:pt x="6843123" y="1132352"/>
                  </a:cubicBezTo>
                  <a:cubicBezTo>
                    <a:pt x="6891770" y="1132352"/>
                    <a:pt x="6934388" y="1127968"/>
                    <a:pt x="6972479" y="1120295"/>
                  </a:cubicBezTo>
                  <a:lnTo>
                    <a:pt x="7072527" y="1089177"/>
                  </a:lnTo>
                  <a:lnTo>
                    <a:pt x="6971703" y="1126424"/>
                  </a:lnTo>
                  <a:cubicBezTo>
                    <a:pt x="6933830" y="1135489"/>
                    <a:pt x="6891472" y="1140669"/>
                    <a:pt x="6843124" y="1140669"/>
                  </a:cubicBezTo>
                  <a:close/>
                  <a:moveTo>
                    <a:pt x="5283778" y="1140669"/>
                  </a:moveTo>
                  <a:cubicBezTo>
                    <a:pt x="5174459" y="1140669"/>
                    <a:pt x="5095516" y="1122128"/>
                    <a:pt x="5030265" y="1095702"/>
                  </a:cubicBezTo>
                  <a:lnTo>
                    <a:pt x="5005704" y="1084220"/>
                  </a:lnTo>
                  <a:lnTo>
                    <a:pt x="5051940" y="1101573"/>
                  </a:lnTo>
                  <a:cubicBezTo>
                    <a:pt x="5113048" y="1120040"/>
                    <a:pt x="5186305" y="1132352"/>
                    <a:pt x="5283778" y="1132352"/>
                  </a:cubicBezTo>
                  <a:cubicBezTo>
                    <a:pt x="5332515" y="1132352"/>
                    <a:pt x="5375216" y="1122603"/>
                    <a:pt x="5413385" y="1105541"/>
                  </a:cubicBezTo>
                  <a:lnTo>
                    <a:pt x="5444983" y="1087547"/>
                  </a:lnTo>
                  <a:lnTo>
                    <a:pt x="5426191" y="1101022"/>
                  </a:lnTo>
                  <a:cubicBezTo>
                    <a:pt x="5384851" y="1126086"/>
                    <a:pt x="5338090" y="1140669"/>
                    <a:pt x="5283778" y="1140669"/>
                  </a:cubicBezTo>
                  <a:close/>
                  <a:moveTo>
                    <a:pt x="2788677" y="1140669"/>
                  </a:moveTo>
                  <a:cubicBezTo>
                    <a:pt x="2734286" y="1140669"/>
                    <a:pt x="2687497" y="1126086"/>
                    <a:pt x="2646163" y="1101022"/>
                  </a:cubicBezTo>
                  <a:lnTo>
                    <a:pt x="2626750" y="1087095"/>
                  </a:lnTo>
                  <a:lnTo>
                    <a:pt x="2659106" y="1105541"/>
                  </a:lnTo>
                  <a:cubicBezTo>
                    <a:pt x="2697242" y="1122603"/>
                    <a:pt x="2739930" y="1132352"/>
                    <a:pt x="2788677" y="1132352"/>
                  </a:cubicBezTo>
                  <a:cubicBezTo>
                    <a:pt x="2837324" y="1132352"/>
                    <a:pt x="2879942" y="1127968"/>
                    <a:pt x="2918033" y="1120295"/>
                  </a:cubicBezTo>
                  <a:lnTo>
                    <a:pt x="3018078" y="1089177"/>
                  </a:lnTo>
                  <a:lnTo>
                    <a:pt x="2917256" y="1126424"/>
                  </a:lnTo>
                  <a:cubicBezTo>
                    <a:pt x="2879383" y="1135489"/>
                    <a:pt x="2837025" y="1140669"/>
                    <a:pt x="2788677" y="1140669"/>
                  </a:cubicBezTo>
                  <a:close/>
                  <a:moveTo>
                    <a:pt x="1229330" y="1140669"/>
                  </a:moveTo>
                  <a:cubicBezTo>
                    <a:pt x="1120009" y="1140669"/>
                    <a:pt x="1041068" y="1122128"/>
                    <a:pt x="975816" y="1095702"/>
                  </a:cubicBezTo>
                  <a:lnTo>
                    <a:pt x="951257" y="1084221"/>
                  </a:lnTo>
                  <a:lnTo>
                    <a:pt x="997492" y="1101573"/>
                  </a:lnTo>
                  <a:cubicBezTo>
                    <a:pt x="1058600" y="1120040"/>
                    <a:pt x="1131856" y="1132352"/>
                    <a:pt x="1229330" y="1132352"/>
                  </a:cubicBezTo>
                  <a:cubicBezTo>
                    <a:pt x="1278067" y="1132352"/>
                    <a:pt x="1320768" y="1122603"/>
                    <a:pt x="1358937" y="1105541"/>
                  </a:cubicBezTo>
                  <a:lnTo>
                    <a:pt x="1390536" y="1087547"/>
                  </a:lnTo>
                  <a:lnTo>
                    <a:pt x="1371744" y="1101022"/>
                  </a:lnTo>
                  <a:cubicBezTo>
                    <a:pt x="1330402" y="1126086"/>
                    <a:pt x="1283642" y="1140669"/>
                    <a:pt x="1229330" y="1140669"/>
                  </a:cubicBezTo>
                  <a:close/>
                  <a:moveTo>
                    <a:pt x="11677444" y="1150908"/>
                  </a:moveTo>
                  <a:cubicBezTo>
                    <a:pt x="11483455" y="1150628"/>
                    <a:pt x="11385701" y="1118610"/>
                    <a:pt x="11287837" y="1086661"/>
                  </a:cubicBezTo>
                  <a:lnTo>
                    <a:pt x="11211883" y="1065682"/>
                  </a:lnTo>
                  <a:lnTo>
                    <a:pt x="11286957" y="1078114"/>
                  </a:lnTo>
                  <a:cubicBezTo>
                    <a:pt x="11384920" y="1097241"/>
                    <a:pt x="11483054" y="1116368"/>
                    <a:pt x="11677363" y="1116368"/>
                  </a:cubicBezTo>
                  <a:cubicBezTo>
                    <a:pt x="11808714" y="1116368"/>
                    <a:pt x="11896295" y="1107614"/>
                    <a:pt x="11969335" y="1096052"/>
                  </a:cubicBezTo>
                  <a:lnTo>
                    <a:pt x="12138783" y="1065292"/>
                  </a:lnTo>
                  <a:lnTo>
                    <a:pt x="12070636" y="1085780"/>
                  </a:lnTo>
                  <a:cubicBezTo>
                    <a:pt x="11971995" y="1118035"/>
                    <a:pt x="11873871" y="1150908"/>
                    <a:pt x="11677444" y="1150908"/>
                  </a:cubicBezTo>
                  <a:close/>
                  <a:moveTo>
                    <a:pt x="7622996" y="1150908"/>
                  </a:moveTo>
                  <a:cubicBezTo>
                    <a:pt x="7429007" y="1150628"/>
                    <a:pt x="7331253" y="1118610"/>
                    <a:pt x="7233389" y="1086661"/>
                  </a:cubicBezTo>
                  <a:lnTo>
                    <a:pt x="7157433" y="1065682"/>
                  </a:lnTo>
                  <a:lnTo>
                    <a:pt x="7232509" y="1078114"/>
                  </a:lnTo>
                  <a:cubicBezTo>
                    <a:pt x="7330472" y="1097241"/>
                    <a:pt x="7428606" y="1116368"/>
                    <a:pt x="7622915" y="1116368"/>
                  </a:cubicBezTo>
                  <a:cubicBezTo>
                    <a:pt x="7754266" y="1116368"/>
                    <a:pt x="7841847" y="1107614"/>
                    <a:pt x="7914888" y="1096052"/>
                  </a:cubicBezTo>
                  <a:lnTo>
                    <a:pt x="8084339" y="1065291"/>
                  </a:lnTo>
                  <a:lnTo>
                    <a:pt x="8016188" y="1085780"/>
                  </a:lnTo>
                  <a:cubicBezTo>
                    <a:pt x="7917547" y="1118035"/>
                    <a:pt x="7819424" y="1150908"/>
                    <a:pt x="7622996" y="1150908"/>
                  </a:cubicBezTo>
                  <a:close/>
                  <a:moveTo>
                    <a:pt x="3568549" y="1150908"/>
                  </a:moveTo>
                  <a:cubicBezTo>
                    <a:pt x="3374560" y="1150628"/>
                    <a:pt x="3276806" y="1118610"/>
                    <a:pt x="3178942" y="1086661"/>
                  </a:cubicBezTo>
                  <a:lnTo>
                    <a:pt x="3102987" y="1065682"/>
                  </a:lnTo>
                  <a:lnTo>
                    <a:pt x="3178061" y="1078114"/>
                  </a:lnTo>
                  <a:cubicBezTo>
                    <a:pt x="3276025" y="1097241"/>
                    <a:pt x="3374159" y="1116368"/>
                    <a:pt x="3568468" y="1116368"/>
                  </a:cubicBezTo>
                  <a:cubicBezTo>
                    <a:pt x="3699819" y="1116368"/>
                    <a:pt x="3787399" y="1107614"/>
                    <a:pt x="3860440" y="1096052"/>
                  </a:cubicBezTo>
                  <a:lnTo>
                    <a:pt x="4029894" y="1065290"/>
                  </a:lnTo>
                  <a:lnTo>
                    <a:pt x="3961740" y="1085780"/>
                  </a:lnTo>
                  <a:cubicBezTo>
                    <a:pt x="3863101" y="1118035"/>
                    <a:pt x="3764976" y="1150908"/>
                    <a:pt x="3568549" y="1150908"/>
                  </a:cubicBezTo>
                  <a:close/>
                  <a:moveTo>
                    <a:pt x="10897571" y="1153303"/>
                  </a:moveTo>
                  <a:cubicBezTo>
                    <a:pt x="10843203" y="1153303"/>
                    <a:pt x="10796441" y="1136477"/>
                    <a:pt x="10755135" y="1107557"/>
                  </a:cubicBezTo>
                  <a:lnTo>
                    <a:pt x="10736480" y="1092104"/>
                  </a:lnTo>
                  <a:lnTo>
                    <a:pt x="10767951" y="1113299"/>
                  </a:lnTo>
                  <a:cubicBezTo>
                    <a:pt x="10806100" y="1133463"/>
                    <a:pt x="10848804" y="1144985"/>
                    <a:pt x="10897571" y="1144985"/>
                  </a:cubicBezTo>
                  <a:cubicBezTo>
                    <a:pt x="10946258" y="1144985"/>
                    <a:pt x="10988905" y="1139805"/>
                    <a:pt x="11027016" y="1130740"/>
                  </a:cubicBezTo>
                  <a:lnTo>
                    <a:pt x="11123791" y="1095189"/>
                  </a:lnTo>
                  <a:lnTo>
                    <a:pt x="11026085" y="1136866"/>
                  </a:lnTo>
                  <a:cubicBezTo>
                    <a:pt x="10988235" y="1147326"/>
                    <a:pt x="10945899" y="1153303"/>
                    <a:pt x="10897571" y="1153303"/>
                  </a:cubicBezTo>
                  <a:close/>
                  <a:moveTo>
                    <a:pt x="9338225" y="1153303"/>
                  </a:moveTo>
                  <a:cubicBezTo>
                    <a:pt x="9228949" y="1153303"/>
                    <a:pt x="9150027" y="1131954"/>
                    <a:pt x="9084784" y="1101492"/>
                  </a:cubicBezTo>
                  <a:lnTo>
                    <a:pt x="9060045" y="1088155"/>
                  </a:lnTo>
                  <a:lnTo>
                    <a:pt x="9106364" y="1108660"/>
                  </a:lnTo>
                  <a:cubicBezTo>
                    <a:pt x="9167500" y="1130455"/>
                    <a:pt x="9240771" y="1144985"/>
                    <a:pt x="9338225" y="1144985"/>
                  </a:cubicBezTo>
                  <a:cubicBezTo>
                    <a:pt x="9386952" y="1144985"/>
                    <a:pt x="9429647" y="1133463"/>
                    <a:pt x="9467812" y="1113299"/>
                  </a:cubicBezTo>
                  <a:lnTo>
                    <a:pt x="9499886" y="1091713"/>
                  </a:lnTo>
                  <a:lnTo>
                    <a:pt x="9480735" y="1107557"/>
                  </a:lnTo>
                  <a:cubicBezTo>
                    <a:pt x="9439382" y="1136477"/>
                    <a:pt x="9392593" y="1153303"/>
                    <a:pt x="9338225" y="1153303"/>
                  </a:cubicBezTo>
                  <a:close/>
                  <a:moveTo>
                    <a:pt x="6843123" y="1153303"/>
                  </a:moveTo>
                  <a:cubicBezTo>
                    <a:pt x="6788755" y="1153303"/>
                    <a:pt x="6741993" y="1136477"/>
                    <a:pt x="6700687" y="1107557"/>
                  </a:cubicBezTo>
                  <a:lnTo>
                    <a:pt x="6682032" y="1092103"/>
                  </a:lnTo>
                  <a:lnTo>
                    <a:pt x="6713504" y="1113299"/>
                  </a:lnTo>
                  <a:cubicBezTo>
                    <a:pt x="6751653" y="1133463"/>
                    <a:pt x="6794357" y="1144985"/>
                    <a:pt x="6843124" y="1144985"/>
                  </a:cubicBezTo>
                  <a:cubicBezTo>
                    <a:pt x="6891811" y="1144985"/>
                    <a:pt x="6934458" y="1139805"/>
                    <a:pt x="6972569" y="1130740"/>
                  </a:cubicBezTo>
                  <a:lnTo>
                    <a:pt x="7069341" y="1095190"/>
                  </a:lnTo>
                  <a:lnTo>
                    <a:pt x="6971637" y="1136866"/>
                  </a:lnTo>
                  <a:cubicBezTo>
                    <a:pt x="6933787" y="1147326"/>
                    <a:pt x="6891451" y="1153303"/>
                    <a:pt x="6843123" y="1153303"/>
                  </a:cubicBezTo>
                  <a:close/>
                  <a:moveTo>
                    <a:pt x="5283778" y="1153303"/>
                  </a:moveTo>
                  <a:cubicBezTo>
                    <a:pt x="5174501" y="1153303"/>
                    <a:pt x="5095580" y="1131954"/>
                    <a:pt x="5030337" y="1101492"/>
                  </a:cubicBezTo>
                  <a:lnTo>
                    <a:pt x="5005596" y="1088154"/>
                  </a:lnTo>
                  <a:lnTo>
                    <a:pt x="5051917" y="1108660"/>
                  </a:lnTo>
                  <a:cubicBezTo>
                    <a:pt x="5113053" y="1130455"/>
                    <a:pt x="5186323" y="1144985"/>
                    <a:pt x="5283778" y="1144985"/>
                  </a:cubicBezTo>
                  <a:cubicBezTo>
                    <a:pt x="5332505" y="1144985"/>
                    <a:pt x="5375199" y="1133463"/>
                    <a:pt x="5413365" y="1113299"/>
                  </a:cubicBezTo>
                  <a:lnTo>
                    <a:pt x="5445440" y="1091712"/>
                  </a:lnTo>
                  <a:lnTo>
                    <a:pt x="5426287" y="1107557"/>
                  </a:lnTo>
                  <a:cubicBezTo>
                    <a:pt x="5384937" y="1136477"/>
                    <a:pt x="5338146" y="1153303"/>
                    <a:pt x="5283778" y="1153303"/>
                  </a:cubicBezTo>
                  <a:close/>
                  <a:moveTo>
                    <a:pt x="2788676" y="1153303"/>
                  </a:moveTo>
                  <a:cubicBezTo>
                    <a:pt x="2734308" y="1153303"/>
                    <a:pt x="2687546" y="1136477"/>
                    <a:pt x="2646240" y="1107557"/>
                  </a:cubicBezTo>
                  <a:lnTo>
                    <a:pt x="2627582" y="1092101"/>
                  </a:lnTo>
                  <a:lnTo>
                    <a:pt x="2659058" y="1113299"/>
                  </a:lnTo>
                  <a:cubicBezTo>
                    <a:pt x="2697207" y="1133463"/>
                    <a:pt x="2739910" y="1144985"/>
                    <a:pt x="2788677" y="1144985"/>
                  </a:cubicBezTo>
                  <a:cubicBezTo>
                    <a:pt x="2837364" y="1144985"/>
                    <a:pt x="2880011" y="1139805"/>
                    <a:pt x="2918122" y="1130740"/>
                  </a:cubicBezTo>
                  <a:lnTo>
                    <a:pt x="3014897" y="1095189"/>
                  </a:lnTo>
                  <a:lnTo>
                    <a:pt x="2917190" y="1136866"/>
                  </a:lnTo>
                  <a:cubicBezTo>
                    <a:pt x="2879341" y="1147326"/>
                    <a:pt x="2837004" y="1153303"/>
                    <a:pt x="2788676" y="1153303"/>
                  </a:cubicBezTo>
                  <a:close/>
                  <a:moveTo>
                    <a:pt x="1229331" y="1153303"/>
                  </a:moveTo>
                  <a:cubicBezTo>
                    <a:pt x="1120054" y="1153303"/>
                    <a:pt x="1041133" y="1131954"/>
                    <a:pt x="975889" y="1101492"/>
                  </a:cubicBezTo>
                  <a:lnTo>
                    <a:pt x="951150" y="1088156"/>
                  </a:lnTo>
                  <a:lnTo>
                    <a:pt x="997469" y="1108660"/>
                  </a:lnTo>
                  <a:cubicBezTo>
                    <a:pt x="1058605" y="1130455"/>
                    <a:pt x="1131876" y="1144985"/>
                    <a:pt x="1229330" y="1144985"/>
                  </a:cubicBezTo>
                  <a:cubicBezTo>
                    <a:pt x="1278057" y="1144985"/>
                    <a:pt x="1320752" y="1133463"/>
                    <a:pt x="1358917" y="1113299"/>
                  </a:cubicBezTo>
                  <a:lnTo>
                    <a:pt x="1390993" y="1091712"/>
                  </a:lnTo>
                  <a:lnTo>
                    <a:pt x="1371840" y="1107557"/>
                  </a:lnTo>
                  <a:cubicBezTo>
                    <a:pt x="1330488" y="1136477"/>
                    <a:pt x="1283699" y="1153303"/>
                    <a:pt x="1229331" y="1153303"/>
                  </a:cubicBezTo>
                  <a:close/>
                  <a:moveTo>
                    <a:pt x="8558431" y="1158424"/>
                  </a:moveTo>
                  <a:cubicBezTo>
                    <a:pt x="8389106" y="1158424"/>
                    <a:pt x="8296364" y="1128475"/>
                    <a:pt x="8204757" y="1092117"/>
                  </a:cubicBezTo>
                  <a:lnTo>
                    <a:pt x="8155592" y="1072444"/>
                  </a:lnTo>
                  <a:lnTo>
                    <a:pt x="8292391" y="1112872"/>
                  </a:lnTo>
                  <a:cubicBezTo>
                    <a:pt x="8360165" y="1128562"/>
                    <a:pt x="8441750" y="1139714"/>
                    <a:pt x="8558192" y="1139714"/>
                  </a:cubicBezTo>
                  <a:cubicBezTo>
                    <a:pt x="8753499" y="1139714"/>
                    <a:pt x="8852713" y="1107736"/>
                    <a:pt x="8948728" y="1077037"/>
                  </a:cubicBezTo>
                  <a:lnTo>
                    <a:pt x="8953294" y="1075798"/>
                  </a:lnTo>
                  <a:lnTo>
                    <a:pt x="8947819" y="1077959"/>
                  </a:lnTo>
                  <a:cubicBezTo>
                    <a:pt x="8850055" y="1118192"/>
                    <a:pt x="8752461" y="1158424"/>
                    <a:pt x="8558431" y="1158424"/>
                  </a:cubicBezTo>
                  <a:close/>
                  <a:moveTo>
                    <a:pt x="4503984" y="1158424"/>
                  </a:moveTo>
                  <a:cubicBezTo>
                    <a:pt x="4334659" y="1158424"/>
                    <a:pt x="4241916" y="1128475"/>
                    <a:pt x="4150310" y="1092117"/>
                  </a:cubicBezTo>
                  <a:lnTo>
                    <a:pt x="4101142" y="1072443"/>
                  </a:lnTo>
                  <a:lnTo>
                    <a:pt x="4237943" y="1112872"/>
                  </a:lnTo>
                  <a:cubicBezTo>
                    <a:pt x="4305717" y="1128562"/>
                    <a:pt x="4387304" y="1139714"/>
                    <a:pt x="4503744" y="1139714"/>
                  </a:cubicBezTo>
                  <a:cubicBezTo>
                    <a:pt x="4699052" y="1139714"/>
                    <a:pt x="4798265" y="1107736"/>
                    <a:pt x="4894280" y="1077037"/>
                  </a:cubicBezTo>
                  <a:lnTo>
                    <a:pt x="4898846" y="1075798"/>
                  </a:lnTo>
                  <a:lnTo>
                    <a:pt x="4893371" y="1077959"/>
                  </a:lnTo>
                  <a:cubicBezTo>
                    <a:pt x="4795607" y="1118192"/>
                    <a:pt x="4698013" y="1158424"/>
                    <a:pt x="4503984" y="1158424"/>
                  </a:cubicBezTo>
                  <a:close/>
                  <a:moveTo>
                    <a:pt x="449537" y="1158424"/>
                  </a:moveTo>
                  <a:cubicBezTo>
                    <a:pt x="280211" y="1158424"/>
                    <a:pt x="187469" y="1128475"/>
                    <a:pt x="95862" y="1092117"/>
                  </a:cubicBezTo>
                  <a:lnTo>
                    <a:pt x="46688" y="1072441"/>
                  </a:lnTo>
                  <a:lnTo>
                    <a:pt x="183496" y="1112872"/>
                  </a:lnTo>
                  <a:cubicBezTo>
                    <a:pt x="251270" y="1128562"/>
                    <a:pt x="332855" y="1139714"/>
                    <a:pt x="449297" y="1139714"/>
                  </a:cubicBezTo>
                  <a:cubicBezTo>
                    <a:pt x="644604" y="1139714"/>
                    <a:pt x="743818" y="1107736"/>
                    <a:pt x="839832" y="1077037"/>
                  </a:cubicBezTo>
                  <a:lnTo>
                    <a:pt x="844398" y="1075798"/>
                  </a:lnTo>
                  <a:lnTo>
                    <a:pt x="838924" y="1077959"/>
                  </a:lnTo>
                  <a:cubicBezTo>
                    <a:pt x="741160" y="1118192"/>
                    <a:pt x="643566" y="1158424"/>
                    <a:pt x="449537" y="1158424"/>
                  </a:cubicBezTo>
                  <a:close/>
                  <a:moveTo>
                    <a:pt x="10897571" y="1166492"/>
                  </a:moveTo>
                  <a:cubicBezTo>
                    <a:pt x="10843214" y="1166492"/>
                    <a:pt x="10796457" y="1147423"/>
                    <a:pt x="10755152" y="1114647"/>
                  </a:cubicBezTo>
                  <a:lnTo>
                    <a:pt x="10734102" y="1094886"/>
                  </a:lnTo>
                  <a:lnTo>
                    <a:pt x="10767898" y="1121139"/>
                  </a:lnTo>
                  <a:cubicBezTo>
                    <a:pt x="10806063" y="1144404"/>
                    <a:pt x="10848784" y="1157699"/>
                    <a:pt x="10897571" y="1157699"/>
                  </a:cubicBezTo>
                  <a:cubicBezTo>
                    <a:pt x="10946538" y="1157699"/>
                    <a:pt x="10989514" y="1151583"/>
                    <a:pt x="11027927" y="1140946"/>
                  </a:cubicBezTo>
                  <a:lnTo>
                    <a:pt x="11128577" y="1098052"/>
                  </a:lnTo>
                  <a:lnTo>
                    <a:pt x="11127734" y="1098751"/>
                  </a:lnTo>
                  <a:cubicBezTo>
                    <a:pt x="11066927" y="1139396"/>
                    <a:pt x="10994206" y="1166492"/>
                    <a:pt x="10897571" y="1166492"/>
                  </a:cubicBezTo>
                  <a:close/>
                  <a:moveTo>
                    <a:pt x="9338225" y="1166492"/>
                  </a:moveTo>
                  <a:cubicBezTo>
                    <a:pt x="9283609" y="1166492"/>
                    <a:pt x="9236576" y="1160402"/>
                    <a:pt x="9195042" y="1149982"/>
                  </a:cubicBezTo>
                  <a:lnTo>
                    <a:pt x="9107814" y="1116340"/>
                  </a:lnTo>
                  <a:lnTo>
                    <a:pt x="9105960" y="1115790"/>
                  </a:lnTo>
                  <a:lnTo>
                    <a:pt x="9104638" y="1115115"/>
                  </a:lnTo>
                  <a:lnTo>
                    <a:pt x="9084857" y="1107486"/>
                  </a:lnTo>
                  <a:lnTo>
                    <a:pt x="9060637" y="1092648"/>
                  </a:lnTo>
                  <a:lnTo>
                    <a:pt x="9104638" y="1115115"/>
                  </a:lnTo>
                  <a:lnTo>
                    <a:pt x="9107814" y="1116340"/>
                  </a:lnTo>
                  <a:lnTo>
                    <a:pt x="9208400" y="1146174"/>
                  </a:lnTo>
                  <a:cubicBezTo>
                    <a:pt x="9246607" y="1153508"/>
                    <a:pt x="9289378" y="1157699"/>
                    <a:pt x="9338225" y="1157699"/>
                  </a:cubicBezTo>
                  <a:cubicBezTo>
                    <a:pt x="9387072" y="1157699"/>
                    <a:pt x="9429859" y="1144404"/>
                    <a:pt x="9468094" y="1121139"/>
                  </a:cubicBezTo>
                  <a:lnTo>
                    <a:pt x="9500544" y="1095981"/>
                  </a:lnTo>
                  <a:lnTo>
                    <a:pt x="9480643" y="1114647"/>
                  </a:lnTo>
                  <a:cubicBezTo>
                    <a:pt x="9439308" y="1147423"/>
                    <a:pt x="9392548" y="1166492"/>
                    <a:pt x="9338225" y="1166492"/>
                  </a:cubicBezTo>
                  <a:close/>
                  <a:moveTo>
                    <a:pt x="6843123" y="1166492"/>
                  </a:moveTo>
                  <a:cubicBezTo>
                    <a:pt x="6788766" y="1166492"/>
                    <a:pt x="6742009" y="1147423"/>
                    <a:pt x="6700704" y="1114647"/>
                  </a:cubicBezTo>
                  <a:lnTo>
                    <a:pt x="6679656" y="1094887"/>
                  </a:lnTo>
                  <a:lnTo>
                    <a:pt x="6713451" y="1121139"/>
                  </a:lnTo>
                  <a:cubicBezTo>
                    <a:pt x="6751615" y="1144404"/>
                    <a:pt x="6794336" y="1157699"/>
                    <a:pt x="6843123" y="1157699"/>
                  </a:cubicBezTo>
                  <a:cubicBezTo>
                    <a:pt x="6892090" y="1157699"/>
                    <a:pt x="6935066" y="1151583"/>
                    <a:pt x="6973479" y="1140946"/>
                  </a:cubicBezTo>
                  <a:lnTo>
                    <a:pt x="7074129" y="1098052"/>
                  </a:lnTo>
                  <a:lnTo>
                    <a:pt x="7073286" y="1098751"/>
                  </a:lnTo>
                  <a:cubicBezTo>
                    <a:pt x="7012479" y="1139396"/>
                    <a:pt x="6939758" y="1166492"/>
                    <a:pt x="6843123" y="1166492"/>
                  </a:cubicBezTo>
                  <a:close/>
                  <a:moveTo>
                    <a:pt x="5283778" y="1166492"/>
                  </a:moveTo>
                  <a:cubicBezTo>
                    <a:pt x="5229163" y="1166492"/>
                    <a:pt x="5182130" y="1160402"/>
                    <a:pt x="5140597" y="1149982"/>
                  </a:cubicBezTo>
                  <a:lnTo>
                    <a:pt x="5053371" y="1116341"/>
                  </a:lnTo>
                  <a:lnTo>
                    <a:pt x="5051513" y="1115790"/>
                  </a:lnTo>
                  <a:lnTo>
                    <a:pt x="5050188" y="1115114"/>
                  </a:lnTo>
                  <a:lnTo>
                    <a:pt x="5030410" y="1107486"/>
                  </a:lnTo>
                  <a:lnTo>
                    <a:pt x="5006198" y="1092651"/>
                  </a:lnTo>
                  <a:lnTo>
                    <a:pt x="5050188" y="1115114"/>
                  </a:lnTo>
                  <a:lnTo>
                    <a:pt x="5053371" y="1116341"/>
                  </a:lnTo>
                  <a:lnTo>
                    <a:pt x="5153953" y="1146174"/>
                  </a:lnTo>
                  <a:cubicBezTo>
                    <a:pt x="5192160" y="1153508"/>
                    <a:pt x="5234930" y="1157699"/>
                    <a:pt x="5283778" y="1157699"/>
                  </a:cubicBezTo>
                  <a:cubicBezTo>
                    <a:pt x="5332626" y="1157699"/>
                    <a:pt x="5375412" y="1144404"/>
                    <a:pt x="5413647" y="1121139"/>
                  </a:cubicBezTo>
                  <a:lnTo>
                    <a:pt x="5446100" y="1095979"/>
                  </a:lnTo>
                  <a:lnTo>
                    <a:pt x="5426197" y="1114647"/>
                  </a:lnTo>
                  <a:cubicBezTo>
                    <a:pt x="5384862" y="1147423"/>
                    <a:pt x="5338101" y="1166492"/>
                    <a:pt x="5283778" y="1166492"/>
                  </a:cubicBezTo>
                  <a:close/>
                  <a:moveTo>
                    <a:pt x="2788677" y="1166492"/>
                  </a:moveTo>
                  <a:cubicBezTo>
                    <a:pt x="2734320" y="1166492"/>
                    <a:pt x="2687563" y="1147423"/>
                    <a:pt x="2646257" y="1114647"/>
                  </a:cubicBezTo>
                  <a:lnTo>
                    <a:pt x="2625209" y="1094887"/>
                  </a:lnTo>
                  <a:lnTo>
                    <a:pt x="2659004" y="1121139"/>
                  </a:lnTo>
                  <a:cubicBezTo>
                    <a:pt x="2697168" y="1144404"/>
                    <a:pt x="2739890" y="1157699"/>
                    <a:pt x="2788676" y="1157699"/>
                  </a:cubicBezTo>
                  <a:cubicBezTo>
                    <a:pt x="2837644" y="1157699"/>
                    <a:pt x="2880620" y="1151583"/>
                    <a:pt x="2919033" y="1140946"/>
                  </a:cubicBezTo>
                  <a:lnTo>
                    <a:pt x="3019683" y="1098052"/>
                  </a:lnTo>
                  <a:lnTo>
                    <a:pt x="3018841" y="1098751"/>
                  </a:lnTo>
                  <a:cubicBezTo>
                    <a:pt x="2958033" y="1139396"/>
                    <a:pt x="2885312" y="1166492"/>
                    <a:pt x="2788677" y="1166492"/>
                  </a:cubicBezTo>
                  <a:close/>
                  <a:moveTo>
                    <a:pt x="1229330" y="1166492"/>
                  </a:moveTo>
                  <a:cubicBezTo>
                    <a:pt x="1174715" y="1166492"/>
                    <a:pt x="1127682" y="1160402"/>
                    <a:pt x="1086148" y="1149982"/>
                  </a:cubicBezTo>
                  <a:lnTo>
                    <a:pt x="998921" y="1116341"/>
                  </a:lnTo>
                  <a:lnTo>
                    <a:pt x="997066" y="1115790"/>
                  </a:lnTo>
                  <a:lnTo>
                    <a:pt x="995743" y="1115115"/>
                  </a:lnTo>
                  <a:lnTo>
                    <a:pt x="975963" y="1107486"/>
                  </a:lnTo>
                  <a:lnTo>
                    <a:pt x="951745" y="1092649"/>
                  </a:lnTo>
                  <a:lnTo>
                    <a:pt x="995743" y="1115115"/>
                  </a:lnTo>
                  <a:lnTo>
                    <a:pt x="998921" y="1116341"/>
                  </a:lnTo>
                  <a:lnTo>
                    <a:pt x="1099506" y="1146174"/>
                  </a:lnTo>
                  <a:cubicBezTo>
                    <a:pt x="1137713" y="1153508"/>
                    <a:pt x="1180484" y="1157699"/>
                    <a:pt x="1229331" y="1157699"/>
                  </a:cubicBezTo>
                  <a:cubicBezTo>
                    <a:pt x="1278178" y="1157699"/>
                    <a:pt x="1320966" y="1144404"/>
                    <a:pt x="1359200" y="1121139"/>
                  </a:cubicBezTo>
                  <a:lnTo>
                    <a:pt x="1391648" y="1095983"/>
                  </a:lnTo>
                  <a:lnTo>
                    <a:pt x="1371748" y="1114647"/>
                  </a:lnTo>
                  <a:cubicBezTo>
                    <a:pt x="1330414" y="1147423"/>
                    <a:pt x="1283654" y="1166492"/>
                    <a:pt x="1229330" y="1166492"/>
                  </a:cubicBezTo>
                  <a:close/>
                  <a:moveTo>
                    <a:pt x="10897573" y="1178803"/>
                  </a:moveTo>
                  <a:cubicBezTo>
                    <a:pt x="10843205" y="1178803"/>
                    <a:pt x="10796441" y="1157490"/>
                    <a:pt x="10755132" y="1120859"/>
                  </a:cubicBezTo>
                  <a:lnTo>
                    <a:pt x="10736438" y="1101244"/>
                  </a:lnTo>
                  <a:lnTo>
                    <a:pt x="10767852" y="1128894"/>
                  </a:lnTo>
                  <a:cubicBezTo>
                    <a:pt x="10806028" y="1155262"/>
                    <a:pt x="10848764" y="1170329"/>
                    <a:pt x="10897571" y="1170329"/>
                  </a:cubicBezTo>
                  <a:cubicBezTo>
                    <a:pt x="10971051" y="1170329"/>
                    <a:pt x="11031041" y="1154691"/>
                    <a:pt x="11082363" y="1129553"/>
                  </a:cubicBezTo>
                  <a:lnTo>
                    <a:pt x="11124098" y="1105447"/>
                  </a:lnTo>
                  <a:lnTo>
                    <a:pt x="11079725" y="1134086"/>
                  </a:lnTo>
                  <a:cubicBezTo>
                    <a:pt x="11029092" y="1161768"/>
                    <a:pt x="10970064" y="1178803"/>
                    <a:pt x="10897573" y="1178803"/>
                  </a:cubicBezTo>
                  <a:close/>
                  <a:moveTo>
                    <a:pt x="9338225" y="1178803"/>
                  </a:moveTo>
                  <a:cubicBezTo>
                    <a:pt x="9283610" y="1178803"/>
                    <a:pt x="9236595" y="1172037"/>
                    <a:pt x="9195087" y="1160446"/>
                  </a:cubicBezTo>
                  <a:lnTo>
                    <a:pt x="9112648" y="1125027"/>
                  </a:lnTo>
                  <a:lnTo>
                    <a:pt x="9106207" y="1122861"/>
                  </a:lnTo>
                  <a:lnTo>
                    <a:pt x="9102164" y="1120523"/>
                  </a:lnTo>
                  <a:lnTo>
                    <a:pt x="9084986" y="1113142"/>
                  </a:lnTo>
                  <a:lnTo>
                    <a:pt x="9060618" y="1096489"/>
                  </a:lnTo>
                  <a:lnTo>
                    <a:pt x="9102164" y="1120523"/>
                  </a:lnTo>
                  <a:lnTo>
                    <a:pt x="9112648" y="1125027"/>
                  </a:lnTo>
                  <a:lnTo>
                    <a:pt x="9208564" y="1157276"/>
                  </a:lnTo>
                  <a:cubicBezTo>
                    <a:pt x="9246731" y="1165582"/>
                    <a:pt x="9289448" y="1170329"/>
                    <a:pt x="9338225" y="1170329"/>
                  </a:cubicBezTo>
                  <a:cubicBezTo>
                    <a:pt x="9387002" y="1170329"/>
                    <a:pt x="9429737" y="1155262"/>
                    <a:pt x="9467933" y="1128894"/>
                  </a:cubicBezTo>
                  <a:lnTo>
                    <a:pt x="9499219" y="1101382"/>
                  </a:lnTo>
                  <a:lnTo>
                    <a:pt x="9480639" y="1120859"/>
                  </a:lnTo>
                  <a:cubicBezTo>
                    <a:pt x="9439307" y="1157490"/>
                    <a:pt x="9392548" y="1178803"/>
                    <a:pt x="9338225" y="1178803"/>
                  </a:cubicBezTo>
                  <a:close/>
                  <a:moveTo>
                    <a:pt x="6843125" y="1178803"/>
                  </a:moveTo>
                  <a:cubicBezTo>
                    <a:pt x="6788757" y="1178803"/>
                    <a:pt x="6741993" y="1157490"/>
                    <a:pt x="6700685" y="1120859"/>
                  </a:cubicBezTo>
                  <a:lnTo>
                    <a:pt x="6681990" y="1101245"/>
                  </a:lnTo>
                  <a:lnTo>
                    <a:pt x="6713405" y="1128894"/>
                  </a:lnTo>
                  <a:cubicBezTo>
                    <a:pt x="6751580" y="1155262"/>
                    <a:pt x="6794316" y="1170329"/>
                    <a:pt x="6843123" y="1170329"/>
                  </a:cubicBezTo>
                  <a:cubicBezTo>
                    <a:pt x="6916604" y="1170329"/>
                    <a:pt x="6976593" y="1154691"/>
                    <a:pt x="7027915" y="1129553"/>
                  </a:cubicBezTo>
                  <a:lnTo>
                    <a:pt x="7069646" y="1105449"/>
                  </a:lnTo>
                  <a:lnTo>
                    <a:pt x="7025277" y="1134086"/>
                  </a:lnTo>
                  <a:cubicBezTo>
                    <a:pt x="6974644" y="1161768"/>
                    <a:pt x="6915616" y="1178803"/>
                    <a:pt x="6843125" y="1178803"/>
                  </a:cubicBezTo>
                  <a:close/>
                  <a:moveTo>
                    <a:pt x="5283779" y="1178803"/>
                  </a:moveTo>
                  <a:cubicBezTo>
                    <a:pt x="5229163" y="1178803"/>
                    <a:pt x="5182149" y="1172037"/>
                    <a:pt x="5140641" y="1160446"/>
                  </a:cubicBezTo>
                  <a:lnTo>
                    <a:pt x="5058204" y="1125028"/>
                  </a:lnTo>
                  <a:lnTo>
                    <a:pt x="5051760" y="1122861"/>
                  </a:lnTo>
                  <a:lnTo>
                    <a:pt x="5047716" y="1120522"/>
                  </a:lnTo>
                  <a:lnTo>
                    <a:pt x="5030539" y="1113142"/>
                  </a:lnTo>
                  <a:lnTo>
                    <a:pt x="5006172" y="1096490"/>
                  </a:lnTo>
                  <a:lnTo>
                    <a:pt x="5047716" y="1120522"/>
                  </a:lnTo>
                  <a:lnTo>
                    <a:pt x="5058204" y="1125028"/>
                  </a:lnTo>
                  <a:lnTo>
                    <a:pt x="5154119" y="1157276"/>
                  </a:lnTo>
                  <a:cubicBezTo>
                    <a:pt x="5192284" y="1165582"/>
                    <a:pt x="5235001" y="1170329"/>
                    <a:pt x="5283778" y="1170329"/>
                  </a:cubicBezTo>
                  <a:cubicBezTo>
                    <a:pt x="5332555" y="1170329"/>
                    <a:pt x="5375289" y="1155262"/>
                    <a:pt x="5413486" y="1128894"/>
                  </a:cubicBezTo>
                  <a:lnTo>
                    <a:pt x="5444777" y="1101377"/>
                  </a:lnTo>
                  <a:lnTo>
                    <a:pt x="5426193" y="1120859"/>
                  </a:lnTo>
                  <a:cubicBezTo>
                    <a:pt x="5384860" y="1157490"/>
                    <a:pt x="5338102" y="1178803"/>
                    <a:pt x="5283779" y="1178803"/>
                  </a:cubicBezTo>
                  <a:close/>
                  <a:moveTo>
                    <a:pt x="2788679" y="1178803"/>
                  </a:moveTo>
                  <a:cubicBezTo>
                    <a:pt x="2734310" y="1178803"/>
                    <a:pt x="2687547" y="1157490"/>
                    <a:pt x="2646238" y="1120859"/>
                  </a:cubicBezTo>
                  <a:lnTo>
                    <a:pt x="2627543" y="1101244"/>
                  </a:lnTo>
                  <a:lnTo>
                    <a:pt x="2658958" y="1128894"/>
                  </a:lnTo>
                  <a:cubicBezTo>
                    <a:pt x="2697134" y="1155262"/>
                    <a:pt x="2739870" y="1170329"/>
                    <a:pt x="2788677" y="1170329"/>
                  </a:cubicBezTo>
                  <a:cubicBezTo>
                    <a:pt x="2862157" y="1170329"/>
                    <a:pt x="2922147" y="1154691"/>
                    <a:pt x="2973469" y="1129553"/>
                  </a:cubicBezTo>
                  <a:lnTo>
                    <a:pt x="3015205" y="1105446"/>
                  </a:lnTo>
                  <a:lnTo>
                    <a:pt x="2970831" y="1134086"/>
                  </a:lnTo>
                  <a:cubicBezTo>
                    <a:pt x="2920198" y="1161768"/>
                    <a:pt x="2861170" y="1178803"/>
                    <a:pt x="2788679" y="1178803"/>
                  </a:cubicBezTo>
                  <a:close/>
                  <a:moveTo>
                    <a:pt x="1229332" y="1178803"/>
                  </a:moveTo>
                  <a:cubicBezTo>
                    <a:pt x="1174716" y="1178803"/>
                    <a:pt x="1127702" y="1172037"/>
                    <a:pt x="1086193" y="1160446"/>
                  </a:cubicBezTo>
                  <a:lnTo>
                    <a:pt x="1003755" y="1125028"/>
                  </a:lnTo>
                  <a:lnTo>
                    <a:pt x="997312" y="1122861"/>
                  </a:lnTo>
                  <a:lnTo>
                    <a:pt x="993269" y="1120522"/>
                  </a:lnTo>
                  <a:lnTo>
                    <a:pt x="976092" y="1113142"/>
                  </a:lnTo>
                  <a:lnTo>
                    <a:pt x="951725" y="1096490"/>
                  </a:lnTo>
                  <a:lnTo>
                    <a:pt x="993269" y="1120522"/>
                  </a:lnTo>
                  <a:lnTo>
                    <a:pt x="1003755" y="1125028"/>
                  </a:lnTo>
                  <a:lnTo>
                    <a:pt x="1099669" y="1157276"/>
                  </a:lnTo>
                  <a:cubicBezTo>
                    <a:pt x="1137836" y="1165582"/>
                    <a:pt x="1180553" y="1170329"/>
                    <a:pt x="1229330" y="1170329"/>
                  </a:cubicBezTo>
                  <a:cubicBezTo>
                    <a:pt x="1278107" y="1170329"/>
                    <a:pt x="1320842" y="1155262"/>
                    <a:pt x="1359038" y="1128894"/>
                  </a:cubicBezTo>
                  <a:lnTo>
                    <a:pt x="1390328" y="1101378"/>
                  </a:lnTo>
                  <a:lnTo>
                    <a:pt x="1371745" y="1120859"/>
                  </a:lnTo>
                  <a:cubicBezTo>
                    <a:pt x="1330413" y="1157490"/>
                    <a:pt x="1283655" y="1178803"/>
                    <a:pt x="1229332" y="1178803"/>
                  </a:cubicBezTo>
                  <a:close/>
                  <a:moveTo>
                    <a:pt x="8558432" y="1181772"/>
                  </a:moveTo>
                  <a:cubicBezTo>
                    <a:pt x="8388747" y="1181772"/>
                    <a:pt x="8295645" y="1144851"/>
                    <a:pt x="8204488" y="1100590"/>
                  </a:cubicBezTo>
                  <a:lnTo>
                    <a:pt x="8162538" y="1080075"/>
                  </a:lnTo>
                  <a:lnTo>
                    <a:pt x="8197803" y="1094327"/>
                  </a:lnTo>
                  <a:cubicBezTo>
                    <a:pt x="8286536" y="1130089"/>
                    <a:pt x="8383250" y="1162422"/>
                    <a:pt x="8558032" y="1162422"/>
                  </a:cubicBezTo>
                  <a:cubicBezTo>
                    <a:pt x="8753420" y="1162422"/>
                    <a:pt x="8852713" y="1121490"/>
                    <a:pt x="8948728" y="1081837"/>
                  </a:cubicBezTo>
                  <a:lnTo>
                    <a:pt x="8954816" y="1079711"/>
                  </a:lnTo>
                  <a:lnTo>
                    <a:pt x="8947429" y="1083278"/>
                  </a:lnTo>
                  <a:cubicBezTo>
                    <a:pt x="8849655" y="1132525"/>
                    <a:pt x="8752181" y="1181772"/>
                    <a:pt x="8558432" y="1181772"/>
                  </a:cubicBezTo>
                  <a:close/>
                  <a:moveTo>
                    <a:pt x="4503985" y="1181772"/>
                  </a:moveTo>
                  <a:cubicBezTo>
                    <a:pt x="4334299" y="1181772"/>
                    <a:pt x="4241197" y="1144851"/>
                    <a:pt x="4150041" y="1100590"/>
                  </a:cubicBezTo>
                  <a:lnTo>
                    <a:pt x="4108089" y="1080074"/>
                  </a:lnTo>
                  <a:lnTo>
                    <a:pt x="4143356" y="1094327"/>
                  </a:lnTo>
                  <a:cubicBezTo>
                    <a:pt x="4232089" y="1130089"/>
                    <a:pt x="4328803" y="1162422"/>
                    <a:pt x="4503585" y="1162422"/>
                  </a:cubicBezTo>
                  <a:cubicBezTo>
                    <a:pt x="4698973" y="1162422"/>
                    <a:pt x="4798265" y="1121490"/>
                    <a:pt x="4894280" y="1081837"/>
                  </a:cubicBezTo>
                  <a:lnTo>
                    <a:pt x="4900371" y="1079710"/>
                  </a:lnTo>
                  <a:lnTo>
                    <a:pt x="4892982" y="1083278"/>
                  </a:lnTo>
                  <a:cubicBezTo>
                    <a:pt x="4795208" y="1132525"/>
                    <a:pt x="4697733" y="1181772"/>
                    <a:pt x="4503985" y="1181772"/>
                  </a:cubicBezTo>
                  <a:close/>
                  <a:moveTo>
                    <a:pt x="449537" y="1181772"/>
                  </a:moveTo>
                  <a:cubicBezTo>
                    <a:pt x="279852" y="1181772"/>
                    <a:pt x="186750" y="1144851"/>
                    <a:pt x="95593" y="1100590"/>
                  </a:cubicBezTo>
                  <a:lnTo>
                    <a:pt x="53640" y="1080074"/>
                  </a:lnTo>
                  <a:lnTo>
                    <a:pt x="88908" y="1094327"/>
                  </a:lnTo>
                  <a:cubicBezTo>
                    <a:pt x="177640" y="1130089"/>
                    <a:pt x="274355" y="1162422"/>
                    <a:pt x="449137" y="1162422"/>
                  </a:cubicBezTo>
                  <a:cubicBezTo>
                    <a:pt x="644525" y="1162422"/>
                    <a:pt x="743819" y="1121490"/>
                    <a:pt x="839834" y="1081837"/>
                  </a:cubicBezTo>
                  <a:lnTo>
                    <a:pt x="845920" y="1079711"/>
                  </a:lnTo>
                  <a:lnTo>
                    <a:pt x="838534" y="1083278"/>
                  </a:lnTo>
                  <a:cubicBezTo>
                    <a:pt x="740760" y="1132525"/>
                    <a:pt x="643286" y="1181772"/>
                    <a:pt x="449537" y="1181772"/>
                  </a:cubicBezTo>
                  <a:close/>
                  <a:moveTo>
                    <a:pt x="11677044" y="1188721"/>
                  </a:moveTo>
                  <a:cubicBezTo>
                    <a:pt x="11495704" y="1188721"/>
                    <a:pt x="11398437" y="1149496"/>
                    <a:pt x="11306267" y="1107818"/>
                  </a:cubicBezTo>
                  <a:lnTo>
                    <a:pt x="11236997" y="1077311"/>
                  </a:lnTo>
                  <a:lnTo>
                    <a:pt x="11286818" y="1091108"/>
                  </a:lnTo>
                  <a:cubicBezTo>
                    <a:pt x="11384762" y="1123087"/>
                    <a:pt x="11482895" y="1155065"/>
                    <a:pt x="11677284" y="1155065"/>
                  </a:cubicBezTo>
                  <a:cubicBezTo>
                    <a:pt x="11874431" y="1155065"/>
                    <a:pt x="11973094" y="1122147"/>
                    <a:pt x="12071791" y="1089904"/>
                  </a:cubicBezTo>
                  <a:lnTo>
                    <a:pt x="12132276" y="1071719"/>
                  </a:lnTo>
                  <a:lnTo>
                    <a:pt x="12070057" y="1097859"/>
                  </a:lnTo>
                  <a:cubicBezTo>
                    <a:pt x="11971340" y="1142942"/>
                    <a:pt x="11873411" y="1188721"/>
                    <a:pt x="11677044" y="1188721"/>
                  </a:cubicBezTo>
                  <a:close/>
                  <a:moveTo>
                    <a:pt x="7622597" y="1188721"/>
                  </a:moveTo>
                  <a:cubicBezTo>
                    <a:pt x="7441257" y="1188721"/>
                    <a:pt x="7343989" y="1149496"/>
                    <a:pt x="7251819" y="1107818"/>
                  </a:cubicBezTo>
                  <a:lnTo>
                    <a:pt x="7182548" y="1077311"/>
                  </a:lnTo>
                  <a:lnTo>
                    <a:pt x="7232370" y="1091108"/>
                  </a:lnTo>
                  <a:cubicBezTo>
                    <a:pt x="7330314" y="1123087"/>
                    <a:pt x="7428448" y="1155065"/>
                    <a:pt x="7622836" y="1155065"/>
                  </a:cubicBezTo>
                  <a:cubicBezTo>
                    <a:pt x="7819983" y="1155065"/>
                    <a:pt x="7918647" y="1122147"/>
                    <a:pt x="8017343" y="1089904"/>
                  </a:cubicBezTo>
                  <a:lnTo>
                    <a:pt x="8077830" y="1071718"/>
                  </a:lnTo>
                  <a:lnTo>
                    <a:pt x="8015609" y="1097860"/>
                  </a:lnTo>
                  <a:cubicBezTo>
                    <a:pt x="7916893" y="1142942"/>
                    <a:pt x="7818964" y="1188721"/>
                    <a:pt x="7622597" y="1188721"/>
                  </a:cubicBezTo>
                  <a:close/>
                  <a:moveTo>
                    <a:pt x="3568150" y="1188721"/>
                  </a:moveTo>
                  <a:cubicBezTo>
                    <a:pt x="3386809" y="1188721"/>
                    <a:pt x="3289542" y="1149496"/>
                    <a:pt x="3197372" y="1107818"/>
                  </a:cubicBezTo>
                  <a:lnTo>
                    <a:pt x="3128101" y="1077311"/>
                  </a:lnTo>
                  <a:lnTo>
                    <a:pt x="3177923" y="1091108"/>
                  </a:lnTo>
                  <a:cubicBezTo>
                    <a:pt x="3275866" y="1123087"/>
                    <a:pt x="3374000" y="1155065"/>
                    <a:pt x="3568389" y="1155065"/>
                  </a:cubicBezTo>
                  <a:cubicBezTo>
                    <a:pt x="3765536" y="1155065"/>
                    <a:pt x="3864200" y="1122147"/>
                    <a:pt x="3962897" y="1089904"/>
                  </a:cubicBezTo>
                  <a:lnTo>
                    <a:pt x="4023385" y="1071718"/>
                  </a:lnTo>
                  <a:lnTo>
                    <a:pt x="3961162" y="1097860"/>
                  </a:lnTo>
                  <a:cubicBezTo>
                    <a:pt x="3862446" y="1142942"/>
                    <a:pt x="3764517" y="1188721"/>
                    <a:pt x="3568150" y="1188721"/>
                  </a:cubicBezTo>
                  <a:close/>
                  <a:moveTo>
                    <a:pt x="10897570" y="1191195"/>
                  </a:moveTo>
                  <a:cubicBezTo>
                    <a:pt x="10843269" y="1191195"/>
                    <a:pt x="10796557" y="1167639"/>
                    <a:pt x="10755287" y="1127151"/>
                  </a:cubicBezTo>
                  <a:lnTo>
                    <a:pt x="10740872" y="1110421"/>
                  </a:lnTo>
                  <a:lnTo>
                    <a:pt x="10767788" y="1136891"/>
                  </a:lnTo>
                  <a:cubicBezTo>
                    <a:pt x="10805978" y="1166360"/>
                    <a:pt x="10848736" y="1183200"/>
                    <a:pt x="10897573" y="1183200"/>
                  </a:cubicBezTo>
                  <a:cubicBezTo>
                    <a:pt x="10970603" y="1183200"/>
                    <a:pt x="11030064" y="1166157"/>
                    <a:pt x="11081027" y="1138462"/>
                  </a:cubicBezTo>
                  <a:lnTo>
                    <a:pt x="11112351" y="1118359"/>
                  </a:lnTo>
                  <a:lnTo>
                    <a:pt x="11079557" y="1141764"/>
                  </a:lnTo>
                  <a:cubicBezTo>
                    <a:pt x="11028948" y="1172364"/>
                    <a:pt x="10969971" y="1191195"/>
                    <a:pt x="10897570" y="1191195"/>
                  </a:cubicBezTo>
                  <a:close/>
                  <a:moveTo>
                    <a:pt x="9338224" y="1191195"/>
                  </a:moveTo>
                  <a:cubicBezTo>
                    <a:pt x="9265433" y="1191195"/>
                    <a:pt x="9206234" y="1177862"/>
                    <a:pt x="9155581" y="1156321"/>
                  </a:cubicBezTo>
                  <a:lnTo>
                    <a:pt x="9108619" y="1131018"/>
                  </a:lnTo>
                  <a:lnTo>
                    <a:pt x="9208551" y="1168601"/>
                  </a:lnTo>
                  <a:cubicBezTo>
                    <a:pt x="9246717" y="1177891"/>
                    <a:pt x="9289438" y="1183200"/>
                    <a:pt x="9338225" y="1183200"/>
                  </a:cubicBezTo>
                  <a:cubicBezTo>
                    <a:pt x="9387012" y="1183200"/>
                    <a:pt x="9429753" y="1166360"/>
                    <a:pt x="9467953" y="1136891"/>
                  </a:cubicBezTo>
                  <a:lnTo>
                    <a:pt x="9495900" y="1109424"/>
                  </a:lnTo>
                  <a:lnTo>
                    <a:pt x="9480604" y="1127151"/>
                  </a:lnTo>
                  <a:cubicBezTo>
                    <a:pt x="9439283" y="1167639"/>
                    <a:pt x="9392536" y="1191195"/>
                    <a:pt x="9338224" y="1191195"/>
                  </a:cubicBezTo>
                  <a:close/>
                  <a:moveTo>
                    <a:pt x="6843122" y="1191195"/>
                  </a:moveTo>
                  <a:cubicBezTo>
                    <a:pt x="6788821" y="1191195"/>
                    <a:pt x="6742109" y="1167639"/>
                    <a:pt x="6700839" y="1127151"/>
                  </a:cubicBezTo>
                  <a:lnTo>
                    <a:pt x="6686425" y="1110422"/>
                  </a:lnTo>
                  <a:lnTo>
                    <a:pt x="6713341" y="1136891"/>
                  </a:lnTo>
                  <a:cubicBezTo>
                    <a:pt x="6751531" y="1166360"/>
                    <a:pt x="6794288" y="1183200"/>
                    <a:pt x="6843125" y="1183200"/>
                  </a:cubicBezTo>
                  <a:cubicBezTo>
                    <a:pt x="6916156" y="1183200"/>
                    <a:pt x="6975617" y="1166157"/>
                    <a:pt x="7026579" y="1138462"/>
                  </a:cubicBezTo>
                  <a:lnTo>
                    <a:pt x="7057908" y="1118356"/>
                  </a:lnTo>
                  <a:lnTo>
                    <a:pt x="7025110" y="1141764"/>
                  </a:lnTo>
                  <a:cubicBezTo>
                    <a:pt x="6974501" y="1172364"/>
                    <a:pt x="6915524" y="1191195"/>
                    <a:pt x="6843122" y="1191195"/>
                  </a:cubicBezTo>
                  <a:close/>
                  <a:moveTo>
                    <a:pt x="5283778" y="1191195"/>
                  </a:moveTo>
                  <a:cubicBezTo>
                    <a:pt x="5210986" y="1191195"/>
                    <a:pt x="5151787" y="1177862"/>
                    <a:pt x="5101134" y="1156321"/>
                  </a:cubicBezTo>
                  <a:lnTo>
                    <a:pt x="5054174" y="1131018"/>
                  </a:lnTo>
                  <a:lnTo>
                    <a:pt x="5154105" y="1168601"/>
                  </a:lnTo>
                  <a:cubicBezTo>
                    <a:pt x="5192271" y="1177891"/>
                    <a:pt x="5234994" y="1183200"/>
                    <a:pt x="5283779" y="1183200"/>
                  </a:cubicBezTo>
                  <a:cubicBezTo>
                    <a:pt x="5332566" y="1183200"/>
                    <a:pt x="5375307" y="1166360"/>
                    <a:pt x="5413507" y="1136891"/>
                  </a:cubicBezTo>
                  <a:lnTo>
                    <a:pt x="5441454" y="1109423"/>
                  </a:lnTo>
                  <a:lnTo>
                    <a:pt x="5426159" y="1127151"/>
                  </a:lnTo>
                  <a:cubicBezTo>
                    <a:pt x="5384837" y="1167639"/>
                    <a:pt x="5338090" y="1191195"/>
                    <a:pt x="5283778" y="1191195"/>
                  </a:cubicBezTo>
                  <a:close/>
                  <a:moveTo>
                    <a:pt x="2788676" y="1191195"/>
                  </a:moveTo>
                  <a:cubicBezTo>
                    <a:pt x="2734375" y="1191195"/>
                    <a:pt x="2687663" y="1167639"/>
                    <a:pt x="2646393" y="1127151"/>
                  </a:cubicBezTo>
                  <a:lnTo>
                    <a:pt x="2631980" y="1110422"/>
                  </a:lnTo>
                  <a:lnTo>
                    <a:pt x="2658894" y="1136891"/>
                  </a:lnTo>
                  <a:cubicBezTo>
                    <a:pt x="2697084" y="1166360"/>
                    <a:pt x="2739842" y="1183200"/>
                    <a:pt x="2788679" y="1183200"/>
                  </a:cubicBezTo>
                  <a:cubicBezTo>
                    <a:pt x="2861709" y="1183200"/>
                    <a:pt x="2921170" y="1166157"/>
                    <a:pt x="2972132" y="1138462"/>
                  </a:cubicBezTo>
                  <a:lnTo>
                    <a:pt x="3003463" y="1118355"/>
                  </a:lnTo>
                  <a:lnTo>
                    <a:pt x="2970664" y="1141764"/>
                  </a:lnTo>
                  <a:cubicBezTo>
                    <a:pt x="2920055" y="1172364"/>
                    <a:pt x="2861077" y="1191195"/>
                    <a:pt x="2788676" y="1191195"/>
                  </a:cubicBezTo>
                  <a:close/>
                  <a:moveTo>
                    <a:pt x="1229330" y="1191195"/>
                  </a:moveTo>
                  <a:cubicBezTo>
                    <a:pt x="1156539" y="1191195"/>
                    <a:pt x="1097341" y="1177862"/>
                    <a:pt x="1046687" y="1156321"/>
                  </a:cubicBezTo>
                  <a:lnTo>
                    <a:pt x="999726" y="1131018"/>
                  </a:lnTo>
                  <a:lnTo>
                    <a:pt x="1099657" y="1168601"/>
                  </a:lnTo>
                  <a:cubicBezTo>
                    <a:pt x="1137823" y="1177891"/>
                    <a:pt x="1180545" y="1183200"/>
                    <a:pt x="1229332" y="1183200"/>
                  </a:cubicBezTo>
                  <a:cubicBezTo>
                    <a:pt x="1278119" y="1183200"/>
                    <a:pt x="1320860" y="1166360"/>
                    <a:pt x="1359060" y="1136891"/>
                  </a:cubicBezTo>
                  <a:lnTo>
                    <a:pt x="1387005" y="1109427"/>
                  </a:lnTo>
                  <a:lnTo>
                    <a:pt x="1371711" y="1127151"/>
                  </a:lnTo>
                  <a:cubicBezTo>
                    <a:pt x="1330389" y="1167639"/>
                    <a:pt x="1283642" y="1191195"/>
                    <a:pt x="1229330" y="1191195"/>
                  </a:cubicBezTo>
                  <a:close/>
                  <a:moveTo>
                    <a:pt x="8558432" y="1204633"/>
                  </a:moveTo>
                  <a:cubicBezTo>
                    <a:pt x="8386108" y="1204633"/>
                    <a:pt x="8290773" y="1158989"/>
                    <a:pt x="8201396" y="1107195"/>
                  </a:cubicBezTo>
                  <a:lnTo>
                    <a:pt x="8169454" y="1088608"/>
                  </a:lnTo>
                  <a:lnTo>
                    <a:pt x="8197877" y="1102647"/>
                  </a:lnTo>
                  <a:cubicBezTo>
                    <a:pt x="8286606" y="1146335"/>
                    <a:pt x="8383890" y="1186088"/>
                    <a:pt x="8558432" y="1186088"/>
                  </a:cubicBezTo>
                  <a:cubicBezTo>
                    <a:pt x="8705033" y="1186088"/>
                    <a:pt x="8797536" y="1157892"/>
                    <a:pt x="8875164" y="1123356"/>
                  </a:cubicBezTo>
                  <a:lnTo>
                    <a:pt x="8946390" y="1088916"/>
                  </a:lnTo>
                  <a:lnTo>
                    <a:pt x="8872491" y="1131074"/>
                  </a:lnTo>
                  <a:cubicBezTo>
                    <a:pt x="8794725" y="1171940"/>
                    <a:pt x="8703594" y="1204633"/>
                    <a:pt x="8558432" y="1204633"/>
                  </a:cubicBezTo>
                  <a:close/>
                  <a:moveTo>
                    <a:pt x="4503985" y="1204633"/>
                  </a:moveTo>
                  <a:cubicBezTo>
                    <a:pt x="4331661" y="1204633"/>
                    <a:pt x="4236325" y="1158989"/>
                    <a:pt x="4146949" y="1107195"/>
                  </a:cubicBezTo>
                  <a:lnTo>
                    <a:pt x="4115007" y="1088608"/>
                  </a:lnTo>
                  <a:lnTo>
                    <a:pt x="4143430" y="1102647"/>
                  </a:lnTo>
                  <a:cubicBezTo>
                    <a:pt x="4232158" y="1146335"/>
                    <a:pt x="4329443" y="1186088"/>
                    <a:pt x="4503985" y="1186088"/>
                  </a:cubicBezTo>
                  <a:cubicBezTo>
                    <a:pt x="4650586" y="1186088"/>
                    <a:pt x="4743089" y="1157892"/>
                    <a:pt x="4820717" y="1123356"/>
                  </a:cubicBezTo>
                  <a:lnTo>
                    <a:pt x="4891946" y="1088914"/>
                  </a:lnTo>
                  <a:lnTo>
                    <a:pt x="4818045" y="1131074"/>
                  </a:lnTo>
                  <a:cubicBezTo>
                    <a:pt x="4740278" y="1171940"/>
                    <a:pt x="4649147" y="1204633"/>
                    <a:pt x="4503985" y="1204633"/>
                  </a:cubicBezTo>
                  <a:close/>
                  <a:moveTo>
                    <a:pt x="449537" y="1204633"/>
                  </a:moveTo>
                  <a:cubicBezTo>
                    <a:pt x="277213" y="1204633"/>
                    <a:pt x="181878" y="1158989"/>
                    <a:pt x="92501" y="1107195"/>
                  </a:cubicBezTo>
                  <a:lnTo>
                    <a:pt x="60559" y="1088609"/>
                  </a:lnTo>
                  <a:lnTo>
                    <a:pt x="88982" y="1102647"/>
                  </a:lnTo>
                  <a:cubicBezTo>
                    <a:pt x="177711" y="1146335"/>
                    <a:pt x="274995" y="1186088"/>
                    <a:pt x="449537" y="1186088"/>
                  </a:cubicBezTo>
                  <a:cubicBezTo>
                    <a:pt x="596139" y="1186088"/>
                    <a:pt x="688641" y="1157892"/>
                    <a:pt x="766270" y="1123356"/>
                  </a:cubicBezTo>
                  <a:lnTo>
                    <a:pt x="837490" y="1088919"/>
                  </a:lnTo>
                  <a:lnTo>
                    <a:pt x="763596" y="1131074"/>
                  </a:lnTo>
                  <a:cubicBezTo>
                    <a:pt x="685830" y="1171940"/>
                    <a:pt x="594699" y="1204633"/>
                    <a:pt x="449537" y="1204633"/>
                  </a:cubicBezTo>
                  <a:close/>
                  <a:moveTo>
                    <a:pt x="10118576" y="1205667"/>
                  </a:moveTo>
                  <a:cubicBezTo>
                    <a:pt x="9876540" y="1205667"/>
                    <a:pt x="9784027" y="1139213"/>
                    <a:pt x="9653802" y="1089372"/>
                  </a:cubicBezTo>
                  <a:lnTo>
                    <a:pt x="9570821" y="1062507"/>
                  </a:lnTo>
                  <a:lnTo>
                    <a:pt x="9575495" y="1062801"/>
                  </a:lnTo>
                  <a:cubicBezTo>
                    <a:pt x="9624098" y="1067173"/>
                    <a:pt x="9674620" y="1073072"/>
                    <a:pt x="9728282" y="1080872"/>
                  </a:cubicBezTo>
                  <a:cubicBezTo>
                    <a:pt x="9986947" y="1119367"/>
                    <a:pt x="10249889" y="1119367"/>
                    <a:pt x="10508554" y="1080872"/>
                  </a:cubicBezTo>
                  <a:lnTo>
                    <a:pt x="10660962" y="1063889"/>
                  </a:lnTo>
                  <a:lnTo>
                    <a:pt x="10582456" y="1089372"/>
                  </a:lnTo>
                  <a:cubicBezTo>
                    <a:pt x="10452625" y="1139213"/>
                    <a:pt x="10360612" y="1205667"/>
                    <a:pt x="10118576" y="1205667"/>
                  </a:cubicBezTo>
                  <a:close/>
                  <a:moveTo>
                    <a:pt x="6064129" y="1205667"/>
                  </a:moveTo>
                  <a:cubicBezTo>
                    <a:pt x="5822092" y="1205667"/>
                    <a:pt x="5729580" y="1139213"/>
                    <a:pt x="5599355" y="1089372"/>
                  </a:cubicBezTo>
                  <a:lnTo>
                    <a:pt x="5516373" y="1062507"/>
                  </a:lnTo>
                  <a:lnTo>
                    <a:pt x="5521048" y="1062801"/>
                  </a:lnTo>
                  <a:cubicBezTo>
                    <a:pt x="5569650" y="1067173"/>
                    <a:pt x="5620173" y="1073072"/>
                    <a:pt x="5673834" y="1080872"/>
                  </a:cubicBezTo>
                  <a:cubicBezTo>
                    <a:pt x="5932500" y="1119367"/>
                    <a:pt x="6195441" y="1119367"/>
                    <a:pt x="6454106" y="1080872"/>
                  </a:cubicBezTo>
                  <a:lnTo>
                    <a:pt x="6606513" y="1063890"/>
                  </a:lnTo>
                  <a:lnTo>
                    <a:pt x="6528008" y="1089372"/>
                  </a:lnTo>
                  <a:cubicBezTo>
                    <a:pt x="6398177" y="1139213"/>
                    <a:pt x="6306165" y="1205667"/>
                    <a:pt x="6064129" y="1205667"/>
                  </a:cubicBezTo>
                  <a:close/>
                  <a:moveTo>
                    <a:pt x="2009680" y="1205667"/>
                  </a:moveTo>
                  <a:cubicBezTo>
                    <a:pt x="1767644" y="1205667"/>
                    <a:pt x="1675132" y="1139213"/>
                    <a:pt x="1544906" y="1089372"/>
                  </a:cubicBezTo>
                  <a:lnTo>
                    <a:pt x="1463592" y="1063046"/>
                  </a:lnTo>
                  <a:lnTo>
                    <a:pt x="1619388" y="1080872"/>
                  </a:lnTo>
                  <a:cubicBezTo>
                    <a:pt x="1748720" y="1100119"/>
                    <a:pt x="1879122" y="1109743"/>
                    <a:pt x="2009524" y="1109743"/>
                  </a:cubicBezTo>
                  <a:cubicBezTo>
                    <a:pt x="2139926" y="1109743"/>
                    <a:pt x="2270328" y="1100119"/>
                    <a:pt x="2399661" y="1080872"/>
                  </a:cubicBezTo>
                  <a:lnTo>
                    <a:pt x="2552063" y="1063890"/>
                  </a:lnTo>
                  <a:lnTo>
                    <a:pt x="2473561" y="1089372"/>
                  </a:lnTo>
                  <a:cubicBezTo>
                    <a:pt x="2343730" y="1139213"/>
                    <a:pt x="2251717" y="1205667"/>
                    <a:pt x="2009680" y="1205667"/>
                  </a:cubicBezTo>
                  <a:close/>
                  <a:moveTo>
                    <a:pt x="11676725" y="1226698"/>
                  </a:moveTo>
                  <a:cubicBezTo>
                    <a:pt x="11495459" y="1226848"/>
                    <a:pt x="11398389" y="1176495"/>
                    <a:pt x="11306351" y="1122953"/>
                  </a:cubicBezTo>
                  <a:lnTo>
                    <a:pt x="11223856" y="1076217"/>
                  </a:lnTo>
                  <a:lnTo>
                    <a:pt x="11286928" y="1103778"/>
                  </a:lnTo>
                  <a:cubicBezTo>
                    <a:pt x="11384962" y="1148409"/>
                    <a:pt x="11483096" y="1193038"/>
                    <a:pt x="11677124" y="1193038"/>
                  </a:cubicBezTo>
                  <a:cubicBezTo>
                    <a:pt x="11874391" y="1193038"/>
                    <a:pt x="11973129" y="1146944"/>
                    <a:pt x="12071856" y="1101839"/>
                  </a:cubicBezTo>
                  <a:lnTo>
                    <a:pt x="12129526" y="1077598"/>
                  </a:lnTo>
                  <a:lnTo>
                    <a:pt x="12069804" y="1109901"/>
                  </a:lnTo>
                  <a:cubicBezTo>
                    <a:pt x="11971201" y="1167878"/>
                    <a:pt x="11873451" y="1226698"/>
                    <a:pt x="11676725" y="1226698"/>
                  </a:cubicBezTo>
                  <a:close/>
                  <a:moveTo>
                    <a:pt x="7622277" y="1226698"/>
                  </a:moveTo>
                  <a:cubicBezTo>
                    <a:pt x="7441012" y="1226848"/>
                    <a:pt x="7343942" y="1176495"/>
                    <a:pt x="7251903" y="1122953"/>
                  </a:cubicBezTo>
                  <a:lnTo>
                    <a:pt x="7169408" y="1076217"/>
                  </a:lnTo>
                  <a:lnTo>
                    <a:pt x="7232480" y="1103778"/>
                  </a:lnTo>
                  <a:cubicBezTo>
                    <a:pt x="7330514" y="1148409"/>
                    <a:pt x="7428648" y="1193038"/>
                    <a:pt x="7622676" y="1193038"/>
                  </a:cubicBezTo>
                  <a:cubicBezTo>
                    <a:pt x="7819944" y="1193038"/>
                    <a:pt x="7918682" y="1146944"/>
                    <a:pt x="8017408" y="1101840"/>
                  </a:cubicBezTo>
                  <a:lnTo>
                    <a:pt x="8075079" y="1077599"/>
                  </a:lnTo>
                  <a:lnTo>
                    <a:pt x="8015356" y="1109901"/>
                  </a:lnTo>
                  <a:cubicBezTo>
                    <a:pt x="7916753" y="1167878"/>
                    <a:pt x="7819004" y="1226698"/>
                    <a:pt x="7622277" y="1226698"/>
                  </a:cubicBezTo>
                  <a:close/>
                  <a:moveTo>
                    <a:pt x="3567830" y="1226698"/>
                  </a:moveTo>
                  <a:cubicBezTo>
                    <a:pt x="3386565" y="1226848"/>
                    <a:pt x="3289495" y="1176495"/>
                    <a:pt x="3197456" y="1122953"/>
                  </a:cubicBezTo>
                  <a:lnTo>
                    <a:pt x="3114961" y="1076217"/>
                  </a:lnTo>
                  <a:lnTo>
                    <a:pt x="3178033" y="1103778"/>
                  </a:lnTo>
                  <a:cubicBezTo>
                    <a:pt x="3276067" y="1148409"/>
                    <a:pt x="3374201" y="1193038"/>
                    <a:pt x="3568229" y="1193038"/>
                  </a:cubicBezTo>
                  <a:cubicBezTo>
                    <a:pt x="3765497" y="1193038"/>
                    <a:pt x="3864235" y="1146944"/>
                    <a:pt x="3962962" y="1101840"/>
                  </a:cubicBezTo>
                  <a:lnTo>
                    <a:pt x="4020629" y="1077600"/>
                  </a:lnTo>
                  <a:lnTo>
                    <a:pt x="3960910" y="1109901"/>
                  </a:lnTo>
                  <a:cubicBezTo>
                    <a:pt x="3862306" y="1167878"/>
                    <a:pt x="3764557" y="1226698"/>
                    <a:pt x="3567830" y="1226698"/>
                  </a:cubicBezTo>
                  <a:close/>
                  <a:moveTo>
                    <a:pt x="8558432" y="1227655"/>
                  </a:moveTo>
                  <a:cubicBezTo>
                    <a:pt x="8385449" y="1227655"/>
                    <a:pt x="8289274" y="1174276"/>
                    <a:pt x="8200463" y="1114736"/>
                  </a:cubicBezTo>
                  <a:lnTo>
                    <a:pt x="8168503" y="1093229"/>
                  </a:lnTo>
                  <a:lnTo>
                    <a:pt x="8197731" y="1110298"/>
                  </a:lnTo>
                  <a:cubicBezTo>
                    <a:pt x="8286396" y="1161957"/>
                    <a:pt x="8383470" y="1208950"/>
                    <a:pt x="8558432" y="1208950"/>
                  </a:cubicBezTo>
                  <a:cubicBezTo>
                    <a:pt x="8705092" y="1208950"/>
                    <a:pt x="8797655" y="1175628"/>
                    <a:pt x="8875310" y="1134784"/>
                  </a:cubicBezTo>
                  <a:lnTo>
                    <a:pt x="8943840" y="1095595"/>
                  </a:lnTo>
                  <a:lnTo>
                    <a:pt x="8872239" y="1142789"/>
                  </a:lnTo>
                  <a:cubicBezTo>
                    <a:pt x="8794590" y="1189937"/>
                    <a:pt x="8703594" y="1227655"/>
                    <a:pt x="8558432" y="1227655"/>
                  </a:cubicBezTo>
                  <a:close/>
                  <a:moveTo>
                    <a:pt x="4503986" y="1227655"/>
                  </a:moveTo>
                  <a:cubicBezTo>
                    <a:pt x="4331002" y="1227655"/>
                    <a:pt x="4234826" y="1174276"/>
                    <a:pt x="4146016" y="1114736"/>
                  </a:cubicBezTo>
                  <a:lnTo>
                    <a:pt x="4114057" y="1093229"/>
                  </a:lnTo>
                  <a:lnTo>
                    <a:pt x="4143285" y="1110298"/>
                  </a:lnTo>
                  <a:cubicBezTo>
                    <a:pt x="4231949" y="1161957"/>
                    <a:pt x="4329022" y="1208950"/>
                    <a:pt x="4503985" y="1208950"/>
                  </a:cubicBezTo>
                  <a:cubicBezTo>
                    <a:pt x="4650645" y="1208950"/>
                    <a:pt x="4743209" y="1175628"/>
                    <a:pt x="4820863" y="1134784"/>
                  </a:cubicBezTo>
                  <a:lnTo>
                    <a:pt x="4889392" y="1095596"/>
                  </a:lnTo>
                  <a:lnTo>
                    <a:pt x="4817791" y="1142789"/>
                  </a:lnTo>
                  <a:cubicBezTo>
                    <a:pt x="4740144" y="1189937"/>
                    <a:pt x="4649147" y="1227655"/>
                    <a:pt x="4503986" y="1227655"/>
                  </a:cubicBezTo>
                  <a:close/>
                  <a:moveTo>
                    <a:pt x="449537" y="1227655"/>
                  </a:moveTo>
                  <a:cubicBezTo>
                    <a:pt x="276554" y="1227655"/>
                    <a:pt x="180380" y="1174276"/>
                    <a:pt x="91569" y="1114737"/>
                  </a:cubicBezTo>
                  <a:lnTo>
                    <a:pt x="59617" y="1093235"/>
                  </a:lnTo>
                  <a:lnTo>
                    <a:pt x="88836" y="1110299"/>
                  </a:lnTo>
                  <a:cubicBezTo>
                    <a:pt x="177501" y="1161957"/>
                    <a:pt x="274576" y="1208950"/>
                    <a:pt x="449537" y="1208950"/>
                  </a:cubicBezTo>
                  <a:cubicBezTo>
                    <a:pt x="596198" y="1208950"/>
                    <a:pt x="688761" y="1175628"/>
                    <a:pt x="766416" y="1134784"/>
                  </a:cubicBezTo>
                  <a:lnTo>
                    <a:pt x="834947" y="1095595"/>
                  </a:lnTo>
                  <a:lnTo>
                    <a:pt x="763344" y="1142789"/>
                  </a:lnTo>
                  <a:cubicBezTo>
                    <a:pt x="685695" y="1189937"/>
                    <a:pt x="594699" y="1227655"/>
                    <a:pt x="449537" y="1227655"/>
                  </a:cubicBezTo>
                  <a:close/>
                  <a:moveTo>
                    <a:pt x="8558432" y="1250601"/>
                  </a:moveTo>
                  <a:cubicBezTo>
                    <a:pt x="8385688" y="1250601"/>
                    <a:pt x="8289843" y="1190297"/>
                    <a:pt x="8200878" y="1122775"/>
                  </a:cubicBezTo>
                  <a:lnTo>
                    <a:pt x="8173043" y="1101582"/>
                  </a:lnTo>
                  <a:lnTo>
                    <a:pt x="8197787" y="1118257"/>
                  </a:lnTo>
                  <a:cubicBezTo>
                    <a:pt x="8286501" y="1177909"/>
                    <a:pt x="8383410" y="1232052"/>
                    <a:pt x="8558432" y="1232052"/>
                  </a:cubicBezTo>
                  <a:cubicBezTo>
                    <a:pt x="8705153" y="1232052"/>
                    <a:pt x="8797730" y="1193603"/>
                    <a:pt x="8875388" y="1146453"/>
                  </a:cubicBezTo>
                  <a:lnTo>
                    <a:pt x="8943192" y="1101686"/>
                  </a:lnTo>
                  <a:lnTo>
                    <a:pt x="8872421" y="1154479"/>
                  </a:lnTo>
                  <a:cubicBezTo>
                    <a:pt x="8794706" y="1207880"/>
                    <a:pt x="8703624" y="1250601"/>
                    <a:pt x="8558432" y="1250601"/>
                  </a:cubicBezTo>
                  <a:close/>
                  <a:moveTo>
                    <a:pt x="4503985" y="1250601"/>
                  </a:moveTo>
                  <a:cubicBezTo>
                    <a:pt x="4331241" y="1250601"/>
                    <a:pt x="4235397" y="1190297"/>
                    <a:pt x="4146432" y="1122775"/>
                  </a:cubicBezTo>
                  <a:lnTo>
                    <a:pt x="4118594" y="1101580"/>
                  </a:lnTo>
                  <a:lnTo>
                    <a:pt x="4143340" y="1118257"/>
                  </a:lnTo>
                  <a:cubicBezTo>
                    <a:pt x="4232054" y="1177909"/>
                    <a:pt x="4328962" y="1232052"/>
                    <a:pt x="4503986" y="1232052"/>
                  </a:cubicBezTo>
                  <a:cubicBezTo>
                    <a:pt x="4650706" y="1232052"/>
                    <a:pt x="4743284" y="1193603"/>
                    <a:pt x="4820942" y="1146453"/>
                  </a:cubicBezTo>
                  <a:lnTo>
                    <a:pt x="4888743" y="1101688"/>
                  </a:lnTo>
                  <a:lnTo>
                    <a:pt x="4817976" y="1154479"/>
                  </a:lnTo>
                  <a:cubicBezTo>
                    <a:pt x="4740260" y="1207880"/>
                    <a:pt x="4649178" y="1250601"/>
                    <a:pt x="4503985" y="1250601"/>
                  </a:cubicBezTo>
                  <a:close/>
                  <a:moveTo>
                    <a:pt x="449538" y="1250601"/>
                  </a:moveTo>
                  <a:cubicBezTo>
                    <a:pt x="276794" y="1250601"/>
                    <a:pt x="180949" y="1190297"/>
                    <a:pt x="91984" y="1122775"/>
                  </a:cubicBezTo>
                  <a:lnTo>
                    <a:pt x="64150" y="1101583"/>
                  </a:lnTo>
                  <a:lnTo>
                    <a:pt x="88892" y="1118257"/>
                  </a:lnTo>
                  <a:cubicBezTo>
                    <a:pt x="177606" y="1177909"/>
                    <a:pt x="274516" y="1232052"/>
                    <a:pt x="449537" y="1232052"/>
                  </a:cubicBezTo>
                  <a:cubicBezTo>
                    <a:pt x="596258" y="1232052"/>
                    <a:pt x="688835" y="1193603"/>
                    <a:pt x="766494" y="1146453"/>
                  </a:cubicBezTo>
                  <a:lnTo>
                    <a:pt x="834294" y="1101688"/>
                  </a:lnTo>
                  <a:lnTo>
                    <a:pt x="763527" y="1154479"/>
                  </a:lnTo>
                  <a:cubicBezTo>
                    <a:pt x="685812" y="1207880"/>
                    <a:pt x="594730" y="1250601"/>
                    <a:pt x="449538" y="1250601"/>
                  </a:cubicBezTo>
                  <a:close/>
                  <a:moveTo>
                    <a:pt x="11677365" y="1265395"/>
                  </a:moveTo>
                  <a:cubicBezTo>
                    <a:pt x="11495800" y="1265395"/>
                    <a:pt x="11398623" y="1203738"/>
                    <a:pt x="11306531" y="1138226"/>
                  </a:cubicBezTo>
                  <a:lnTo>
                    <a:pt x="11224560" y="1081442"/>
                  </a:lnTo>
                  <a:lnTo>
                    <a:pt x="11286438" y="1116253"/>
                  </a:lnTo>
                  <a:cubicBezTo>
                    <a:pt x="11384362" y="1173634"/>
                    <a:pt x="11482496" y="1231015"/>
                    <a:pt x="11676964" y="1231015"/>
                  </a:cubicBezTo>
                  <a:cubicBezTo>
                    <a:pt x="11874351" y="1231015"/>
                    <a:pt x="11973119" y="1171791"/>
                    <a:pt x="12071854" y="1113780"/>
                  </a:cubicBezTo>
                  <a:lnTo>
                    <a:pt x="12135537" y="1079338"/>
                  </a:lnTo>
                  <a:lnTo>
                    <a:pt x="12070208" y="1122527"/>
                  </a:lnTo>
                  <a:cubicBezTo>
                    <a:pt x="11971616" y="1193354"/>
                    <a:pt x="11873552" y="1265395"/>
                    <a:pt x="11677365" y="1265395"/>
                  </a:cubicBezTo>
                  <a:close/>
                  <a:moveTo>
                    <a:pt x="7622917" y="1265395"/>
                  </a:moveTo>
                  <a:cubicBezTo>
                    <a:pt x="7441352" y="1265395"/>
                    <a:pt x="7344175" y="1203738"/>
                    <a:pt x="7252084" y="1138226"/>
                  </a:cubicBezTo>
                  <a:lnTo>
                    <a:pt x="7170114" y="1081443"/>
                  </a:lnTo>
                  <a:lnTo>
                    <a:pt x="7231991" y="1116253"/>
                  </a:lnTo>
                  <a:cubicBezTo>
                    <a:pt x="7329914" y="1173634"/>
                    <a:pt x="7428048" y="1231015"/>
                    <a:pt x="7622516" y="1231015"/>
                  </a:cubicBezTo>
                  <a:cubicBezTo>
                    <a:pt x="7819903" y="1231015"/>
                    <a:pt x="7918672" y="1171790"/>
                    <a:pt x="8017406" y="1113780"/>
                  </a:cubicBezTo>
                  <a:lnTo>
                    <a:pt x="8081090" y="1079338"/>
                  </a:lnTo>
                  <a:lnTo>
                    <a:pt x="8015760" y="1122526"/>
                  </a:lnTo>
                  <a:cubicBezTo>
                    <a:pt x="7917168" y="1193354"/>
                    <a:pt x="7819104" y="1265395"/>
                    <a:pt x="7622917" y="1265395"/>
                  </a:cubicBezTo>
                  <a:close/>
                  <a:moveTo>
                    <a:pt x="3568470" y="1265395"/>
                  </a:moveTo>
                  <a:cubicBezTo>
                    <a:pt x="3386905" y="1265395"/>
                    <a:pt x="3289728" y="1203738"/>
                    <a:pt x="3197637" y="1138226"/>
                  </a:cubicBezTo>
                  <a:lnTo>
                    <a:pt x="3115670" y="1081445"/>
                  </a:lnTo>
                  <a:lnTo>
                    <a:pt x="3177544" y="1116253"/>
                  </a:lnTo>
                  <a:cubicBezTo>
                    <a:pt x="3275467" y="1173634"/>
                    <a:pt x="3373601" y="1231015"/>
                    <a:pt x="3568070" y="1231015"/>
                  </a:cubicBezTo>
                  <a:cubicBezTo>
                    <a:pt x="3765457" y="1231015"/>
                    <a:pt x="3864225" y="1171790"/>
                    <a:pt x="3962959" y="1113780"/>
                  </a:cubicBezTo>
                  <a:lnTo>
                    <a:pt x="4026643" y="1079338"/>
                  </a:lnTo>
                  <a:lnTo>
                    <a:pt x="3961313" y="1122526"/>
                  </a:lnTo>
                  <a:cubicBezTo>
                    <a:pt x="3862721" y="1193354"/>
                    <a:pt x="3764657" y="1265395"/>
                    <a:pt x="3568470" y="1265395"/>
                  </a:cubicBezTo>
                  <a:close/>
                  <a:moveTo>
                    <a:pt x="8558433" y="1273707"/>
                  </a:moveTo>
                  <a:cubicBezTo>
                    <a:pt x="8384550" y="1273707"/>
                    <a:pt x="8287521" y="1204903"/>
                    <a:pt x="8199384" y="1129793"/>
                  </a:cubicBezTo>
                  <a:lnTo>
                    <a:pt x="8172288" y="1106649"/>
                  </a:lnTo>
                  <a:lnTo>
                    <a:pt x="8197292" y="1125756"/>
                  </a:lnTo>
                  <a:cubicBezTo>
                    <a:pt x="8285901" y="1193300"/>
                    <a:pt x="8383290" y="1254998"/>
                    <a:pt x="8558432" y="1254998"/>
                  </a:cubicBezTo>
                  <a:cubicBezTo>
                    <a:pt x="8705212" y="1254998"/>
                    <a:pt x="8797805" y="1211377"/>
                    <a:pt x="8875468" y="1157965"/>
                  </a:cubicBezTo>
                  <a:lnTo>
                    <a:pt x="8941709" y="1108445"/>
                  </a:lnTo>
                  <a:lnTo>
                    <a:pt x="8872506" y="1166201"/>
                  </a:lnTo>
                  <a:cubicBezTo>
                    <a:pt x="8794808" y="1225927"/>
                    <a:pt x="8703715" y="1273707"/>
                    <a:pt x="8558433" y="1273707"/>
                  </a:cubicBezTo>
                  <a:close/>
                  <a:moveTo>
                    <a:pt x="4503986" y="1273707"/>
                  </a:moveTo>
                  <a:cubicBezTo>
                    <a:pt x="4330104" y="1273707"/>
                    <a:pt x="4233073" y="1204903"/>
                    <a:pt x="4144939" y="1129793"/>
                  </a:cubicBezTo>
                  <a:lnTo>
                    <a:pt x="4117851" y="1106656"/>
                  </a:lnTo>
                  <a:lnTo>
                    <a:pt x="4142846" y="1125756"/>
                  </a:lnTo>
                  <a:cubicBezTo>
                    <a:pt x="4231453" y="1193300"/>
                    <a:pt x="4328844" y="1254998"/>
                    <a:pt x="4503985" y="1254998"/>
                  </a:cubicBezTo>
                  <a:cubicBezTo>
                    <a:pt x="4650766" y="1254998"/>
                    <a:pt x="4743357" y="1211377"/>
                    <a:pt x="4821020" y="1157965"/>
                  </a:cubicBezTo>
                  <a:lnTo>
                    <a:pt x="4887265" y="1108443"/>
                  </a:lnTo>
                  <a:lnTo>
                    <a:pt x="4818060" y="1166201"/>
                  </a:lnTo>
                  <a:cubicBezTo>
                    <a:pt x="4740361" y="1225927"/>
                    <a:pt x="4649267" y="1273707"/>
                    <a:pt x="4503986" y="1273707"/>
                  </a:cubicBezTo>
                  <a:close/>
                  <a:moveTo>
                    <a:pt x="449539" y="1273707"/>
                  </a:moveTo>
                  <a:cubicBezTo>
                    <a:pt x="275656" y="1273707"/>
                    <a:pt x="178627" y="1204903"/>
                    <a:pt x="90490" y="1129793"/>
                  </a:cubicBezTo>
                  <a:lnTo>
                    <a:pt x="63397" y="1106652"/>
                  </a:lnTo>
                  <a:lnTo>
                    <a:pt x="88397" y="1125756"/>
                  </a:lnTo>
                  <a:cubicBezTo>
                    <a:pt x="177007" y="1193300"/>
                    <a:pt x="274396" y="1254998"/>
                    <a:pt x="449538" y="1254998"/>
                  </a:cubicBezTo>
                  <a:cubicBezTo>
                    <a:pt x="596318" y="1254998"/>
                    <a:pt x="688911" y="1211377"/>
                    <a:pt x="766573" y="1157965"/>
                  </a:cubicBezTo>
                  <a:lnTo>
                    <a:pt x="832818" y="1108443"/>
                  </a:lnTo>
                  <a:lnTo>
                    <a:pt x="763612" y="1166201"/>
                  </a:lnTo>
                  <a:cubicBezTo>
                    <a:pt x="685914" y="1225927"/>
                    <a:pt x="594820" y="1273707"/>
                    <a:pt x="449539" y="1273707"/>
                  </a:cubicBezTo>
                  <a:close/>
                  <a:moveTo>
                    <a:pt x="8558431" y="1297210"/>
                  </a:moveTo>
                  <a:cubicBezTo>
                    <a:pt x="8384548" y="1297210"/>
                    <a:pt x="8287384" y="1220762"/>
                    <a:pt x="8199315" y="1137849"/>
                  </a:cubicBezTo>
                  <a:lnTo>
                    <a:pt x="8171662" y="1111797"/>
                  </a:lnTo>
                  <a:lnTo>
                    <a:pt x="8197349" y="1133738"/>
                  </a:lnTo>
                  <a:cubicBezTo>
                    <a:pt x="8286007" y="1209265"/>
                    <a:pt x="8383231" y="1278023"/>
                    <a:pt x="8558433" y="1278023"/>
                  </a:cubicBezTo>
                  <a:cubicBezTo>
                    <a:pt x="8705214" y="1278023"/>
                    <a:pt x="8797851" y="1229321"/>
                    <a:pt x="8875570" y="1169625"/>
                  </a:cubicBezTo>
                  <a:lnTo>
                    <a:pt x="8942400" y="1113813"/>
                  </a:lnTo>
                  <a:lnTo>
                    <a:pt x="8872532" y="1178322"/>
                  </a:lnTo>
                  <a:cubicBezTo>
                    <a:pt x="8794859" y="1244371"/>
                    <a:pt x="8703773" y="1297210"/>
                    <a:pt x="8558431" y="1297210"/>
                  </a:cubicBezTo>
                  <a:close/>
                  <a:moveTo>
                    <a:pt x="4503984" y="1297210"/>
                  </a:moveTo>
                  <a:cubicBezTo>
                    <a:pt x="4330101" y="1297210"/>
                    <a:pt x="4232937" y="1220762"/>
                    <a:pt x="4144869" y="1137849"/>
                  </a:cubicBezTo>
                  <a:lnTo>
                    <a:pt x="4117214" y="1111796"/>
                  </a:lnTo>
                  <a:lnTo>
                    <a:pt x="4142903" y="1133738"/>
                  </a:lnTo>
                  <a:cubicBezTo>
                    <a:pt x="4231559" y="1209265"/>
                    <a:pt x="4328784" y="1278023"/>
                    <a:pt x="4503986" y="1278023"/>
                  </a:cubicBezTo>
                  <a:cubicBezTo>
                    <a:pt x="4650768" y="1278023"/>
                    <a:pt x="4743405" y="1229321"/>
                    <a:pt x="4821124" y="1169625"/>
                  </a:cubicBezTo>
                  <a:lnTo>
                    <a:pt x="4887958" y="1113809"/>
                  </a:lnTo>
                  <a:lnTo>
                    <a:pt x="4818086" y="1178322"/>
                  </a:lnTo>
                  <a:cubicBezTo>
                    <a:pt x="4740412" y="1244371"/>
                    <a:pt x="4649326" y="1297210"/>
                    <a:pt x="4503984" y="1297210"/>
                  </a:cubicBezTo>
                  <a:close/>
                  <a:moveTo>
                    <a:pt x="449537" y="1297210"/>
                  </a:moveTo>
                  <a:cubicBezTo>
                    <a:pt x="275654" y="1297210"/>
                    <a:pt x="178490" y="1220762"/>
                    <a:pt x="90421" y="1137850"/>
                  </a:cubicBezTo>
                  <a:lnTo>
                    <a:pt x="62760" y="1111790"/>
                  </a:lnTo>
                  <a:lnTo>
                    <a:pt x="88455" y="1133739"/>
                  </a:lnTo>
                  <a:cubicBezTo>
                    <a:pt x="177113" y="1209265"/>
                    <a:pt x="274337" y="1278023"/>
                    <a:pt x="449539" y="1278023"/>
                  </a:cubicBezTo>
                  <a:cubicBezTo>
                    <a:pt x="596320" y="1278023"/>
                    <a:pt x="688957" y="1229321"/>
                    <a:pt x="766676" y="1169625"/>
                  </a:cubicBezTo>
                  <a:lnTo>
                    <a:pt x="833511" y="1113809"/>
                  </a:lnTo>
                  <a:lnTo>
                    <a:pt x="763638" y="1178322"/>
                  </a:lnTo>
                  <a:cubicBezTo>
                    <a:pt x="685964" y="1244371"/>
                    <a:pt x="594879" y="1297210"/>
                    <a:pt x="449537" y="1297210"/>
                  </a:cubicBezTo>
                  <a:close/>
                  <a:moveTo>
                    <a:pt x="11677364" y="1303686"/>
                  </a:moveTo>
                  <a:cubicBezTo>
                    <a:pt x="11495762" y="1303686"/>
                    <a:pt x="11398654" y="1230839"/>
                    <a:pt x="11306612" y="1153439"/>
                  </a:cubicBezTo>
                  <a:lnTo>
                    <a:pt x="11229276" y="1090117"/>
                  </a:lnTo>
                  <a:lnTo>
                    <a:pt x="11286658" y="1129567"/>
                  </a:lnTo>
                  <a:cubicBezTo>
                    <a:pt x="11384522" y="1199639"/>
                    <a:pt x="11482656" y="1269712"/>
                    <a:pt x="11677365" y="1269712"/>
                  </a:cubicBezTo>
                  <a:cubicBezTo>
                    <a:pt x="11874931" y="1269712"/>
                    <a:pt x="11973609" y="1197311"/>
                    <a:pt x="12072355" y="1126371"/>
                  </a:cubicBezTo>
                  <a:lnTo>
                    <a:pt x="12128356" y="1089349"/>
                  </a:lnTo>
                  <a:lnTo>
                    <a:pt x="12070017" y="1134915"/>
                  </a:lnTo>
                  <a:cubicBezTo>
                    <a:pt x="11971420" y="1218604"/>
                    <a:pt x="11873431" y="1303686"/>
                    <a:pt x="11677364" y="1303686"/>
                  </a:cubicBezTo>
                  <a:close/>
                  <a:moveTo>
                    <a:pt x="7622916" y="1303686"/>
                  </a:moveTo>
                  <a:cubicBezTo>
                    <a:pt x="7441315" y="1303686"/>
                    <a:pt x="7344206" y="1230839"/>
                    <a:pt x="7252165" y="1153439"/>
                  </a:cubicBezTo>
                  <a:lnTo>
                    <a:pt x="7174825" y="1090115"/>
                  </a:lnTo>
                  <a:lnTo>
                    <a:pt x="7232211" y="1129567"/>
                  </a:lnTo>
                  <a:cubicBezTo>
                    <a:pt x="7330075" y="1199639"/>
                    <a:pt x="7428209" y="1269712"/>
                    <a:pt x="7622917" y="1269712"/>
                  </a:cubicBezTo>
                  <a:cubicBezTo>
                    <a:pt x="7820483" y="1269712"/>
                    <a:pt x="7919161" y="1197311"/>
                    <a:pt x="8017907" y="1126371"/>
                  </a:cubicBezTo>
                  <a:lnTo>
                    <a:pt x="8073906" y="1089351"/>
                  </a:lnTo>
                  <a:lnTo>
                    <a:pt x="8015569" y="1134915"/>
                  </a:lnTo>
                  <a:cubicBezTo>
                    <a:pt x="7916973" y="1218603"/>
                    <a:pt x="7818983" y="1303686"/>
                    <a:pt x="7622916" y="1303686"/>
                  </a:cubicBezTo>
                  <a:close/>
                  <a:moveTo>
                    <a:pt x="3568470" y="1303686"/>
                  </a:moveTo>
                  <a:cubicBezTo>
                    <a:pt x="3386868" y="1303686"/>
                    <a:pt x="3289759" y="1230839"/>
                    <a:pt x="3197718" y="1153439"/>
                  </a:cubicBezTo>
                  <a:lnTo>
                    <a:pt x="3120378" y="1090114"/>
                  </a:lnTo>
                  <a:lnTo>
                    <a:pt x="3177764" y="1129567"/>
                  </a:lnTo>
                  <a:cubicBezTo>
                    <a:pt x="3275628" y="1199639"/>
                    <a:pt x="3373761" y="1269712"/>
                    <a:pt x="3568470" y="1269712"/>
                  </a:cubicBezTo>
                  <a:cubicBezTo>
                    <a:pt x="3766036" y="1269712"/>
                    <a:pt x="3864714" y="1197311"/>
                    <a:pt x="3963460" y="1126371"/>
                  </a:cubicBezTo>
                  <a:lnTo>
                    <a:pt x="4019459" y="1089351"/>
                  </a:lnTo>
                  <a:lnTo>
                    <a:pt x="3961122" y="1134915"/>
                  </a:lnTo>
                  <a:cubicBezTo>
                    <a:pt x="3862526" y="1218603"/>
                    <a:pt x="3764537" y="1303686"/>
                    <a:pt x="3568470" y="1303686"/>
                  </a:cubicBezTo>
                  <a:close/>
                  <a:moveTo>
                    <a:pt x="10118577" y="1306483"/>
                  </a:moveTo>
                  <a:cubicBezTo>
                    <a:pt x="9900745" y="1306483"/>
                    <a:pt x="9804026" y="1216735"/>
                    <a:pt x="9691926" y="1138205"/>
                  </a:cubicBezTo>
                  <a:lnTo>
                    <a:pt x="9572094" y="1068577"/>
                  </a:lnTo>
                  <a:lnTo>
                    <a:pt x="9658947" y="1095842"/>
                  </a:lnTo>
                  <a:cubicBezTo>
                    <a:pt x="9787200" y="1145869"/>
                    <a:pt x="9873661" y="1210065"/>
                    <a:pt x="10118576" y="1210065"/>
                  </a:cubicBezTo>
                  <a:cubicBezTo>
                    <a:pt x="10410039" y="1210065"/>
                    <a:pt x="10484658" y="1114325"/>
                    <a:pt x="10667127" y="1066454"/>
                  </a:cubicBezTo>
                  <a:lnTo>
                    <a:pt x="10670705" y="1065776"/>
                  </a:lnTo>
                  <a:lnTo>
                    <a:pt x="10666329" y="1067154"/>
                  </a:lnTo>
                  <a:cubicBezTo>
                    <a:pt x="10483341" y="1146931"/>
                    <a:pt x="10409021" y="1306483"/>
                    <a:pt x="10118577" y="1306483"/>
                  </a:cubicBezTo>
                  <a:close/>
                  <a:moveTo>
                    <a:pt x="6064130" y="1306483"/>
                  </a:moveTo>
                  <a:cubicBezTo>
                    <a:pt x="5846297" y="1306483"/>
                    <a:pt x="5749579" y="1216735"/>
                    <a:pt x="5637479" y="1138205"/>
                  </a:cubicBezTo>
                  <a:lnTo>
                    <a:pt x="5517648" y="1068577"/>
                  </a:lnTo>
                  <a:lnTo>
                    <a:pt x="5604500" y="1095842"/>
                  </a:lnTo>
                  <a:cubicBezTo>
                    <a:pt x="5732754" y="1145869"/>
                    <a:pt x="5819214" y="1210065"/>
                    <a:pt x="6064129" y="1210065"/>
                  </a:cubicBezTo>
                  <a:cubicBezTo>
                    <a:pt x="6355591" y="1210065"/>
                    <a:pt x="6430211" y="1114325"/>
                    <a:pt x="6612679" y="1066454"/>
                  </a:cubicBezTo>
                  <a:lnTo>
                    <a:pt x="6616259" y="1065776"/>
                  </a:lnTo>
                  <a:lnTo>
                    <a:pt x="6611882" y="1067154"/>
                  </a:lnTo>
                  <a:cubicBezTo>
                    <a:pt x="6428893" y="1146931"/>
                    <a:pt x="6354573" y="1306483"/>
                    <a:pt x="6064130" y="1306483"/>
                  </a:cubicBezTo>
                  <a:close/>
                  <a:moveTo>
                    <a:pt x="2009681" y="1306483"/>
                  </a:moveTo>
                  <a:cubicBezTo>
                    <a:pt x="1791849" y="1306483"/>
                    <a:pt x="1695130" y="1216735"/>
                    <a:pt x="1583031" y="1138205"/>
                  </a:cubicBezTo>
                  <a:lnTo>
                    <a:pt x="1463199" y="1068577"/>
                  </a:lnTo>
                  <a:lnTo>
                    <a:pt x="1550051" y="1095842"/>
                  </a:lnTo>
                  <a:cubicBezTo>
                    <a:pt x="1678305" y="1145869"/>
                    <a:pt x="1764766" y="1210065"/>
                    <a:pt x="2009680" y="1210065"/>
                  </a:cubicBezTo>
                  <a:cubicBezTo>
                    <a:pt x="2301144" y="1210065"/>
                    <a:pt x="2375764" y="1114325"/>
                    <a:pt x="2558231" y="1066454"/>
                  </a:cubicBezTo>
                  <a:lnTo>
                    <a:pt x="2561810" y="1065776"/>
                  </a:lnTo>
                  <a:lnTo>
                    <a:pt x="2557434" y="1067154"/>
                  </a:lnTo>
                  <a:cubicBezTo>
                    <a:pt x="2374446" y="1146931"/>
                    <a:pt x="2300126" y="1306483"/>
                    <a:pt x="2009681" y="1306483"/>
                  </a:cubicBezTo>
                  <a:close/>
                  <a:moveTo>
                    <a:pt x="11677365" y="1341658"/>
                  </a:moveTo>
                  <a:cubicBezTo>
                    <a:pt x="11483255" y="1341658"/>
                    <a:pt x="11384522" y="1244683"/>
                    <a:pt x="11288987" y="1150986"/>
                  </a:cubicBezTo>
                  <a:lnTo>
                    <a:pt x="11236210" y="1101394"/>
                  </a:lnTo>
                  <a:lnTo>
                    <a:pt x="11286448" y="1142235"/>
                  </a:lnTo>
                  <a:cubicBezTo>
                    <a:pt x="11384362" y="1225119"/>
                    <a:pt x="11482616" y="1308003"/>
                    <a:pt x="11677364" y="1308003"/>
                  </a:cubicBezTo>
                  <a:cubicBezTo>
                    <a:pt x="11874931" y="1308003"/>
                    <a:pt x="11973744" y="1222561"/>
                    <a:pt x="12072524" y="1138659"/>
                  </a:cubicBezTo>
                  <a:lnTo>
                    <a:pt x="12126611" y="1096324"/>
                  </a:lnTo>
                  <a:lnTo>
                    <a:pt x="12070050" y="1147221"/>
                  </a:lnTo>
                  <a:cubicBezTo>
                    <a:pt x="11971510" y="1243579"/>
                    <a:pt x="11873431" y="1341658"/>
                    <a:pt x="11677365" y="1341658"/>
                  </a:cubicBezTo>
                  <a:close/>
                  <a:moveTo>
                    <a:pt x="7622917" y="1341658"/>
                  </a:moveTo>
                  <a:cubicBezTo>
                    <a:pt x="7428807" y="1341658"/>
                    <a:pt x="7330074" y="1244683"/>
                    <a:pt x="7234539" y="1150986"/>
                  </a:cubicBezTo>
                  <a:lnTo>
                    <a:pt x="7181758" y="1101390"/>
                  </a:lnTo>
                  <a:lnTo>
                    <a:pt x="7232001" y="1142235"/>
                  </a:lnTo>
                  <a:cubicBezTo>
                    <a:pt x="7329915" y="1225119"/>
                    <a:pt x="7428168" y="1308003"/>
                    <a:pt x="7622916" y="1308003"/>
                  </a:cubicBezTo>
                  <a:cubicBezTo>
                    <a:pt x="7820483" y="1308003"/>
                    <a:pt x="7919296" y="1222561"/>
                    <a:pt x="8018076" y="1138659"/>
                  </a:cubicBezTo>
                  <a:lnTo>
                    <a:pt x="8072165" y="1096324"/>
                  </a:lnTo>
                  <a:lnTo>
                    <a:pt x="8015603" y="1147221"/>
                  </a:lnTo>
                  <a:cubicBezTo>
                    <a:pt x="7917063" y="1243580"/>
                    <a:pt x="7818984" y="1341658"/>
                    <a:pt x="7622917" y="1341658"/>
                  </a:cubicBezTo>
                  <a:close/>
                  <a:moveTo>
                    <a:pt x="3568470" y="1341658"/>
                  </a:moveTo>
                  <a:cubicBezTo>
                    <a:pt x="3374360" y="1341658"/>
                    <a:pt x="3275628" y="1244683"/>
                    <a:pt x="3180092" y="1150986"/>
                  </a:cubicBezTo>
                  <a:lnTo>
                    <a:pt x="3127315" y="1101394"/>
                  </a:lnTo>
                  <a:lnTo>
                    <a:pt x="3177554" y="1142235"/>
                  </a:lnTo>
                  <a:cubicBezTo>
                    <a:pt x="3275468" y="1225119"/>
                    <a:pt x="3373722" y="1308003"/>
                    <a:pt x="3568470" y="1308003"/>
                  </a:cubicBezTo>
                  <a:cubicBezTo>
                    <a:pt x="3766036" y="1308003"/>
                    <a:pt x="3864850" y="1222561"/>
                    <a:pt x="3963629" y="1138659"/>
                  </a:cubicBezTo>
                  <a:lnTo>
                    <a:pt x="4017720" y="1096323"/>
                  </a:lnTo>
                  <a:lnTo>
                    <a:pt x="3961156" y="1147221"/>
                  </a:lnTo>
                  <a:cubicBezTo>
                    <a:pt x="3862616" y="1243580"/>
                    <a:pt x="3764537" y="1341658"/>
                    <a:pt x="3568470" y="1341658"/>
                  </a:cubicBezTo>
                  <a:close/>
                  <a:moveTo>
                    <a:pt x="11677365" y="1379874"/>
                  </a:moveTo>
                  <a:cubicBezTo>
                    <a:pt x="11483415" y="1379874"/>
                    <a:pt x="11384603" y="1270028"/>
                    <a:pt x="11289067" y="1164020"/>
                  </a:cubicBezTo>
                  <a:lnTo>
                    <a:pt x="11239434" y="1111204"/>
                  </a:lnTo>
                  <a:lnTo>
                    <a:pt x="11286209" y="1155104"/>
                  </a:lnTo>
                  <a:cubicBezTo>
                    <a:pt x="11384083" y="1250739"/>
                    <a:pt x="11482377" y="1346374"/>
                    <a:pt x="11677365" y="1346374"/>
                  </a:cubicBezTo>
                  <a:cubicBezTo>
                    <a:pt x="11875231" y="1346374"/>
                    <a:pt x="11973939" y="1247441"/>
                    <a:pt x="12072647" y="1150757"/>
                  </a:cubicBezTo>
                  <a:lnTo>
                    <a:pt x="12118441" y="1109523"/>
                  </a:lnTo>
                  <a:lnTo>
                    <a:pt x="12069848" y="1159163"/>
                  </a:lnTo>
                  <a:cubicBezTo>
                    <a:pt x="11971286" y="1268574"/>
                    <a:pt x="11873253" y="1379874"/>
                    <a:pt x="11677365" y="1379874"/>
                  </a:cubicBezTo>
                  <a:close/>
                  <a:moveTo>
                    <a:pt x="7622917" y="1379874"/>
                  </a:moveTo>
                  <a:cubicBezTo>
                    <a:pt x="7428967" y="1379874"/>
                    <a:pt x="7330155" y="1270028"/>
                    <a:pt x="7234619" y="1164020"/>
                  </a:cubicBezTo>
                  <a:lnTo>
                    <a:pt x="7184987" y="1111204"/>
                  </a:lnTo>
                  <a:lnTo>
                    <a:pt x="7231761" y="1155104"/>
                  </a:lnTo>
                  <a:cubicBezTo>
                    <a:pt x="7329635" y="1250739"/>
                    <a:pt x="7427929" y="1346374"/>
                    <a:pt x="7622917" y="1346374"/>
                  </a:cubicBezTo>
                  <a:cubicBezTo>
                    <a:pt x="7820783" y="1346374"/>
                    <a:pt x="7919491" y="1247441"/>
                    <a:pt x="8018199" y="1150757"/>
                  </a:cubicBezTo>
                  <a:lnTo>
                    <a:pt x="8063995" y="1109521"/>
                  </a:lnTo>
                  <a:lnTo>
                    <a:pt x="8015400" y="1159163"/>
                  </a:lnTo>
                  <a:cubicBezTo>
                    <a:pt x="7916838" y="1268574"/>
                    <a:pt x="7818805" y="1379874"/>
                    <a:pt x="7622917" y="1379874"/>
                  </a:cubicBezTo>
                  <a:close/>
                  <a:moveTo>
                    <a:pt x="3568471" y="1379874"/>
                  </a:moveTo>
                  <a:cubicBezTo>
                    <a:pt x="3374522" y="1379874"/>
                    <a:pt x="3275709" y="1270028"/>
                    <a:pt x="3180173" y="1164020"/>
                  </a:cubicBezTo>
                  <a:lnTo>
                    <a:pt x="3130548" y="1111211"/>
                  </a:lnTo>
                  <a:lnTo>
                    <a:pt x="3177314" y="1155104"/>
                  </a:lnTo>
                  <a:cubicBezTo>
                    <a:pt x="3275188" y="1250739"/>
                    <a:pt x="3373482" y="1346374"/>
                    <a:pt x="3568470" y="1346374"/>
                  </a:cubicBezTo>
                  <a:cubicBezTo>
                    <a:pt x="3766337" y="1346374"/>
                    <a:pt x="3865044" y="1247441"/>
                    <a:pt x="3963752" y="1150757"/>
                  </a:cubicBezTo>
                  <a:lnTo>
                    <a:pt x="4009547" y="1109522"/>
                  </a:lnTo>
                  <a:lnTo>
                    <a:pt x="3960954" y="1159163"/>
                  </a:lnTo>
                  <a:cubicBezTo>
                    <a:pt x="3862392" y="1268574"/>
                    <a:pt x="3764358" y="1379874"/>
                    <a:pt x="3568471" y="1379874"/>
                  </a:cubicBezTo>
                  <a:close/>
                  <a:moveTo>
                    <a:pt x="10118577" y="1407214"/>
                  </a:moveTo>
                  <a:cubicBezTo>
                    <a:pt x="9864438" y="1407214"/>
                    <a:pt x="9775702" y="1236235"/>
                    <a:pt x="9634531" y="1118687"/>
                  </a:cubicBezTo>
                  <a:lnTo>
                    <a:pt x="9580585" y="1079743"/>
                  </a:lnTo>
                  <a:lnTo>
                    <a:pt x="9659017" y="1120628"/>
                  </a:lnTo>
                  <a:cubicBezTo>
                    <a:pt x="9787720" y="1203932"/>
                    <a:pt x="9874622" y="1310800"/>
                    <a:pt x="10118497" y="1310800"/>
                  </a:cubicBezTo>
                  <a:cubicBezTo>
                    <a:pt x="10410081" y="1310800"/>
                    <a:pt x="10484640" y="1151248"/>
                    <a:pt x="10667070" y="1071471"/>
                  </a:cubicBezTo>
                  <a:lnTo>
                    <a:pt x="10669515" y="1070698"/>
                  </a:lnTo>
                  <a:lnTo>
                    <a:pt x="10666026" y="1072235"/>
                  </a:lnTo>
                  <a:cubicBezTo>
                    <a:pt x="10482936" y="1183895"/>
                    <a:pt x="10409021" y="1407214"/>
                    <a:pt x="10118577" y="1407214"/>
                  </a:cubicBezTo>
                  <a:close/>
                  <a:moveTo>
                    <a:pt x="6064130" y="1407214"/>
                  </a:moveTo>
                  <a:cubicBezTo>
                    <a:pt x="5809992" y="1407214"/>
                    <a:pt x="5721254" y="1236235"/>
                    <a:pt x="5580084" y="1118687"/>
                  </a:cubicBezTo>
                  <a:lnTo>
                    <a:pt x="5526138" y="1079743"/>
                  </a:lnTo>
                  <a:lnTo>
                    <a:pt x="5604570" y="1120628"/>
                  </a:lnTo>
                  <a:cubicBezTo>
                    <a:pt x="5733274" y="1203932"/>
                    <a:pt x="5820174" y="1310800"/>
                    <a:pt x="6064049" y="1310800"/>
                  </a:cubicBezTo>
                  <a:cubicBezTo>
                    <a:pt x="6355633" y="1310800"/>
                    <a:pt x="6430193" y="1151248"/>
                    <a:pt x="6612623" y="1071471"/>
                  </a:cubicBezTo>
                  <a:lnTo>
                    <a:pt x="6615068" y="1070699"/>
                  </a:lnTo>
                  <a:lnTo>
                    <a:pt x="6611578" y="1072235"/>
                  </a:lnTo>
                  <a:cubicBezTo>
                    <a:pt x="6428488" y="1183895"/>
                    <a:pt x="6354573" y="1407214"/>
                    <a:pt x="6064130" y="1407214"/>
                  </a:cubicBezTo>
                  <a:close/>
                  <a:moveTo>
                    <a:pt x="2009682" y="1407214"/>
                  </a:moveTo>
                  <a:cubicBezTo>
                    <a:pt x="1755544" y="1407214"/>
                    <a:pt x="1666806" y="1236235"/>
                    <a:pt x="1525636" y="1118687"/>
                  </a:cubicBezTo>
                  <a:lnTo>
                    <a:pt x="1471689" y="1079743"/>
                  </a:lnTo>
                  <a:lnTo>
                    <a:pt x="1550122" y="1120628"/>
                  </a:lnTo>
                  <a:cubicBezTo>
                    <a:pt x="1678825" y="1203932"/>
                    <a:pt x="1765726" y="1310800"/>
                    <a:pt x="2009602" y="1310800"/>
                  </a:cubicBezTo>
                  <a:cubicBezTo>
                    <a:pt x="2301185" y="1310800"/>
                    <a:pt x="2375745" y="1151248"/>
                    <a:pt x="2558175" y="1071471"/>
                  </a:cubicBezTo>
                  <a:lnTo>
                    <a:pt x="2560621" y="1070698"/>
                  </a:lnTo>
                  <a:lnTo>
                    <a:pt x="2557131" y="1072235"/>
                  </a:lnTo>
                  <a:cubicBezTo>
                    <a:pt x="2374041" y="1183895"/>
                    <a:pt x="2300126" y="1407214"/>
                    <a:pt x="2009682" y="1407214"/>
                  </a:cubicBezTo>
                  <a:close/>
                  <a:moveTo>
                    <a:pt x="11677365" y="1418569"/>
                  </a:moveTo>
                  <a:cubicBezTo>
                    <a:pt x="11496062" y="1418644"/>
                    <a:pt x="11398972" y="1312162"/>
                    <a:pt x="11306866" y="1199004"/>
                  </a:cubicBezTo>
                  <a:lnTo>
                    <a:pt x="11232986" y="1110641"/>
                  </a:lnTo>
                  <a:lnTo>
                    <a:pt x="11286418" y="1167418"/>
                  </a:lnTo>
                  <a:cubicBezTo>
                    <a:pt x="11384382" y="1275804"/>
                    <a:pt x="11482696" y="1384191"/>
                    <a:pt x="11677365" y="1384191"/>
                  </a:cubicBezTo>
                  <a:cubicBezTo>
                    <a:pt x="11875232" y="1384191"/>
                    <a:pt x="11973849" y="1272307"/>
                    <a:pt x="12072614" y="1162604"/>
                  </a:cubicBezTo>
                  <a:lnTo>
                    <a:pt x="12122844" y="1111266"/>
                  </a:lnTo>
                  <a:lnTo>
                    <a:pt x="12069804" y="1171820"/>
                  </a:lnTo>
                  <a:cubicBezTo>
                    <a:pt x="11971257" y="1294093"/>
                    <a:pt x="11873193" y="1418569"/>
                    <a:pt x="11677365" y="1418569"/>
                  </a:cubicBezTo>
                  <a:close/>
                  <a:moveTo>
                    <a:pt x="7622917" y="1418569"/>
                  </a:moveTo>
                  <a:cubicBezTo>
                    <a:pt x="7441615" y="1418644"/>
                    <a:pt x="7344525" y="1312162"/>
                    <a:pt x="7252418" y="1199004"/>
                  </a:cubicBezTo>
                  <a:lnTo>
                    <a:pt x="7178534" y="1110636"/>
                  </a:lnTo>
                  <a:lnTo>
                    <a:pt x="7231971" y="1167418"/>
                  </a:lnTo>
                  <a:cubicBezTo>
                    <a:pt x="7329935" y="1275804"/>
                    <a:pt x="7428248" y="1384191"/>
                    <a:pt x="7622917" y="1384191"/>
                  </a:cubicBezTo>
                  <a:cubicBezTo>
                    <a:pt x="7820783" y="1384191"/>
                    <a:pt x="7919401" y="1272307"/>
                    <a:pt x="8018166" y="1162603"/>
                  </a:cubicBezTo>
                  <a:lnTo>
                    <a:pt x="8068393" y="1111271"/>
                  </a:lnTo>
                  <a:lnTo>
                    <a:pt x="8015356" y="1171820"/>
                  </a:lnTo>
                  <a:cubicBezTo>
                    <a:pt x="7916809" y="1294093"/>
                    <a:pt x="7818745" y="1418569"/>
                    <a:pt x="7622917" y="1418569"/>
                  </a:cubicBezTo>
                  <a:close/>
                  <a:moveTo>
                    <a:pt x="3568471" y="1418569"/>
                  </a:moveTo>
                  <a:cubicBezTo>
                    <a:pt x="3387169" y="1418644"/>
                    <a:pt x="3290079" y="1312162"/>
                    <a:pt x="3197973" y="1199004"/>
                  </a:cubicBezTo>
                  <a:lnTo>
                    <a:pt x="3124089" y="1110637"/>
                  </a:lnTo>
                  <a:lnTo>
                    <a:pt x="3177525" y="1167418"/>
                  </a:lnTo>
                  <a:cubicBezTo>
                    <a:pt x="3275489" y="1275804"/>
                    <a:pt x="3373802" y="1384191"/>
                    <a:pt x="3568471" y="1384191"/>
                  </a:cubicBezTo>
                  <a:cubicBezTo>
                    <a:pt x="3766337" y="1384191"/>
                    <a:pt x="3864955" y="1272307"/>
                    <a:pt x="3963720" y="1162603"/>
                  </a:cubicBezTo>
                  <a:lnTo>
                    <a:pt x="4013946" y="1111270"/>
                  </a:lnTo>
                  <a:lnTo>
                    <a:pt x="3960910" y="1171820"/>
                  </a:lnTo>
                  <a:cubicBezTo>
                    <a:pt x="3862364" y="1294093"/>
                    <a:pt x="3764300" y="1418569"/>
                    <a:pt x="3568471" y="1418569"/>
                  </a:cubicBezTo>
                  <a:close/>
                  <a:moveTo>
                    <a:pt x="11677363" y="1457262"/>
                  </a:moveTo>
                  <a:cubicBezTo>
                    <a:pt x="11496210" y="1457150"/>
                    <a:pt x="11399094" y="1339414"/>
                    <a:pt x="11306935" y="1214351"/>
                  </a:cubicBezTo>
                  <a:lnTo>
                    <a:pt x="11236711" y="1121592"/>
                  </a:lnTo>
                  <a:lnTo>
                    <a:pt x="11286389" y="1180609"/>
                  </a:lnTo>
                  <a:cubicBezTo>
                    <a:pt x="11384323" y="1301747"/>
                    <a:pt x="11482617" y="1422885"/>
                    <a:pt x="11677365" y="1422885"/>
                  </a:cubicBezTo>
                  <a:cubicBezTo>
                    <a:pt x="11875232" y="1422885"/>
                    <a:pt x="11974164" y="1297690"/>
                    <a:pt x="12072884" y="1175092"/>
                  </a:cubicBezTo>
                  <a:lnTo>
                    <a:pt x="12114858" y="1124107"/>
                  </a:lnTo>
                  <a:lnTo>
                    <a:pt x="12032548" y="1235160"/>
                  </a:lnTo>
                  <a:cubicBezTo>
                    <a:pt x="11945107" y="1352010"/>
                    <a:pt x="11848712" y="1457262"/>
                    <a:pt x="11677363" y="1457262"/>
                  </a:cubicBezTo>
                  <a:close/>
                  <a:moveTo>
                    <a:pt x="7622915" y="1457262"/>
                  </a:moveTo>
                  <a:cubicBezTo>
                    <a:pt x="7441762" y="1457150"/>
                    <a:pt x="7344647" y="1339414"/>
                    <a:pt x="7252487" y="1214351"/>
                  </a:cubicBezTo>
                  <a:lnTo>
                    <a:pt x="7182262" y="1121591"/>
                  </a:lnTo>
                  <a:lnTo>
                    <a:pt x="7231942" y="1180609"/>
                  </a:lnTo>
                  <a:cubicBezTo>
                    <a:pt x="7329875" y="1301747"/>
                    <a:pt x="7428169" y="1422885"/>
                    <a:pt x="7622917" y="1422885"/>
                  </a:cubicBezTo>
                  <a:cubicBezTo>
                    <a:pt x="7796050" y="1422885"/>
                    <a:pt x="7893438" y="1327032"/>
                    <a:pt x="7981214" y="1220938"/>
                  </a:cubicBezTo>
                  <a:lnTo>
                    <a:pt x="8059955" y="1124721"/>
                  </a:lnTo>
                  <a:lnTo>
                    <a:pt x="7978100" y="1235160"/>
                  </a:lnTo>
                  <a:cubicBezTo>
                    <a:pt x="7890660" y="1352010"/>
                    <a:pt x="7794265" y="1457262"/>
                    <a:pt x="7622915" y="1457262"/>
                  </a:cubicBezTo>
                  <a:close/>
                  <a:moveTo>
                    <a:pt x="3568470" y="1457262"/>
                  </a:moveTo>
                  <a:cubicBezTo>
                    <a:pt x="3387317" y="1457150"/>
                    <a:pt x="3290201" y="1339414"/>
                    <a:pt x="3198041" y="1214351"/>
                  </a:cubicBezTo>
                  <a:lnTo>
                    <a:pt x="3127816" y="1121590"/>
                  </a:lnTo>
                  <a:lnTo>
                    <a:pt x="3177496" y="1180609"/>
                  </a:lnTo>
                  <a:cubicBezTo>
                    <a:pt x="3275430" y="1301747"/>
                    <a:pt x="3373723" y="1422885"/>
                    <a:pt x="3568471" y="1422885"/>
                  </a:cubicBezTo>
                  <a:cubicBezTo>
                    <a:pt x="3741605" y="1422885"/>
                    <a:pt x="3838992" y="1327032"/>
                    <a:pt x="3926768" y="1220938"/>
                  </a:cubicBezTo>
                  <a:lnTo>
                    <a:pt x="4005508" y="1124721"/>
                  </a:lnTo>
                  <a:lnTo>
                    <a:pt x="3923654" y="1235160"/>
                  </a:lnTo>
                  <a:cubicBezTo>
                    <a:pt x="3836214" y="1352010"/>
                    <a:pt x="3739818" y="1457262"/>
                    <a:pt x="3568470" y="1457262"/>
                  </a:cubicBezTo>
                  <a:close/>
                  <a:moveTo>
                    <a:pt x="10118577" y="1508028"/>
                  </a:moveTo>
                  <a:cubicBezTo>
                    <a:pt x="9864438" y="1508028"/>
                    <a:pt x="9775495" y="1288159"/>
                    <a:pt x="9634318" y="1137000"/>
                  </a:cubicBezTo>
                  <a:lnTo>
                    <a:pt x="9572208" y="1079332"/>
                  </a:lnTo>
                  <a:lnTo>
                    <a:pt x="9652375" y="1140162"/>
                  </a:lnTo>
                  <a:cubicBezTo>
                    <a:pt x="9782114" y="1256497"/>
                    <a:pt x="9874652" y="1411611"/>
                    <a:pt x="10118338" y="1411611"/>
                  </a:cubicBezTo>
                  <a:cubicBezTo>
                    <a:pt x="10362023" y="1411611"/>
                    <a:pt x="10454123" y="1256497"/>
                    <a:pt x="10583476" y="1140162"/>
                  </a:cubicBezTo>
                  <a:lnTo>
                    <a:pt x="10664373" y="1078615"/>
                  </a:lnTo>
                  <a:lnTo>
                    <a:pt x="10601636" y="1137000"/>
                  </a:lnTo>
                  <a:cubicBezTo>
                    <a:pt x="10460868" y="1288159"/>
                    <a:pt x="10372715" y="1508028"/>
                    <a:pt x="10118577" y="1508028"/>
                  </a:cubicBezTo>
                  <a:close/>
                  <a:moveTo>
                    <a:pt x="6064131" y="1508028"/>
                  </a:moveTo>
                  <a:cubicBezTo>
                    <a:pt x="5809992" y="1508028"/>
                    <a:pt x="5721048" y="1288159"/>
                    <a:pt x="5579871" y="1137000"/>
                  </a:cubicBezTo>
                  <a:lnTo>
                    <a:pt x="5517758" y="1079330"/>
                  </a:lnTo>
                  <a:lnTo>
                    <a:pt x="5597928" y="1140162"/>
                  </a:lnTo>
                  <a:cubicBezTo>
                    <a:pt x="5727667" y="1256497"/>
                    <a:pt x="5820205" y="1411611"/>
                    <a:pt x="6063890" y="1411611"/>
                  </a:cubicBezTo>
                  <a:cubicBezTo>
                    <a:pt x="6307575" y="1411611"/>
                    <a:pt x="6399676" y="1256497"/>
                    <a:pt x="6529028" y="1140162"/>
                  </a:cubicBezTo>
                  <a:lnTo>
                    <a:pt x="6609925" y="1078616"/>
                  </a:lnTo>
                  <a:lnTo>
                    <a:pt x="6547188" y="1137000"/>
                  </a:lnTo>
                  <a:cubicBezTo>
                    <a:pt x="6406420" y="1288159"/>
                    <a:pt x="6318268" y="1508028"/>
                    <a:pt x="6064131" y="1508028"/>
                  </a:cubicBezTo>
                  <a:close/>
                  <a:moveTo>
                    <a:pt x="2009683" y="1508028"/>
                  </a:moveTo>
                  <a:cubicBezTo>
                    <a:pt x="1755544" y="1508028"/>
                    <a:pt x="1666600" y="1288159"/>
                    <a:pt x="1525423" y="1137000"/>
                  </a:cubicBezTo>
                  <a:lnTo>
                    <a:pt x="1463312" y="1079331"/>
                  </a:lnTo>
                  <a:lnTo>
                    <a:pt x="1543480" y="1140162"/>
                  </a:lnTo>
                  <a:cubicBezTo>
                    <a:pt x="1673219" y="1256497"/>
                    <a:pt x="1765757" y="1411611"/>
                    <a:pt x="2009443" y="1411611"/>
                  </a:cubicBezTo>
                  <a:cubicBezTo>
                    <a:pt x="2253128" y="1411611"/>
                    <a:pt x="2345229" y="1256497"/>
                    <a:pt x="2474581" y="1140162"/>
                  </a:cubicBezTo>
                  <a:lnTo>
                    <a:pt x="2555479" y="1078614"/>
                  </a:lnTo>
                  <a:lnTo>
                    <a:pt x="2492741" y="1137000"/>
                  </a:lnTo>
                  <a:cubicBezTo>
                    <a:pt x="2351973" y="1288159"/>
                    <a:pt x="2263821" y="1508028"/>
                    <a:pt x="2009683" y="1508028"/>
                  </a:cubicBezTo>
                  <a:close/>
                  <a:moveTo>
                    <a:pt x="10118578" y="1608763"/>
                  </a:moveTo>
                  <a:cubicBezTo>
                    <a:pt x="9864702" y="1608763"/>
                    <a:pt x="9775882" y="1340038"/>
                    <a:pt x="9634625" y="1155289"/>
                  </a:cubicBezTo>
                  <a:lnTo>
                    <a:pt x="9576978" y="1089920"/>
                  </a:lnTo>
                  <a:lnTo>
                    <a:pt x="9651956" y="1163027"/>
                  </a:lnTo>
                  <a:cubicBezTo>
                    <a:pt x="9781836" y="1312598"/>
                    <a:pt x="9874792" y="1512025"/>
                    <a:pt x="10118178" y="1512025"/>
                  </a:cubicBezTo>
                  <a:cubicBezTo>
                    <a:pt x="10361564" y="1512025"/>
                    <a:pt x="10453739" y="1312598"/>
                    <a:pt x="10583189" y="1163027"/>
                  </a:cubicBezTo>
                  <a:lnTo>
                    <a:pt x="10665337" y="1082731"/>
                  </a:lnTo>
                  <a:lnTo>
                    <a:pt x="10601507" y="1155289"/>
                  </a:lnTo>
                  <a:cubicBezTo>
                    <a:pt x="10460653" y="1340038"/>
                    <a:pt x="10372454" y="1608763"/>
                    <a:pt x="10118578" y="1608763"/>
                  </a:cubicBezTo>
                  <a:close/>
                  <a:moveTo>
                    <a:pt x="6064131" y="1608763"/>
                  </a:moveTo>
                  <a:cubicBezTo>
                    <a:pt x="5810254" y="1608763"/>
                    <a:pt x="5721435" y="1340038"/>
                    <a:pt x="5580178" y="1155289"/>
                  </a:cubicBezTo>
                  <a:lnTo>
                    <a:pt x="5522526" y="1089915"/>
                  </a:lnTo>
                  <a:lnTo>
                    <a:pt x="5597509" y="1163027"/>
                  </a:lnTo>
                  <a:cubicBezTo>
                    <a:pt x="5727390" y="1312598"/>
                    <a:pt x="5820345" y="1512025"/>
                    <a:pt x="6063730" y="1512025"/>
                  </a:cubicBezTo>
                  <a:cubicBezTo>
                    <a:pt x="6307116" y="1512025"/>
                    <a:pt x="6399291" y="1312598"/>
                    <a:pt x="6528742" y="1163027"/>
                  </a:cubicBezTo>
                  <a:lnTo>
                    <a:pt x="6610887" y="1082734"/>
                  </a:lnTo>
                  <a:lnTo>
                    <a:pt x="6547060" y="1155289"/>
                  </a:lnTo>
                  <a:cubicBezTo>
                    <a:pt x="6406206" y="1340038"/>
                    <a:pt x="6318006" y="1608763"/>
                    <a:pt x="6064131" y="1608763"/>
                  </a:cubicBezTo>
                  <a:close/>
                  <a:moveTo>
                    <a:pt x="2009683" y="1608763"/>
                  </a:moveTo>
                  <a:cubicBezTo>
                    <a:pt x="1755807" y="1608763"/>
                    <a:pt x="1666988" y="1340038"/>
                    <a:pt x="1525730" y="1155289"/>
                  </a:cubicBezTo>
                  <a:lnTo>
                    <a:pt x="1468082" y="1089919"/>
                  </a:lnTo>
                  <a:lnTo>
                    <a:pt x="1543061" y="1163027"/>
                  </a:lnTo>
                  <a:cubicBezTo>
                    <a:pt x="1672941" y="1312598"/>
                    <a:pt x="1765897" y="1512025"/>
                    <a:pt x="2009283" y="1512025"/>
                  </a:cubicBezTo>
                  <a:cubicBezTo>
                    <a:pt x="2252669" y="1512025"/>
                    <a:pt x="2344844" y="1312598"/>
                    <a:pt x="2474295" y="1163027"/>
                  </a:cubicBezTo>
                  <a:lnTo>
                    <a:pt x="2556444" y="1082730"/>
                  </a:lnTo>
                  <a:lnTo>
                    <a:pt x="2492613" y="1155289"/>
                  </a:lnTo>
                  <a:cubicBezTo>
                    <a:pt x="2351759" y="1340038"/>
                    <a:pt x="2263559" y="1608763"/>
                    <a:pt x="2009683" y="1608763"/>
                  </a:cubicBezTo>
                  <a:close/>
                  <a:moveTo>
                    <a:pt x="10118578" y="1709572"/>
                  </a:moveTo>
                  <a:cubicBezTo>
                    <a:pt x="9864755" y="1709572"/>
                    <a:pt x="9775884" y="1391991"/>
                    <a:pt x="9634607" y="1173655"/>
                  </a:cubicBezTo>
                  <a:lnTo>
                    <a:pt x="9581311" y="1102237"/>
                  </a:lnTo>
                  <a:lnTo>
                    <a:pt x="9652265" y="1186852"/>
                  </a:lnTo>
                  <a:cubicBezTo>
                    <a:pt x="9782043" y="1369658"/>
                    <a:pt x="9874892" y="1613400"/>
                    <a:pt x="10118578" y="1613400"/>
                  </a:cubicBezTo>
                  <a:cubicBezTo>
                    <a:pt x="10362263" y="1613400"/>
                    <a:pt x="10454363" y="1369658"/>
                    <a:pt x="10583716" y="1186852"/>
                  </a:cubicBezTo>
                  <a:lnTo>
                    <a:pt x="10655357" y="1101205"/>
                  </a:lnTo>
                  <a:lnTo>
                    <a:pt x="10601418" y="1173655"/>
                  </a:lnTo>
                  <a:cubicBezTo>
                    <a:pt x="10460548" y="1391991"/>
                    <a:pt x="10372402" y="1709572"/>
                    <a:pt x="10118578" y="1709572"/>
                  </a:cubicBezTo>
                  <a:close/>
                  <a:moveTo>
                    <a:pt x="6064131" y="1709572"/>
                  </a:moveTo>
                  <a:cubicBezTo>
                    <a:pt x="5810308" y="1709572"/>
                    <a:pt x="5721437" y="1391991"/>
                    <a:pt x="5580160" y="1173655"/>
                  </a:cubicBezTo>
                  <a:lnTo>
                    <a:pt x="5526864" y="1102237"/>
                  </a:lnTo>
                  <a:lnTo>
                    <a:pt x="5597818" y="1186852"/>
                  </a:lnTo>
                  <a:cubicBezTo>
                    <a:pt x="5727596" y="1369658"/>
                    <a:pt x="5820445" y="1613400"/>
                    <a:pt x="6064131" y="1613400"/>
                  </a:cubicBezTo>
                  <a:cubicBezTo>
                    <a:pt x="6307815" y="1613400"/>
                    <a:pt x="6399916" y="1369658"/>
                    <a:pt x="6529268" y="1186852"/>
                  </a:cubicBezTo>
                  <a:lnTo>
                    <a:pt x="6600917" y="1101196"/>
                  </a:lnTo>
                  <a:lnTo>
                    <a:pt x="6546971" y="1173655"/>
                  </a:lnTo>
                  <a:cubicBezTo>
                    <a:pt x="6406101" y="1391991"/>
                    <a:pt x="6317953" y="1709572"/>
                    <a:pt x="6064131" y="1709572"/>
                  </a:cubicBezTo>
                  <a:close/>
                  <a:moveTo>
                    <a:pt x="2009683" y="1709572"/>
                  </a:moveTo>
                  <a:cubicBezTo>
                    <a:pt x="1755859" y="1709572"/>
                    <a:pt x="1666989" y="1391991"/>
                    <a:pt x="1525713" y="1173655"/>
                  </a:cubicBezTo>
                  <a:lnTo>
                    <a:pt x="1472420" y="1102242"/>
                  </a:lnTo>
                  <a:lnTo>
                    <a:pt x="1543370" y="1186852"/>
                  </a:lnTo>
                  <a:cubicBezTo>
                    <a:pt x="1673148" y="1369658"/>
                    <a:pt x="1765998" y="1613400"/>
                    <a:pt x="2009683" y="1613400"/>
                  </a:cubicBezTo>
                  <a:cubicBezTo>
                    <a:pt x="2253368" y="1613400"/>
                    <a:pt x="2345469" y="1369658"/>
                    <a:pt x="2474821" y="1186852"/>
                  </a:cubicBezTo>
                  <a:lnTo>
                    <a:pt x="2546472" y="1101193"/>
                  </a:lnTo>
                  <a:lnTo>
                    <a:pt x="2492524" y="1173655"/>
                  </a:lnTo>
                  <a:cubicBezTo>
                    <a:pt x="2351654" y="1391991"/>
                    <a:pt x="2263507" y="1709572"/>
                    <a:pt x="2009683" y="1709572"/>
                  </a:cubicBezTo>
                  <a:close/>
                  <a:moveTo>
                    <a:pt x="10118578" y="1810301"/>
                  </a:moveTo>
                  <a:cubicBezTo>
                    <a:pt x="9864859" y="1810301"/>
                    <a:pt x="9776370" y="1443865"/>
                    <a:pt x="9635071" y="1191940"/>
                  </a:cubicBezTo>
                  <a:lnTo>
                    <a:pt x="9579514" y="1106089"/>
                  </a:lnTo>
                  <a:lnTo>
                    <a:pt x="9611839" y="1147500"/>
                  </a:lnTo>
                  <a:cubicBezTo>
                    <a:pt x="9764789" y="1365342"/>
                    <a:pt x="9850579" y="1713889"/>
                    <a:pt x="10118578" y="1713889"/>
                  </a:cubicBezTo>
                  <a:cubicBezTo>
                    <a:pt x="10386577" y="1713889"/>
                    <a:pt x="10471460" y="1365342"/>
                    <a:pt x="10624025" y="1147500"/>
                  </a:cubicBezTo>
                  <a:lnTo>
                    <a:pt x="10658834" y="1102814"/>
                  </a:lnTo>
                  <a:lnTo>
                    <a:pt x="10601309" y="1191940"/>
                  </a:lnTo>
                  <a:cubicBezTo>
                    <a:pt x="10460407" y="1443865"/>
                    <a:pt x="10372296" y="1810301"/>
                    <a:pt x="10118578" y="1810301"/>
                  </a:cubicBezTo>
                  <a:close/>
                  <a:moveTo>
                    <a:pt x="6064131" y="1810301"/>
                  </a:moveTo>
                  <a:cubicBezTo>
                    <a:pt x="5810413" y="1810301"/>
                    <a:pt x="5721924" y="1443865"/>
                    <a:pt x="5580625" y="1191940"/>
                  </a:cubicBezTo>
                  <a:lnTo>
                    <a:pt x="5525070" y="1106094"/>
                  </a:lnTo>
                  <a:lnTo>
                    <a:pt x="5557392" y="1147500"/>
                  </a:lnTo>
                  <a:cubicBezTo>
                    <a:pt x="5710342" y="1365342"/>
                    <a:pt x="5796132" y="1713889"/>
                    <a:pt x="6064131" y="1713889"/>
                  </a:cubicBezTo>
                  <a:cubicBezTo>
                    <a:pt x="6332130" y="1713889"/>
                    <a:pt x="6417013" y="1365342"/>
                    <a:pt x="6569577" y="1147500"/>
                  </a:cubicBezTo>
                  <a:lnTo>
                    <a:pt x="6604386" y="1102813"/>
                  </a:lnTo>
                  <a:lnTo>
                    <a:pt x="6546862" y="1191940"/>
                  </a:lnTo>
                  <a:cubicBezTo>
                    <a:pt x="6405959" y="1443865"/>
                    <a:pt x="6317848" y="1810301"/>
                    <a:pt x="6064131" y="1810301"/>
                  </a:cubicBezTo>
                  <a:close/>
                  <a:moveTo>
                    <a:pt x="2009683" y="1810301"/>
                  </a:moveTo>
                  <a:cubicBezTo>
                    <a:pt x="1755965" y="1810301"/>
                    <a:pt x="1667475" y="1443865"/>
                    <a:pt x="1526177" y="1191940"/>
                  </a:cubicBezTo>
                  <a:lnTo>
                    <a:pt x="1470626" y="1106097"/>
                  </a:lnTo>
                  <a:lnTo>
                    <a:pt x="1502945" y="1147500"/>
                  </a:lnTo>
                  <a:cubicBezTo>
                    <a:pt x="1655894" y="1365342"/>
                    <a:pt x="1741684" y="1713889"/>
                    <a:pt x="2009683" y="1713889"/>
                  </a:cubicBezTo>
                  <a:cubicBezTo>
                    <a:pt x="2277682" y="1713889"/>
                    <a:pt x="2362566" y="1365342"/>
                    <a:pt x="2515130" y="1147500"/>
                  </a:cubicBezTo>
                  <a:lnTo>
                    <a:pt x="2549941" y="1102812"/>
                  </a:lnTo>
                  <a:lnTo>
                    <a:pt x="2492415" y="1191940"/>
                  </a:lnTo>
                  <a:cubicBezTo>
                    <a:pt x="2351513" y="1443865"/>
                    <a:pt x="2263402" y="1810301"/>
                    <a:pt x="2009683" y="1810301"/>
                  </a:cubicBezTo>
                  <a:close/>
                  <a:moveTo>
                    <a:pt x="10118577" y="1911114"/>
                  </a:moveTo>
                  <a:cubicBezTo>
                    <a:pt x="9864859" y="1911114"/>
                    <a:pt x="9776129" y="1495822"/>
                    <a:pt x="9634822" y="1210308"/>
                  </a:cubicBezTo>
                  <a:lnTo>
                    <a:pt x="9578943" y="1112428"/>
                  </a:lnTo>
                  <a:lnTo>
                    <a:pt x="9611904" y="1161178"/>
                  </a:lnTo>
                  <a:cubicBezTo>
                    <a:pt x="9764737" y="1412532"/>
                    <a:pt x="9850194" y="1814699"/>
                    <a:pt x="10118578" y="1814699"/>
                  </a:cubicBezTo>
                  <a:cubicBezTo>
                    <a:pt x="10386962" y="1814699"/>
                    <a:pt x="10471776" y="1412532"/>
                    <a:pt x="10624208" y="1161178"/>
                  </a:cubicBezTo>
                  <a:lnTo>
                    <a:pt x="10656408" y="1113441"/>
                  </a:lnTo>
                  <a:lnTo>
                    <a:pt x="10601239" y="1210308"/>
                  </a:lnTo>
                  <a:cubicBezTo>
                    <a:pt x="10460338" y="1495822"/>
                    <a:pt x="10372295" y="1911114"/>
                    <a:pt x="10118577" y="1911114"/>
                  </a:cubicBezTo>
                  <a:close/>
                  <a:moveTo>
                    <a:pt x="6064131" y="1911114"/>
                  </a:moveTo>
                  <a:cubicBezTo>
                    <a:pt x="5810412" y="1911114"/>
                    <a:pt x="5721682" y="1495822"/>
                    <a:pt x="5580375" y="1210308"/>
                  </a:cubicBezTo>
                  <a:lnTo>
                    <a:pt x="5524497" y="1112428"/>
                  </a:lnTo>
                  <a:lnTo>
                    <a:pt x="5557457" y="1161178"/>
                  </a:lnTo>
                  <a:cubicBezTo>
                    <a:pt x="5710290" y="1412532"/>
                    <a:pt x="5795747" y="1814699"/>
                    <a:pt x="6064131" y="1814699"/>
                  </a:cubicBezTo>
                  <a:cubicBezTo>
                    <a:pt x="6332514" y="1814699"/>
                    <a:pt x="6417328" y="1412532"/>
                    <a:pt x="6569760" y="1161178"/>
                  </a:cubicBezTo>
                  <a:lnTo>
                    <a:pt x="6601960" y="1113442"/>
                  </a:lnTo>
                  <a:lnTo>
                    <a:pt x="6546791" y="1210308"/>
                  </a:lnTo>
                  <a:cubicBezTo>
                    <a:pt x="6405891" y="1495822"/>
                    <a:pt x="6317848" y="1911114"/>
                    <a:pt x="6064131" y="1911114"/>
                  </a:cubicBezTo>
                  <a:close/>
                  <a:moveTo>
                    <a:pt x="2009683" y="1911114"/>
                  </a:moveTo>
                  <a:cubicBezTo>
                    <a:pt x="1755965" y="1911114"/>
                    <a:pt x="1667234" y="1495822"/>
                    <a:pt x="1525928" y="1210308"/>
                  </a:cubicBezTo>
                  <a:lnTo>
                    <a:pt x="1470047" y="1112426"/>
                  </a:lnTo>
                  <a:lnTo>
                    <a:pt x="1503009" y="1161178"/>
                  </a:lnTo>
                  <a:cubicBezTo>
                    <a:pt x="1655843" y="1412532"/>
                    <a:pt x="1741300" y="1814699"/>
                    <a:pt x="2009683" y="1814699"/>
                  </a:cubicBezTo>
                  <a:cubicBezTo>
                    <a:pt x="2278067" y="1814699"/>
                    <a:pt x="2362882" y="1412532"/>
                    <a:pt x="2515313" y="1161178"/>
                  </a:cubicBezTo>
                  <a:lnTo>
                    <a:pt x="2547515" y="1113439"/>
                  </a:lnTo>
                  <a:lnTo>
                    <a:pt x="2492345" y="1210308"/>
                  </a:lnTo>
                  <a:cubicBezTo>
                    <a:pt x="2351445" y="1495822"/>
                    <a:pt x="2263403" y="1911114"/>
                    <a:pt x="2009683" y="1911114"/>
                  </a:cubicBezTo>
                  <a:close/>
                  <a:moveTo>
                    <a:pt x="10118579" y="2011688"/>
                  </a:moveTo>
                  <a:cubicBezTo>
                    <a:pt x="9864807" y="2011688"/>
                    <a:pt x="9776127" y="1547539"/>
                    <a:pt x="9634839" y="1228437"/>
                  </a:cubicBezTo>
                  <a:lnTo>
                    <a:pt x="9579795" y="1120667"/>
                  </a:lnTo>
                  <a:lnTo>
                    <a:pt x="9611794" y="1174300"/>
                  </a:lnTo>
                  <a:cubicBezTo>
                    <a:pt x="9764654" y="1459166"/>
                    <a:pt x="9850304" y="1914952"/>
                    <a:pt x="10118577" y="1914952"/>
                  </a:cubicBezTo>
                  <a:cubicBezTo>
                    <a:pt x="10386852" y="1914952"/>
                    <a:pt x="10471746" y="1459166"/>
                    <a:pt x="10624211" y="1174300"/>
                  </a:cubicBezTo>
                  <a:lnTo>
                    <a:pt x="10655647" y="1121492"/>
                  </a:lnTo>
                  <a:lnTo>
                    <a:pt x="10601152" y="1228437"/>
                  </a:lnTo>
                  <a:cubicBezTo>
                    <a:pt x="10460272" y="1547539"/>
                    <a:pt x="10372350" y="2011688"/>
                    <a:pt x="10118579" y="2011688"/>
                  </a:cubicBezTo>
                  <a:close/>
                  <a:moveTo>
                    <a:pt x="6064132" y="2011688"/>
                  </a:moveTo>
                  <a:cubicBezTo>
                    <a:pt x="5810361" y="2011688"/>
                    <a:pt x="5721681" y="1547539"/>
                    <a:pt x="5580394" y="1228437"/>
                  </a:cubicBezTo>
                  <a:lnTo>
                    <a:pt x="5525353" y="1120674"/>
                  </a:lnTo>
                  <a:lnTo>
                    <a:pt x="5557347" y="1174300"/>
                  </a:lnTo>
                  <a:cubicBezTo>
                    <a:pt x="5710208" y="1459166"/>
                    <a:pt x="5795856" y="1914952"/>
                    <a:pt x="6064131" y="1914952"/>
                  </a:cubicBezTo>
                  <a:cubicBezTo>
                    <a:pt x="6332404" y="1914952"/>
                    <a:pt x="6417298" y="1459166"/>
                    <a:pt x="6569764" y="1174300"/>
                  </a:cubicBezTo>
                  <a:lnTo>
                    <a:pt x="6601203" y="1121487"/>
                  </a:lnTo>
                  <a:lnTo>
                    <a:pt x="6546704" y="1228437"/>
                  </a:lnTo>
                  <a:cubicBezTo>
                    <a:pt x="6405824" y="1547539"/>
                    <a:pt x="6317902" y="2011688"/>
                    <a:pt x="6064132" y="2011688"/>
                  </a:cubicBezTo>
                  <a:close/>
                  <a:moveTo>
                    <a:pt x="2009684" y="2011688"/>
                  </a:moveTo>
                  <a:cubicBezTo>
                    <a:pt x="1755913" y="2011688"/>
                    <a:pt x="1667234" y="1547539"/>
                    <a:pt x="1525946" y="1228437"/>
                  </a:cubicBezTo>
                  <a:lnTo>
                    <a:pt x="1470909" y="1120681"/>
                  </a:lnTo>
                  <a:lnTo>
                    <a:pt x="1502900" y="1174300"/>
                  </a:lnTo>
                  <a:cubicBezTo>
                    <a:pt x="1655760" y="1459166"/>
                    <a:pt x="1741410" y="1914952"/>
                    <a:pt x="2009683" y="1914952"/>
                  </a:cubicBezTo>
                  <a:cubicBezTo>
                    <a:pt x="2277958" y="1914952"/>
                    <a:pt x="2362851" y="1459166"/>
                    <a:pt x="2515317" y="1174300"/>
                  </a:cubicBezTo>
                  <a:lnTo>
                    <a:pt x="2546760" y="1121480"/>
                  </a:lnTo>
                  <a:lnTo>
                    <a:pt x="2492258" y="1228437"/>
                  </a:lnTo>
                  <a:cubicBezTo>
                    <a:pt x="2351378" y="1547539"/>
                    <a:pt x="2263456" y="2011688"/>
                    <a:pt x="2009684" y="2011688"/>
                  </a:cubicBezTo>
                  <a:close/>
                  <a:moveTo>
                    <a:pt x="10118576" y="2112659"/>
                  </a:moveTo>
                  <a:cubicBezTo>
                    <a:pt x="9847072" y="2112659"/>
                    <a:pt x="9764612" y="1523750"/>
                    <a:pt x="9603851" y="1174086"/>
                  </a:cubicBezTo>
                  <a:lnTo>
                    <a:pt x="9598749" y="1163889"/>
                  </a:lnTo>
                  <a:lnTo>
                    <a:pt x="9611779" y="1188300"/>
                  </a:lnTo>
                  <a:cubicBezTo>
                    <a:pt x="9764621" y="1506679"/>
                    <a:pt x="9850250" y="2016085"/>
                    <a:pt x="10118579" y="2016085"/>
                  </a:cubicBezTo>
                  <a:cubicBezTo>
                    <a:pt x="10386908" y="2016085"/>
                    <a:pt x="10471743" y="1506679"/>
                    <a:pt x="10624193" y="1188300"/>
                  </a:cubicBezTo>
                  <a:lnTo>
                    <a:pt x="10639772" y="1159050"/>
                  </a:lnTo>
                  <a:lnTo>
                    <a:pt x="10632265" y="1174086"/>
                  </a:lnTo>
                  <a:cubicBezTo>
                    <a:pt x="10471908" y="1523750"/>
                    <a:pt x="10390080" y="2112659"/>
                    <a:pt x="10118576" y="2112659"/>
                  </a:cubicBezTo>
                  <a:close/>
                  <a:moveTo>
                    <a:pt x="6064130" y="2112659"/>
                  </a:moveTo>
                  <a:cubicBezTo>
                    <a:pt x="5792625" y="2112659"/>
                    <a:pt x="5710165" y="1523750"/>
                    <a:pt x="5549405" y="1174086"/>
                  </a:cubicBezTo>
                  <a:lnTo>
                    <a:pt x="5544311" y="1163906"/>
                  </a:lnTo>
                  <a:lnTo>
                    <a:pt x="5557332" y="1188300"/>
                  </a:lnTo>
                  <a:cubicBezTo>
                    <a:pt x="5710174" y="1506679"/>
                    <a:pt x="5795802" y="2016085"/>
                    <a:pt x="6064132" y="2016085"/>
                  </a:cubicBezTo>
                  <a:cubicBezTo>
                    <a:pt x="6332460" y="2016085"/>
                    <a:pt x="6417295" y="1506679"/>
                    <a:pt x="6569746" y="1188300"/>
                  </a:cubicBezTo>
                  <a:lnTo>
                    <a:pt x="6585322" y="1159053"/>
                  </a:lnTo>
                  <a:lnTo>
                    <a:pt x="6577817" y="1174086"/>
                  </a:lnTo>
                  <a:cubicBezTo>
                    <a:pt x="6417461" y="1523750"/>
                    <a:pt x="6335633" y="2112659"/>
                    <a:pt x="6064130" y="2112659"/>
                  </a:cubicBezTo>
                  <a:close/>
                  <a:moveTo>
                    <a:pt x="2009683" y="2112659"/>
                  </a:moveTo>
                  <a:cubicBezTo>
                    <a:pt x="1738178" y="2112659"/>
                    <a:pt x="1655718" y="1523750"/>
                    <a:pt x="1494958" y="1174086"/>
                  </a:cubicBezTo>
                  <a:lnTo>
                    <a:pt x="1489866" y="1163911"/>
                  </a:lnTo>
                  <a:lnTo>
                    <a:pt x="1502884" y="1188300"/>
                  </a:lnTo>
                  <a:cubicBezTo>
                    <a:pt x="1655727" y="1506679"/>
                    <a:pt x="1741355" y="2016085"/>
                    <a:pt x="2009684" y="2016085"/>
                  </a:cubicBezTo>
                  <a:cubicBezTo>
                    <a:pt x="2278013" y="2016085"/>
                    <a:pt x="2362849" y="1506679"/>
                    <a:pt x="2515299" y="1188300"/>
                  </a:cubicBezTo>
                  <a:lnTo>
                    <a:pt x="2530882" y="1159042"/>
                  </a:lnTo>
                  <a:lnTo>
                    <a:pt x="2523371" y="1174086"/>
                  </a:lnTo>
                  <a:cubicBezTo>
                    <a:pt x="2363014" y="1523750"/>
                    <a:pt x="2281187" y="2112659"/>
                    <a:pt x="2009683" y="2112659"/>
                  </a:cubicBezTo>
                  <a:close/>
                  <a:moveTo>
                    <a:pt x="2009683" y="2117136"/>
                  </a:moveTo>
                  <a:cubicBezTo>
                    <a:pt x="2302525" y="2117136"/>
                    <a:pt x="2377084" y="1447089"/>
                    <a:pt x="2558964" y="1112065"/>
                  </a:cubicBezTo>
                  <a:lnTo>
                    <a:pt x="2589994" y="1062700"/>
                  </a:lnTo>
                  <a:lnTo>
                    <a:pt x="2590104" y="1062711"/>
                  </a:lnTo>
                  <a:lnTo>
                    <a:pt x="2592181" y="1065673"/>
                  </a:lnTo>
                  <a:lnTo>
                    <a:pt x="2604915" y="1085743"/>
                  </a:lnTo>
                  <a:cubicBezTo>
                    <a:pt x="2655922" y="1153794"/>
                    <a:pt x="2715481" y="1195672"/>
                    <a:pt x="2788676" y="1195672"/>
                  </a:cubicBezTo>
                  <a:cubicBezTo>
                    <a:pt x="2886010" y="1195672"/>
                    <a:pt x="2959261" y="1162200"/>
                    <a:pt x="3020424" y="1111988"/>
                  </a:cubicBezTo>
                  <a:lnTo>
                    <a:pt x="3067237" y="1064284"/>
                  </a:lnTo>
                  <a:lnTo>
                    <a:pt x="3068518" y="1063103"/>
                  </a:lnTo>
                  <a:lnTo>
                    <a:pt x="3069899" y="1062095"/>
                  </a:lnTo>
                  <a:lnTo>
                    <a:pt x="3102440" y="1095420"/>
                  </a:lnTo>
                  <a:cubicBezTo>
                    <a:pt x="3232197" y="1252346"/>
                    <a:pt x="3325134" y="1461579"/>
                    <a:pt x="3568470" y="1461579"/>
                  </a:cubicBezTo>
                  <a:cubicBezTo>
                    <a:pt x="3799314" y="1461579"/>
                    <a:pt x="3895499" y="1273240"/>
                    <a:pt x="4013841" y="1120861"/>
                  </a:cubicBezTo>
                  <a:lnTo>
                    <a:pt x="4061020" y="1064774"/>
                  </a:lnTo>
                  <a:lnTo>
                    <a:pt x="4142789" y="1141964"/>
                  </a:lnTo>
                  <a:cubicBezTo>
                    <a:pt x="4231438" y="1225439"/>
                    <a:pt x="4328723" y="1301527"/>
                    <a:pt x="4503984" y="1301527"/>
                  </a:cubicBezTo>
                  <a:cubicBezTo>
                    <a:pt x="4699772" y="1301527"/>
                    <a:pt x="4799224" y="1205592"/>
                    <a:pt x="4895719" y="1113175"/>
                  </a:cubicBezTo>
                  <a:lnTo>
                    <a:pt x="4951076" y="1062156"/>
                  </a:lnTo>
                  <a:lnTo>
                    <a:pt x="4951154" y="1062159"/>
                  </a:lnTo>
                  <a:lnTo>
                    <a:pt x="4952489" y="1063037"/>
                  </a:lnTo>
                  <a:lnTo>
                    <a:pt x="4955071" y="1065188"/>
                  </a:lnTo>
                  <a:lnTo>
                    <a:pt x="4967653" y="1076784"/>
                  </a:lnTo>
                  <a:cubicBezTo>
                    <a:pt x="5045596" y="1142833"/>
                    <a:pt x="5137358" y="1195672"/>
                    <a:pt x="5283778" y="1195672"/>
                  </a:cubicBezTo>
                  <a:cubicBezTo>
                    <a:pt x="5356989" y="1195672"/>
                    <a:pt x="5416603" y="1153794"/>
                    <a:pt x="5467693" y="1085743"/>
                  </a:cubicBezTo>
                  <a:lnTo>
                    <a:pt x="5482112" y="1063063"/>
                  </a:lnTo>
                  <a:lnTo>
                    <a:pt x="5482522" y="1062602"/>
                  </a:lnTo>
                  <a:lnTo>
                    <a:pt x="5482610" y="1062641"/>
                  </a:lnTo>
                  <a:lnTo>
                    <a:pt x="5513735" y="1112065"/>
                  </a:lnTo>
                  <a:cubicBezTo>
                    <a:pt x="5696008" y="1447089"/>
                    <a:pt x="5771288" y="2117136"/>
                    <a:pt x="6064130" y="2117136"/>
                  </a:cubicBezTo>
                  <a:cubicBezTo>
                    <a:pt x="6356971" y="2117136"/>
                    <a:pt x="6431531" y="1447089"/>
                    <a:pt x="6613410" y="1112065"/>
                  </a:cubicBezTo>
                  <a:lnTo>
                    <a:pt x="6644440" y="1062700"/>
                  </a:lnTo>
                  <a:lnTo>
                    <a:pt x="6644550" y="1062711"/>
                  </a:lnTo>
                  <a:lnTo>
                    <a:pt x="6646628" y="1065675"/>
                  </a:lnTo>
                  <a:lnTo>
                    <a:pt x="6659361" y="1085743"/>
                  </a:lnTo>
                  <a:cubicBezTo>
                    <a:pt x="6710368" y="1153794"/>
                    <a:pt x="6769927" y="1195672"/>
                    <a:pt x="6843122" y="1195672"/>
                  </a:cubicBezTo>
                  <a:cubicBezTo>
                    <a:pt x="6940456" y="1195672"/>
                    <a:pt x="7013707" y="1162200"/>
                    <a:pt x="7074870" y="1111988"/>
                  </a:cubicBezTo>
                  <a:lnTo>
                    <a:pt x="7121675" y="1064292"/>
                  </a:lnTo>
                  <a:lnTo>
                    <a:pt x="7122965" y="1063102"/>
                  </a:lnTo>
                  <a:lnTo>
                    <a:pt x="7124344" y="1062095"/>
                  </a:lnTo>
                  <a:lnTo>
                    <a:pt x="7156886" y="1095420"/>
                  </a:lnTo>
                  <a:cubicBezTo>
                    <a:pt x="7286642" y="1252346"/>
                    <a:pt x="7379580" y="1461579"/>
                    <a:pt x="7622915" y="1461579"/>
                  </a:cubicBezTo>
                  <a:cubicBezTo>
                    <a:pt x="7853759" y="1461579"/>
                    <a:pt x="7949944" y="1273240"/>
                    <a:pt x="8068287" y="1120861"/>
                  </a:cubicBezTo>
                  <a:lnTo>
                    <a:pt x="8115465" y="1064774"/>
                  </a:lnTo>
                  <a:lnTo>
                    <a:pt x="8197235" y="1141964"/>
                  </a:lnTo>
                  <a:cubicBezTo>
                    <a:pt x="8285885" y="1225439"/>
                    <a:pt x="8383169" y="1301527"/>
                    <a:pt x="8558431" y="1301527"/>
                  </a:cubicBezTo>
                  <a:cubicBezTo>
                    <a:pt x="8754218" y="1301527"/>
                    <a:pt x="8853671" y="1205592"/>
                    <a:pt x="8950166" y="1113175"/>
                  </a:cubicBezTo>
                  <a:lnTo>
                    <a:pt x="9005523" y="1062156"/>
                  </a:lnTo>
                  <a:lnTo>
                    <a:pt x="9005601" y="1062159"/>
                  </a:lnTo>
                  <a:lnTo>
                    <a:pt x="9006932" y="1063035"/>
                  </a:lnTo>
                  <a:lnTo>
                    <a:pt x="9009519" y="1065190"/>
                  </a:lnTo>
                  <a:lnTo>
                    <a:pt x="9022099" y="1076784"/>
                  </a:lnTo>
                  <a:cubicBezTo>
                    <a:pt x="9100043" y="1142833"/>
                    <a:pt x="9191803" y="1195672"/>
                    <a:pt x="9338224" y="1195672"/>
                  </a:cubicBezTo>
                  <a:cubicBezTo>
                    <a:pt x="9411434" y="1195672"/>
                    <a:pt x="9471050" y="1153794"/>
                    <a:pt x="9522140" y="1085743"/>
                  </a:cubicBezTo>
                  <a:lnTo>
                    <a:pt x="9536559" y="1063061"/>
                  </a:lnTo>
                  <a:lnTo>
                    <a:pt x="9536968" y="1062602"/>
                  </a:lnTo>
                  <a:lnTo>
                    <a:pt x="9537057" y="1062641"/>
                  </a:lnTo>
                  <a:lnTo>
                    <a:pt x="9568182" y="1112065"/>
                  </a:lnTo>
                  <a:cubicBezTo>
                    <a:pt x="9750455" y="1447089"/>
                    <a:pt x="9825734" y="2117136"/>
                    <a:pt x="10118576" y="2117136"/>
                  </a:cubicBezTo>
                  <a:cubicBezTo>
                    <a:pt x="10411418" y="2117136"/>
                    <a:pt x="10485977" y="1447089"/>
                    <a:pt x="10667857" y="1112065"/>
                  </a:cubicBezTo>
                  <a:lnTo>
                    <a:pt x="10698887" y="1062700"/>
                  </a:lnTo>
                  <a:lnTo>
                    <a:pt x="10698997" y="1062711"/>
                  </a:lnTo>
                  <a:lnTo>
                    <a:pt x="10701077" y="1065677"/>
                  </a:lnTo>
                  <a:lnTo>
                    <a:pt x="10713809" y="1085743"/>
                  </a:lnTo>
                  <a:cubicBezTo>
                    <a:pt x="10764816" y="1153794"/>
                    <a:pt x="10824374" y="1195672"/>
                    <a:pt x="10897570" y="1195672"/>
                  </a:cubicBezTo>
                  <a:cubicBezTo>
                    <a:pt x="10994904" y="1195672"/>
                    <a:pt x="11068154" y="1162200"/>
                    <a:pt x="11129318" y="1111988"/>
                  </a:cubicBezTo>
                  <a:lnTo>
                    <a:pt x="11176127" y="1064288"/>
                  </a:lnTo>
                  <a:lnTo>
                    <a:pt x="11177411" y="1063103"/>
                  </a:lnTo>
                  <a:lnTo>
                    <a:pt x="11178792" y="1062095"/>
                  </a:lnTo>
                  <a:lnTo>
                    <a:pt x="11211334" y="1095420"/>
                  </a:lnTo>
                  <a:cubicBezTo>
                    <a:pt x="11341090" y="1252346"/>
                    <a:pt x="11434027" y="1461579"/>
                    <a:pt x="11677363" y="1461579"/>
                  </a:cubicBezTo>
                  <a:cubicBezTo>
                    <a:pt x="11908207" y="1461579"/>
                    <a:pt x="12004393" y="1273240"/>
                    <a:pt x="12122734" y="1120861"/>
                  </a:cubicBezTo>
                  <a:lnTo>
                    <a:pt x="12171861" y="1062459"/>
                  </a:lnTo>
                  <a:lnTo>
                    <a:pt x="12171909" y="1062461"/>
                  </a:lnTo>
                  <a:lnTo>
                    <a:pt x="12172390" y="1062721"/>
                  </a:lnTo>
                  <a:lnTo>
                    <a:pt x="12172496" y="1062491"/>
                  </a:lnTo>
                  <a:lnTo>
                    <a:pt x="12173111" y="1062522"/>
                  </a:lnTo>
                  <a:lnTo>
                    <a:pt x="12173348" y="1062566"/>
                  </a:lnTo>
                  <a:lnTo>
                    <a:pt x="12173353" y="1062534"/>
                  </a:lnTo>
                  <a:lnTo>
                    <a:pt x="12173989" y="1062566"/>
                  </a:lnTo>
                  <a:lnTo>
                    <a:pt x="12173989" y="1060559"/>
                  </a:lnTo>
                  <a:lnTo>
                    <a:pt x="12175108" y="1059285"/>
                  </a:lnTo>
                  <a:lnTo>
                    <a:pt x="12175030" y="1059206"/>
                  </a:lnTo>
                  <a:lnTo>
                    <a:pt x="12175189" y="1059043"/>
                  </a:lnTo>
                  <a:lnTo>
                    <a:pt x="12175066" y="1058910"/>
                  </a:lnTo>
                  <a:lnTo>
                    <a:pt x="12175266" y="1058725"/>
                  </a:lnTo>
                  <a:lnTo>
                    <a:pt x="12175134" y="1058568"/>
                  </a:lnTo>
                  <a:lnTo>
                    <a:pt x="12175266" y="1058411"/>
                  </a:lnTo>
                  <a:lnTo>
                    <a:pt x="12175066" y="1058225"/>
                  </a:lnTo>
                  <a:lnTo>
                    <a:pt x="12175189" y="1058093"/>
                  </a:lnTo>
                  <a:lnTo>
                    <a:pt x="12175030" y="1057930"/>
                  </a:lnTo>
                  <a:lnTo>
                    <a:pt x="12175108" y="1057851"/>
                  </a:lnTo>
                  <a:lnTo>
                    <a:pt x="12173989" y="1056577"/>
                  </a:lnTo>
                  <a:lnTo>
                    <a:pt x="12173989" y="1054570"/>
                  </a:lnTo>
                  <a:lnTo>
                    <a:pt x="12173353" y="1054602"/>
                  </a:lnTo>
                  <a:lnTo>
                    <a:pt x="12173348" y="1054570"/>
                  </a:lnTo>
                  <a:lnTo>
                    <a:pt x="12173111" y="1054614"/>
                  </a:lnTo>
                  <a:lnTo>
                    <a:pt x="12172496" y="1054645"/>
                  </a:lnTo>
                  <a:lnTo>
                    <a:pt x="12172390" y="1054415"/>
                  </a:lnTo>
                  <a:lnTo>
                    <a:pt x="12171909" y="1054675"/>
                  </a:lnTo>
                  <a:lnTo>
                    <a:pt x="12171861" y="1054678"/>
                  </a:lnTo>
                  <a:lnTo>
                    <a:pt x="12122734" y="996275"/>
                  </a:lnTo>
                  <a:cubicBezTo>
                    <a:pt x="12004393" y="843896"/>
                    <a:pt x="11908207" y="655557"/>
                    <a:pt x="11677363" y="655557"/>
                  </a:cubicBezTo>
                  <a:cubicBezTo>
                    <a:pt x="11434027" y="655557"/>
                    <a:pt x="11341090" y="864790"/>
                    <a:pt x="11211334" y="1021716"/>
                  </a:cubicBezTo>
                  <a:lnTo>
                    <a:pt x="11178792" y="1055041"/>
                  </a:lnTo>
                  <a:lnTo>
                    <a:pt x="11177411" y="1054033"/>
                  </a:lnTo>
                  <a:lnTo>
                    <a:pt x="11176127" y="1052848"/>
                  </a:lnTo>
                  <a:lnTo>
                    <a:pt x="11129318" y="1005148"/>
                  </a:lnTo>
                  <a:cubicBezTo>
                    <a:pt x="11068154" y="954936"/>
                    <a:pt x="10994904" y="921464"/>
                    <a:pt x="10897570" y="921464"/>
                  </a:cubicBezTo>
                  <a:cubicBezTo>
                    <a:pt x="10824375" y="921464"/>
                    <a:pt x="10764816" y="963342"/>
                    <a:pt x="10713809" y="1031393"/>
                  </a:cubicBezTo>
                  <a:lnTo>
                    <a:pt x="10701076" y="1051460"/>
                  </a:lnTo>
                  <a:lnTo>
                    <a:pt x="10698997" y="1054425"/>
                  </a:lnTo>
                  <a:lnTo>
                    <a:pt x="10698887" y="1054436"/>
                  </a:lnTo>
                  <a:lnTo>
                    <a:pt x="10667857" y="1005071"/>
                  </a:lnTo>
                  <a:cubicBezTo>
                    <a:pt x="10485977" y="670047"/>
                    <a:pt x="10411418" y="0"/>
                    <a:pt x="10118576" y="0"/>
                  </a:cubicBezTo>
                  <a:cubicBezTo>
                    <a:pt x="9825734" y="0"/>
                    <a:pt x="9750455" y="670047"/>
                    <a:pt x="9568182" y="1005071"/>
                  </a:cubicBezTo>
                  <a:lnTo>
                    <a:pt x="9537057" y="1054495"/>
                  </a:lnTo>
                  <a:lnTo>
                    <a:pt x="9536968" y="1054535"/>
                  </a:lnTo>
                  <a:lnTo>
                    <a:pt x="9536561" y="1054077"/>
                  </a:lnTo>
                  <a:lnTo>
                    <a:pt x="9522140" y="1031393"/>
                  </a:lnTo>
                  <a:cubicBezTo>
                    <a:pt x="9471050" y="963342"/>
                    <a:pt x="9411434" y="921464"/>
                    <a:pt x="9338224" y="921464"/>
                  </a:cubicBezTo>
                  <a:cubicBezTo>
                    <a:pt x="9191803" y="921464"/>
                    <a:pt x="9100043" y="974303"/>
                    <a:pt x="9022099" y="1040352"/>
                  </a:cubicBezTo>
                  <a:lnTo>
                    <a:pt x="9009520" y="1051945"/>
                  </a:lnTo>
                  <a:lnTo>
                    <a:pt x="9006931" y="1054102"/>
                  </a:lnTo>
                  <a:lnTo>
                    <a:pt x="9005601" y="1054977"/>
                  </a:lnTo>
                  <a:lnTo>
                    <a:pt x="9005523" y="1054980"/>
                  </a:lnTo>
                  <a:lnTo>
                    <a:pt x="8950166" y="1003961"/>
                  </a:lnTo>
                  <a:cubicBezTo>
                    <a:pt x="8853671" y="911544"/>
                    <a:pt x="8754218" y="815609"/>
                    <a:pt x="8558431" y="815609"/>
                  </a:cubicBezTo>
                  <a:cubicBezTo>
                    <a:pt x="8383169" y="815609"/>
                    <a:pt x="8285885" y="891697"/>
                    <a:pt x="8197235" y="975172"/>
                  </a:cubicBezTo>
                  <a:lnTo>
                    <a:pt x="8115465" y="1052362"/>
                  </a:lnTo>
                  <a:lnTo>
                    <a:pt x="8068287" y="996275"/>
                  </a:lnTo>
                  <a:cubicBezTo>
                    <a:pt x="7949944" y="843896"/>
                    <a:pt x="7853759" y="655557"/>
                    <a:pt x="7622915" y="655557"/>
                  </a:cubicBezTo>
                  <a:cubicBezTo>
                    <a:pt x="7379580" y="655557"/>
                    <a:pt x="7286642" y="864790"/>
                    <a:pt x="7156886" y="1021716"/>
                  </a:cubicBezTo>
                  <a:lnTo>
                    <a:pt x="7124344" y="1055041"/>
                  </a:lnTo>
                  <a:lnTo>
                    <a:pt x="7122966" y="1054035"/>
                  </a:lnTo>
                  <a:lnTo>
                    <a:pt x="7121675" y="1052844"/>
                  </a:lnTo>
                  <a:lnTo>
                    <a:pt x="7074870" y="1005148"/>
                  </a:lnTo>
                  <a:cubicBezTo>
                    <a:pt x="7013707" y="954936"/>
                    <a:pt x="6940456" y="921464"/>
                    <a:pt x="6843122" y="921464"/>
                  </a:cubicBezTo>
                  <a:cubicBezTo>
                    <a:pt x="6769927" y="921464"/>
                    <a:pt x="6710368" y="963342"/>
                    <a:pt x="6659361" y="1031393"/>
                  </a:cubicBezTo>
                  <a:lnTo>
                    <a:pt x="6646626" y="1051463"/>
                  </a:lnTo>
                  <a:lnTo>
                    <a:pt x="6644550" y="1054425"/>
                  </a:lnTo>
                  <a:lnTo>
                    <a:pt x="6644440" y="1054436"/>
                  </a:lnTo>
                  <a:lnTo>
                    <a:pt x="6613410" y="1005071"/>
                  </a:lnTo>
                  <a:cubicBezTo>
                    <a:pt x="6431531" y="670047"/>
                    <a:pt x="6356971" y="0"/>
                    <a:pt x="6064130" y="0"/>
                  </a:cubicBezTo>
                  <a:cubicBezTo>
                    <a:pt x="5771288" y="0"/>
                    <a:pt x="5696008" y="670047"/>
                    <a:pt x="5513735" y="1005071"/>
                  </a:cubicBezTo>
                  <a:lnTo>
                    <a:pt x="5482610" y="1054495"/>
                  </a:lnTo>
                  <a:lnTo>
                    <a:pt x="5482521" y="1054535"/>
                  </a:lnTo>
                  <a:lnTo>
                    <a:pt x="5482112" y="1054074"/>
                  </a:lnTo>
                  <a:lnTo>
                    <a:pt x="5467693" y="1031393"/>
                  </a:lnTo>
                  <a:cubicBezTo>
                    <a:pt x="5416603" y="963342"/>
                    <a:pt x="5356989" y="921464"/>
                    <a:pt x="5283779" y="921464"/>
                  </a:cubicBezTo>
                  <a:cubicBezTo>
                    <a:pt x="5137358" y="921464"/>
                    <a:pt x="5045596" y="974303"/>
                    <a:pt x="4967652" y="1040352"/>
                  </a:cubicBezTo>
                  <a:lnTo>
                    <a:pt x="4955071" y="1051947"/>
                  </a:lnTo>
                  <a:lnTo>
                    <a:pt x="4952487" y="1054100"/>
                  </a:lnTo>
                  <a:lnTo>
                    <a:pt x="4951154" y="1054977"/>
                  </a:lnTo>
                  <a:lnTo>
                    <a:pt x="4951076" y="1054980"/>
                  </a:lnTo>
                  <a:lnTo>
                    <a:pt x="4895720" y="1003961"/>
                  </a:lnTo>
                  <a:cubicBezTo>
                    <a:pt x="4799224" y="911544"/>
                    <a:pt x="4699771" y="815609"/>
                    <a:pt x="4503985" y="815609"/>
                  </a:cubicBezTo>
                  <a:cubicBezTo>
                    <a:pt x="4328723" y="815609"/>
                    <a:pt x="4231438" y="891697"/>
                    <a:pt x="4142788" y="975172"/>
                  </a:cubicBezTo>
                  <a:lnTo>
                    <a:pt x="4061019" y="1052362"/>
                  </a:lnTo>
                  <a:lnTo>
                    <a:pt x="4013839" y="996275"/>
                  </a:lnTo>
                  <a:cubicBezTo>
                    <a:pt x="3895498" y="843896"/>
                    <a:pt x="3799314" y="655557"/>
                    <a:pt x="3568470" y="655557"/>
                  </a:cubicBezTo>
                  <a:cubicBezTo>
                    <a:pt x="3325134" y="655557"/>
                    <a:pt x="3232197" y="864790"/>
                    <a:pt x="3102440" y="1021716"/>
                  </a:cubicBezTo>
                  <a:lnTo>
                    <a:pt x="3069899" y="1055042"/>
                  </a:lnTo>
                  <a:lnTo>
                    <a:pt x="3068519" y="1054034"/>
                  </a:lnTo>
                  <a:lnTo>
                    <a:pt x="3067234" y="1052848"/>
                  </a:lnTo>
                  <a:lnTo>
                    <a:pt x="3020424" y="1005148"/>
                  </a:lnTo>
                  <a:cubicBezTo>
                    <a:pt x="2959261" y="954936"/>
                    <a:pt x="2886011" y="921464"/>
                    <a:pt x="2788676" y="921464"/>
                  </a:cubicBezTo>
                  <a:cubicBezTo>
                    <a:pt x="2715481" y="921464"/>
                    <a:pt x="2655922" y="963342"/>
                    <a:pt x="2604914" y="1031393"/>
                  </a:cubicBezTo>
                  <a:lnTo>
                    <a:pt x="2592180" y="1051463"/>
                  </a:lnTo>
                  <a:lnTo>
                    <a:pt x="2590104" y="1054425"/>
                  </a:lnTo>
                  <a:lnTo>
                    <a:pt x="2589994" y="1054436"/>
                  </a:lnTo>
                  <a:lnTo>
                    <a:pt x="2558964" y="1005071"/>
                  </a:lnTo>
                  <a:cubicBezTo>
                    <a:pt x="2377084" y="670047"/>
                    <a:pt x="2302525" y="0"/>
                    <a:pt x="2009683" y="0"/>
                  </a:cubicBezTo>
                  <a:cubicBezTo>
                    <a:pt x="1716841" y="0"/>
                    <a:pt x="1641561" y="670047"/>
                    <a:pt x="1459288" y="1005071"/>
                  </a:cubicBezTo>
                  <a:lnTo>
                    <a:pt x="1428163" y="1054495"/>
                  </a:lnTo>
                  <a:lnTo>
                    <a:pt x="1428075" y="1054534"/>
                  </a:lnTo>
                  <a:lnTo>
                    <a:pt x="1427663" y="1054072"/>
                  </a:lnTo>
                  <a:lnTo>
                    <a:pt x="1413246" y="1031393"/>
                  </a:lnTo>
                  <a:cubicBezTo>
                    <a:pt x="1362156" y="963342"/>
                    <a:pt x="1302540" y="921464"/>
                    <a:pt x="1229330" y="921464"/>
                  </a:cubicBezTo>
                  <a:cubicBezTo>
                    <a:pt x="1082909" y="921464"/>
                    <a:pt x="991148" y="974303"/>
                    <a:pt x="913205" y="1040352"/>
                  </a:cubicBezTo>
                  <a:lnTo>
                    <a:pt x="900626" y="1051946"/>
                  </a:lnTo>
                  <a:lnTo>
                    <a:pt x="898038" y="1054101"/>
                  </a:lnTo>
                  <a:lnTo>
                    <a:pt x="897091" y="1054724"/>
                  </a:lnTo>
                  <a:lnTo>
                    <a:pt x="896380" y="1054752"/>
                  </a:lnTo>
                  <a:lnTo>
                    <a:pt x="841272" y="1003961"/>
                  </a:lnTo>
                  <a:cubicBezTo>
                    <a:pt x="744777" y="911544"/>
                    <a:pt x="645324" y="815609"/>
                    <a:pt x="449537" y="815609"/>
                  </a:cubicBezTo>
                  <a:cubicBezTo>
                    <a:pt x="274276" y="815609"/>
                    <a:pt x="176991" y="891697"/>
                    <a:pt x="88341" y="975173"/>
                  </a:cubicBezTo>
                  <a:lnTo>
                    <a:pt x="4155" y="1054643"/>
                  </a:lnTo>
                  <a:lnTo>
                    <a:pt x="2061" y="1054585"/>
                  </a:lnTo>
                  <a:lnTo>
                    <a:pt x="1839" y="1054496"/>
                  </a:lnTo>
                  <a:lnTo>
                    <a:pt x="1806" y="1054578"/>
                  </a:lnTo>
                  <a:lnTo>
                    <a:pt x="1735" y="1054576"/>
                  </a:lnTo>
                  <a:lnTo>
                    <a:pt x="1678" y="1054570"/>
                  </a:lnTo>
                  <a:lnTo>
                    <a:pt x="1678" y="1054574"/>
                  </a:lnTo>
                  <a:lnTo>
                    <a:pt x="1520" y="1054570"/>
                  </a:lnTo>
                  <a:lnTo>
                    <a:pt x="1520" y="1055293"/>
                  </a:lnTo>
                  <a:lnTo>
                    <a:pt x="585" y="1057631"/>
                  </a:lnTo>
                  <a:lnTo>
                    <a:pt x="83" y="1058252"/>
                  </a:lnTo>
                  <a:lnTo>
                    <a:pt x="166" y="1058323"/>
                  </a:lnTo>
                  <a:lnTo>
                    <a:pt x="160" y="1058331"/>
                  </a:lnTo>
                  <a:lnTo>
                    <a:pt x="193" y="1058356"/>
                  </a:lnTo>
                  <a:lnTo>
                    <a:pt x="35" y="1058532"/>
                  </a:lnTo>
                  <a:lnTo>
                    <a:pt x="0" y="1058565"/>
                  </a:lnTo>
                  <a:lnTo>
                    <a:pt x="3" y="1058568"/>
                  </a:lnTo>
                  <a:lnTo>
                    <a:pt x="0" y="1058571"/>
                  </a:lnTo>
                  <a:lnTo>
                    <a:pt x="35" y="1058604"/>
                  </a:lnTo>
                  <a:lnTo>
                    <a:pt x="193" y="1058780"/>
                  </a:lnTo>
                  <a:lnTo>
                    <a:pt x="160" y="1058805"/>
                  </a:lnTo>
                  <a:lnTo>
                    <a:pt x="166" y="1058813"/>
                  </a:lnTo>
                  <a:lnTo>
                    <a:pt x="83" y="1058884"/>
                  </a:lnTo>
                  <a:lnTo>
                    <a:pt x="585" y="1059505"/>
                  </a:lnTo>
                  <a:lnTo>
                    <a:pt x="1520" y="1061843"/>
                  </a:lnTo>
                  <a:lnTo>
                    <a:pt x="1520" y="1062566"/>
                  </a:lnTo>
                  <a:lnTo>
                    <a:pt x="1678" y="1062562"/>
                  </a:lnTo>
                  <a:lnTo>
                    <a:pt x="1678" y="1062566"/>
                  </a:lnTo>
                  <a:lnTo>
                    <a:pt x="1735" y="1062560"/>
                  </a:lnTo>
                  <a:lnTo>
                    <a:pt x="1806" y="1062558"/>
                  </a:lnTo>
                  <a:lnTo>
                    <a:pt x="1839" y="1062640"/>
                  </a:lnTo>
                  <a:lnTo>
                    <a:pt x="2061" y="1062551"/>
                  </a:lnTo>
                  <a:lnTo>
                    <a:pt x="4155" y="1062494"/>
                  </a:lnTo>
                  <a:lnTo>
                    <a:pt x="88341" y="1141964"/>
                  </a:lnTo>
                  <a:cubicBezTo>
                    <a:pt x="176991" y="1225439"/>
                    <a:pt x="274276" y="1301527"/>
                    <a:pt x="449537" y="1301527"/>
                  </a:cubicBezTo>
                  <a:cubicBezTo>
                    <a:pt x="645324" y="1301527"/>
                    <a:pt x="744777" y="1205592"/>
                    <a:pt x="841272" y="1113175"/>
                  </a:cubicBezTo>
                  <a:lnTo>
                    <a:pt x="896380" y="1062385"/>
                  </a:lnTo>
                  <a:lnTo>
                    <a:pt x="897091" y="1062412"/>
                  </a:lnTo>
                  <a:lnTo>
                    <a:pt x="898039" y="1063035"/>
                  </a:lnTo>
                  <a:lnTo>
                    <a:pt x="900625" y="1065189"/>
                  </a:lnTo>
                  <a:lnTo>
                    <a:pt x="913205" y="1076784"/>
                  </a:lnTo>
                  <a:cubicBezTo>
                    <a:pt x="991148" y="1142833"/>
                    <a:pt x="1082909" y="1195672"/>
                    <a:pt x="1229330" y="1195672"/>
                  </a:cubicBezTo>
                  <a:cubicBezTo>
                    <a:pt x="1302540" y="1195672"/>
                    <a:pt x="1362156" y="1153794"/>
                    <a:pt x="1413246" y="1085743"/>
                  </a:cubicBezTo>
                  <a:lnTo>
                    <a:pt x="1427664" y="1063062"/>
                  </a:lnTo>
                  <a:lnTo>
                    <a:pt x="1428074" y="1062602"/>
                  </a:lnTo>
                  <a:lnTo>
                    <a:pt x="1428163" y="1062641"/>
                  </a:lnTo>
                  <a:lnTo>
                    <a:pt x="1459288" y="1112065"/>
                  </a:lnTo>
                  <a:cubicBezTo>
                    <a:pt x="1641561" y="1447089"/>
                    <a:pt x="1716841" y="2117136"/>
                    <a:pt x="2009683" y="2117136"/>
                  </a:cubicBezTo>
                  <a:close/>
                </a:path>
              </a:pathLst>
            </a:custGeom>
            <a:gradFill>
              <a:gsLst>
                <a:gs pos="0">
                  <a:schemeClr val="accent1"/>
                </a:gs>
                <a:gs pos="18000">
                  <a:schemeClr val="accent2"/>
                </a:gs>
                <a:gs pos="37000">
                  <a:schemeClr val="accent3"/>
                </a:gs>
                <a:gs pos="58000">
                  <a:schemeClr val="accent4"/>
                </a:gs>
                <a:gs pos="80000">
                  <a:schemeClr val="accent5"/>
                </a:gs>
                <a:gs pos="100000">
                  <a:schemeClr val="accent6"/>
                </a:gs>
              </a:gsLst>
              <a:lin ang="10800025"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76" name="Google Shape;276;p35"/>
            <p:cNvSpPr/>
            <p:nvPr/>
          </p:nvSpPr>
          <p:spPr>
            <a:xfrm>
              <a:off x="8325" y="5179200"/>
              <a:ext cx="12175348" cy="831547"/>
            </a:xfrm>
            <a:custGeom>
              <a:rect b="b" l="l" r="r" t="t"/>
              <a:pathLst>
                <a:path extrusionOk="0" h="1200790" w="12175348">
                  <a:moveTo>
                    <a:pt x="8516100" y="1160806"/>
                  </a:moveTo>
                  <a:cubicBezTo>
                    <a:pt x="8415329" y="1160806"/>
                    <a:pt x="8364383" y="1170380"/>
                    <a:pt x="8313258" y="1179954"/>
                  </a:cubicBezTo>
                  <a:lnTo>
                    <a:pt x="8273261" y="1186291"/>
                  </a:lnTo>
                  <a:lnTo>
                    <a:pt x="8457737" y="1178046"/>
                  </a:lnTo>
                  <a:cubicBezTo>
                    <a:pt x="8528510" y="1176362"/>
                    <a:pt x="8609747" y="1177142"/>
                    <a:pt x="8719203" y="1183947"/>
                  </a:cubicBezTo>
                  <a:lnTo>
                    <a:pt x="8752901" y="1185291"/>
                  </a:lnTo>
                  <a:lnTo>
                    <a:pt x="8718684" y="1179874"/>
                  </a:lnTo>
                  <a:cubicBezTo>
                    <a:pt x="8667718" y="1170340"/>
                    <a:pt x="8616872" y="1160806"/>
                    <a:pt x="8516100" y="1160806"/>
                  </a:cubicBezTo>
                  <a:close/>
                  <a:moveTo>
                    <a:pt x="4461652" y="1160806"/>
                  </a:moveTo>
                  <a:cubicBezTo>
                    <a:pt x="4360881" y="1160806"/>
                    <a:pt x="4309935" y="1170380"/>
                    <a:pt x="4258810" y="1179954"/>
                  </a:cubicBezTo>
                  <a:lnTo>
                    <a:pt x="4218813" y="1186292"/>
                  </a:lnTo>
                  <a:lnTo>
                    <a:pt x="4403290" y="1178046"/>
                  </a:lnTo>
                  <a:cubicBezTo>
                    <a:pt x="4474062" y="1176362"/>
                    <a:pt x="4555299" y="1177142"/>
                    <a:pt x="4664755" y="1183947"/>
                  </a:cubicBezTo>
                  <a:lnTo>
                    <a:pt x="4698454" y="1185291"/>
                  </a:lnTo>
                  <a:lnTo>
                    <a:pt x="4664237" y="1179874"/>
                  </a:lnTo>
                  <a:cubicBezTo>
                    <a:pt x="4613271" y="1170340"/>
                    <a:pt x="4562425" y="1160806"/>
                    <a:pt x="4461652" y="1160806"/>
                  </a:cubicBezTo>
                  <a:close/>
                  <a:moveTo>
                    <a:pt x="407205" y="1160806"/>
                  </a:moveTo>
                  <a:cubicBezTo>
                    <a:pt x="306433" y="1160806"/>
                    <a:pt x="255487" y="1170380"/>
                    <a:pt x="204362" y="1179954"/>
                  </a:cubicBezTo>
                  <a:lnTo>
                    <a:pt x="164360" y="1186292"/>
                  </a:lnTo>
                  <a:lnTo>
                    <a:pt x="348843" y="1178046"/>
                  </a:lnTo>
                  <a:cubicBezTo>
                    <a:pt x="419616" y="1176362"/>
                    <a:pt x="500854" y="1177142"/>
                    <a:pt x="610310" y="1183947"/>
                  </a:cubicBezTo>
                  <a:lnTo>
                    <a:pt x="644005" y="1185291"/>
                  </a:lnTo>
                  <a:lnTo>
                    <a:pt x="609788" y="1179874"/>
                  </a:lnTo>
                  <a:cubicBezTo>
                    <a:pt x="558823" y="1170340"/>
                    <a:pt x="507977" y="1160806"/>
                    <a:pt x="407205" y="1160806"/>
                  </a:cubicBezTo>
                  <a:close/>
                  <a:moveTo>
                    <a:pt x="10142841" y="1145057"/>
                  </a:moveTo>
                  <a:cubicBezTo>
                    <a:pt x="10042269" y="1145057"/>
                    <a:pt x="9991244" y="1158468"/>
                    <a:pt x="9940018" y="1171889"/>
                  </a:cubicBezTo>
                  <a:lnTo>
                    <a:pt x="9881886" y="1184789"/>
                  </a:lnTo>
                  <a:lnTo>
                    <a:pt x="9991042" y="1177449"/>
                  </a:lnTo>
                  <a:cubicBezTo>
                    <a:pt x="10038367" y="1174449"/>
                    <a:pt x="10087858" y="1172115"/>
                    <a:pt x="10142881" y="1172115"/>
                  </a:cubicBezTo>
                  <a:cubicBezTo>
                    <a:pt x="10243653" y="1172115"/>
                    <a:pt x="10294639" y="1176572"/>
                    <a:pt x="10345564" y="1181030"/>
                  </a:cubicBezTo>
                  <a:lnTo>
                    <a:pt x="10395690" y="1183238"/>
                  </a:lnTo>
                  <a:lnTo>
                    <a:pt x="10345025" y="1171679"/>
                  </a:lnTo>
                  <a:cubicBezTo>
                    <a:pt x="10223827" y="1139701"/>
                    <a:pt x="10141402" y="1144897"/>
                    <a:pt x="10142841" y="1145057"/>
                  </a:cubicBezTo>
                  <a:close/>
                  <a:moveTo>
                    <a:pt x="6088393" y="1145057"/>
                  </a:moveTo>
                  <a:cubicBezTo>
                    <a:pt x="5987822" y="1145057"/>
                    <a:pt x="5936796" y="1158468"/>
                    <a:pt x="5885571" y="1171889"/>
                  </a:cubicBezTo>
                  <a:lnTo>
                    <a:pt x="5827438" y="1184789"/>
                  </a:lnTo>
                  <a:lnTo>
                    <a:pt x="5936594" y="1177449"/>
                  </a:lnTo>
                  <a:cubicBezTo>
                    <a:pt x="5983919" y="1174449"/>
                    <a:pt x="6033411" y="1172115"/>
                    <a:pt x="6088433" y="1172115"/>
                  </a:cubicBezTo>
                  <a:cubicBezTo>
                    <a:pt x="6189205" y="1172115"/>
                    <a:pt x="6240191" y="1176572"/>
                    <a:pt x="6291117" y="1181030"/>
                  </a:cubicBezTo>
                  <a:lnTo>
                    <a:pt x="6341242" y="1183238"/>
                  </a:lnTo>
                  <a:lnTo>
                    <a:pt x="6290577" y="1171679"/>
                  </a:lnTo>
                  <a:cubicBezTo>
                    <a:pt x="6169379" y="1139701"/>
                    <a:pt x="6086955" y="1144897"/>
                    <a:pt x="6088393" y="1145057"/>
                  </a:cubicBezTo>
                  <a:close/>
                  <a:moveTo>
                    <a:pt x="2033945" y="1145057"/>
                  </a:moveTo>
                  <a:cubicBezTo>
                    <a:pt x="1933373" y="1145057"/>
                    <a:pt x="1882348" y="1158468"/>
                    <a:pt x="1831122" y="1171889"/>
                  </a:cubicBezTo>
                  <a:lnTo>
                    <a:pt x="1772989" y="1184789"/>
                  </a:lnTo>
                  <a:lnTo>
                    <a:pt x="1882148" y="1177449"/>
                  </a:lnTo>
                  <a:cubicBezTo>
                    <a:pt x="1929473" y="1174449"/>
                    <a:pt x="1978965" y="1172115"/>
                    <a:pt x="2033988" y="1172115"/>
                  </a:cubicBezTo>
                  <a:cubicBezTo>
                    <a:pt x="2134759" y="1172115"/>
                    <a:pt x="2185744" y="1176572"/>
                    <a:pt x="2236671" y="1181030"/>
                  </a:cubicBezTo>
                  <a:lnTo>
                    <a:pt x="2286793" y="1183238"/>
                  </a:lnTo>
                  <a:lnTo>
                    <a:pt x="2236129" y="1171679"/>
                  </a:lnTo>
                  <a:cubicBezTo>
                    <a:pt x="2114931" y="1139701"/>
                    <a:pt x="2032507" y="1144897"/>
                    <a:pt x="2033945" y="1145057"/>
                  </a:cubicBezTo>
                  <a:close/>
                  <a:moveTo>
                    <a:pt x="8515860" y="1136334"/>
                  </a:moveTo>
                  <a:cubicBezTo>
                    <a:pt x="8489558" y="1139132"/>
                    <a:pt x="8437912" y="1129060"/>
                    <a:pt x="8313516" y="1168312"/>
                  </a:cubicBezTo>
                  <a:lnTo>
                    <a:pt x="8298185" y="1172143"/>
                  </a:lnTo>
                  <a:lnTo>
                    <a:pt x="8351326" y="1163329"/>
                  </a:lnTo>
                  <a:cubicBezTo>
                    <a:pt x="8391991" y="1156598"/>
                    <a:pt x="8439812" y="1151213"/>
                    <a:pt x="8516021" y="1151213"/>
                  </a:cubicBezTo>
                  <a:cubicBezTo>
                    <a:pt x="8584542" y="1150326"/>
                    <a:pt x="8652960" y="1156729"/>
                    <a:pt x="8720122" y="1170320"/>
                  </a:cubicBezTo>
                  <a:lnTo>
                    <a:pt x="8732634" y="1172224"/>
                  </a:lnTo>
                  <a:lnTo>
                    <a:pt x="8717643" y="1168312"/>
                  </a:lnTo>
                  <a:cubicBezTo>
                    <a:pt x="8652783" y="1145872"/>
                    <a:pt x="8584477" y="1135047"/>
                    <a:pt x="8515860" y="1136334"/>
                  </a:cubicBezTo>
                  <a:close/>
                  <a:moveTo>
                    <a:pt x="4461412" y="1136334"/>
                  </a:moveTo>
                  <a:cubicBezTo>
                    <a:pt x="4435110" y="1139132"/>
                    <a:pt x="4383464" y="1129060"/>
                    <a:pt x="4259068" y="1168312"/>
                  </a:cubicBezTo>
                  <a:lnTo>
                    <a:pt x="4243738" y="1172143"/>
                  </a:lnTo>
                  <a:lnTo>
                    <a:pt x="4296878" y="1163329"/>
                  </a:lnTo>
                  <a:cubicBezTo>
                    <a:pt x="4337543" y="1156598"/>
                    <a:pt x="4385365" y="1151213"/>
                    <a:pt x="4461573" y="1151213"/>
                  </a:cubicBezTo>
                  <a:cubicBezTo>
                    <a:pt x="4530096" y="1150326"/>
                    <a:pt x="4598512" y="1156729"/>
                    <a:pt x="4665675" y="1170320"/>
                  </a:cubicBezTo>
                  <a:lnTo>
                    <a:pt x="4678187" y="1172224"/>
                  </a:lnTo>
                  <a:lnTo>
                    <a:pt x="4663196" y="1168312"/>
                  </a:lnTo>
                  <a:cubicBezTo>
                    <a:pt x="4598335" y="1145872"/>
                    <a:pt x="4530029" y="1135047"/>
                    <a:pt x="4461412" y="1136334"/>
                  </a:cubicBezTo>
                  <a:close/>
                  <a:moveTo>
                    <a:pt x="406964" y="1136334"/>
                  </a:moveTo>
                  <a:cubicBezTo>
                    <a:pt x="380662" y="1139132"/>
                    <a:pt x="329016" y="1129060"/>
                    <a:pt x="204620" y="1168312"/>
                  </a:cubicBezTo>
                  <a:lnTo>
                    <a:pt x="184247" y="1173403"/>
                  </a:lnTo>
                  <a:lnTo>
                    <a:pt x="203363" y="1170360"/>
                  </a:lnTo>
                  <a:cubicBezTo>
                    <a:pt x="254369" y="1160787"/>
                    <a:pt x="305514" y="1151213"/>
                    <a:pt x="407125" y="1151213"/>
                  </a:cubicBezTo>
                  <a:cubicBezTo>
                    <a:pt x="475647" y="1150326"/>
                    <a:pt x="544065" y="1156729"/>
                    <a:pt x="611227" y="1170320"/>
                  </a:cubicBezTo>
                  <a:lnTo>
                    <a:pt x="623739" y="1172224"/>
                  </a:lnTo>
                  <a:lnTo>
                    <a:pt x="608748" y="1168312"/>
                  </a:lnTo>
                  <a:cubicBezTo>
                    <a:pt x="543888" y="1145872"/>
                    <a:pt x="475581" y="1135047"/>
                    <a:pt x="406964" y="1136334"/>
                  </a:cubicBezTo>
                  <a:close/>
                  <a:moveTo>
                    <a:pt x="9329711" y="1122353"/>
                  </a:moveTo>
                  <a:cubicBezTo>
                    <a:pt x="9229139" y="1122353"/>
                    <a:pt x="9178253" y="1141500"/>
                    <a:pt x="9127108" y="1160647"/>
                  </a:cubicBezTo>
                  <a:lnTo>
                    <a:pt x="9054986" y="1183481"/>
                  </a:lnTo>
                  <a:lnTo>
                    <a:pt x="9121610" y="1178779"/>
                  </a:lnTo>
                  <a:cubicBezTo>
                    <a:pt x="9244643" y="1166906"/>
                    <a:pt x="9338059" y="1153053"/>
                    <a:pt x="9532733" y="1177471"/>
                  </a:cubicBezTo>
                  <a:lnTo>
                    <a:pt x="9602182" y="1182538"/>
                  </a:lnTo>
                  <a:lnTo>
                    <a:pt x="9531334" y="1160326"/>
                  </a:lnTo>
                  <a:cubicBezTo>
                    <a:pt x="9467529" y="1133681"/>
                    <a:pt x="9398840" y="1120745"/>
                    <a:pt x="9329711" y="1122353"/>
                  </a:cubicBezTo>
                  <a:close/>
                  <a:moveTo>
                    <a:pt x="5275263" y="1122353"/>
                  </a:moveTo>
                  <a:cubicBezTo>
                    <a:pt x="5174691" y="1122353"/>
                    <a:pt x="5123806" y="1141500"/>
                    <a:pt x="5072660" y="1160647"/>
                  </a:cubicBezTo>
                  <a:lnTo>
                    <a:pt x="5000538" y="1183481"/>
                  </a:lnTo>
                  <a:lnTo>
                    <a:pt x="5067164" y="1178779"/>
                  </a:lnTo>
                  <a:cubicBezTo>
                    <a:pt x="5190198" y="1166906"/>
                    <a:pt x="5283613" y="1153053"/>
                    <a:pt x="5478286" y="1177471"/>
                  </a:cubicBezTo>
                  <a:lnTo>
                    <a:pt x="5547735" y="1182538"/>
                  </a:lnTo>
                  <a:lnTo>
                    <a:pt x="5476887" y="1160326"/>
                  </a:lnTo>
                  <a:cubicBezTo>
                    <a:pt x="5413082" y="1133681"/>
                    <a:pt x="5344392" y="1120745"/>
                    <a:pt x="5275263" y="1122353"/>
                  </a:cubicBezTo>
                  <a:close/>
                  <a:moveTo>
                    <a:pt x="1220815" y="1122353"/>
                  </a:moveTo>
                  <a:cubicBezTo>
                    <a:pt x="1120243" y="1122353"/>
                    <a:pt x="1069358" y="1141500"/>
                    <a:pt x="1018212" y="1160647"/>
                  </a:cubicBezTo>
                  <a:lnTo>
                    <a:pt x="946090" y="1183481"/>
                  </a:lnTo>
                  <a:lnTo>
                    <a:pt x="1012717" y="1178779"/>
                  </a:lnTo>
                  <a:cubicBezTo>
                    <a:pt x="1135750" y="1166906"/>
                    <a:pt x="1229166" y="1153053"/>
                    <a:pt x="1423840" y="1177471"/>
                  </a:cubicBezTo>
                  <a:lnTo>
                    <a:pt x="1493286" y="1182538"/>
                  </a:lnTo>
                  <a:lnTo>
                    <a:pt x="1422439" y="1160326"/>
                  </a:lnTo>
                  <a:cubicBezTo>
                    <a:pt x="1358634" y="1133681"/>
                    <a:pt x="1289944" y="1120745"/>
                    <a:pt x="1220815" y="1122353"/>
                  </a:cubicBezTo>
                  <a:close/>
                  <a:moveTo>
                    <a:pt x="11768783" y="1121872"/>
                  </a:moveTo>
                  <a:cubicBezTo>
                    <a:pt x="11668130" y="1121872"/>
                    <a:pt x="11617225" y="1141000"/>
                    <a:pt x="11566069" y="1160137"/>
                  </a:cubicBezTo>
                  <a:lnTo>
                    <a:pt x="11491168" y="1183843"/>
                  </a:lnTo>
                  <a:lnTo>
                    <a:pt x="11607395" y="1172648"/>
                  </a:lnTo>
                  <a:cubicBezTo>
                    <a:pt x="11657772" y="1167928"/>
                    <a:pt x="11710941" y="1164121"/>
                    <a:pt x="11769461" y="1164121"/>
                  </a:cubicBezTo>
                  <a:cubicBezTo>
                    <a:pt x="11845370" y="1164121"/>
                    <a:pt x="11892959" y="1167696"/>
                    <a:pt x="11933469" y="1172165"/>
                  </a:cubicBezTo>
                  <a:lnTo>
                    <a:pt x="12049920" y="1185011"/>
                  </a:lnTo>
                  <a:lnTo>
                    <a:pt x="11971185" y="1160087"/>
                  </a:lnTo>
                  <a:cubicBezTo>
                    <a:pt x="11920120" y="1140980"/>
                    <a:pt x="11869274" y="1121872"/>
                    <a:pt x="11768783" y="1121872"/>
                  </a:cubicBezTo>
                  <a:close/>
                  <a:moveTo>
                    <a:pt x="7714335" y="1121872"/>
                  </a:moveTo>
                  <a:cubicBezTo>
                    <a:pt x="7613683" y="1121872"/>
                    <a:pt x="7562777" y="1141000"/>
                    <a:pt x="7511621" y="1160137"/>
                  </a:cubicBezTo>
                  <a:lnTo>
                    <a:pt x="7436721" y="1183843"/>
                  </a:lnTo>
                  <a:lnTo>
                    <a:pt x="7552948" y="1172648"/>
                  </a:lnTo>
                  <a:cubicBezTo>
                    <a:pt x="7603325" y="1167928"/>
                    <a:pt x="7656494" y="1164121"/>
                    <a:pt x="7715014" y="1164121"/>
                  </a:cubicBezTo>
                  <a:cubicBezTo>
                    <a:pt x="7790923" y="1164121"/>
                    <a:pt x="7838512" y="1167696"/>
                    <a:pt x="7879021" y="1172165"/>
                  </a:cubicBezTo>
                  <a:lnTo>
                    <a:pt x="7995108" y="1184971"/>
                  </a:lnTo>
                  <a:lnTo>
                    <a:pt x="7935995" y="1167215"/>
                  </a:lnTo>
                  <a:cubicBezTo>
                    <a:pt x="7877608" y="1146055"/>
                    <a:pt x="7827388" y="1121872"/>
                    <a:pt x="7714335" y="1121872"/>
                  </a:cubicBezTo>
                  <a:close/>
                  <a:moveTo>
                    <a:pt x="3659887" y="1121872"/>
                  </a:moveTo>
                  <a:cubicBezTo>
                    <a:pt x="3559235" y="1121872"/>
                    <a:pt x="3508330" y="1141000"/>
                    <a:pt x="3457174" y="1160137"/>
                  </a:cubicBezTo>
                  <a:lnTo>
                    <a:pt x="3382273" y="1183843"/>
                  </a:lnTo>
                  <a:lnTo>
                    <a:pt x="3498501" y="1172648"/>
                  </a:lnTo>
                  <a:cubicBezTo>
                    <a:pt x="3548878" y="1167928"/>
                    <a:pt x="3602047" y="1164121"/>
                    <a:pt x="3660567" y="1164121"/>
                  </a:cubicBezTo>
                  <a:cubicBezTo>
                    <a:pt x="3736476" y="1164121"/>
                    <a:pt x="3784065" y="1167696"/>
                    <a:pt x="3824575" y="1172165"/>
                  </a:cubicBezTo>
                  <a:lnTo>
                    <a:pt x="3940660" y="1184970"/>
                  </a:lnTo>
                  <a:lnTo>
                    <a:pt x="3881548" y="1167215"/>
                  </a:lnTo>
                  <a:cubicBezTo>
                    <a:pt x="3823161" y="1146055"/>
                    <a:pt x="3772941" y="1121872"/>
                    <a:pt x="3659887" y="1121872"/>
                  </a:cubicBezTo>
                  <a:close/>
                  <a:moveTo>
                    <a:pt x="8515700" y="1111491"/>
                  </a:moveTo>
                  <a:cubicBezTo>
                    <a:pt x="8489398" y="1115408"/>
                    <a:pt x="8438073" y="1101258"/>
                    <a:pt x="8313917" y="1155780"/>
                  </a:cubicBezTo>
                  <a:lnTo>
                    <a:pt x="8298950" y="1161764"/>
                  </a:lnTo>
                  <a:lnTo>
                    <a:pt x="8351067" y="1147377"/>
                  </a:lnTo>
                  <a:cubicBezTo>
                    <a:pt x="8391928" y="1136135"/>
                    <a:pt x="8439891" y="1127141"/>
                    <a:pt x="8515860" y="1127141"/>
                  </a:cubicBezTo>
                  <a:cubicBezTo>
                    <a:pt x="8542882" y="1130019"/>
                    <a:pt x="8594447" y="1119705"/>
                    <a:pt x="8720442" y="1159119"/>
                  </a:cubicBezTo>
                  <a:lnTo>
                    <a:pt x="8731252" y="1161826"/>
                  </a:lnTo>
                  <a:lnTo>
                    <a:pt x="8678925" y="1139721"/>
                  </a:lnTo>
                  <a:cubicBezTo>
                    <a:pt x="8638280" y="1124037"/>
                    <a:pt x="8590830" y="1111491"/>
                    <a:pt x="8515700" y="1111491"/>
                  </a:cubicBezTo>
                  <a:close/>
                  <a:moveTo>
                    <a:pt x="4461253" y="1111491"/>
                  </a:moveTo>
                  <a:cubicBezTo>
                    <a:pt x="4434951" y="1115408"/>
                    <a:pt x="4383626" y="1101258"/>
                    <a:pt x="4259470" y="1155780"/>
                  </a:cubicBezTo>
                  <a:lnTo>
                    <a:pt x="4244501" y="1161764"/>
                  </a:lnTo>
                  <a:lnTo>
                    <a:pt x="4296619" y="1147377"/>
                  </a:lnTo>
                  <a:cubicBezTo>
                    <a:pt x="4337480" y="1136135"/>
                    <a:pt x="4385444" y="1127141"/>
                    <a:pt x="4461412" y="1127141"/>
                  </a:cubicBezTo>
                  <a:cubicBezTo>
                    <a:pt x="4488434" y="1130019"/>
                    <a:pt x="4539999" y="1119705"/>
                    <a:pt x="4665994" y="1159119"/>
                  </a:cubicBezTo>
                  <a:lnTo>
                    <a:pt x="4676805" y="1161826"/>
                  </a:lnTo>
                  <a:lnTo>
                    <a:pt x="4624477" y="1139721"/>
                  </a:lnTo>
                  <a:cubicBezTo>
                    <a:pt x="4583833" y="1124037"/>
                    <a:pt x="4536382" y="1111491"/>
                    <a:pt x="4461253" y="1111491"/>
                  </a:cubicBezTo>
                  <a:close/>
                  <a:moveTo>
                    <a:pt x="406806" y="1111491"/>
                  </a:moveTo>
                  <a:cubicBezTo>
                    <a:pt x="380504" y="1115408"/>
                    <a:pt x="329179" y="1101258"/>
                    <a:pt x="205022" y="1155780"/>
                  </a:cubicBezTo>
                  <a:lnTo>
                    <a:pt x="178888" y="1165487"/>
                  </a:lnTo>
                  <a:lnTo>
                    <a:pt x="202902" y="1159120"/>
                  </a:lnTo>
                  <a:cubicBezTo>
                    <a:pt x="254168" y="1143130"/>
                    <a:pt x="305673" y="1127141"/>
                    <a:pt x="406964" y="1127141"/>
                  </a:cubicBezTo>
                  <a:cubicBezTo>
                    <a:pt x="433986" y="1130019"/>
                    <a:pt x="485551" y="1119705"/>
                    <a:pt x="611546" y="1159119"/>
                  </a:cubicBezTo>
                  <a:lnTo>
                    <a:pt x="622358" y="1161826"/>
                  </a:lnTo>
                  <a:lnTo>
                    <a:pt x="570030" y="1139721"/>
                  </a:lnTo>
                  <a:cubicBezTo>
                    <a:pt x="529385" y="1124037"/>
                    <a:pt x="481935" y="1111491"/>
                    <a:pt x="406806" y="1111491"/>
                  </a:cubicBezTo>
                  <a:close/>
                  <a:moveTo>
                    <a:pt x="10141961" y="1110352"/>
                  </a:moveTo>
                  <a:cubicBezTo>
                    <a:pt x="10029537" y="1110352"/>
                    <a:pt x="9979061" y="1138658"/>
                    <a:pt x="9920316" y="1163425"/>
                  </a:cubicBezTo>
                  <a:lnTo>
                    <a:pt x="9897164" y="1171519"/>
                  </a:lnTo>
                  <a:lnTo>
                    <a:pt x="9938340" y="1162356"/>
                  </a:lnTo>
                  <a:cubicBezTo>
                    <a:pt x="9989565" y="1148935"/>
                    <a:pt x="10040991" y="1135504"/>
                    <a:pt x="10142362" y="1135464"/>
                  </a:cubicBezTo>
                  <a:cubicBezTo>
                    <a:pt x="10243653" y="1135464"/>
                    <a:pt x="10294858" y="1148855"/>
                    <a:pt x="10345894" y="1162246"/>
                  </a:cubicBezTo>
                  <a:lnTo>
                    <a:pt x="10392361" y="1172595"/>
                  </a:lnTo>
                  <a:lnTo>
                    <a:pt x="10343424" y="1154642"/>
                  </a:lnTo>
                  <a:cubicBezTo>
                    <a:pt x="10293858" y="1132816"/>
                    <a:pt x="10242692" y="1110352"/>
                    <a:pt x="10141961" y="1110352"/>
                  </a:cubicBezTo>
                  <a:close/>
                  <a:moveTo>
                    <a:pt x="6087513" y="1110352"/>
                  </a:moveTo>
                  <a:cubicBezTo>
                    <a:pt x="5975090" y="1110352"/>
                    <a:pt x="5924614" y="1138658"/>
                    <a:pt x="5865868" y="1163425"/>
                  </a:cubicBezTo>
                  <a:lnTo>
                    <a:pt x="5842717" y="1171518"/>
                  </a:lnTo>
                  <a:lnTo>
                    <a:pt x="5883892" y="1162356"/>
                  </a:lnTo>
                  <a:cubicBezTo>
                    <a:pt x="5935118" y="1148935"/>
                    <a:pt x="5986543" y="1135504"/>
                    <a:pt x="6087914" y="1135464"/>
                  </a:cubicBezTo>
                  <a:cubicBezTo>
                    <a:pt x="6189205" y="1135464"/>
                    <a:pt x="6240410" y="1148855"/>
                    <a:pt x="6291446" y="1162246"/>
                  </a:cubicBezTo>
                  <a:lnTo>
                    <a:pt x="6337915" y="1172596"/>
                  </a:lnTo>
                  <a:lnTo>
                    <a:pt x="6288977" y="1154642"/>
                  </a:lnTo>
                  <a:cubicBezTo>
                    <a:pt x="6239410" y="1132816"/>
                    <a:pt x="6188245" y="1110352"/>
                    <a:pt x="6087513" y="1110352"/>
                  </a:cubicBezTo>
                  <a:close/>
                  <a:moveTo>
                    <a:pt x="2033065" y="1110352"/>
                  </a:moveTo>
                  <a:cubicBezTo>
                    <a:pt x="1920641" y="1110352"/>
                    <a:pt x="1870166" y="1138658"/>
                    <a:pt x="1811420" y="1163425"/>
                  </a:cubicBezTo>
                  <a:lnTo>
                    <a:pt x="1788269" y="1171518"/>
                  </a:lnTo>
                  <a:lnTo>
                    <a:pt x="1829444" y="1162356"/>
                  </a:lnTo>
                  <a:cubicBezTo>
                    <a:pt x="1880669" y="1148935"/>
                    <a:pt x="1932095" y="1135504"/>
                    <a:pt x="2033466" y="1135464"/>
                  </a:cubicBezTo>
                  <a:cubicBezTo>
                    <a:pt x="2134758" y="1135464"/>
                    <a:pt x="2185963" y="1148855"/>
                    <a:pt x="2236999" y="1162246"/>
                  </a:cubicBezTo>
                  <a:lnTo>
                    <a:pt x="2283467" y="1172596"/>
                  </a:lnTo>
                  <a:lnTo>
                    <a:pt x="2234529" y="1154642"/>
                  </a:lnTo>
                  <a:cubicBezTo>
                    <a:pt x="2184963" y="1132816"/>
                    <a:pt x="2133797" y="1110352"/>
                    <a:pt x="2033065" y="1110352"/>
                  </a:cubicBezTo>
                  <a:close/>
                  <a:moveTo>
                    <a:pt x="7964162" y="1107612"/>
                  </a:moveTo>
                  <a:lnTo>
                    <a:pt x="7969048" y="1114053"/>
                  </a:lnTo>
                  <a:lnTo>
                    <a:pt x="7969592" y="1114579"/>
                  </a:lnTo>
                  <a:close/>
                  <a:moveTo>
                    <a:pt x="3909699" y="1107591"/>
                  </a:moveTo>
                  <a:lnTo>
                    <a:pt x="3914601" y="1114053"/>
                  </a:lnTo>
                  <a:lnTo>
                    <a:pt x="3915146" y="1114581"/>
                  </a:lnTo>
                  <a:close/>
                  <a:moveTo>
                    <a:pt x="10363715" y="1092801"/>
                  </a:moveTo>
                  <a:lnTo>
                    <a:pt x="10386110" y="1117424"/>
                  </a:lnTo>
                  <a:lnTo>
                    <a:pt x="10392009" y="1122491"/>
                  </a:lnTo>
                  <a:close/>
                  <a:moveTo>
                    <a:pt x="6309260" y="1092793"/>
                  </a:moveTo>
                  <a:lnTo>
                    <a:pt x="6331663" y="1117424"/>
                  </a:lnTo>
                  <a:lnTo>
                    <a:pt x="6337562" y="1122492"/>
                  </a:lnTo>
                  <a:close/>
                  <a:moveTo>
                    <a:pt x="2254807" y="1092787"/>
                  </a:moveTo>
                  <a:lnTo>
                    <a:pt x="2277216" y="1117424"/>
                  </a:lnTo>
                  <a:lnTo>
                    <a:pt x="2283117" y="1122494"/>
                  </a:lnTo>
                  <a:close/>
                  <a:moveTo>
                    <a:pt x="8515501" y="1085989"/>
                  </a:moveTo>
                  <a:cubicBezTo>
                    <a:pt x="8489519" y="1090865"/>
                    <a:pt x="8437873" y="1072957"/>
                    <a:pt x="8314197" y="1142830"/>
                  </a:cubicBezTo>
                  <a:lnTo>
                    <a:pt x="8292380" y="1154045"/>
                  </a:lnTo>
                  <a:lnTo>
                    <a:pt x="8330534" y="1138218"/>
                  </a:lnTo>
                  <a:cubicBezTo>
                    <a:pt x="8376208" y="1118989"/>
                    <a:pt x="8426886" y="1101896"/>
                    <a:pt x="8515621" y="1101896"/>
                  </a:cubicBezTo>
                  <a:cubicBezTo>
                    <a:pt x="8540883" y="1105654"/>
                    <a:pt x="8594767" y="1091584"/>
                    <a:pt x="8720602" y="1146827"/>
                  </a:cubicBezTo>
                  <a:lnTo>
                    <a:pt x="8730302" y="1150429"/>
                  </a:lnTo>
                  <a:lnTo>
                    <a:pt x="8678652" y="1122262"/>
                  </a:lnTo>
                  <a:cubicBezTo>
                    <a:pt x="8638189" y="1102110"/>
                    <a:pt x="8590870" y="1085989"/>
                    <a:pt x="8515501" y="1085989"/>
                  </a:cubicBezTo>
                  <a:close/>
                  <a:moveTo>
                    <a:pt x="4461053" y="1085989"/>
                  </a:moveTo>
                  <a:cubicBezTo>
                    <a:pt x="4435072" y="1090865"/>
                    <a:pt x="4383426" y="1072957"/>
                    <a:pt x="4259750" y="1142830"/>
                  </a:cubicBezTo>
                  <a:lnTo>
                    <a:pt x="4237932" y="1154046"/>
                  </a:lnTo>
                  <a:lnTo>
                    <a:pt x="4276086" y="1138218"/>
                  </a:lnTo>
                  <a:cubicBezTo>
                    <a:pt x="4321760" y="1118989"/>
                    <a:pt x="4372438" y="1101896"/>
                    <a:pt x="4461174" y="1101896"/>
                  </a:cubicBezTo>
                  <a:cubicBezTo>
                    <a:pt x="4486436" y="1105654"/>
                    <a:pt x="4540320" y="1091584"/>
                    <a:pt x="4666155" y="1146827"/>
                  </a:cubicBezTo>
                  <a:lnTo>
                    <a:pt x="4675855" y="1150430"/>
                  </a:lnTo>
                  <a:lnTo>
                    <a:pt x="4624205" y="1122262"/>
                  </a:lnTo>
                  <a:cubicBezTo>
                    <a:pt x="4583742" y="1102110"/>
                    <a:pt x="4536422" y="1085989"/>
                    <a:pt x="4461053" y="1085989"/>
                  </a:cubicBezTo>
                  <a:close/>
                  <a:moveTo>
                    <a:pt x="406606" y="1085989"/>
                  </a:moveTo>
                  <a:cubicBezTo>
                    <a:pt x="380624" y="1090865"/>
                    <a:pt x="328978" y="1072957"/>
                    <a:pt x="205302" y="1142830"/>
                  </a:cubicBezTo>
                  <a:lnTo>
                    <a:pt x="181126" y="1154378"/>
                  </a:lnTo>
                  <a:lnTo>
                    <a:pt x="202273" y="1146547"/>
                  </a:lnTo>
                  <a:cubicBezTo>
                    <a:pt x="253609" y="1124221"/>
                    <a:pt x="305314" y="1101896"/>
                    <a:pt x="406726" y="1101896"/>
                  </a:cubicBezTo>
                  <a:cubicBezTo>
                    <a:pt x="431988" y="1105654"/>
                    <a:pt x="485872" y="1091584"/>
                    <a:pt x="611706" y="1146827"/>
                  </a:cubicBezTo>
                  <a:lnTo>
                    <a:pt x="621409" y="1150430"/>
                  </a:lnTo>
                  <a:lnTo>
                    <a:pt x="569757" y="1122262"/>
                  </a:lnTo>
                  <a:cubicBezTo>
                    <a:pt x="529294" y="1102110"/>
                    <a:pt x="481975" y="1085989"/>
                    <a:pt x="406606" y="1085989"/>
                  </a:cubicBezTo>
                  <a:close/>
                  <a:moveTo>
                    <a:pt x="10141882" y="1075275"/>
                  </a:moveTo>
                  <a:cubicBezTo>
                    <a:pt x="10028244" y="1075275"/>
                    <a:pt x="9978653" y="1114913"/>
                    <a:pt x="9920502" y="1149596"/>
                  </a:cubicBezTo>
                  <a:lnTo>
                    <a:pt x="9898882" y="1160247"/>
                  </a:lnTo>
                  <a:lnTo>
                    <a:pt x="9937059" y="1146247"/>
                  </a:lnTo>
                  <a:cubicBezTo>
                    <a:pt x="9987505" y="1124102"/>
                    <a:pt x="10039630" y="1101159"/>
                    <a:pt x="10142121" y="1101159"/>
                  </a:cubicBezTo>
                  <a:cubicBezTo>
                    <a:pt x="10243333" y="1101159"/>
                    <a:pt x="10294778" y="1123484"/>
                    <a:pt x="10345983" y="1145809"/>
                  </a:cubicBezTo>
                  <a:lnTo>
                    <a:pt x="10381398" y="1158935"/>
                  </a:lnTo>
                  <a:lnTo>
                    <a:pt x="10342865" y="1137233"/>
                  </a:lnTo>
                  <a:cubicBezTo>
                    <a:pt x="10291140" y="1105255"/>
                    <a:pt x="10242294" y="1075275"/>
                    <a:pt x="10141882" y="1075275"/>
                  </a:cubicBezTo>
                  <a:close/>
                  <a:moveTo>
                    <a:pt x="6087434" y="1075275"/>
                  </a:moveTo>
                  <a:cubicBezTo>
                    <a:pt x="5973796" y="1075275"/>
                    <a:pt x="5924206" y="1114913"/>
                    <a:pt x="5866055" y="1149596"/>
                  </a:cubicBezTo>
                  <a:lnTo>
                    <a:pt x="5844436" y="1160247"/>
                  </a:lnTo>
                  <a:lnTo>
                    <a:pt x="5882611" y="1146247"/>
                  </a:lnTo>
                  <a:cubicBezTo>
                    <a:pt x="5933057" y="1124102"/>
                    <a:pt x="5985182" y="1101159"/>
                    <a:pt x="6087674" y="1101159"/>
                  </a:cubicBezTo>
                  <a:cubicBezTo>
                    <a:pt x="6188885" y="1101159"/>
                    <a:pt x="6240330" y="1123484"/>
                    <a:pt x="6291535" y="1145809"/>
                  </a:cubicBezTo>
                  <a:lnTo>
                    <a:pt x="6326952" y="1158936"/>
                  </a:lnTo>
                  <a:lnTo>
                    <a:pt x="6288418" y="1137233"/>
                  </a:lnTo>
                  <a:cubicBezTo>
                    <a:pt x="6236692" y="1105255"/>
                    <a:pt x="6187846" y="1075275"/>
                    <a:pt x="6087434" y="1075275"/>
                  </a:cubicBezTo>
                  <a:close/>
                  <a:moveTo>
                    <a:pt x="2032987" y="1075275"/>
                  </a:moveTo>
                  <a:cubicBezTo>
                    <a:pt x="1919349" y="1075275"/>
                    <a:pt x="1869758" y="1114913"/>
                    <a:pt x="1811607" y="1149596"/>
                  </a:cubicBezTo>
                  <a:lnTo>
                    <a:pt x="1789989" y="1160246"/>
                  </a:lnTo>
                  <a:lnTo>
                    <a:pt x="1828163" y="1146247"/>
                  </a:lnTo>
                  <a:cubicBezTo>
                    <a:pt x="1878609" y="1124102"/>
                    <a:pt x="1930734" y="1101159"/>
                    <a:pt x="2033225" y="1101159"/>
                  </a:cubicBezTo>
                  <a:cubicBezTo>
                    <a:pt x="2134437" y="1101159"/>
                    <a:pt x="2185883" y="1123484"/>
                    <a:pt x="2237088" y="1145809"/>
                  </a:cubicBezTo>
                  <a:lnTo>
                    <a:pt x="2272504" y="1158935"/>
                  </a:lnTo>
                  <a:lnTo>
                    <a:pt x="2233971" y="1137233"/>
                  </a:lnTo>
                  <a:cubicBezTo>
                    <a:pt x="2182246" y="1105255"/>
                    <a:pt x="2133398" y="1075275"/>
                    <a:pt x="2032987" y="1075275"/>
                  </a:cubicBezTo>
                  <a:close/>
                  <a:moveTo>
                    <a:pt x="9328990" y="1072377"/>
                  </a:moveTo>
                  <a:cubicBezTo>
                    <a:pt x="9215352" y="1072377"/>
                    <a:pt x="9165762" y="1112850"/>
                    <a:pt x="9107610" y="1148264"/>
                  </a:cubicBezTo>
                  <a:lnTo>
                    <a:pt x="9062086" y="1171164"/>
                  </a:lnTo>
                  <a:lnTo>
                    <a:pt x="9125259" y="1151083"/>
                  </a:lnTo>
                  <a:cubicBezTo>
                    <a:pt x="9176394" y="1131946"/>
                    <a:pt x="9227779" y="1112799"/>
                    <a:pt x="9329390" y="1112759"/>
                  </a:cubicBezTo>
                  <a:cubicBezTo>
                    <a:pt x="9430762" y="1112759"/>
                    <a:pt x="9482047" y="1131866"/>
                    <a:pt x="9533113" y="1150974"/>
                  </a:cubicBezTo>
                  <a:lnTo>
                    <a:pt x="9595713" y="1170869"/>
                  </a:lnTo>
                  <a:lnTo>
                    <a:pt x="9550119" y="1147979"/>
                  </a:lnTo>
                  <a:cubicBezTo>
                    <a:pt x="9492064" y="1112698"/>
                    <a:pt x="9442538" y="1072377"/>
                    <a:pt x="9328990" y="1072377"/>
                  </a:cubicBezTo>
                  <a:close/>
                  <a:moveTo>
                    <a:pt x="5274542" y="1072377"/>
                  </a:moveTo>
                  <a:cubicBezTo>
                    <a:pt x="5160905" y="1072377"/>
                    <a:pt x="5111314" y="1112850"/>
                    <a:pt x="5053163" y="1148264"/>
                  </a:cubicBezTo>
                  <a:lnTo>
                    <a:pt x="5007640" y="1171164"/>
                  </a:lnTo>
                  <a:lnTo>
                    <a:pt x="5070811" y="1151083"/>
                  </a:lnTo>
                  <a:cubicBezTo>
                    <a:pt x="5121947" y="1131946"/>
                    <a:pt x="5173332" y="1112799"/>
                    <a:pt x="5274943" y="1112759"/>
                  </a:cubicBezTo>
                  <a:cubicBezTo>
                    <a:pt x="5376315" y="1112759"/>
                    <a:pt x="5427600" y="1131866"/>
                    <a:pt x="5478666" y="1150974"/>
                  </a:cubicBezTo>
                  <a:lnTo>
                    <a:pt x="5541268" y="1170869"/>
                  </a:lnTo>
                  <a:lnTo>
                    <a:pt x="5495672" y="1147979"/>
                  </a:lnTo>
                  <a:cubicBezTo>
                    <a:pt x="5437617" y="1112698"/>
                    <a:pt x="5388091" y="1072377"/>
                    <a:pt x="5274542" y="1072377"/>
                  </a:cubicBezTo>
                  <a:close/>
                  <a:moveTo>
                    <a:pt x="1220094" y="1072377"/>
                  </a:moveTo>
                  <a:cubicBezTo>
                    <a:pt x="1106456" y="1072377"/>
                    <a:pt x="1056866" y="1112850"/>
                    <a:pt x="998715" y="1148264"/>
                  </a:cubicBezTo>
                  <a:lnTo>
                    <a:pt x="953192" y="1171164"/>
                  </a:lnTo>
                  <a:lnTo>
                    <a:pt x="1016364" y="1151083"/>
                  </a:lnTo>
                  <a:cubicBezTo>
                    <a:pt x="1067499" y="1131946"/>
                    <a:pt x="1118884" y="1112799"/>
                    <a:pt x="1220495" y="1112759"/>
                  </a:cubicBezTo>
                  <a:cubicBezTo>
                    <a:pt x="1321867" y="1112759"/>
                    <a:pt x="1373153" y="1131866"/>
                    <a:pt x="1424218" y="1150974"/>
                  </a:cubicBezTo>
                  <a:lnTo>
                    <a:pt x="1486819" y="1170869"/>
                  </a:lnTo>
                  <a:lnTo>
                    <a:pt x="1441224" y="1147979"/>
                  </a:lnTo>
                  <a:cubicBezTo>
                    <a:pt x="1383169" y="1112698"/>
                    <a:pt x="1333643" y="1072377"/>
                    <a:pt x="1220094" y="1072377"/>
                  </a:cubicBezTo>
                  <a:close/>
                  <a:moveTo>
                    <a:pt x="11768781" y="1071578"/>
                  </a:moveTo>
                  <a:cubicBezTo>
                    <a:pt x="11655098" y="1071578"/>
                    <a:pt x="11605514" y="1112051"/>
                    <a:pt x="11547362" y="1147465"/>
                  </a:cubicBezTo>
                  <a:lnTo>
                    <a:pt x="11502419" y="1170071"/>
                  </a:lnTo>
                  <a:lnTo>
                    <a:pt x="11563801" y="1150813"/>
                  </a:lnTo>
                  <a:cubicBezTo>
                    <a:pt x="11628693" y="1123807"/>
                    <a:pt x="11698518" y="1110680"/>
                    <a:pt x="11768783" y="1112279"/>
                  </a:cubicBezTo>
                  <a:cubicBezTo>
                    <a:pt x="11870154" y="1112279"/>
                    <a:pt x="11921439" y="1131386"/>
                    <a:pt x="11972505" y="1150493"/>
                  </a:cubicBezTo>
                  <a:lnTo>
                    <a:pt x="12035985" y="1170668"/>
                  </a:lnTo>
                  <a:lnTo>
                    <a:pt x="11989924" y="1147465"/>
                  </a:lnTo>
                  <a:cubicBezTo>
                    <a:pt x="11931855" y="1112051"/>
                    <a:pt x="11882329" y="1071578"/>
                    <a:pt x="11768781" y="1071578"/>
                  </a:cubicBezTo>
                  <a:close/>
                  <a:moveTo>
                    <a:pt x="7714333" y="1071578"/>
                  </a:moveTo>
                  <a:cubicBezTo>
                    <a:pt x="7600651" y="1071578"/>
                    <a:pt x="7551066" y="1112051"/>
                    <a:pt x="7492914" y="1147465"/>
                  </a:cubicBezTo>
                  <a:lnTo>
                    <a:pt x="7447972" y="1170071"/>
                  </a:lnTo>
                  <a:lnTo>
                    <a:pt x="7509353" y="1150813"/>
                  </a:lnTo>
                  <a:cubicBezTo>
                    <a:pt x="7574245" y="1123807"/>
                    <a:pt x="7644070" y="1110680"/>
                    <a:pt x="7714335" y="1112279"/>
                  </a:cubicBezTo>
                  <a:cubicBezTo>
                    <a:pt x="7866392" y="1112279"/>
                    <a:pt x="7905756" y="1155270"/>
                    <a:pt x="8000724" y="1176765"/>
                  </a:cubicBezTo>
                  <a:lnTo>
                    <a:pt x="8002097" y="1176902"/>
                  </a:lnTo>
                  <a:lnTo>
                    <a:pt x="7965559" y="1164539"/>
                  </a:lnTo>
                  <a:cubicBezTo>
                    <a:pt x="7892138" y="1126666"/>
                    <a:pt x="7846807" y="1071578"/>
                    <a:pt x="7714333" y="1071578"/>
                  </a:cubicBezTo>
                  <a:close/>
                  <a:moveTo>
                    <a:pt x="3659886" y="1071578"/>
                  </a:moveTo>
                  <a:cubicBezTo>
                    <a:pt x="3546203" y="1071578"/>
                    <a:pt x="3496619" y="1112051"/>
                    <a:pt x="3438467" y="1147465"/>
                  </a:cubicBezTo>
                  <a:lnTo>
                    <a:pt x="3393524" y="1170071"/>
                  </a:lnTo>
                  <a:lnTo>
                    <a:pt x="3454906" y="1150813"/>
                  </a:lnTo>
                  <a:cubicBezTo>
                    <a:pt x="3519797" y="1123807"/>
                    <a:pt x="3589622" y="1110680"/>
                    <a:pt x="3659887" y="1112279"/>
                  </a:cubicBezTo>
                  <a:cubicBezTo>
                    <a:pt x="3811944" y="1112279"/>
                    <a:pt x="3851308" y="1155270"/>
                    <a:pt x="3946276" y="1176765"/>
                  </a:cubicBezTo>
                  <a:lnTo>
                    <a:pt x="3947650" y="1176902"/>
                  </a:lnTo>
                  <a:lnTo>
                    <a:pt x="3911112" y="1164539"/>
                  </a:lnTo>
                  <a:cubicBezTo>
                    <a:pt x="3837690" y="1126666"/>
                    <a:pt x="3792359" y="1071578"/>
                    <a:pt x="3659886" y="1071578"/>
                  </a:cubicBezTo>
                  <a:close/>
                  <a:moveTo>
                    <a:pt x="8516140" y="1060485"/>
                  </a:moveTo>
                  <a:cubicBezTo>
                    <a:pt x="8438742" y="1060516"/>
                    <a:pt x="8390973" y="1081084"/>
                    <a:pt x="8349986" y="1106461"/>
                  </a:cubicBezTo>
                  <a:lnTo>
                    <a:pt x="8304727" y="1136793"/>
                  </a:lnTo>
                  <a:lnTo>
                    <a:pt x="8330335" y="1123089"/>
                  </a:lnTo>
                  <a:cubicBezTo>
                    <a:pt x="8375857" y="1098368"/>
                    <a:pt x="8426461" y="1076394"/>
                    <a:pt x="8515581" y="1076394"/>
                  </a:cubicBezTo>
                  <a:cubicBezTo>
                    <a:pt x="8542043" y="1081351"/>
                    <a:pt x="8594727" y="1063044"/>
                    <a:pt x="8720962" y="1134276"/>
                  </a:cubicBezTo>
                  <a:lnTo>
                    <a:pt x="8728965" y="1138097"/>
                  </a:lnTo>
                  <a:lnTo>
                    <a:pt x="8679333" y="1104853"/>
                  </a:lnTo>
                  <a:cubicBezTo>
                    <a:pt x="8639020" y="1080204"/>
                    <a:pt x="8591779" y="1060485"/>
                    <a:pt x="8516140" y="1060485"/>
                  </a:cubicBezTo>
                  <a:close/>
                  <a:moveTo>
                    <a:pt x="4461693" y="1060485"/>
                  </a:moveTo>
                  <a:cubicBezTo>
                    <a:pt x="4384295" y="1060516"/>
                    <a:pt x="4336526" y="1081084"/>
                    <a:pt x="4295539" y="1106461"/>
                  </a:cubicBezTo>
                  <a:lnTo>
                    <a:pt x="4250281" y="1136792"/>
                  </a:lnTo>
                  <a:lnTo>
                    <a:pt x="4275887" y="1123089"/>
                  </a:lnTo>
                  <a:cubicBezTo>
                    <a:pt x="4321409" y="1098368"/>
                    <a:pt x="4372013" y="1076394"/>
                    <a:pt x="4461133" y="1076394"/>
                  </a:cubicBezTo>
                  <a:cubicBezTo>
                    <a:pt x="4487597" y="1081351"/>
                    <a:pt x="4540279" y="1063044"/>
                    <a:pt x="4666515" y="1134276"/>
                  </a:cubicBezTo>
                  <a:lnTo>
                    <a:pt x="4674519" y="1138098"/>
                  </a:lnTo>
                  <a:lnTo>
                    <a:pt x="4624887" y="1104853"/>
                  </a:lnTo>
                  <a:cubicBezTo>
                    <a:pt x="4584573" y="1080204"/>
                    <a:pt x="4537333" y="1060485"/>
                    <a:pt x="4461693" y="1060485"/>
                  </a:cubicBezTo>
                  <a:close/>
                  <a:moveTo>
                    <a:pt x="407246" y="1060485"/>
                  </a:moveTo>
                  <a:cubicBezTo>
                    <a:pt x="331427" y="1060515"/>
                    <a:pt x="284040" y="1080253"/>
                    <a:pt x="243610" y="1104913"/>
                  </a:cubicBezTo>
                  <a:lnTo>
                    <a:pt x="196000" y="1136729"/>
                  </a:lnTo>
                  <a:lnTo>
                    <a:pt x="202144" y="1133796"/>
                  </a:lnTo>
                  <a:cubicBezTo>
                    <a:pt x="253289" y="1105095"/>
                    <a:pt x="304834" y="1076394"/>
                    <a:pt x="406686" y="1076394"/>
                  </a:cubicBezTo>
                  <a:cubicBezTo>
                    <a:pt x="433148" y="1081351"/>
                    <a:pt x="485832" y="1063044"/>
                    <a:pt x="612067" y="1134276"/>
                  </a:cubicBezTo>
                  <a:lnTo>
                    <a:pt x="620073" y="1138098"/>
                  </a:lnTo>
                  <a:lnTo>
                    <a:pt x="570439" y="1104853"/>
                  </a:lnTo>
                  <a:cubicBezTo>
                    <a:pt x="530126" y="1080204"/>
                    <a:pt x="482885" y="1060485"/>
                    <a:pt x="407246" y="1060485"/>
                  </a:cubicBezTo>
                  <a:close/>
                  <a:moveTo>
                    <a:pt x="10141761" y="1039539"/>
                  </a:moveTo>
                  <a:cubicBezTo>
                    <a:pt x="10028213" y="1039539"/>
                    <a:pt x="9978789" y="1090484"/>
                    <a:pt x="9920666" y="1135061"/>
                  </a:cubicBezTo>
                  <a:lnTo>
                    <a:pt x="9901803" y="1147001"/>
                  </a:lnTo>
                  <a:lnTo>
                    <a:pt x="9937440" y="1128359"/>
                  </a:lnTo>
                  <a:cubicBezTo>
                    <a:pt x="9988226" y="1097061"/>
                    <a:pt x="10039391" y="1065762"/>
                    <a:pt x="10141962" y="1065762"/>
                  </a:cubicBezTo>
                  <a:cubicBezTo>
                    <a:pt x="10244412" y="1065762"/>
                    <a:pt x="10295558" y="1097041"/>
                    <a:pt x="10346323" y="1128319"/>
                  </a:cubicBezTo>
                  <a:lnTo>
                    <a:pt x="10380015" y="1145941"/>
                  </a:lnTo>
                  <a:lnTo>
                    <a:pt x="10362767" y="1135014"/>
                  </a:lnTo>
                  <a:cubicBezTo>
                    <a:pt x="10304737" y="1090459"/>
                    <a:pt x="10255399" y="1039539"/>
                    <a:pt x="10141761" y="1039539"/>
                  </a:cubicBezTo>
                  <a:close/>
                  <a:moveTo>
                    <a:pt x="6087314" y="1039539"/>
                  </a:moveTo>
                  <a:cubicBezTo>
                    <a:pt x="5973766" y="1039539"/>
                    <a:pt x="5924342" y="1090484"/>
                    <a:pt x="5866219" y="1135061"/>
                  </a:cubicBezTo>
                  <a:lnTo>
                    <a:pt x="5847357" y="1147001"/>
                  </a:lnTo>
                  <a:lnTo>
                    <a:pt x="5882992" y="1128359"/>
                  </a:lnTo>
                  <a:cubicBezTo>
                    <a:pt x="5933778" y="1097061"/>
                    <a:pt x="5984943" y="1065762"/>
                    <a:pt x="6087514" y="1065762"/>
                  </a:cubicBezTo>
                  <a:cubicBezTo>
                    <a:pt x="6189965" y="1065762"/>
                    <a:pt x="6241110" y="1097041"/>
                    <a:pt x="6291876" y="1128319"/>
                  </a:cubicBezTo>
                  <a:lnTo>
                    <a:pt x="6325567" y="1145941"/>
                  </a:lnTo>
                  <a:lnTo>
                    <a:pt x="6308319" y="1135014"/>
                  </a:lnTo>
                  <a:cubicBezTo>
                    <a:pt x="6250289" y="1090459"/>
                    <a:pt x="6200952" y="1039539"/>
                    <a:pt x="6087314" y="1039539"/>
                  </a:cubicBezTo>
                  <a:close/>
                  <a:moveTo>
                    <a:pt x="2032867" y="1039539"/>
                  </a:moveTo>
                  <a:cubicBezTo>
                    <a:pt x="1919318" y="1039539"/>
                    <a:pt x="1869894" y="1090484"/>
                    <a:pt x="1811771" y="1135061"/>
                  </a:cubicBezTo>
                  <a:lnTo>
                    <a:pt x="1792909" y="1147000"/>
                  </a:lnTo>
                  <a:lnTo>
                    <a:pt x="1828544" y="1128359"/>
                  </a:lnTo>
                  <a:cubicBezTo>
                    <a:pt x="1879330" y="1097061"/>
                    <a:pt x="1930496" y="1065762"/>
                    <a:pt x="2033067" y="1065762"/>
                  </a:cubicBezTo>
                  <a:cubicBezTo>
                    <a:pt x="2135518" y="1065762"/>
                    <a:pt x="2186663" y="1097041"/>
                    <a:pt x="2237429" y="1128319"/>
                  </a:cubicBezTo>
                  <a:lnTo>
                    <a:pt x="2271121" y="1145941"/>
                  </a:lnTo>
                  <a:lnTo>
                    <a:pt x="2253872" y="1135014"/>
                  </a:lnTo>
                  <a:cubicBezTo>
                    <a:pt x="2195842" y="1090459"/>
                    <a:pt x="2146506" y="1039539"/>
                    <a:pt x="2032867" y="1039539"/>
                  </a:cubicBezTo>
                  <a:close/>
                  <a:moveTo>
                    <a:pt x="8515980" y="1034983"/>
                  </a:moveTo>
                  <a:cubicBezTo>
                    <a:pt x="8415808" y="1034983"/>
                    <a:pt x="8367042" y="1074956"/>
                    <a:pt x="8315316" y="1116927"/>
                  </a:cubicBezTo>
                  <a:lnTo>
                    <a:pt x="8305330" y="1124309"/>
                  </a:lnTo>
                  <a:lnTo>
                    <a:pt x="8330191" y="1107959"/>
                  </a:lnTo>
                  <a:cubicBezTo>
                    <a:pt x="8375457" y="1077746"/>
                    <a:pt x="8425902" y="1050891"/>
                    <a:pt x="8515581" y="1050891"/>
                  </a:cubicBezTo>
                  <a:cubicBezTo>
                    <a:pt x="8618111" y="1050891"/>
                    <a:pt x="8669317" y="1085947"/>
                    <a:pt x="8720103" y="1121004"/>
                  </a:cubicBezTo>
                  <a:lnTo>
                    <a:pt x="8724111" y="1123354"/>
                  </a:lnTo>
                  <a:lnTo>
                    <a:pt x="8678788" y="1087420"/>
                  </a:lnTo>
                  <a:cubicBezTo>
                    <a:pt x="8638575" y="1058288"/>
                    <a:pt x="8591499" y="1034983"/>
                    <a:pt x="8515980" y="1034983"/>
                  </a:cubicBezTo>
                  <a:close/>
                  <a:moveTo>
                    <a:pt x="4461532" y="1034983"/>
                  </a:moveTo>
                  <a:cubicBezTo>
                    <a:pt x="4361361" y="1034983"/>
                    <a:pt x="4312595" y="1074956"/>
                    <a:pt x="4260868" y="1116927"/>
                  </a:cubicBezTo>
                  <a:lnTo>
                    <a:pt x="4250882" y="1124309"/>
                  </a:lnTo>
                  <a:lnTo>
                    <a:pt x="4275744" y="1107959"/>
                  </a:lnTo>
                  <a:cubicBezTo>
                    <a:pt x="4321009" y="1077746"/>
                    <a:pt x="4371454" y="1050891"/>
                    <a:pt x="4461133" y="1050891"/>
                  </a:cubicBezTo>
                  <a:cubicBezTo>
                    <a:pt x="4563664" y="1050891"/>
                    <a:pt x="4614870" y="1085947"/>
                    <a:pt x="4665655" y="1121004"/>
                  </a:cubicBezTo>
                  <a:lnTo>
                    <a:pt x="4669664" y="1123354"/>
                  </a:lnTo>
                  <a:lnTo>
                    <a:pt x="4624341" y="1087420"/>
                  </a:lnTo>
                  <a:cubicBezTo>
                    <a:pt x="4584127" y="1058288"/>
                    <a:pt x="4537051" y="1034983"/>
                    <a:pt x="4461532" y="1034983"/>
                  </a:cubicBezTo>
                  <a:close/>
                  <a:moveTo>
                    <a:pt x="407085" y="1034983"/>
                  </a:moveTo>
                  <a:cubicBezTo>
                    <a:pt x="306913" y="1034983"/>
                    <a:pt x="258147" y="1074956"/>
                    <a:pt x="206421" y="1116927"/>
                  </a:cubicBezTo>
                  <a:lnTo>
                    <a:pt x="198151" y="1123366"/>
                  </a:lnTo>
                  <a:lnTo>
                    <a:pt x="202114" y="1121044"/>
                  </a:lnTo>
                  <a:cubicBezTo>
                    <a:pt x="252949" y="1085967"/>
                    <a:pt x="304195" y="1050891"/>
                    <a:pt x="406686" y="1050891"/>
                  </a:cubicBezTo>
                  <a:cubicBezTo>
                    <a:pt x="509216" y="1050891"/>
                    <a:pt x="560422" y="1085947"/>
                    <a:pt x="611208" y="1121004"/>
                  </a:cubicBezTo>
                  <a:lnTo>
                    <a:pt x="615217" y="1123354"/>
                  </a:lnTo>
                  <a:lnTo>
                    <a:pt x="569894" y="1087420"/>
                  </a:lnTo>
                  <a:cubicBezTo>
                    <a:pt x="529680" y="1058288"/>
                    <a:pt x="482604" y="1034983"/>
                    <a:pt x="407085" y="1034983"/>
                  </a:cubicBezTo>
                  <a:close/>
                  <a:moveTo>
                    <a:pt x="10956211" y="1028336"/>
                  </a:moveTo>
                  <a:cubicBezTo>
                    <a:pt x="10798568" y="1028386"/>
                    <a:pt x="10767870" y="1128868"/>
                    <a:pt x="10661618" y="1176409"/>
                  </a:cubicBezTo>
                  <a:lnTo>
                    <a:pt x="10636689" y="1183424"/>
                  </a:lnTo>
                  <a:lnTo>
                    <a:pt x="10668693" y="1181074"/>
                  </a:lnTo>
                  <a:cubicBezTo>
                    <a:pt x="10764321" y="1165105"/>
                    <a:pt x="10803355" y="1133161"/>
                    <a:pt x="10956251" y="1133101"/>
                  </a:cubicBezTo>
                  <a:cubicBezTo>
                    <a:pt x="10982793" y="1135580"/>
                    <a:pt x="11035158" y="1126545"/>
                    <a:pt x="11160273" y="1161562"/>
                  </a:cubicBezTo>
                  <a:cubicBezTo>
                    <a:pt x="11188604" y="1169497"/>
                    <a:pt x="11215713" y="1175488"/>
                    <a:pt x="11241921" y="1179897"/>
                  </a:cubicBezTo>
                  <a:lnTo>
                    <a:pt x="11272282" y="1183419"/>
                  </a:lnTo>
                  <a:lnTo>
                    <a:pt x="11240217" y="1171879"/>
                  </a:lnTo>
                  <a:cubicBezTo>
                    <a:pt x="11144469" y="1124031"/>
                    <a:pt x="11107250" y="1028336"/>
                    <a:pt x="10956211" y="1028336"/>
                  </a:cubicBezTo>
                  <a:close/>
                  <a:moveTo>
                    <a:pt x="6901764" y="1028336"/>
                  </a:moveTo>
                  <a:cubicBezTo>
                    <a:pt x="6744120" y="1028386"/>
                    <a:pt x="6713422" y="1128868"/>
                    <a:pt x="6607170" y="1176409"/>
                  </a:cubicBezTo>
                  <a:lnTo>
                    <a:pt x="6582242" y="1183423"/>
                  </a:lnTo>
                  <a:lnTo>
                    <a:pt x="6614245" y="1181074"/>
                  </a:lnTo>
                  <a:cubicBezTo>
                    <a:pt x="6709873" y="1165105"/>
                    <a:pt x="6748907" y="1133161"/>
                    <a:pt x="6901803" y="1133101"/>
                  </a:cubicBezTo>
                  <a:cubicBezTo>
                    <a:pt x="6928345" y="1135580"/>
                    <a:pt x="6980710" y="1126545"/>
                    <a:pt x="7105825" y="1161562"/>
                  </a:cubicBezTo>
                  <a:cubicBezTo>
                    <a:pt x="7134156" y="1169497"/>
                    <a:pt x="7161265" y="1175488"/>
                    <a:pt x="7187473" y="1179897"/>
                  </a:cubicBezTo>
                  <a:lnTo>
                    <a:pt x="7217835" y="1183419"/>
                  </a:lnTo>
                  <a:lnTo>
                    <a:pt x="7185769" y="1171879"/>
                  </a:lnTo>
                  <a:cubicBezTo>
                    <a:pt x="7090022" y="1124031"/>
                    <a:pt x="7052802" y="1028336"/>
                    <a:pt x="6901764" y="1028336"/>
                  </a:cubicBezTo>
                  <a:close/>
                  <a:moveTo>
                    <a:pt x="2847316" y="1028336"/>
                  </a:moveTo>
                  <a:cubicBezTo>
                    <a:pt x="2689673" y="1028386"/>
                    <a:pt x="2658975" y="1128868"/>
                    <a:pt x="2552722" y="1176409"/>
                  </a:cubicBezTo>
                  <a:lnTo>
                    <a:pt x="2527793" y="1183424"/>
                  </a:lnTo>
                  <a:lnTo>
                    <a:pt x="2559800" y="1181074"/>
                  </a:lnTo>
                  <a:cubicBezTo>
                    <a:pt x="2655427" y="1165105"/>
                    <a:pt x="2694461" y="1133161"/>
                    <a:pt x="2847357" y="1133101"/>
                  </a:cubicBezTo>
                  <a:cubicBezTo>
                    <a:pt x="2873899" y="1135580"/>
                    <a:pt x="2926264" y="1126545"/>
                    <a:pt x="3051380" y="1161562"/>
                  </a:cubicBezTo>
                  <a:cubicBezTo>
                    <a:pt x="3079711" y="1169497"/>
                    <a:pt x="3106820" y="1175488"/>
                    <a:pt x="3133027" y="1179897"/>
                  </a:cubicBezTo>
                  <a:lnTo>
                    <a:pt x="3163386" y="1183419"/>
                  </a:lnTo>
                  <a:lnTo>
                    <a:pt x="3131322" y="1171879"/>
                  </a:lnTo>
                  <a:cubicBezTo>
                    <a:pt x="3035574" y="1124031"/>
                    <a:pt x="2998354" y="1028336"/>
                    <a:pt x="2847316" y="1028336"/>
                  </a:cubicBezTo>
                  <a:close/>
                  <a:moveTo>
                    <a:pt x="9328831" y="1022111"/>
                  </a:moveTo>
                  <a:cubicBezTo>
                    <a:pt x="9215553" y="1022111"/>
                    <a:pt x="9165993" y="1078596"/>
                    <a:pt x="9107758" y="1128034"/>
                  </a:cubicBezTo>
                  <a:lnTo>
                    <a:pt x="9059374" y="1161956"/>
                  </a:lnTo>
                  <a:lnTo>
                    <a:pt x="9124519" y="1127141"/>
                  </a:lnTo>
                  <a:cubicBezTo>
                    <a:pt x="9175314" y="1095162"/>
                    <a:pt x="9226500" y="1063184"/>
                    <a:pt x="9329070" y="1063184"/>
                  </a:cubicBezTo>
                  <a:cubicBezTo>
                    <a:pt x="9431521" y="1063184"/>
                    <a:pt x="9482626" y="1095042"/>
                    <a:pt x="9533342" y="1126901"/>
                  </a:cubicBezTo>
                  <a:lnTo>
                    <a:pt x="9594696" y="1159617"/>
                  </a:lnTo>
                  <a:lnTo>
                    <a:pt x="9549594" y="1127972"/>
                  </a:lnTo>
                  <a:cubicBezTo>
                    <a:pt x="9491478" y="1078570"/>
                    <a:pt x="9442065" y="1022111"/>
                    <a:pt x="9328831" y="1022111"/>
                  </a:cubicBezTo>
                  <a:close/>
                  <a:moveTo>
                    <a:pt x="5274383" y="1022111"/>
                  </a:moveTo>
                  <a:cubicBezTo>
                    <a:pt x="5161105" y="1022111"/>
                    <a:pt x="5111546" y="1078596"/>
                    <a:pt x="5053310" y="1128034"/>
                  </a:cubicBezTo>
                  <a:lnTo>
                    <a:pt x="5004926" y="1161957"/>
                  </a:lnTo>
                  <a:lnTo>
                    <a:pt x="5070071" y="1127141"/>
                  </a:lnTo>
                  <a:cubicBezTo>
                    <a:pt x="5120867" y="1095162"/>
                    <a:pt x="5172052" y="1063184"/>
                    <a:pt x="5274622" y="1063184"/>
                  </a:cubicBezTo>
                  <a:cubicBezTo>
                    <a:pt x="5377073" y="1063184"/>
                    <a:pt x="5428179" y="1095042"/>
                    <a:pt x="5478895" y="1126901"/>
                  </a:cubicBezTo>
                  <a:lnTo>
                    <a:pt x="5540247" y="1159616"/>
                  </a:lnTo>
                  <a:lnTo>
                    <a:pt x="5495147" y="1127972"/>
                  </a:lnTo>
                  <a:cubicBezTo>
                    <a:pt x="5437030" y="1078570"/>
                    <a:pt x="5387617" y="1022111"/>
                    <a:pt x="5274383" y="1022111"/>
                  </a:cubicBezTo>
                  <a:close/>
                  <a:moveTo>
                    <a:pt x="1219936" y="1022111"/>
                  </a:moveTo>
                  <a:cubicBezTo>
                    <a:pt x="1106657" y="1022111"/>
                    <a:pt x="1057098" y="1078596"/>
                    <a:pt x="998862" y="1128034"/>
                  </a:cubicBezTo>
                  <a:lnTo>
                    <a:pt x="950478" y="1161957"/>
                  </a:lnTo>
                  <a:lnTo>
                    <a:pt x="1015623" y="1127141"/>
                  </a:lnTo>
                  <a:cubicBezTo>
                    <a:pt x="1066419" y="1095162"/>
                    <a:pt x="1117604" y="1063184"/>
                    <a:pt x="1220174" y="1063184"/>
                  </a:cubicBezTo>
                  <a:cubicBezTo>
                    <a:pt x="1322625" y="1063184"/>
                    <a:pt x="1373731" y="1095042"/>
                    <a:pt x="1424447" y="1126901"/>
                  </a:cubicBezTo>
                  <a:lnTo>
                    <a:pt x="1485799" y="1159616"/>
                  </a:lnTo>
                  <a:lnTo>
                    <a:pt x="1440699" y="1127972"/>
                  </a:lnTo>
                  <a:cubicBezTo>
                    <a:pt x="1382583" y="1078570"/>
                    <a:pt x="1333170" y="1022111"/>
                    <a:pt x="1219936" y="1022111"/>
                  </a:cubicBezTo>
                  <a:close/>
                  <a:moveTo>
                    <a:pt x="11768863" y="1021711"/>
                  </a:moveTo>
                  <a:cubicBezTo>
                    <a:pt x="11655764" y="1021621"/>
                    <a:pt x="11606283" y="1078117"/>
                    <a:pt x="11548011" y="1127582"/>
                  </a:cubicBezTo>
                  <a:lnTo>
                    <a:pt x="11503211" y="1158974"/>
                  </a:lnTo>
                  <a:lnTo>
                    <a:pt x="11564140" y="1126491"/>
                  </a:lnTo>
                  <a:cubicBezTo>
                    <a:pt x="11614946" y="1094562"/>
                    <a:pt x="11666131" y="1062584"/>
                    <a:pt x="11768702" y="1062384"/>
                  </a:cubicBezTo>
                  <a:cubicBezTo>
                    <a:pt x="11871193" y="1062384"/>
                    <a:pt x="11922318" y="1094262"/>
                    <a:pt x="11973054" y="1126141"/>
                  </a:cubicBezTo>
                  <a:lnTo>
                    <a:pt x="12034075" y="1158687"/>
                  </a:lnTo>
                  <a:lnTo>
                    <a:pt x="11989713" y="1127573"/>
                  </a:lnTo>
                  <a:cubicBezTo>
                    <a:pt x="11931574" y="1078170"/>
                    <a:pt x="11882142" y="1021711"/>
                    <a:pt x="11768863" y="1021711"/>
                  </a:cubicBezTo>
                  <a:close/>
                  <a:moveTo>
                    <a:pt x="7714415" y="1021711"/>
                  </a:moveTo>
                  <a:cubicBezTo>
                    <a:pt x="7601316" y="1021621"/>
                    <a:pt x="7551835" y="1078117"/>
                    <a:pt x="7493563" y="1127582"/>
                  </a:cubicBezTo>
                  <a:lnTo>
                    <a:pt x="7448762" y="1158975"/>
                  </a:lnTo>
                  <a:lnTo>
                    <a:pt x="7509693" y="1126491"/>
                  </a:lnTo>
                  <a:cubicBezTo>
                    <a:pt x="7560498" y="1094562"/>
                    <a:pt x="7611684" y="1062584"/>
                    <a:pt x="7714254" y="1062384"/>
                  </a:cubicBezTo>
                  <a:cubicBezTo>
                    <a:pt x="7816745" y="1062384"/>
                    <a:pt x="7867870" y="1094262"/>
                    <a:pt x="7918606" y="1126141"/>
                  </a:cubicBezTo>
                  <a:lnTo>
                    <a:pt x="7983387" y="1160693"/>
                  </a:lnTo>
                  <a:lnTo>
                    <a:pt x="7938911" y="1130650"/>
                  </a:lnTo>
                  <a:cubicBezTo>
                    <a:pt x="7879158" y="1080547"/>
                    <a:pt x="7830054" y="1021711"/>
                    <a:pt x="7714415" y="1021711"/>
                  </a:cubicBezTo>
                  <a:close/>
                  <a:moveTo>
                    <a:pt x="3659968" y="1021711"/>
                  </a:moveTo>
                  <a:cubicBezTo>
                    <a:pt x="3546869" y="1021621"/>
                    <a:pt x="3497388" y="1078117"/>
                    <a:pt x="3439116" y="1127582"/>
                  </a:cubicBezTo>
                  <a:lnTo>
                    <a:pt x="3394317" y="1158974"/>
                  </a:lnTo>
                  <a:lnTo>
                    <a:pt x="3455245" y="1126491"/>
                  </a:lnTo>
                  <a:cubicBezTo>
                    <a:pt x="3506051" y="1094562"/>
                    <a:pt x="3557236" y="1062584"/>
                    <a:pt x="3659806" y="1062384"/>
                  </a:cubicBezTo>
                  <a:cubicBezTo>
                    <a:pt x="3762297" y="1062384"/>
                    <a:pt x="3813423" y="1094262"/>
                    <a:pt x="3864158" y="1126141"/>
                  </a:cubicBezTo>
                  <a:lnTo>
                    <a:pt x="3928942" y="1160694"/>
                  </a:lnTo>
                  <a:lnTo>
                    <a:pt x="3884463" y="1130650"/>
                  </a:lnTo>
                  <a:cubicBezTo>
                    <a:pt x="3824711" y="1080547"/>
                    <a:pt x="3775606" y="1021711"/>
                    <a:pt x="3659968" y="1021711"/>
                  </a:cubicBezTo>
                  <a:close/>
                  <a:moveTo>
                    <a:pt x="8515980" y="1009480"/>
                  </a:moveTo>
                  <a:cubicBezTo>
                    <a:pt x="8438949" y="1009480"/>
                    <a:pt x="8391348" y="1037516"/>
                    <a:pt x="8350407" y="1072122"/>
                  </a:cubicBezTo>
                  <a:lnTo>
                    <a:pt x="8315013" y="1104466"/>
                  </a:lnTo>
                  <a:lnTo>
                    <a:pt x="8329973" y="1092829"/>
                  </a:lnTo>
                  <a:cubicBezTo>
                    <a:pt x="8375229" y="1057126"/>
                    <a:pt x="8425727" y="1025389"/>
                    <a:pt x="8515581" y="1025389"/>
                  </a:cubicBezTo>
                  <a:cubicBezTo>
                    <a:pt x="8618272" y="1025389"/>
                    <a:pt x="8669477" y="1066821"/>
                    <a:pt x="8720233" y="1108253"/>
                  </a:cubicBezTo>
                  <a:lnTo>
                    <a:pt x="8720330" y="1108329"/>
                  </a:lnTo>
                  <a:lnTo>
                    <a:pt x="8678529" y="1070012"/>
                  </a:lnTo>
                  <a:cubicBezTo>
                    <a:pt x="8638399" y="1036383"/>
                    <a:pt x="8591439" y="1009480"/>
                    <a:pt x="8515980" y="1009480"/>
                  </a:cubicBezTo>
                  <a:close/>
                  <a:moveTo>
                    <a:pt x="4461532" y="1009480"/>
                  </a:moveTo>
                  <a:cubicBezTo>
                    <a:pt x="4384502" y="1009480"/>
                    <a:pt x="4336901" y="1037516"/>
                    <a:pt x="4295960" y="1072122"/>
                  </a:cubicBezTo>
                  <a:lnTo>
                    <a:pt x="4260568" y="1104464"/>
                  </a:lnTo>
                  <a:lnTo>
                    <a:pt x="4275526" y="1092829"/>
                  </a:lnTo>
                  <a:cubicBezTo>
                    <a:pt x="4320782" y="1057126"/>
                    <a:pt x="4371279" y="1025389"/>
                    <a:pt x="4461133" y="1025389"/>
                  </a:cubicBezTo>
                  <a:cubicBezTo>
                    <a:pt x="4563824" y="1025389"/>
                    <a:pt x="4615029" y="1066821"/>
                    <a:pt x="4665785" y="1108253"/>
                  </a:cubicBezTo>
                  <a:lnTo>
                    <a:pt x="4665888" y="1108333"/>
                  </a:lnTo>
                  <a:lnTo>
                    <a:pt x="4624082" y="1070012"/>
                  </a:lnTo>
                  <a:cubicBezTo>
                    <a:pt x="4583952" y="1036383"/>
                    <a:pt x="4536992" y="1009480"/>
                    <a:pt x="4461532" y="1009480"/>
                  </a:cubicBezTo>
                  <a:close/>
                  <a:moveTo>
                    <a:pt x="407085" y="1009480"/>
                  </a:moveTo>
                  <a:cubicBezTo>
                    <a:pt x="331626" y="1009480"/>
                    <a:pt x="284408" y="1036383"/>
                    <a:pt x="244027" y="1070012"/>
                  </a:cubicBezTo>
                  <a:lnTo>
                    <a:pt x="202714" y="1107661"/>
                  </a:lnTo>
                  <a:lnTo>
                    <a:pt x="240894" y="1077852"/>
                  </a:lnTo>
                  <a:cubicBezTo>
                    <a:pt x="281566" y="1048706"/>
                    <a:pt x="329668" y="1025389"/>
                    <a:pt x="406686" y="1025389"/>
                  </a:cubicBezTo>
                  <a:cubicBezTo>
                    <a:pt x="509377" y="1025389"/>
                    <a:pt x="560582" y="1066821"/>
                    <a:pt x="611338" y="1108253"/>
                  </a:cubicBezTo>
                  <a:lnTo>
                    <a:pt x="611441" y="1108333"/>
                  </a:lnTo>
                  <a:lnTo>
                    <a:pt x="569634" y="1070012"/>
                  </a:lnTo>
                  <a:cubicBezTo>
                    <a:pt x="529505" y="1036383"/>
                    <a:pt x="482545" y="1009480"/>
                    <a:pt x="407085" y="1009480"/>
                  </a:cubicBezTo>
                  <a:close/>
                  <a:moveTo>
                    <a:pt x="10141682" y="1003883"/>
                  </a:moveTo>
                  <a:cubicBezTo>
                    <a:pt x="10028449" y="1003883"/>
                    <a:pt x="9978934" y="1066135"/>
                    <a:pt x="9920701" y="1120605"/>
                  </a:cubicBezTo>
                  <a:lnTo>
                    <a:pt x="9886045" y="1147366"/>
                  </a:lnTo>
                  <a:lnTo>
                    <a:pt x="9898388" y="1140034"/>
                  </a:lnTo>
                  <a:cubicBezTo>
                    <a:pt x="9965529" y="1092879"/>
                    <a:pt x="10013409" y="1029997"/>
                    <a:pt x="10141922" y="1029946"/>
                  </a:cubicBezTo>
                  <a:cubicBezTo>
                    <a:pt x="10270385" y="1029946"/>
                    <a:pt x="10318309" y="1092810"/>
                    <a:pt x="10385411" y="1139958"/>
                  </a:cubicBezTo>
                  <a:lnTo>
                    <a:pt x="10394996" y="1145655"/>
                  </a:lnTo>
                  <a:lnTo>
                    <a:pt x="10362502" y="1120558"/>
                  </a:lnTo>
                  <a:cubicBezTo>
                    <a:pt x="10304328" y="1066110"/>
                    <a:pt x="10254915" y="1003883"/>
                    <a:pt x="10141682" y="1003883"/>
                  </a:cubicBezTo>
                  <a:close/>
                  <a:moveTo>
                    <a:pt x="6087234" y="1003883"/>
                  </a:moveTo>
                  <a:cubicBezTo>
                    <a:pt x="5974001" y="1003883"/>
                    <a:pt x="5924488" y="1066135"/>
                    <a:pt x="5866254" y="1120605"/>
                  </a:cubicBezTo>
                  <a:lnTo>
                    <a:pt x="5831602" y="1147364"/>
                  </a:lnTo>
                  <a:lnTo>
                    <a:pt x="5843941" y="1140034"/>
                  </a:lnTo>
                  <a:cubicBezTo>
                    <a:pt x="5911081" y="1092879"/>
                    <a:pt x="5958962" y="1029997"/>
                    <a:pt x="6087474" y="1029946"/>
                  </a:cubicBezTo>
                  <a:cubicBezTo>
                    <a:pt x="6215937" y="1029946"/>
                    <a:pt x="6263861" y="1092810"/>
                    <a:pt x="6330964" y="1139958"/>
                  </a:cubicBezTo>
                  <a:lnTo>
                    <a:pt x="6340548" y="1145655"/>
                  </a:lnTo>
                  <a:lnTo>
                    <a:pt x="6308054" y="1120558"/>
                  </a:lnTo>
                  <a:cubicBezTo>
                    <a:pt x="6249881" y="1066110"/>
                    <a:pt x="6200468" y="1003883"/>
                    <a:pt x="6087234" y="1003883"/>
                  </a:cubicBezTo>
                  <a:close/>
                  <a:moveTo>
                    <a:pt x="2032787" y="1003883"/>
                  </a:moveTo>
                  <a:cubicBezTo>
                    <a:pt x="1919554" y="1003883"/>
                    <a:pt x="1870040" y="1066135"/>
                    <a:pt x="1811806" y="1120605"/>
                  </a:cubicBezTo>
                  <a:lnTo>
                    <a:pt x="1777152" y="1147365"/>
                  </a:lnTo>
                  <a:lnTo>
                    <a:pt x="1789493" y="1140034"/>
                  </a:lnTo>
                  <a:cubicBezTo>
                    <a:pt x="1856633" y="1092879"/>
                    <a:pt x="1904514" y="1029997"/>
                    <a:pt x="2033027" y="1029946"/>
                  </a:cubicBezTo>
                  <a:cubicBezTo>
                    <a:pt x="2161491" y="1029946"/>
                    <a:pt x="2209414" y="1092810"/>
                    <a:pt x="2276517" y="1139958"/>
                  </a:cubicBezTo>
                  <a:lnTo>
                    <a:pt x="2286101" y="1145656"/>
                  </a:lnTo>
                  <a:lnTo>
                    <a:pt x="2253607" y="1120558"/>
                  </a:lnTo>
                  <a:cubicBezTo>
                    <a:pt x="2195434" y="1066110"/>
                    <a:pt x="2146021" y="1003883"/>
                    <a:pt x="2032787" y="1003883"/>
                  </a:cubicBezTo>
                  <a:close/>
                  <a:moveTo>
                    <a:pt x="8515501" y="983977"/>
                  </a:moveTo>
                  <a:cubicBezTo>
                    <a:pt x="8438531" y="983977"/>
                    <a:pt x="8391038" y="1015750"/>
                    <a:pt x="8350198" y="1054970"/>
                  </a:cubicBezTo>
                  <a:lnTo>
                    <a:pt x="8318310" y="1088071"/>
                  </a:lnTo>
                  <a:lnTo>
                    <a:pt x="8329786" y="1077779"/>
                  </a:lnTo>
                  <a:cubicBezTo>
                    <a:pt x="8375099" y="1036584"/>
                    <a:pt x="8425692" y="999966"/>
                    <a:pt x="8515581" y="999966"/>
                  </a:cubicBezTo>
                  <a:cubicBezTo>
                    <a:pt x="8592629" y="999966"/>
                    <a:pt x="8640761" y="1026858"/>
                    <a:pt x="8681446" y="1060473"/>
                  </a:cubicBezTo>
                  <a:lnTo>
                    <a:pt x="8713016" y="1088895"/>
                  </a:lnTo>
                  <a:lnTo>
                    <a:pt x="8678025" y="1052578"/>
                  </a:lnTo>
                  <a:cubicBezTo>
                    <a:pt x="8637867" y="1014466"/>
                    <a:pt x="8590900" y="983977"/>
                    <a:pt x="8515501" y="983977"/>
                  </a:cubicBezTo>
                  <a:close/>
                  <a:moveTo>
                    <a:pt x="4461053" y="983977"/>
                  </a:moveTo>
                  <a:cubicBezTo>
                    <a:pt x="4384084" y="983977"/>
                    <a:pt x="4336590" y="1015750"/>
                    <a:pt x="4295750" y="1054970"/>
                  </a:cubicBezTo>
                  <a:lnTo>
                    <a:pt x="4263864" y="1088070"/>
                  </a:lnTo>
                  <a:lnTo>
                    <a:pt x="4275338" y="1077779"/>
                  </a:lnTo>
                  <a:cubicBezTo>
                    <a:pt x="4320652" y="1036584"/>
                    <a:pt x="4371244" y="999966"/>
                    <a:pt x="4461133" y="999966"/>
                  </a:cubicBezTo>
                  <a:cubicBezTo>
                    <a:pt x="4538182" y="999966"/>
                    <a:pt x="4586314" y="1026858"/>
                    <a:pt x="4626998" y="1060473"/>
                  </a:cubicBezTo>
                  <a:lnTo>
                    <a:pt x="4658576" y="1088902"/>
                  </a:lnTo>
                  <a:lnTo>
                    <a:pt x="4623578" y="1052578"/>
                  </a:lnTo>
                  <a:cubicBezTo>
                    <a:pt x="4583420" y="1014466"/>
                    <a:pt x="4536453" y="983977"/>
                    <a:pt x="4461053" y="983977"/>
                  </a:cubicBezTo>
                  <a:close/>
                  <a:moveTo>
                    <a:pt x="406607" y="983977"/>
                  </a:moveTo>
                  <a:cubicBezTo>
                    <a:pt x="331208" y="983977"/>
                    <a:pt x="284094" y="1014466"/>
                    <a:pt x="243812" y="1052578"/>
                  </a:cubicBezTo>
                  <a:lnTo>
                    <a:pt x="205816" y="1091913"/>
                  </a:lnTo>
                  <a:lnTo>
                    <a:pt x="240733" y="1060498"/>
                  </a:lnTo>
                  <a:cubicBezTo>
                    <a:pt x="281461" y="1026869"/>
                    <a:pt x="329639" y="999966"/>
                    <a:pt x="406686" y="999966"/>
                  </a:cubicBezTo>
                  <a:cubicBezTo>
                    <a:pt x="483734" y="999966"/>
                    <a:pt x="531867" y="1026858"/>
                    <a:pt x="572551" y="1060473"/>
                  </a:cubicBezTo>
                  <a:lnTo>
                    <a:pt x="604127" y="1088900"/>
                  </a:lnTo>
                  <a:lnTo>
                    <a:pt x="569131" y="1052578"/>
                  </a:lnTo>
                  <a:cubicBezTo>
                    <a:pt x="528973" y="1014466"/>
                    <a:pt x="482006" y="983977"/>
                    <a:pt x="406607" y="983977"/>
                  </a:cubicBezTo>
                  <a:close/>
                  <a:moveTo>
                    <a:pt x="9328632" y="971106"/>
                  </a:moveTo>
                  <a:cubicBezTo>
                    <a:pt x="9216208" y="971106"/>
                    <a:pt x="9166567" y="1043729"/>
                    <a:pt x="9108096" y="1107274"/>
                  </a:cubicBezTo>
                  <a:lnTo>
                    <a:pt x="9056774" y="1153331"/>
                  </a:lnTo>
                  <a:lnTo>
                    <a:pt x="9085195" y="1134606"/>
                  </a:lnTo>
                  <a:cubicBezTo>
                    <a:pt x="9152412" y="1082282"/>
                    <a:pt x="9200548" y="1012517"/>
                    <a:pt x="9328911" y="1012517"/>
                  </a:cubicBezTo>
                  <a:cubicBezTo>
                    <a:pt x="9457224" y="1012517"/>
                    <a:pt x="9505217" y="1082220"/>
                    <a:pt x="9572314" y="1134498"/>
                  </a:cubicBezTo>
                  <a:lnTo>
                    <a:pt x="9599135" y="1152181"/>
                  </a:lnTo>
                  <a:lnTo>
                    <a:pt x="9549202" y="1107227"/>
                  </a:lnTo>
                  <a:cubicBezTo>
                    <a:pt x="9490963" y="1043704"/>
                    <a:pt x="9441505" y="971106"/>
                    <a:pt x="9328632" y="971106"/>
                  </a:cubicBezTo>
                  <a:close/>
                  <a:moveTo>
                    <a:pt x="5274185" y="971106"/>
                  </a:moveTo>
                  <a:cubicBezTo>
                    <a:pt x="5161761" y="971106"/>
                    <a:pt x="5112120" y="1043729"/>
                    <a:pt x="5053649" y="1107274"/>
                  </a:cubicBezTo>
                  <a:lnTo>
                    <a:pt x="5002327" y="1153331"/>
                  </a:lnTo>
                  <a:lnTo>
                    <a:pt x="5030747" y="1134606"/>
                  </a:lnTo>
                  <a:cubicBezTo>
                    <a:pt x="5097964" y="1082282"/>
                    <a:pt x="5146100" y="1012517"/>
                    <a:pt x="5274463" y="1012517"/>
                  </a:cubicBezTo>
                  <a:cubicBezTo>
                    <a:pt x="5402777" y="1012517"/>
                    <a:pt x="5450769" y="1082220"/>
                    <a:pt x="5517867" y="1134498"/>
                  </a:cubicBezTo>
                  <a:lnTo>
                    <a:pt x="5544691" y="1152183"/>
                  </a:lnTo>
                  <a:lnTo>
                    <a:pt x="5494755" y="1107227"/>
                  </a:lnTo>
                  <a:cubicBezTo>
                    <a:pt x="5436516" y="1043704"/>
                    <a:pt x="5387059" y="971106"/>
                    <a:pt x="5274185" y="971106"/>
                  </a:cubicBezTo>
                  <a:close/>
                  <a:moveTo>
                    <a:pt x="1219737" y="971106"/>
                  </a:moveTo>
                  <a:cubicBezTo>
                    <a:pt x="1107313" y="971106"/>
                    <a:pt x="1057672" y="1043729"/>
                    <a:pt x="999201" y="1107274"/>
                  </a:cubicBezTo>
                  <a:lnTo>
                    <a:pt x="947882" y="1153329"/>
                  </a:lnTo>
                  <a:lnTo>
                    <a:pt x="976299" y="1134606"/>
                  </a:lnTo>
                  <a:cubicBezTo>
                    <a:pt x="1043516" y="1082282"/>
                    <a:pt x="1091652" y="1012517"/>
                    <a:pt x="1220016" y="1012517"/>
                  </a:cubicBezTo>
                  <a:cubicBezTo>
                    <a:pt x="1348329" y="1012517"/>
                    <a:pt x="1396321" y="1082220"/>
                    <a:pt x="1463419" y="1134498"/>
                  </a:cubicBezTo>
                  <a:lnTo>
                    <a:pt x="1490242" y="1152183"/>
                  </a:lnTo>
                  <a:lnTo>
                    <a:pt x="1440307" y="1107227"/>
                  </a:lnTo>
                  <a:cubicBezTo>
                    <a:pt x="1382068" y="1043704"/>
                    <a:pt x="1332610" y="971106"/>
                    <a:pt x="1219737" y="971106"/>
                  </a:cubicBezTo>
                  <a:close/>
                  <a:moveTo>
                    <a:pt x="11768823" y="970706"/>
                  </a:moveTo>
                  <a:cubicBezTo>
                    <a:pt x="11655860" y="970706"/>
                    <a:pt x="11606362" y="1043354"/>
                    <a:pt x="11548049" y="1106922"/>
                  </a:cubicBezTo>
                  <a:lnTo>
                    <a:pt x="11497574" y="1152331"/>
                  </a:lnTo>
                  <a:lnTo>
                    <a:pt x="11525091" y="1134207"/>
                  </a:lnTo>
                  <a:cubicBezTo>
                    <a:pt x="11592332" y="1081883"/>
                    <a:pt x="11640499" y="1012118"/>
                    <a:pt x="11768863" y="1012118"/>
                  </a:cubicBezTo>
                  <a:cubicBezTo>
                    <a:pt x="11897226" y="1012118"/>
                    <a:pt x="11945237" y="1081821"/>
                    <a:pt x="12012360" y="1134098"/>
                  </a:cubicBezTo>
                  <a:lnTo>
                    <a:pt x="12039636" y="1152074"/>
                  </a:lnTo>
                  <a:lnTo>
                    <a:pt x="11989440" y="1106874"/>
                  </a:lnTo>
                  <a:cubicBezTo>
                    <a:pt x="11931208" y="1043329"/>
                    <a:pt x="11881786" y="970706"/>
                    <a:pt x="11768823" y="970706"/>
                  </a:cubicBezTo>
                  <a:close/>
                  <a:moveTo>
                    <a:pt x="7714375" y="970706"/>
                  </a:moveTo>
                  <a:cubicBezTo>
                    <a:pt x="7601412" y="970706"/>
                    <a:pt x="7551914" y="1043354"/>
                    <a:pt x="7493601" y="1106922"/>
                  </a:cubicBezTo>
                  <a:lnTo>
                    <a:pt x="7443126" y="1152332"/>
                  </a:lnTo>
                  <a:lnTo>
                    <a:pt x="7470643" y="1134207"/>
                  </a:lnTo>
                  <a:cubicBezTo>
                    <a:pt x="7537884" y="1081883"/>
                    <a:pt x="7586051" y="1012118"/>
                    <a:pt x="7714415" y="1012118"/>
                  </a:cubicBezTo>
                  <a:cubicBezTo>
                    <a:pt x="7849196" y="1012118"/>
                    <a:pt x="7895390" y="1088965"/>
                    <a:pt x="7968137" y="1141798"/>
                  </a:cubicBezTo>
                  <a:lnTo>
                    <a:pt x="7989269" y="1154734"/>
                  </a:lnTo>
                  <a:lnTo>
                    <a:pt x="7938644" y="1110833"/>
                  </a:lnTo>
                  <a:cubicBezTo>
                    <a:pt x="7878792" y="1046387"/>
                    <a:pt x="7829692" y="970706"/>
                    <a:pt x="7714375" y="970706"/>
                  </a:cubicBezTo>
                  <a:close/>
                  <a:moveTo>
                    <a:pt x="3659928" y="970706"/>
                  </a:moveTo>
                  <a:cubicBezTo>
                    <a:pt x="3546964" y="970706"/>
                    <a:pt x="3497467" y="1043354"/>
                    <a:pt x="3439154" y="1106922"/>
                  </a:cubicBezTo>
                  <a:lnTo>
                    <a:pt x="3388681" y="1152330"/>
                  </a:lnTo>
                  <a:lnTo>
                    <a:pt x="3416196" y="1134207"/>
                  </a:lnTo>
                  <a:cubicBezTo>
                    <a:pt x="3483436" y="1081883"/>
                    <a:pt x="3531604" y="1012118"/>
                    <a:pt x="3659968" y="1012118"/>
                  </a:cubicBezTo>
                  <a:cubicBezTo>
                    <a:pt x="3794749" y="1012118"/>
                    <a:pt x="3840942" y="1088965"/>
                    <a:pt x="3913690" y="1141798"/>
                  </a:cubicBezTo>
                  <a:lnTo>
                    <a:pt x="3934823" y="1154735"/>
                  </a:lnTo>
                  <a:lnTo>
                    <a:pt x="3884198" y="1110833"/>
                  </a:lnTo>
                  <a:cubicBezTo>
                    <a:pt x="3824346" y="1046387"/>
                    <a:pt x="3775245" y="970706"/>
                    <a:pt x="3659928" y="970706"/>
                  </a:cubicBezTo>
                  <a:close/>
                  <a:moveTo>
                    <a:pt x="10142082" y="968148"/>
                  </a:moveTo>
                  <a:cubicBezTo>
                    <a:pt x="10029208" y="968193"/>
                    <a:pt x="9979623" y="1041746"/>
                    <a:pt x="9921274" y="1106097"/>
                  </a:cubicBezTo>
                  <a:lnTo>
                    <a:pt x="9890919" y="1133736"/>
                  </a:lnTo>
                  <a:lnTo>
                    <a:pt x="9897737" y="1128784"/>
                  </a:lnTo>
                  <a:cubicBezTo>
                    <a:pt x="9964996" y="1071144"/>
                    <a:pt x="10013589" y="994290"/>
                    <a:pt x="10142001" y="994290"/>
                  </a:cubicBezTo>
                  <a:cubicBezTo>
                    <a:pt x="10270415" y="994290"/>
                    <a:pt x="10318539" y="1071113"/>
                    <a:pt x="10385700" y="1128730"/>
                  </a:cubicBezTo>
                  <a:lnTo>
                    <a:pt x="10395416" y="1135785"/>
                  </a:lnTo>
                  <a:lnTo>
                    <a:pt x="10362728" y="1105998"/>
                  </a:lnTo>
                  <a:cubicBezTo>
                    <a:pt x="10304439" y="1041642"/>
                    <a:pt x="10254955" y="968103"/>
                    <a:pt x="10142082" y="968148"/>
                  </a:cubicBezTo>
                  <a:close/>
                  <a:moveTo>
                    <a:pt x="6087634" y="968148"/>
                  </a:moveTo>
                  <a:cubicBezTo>
                    <a:pt x="5974761" y="968193"/>
                    <a:pt x="5925176" y="1041746"/>
                    <a:pt x="5866827" y="1106097"/>
                  </a:cubicBezTo>
                  <a:lnTo>
                    <a:pt x="5836471" y="1133737"/>
                  </a:lnTo>
                  <a:lnTo>
                    <a:pt x="5843290" y="1128784"/>
                  </a:lnTo>
                  <a:cubicBezTo>
                    <a:pt x="5910549" y="1071144"/>
                    <a:pt x="5959141" y="994290"/>
                    <a:pt x="6087554" y="994290"/>
                  </a:cubicBezTo>
                  <a:cubicBezTo>
                    <a:pt x="6215967" y="994290"/>
                    <a:pt x="6264091" y="1071113"/>
                    <a:pt x="6331253" y="1128730"/>
                  </a:cubicBezTo>
                  <a:lnTo>
                    <a:pt x="6340969" y="1135786"/>
                  </a:lnTo>
                  <a:lnTo>
                    <a:pt x="6308281" y="1105998"/>
                  </a:lnTo>
                  <a:cubicBezTo>
                    <a:pt x="6249991" y="1041642"/>
                    <a:pt x="6200508" y="968103"/>
                    <a:pt x="6087634" y="968148"/>
                  </a:cubicBezTo>
                  <a:close/>
                  <a:moveTo>
                    <a:pt x="2033188" y="968148"/>
                  </a:moveTo>
                  <a:cubicBezTo>
                    <a:pt x="1920314" y="968193"/>
                    <a:pt x="1870729" y="1041746"/>
                    <a:pt x="1812379" y="1106097"/>
                  </a:cubicBezTo>
                  <a:lnTo>
                    <a:pt x="1782024" y="1133737"/>
                  </a:lnTo>
                  <a:lnTo>
                    <a:pt x="1788842" y="1128784"/>
                  </a:lnTo>
                  <a:cubicBezTo>
                    <a:pt x="1856102" y="1071144"/>
                    <a:pt x="1904694" y="994290"/>
                    <a:pt x="2033107" y="994290"/>
                  </a:cubicBezTo>
                  <a:cubicBezTo>
                    <a:pt x="2161521" y="994290"/>
                    <a:pt x="2209645" y="1071113"/>
                    <a:pt x="2276806" y="1128730"/>
                  </a:cubicBezTo>
                  <a:lnTo>
                    <a:pt x="2286524" y="1135787"/>
                  </a:lnTo>
                  <a:lnTo>
                    <a:pt x="2253834" y="1105998"/>
                  </a:lnTo>
                  <a:cubicBezTo>
                    <a:pt x="2195545" y="1041642"/>
                    <a:pt x="2146062" y="968103"/>
                    <a:pt x="2033188" y="968148"/>
                  </a:cubicBezTo>
                  <a:close/>
                  <a:moveTo>
                    <a:pt x="8515501" y="958474"/>
                  </a:moveTo>
                  <a:cubicBezTo>
                    <a:pt x="8438776" y="958474"/>
                    <a:pt x="8391328" y="993984"/>
                    <a:pt x="8350456" y="1037817"/>
                  </a:cubicBezTo>
                  <a:lnTo>
                    <a:pt x="8325448" y="1066786"/>
                  </a:lnTo>
                  <a:lnTo>
                    <a:pt x="8329594" y="1062569"/>
                  </a:lnTo>
                  <a:cubicBezTo>
                    <a:pt x="8374910" y="1015882"/>
                    <a:pt x="8425542" y="974383"/>
                    <a:pt x="8515501" y="974383"/>
                  </a:cubicBezTo>
                  <a:cubicBezTo>
                    <a:pt x="8592609" y="974383"/>
                    <a:pt x="8640813" y="1004872"/>
                    <a:pt x="8681546" y="1042984"/>
                  </a:cubicBezTo>
                  <a:lnTo>
                    <a:pt x="8706564" y="1068496"/>
                  </a:lnTo>
                  <a:lnTo>
                    <a:pt x="8677744" y="1035119"/>
                  </a:lnTo>
                  <a:cubicBezTo>
                    <a:pt x="8637568" y="992538"/>
                    <a:pt x="8590661" y="958474"/>
                    <a:pt x="8515501" y="958474"/>
                  </a:cubicBezTo>
                  <a:close/>
                  <a:moveTo>
                    <a:pt x="4461053" y="958474"/>
                  </a:moveTo>
                  <a:cubicBezTo>
                    <a:pt x="4384329" y="958474"/>
                    <a:pt x="4336881" y="993984"/>
                    <a:pt x="4296009" y="1037817"/>
                  </a:cubicBezTo>
                  <a:lnTo>
                    <a:pt x="4271002" y="1066784"/>
                  </a:lnTo>
                  <a:lnTo>
                    <a:pt x="4275146" y="1062569"/>
                  </a:lnTo>
                  <a:cubicBezTo>
                    <a:pt x="4320462" y="1015882"/>
                    <a:pt x="4371095" y="974383"/>
                    <a:pt x="4461053" y="974383"/>
                  </a:cubicBezTo>
                  <a:cubicBezTo>
                    <a:pt x="4538162" y="974383"/>
                    <a:pt x="4586365" y="1004872"/>
                    <a:pt x="4627099" y="1042984"/>
                  </a:cubicBezTo>
                  <a:lnTo>
                    <a:pt x="4652120" y="1068498"/>
                  </a:lnTo>
                  <a:lnTo>
                    <a:pt x="4623298" y="1035119"/>
                  </a:lnTo>
                  <a:cubicBezTo>
                    <a:pt x="4583120" y="992538"/>
                    <a:pt x="4536213" y="958474"/>
                    <a:pt x="4461053" y="958474"/>
                  </a:cubicBezTo>
                  <a:close/>
                  <a:moveTo>
                    <a:pt x="406607" y="958474"/>
                  </a:moveTo>
                  <a:cubicBezTo>
                    <a:pt x="331447" y="958474"/>
                    <a:pt x="284383" y="992550"/>
                    <a:pt x="244072" y="1035144"/>
                  </a:cubicBezTo>
                  <a:lnTo>
                    <a:pt x="212800" y="1071274"/>
                  </a:lnTo>
                  <a:lnTo>
                    <a:pt x="240545" y="1042984"/>
                  </a:lnTo>
                  <a:cubicBezTo>
                    <a:pt x="281284" y="1004872"/>
                    <a:pt x="329499" y="974383"/>
                    <a:pt x="406607" y="974383"/>
                  </a:cubicBezTo>
                  <a:cubicBezTo>
                    <a:pt x="483714" y="974383"/>
                    <a:pt x="531918" y="1004872"/>
                    <a:pt x="572651" y="1042984"/>
                  </a:cubicBezTo>
                  <a:lnTo>
                    <a:pt x="597674" y="1068500"/>
                  </a:lnTo>
                  <a:lnTo>
                    <a:pt x="568850" y="1035119"/>
                  </a:lnTo>
                  <a:cubicBezTo>
                    <a:pt x="528673" y="992538"/>
                    <a:pt x="481766" y="958474"/>
                    <a:pt x="406607" y="958474"/>
                  </a:cubicBezTo>
                  <a:close/>
                  <a:moveTo>
                    <a:pt x="8515501" y="932971"/>
                  </a:moveTo>
                  <a:cubicBezTo>
                    <a:pt x="8438837" y="932971"/>
                    <a:pt x="8391463" y="972219"/>
                    <a:pt x="8350635" y="1020665"/>
                  </a:cubicBezTo>
                  <a:lnTo>
                    <a:pt x="8331254" y="1045495"/>
                  </a:lnTo>
                  <a:lnTo>
                    <a:pt x="8364969" y="1010026"/>
                  </a:lnTo>
                  <a:cubicBezTo>
                    <a:pt x="8402596" y="974969"/>
                    <a:pt x="8448005" y="948880"/>
                    <a:pt x="8515501" y="948880"/>
                  </a:cubicBezTo>
                  <a:cubicBezTo>
                    <a:pt x="8592639" y="948880"/>
                    <a:pt x="8640940" y="982944"/>
                    <a:pt x="8681749" y="1025525"/>
                  </a:cubicBezTo>
                  <a:lnTo>
                    <a:pt x="8708888" y="1056391"/>
                  </a:lnTo>
                  <a:lnTo>
                    <a:pt x="8697305" y="1041903"/>
                  </a:lnTo>
                  <a:cubicBezTo>
                    <a:pt x="8652339" y="984233"/>
                    <a:pt x="8603116" y="932971"/>
                    <a:pt x="8515501" y="932971"/>
                  </a:cubicBezTo>
                  <a:close/>
                  <a:moveTo>
                    <a:pt x="4461053" y="932971"/>
                  </a:moveTo>
                  <a:cubicBezTo>
                    <a:pt x="4384390" y="932971"/>
                    <a:pt x="4337016" y="972219"/>
                    <a:pt x="4296188" y="1020665"/>
                  </a:cubicBezTo>
                  <a:lnTo>
                    <a:pt x="4276808" y="1045493"/>
                  </a:lnTo>
                  <a:lnTo>
                    <a:pt x="4310522" y="1010026"/>
                  </a:lnTo>
                  <a:cubicBezTo>
                    <a:pt x="4348148" y="974969"/>
                    <a:pt x="4393558" y="948880"/>
                    <a:pt x="4461053" y="948880"/>
                  </a:cubicBezTo>
                  <a:cubicBezTo>
                    <a:pt x="4538191" y="948880"/>
                    <a:pt x="4586492" y="982944"/>
                    <a:pt x="4627302" y="1025525"/>
                  </a:cubicBezTo>
                  <a:lnTo>
                    <a:pt x="4654450" y="1056402"/>
                  </a:lnTo>
                  <a:lnTo>
                    <a:pt x="4642858" y="1041903"/>
                  </a:lnTo>
                  <a:cubicBezTo>
                    <a:pt x="4597892" y="984233"/>
                    <a:pt x="4548670" y="932971"/>
                    <a:pt x="4461053" y="932971"/>
                  </a:cubicBezTo>
                  <a:close/>
                  <a:moveTo>
                    <a:pt x="406607" y="932971"/>
                  </a:moveTo>
                  <a:cubicBezTo>
                    <a:pt x="331508" y="932971"/>
                    <a:pt x="284515" y="970633"/>
                    <a:pt x="244248" y="1017711"/>
                  </a:cubicBezTo>
                  <a:lnTo>
                    <a:pt x="219613" y="1049190"/>
                  </a:lnTo>
                  <a:lnTo>
                    <a:pt x="240384" y="1025550"/>
                  </a:lnTo>
                  <a:cubicBezTo>
                    <a:pt x="281179" y="982956"/>
                    <a:pt x="329469" y="948880"/>
                    <a:pt x="406607" y="948880"/>
                  </a:cubicBezTo>
                  <a:cubicBezTo>
                    <a:pt x="483744" y="948880"/>
                    <a:pt x="532046" y="982944"/>
                    <a:pt x="572855" y="1025525"/>
                  </a:cubicBezTo>
                  <a:lnTo>
                    <a:pt x="600001" y="1056398"/>
                  </a:lnTo>
                  <a:lnTo>
                    <a:pt x="588411" y="1041903"/>
                  </a:lnTo>
                  <a:cubicBezTo>
                    <a:pt x="543446" y="984233"/>
                    <a:pt x="494223" y="932971"/>
                    <a:pt x="406607" y="932971"/>
                  </a:cubicBezTo>
                  <a:close/>
                  <a:moveTo>
                    <a:pt x="10142001" y="932492"/>
                  </a:moveTo>
                  <a:cubicBezTo>
                    <a:pt x="10057548" y="932492"/>
                    <a:pt x="10008582" y="980229"/>
                    <a:pt x="9964746" y="1035425"/>
                  </a:cubicBezTo>
                  <a:lnTo>
                    <a:pt x="9922380" y="1090467"/>
                  </a:lnTo>
                  <a:lnTo>
                    <a:pt x="9918528" y="1094731"/>
                  </a:lnTo>
                  <a:lnTo>
                    <a:pt x="9891813" y="1122773"/>
                  </a:lnTo>
                  <a:lnTo>
                    <a:pt x="9897979" y="1117478"/>
                  </a:lnTo>
                  <a:lnTo>
                    <a:pt x="9918528" y="1094731"/>
                  </a:lnTo>
                  <a:lnTo>
                    <a:pt x="9921496" y="1091616"/>
                  </a:lnTo>
                  <a:lnTo>
                    <a:pt x="9922380" y="1090467"/>
                  </a:lnTo>
                  <a:lnTo>
                    <a:pt x="9946369" y="1063913"/>
                  </a:lnTo>
                  <a:cubicBezTo>
                    <a:pt x="9994325" y="1009637"/>
                    <a:pt x="10045622" y="958555"/>
                    <a:pt x="10142082" y="958555"/>
                  </a:cubicBezTo>
                  <a:cubicBezTo>
                    <a:pt x="10244973" y="958555"/>
                    <a:pt x="10296458" y="1016656"/>
                    <a:pt x="10347303" y="1074756"/>
                  </a:cubicBezTo>
                  <a:lnTo>
                    <a:pt x="10362210" y="1091146"/>
                  </a:lnTo>
                  <a:lnTo>
                    <a:pt x="10304434" y="1017333"/>
                  </a:lnTo>
                  <a:cubicBezTo>
                    <a:pt x="10264113" y="970199"/>
                    <a:pt x="10217070" y="932492"/>
                    <a:pt x="10142001" y="932492"/>
                  </a:cubicBezTo>
                  <a:close/>
                  <a:moveTo>
                    <a:pt x="6087554" y="932492"/>
                  </a:moveTo>
                  <a:cubicBezTo>
                    <a:pt x="6003102" y="932492"/>
                    <a:pt x="5954135" y="980229"/>
                    <a:pt x="5910299" y="1035425"/>
                  </a:cubicBezTo>
                  <a:lnTo>
                    <a:pt x="5867937" y="1090462"/>
                  </a:lnTo>
                  <a:lnTo>
                    <a:pt x="5864067" y="1094746"/>
                  </a:lnTo>
                  <a:lnTo>
                    <a:pt x="5837370" y="1122770"/>
                  </a:lnTo>
                  <a:lnTo>
                    <a:pt x="5843531" y="1117478"/>
                  </a:lnTo>
                  <a:lnTo>
                    <a:pt x="5864067" y="1094746"/>
                  </a:lnTo>
                  <a:lnTo>
                    <a:pt x="5867049" y="1091616"/>
                  </a:lnTo>
                  <a:lnTo>
                    <a:pt x="5867937" y="1090462"/>
                  </a:lnTo>
                  <a:lnTo>
                    <a:pt x="5891922" y="1063913"/>
                  </a:lnTo>
                  <a:cubicBezTo>
                    <a:pt x="5939878" y="1009637"/>
                    <a:pt x="5991175" y="958555"/>
                    <a:pt x="6087634" y="958555"/>
                  </a:cubicBezTo>
                  <a:cubicBezTo>
                    <a:pt x="6190525" y="958555"/>
                    <a:pt x="6242010" y="1016656"/>
                    <a:pt x="6292855" y="1074756"/>
                  </a:cubicBezTo>
                  <a:lnTo>
                    <a:pt x="6307765" y="1091149"/>
                  </a:lnTo>
                  <a:lnTo>
                    <a:pt x="6249987" y="1017333"/>
                  </a:lnTo>
                  <a:cubicBezTo>
                    <a:pt x="6209665" y="970199"/>
                    <a:pt x="6162623" y="932492"/>
                    <a:pt x="6087554" y="932492"/>
                  </a:cubicBezTo>
                  <a:close/>
                  <a:moveTo>
                    <a:pt x="2033107" y="932492"/>
                  </a:moveTo>
                  <a:cubicBezTo>
                    <a:pt x="1948654" y="932492"/>
                    <a:pt x="1899688" y="980229"/>
                    <a:pt x="1855851" y="1035425"/>
                  </a:cubicBezTo>
                  <a:lnTo>
                    <a:pt x="1813485" y="1090467"/>
                  </a:lnTo>
                  <a:lnTo>
                    <a:pt x="1809632" y="1094733"/>
                  </a:lnTo>
                  <a:lnTo>
                    <a:pt x="1782920" y="1122772"/>
                  </a:lnTo>
                  <a:lnTo>
                    <a:pt x="1789084" y="1117478"/>
                  </a:lnTo>
                  <a:lnTo>
                    <a:pt x="1809632" y="1094733"/>
                  </a:lnTo>
                  <a:lnTo>
                    <a:pt x="1812601" y="1091616"/>
                  </a:lnTo>
                  <a:lnTo>
                    <a:pt x="1813485" y="1090467"/>
                  </a:lnTo>
                  <a:lnTo>
                    <a:pt x="1837475" y="1063913"/>
                  </a:lnTo>
                  <a:cubicBezTo>
                    <a:pt x="1885431" y="1009637"/>
                    <a:pt x="1936728" y="958555"/>
                    <a:pt x="2033188" y="958555"/>
                  </a:cubicBezTo>
                  <a:cubicBezTo>
                    <a:pt x="2136078" y="958555"/>
                    <a:pt x="2187563" y="1016656"/>
                    <a:pt x="2238409" y="1074756"/>
                  </a:cubicBezTo>
                  <a:lnTo>
                    <a:pt x="2253320" y="1091151"/>
                  </a:lnTo>
                  <a:lnTo>
                    <a:pt x="2195541" y="1017333"/>
                  </a:lnTo>
                  <a:cubicBezTo>
                    <a:pt x="2155219" y="970199"/>
                    <a:pt x="2108177" y="932492"/>
                    <a:pt x="2033107" y="932492"/>
                  </a:cubicBezTo>
                  <a:close/>
                  <a:moveTo>
                    <a:pt x="9329271" y="920100"/>
                  </a:moveTo>
                  <a:cubicBezTo>
                    <a:pt x="9216847" y="920100"/>
                    <a:pt x="9167332" y="1008887"/>
                    <a:pt x="9108901" y="1086575"/>
                  </a:cubicBezTo>
                  <a:lnTo>
                    <a:pt x="9064042" y="1135794"/>
                  </a:lnTo>
                  <a:lnTo>
                    <a:pt x="9084483" y="1118468"/>
                  </a:lnTo>
                  <a:cubicBezTo>
                    <a:pt x="9151767" y="1051201"/>
                    <a:pt x="9200478" y="961512"/>
                    <a:pt x="9328791" y="961512"/>
                  </a:cubicBezTo>
                  <a:cubicBezTo>
                    <a:pt x="9457154" y="961512"/>
                    <a:pt x="9505478" y="1051139"/>
                    <a:pt x="9572621" y="1118360"/>
                  </a:cubicBezTo>
                  <a:lnTo>
                    <a:pt x="9596121" y="1138288"/>
                  </a:lnTo>
                  <a:lnTo>
                    <a:pt x="9549123" y="1086528"/>
                  </a:lnTo>
                  <a:cubicBezTo>
                    <a:pt x="9490956" y="1008861"/>
                    <a:pt x="9441695" y="920100"/>
                    <a:pt x="9329271" y="920100"/>
                  </a:cubicBezTo>
                  <a:close/>
                  <a:moveTo>
                    <a:pt x="5274824" y="920100"/>
                  </a:moveTo>
                  <a:cubicBezTo>
                    <a:pt x="5162400" y="920100"/>
                    <a:pt x="5112885" y="1008887"/>
                    <a:pt x="5054454" y="1086575"/>
                  </a:cubicBezTo>
                  <a:lnTo>
                    <a:pt x="5009596" y="1135793"/>
                  </a:lnTo>
                  <a:lnTo>
                    <a:pt x="5030035" y="1118468"/>
                  </a:lnTo>
                  <a:cubicBezTo>
                    <a:pt x="5097320" y="1051201"/>
                    <a:pt x="5146031" y="961512"/>
                    <a:pt x="5274343" y="961512"/>
                  </a:cubicBezTo>
                  <a:cubicBezTo>
                    <a:pt x="5402707" y="961512"/>
                    <a:pt x="5451031" y="1051139"/>
                    <a:pt x="5518174" y="1118360"/>
                  </a:cubicBezTo>
                  <a:lnTo>
                    <a:pt x="5541673" y="1138287"/>
                  </a:lnTo>
                  <a:lnTo>
                    <a:pt x="5494676" y="1086528"/>
                  </a:lnTo>
                  <a:cubicBezTo>
                    <a:pt x="5436509" y="1008861"/>
                    <a:pt x="5387248" y="920100"/>
                    <a:pt x="5274824" y="920100"/>
                  </a:cubicBezTo>
                  <a:close/>
                  <a:moveTo>
                    <a:pt x="1220376" y="920100"/>
                  </a:moveTo>
                  <a:cubicBezTo>
                    <a:pt x="1107952" y="920100"/>
                    <a:pt x="1058438" y="1008887"/>
                    <a:pt x="1000007" y="1086575"/>
                  </a:cubicBezTo>
                  <a:lnTo>
                    <a:pt x="955150" y="1135791"/>
                  </a:lnTo>
                  <a:lnTo>
                    <a:pt x="975588" y="1118468"/>
                  </a:lnTo>
                  <a:cubicBezTo>
                    <a:pt x="1042872" y="1051201"/>
                    <a:pt x="1091583" y="961512"/>
                    <a:pt x="1219896" y="961512"/>
                  </a:cubicBezTo>
                  <a:cubicBezTo>
                    <a:pt x="1348259" y="961512"/>
                    <a:pt x="1396583" y="1051139"/>
                    <a:pt x="1463726" y="1118360"/>
                  </a:cubicBezTo>
                  <a:lnTo>
                    <a:pt x="1487228" y="1138290"/>
                  </a:lnTo>
                  <a:lnTo>
                    <a:pt x="1440228" y="1086528"/>
                  </a:lnTo>
                  <a:cubicBezTo>
                    <a:pt x="1382062" y="1008861"/>
                    <a:pt x="1332800" y="920100"/>
                    <a:pt x="1220376" y="920100"/>
                  </a:cubicBezTo>
                  <a:close/>
                  <a:moveTo>
                    <a:pt x="11768823" y="919860"/>
                  </a:moveTo>
                  <a:cubicBezTo>
                    <a:pt x="11656218" y="919860"/>
                    <a:pt x="11606701" y="1008647"/>
                    <a:pt x="11548288" y="1086335"/>
                  </a:cubicBezTo>
                  <a:lnTo>
                    <a:pt x="11500851" y="1138397"/>
                  </a:lnTo>
                  <a:lnTo>
                    <a:pt x="11524810" y="1118090"/>
                  </a:lnTo>
                  <a:cubicBezTo>
                    <a:pt x="11592020" y="1050839"/>
                    <a:pt x="11640419" y="961162"/>
                    <a:pt x="11768982" y="961113"/>
                  </a:cubicBezTo>
                  <a:cubicBezTo>
                    <a:pt x="11897545" y="961063"/>
                    <a:pt x="11945756" y="1050734"/>
                    <a:pt x="12012826" y="1117994"/>
                  </a:cubicBezTo>
                  <a:lnTo>
                    <a:pt x="12035747" y="1137458"/>
                  </a:lnTo>
                  <a:lnTo>
                    <a:pt x="11989167" y="1086288"/>
                  </a:lnTo>
                  <a:cubicBezTo>
                    <a:pt x="11930842" y="1008621"/>
                    <a:pt x="11881427" y="919860"/>
                    <a:pt x="11768823" y="919860"/>
                  </a:cubicBezTo>
                  <a:close/>
                  <a:moveTo>
                    <a:pt x="7714375" y="919860"/>
                  </a:moveTo>
                  <a:cubicBezTo>
                    <a:pt x="7601771" y="919860"/>
                    <a:pt x="7552253" y="1008647"/>
                    <a:pt x="7493840" y="1086335"/>
                  </a:cubicBezTo>
                  <a:lnTo>
                    <a:pt x="7446401" y="1138400"/>
                  </a:lnTo>
                  <a:lnTo>
                    <a:pt x="7470363" y="1118090"/>
                  </a:lnTo>
                  <a:cubicBezTo>
                    <a:pt x="7537573" y="1050839"/>
                    <a:pt x="7585972" y="961162"/>
                    <a:pt x="7714534" y="961113"/>
                  </a:cubicBezTo>
                  <a:cubicBezTo>
                    <a:pt x="7849526" y="961060"/>
                    <a:pt x="7895929" y="1059925"/>
                    <a:pt x="7968593" y="1127900"/>
                  </a:cubicBezTo>
                  <a:lnTo>
                    <a:pt x="7969206" y="1128384"/>
                  </a:lnTo>
                  <a:lnTo>
                    <a:pt x="7938377" y="1091127"/>
                  </a:lnTo>
                  <a:cubicBezTo>
                    <a:pt x="7878427" y="1012358"/>
                    <a:pt x="7829325" y="919860"/>
                    <a:pt x="7714375" y="919860"/>
                  </a:cubicBezTo>
                  <a:close/>
                  <a:moveTo>
                    <a:pt x="3659928" y="919860"/>
                  </a:moveTo>
                  <a:cubicBezTo>
                    <a:pt x="3547324" y="919860"/>
                    <a:pt x="3497807" y="1008647"/>
                    <a:pt x="3439394" y="1086335"/>
                  </a:cubicBezTo>
                  <a:lnTo>
                    <a:pt x="3391958" y="1138396"/>
                  </a:lnTo>
                  <a:lnTo>
                    <a:pt x="3415916" y="1118090"/>
                  </a:lnTo>
                  <a:cubicBezTo>
                    <a:pt x="3483126" y="1050839"/>
                    <a:pt x="3531525" y="961162"/>
                    <a:pt x="3660088" y="961113"/>
                  </a:cubicBezTo>
                  <a:cubicBezTo>
                    <a:pt x="3795079" y="961060"/>
                    <a:pt x="3841482" y="1059925"/>
                    <a:pt x="3914146" y="1127900"/>
                  </a:cubicBezTo>
                  <a:lnTo>
                    <a:pt x="3914758" y="1128383"/>
                  </a:lnTo>
                  <a:lnTo>
                    <a:pt x="3883930" y="1091127"/>
                  </a:lnTo>
                  <a:cubicBezTo>
                    <a:pt x="3823980" y="1012358"/>
                    <a:pt x="3774878" y="919860"/>
                    <a:pt x="3659928" y="919860"/>
                  </a:cubicBezTo>
                  <a:close/>
                  <a:moveTo>
                    <a:pt x="10956130" y="916003"/>
                  </a:moveTo>
                  <a:cubicBezTo>
                    <a:pt x="10806232" y="916003"/>
                    <a:pt x="10767678" y="1075555"/>
                    <a:pt x="10670888" y="1155331"/>
                  </a:cubicBezTo>
                  <a:lnTo>
                    <a:pt x="10644133" y="1171241"/>
                  </a:lnTo>
                  <a:lnTo>
                    <a:pt x="10668292" y="1162431"/>
                  </a:lnTo>
                  <a:cubicBezTo>
                    <a:pt x="10763092" y="1114557"/>
                    <a:pt x="10801736" y="1018802"/>
                    <a:pt x="10956132" y="1018742"/>
                  </a:cubicBezTo>
                  <a:cubicBezTo>
                    <a:pt x="11110108" y="1018742"/>
                    <a:pt x="11148062" y="1114438"/>
                    <a:pt x="11242341" y="1162286"/>
                  </a:cubicBezTo>
                  <a:lnTo>
                    <a:pt x="11266757" y="1171227"/>
                  </a:lnTo>
                  <a:lnTo>
                    <a:pt x="11239922" y="1155197"/>
                  </a:lnTo>
                  <a:cubicBezTo>
                    <a:pt x="11143729" y="1075465"/>
                    <a:pt x="11106030" y="916003"/>
                    <a:pt x="10956130" y="916003"/>
                  </a:cubicBezTo>
                  <a:close/>
                  <a:moveTo>
                    <a:pt x="6901683" y="916003"/>
                  </a:moveTo>
                  <a:cubicBezTo>
                    <a:pt x="6751785" y="916003"/>
                    <a:pt x="6713230" y="1075555"/>
                    <a:pt x="6616441" y="1155331"/>
                  </a:cubicBezTo>
                  <a:lnTo>
                    <a:pt x="6589686" y="1171241"/>
                  </a:lnTo>
                  <a:lnTo>
                    <a:pt x="6613845" y="1162431"/>
                  </a:lnTo>
                  <a:cubicBezTo>
                    <a:pt x="6708645" y="1114557"/>
                    <a:pt x="6747289" y="1018802"/>
                    <a:pt x="6901684" y="1018742"/>
                  </a:cubicBezTo>
                  <a:cubicBezTo>
                    <a:pt x="7055660" y="1018742"/>
                    <a:pt x="7093615" y="1114438"/>
                    <a:pt x="7187893" y="1162286"/>
                  </a:cubicBezTo>
                  <a:lnTo>
                    <a:pt x="7212310" y="1171227"/>
                  </a:lnTo>
                  <a:lnTo>
                    <a:pt x="7185475" y="1155197"/>
                  </a:lnTo>
                  <a:cubicBezTo>
                    <a:pt x="7089281" y="1075465"/>
                    <a:pt x="7051582" y="916003"/>
                    <a:pt x="6901683" y="916003"/>
                  </a:cubicBezTo>
                  <a:close/>
                  <a:moveTo>
                    <a:pt x="2847236" y="916003"/>
                  </a:moveTo>
                  <a:cubicBezTo>
                    <a:pt x="2697337" y="916003"/>
                    <a:pt x="2658783" y="1075555"/>
                    <a:pt x="2561993" y="1155331"/>
                  </a:cubicBezTo>
                  <a:lnTo>
                    <a:pt x="2535239" y="1171241"/>
                  </a:lnTo>
                  <a:lnTo>
                    <a:pt x="2559397" y="1162431"/>
                  </a:lnTo>
                  <a:cubicBezTo>
                    <a:pt x="2654197" y="1114557"/>
                    <a:pt x="2692841" y="1018802"/>
                    <a:pt x="2847236" y="1018742"/>
                  </a:cubicBezTo>
                  <a:cubicBezTo>
                    <a:pt x="3001212" y="1018742"/>
                    <a:pt x="3039167" y="1114438"/>
                    <a:pt x="3133445" y="1162286"/>
                  </a:cubicBezTo>
                  <a:lnTo>
                    <a:pt x="3157863" y="1171227"/>
                  </a:lnTo>
                  <a:lnTo>
                    <a:pt x="3131027" y="1155197"/>
                  </a:lnTo>
                  <a:cubicBezTo>
                    <a:pt x="3034833" y="1075465"/>
                    <a:pt x="2997134" y="916003"/>
                    <a:pt x="2847236" y="916003"/>
                  </a:cubicBezTo>
                  <a:close/>
                  <a:moveTo>
                    <a:pt x="10142001" y="896916"/>
                  </a:moveTo>
                  <a:cubicBezTo>
                    <a:pt x="10054385" y="896916"/>
                    <a:pt x="10005010" y="955064"/>
                    <a:pt x="9959939" y="1020481"/>
                  </a:cubicBezTo>
                  <a:lnTo>
                    <a:pt x="9916856" y="1081519"/>
                  </a:lnTo>
                  <a:lnTo>
                    <a:pt x="9936230" y="1057007"/>
                  </a:lnTo>
                  <a:cubicBezTo>
                    <a:pt x="9987286" y="989953"/>
                    <a:pt x="10039151" y="922898"/>
                    <a:pt x="10142001" y="922898"/>
                  </a:cubicBezTo>
                  <a:cubicBezTo>
                    <a:pt x="10244852" y="922898"/>
                    <a:pt x="10296497" y="989953"/>
                    <a:pt x="10347443" y="1056997"/>
                  </a:cubicBezTo>
                  <a:lnTo>
                    <a:pt x="10355315" y="1066969"/>
                  </a:lnTo>
                  <a:lnTo>
                    <a:pt x="10304322" y="993039"/>
                  </a:lnTo>
                  <a:cubicBezTo>
                    <a:pt x="10264072" y="939637"/>
                    <a:pt x="10217101" y="896916"/>
                    <a:pt x="10142001" y="896916"/>
                  </a:cubicBezTo>
                  <a:close/>
                  <a:moveTo>
                    <a:pt x="6087554" y="896916"/>
                  </a:moveTo>
                  <a:cubicBezTo>
                    <a:pt x="5999939" y="896916"/>
                    <a:pt x="5950563" y="955064"/>
                    <a:pt x="5905492" y="1020481"/>
                  </a:cubicBezTo>
                  <a:lnTo>
                    <a:pt x="5862411" y="1081516"/>
                  </a:lnTo>
                  <a:lnTo>
                    <a:pt x="5881783" y="1057007"/>
                  </a:lnTo>
                  <a:cubicBezTo>
                    <a:pt x="5932839" y="989953"/>
                    <a:pt x="5984704" y="922898"/>
                    <a:pt x="6087554" y="922898"/>
                  </a:cubicBezTo>
                  <a:cubicBezTo>
                    <a:pt x="6190405" y="922898"/>
                    <a:pt x="6242050" y="989953"/>
                    <a:pt x="6292995" y="1056997"/>
                  </a:cubicBezTo>
                  <a:lnTo>
                    <a:pt x="6300865" y="1066966"/>
                  </a:lnTo>
                  <a:lnTo>
                    <a:pt x="6249874" y="993039"/>
                  </a:lnTo>
                  <a:cubicBezTo>
                    <a:pt x="6209624" y="939637"/>
                    <a:pt x="6162653" y="896916"/>
                    <a:pt x="6087554" y="896916"/>
                  </a:cubicBezTo>
                  <a:close/>
                  <a:moveTo>
                    <a:pt x="2033107" y="896916"/>
                  </a:moveTo>
                  <a:cubicBezTo>
                    <a:pt x="1945492" y="896916"/>
                    <a:pt x="1896116" y="955064"/>
                    <a:pt x="1851045" y="1020481"/>
                  </a:cubicBezTo>
                  <a:lnTo>
                    <a:pt x="1807962" y="1081518"/>
                  </a:lnTo>
                  <a:lnTo>
                    <a:pt x="1827336" y="1057007"/>
                  </a:lnTo>
                  <a:cubicBezTo>
                    <a:pt x="1878392" y="989953"/>
                    <a:pt x="1930257" y="922898"/>
                    <a:pt x="2033107" y="922898"/>
                  </a:cubicBezTo>
                  <a:cubicBezTo>
                    <a:pt x="2135958" y="922898"/>
                    <a:pt x="2187604" y="989953"/>
                    <a:pt x="2238549" y="1056997"/>
                  </a:cubicBezTo>
                  <a:lnTo>
                    <a:pt x="2246415" y="1066961"/>
                  </a:lnTo>
                  <a:lnTo>
                    <a:pt x="2195428" y="993039"/>
                  </a:lnTo>
                  <a:cubicBezTo>
                    <a:pt x="2155177" y="939637"/>
                    <a:pt x="2108206" y="896916"/>
                    <a:pt x="2033107" y="896916"/>
                  </a:cubicBezTo>
                  <a:close/>
                  <a:moveTo>
                    <a:pt x="9329271" y="869095"/>
                  </a:moveTo>
                  <a:cubicBezTo>
                    <a:pt x="9242179" y="869095"/>
                    <a:pt x="9192900" y="932568"/>
                    <a:pt x="9147757" y="1003976"/>
                  </a:cubicBezTo>
                  <a:lnTo>
                    <a:pt x="9083139" y="1103618"/>
                  </a:lnTo>
                  <a:lnTo>
                    <a:pt x="9084357" y="1102355"/>
                  </a:lnTo>
                  <a:cubicBezTo>
                    <a:pt x="9151543" y="1020168"/>
                    <a:pt x="9200178" y="910586"/>
                    <a:pt x="9328791" y="910586"/>
                  </a:cubicBezTo>
                  <a:cubicBezTo>
                    <a:pt x="9457404" y="910586"/>
                    <a:pt x="9505822" y="1020137"/>
                    <a:pt x="9572921" y="1102300"/>
                  </a:cubicBezTo>
                  <a:lnTo>
                    <a:pt x="9577464" y="1107013"/>
                  </a:lnTo>
                  <a:lnTo>
                    <a:pt x="9510730" y="1003943"/>
                  </a:lnTo>
                  <a:cubicBezTo>
                    <a:pt x="9465642" y="932553"/>
                    <a:pt x="9416362" y="869095"/>
                    <a:pt x="9329271" y="869095"/>
                  </a:cubicBezTo>
                  <a:close/>
                  <a:moveTo>
                    <a:pt x="5274824" y="869095"/>
                  </a:moveTo>
                  <a:cubicBezTo>
                    <a:pt x="5187732" y="869095"/>
                    <a:pt x="5138453" y="932568"/>
                    <a:pt x="5093310" y="1003976"/>
                  </a:cubicBezTo>
                  <a:lnTo>
                    <a:pt x="5028693" y="1103617"/>
                  </a:lnTo>
                  <a:lnTo>
                    <a:pt x="5029910" y="1102355"/>
                  </a:lnTo>
                  <a:cubicBezTo>
                    <a:pt x="5097096" y="1020168"/>
                    <a:pt x="5145731" y="910586"/>
                    <a:pt x="5274343" y="910586"/>
                  </a:cubicBezTo>
                  <a:cubicBezTo>
                    <a:pt x="5402957" y="910586"/>
                    <a:pt x="5451374" y="1020137"/>
                    <a:pt x="5518474" y="1102300"/>
                  </a:cubicBezTo>
                  <a:lnTo>
                    <a:pt x="5523017" y="1107013"/>
                  </a:lnTo>
                  <a:lnTo>
                    <a:pt x="5456283" y="1003943"/>
                  </a:lnTo>
                  <a:cubicBezTo>
                    <a:pt x="5411195" y="932553"/>
                    <a:pt x="5361915" y="869095"/>
                    <a:pt x="5274824" y="869095"/>
                  </a:cubicBezTo>
                  <a:close/>
                  <a:moveTo>
                    <a:pt x="1220376" y="869095"/>
                  </a:moveTo>
                  <a:cubicBezTo>
                    <a:pt x="1133285" y="869095"/>
                    <a:pt x="1084006" y="932568"/>
                    <a:pt x="1038863" y="1003976"/>
                  </a:cubicBezTo>
                  <a:lnTo>
                    <a:pt x="974246" y="1103616"/>
                  </a:lnTo>
                  <a:lnTo>
                    <a:pt x="975461" y="1102355"/>
                  </a:lnTo>
                  <a:cubicBezTo>
                    <a:pt x="1042647" y="1020168"/>
                    <a:pt x="1091283" y="910586"/>
                    <a:pt x="1219896" y="910586"/>
                  </a:cubicBezTo>
                  <a:cubicBezTo>
                    <a:pt x="1348510" y="910586"/>
                    <a:pt x="1396927" y="1020137"/>
                    <a:pt x="1464027" y="1102300"/>
                  </a:cubicBezTo>
                  <a:lnTo>
                    <a:pt x="1468570" y="1107013"/>
                  </a:lnTo>
                  <a:lnTo>
                    <a:pt x="1401836" y="1003943"/>
                  </a:lnTo>
                  <a:cubicBezTo>
                    <a:pt x="1356747" y="932553"/>
                    <a:pt x="1307468" y="869095"/>
                    <a:pt x="1220376" y="869095"/>
                  </a:cubicBezTo>
                  <a:close/>
                  <a:moveTo>
                    <a:pt x="11768742" y="868856"/>
                  </a:moveTo>
                  <a:cubicBezTo>
                    <a:pt x="11681267" y="868856"/>
                    <a:pt x="11631954" y="932329"/>
                    <a:pt x="11586884" y="1003736"/>
                  </a:cubicBezTo>
                  <a:lnTo>
                    <a:pt x="11521194" y="1105256"/>
                  </a:lnTo>
                  <a:lnTo>
                    <a:pt x="11524556" y="1101770"/>
                  </a:lnTo>
                  <a:cubicBezTo>
                    <a:pt x="11591756" y="1019560"/>
                    <a:pt x="11640429" y="909946"/>
                    <a:pt x="11769143" y="909946"/>
                  </a:cubicBezTo>
                  <a:cubicBezTo>
                    <a:pt x="11897855" y="909946"/>
                    <a:pt x="11946279" y="1019653"/>
                    <a:pt x="12013291" y="1101934"/>
                  </a:cubicBezTo>
                  <a:lnTo>
                    <a:pt x="12015656" y="1104394"/>
                  </a:lnTo>
                  <a:lnTo>
                    <a:pt x="11950536" y="1003704"/>
                  </a:lnTo>
                  <a:cubicBezTo>
                    <a:pt x="11905500" y="932314"/>
                    <a:pt x="11856219" y="868856"/>
                    <a:pt x="11768742" y="868856"/>
                  </a:cubicBezTo>
                  <a:close/>
                  <a:moveTo>
                    <a:pt x="7714294" y="868856"/>
                  </a:moveTo>
                  <a:cubicBezTo>
                    <a:pt x="7626819" y="868856"/>
                    <a:pt x="7577507" y="932329"/>
                    <a:pt x="7532436" y="1003736"/>
                  </a:cubicBezTo>
                  <a:lnTo>
                    <a:pt x="7466748" y="1105255"/>
                  </a:lnTo>
                  <a:lnTo>
                    <a:pt x="7470108" y="1101770"/>
                  </a:lnTo>
                  <a:cubicBezTo>
                    <a:pt x="7537308" y="1019560"/>
                    <a:pt x="7585981" y="909946"/>
                    <a:pt x="7714695" y="909946"/>
                  </a:cubicBezTo>
                  <a:cubicBezTo>
                    <a:pt x="7804794" y="909946"/>
                    <a:pt x="7855551" y="963703"/>
                    <a:pt x="7900882" y="1024179"/>
                  </a:cubicBezTo>
                  <a:lnTo>
                    <a:pt x="7949407" y="1088157"/>
                  </a:lnTo>
                  <a:lnTo>
                    <a:pt x="7887587" y="990425"/>
                  </a:lnTo>
                  <a:cubicBezTo>
                    <a:pt x="7844743" y="924629"/>
                    <a:pt x="7796303" y="868856"/>
                    <a:pt x="7714294" y="868856"/>
                  </a:cubicBezTo>
                  <a:close/>
                  <a:moveTo>
                    <a:pt x="3659848" y="868856"/>
                  </a:moveTo>
                  <a:cubicBezTo>
                    <a:pt x="3572372" y="868856"/>
                    <a:pt x="3523060" y="932329"/>
                    <a:pt x="3477989" y="1003736"/>
                  </a:cubicBezTo>
                  <a:lnTo>
                    <a:pt x="3412301" y="1105255"/>
                  </a:lnTo>
                  <a:lnTo>
                    <a:pt x="3415661" y="1101770"/>
                  </a:lnTo>
                  <a:cubicBezTo>
                    <a:pt x="3482861" y="1019560"/>
                    <a:pt x="3531535" y="909946"/>
                    <a:pt x="3660248" y="909946"/>
                  </a:cubicBezTo>
                  <a:cubicBezTo>
                    <a:pt x="3750347" y="909946"/>
                    <a:pt x="3801104" y="963703"/>
                    <a:pt x="3846435" y="1024179"/>
                  </a:cubicBezTo>
                  <a:lnTo>
                    <a:pt x="3894962" y="1088160"/>
                  </a:lnTo>
                  <a:lnTo>
                    <a:pt x="3833140" y="990425"/>
                  </a:lnTo>
                  <a:cubicBezTo>
                    <a:pt x="3790297" y="924629"/>
                    <a:pt x="3741857" y="868856"/>
                    <a:pt x="3659848" y="868856"/>
                  </a:cubicBezTo>
                  <a:close/>
                  <a:moveTo>
                    <a:pt x="10142001" y="860940"/>
                  </a:moveTo>
                  <a:cubicBezTo>
                    <a:pt x="10054525" y="860940"/>
                    <a:pt x="10005167" y="925974"/>
                    <a:pt x="9960072" y="999137"/>
                  </a:cubicBezTo>
                  <a:lnTo>
                    <a:pt x="9933335" y="1043372"/>
                  </a:lnTo>
                  <a:lnTo>
                    <a:pt x="9936230" y="1039219"/>
                  </a:lnTo>
                  <a:cubicBezTo>
                    <a:pt x="9987246" y="963271"/>
                    <a:pt x="10039071" y="887322"/>
                    <a:pt x="10142001" y="887322"/>
                  </a:cubicBezTo>
                  <a:cubicBezTo>
                    <a:pt x="10244932" y="887322"/>
                    <a:pt x="10296538" y="963271"/>
                    <a:pt x="10347443" y="1039219"/>
                  </a:cubicBezTo>
                  <a:lnTo>
                    <a:pt x="10351441" y="1044960"/>
                  </a:lnTo>
                  <a:lnTo>
                    <a:pt x="10323776" y="999137"/>
                  </a:lnTo>
                  <a:cubicBezTo>
                    <a:pt x="10278744" y="925974"/>
                    <a:pt x="10229477" y="860940"/>
                    <a:pt x="10142001" y="860940"/>
                  </a:cubicBezTo>
                  <a:close/>
                  <a:moveTo>
                    <a:pt x="6087554" y="860940"/>
                  </a:moveTo>
                  <a:cubicBezTo>
                    <a:pt x="6000079" y="860940"/>
                    <a:pt x="5950721" y="925974"/>
                    <a:pt x="5905625" y="999137"/>
                  </a:cubicBezTo>
                  <a:lnTo>
                    <a:pt x="5878887" y="1043373"/>
                  </a:lnTo>
                  <a:lnTo>
                    <a:pt x="5881783" y="1039219"/>
                  </a:lnTo>
                  <a:cubicBezTo>
                    <a:pt x="5932799" y="963271"/>
                    <a:pt x="5984624" y="887322"/>
                    <a:pt x="6087554" y="887322"/>
                  </a:cubicBezTo>
                  <a:cubicBezTo>
                    <a:pt x="6190485" y="887322"/>
                    <a:pt x="6242090" y="963271"/>
                    <a:pt x="6292996" y="1039219"/>
                  </a:cubicBezTo>
                  <a:lnTo>
                    <a:pt x="6296992" y="1044959"/>
                  </a:lnTo>
                  <a:lnTo>
                    <a:pt x="6269329" y="999137"/>
                  </a:lnTo>
                  <a:cubicBezTo>
                    <a:pt x="6224297" y="925974"/>
                    <a:pt x="6175030" y="860940"/>
                    <a:pt x="6087554" y="860940"/>
                  </a:cubicBezTo>
                  <a:close/>
                  <a:moveTo>
                    <a:pt x="2033108" y="860940"/>
                  </a:moveTo>
                  <a:cubicBezTo>
                    <a:pt x="1945632" y="860940"/>
                    <a:pt x="1896273" y="925974"/>
                    <a:pt x="1851178" y="999137"/>
                  </a:cubicBezTo>
                  <a:lnTo>
                    <a:pt x="1824437" y="1043377"/>
                  </a:lnTo>
                  <a:lnTo>
                    <a:pt x="1827336" y="1039219"/>
                  </a:lnTo>
                  <a:cubicBezTo>
                    <a:pt x="1878352" y="963271"/>
                    <a:pt x="1930177" y="887322"/>
                    <a:pt x="2033107" y="887322"/>
                  </a:cubicBezTo>
                  <a:cubicBezTo>
                    <a:pt x="2136038" y="887322"/>
                    <a:pt x="2187644" y="963271"/>
                    <a:pt x="2238549" y="1039219"/>
                  </a:cubicBezTo>
                  <a:lnTo>
                    <a:pt x="2242546" y="1044960"/>
                  </a:lnTo>
                  <a:lnTo>
                    <a:pt x="2214882" y="999137"/>
                  </a:lnTo>
                  <a:cubicBezTo>
                    <a:pt x="2169849" y="925974"/>
                    <a:pt x="2120584" y="860940"/>
                    <a:pt x="2033108" y="860940"/>
                  </a:cubicBezTo>
                  <a:close/>
                  <a:moveTo>
                    <a:pt x="10142001" y="825044"/>
                  </a:moveTo>
                  <a:cubicBezTo>
                    <a:pt x="10054666" y="825044"/>
                    <a:pt x="10005417" y="896964"/>
                    <a:pt x="9960360" y="977874"/>
                  </a:cubicBezTo>
                  <a:lnTo>
                    <a:pt x="9941537" y="1012327"/>
                  </a:lnTo>
                  <a:lnTo>
                    <a:pt x="9975205" y="958851"/>
                  </a:lnTo>
                  <a:cubicBezTo>
                    <a:pt x="10016214" y="899126"/>
                    <a:pt x="10064773" y="851346"/>
                    <a:pt x="10142001" y="851346"/>
                  </a:cubicBezTo>
                  <a:cubicBezTo>
                    <a:pt x="10219229" y="851346"/>
                    <a:pt x="10267598" y="899126"/>
                    <a:pt x="10308440" y="958851"/>
                  </a:cubicBezTo>
                  <a:lnTo>
                    <a:pt x="10345527" y="1017985"/>
                  </a:lnTo>
                  <a:lnTo>
                    <a:pt x="10323618" y="977874"/>
                  </a:lnTo>
                  <a:cubicBezTo>
                    <a:pt x="10278571" y="896964"/>
                    <a:pt x="10229337" y="825044"/>
                    <a:pt x="10142001" y="825044"/>
                  </a:cubicBezTo>
                  <a:close/>
                  <a:moveTo>
                    <a:pt x="6087554" y="825044"/>
                  </a:moveTo>
                  <a:cubicBezTo>
                    <a:pt x="6000219" y="825044"/>
                    <a:pt x="5950970" y="896964"/>
                    <a:pt x="5905913" y="977874"/>
                  </a:cubicBezTo>
                  <a:lnTo>
                    <a:pt x="5887092" y="1012323"/>
                  </a:lnTo>
                  <a:lnTo>
                    <a:pt x="5920758" y="958851"/>
                  </a:lnTo>
                  <a:cubicBezTo>
                    <a:pt x="5961767" y="899126"/>
                    <a:pt x="6010327" y="851346"/>
                    <a:pt x="6087554" y="851346"/>
                  </a:cubicBezTo>
                  <a:cubicBezTo>
                    <a:pt x="6164782" y="851346"/>
                    <a:pt x="6213151" y="899126"/>
                    <a:pt x="6253992" y="958851"/>
                  </a:cubicBezTo>
                  <a:lnTo>
                    <a:pt x="6291078" y="1017983"/>
                  </a:lnTo>
                  <a:lnTo>
                    <a:pt x="6269170" y="977874"/>
                  </a:lnTo>
                  <a:cubicBezTo>
                    <a:pt x="6224124" y="896964"/>
                    <a:pt x="6174890" y="825044"/>
                    <a:pt x="6087554" y="825044"/>
                  </a:cubicBezTo>
                  <a:close/>
                  <a:moveTo>
                    <a:pt x="2033108" y="825044"/>
                  </a:moveTo>
                  <a:cubicBezTo>
                    <a:pt x="1945772" y="825044"/>
                    <a:pt x="1896523" y="896964"/>
                    <a:pt x="1851466" y="977874"/>
                  </a:cubicBezTo>
                  <a:lnTo>
                    <a:pt x="1832648" y="1012319"/>
                  </a:lnTo>
                  <a:lnTo>
                    <a:pt x="1866311" y="958851"/>
                  </a:lnTo>
                  <a:cubicBezTo>
                    <a:pt x="1907320" y="899126"/>
                    <a:pt x="1955880" y="851346"/>
                    <a:pt x="2033108" y="851346"/>
                  </a:cubicBezTo>
                  <a:cubicBezTo>
                    <a:pt x="2110335" y="851346"/>
                    <a:pt x="2158704" y="899126"/>
                    <a:pt x="2199545" y="958851"/>
                  </a:cubicBezTo>
                  <a:lnTo>
                    <a:pt x="2236637" y="1017991"/>
                  </a:lnTo>
                  <a:lnTo>
                    <a:pt x="2214724" y="977874"/>
                  </a:lnTo>
                  <a:cubicBezTo>
                    <a:pt x="2169677" y="896964"/>
                    <a:pt x="2120444" y="825044"/>
                    <a:pt x="2033108" y="825044"/>
                  </a:cubicBezTo>
                  <a:close/>
                  <a:moveTo>
                    <a:pt x="9329271" y="818169"/>
                  </a:moveTo>
                  <a:cubicBezTo>
                    <a:pt x="9220538" y="818169"/>
                    <a:pt x="9170957" y="932600"/>
                    <a:pt x="9114524" y="1036304"/>
                  </a:cubicBezTo>
                  <a:lnTo>
                    <a:pt x="9094280" y="1070762"/>
                  </a:lnTo>
                  <a:lnTo>
                    <a:pt x="9123280" y="1025339"/>
                  </a:lnTo>
                  <a:cubicBezTo>
                    <a:pt x="9174236" y="942445"/>
                    <a:pt x="9225941" y="859541"/>
                    <a:pt x="9328871" y="859501"/>
                  </a:cubicBezTo>
                  <a:cubicBezTo>
                    <a:pt x="9457534" y="859452"/>
                    <a:pt x="9506220" y="988970"/>
                    <a:pt x="9573338" y="1086116"/>
                  </a:cubicBezTo>
                  <a:lnTo>
                    <a:pt x="9573401" y="1086193"/>
                  </a:lnTo>
                  <a:lnTo>
                    <a:pt x="9544107" y="1036259"/>
                  </a:lnTo>
                  <a:cubicBezTo>
                    <a:pt x="9487727" y="932577"/>
                    <a:pt x="9438003" y="818169"/>
                    <a:pt x="9329271" y="818169"/>
                  </a:cubicBezTo>
                  <a:close/>
                  <a:moveTo>
                    <a:pt x="5274824" y="818169"/>
                  </a:moveTo>
                  <a:cubicBezTo>
                    <a:pt x="5166091" y="818169"/>
                    <a:pt x="5116510" y="932600"/>
                    <a:pt x="5060077" y="1036304"/>
                  </a:cubicBezTo>
                  <a:lnTo>
                    <a:pt x="5039837" y="1070755"/>
                  </a:lnTo>
                  <a:lnTo>
                    <a:pt x="5068833" y="1025339"/>
                  </a:lnTo>
                  <a:cubicBezTo>
                    <a:pt x="5119788" y="942445"/>
                    <a:pt x="5171493" y="859541"/>
                    <a:pt x="5274423" y="859501"/>
                  </a:cubicBezTo>
                  <a:cubicBezTo>
                    <a:pt x="5403087" y="859452"/>
                    <a:pt x="5451773" y="988970"/>
                    <a:pt x="5518892" y="1086116"/>
                  </a:cubicBezTo>
                  <a:lnTo>
                    <a:pt x="5518955" y="1086194"/>
                  </a:lnTo>
                  <a:lnTo>
                    <a:pt x="5489661" y="1036259"/>
                  </a:lnTo>
                  <a:cubicBezTo>
                    <a:pt x="5433281" y="932577"/>
                    <a:pt x="5383557" y="818169"/>
                    <a:pt x="5274824" y="818169"/>
                  </a:cubicBezTo>
                  <a:close/>
                  <a:moveTo>
                    <a:pt x="1220376" y="818169"/>
                  </a:moveTo>
                  <a:cubicBezTo>
                    <a:pt x="1111644" y="818169"/>
                    <a:pt x="1062064" y="932600"/>
                    <a:pt x="1005630" y="1036304"/>
                  </a:cubicBezTo>
                  <a:lnTo>
                    <a:pt x="985392" y="1070752"/>
                  </a:lnTo>
                  <a:lnTo>
                    <a:pt x="1014386" y="1025339"/>
                  </a:lnTo>
                  <a:cubicBezTo>
                    <a:pt x="1065341" y="942445"/>
                    <a:pt x="1117046" y="859541"/>
                    <a:pt x="1219976" y="859501"/>
                  </a:cubicBezTo>
                  <a:cubicBezTo>
                    <a:pt x="1348639" y="859452"/>
                    <a:pt x="1397325" y="988970"/>
                    <a:pt x="1464444" y="1086116"/>
                  </a:cubicBezTo>
                  <a:lnTo>
                    <a:pt x="1464508" y="1086194"/>
                  </a:lnTo>
                  <a:lnTo>
                    <a:pt x="1435213" y="1036259"/>
                  </a:lnTo>
                  <a:cubicBezTo>
                    <a:pt x="1378833" y="932577"/>
                    <a:pt x="1329109" y="818169"/>
                    <a:pt x="1220376" y="818169"/>
                  </a:cubicBezTo>
                  <a:close/>
                  <a:moveTo>
                    <a:pt x="11768742" y="818009"/>
                  </a:moveTo>
                  <a:cubicBezTo>
                    <a:pt x="11659747" y="818009"/>
                    <a:pt x="11610048" y="932416"/>
                    <a:pt x="11553626" y="1036111"/>
                  </a:cubicBezTo>
                  <a:lnTo>
                    <a:pt x="11526153" y="1082903"/>
                  </a:lnTo>
                  <a:lnTo>
                    <a:pt x="11563051" y="1025110"/>
                  </a:lnTo>
                  <a:cubicBezTo>
                    <a:pt x="11614007" y="942226"/>
                    <a:pt x="11665732" y="859342"/>
                    <a:pt x="11768742" y="859342"/>
                  </a:cubicBezTo>
                  <a:cubicBezTo>
                    <a:pt x="11871753" y="859342"/>
                    <a:pt x="11923438" y="942206"/>
                    <a:pt x="11974354" y="1025069"/>
                  </a:cubicBezTo>
                  <a:lnTo>
                    <a:pt x="12012685" y="1085137"/>
                  </a:lnTo>
                  <a:lnTo>
                    <a:pt x="11983898" y="1036098"/>
                  </a:lnTo>
                  <a:cubicBezTo>
                    <a:pt x="11927485" y="932416"/>
                    <a:pt x="11877738" y="818009"/>
                    <a:pt x="11768742" y="818009"/>
                  </a:cubicBezTo>
                  <a:close/>
                  <a:moveTo>
                    <a:pt x="7714294" y="818009"/>
                  </a:moveTo>
                  <a:cubicBezTo>
                    <a:pt x="7605299" y="818009"/>
                    <a:pt x="7555600" y="932416"/>
                    <a:pt x="7499178" y="1036111"/>
                  </a:cubicBezTo>
                  <a:lnTo>
                    <a:pt x="7471699" y="1082913"/>
                  </a:lnTo>
                  <a:lnTo>
                    <a:pt x="7508604" y="1025110"/>
                  </a:lnTo>
                  <a:cubicBezTo>
                    <a:pt x="7559559" y="942226"/>
                    <a:pt x="7611284" y="859342"/>
                    <a:pt x="7714294" y="859342"/>
                  </a:cubicBezTo>
                  <a:cubicBezTo>
                    <a:pt x="7835010" y="859342"/>
                    <a:pt x="7885241" y="973138"/>
                    <a:pt x="7946348" y="1067375"/>
                  </a:cubicBezTo>
                  <a:lnTo>
                    <a:pt x="7950162" y="1072623"/>
                  </a:lnTo>
                  <a:lnTo>
                    <a:pt x="7887360" y="958281"/>
                  </a:lnTo>
                  <a:cubicBezTo>
                    <a:pt x="7844461" y="882363"/>
                    <a:pt x="7796041" y="818009"/>
                    <a:pt x="7714294" y="818009"/>
                  </a:cubicBezTo>
                  <a:close/>
                  <a:moveTo>
                    <a:pt x="3659848" y="818009"/>
                  </a:moveTo>
                  <a:cubicBezTo>
                    <a:pt x="3550854" y="818009"/>
                    <a:pt x="3501154" y="932416"/>
                    <a:pt x="3444732" y="1036111"/>
                  </a:cubicBezTo>
                  <a:lnTo>
                    <a:pt x="3417255" y="1082909"/>
                  </a:lnTo>
                  <a:lnTo>
                    <a:pt x="3454157" y="1025110"/>
                  </a:lnTo>
                  <a:cubicBezTo>
                    <a:pt x="3505112" y="942226"/>
                    <a:pt x="3556838" y="859342"/>
                    <a:pt x="3659848" y="859342"/>
                  </a:cubicBezTo>
                  <a:cubicBezTo>
                    <a:pt x="3780563" y="859342"/>
                    <a:pt x="3830794" y="973138"/>
                    <a:pt x="3891901" y="1067375"/>
                  </a:cubicBezTo>
                  <a:lnTo>
                    <a:pt x="3895717" y="1072625"/>
                  </a:lnTo>
                  <a:lnTo>
                    <a:pt x="3832914" y="958281"/>
                  </a:lnTo>
                  <a:cubicBezTo>
                    <a:pt x="3790014" y="882363"/>
                    <a:pt x="3741595" y="818009"/>
                    <a:pt x="3659848" y="818009"/>
                  </a:cubicBezTo>
                  <a:close/>
                  <a:moveTo>
                    <a:pt x="10956131" y="803299"/>
                  </a:moveTo>
                  <a:cubicBezTo>
                    <a:pt x="10803110" y="803299"/>
                    <a:pt x="10766683" y="1036067"/>
                    <a:pt x="10665158" y="1145177"/>
                  </a:cubicBezTo>
                  <a:lnTo>
                    <a:pt x="10652234" y="1155444"/>
                  </a:lnTo>
                  <a:lnTo>
                    <a:pt x="10667471" y="1146138"/>
                  </a:lnTo>
                  <a:cubicBezTo>
                    <a:pt x="10761982" y="1066362"/>
                    <a:pt x="10801675" y="906809"/>
                    <a:pt x="10956130" y="906809"/>
                  </a:cubicBezTo>
                  <a:cubicBezTo>
                    <a:pt x="11110287" y="906809"/>
                    <a:pt x="11149006" y="1066272"/>
                    <a:pt x="11243048" y="1146003"/>
                  </a:cubicBezTo>
                  <a:lnTo>
                    <a:pt x="11258585" y="1155521"/>
                  </a:lnTo>
                  <a:lnTo>
                    <a:pt x="11245522" y="1145107"/>
                  </a:lnTo>
                  <a:cubicBezTo>
                    <a:pt x="11144502" y="1036019"/>
                    <a:pt x="11109153" y="803299"/>
                    <a:pt x="10956131" y="803299"/>
                  </a:cubicBezTo>
                  <a:close/>
                  <a:moveTo>
                    <a:pt x="6901683" y="803299"/>
                  </a:moveTo>
                  <a:cubicBezTo>
                    <a:pt x="6748662" y="803299"/>
                    <a:pt x="6712236" y="1036067"/>
                    <a:pt x="6610710" y="1145177"/>
                  </a:cubicBezTo>
                  <a:lnTo>
                    <a:pt x="6597783" y="1155446"/>
                  </a:lnTo>
                  <a:lnTo>
                    <a:pt x="6613023" y="1146138"/>
                  </a:lnTo>
                  <a:cubicBezTo>
                    <a:pt x="6707534" y="1066362"/>
                    <a:pt x="6747228" y="906809"/>
                    <a:pt x="6901683" y="906809"/>
                  </a:cubicBezTo>
                  <a:cubicBezTo>
                    <a:pt x="7055839" y="906809"/>
                    <a:pt x="7094558" y="1066272"/>
                    <a:pt x="7188601" y="1146003"/>
                  </a:cubicBezTo>
                  <a:lnTo>
                    <a:pt x="7204136" y="1155520"/>
                  </a:lnTo>
                  <a:lnTo>
                    <a:pt x="7191074" y="1145107"/>
                  </a:lnTo>
                  <a:cubicBezTo>
                    <a:pt x="7090054" y="1036019"/>
                    <a:pt x="7054705" y="803299"/>
                    <a:pt x="6901683" y="803299"/>
                  </a:cubicBezTo>
                  <a:close/>
                  <a:moveTo>
                    <a:pt x="2847237" y="803299"/>
                  </a:moveTo>
                  <a:cubicBezTo>
                    <a:pt x="2694215" y="803299"/>
                    <a:pt x="2657788" y="1036067"/>
                    <a:pt x="2556263" y="1145177"/>
                  </a:cubicBezTo>
                  <a:lnTo>
                    <a:pt x="2543336" y="1155446"/>
                  </a:lnTo>
                  <a:lnTo>
                    <a:pt x="2558576" y="1146138"/>
                  </a:lnTo>
                  <a:cubicBezTo>
                    <a:pt x="2653086" y="1066362"/>
                    <a:pt x="2692780" y="906809"/>
                    <a:pt x="2847236" y="906809"/>
                  </a:cubicBezTo>
                  <a:cubicBezTo>
                    <a:pt x="3001391" y="906809"/>
                    <a:pt x="3040110" y="1066272"/>
                    <a:pt x="3134153" y="1146003"/>
                  </a:cubicBezTo>
                  <a:lnTo>
                    <a:pt x="3149690" y="1155521"/>
                  </a:lnTo>
                  <a:lnTo>
                    <a:pt x="3136627" y="1145107"/>
                  </a:lnTo>
                  <a:cubicBezTo>
                    <a:pt x="3035607" y="1036019"/>
                    <a:pt x="3000258" y="803299"/>
                    <a:pt x="2847237" y="803299"/>
                  </a:cubicBezTo>
                  <a:close/>
                  <a:moveTo>
                    <a:pt x="9328791" y="767163"/>
                  </a:moveTo>
                  <a:cubicBezTo>
                    <a:pt x="9219709" y="767163"/>
                    <a:pt x="9170161" y="896849"/>
                    <a:pt x="9113842" y="1014376"/>
                  </a:cubicBezTo>
                  <a:lnTo>
                    <a:pt x="9097580" y="1045815"/>
                  </a:lnTo>
                  <a:lnTo>
                    <a:pt x="9122920" y="999886"/>
                  </a:lnTo>
                  <a:cubicBezTo>
                    <a:pt x="9173756" y="904231"/>
                    <a:pt x="9225461" y="808576"/>
                    <a:pt x="9328871" y="808576"/>
                  </a:cubicBezTo>
                  <a:cubicBezTo>
                    <a:pt x="9432281" y="808576"/>
                    <a:pt x="9484086" y="904211"/>
                    <a:pt x="9534942" y="999846"/>
                  </a:cubicBezTo>
                  <a:lnTo>
                    <a:pt x="9560439" y="1046053"/>
                  </a:lnTo>
                  <a:lnTo>
                    <a:pt x="9544020" y="1014331"/>
                  </a:lnTo>
                  <a:cubicBezTo>
                    <a:pt x="9487637" y="896825"/>
                    <a:pt x="9437874" y="767163"/>
                    <a:pt x="9328791" y="767163"/>
                  </a:cubicBezTo>
                  <a:close/>
                  <a:moveTo>
                    <a:pt x="5274343" y="767163"/>
                  </a:moveTo>
                  <a:cubicBezTo>
                    <a:pt x="5165261" y="767163"/>
                    <a:pt x="5115714" y="896849"/>
                    <a:pt x="5059395" y="1014376"/>
                  </a:cubicBezTo>
                  <a:lnTo>
                    <a:pt x="5043141" y="1045799"/>
                  </a:lnTo>
                  <a:lnTo>
                    <a:pt x="5068473" y="999886"/>
                  </a:lnTo>
                  <a:cubicBezTo>
                    <a:pt x="5119308" y="904231"/>
                    <a:pt x="5171014" y="808576"/>
                    <a:pt x="5274423" y="808576"/>
                  </a:cubicBezTo>
                  <a:cubicBezTo>
                    <a:pt x="5377833" y="808576"/>
                    <a:pt x="5429638" y="904211"/>
                    <a:pt x="5480495" y="999846"/>
                  </a:cubicBezTo>
                  <a:lnTo>
                    <a:pt x="5505996" y="1046060"/>
                  </a:lnTo>
                  <a:lnTo>
                    <a:pt x="5489572" y="1014331"/>
                  </a:lnTo>
                  <a:cubicBezTo>
                    <a:pt x="5433189" y="896825"/>
                    <a:pt x="5383427" y="767163"/>
                    <a:pt x="5274343" y="767163"/>
                  </a:cubicBezTo>
                  <a:close/>
                  <a:moveTo>
                    <a:pt x="1219896" y="767163"/>
                  </a:moveTo>
                  <a:cubicBezTo>
                    <a:pt x="1110814" y="767163"/>
                    <a:pt x="1061266" y="896849"/>
                    <a:pt x="1004948" y="1014376"/>
                  </a:cubicBezTo>
                  <a:lnTo>
                    <a:pt x="988681" y="1045824"/>
                  </a:lnTo>
                  <a:lnTo>
                    <a:pt x="1014026" y="999886"/>
                  </a:lnTo>
                  <a:cubicBezTo>
                    <a:pt x="1064862" y="904231"/>
                    <a:pt x="1116567" y="808576"/>
                    <a:pt x="1219976" y="808576"/>
                  </a:cubicBezTo>
                  <a:cubicBezTo>
                    <a:pt x="1323387" y="808576"/>
                    <a:pt x="1375192" y="904211"/>
                    <a:pt x="1426047" y="999846"/>
                  </a:cubicBezTo>
                  <a:lnTo>
                    <a:pt x="1451548" y="1046059"/>
                  </a:lnTo>
                  <a:lnTo>
                    <a:pt x="1435125" y="1014331"/>
                  </a:lnTo>
                  <a:cubicBezTo>
                    <a:pt x="1378742" y="896825"/>
                    <a:pt x="1328979" y="767163"/>
                    <a:pt x="1219896" y="767163"/>
                  </a:cubicBezTo>
                  <a:close/>
                  <a:moveTo>
                    <a:pt x="11768663" y="767083"/>
                  </a:moveTo>
                  <a:cubicBezTo>
                    <a:pt x="11659536" y="767083"/>
                    <a:pt x="11609993" y="896745"/>
                    <a:pt x="11553674" y="1014251"/>
                  </a:cubicBezTo>
                  <a:lnTo>
                    <a:pt x="11547742" y="1025716"/>
                  </a:lnTo>
                  <a:lnTo>
                    <a:pt x="11562122" y="999726"/>
                  </a:lnTo>
                  <a:cubicBezTo>
                    <a:pt x="11613167" y="904071"/>
                    <a:pt x="11665292" y="808416"/>
                    <a:pt x="11768742" y="808416"/>
                  </a:cubicBezTo>
                  <a:cubicBezTo>
                    <a:pt x="11872193" y="808416"/>
                    <a:pt x="11924018" y="904051"/>
                    <a:pt x="11974894" y="999686"/>
                  </a:cubicBezTo>
                  <a:lnTo>
                    <a:pt x="11994367" y="1034962"/>
                  </a:lnTo>
                  <a:lnTo>
                    <a:pt x="11983651" y="1014251"/>
                  </a:lnTo>
                  <a:cubicBezTo>
                    <a:pt x="11927332" y="896745"/>
                    <a:pt x="11877789" y="767083"/>
                    <a:pt x="11768663" y="767083"/>
                  </a:cubicBezTo>
                  <a:close/>
                  <a:moveTo>
                    <a:pt x="7714215" y="767083"/>
                  </a:moveTo>
                  <a:cubicBezTo>
                    <a:pt x="7605089" y="767083"/>
                    <a:pt x="7555546" y="896745"/>
                    <a:pt x="7499226" y="1014251"/>
                  </a:cubicBezTo>
                  <a:lnTo>
                    <a:pt x="7493294" y="1025717"/>
                  </a:lnTo>
                  <a:lnTo>
                    <a:pt x="7507674" y="999726"/>
                  </a:lnTo>
                  <a:cubicBezTo>
                    <a:pt x="7558720" y="904071"/>
                    <a:pt x="7610844" y="808416"/>
                    <a:pt x="7714294" y="808416"/>
                  </a:cubicBezTo>
                  <a:cubicBezTo>
                    <a:pt x="7835525" y="808416"/>
                    <a:pt x="7885860" y="939751"/>
                    <a:pt x="7946852" y="1048513"/>
                  </a:cubicBezTo>
                  <a:lnTo>
                    <a:pt x="7947425" y="1049425"/>
                  </a:lnTo>
                  <a:lnTo>
                    <a:pt x="7929959" y="1015824"/>
                  </a:lnTo>
                  <a:cubicBezTo>
                    <a:pt x="7873326" y="897905"/>
                    <a:pt x="7823829" y="767083"/>
                    <a:pt x="7714215" y="767083"/>
                  </a:cubicBezTo>
                  <a:close/>
                  <a:moveTo>
                    <a:pt x="3659768" y="767083"/>
                  </a:moveTo>
                  <a:cubicBezTo>
                    <a:pt x="3550643" y="767083"/>
                    <a:pt x="3501099" y="896745"/>
                    <a:pt x="3444779" y="1014251"/>
                  </a:cubicBezTo>
                  <a:lnTo>
                    <a:pt x="3438839" y="1025732"/>
                  </a:lnTo>
                  <a:lnTo>
                    <a:pt x="3453227" y="999726"/>
                  </a:lnTo>
                  <a:cubicBezTo>
                    <a:pt x="3504274" y="904071"/>
                    <a:pt x="3556399" y="808416"/>
                    <a:pt x="3659848" y="808416"/>
                  </a:cubicBezTo>
                  <a:cubicBezTo>
                    <a:pt x="3781078" y="808416"/>
                    <a:pt x="3831413" y="939751"/>
                    <a:pt x="3892405" y="1048513"/>
                  </a:cubicBezTo>
                  <a:lnTo>
                    <a:pt x="3892978" y="1049425"/>
                  </a:lnTo>
                  <a:lnTo>
                    <a:pt x="3875512" y="1015824"/>
                  </a:lnTo>
                  <a:cubicBezTo>
                    <a:pt x="3818879" y="897905"/>
                    <a:pt x="3769382" y="767083"/>
                    <a:pt x="3659768" y="767083"/>
                  </a:cubicBezTo>
                  <a:close/>
                  <a:moveTo>
                    <a:pt x="9328791" y="716157"/>
                  </a:moveTo>
                  <a:cubicBezTo>
                    <a:pt x="9241875" y="716157"/>
                    <a:pt x="9192755" y="808903"/>
                    <a:pt x="9147683" y="913243"/>
                  </a:cubicBezTo>
                  <a:lnTo>
                    <a:pt x="9115395" y="989378"/>
                  </a:lnTo>
                  <a:lnTo>
                    <a:pt x="9122700" y="974383"/>
                  </a:lnTo>
                  <a:cubicBezTo>
                    <a:pt x="9173596" y="865976"/>
                    <a:pt x="9225421" y="757569"/>
                    <a:pt x="9328791" y="757569"/>
                  </a:cubicBezTo>
                  <a:cubicBezTo>
                    <a:pt x="9432161" y="757569"/>
                    <a:pt x="9483946" y="865956"/>
                    <a:pt x="9534812" y="974343"/>
                  </a:cubicBezTo>
                  <a:lnTo>
                    <a:pt x="9546625" y="998598"/>
                  </a:lnTo>
                  <a:lnTo>
                    <a:pt x="9543750" y="992404"/>
                  </a:lnTo>
                  <a:cubicBezTo>
                    <a:pt x="9487240" y="861073"/>
                    <a:pt x="9437437" y="716157"/>
                    <a:pt x="9328791" y="716157"/>
                  </a:cubicBezTo>
                  <a:close/>
                  <a:moveTo>
                    <a:pt x="5274343" y="716157"/>
                  </a:moveTo>
                  <a:cubicBezTo>
                    <a:pt x="5187428" y="716157"/>
                    <a:pt x="5138308" y="808903"/>
                    <a:pt x="5093236" y="913243"/>
                  </a:cubicBezTo>
                  <a:lnTo>
                    <a:pt x="5060950" y="989375"/>
                  </a:lnTo>
                  <a:lnTo>
                    <a:pt x="5068253" y="974383"/>
                  </a:lnTo>
                  <a:cubicBezTo>
                    <a:pt x="5119149" y="865976"/>
                    <a:pt x="5170974" y="757569"/>
                    <a:pt x="5274343" y="757569"/>
                  </a:cubicBezTo>
                  <a:cubicBezTo>
                    <a:pt x="5377713" y="757569"/>
                    <a:pt x="5429499" y="865956"/>
                    <a:pt x="5480365" y="974343"/>
                  </a:cubicBezTo>
                  <a:lnTo>
                    <a:pt x="5492183" y="998609"/>
                  </a:lnTo>
                  <a:lnTo>
                    <a:pt x="5489302" y="992404"/>
                  </a:lnTo>
                  <a:cubicBezTo>
                    <a:pt x="5432793" y="861073"/>
                    <a:pt x="5382989" y="716157"/>
                    <a:pt x="5274343" y="716157"/>
                  </a:cubicBezTo>
                  <a:close/>
                  <a:moveTo>
                    <a:pt x="1219897" y="716157"/>
                  </a:moveTo>
                  <a:cubicBezTo>
                    <a:pt x="1132981" y="716157"/>
                    <a:pt x="1083861" y="808903"/>
                    <a:pt x="1038789" y="913243"/>
                  </a:cubicBezTo>
                  <a:lnTo>
                    <a:pt x="1006501" y="989378"/>
                  </a:lnTo>
                  <a:lnTo>
                    <a:pt x="1013807" y="974383"/>
                  </a:lnTo>
                  <a:cubicBezTo>
                    <a:pt x="1064702" y="865976"/>
                    <a:pt x="1116527" y="757569"/>
                    <a:pt x="1219896" y="757569"/>
                  </a:cubicBezTo>
                  <a:cubicBezTo>
                    <a:pt x="1323266" y="757569"/>
                    <a:pt x="1375052" y="865956"/>
                    <a:pt x="1425917" y="974343"/>
                  </a:cubicBezTo>
                  <a:lnTo>
                    <a:pt x="1437739" y="998614"/>
                  </a:lnTo>
                  <a:lnTo>
                    <a:pt x="1434856" y="992404"/>
                  </a:lnTo>
                  <a:cubicBezTo>
                    <a:pt x="1378346" y="861073"/>
                    <a:pt x="1328542" y="716157"/>
                    <a:pt x="1219897" y="716157"/>
                  </a:cubicBezTo>
                  <a:close/>
                  <a:moveTo>
                    <a:pt x="11768663" y="716077"/>
                  </a:moveTo>
                  <a:cubicBezTo>
                    <a:pt x="11681676" y="716077"/>
                    <a:pt x="11632548" y="808839"/>
                    <a:pt x="11587482" y="913196"/>
                  </a:cubicBezTo>
                  <a:lnTo>
                    <a:pt x="11554056" y="992039"/>
                  </a:lnTo>
                  <a:lnTo>
                    <a:pt x="11562712" y="974263"/>
                  </a:lnTo>
                  <a:cubicBezTo>
                    <a:pt x="11613547" y="865877"/>
                    <a:pt x="11665252" y="757490"/>
                    <a:pt x="11768663" y="757490"/>
                  </a:cubicBezTo>
                  <a:cubicBezTo>
                    <a:pt x="11872073" y="757490"/>
                    <a:pt x="11923778" y="865877"/>
                    <a:pt x="11974614" y="974263"/>
                  </a:cubicBezTo>
                  <a:lnTo>
                    <a:pt x="11985521" y="996663"/>
                  </a:lnTo>
                  <a:lnTo>
                    <a:pt x="11983507" y="992324"/>
                  </a:lnTo>
                  <a:cubicBezTo>
                    <a:pt x="11927048" y="860993"/>
                    <a:pt x="11877396" y="716077"/>
                    <a:pt x="11768663" y="716077"/>
                  </a:cubicBezTo>
                  <a:close/>
                  <a:moveTo>
                    <a:pt x="7714215" y="716077"/>
                  </a:moveTo>
                  <a:cubicBezTo>
                    <a:pt x="7627229" y="716077"/>
                    <a:pt x="7578100" y="808839"/>
                    <a:pt x="7533034" y="913196"/>
                  </a:cubicBezTo>
                  <a:lnTo>
                    <a:pt x="7499609" y="992037"/>
                  </a:lnTo>
                  <a:lnTo>
                    <a:pt x="7508264" y="974263"/>
                  </a:lnTo>
                  <a:cubicBezTo>
                    <a:pt x="7559100" y="865877"/>
                    <a:pt x="7610805" y="757490"/>
                    <a:pt x="7714215" y="757490"/>
                  </a:cubicBezTo>
                  <a:cubicBezTo>
                    <a:pt x="7811162" y="757490"/>
                    <a:pt x="7862665" y="852752"/>
                    <a:pt x="7910612" y="953967"/>
                  </a:cubicBezTo>
                  <a:lnTo>
                    <a:pt x="7936895" y="1009266"/>
                  </a:lnTo>
                  <a:lnTo>
                    <a:pt x="7929816" y="994082"/>
                  </a:lnTo>
                  <a:cubicBezTo>
                    <a:pt x="7873042" y="862290"/>
                    <a:pt x="7823433" y="716077"/>
                    <a:pt x="7714215" y="716077"/>
                  </a:cubicBezTo>
                  <a:close/>
                  <a:moveTo>
                    <a:pt x="3659768" y="716077"/>
                  </a:moveTo>
                  <a:cubicBezTo>
                    <a:pt x="3572783" y="716077"/>
                    <a:pt x="3523654" y="808839"/>
                    <a:pt x="3478588" y="913196"/>
                  </a:cubicBezTo>
                  <a:lnTo>
                    <a:pt x="3445159" y="992045"/>
                  </a:lnTo>
                  <a:lnTo>
                    <a:pt x="3453817" y="974263"/>
                  </a:lnTo>
                  <a:cubicBezTo>
                    <a:pt x="3504653" y="865877"/>
                    <a:pt x="3556358" y="757490"/>
                    <a:pt x="3659768" y="757490"/>
                  </a:cubicBezTo>
                  <a:cubicBezTo>
                    <a:pt x="3756716" y="757490"/>
                    <a:pt x="3808218" y="852752"/>
                    <a:pt x="3856165" y="953967"/>
                  </a:cubicBezTo>
                  <a:lnTo>
                    <a:pt x="3882424" y="1009216"/>
                  </a:lnTo>
                  <a:lnTo>
                    <a:pt x="3875369" y="994082"/>
                  </a:lnTo>
                  <a:cubicBezTo>
                    <a:pt x="3818596" y="862290"/>
                    <a:pt x="3768987" y="716077"/>
                    <a:pt x="3659768" y="716077"/>
                  </a:cubicBezTo>
                  <a:close/>
                  <a:moveTo>
                    <a:pt x="10956012" y="689856"/>
                  </a:moveTo>
                  <a:cubicBezTo>
                    <a:pt x="10803847" y="689856"/>
                    <a:pt x="10767106" y="989122"/>
                    <a:pt x="10665278" y="1129439"/>
                  </a:cubicBezTo>
                  <a:lnTo>
                    <a:pt x="10658286" y="1136565"/>
                  </a:lnTo>
                  <a:lnTo>
                    <a:pt x="10667325" y="1128819"/>
                  </a:lnTo>
                  <a:cubicBezTo>
                    <a:pt x="10761593" y="1017114"/>
                    <a:pt x="10800896" y="793705"/>
                    <a:pt x="10956131" y="793705"/>
                  </a:cubicBezTo>
                  <a:cubicBezTo>
                    <a:pt x="11111306" y="793705"/>
                    <a:pt x="11149605" y="1017024"/>
                    <a:pt x="11243375" y="1128684"/>
                  </a:cubicBezTo>
                  <a:lnTo>
                    <a:pt x="11251853" y="1135974"/>
                  </a:lnTo>
                  <a:lnTo>
                    <a:pt x="11245363" y="1129334"/>
                  </a:lnTo>
                  <a:cubicBezTo>
                    <a:pt x="11144074" y="989075"/>
                    <a:pt x="11108176" y="689856"/>
                    <a:pt x="10956012" y="689856"/>
                  </a:cubicBezTo>
                  <a:close/>
                  <a:moveTo>
                    <a:pt x="6901564" y="689856"/>
                  </a:moveTo>
                  <a:cubicBezTo>
                    <a:pt x="6749399" y="689856"/>
                    <a:pt x="6712658" y="989122"/>
                    <a:pt x="6610831" y="1129439"/>
                  </a:cubicBezTo>
                  <a:lnTo>
                    <a:pt x="6603840" y="1136563"/>
                  </a:lnTo>
                  <a:lnTo>
                    <a:pt x="6612878" y="1128819"/>
                  </a:lnTo>
                  <a:cubicBezTo>
                    <a:pt x="6707145" y="1017114"/>
                    <a:pt x="6746449" y="793705"/>
                    <a:pt x="6901683" y="793705"/>
                  </a:cubicBezTo>
                  <a:cubicBezTo>
                    <a:pt x="7056859" y="793705"/>
                    <a:pt x="7095158" y="1017024"/>
                    <a:pt x="7188927" y="1128684"/>
                  </a:cubicBezTo>
                  <a:lnTo>
                    <a:pt x="7197407" y="1135975"/>
                  </a:lnTo>
                  <a:lnTo>
                    <a:pt x="7190915" y="1129334"/>
                  </a:lnTo>
                  <a:cubicBezTo>
                    <a:pt x="7089627" y="989075"/>
                    <a:pt x="7053728" y="689856"/>
                    <a:pt x="6901564" y="689856"/>
                  </a:cubicBezTo>
                  <a:close/>
                  <a:moveTo>
                    <a:pt x="2847117" y="689856"/>
                  </a:moveTo>
                  <a:cubicBezTo>
                    <a:pt x="2694952" y="689856"/>
                    <a:pt x="2658211" y="989122"/>
                    <a:pt x="2556384" y="1129439"/>
                  </a:cubicBezTo>
                  <a:lnTo>
                    <a:pt x="2549393" y="1136562"/>
                  </a:lnTo>
                  <a:lnTo>
                    <a:pt x="2558430" y="1128819"/>
                  </a:lnTo>
                  <a:cubicBezTo>
                    <a:pt x="2652698" y="1017114"/>
                    <a:pt x="2692002" y="793705"/>
                    <a:pt x="2847237" y="793705"/>
                  </a:cubicBezTo>
                  <a:cubicBezTo>
                    <a:pt x="3002412" y="793705"/>
                    <a:pt x="3040710" y="1017024"/>
                    <a:pt x="3134479" y="1128684"/>
                  </a:cubicBezTo>
                  <a:lnTo>
                    <a:pt x="3142965" y="1135980"/>
                  </a:lnTo>
                  <a:lnTo>
                    <a:pt x="3136469" y="1129334"/>
                  </a:lnTo>
                  <a:cubicBezTo>
                    <a:pt x="3035180" y="989075"/>
                    <a:pt x="2999281" y="689856"/>
                    <a:pt x="2847117" y="689856"/>
                  </a:cubicBezTo>
                  <a:close/>
                  <a:moveTo>
                    <a:pt x="11768663" y="665152"/>
                  </a:moveTo>
                  <a:cubicBezTo>
                    <a:pt x="11681676" y="665152"/>
                    <a:pt x="11632548" y="767676"/>
                    <a:pt x="11587482" y="883016"/>
                  </a:cubicBezTo>
                  <a:lnTo>
                    <a:pt x="11562958" y="946950"/>
                  </a:lnTo>
                  <a:lnTo>
                    <a:pt x="11601395" y="859825"/>
                  </a:lnTo>
                  <a:cubicBezTo>
                    <a:pt x="11642418" y="774635"/>
                    <a:pt x="11691105" y="706484"/>
                    <a:pt x="11768663" y="706484"/>
                  </a:cubicBezTo>
                  <a:cubicBezTo>
                    <a:pt x="11872073" y="706484"/>
                    <a:pt x="11924038" y="827622"/>
                    <a:pt x="11975003" y="948760"/>
                  </a:cubicBezTo>
                  <a:lnTo>
                    <a:pt x="11975740" y="950449"/>
                  </a:lnTo>
                  <a:lnTo>
                    <a:pt x="11949869" y="883016"/>
                  </a:lnTo>
                  <a:cubicBezTo>
                    <a:pt x="11904793" y="767676"/>
                    <a:pt x="11855649" y="665152"/>
                    <a:pt x="11768663" y="665152"/>
                  </a:cubicBezTo>
                  <a:close/>
                  <a:moveTo>
                    <a:pt x="9328791" y="665152"/>
                  </a:moveTo>
                  <a:cubicBezTo>
                    <a:pt x="9241875" y="665152"/>
                    <a:pt x="9192755" y="767676"/>
                    <a:pt x="9147683" y="883016"/>
                  </a:cubicBezTo>
                  <a:lnTo>
                    <a:pt x="9122206" y="949424"/>
                  </a:lnTo>
                  <a:lnTo>
                    <a:pt x="9122461" y="948840"/>
                  </a:lnTo>
                  <a:cubicBezTo>
                    <a:pt x="9173436" y="827702"/>
                    <a:pt x="9225421" y="706564"/>
                    <a:pt x="9328791" y="706564"/>
                  </a:cubicBezTo>
                  <a:cubicBezTo>
                    <a:pt x="9432161" y="706564"/>
                    <a:pt x="9484126" y="827702"/>
                    <a:pt x="9535082" y="948840"/>
                  </a:cubicBezTo>
                  <a:lnTo>
                    <a:pt x="9536343" y="951730"/>
                  </a:lnTo>
                  <a:lnTo>
                    <a:pt x="9509970" y="883016"/>
                  </a:lnTo>
                  <a:cubicBezTo>
                    <a:pt x="9464873" y="767676"/>
                    <a:pt x="9415707" y="665152"/>
                    <a:pt x="9328791" y="665152"/>
                  </a:cubicBezTo>
                  <a:close/>
                  <a:moveTo>
                    <a:pt x="7714215" y="665152"/>
                  </a:moveTo>
                  <a:cubicBezTo>
                    <a:pt x="7627229" y="665152"/>
                    <a:pt x="7578100" y="767676"/>
                    <a:pt x="7533034" y="883016"/>
                  </a:cubicBezTo>
                  <a:lnTo>
                    <a:pt x="7508511" y="946949"/>
                  </a:lnTo>
                  <a:lnTo>
                    <a:pt x="7546947" y="859825"/>
                  </a:lnTo>
                  <a:cubicBezTo>
                    <a:pt x="7587970" y="774635"/>
                    <a:pt x="7636657" y="706484"/>
                    <a:pt x="7714215" y="706484"/>
                  </a:cubicBezTo>
                  <a:cubicBezTo>
                    <a:pt x="7811162" y="706484"/>
                    <a:pt x="7862894" y="812953"/>
                    <a:pt x="7910976" y="926076"/>
                  </a:cubicBezTo>
                  <a:lnTo>
                    <a:pt x="7920757" y="949026"/>
                  </a:lnTo>
                  <a:lnTo>
                    <a:pt x="7896025" y="884562"/>
                  </a:lnTo>
                  <a:cubicBezTo>
                    <a:pt x="7850783" y="768594"/>
                    <a:pt x="7801590" y="665152"/>
                    <a:pt x="7714215" y="665152"/>
                  </a:cubicBezTo>
                  <a:close/>
                  <a:moveTo>
                    <a:pt x="5274343" y="665152"/>
                  </a:moveTo>
                  <a:cubicBezTo>
                    <a:pt x="5187428" y="665152"/>
                    <a:pt x="5138308" y="767676"/>
                    <a:pt x="5093236" y="883016"/>
                  </a:cubicBezTo>
                  <a:lnTo>
                    <a:pt x="5067762" y="949417"/>
                  </a:lnTo>
                  <a:lnTo>
                    <a:pt x="5068014" y="948840"/>
                  </a:lnTo>
                  <a:cubicBezTo>
                    <a:pt x="5118989" y="827702"/>
                    <a:pt x="5170974" y="706564"/>
                    <a:pt x="5274343" y="706564"/>
                  </a:cubicBezTo>
                  <a:cubicBezTo>
                    <a:pt x="5377713" y="706564"/>
                    <a:pt x="5429678" y="827702"/>
                    <a:pt x="5480634" y="948840"/>
                  </a:cubicBezTo>
                  <a:lnTo>
                    <a:pt x="5481893" y="951726"/>
                  </a:lnTo>
                  <a:lnTo>
                    <a:pt x="5455522" y="883016"/>
                  </a:lnTo>
                  <a:cubicBezTo>
                    <a:pt x="5410426" y="767676"/>
                    <a:pt x="5361260" y="665152"/>
                    <a:pt x="5274343" y="665152"/>
                  </a:cubicBezTo>
                  <a:close/>
                  <a:moveTo>
                    <a:pt x="3659768" y="665152"/>
                  </a:moveTo>
                  <a:cubicBezTo>
                    <a:pt x="3572783" y="665152"/>
                    <a:pt x="3523654" y="767676"/>
                    <a:pt x="3478588" y="883016"/>
                  </a:cubicBezTo>
                  <a:lnTo>
                    <a:pt x="3454063" y="946950"/>
                  </a:lnTo>
                  <a:lnTo>
                    <a:pt x="3492501" y="859825"/>
                  </a:lnTo>
                  <a:cubicBezTo>
                    <a:pt x="3533524" y="774635"/>
                    <a:pt x="3582211" y="706484"/>
                    <a:pt x="3659768" y="706484"/>
                  </a:cubicBezTo>
                  <a:cubicBezTo>
                    <a:pt x="3756716" y="706484"/>
                    <a:pt x="3808447" y="812953"/>
                    <a:pt x="3856530" y="926076"/>
                  </a:cubicBezTo>
                  <a:lnTo>
                    <a:pt x="3866319" y="949047"/>
                  </a:lnTo>
                  <a:lnTo>
                    <a:pt x="3841579" y="884562"/>
                  </a:lnTo>
                  <a:cubicBezTo>
                    <a:pt x="3796336" y="768594"/>
                    <a:pt x="3747143" y="665152"/>
                    <a:pt x="3659768" y="665152"/>
                  </a:cubicBezTo>
                  <a:close/>
                  <a:moveTo>
                    <a:pt x="1219897" y="665152"/>
                  </a:moveTo>
                  <a:cubicBezTo>
                    <a:pt x="1132981" y="665152"/>
                    <a:pt x="1083861" y="767676"/>
                    <a:pt x="1038790" y="883016"/>
                  </a:cubicBezTo>
                  <a:lnTo>
                    <a:pt x="1013314" y="949420"/>
                  </a:lnTo>
                  <a:lnTo>
                    <a:pt x="1013567" y="948840"/>
                  </a:lnTo>
                  <a:cubicBezTo>
                    <a:pt x="1064542" y="827702"/>
                    <a:pt x="1116527" y="706564"/>
                    <a:pt x="1219897" y="706564"/>
                  </a:cubicBezTo>
                  <a:cubicBezTo>
                    <a:pt x="1323267" y="706564"/>
                    <a:pt x="1375232" y="827702"/>
                    <a:pt x="1426187" y="948840"/>
                  </a:cubicBezTo>
                  <a:lnTo>
                    <a:pt x="1427448" y="951730"/>
                  </a:lnTo>
                  <a:lnTo>
                    <a:pt x="1401075" y="883016"/>
                  </a:lnTo>
                  <a:cubicBezTo>
                    <a:pt x="1355979" y="767676"/>
                    <a:pt x="1306813" y="665152"/>
                    <a:pt x="1219897" y="665152"/>
                  </a:cubicBezTo>
                  <a:close/>
                  <a:moveTo>
                    <a:pt x="10956012" y="576492"/>
                  </a:moveTo>
                  <a:cubicBezTo>
                    <a:pt x="10826004" y="576492"/>
                    <a:pt x="10780557" y="845251"/>
                    <a:pt x="10705928" y="1030023"/>
                  </a:cubicBezTo>
                  <a:lnTo>
                    <a:pt x="10668346" y="1108181"/>
                  </a:lnTo>
                  <a:lnTo>
                    <a:pt x="10710106" y="1029316"/>
                  </a:lnTo>
                  <a:cubicBezTo>
                    <a:pt x="10777380" y="879721"/>
                    <a:pt x="10826708" y="680262"/>
                    <a:pt x="10956171" y="680262"/>
                  </a:cubicBezTo>
                  <a:cubicBezTo>
                    <a:pt x="11085634" y="680262"/>
                    <a:pt x="11134244" y="879690"/>
                    <a:pt x="11200999" y="1029241"/>
                  </a:cubicBezTo>
                  <a:lnTo>
                    <a:pt x="11242183" y="1107499"/>
                  </a:lnTo>
                  <a:lnTo>
                    <a:pt x="11205136" y="1029965"/>
                  </a:lnTo>
                  <a:cubicBezTo>
                    <a:pt x="11131019" y="845217"/>
                    <a:pt x="11086019" y="576492"/>
                    <a:pt x="10956012" y="576492"/>
                  </a:cubicBezTo>
                  <a:close/>
                  <a:moveTo>
                    <a:pt x="6901564" y="576492"/>
                  </a:moveTo>
                  <a:cubicBezTo>
                    <a:pt x="6771557" y="576492"/>
                    <a:pt x="6726109" y="845251"/>
                    <a:pt x="6651481" y="1030023"/>
                  </a:cubicBezTo>
                  <a:lnTo>
                    <a:pt x="6613912" y="1108155"/>
                  </a:lnTo>
                  <a:lnTo>
                    <a:pt x="6655658" y="1029316"/>
                  </a:lnTo>
                  <a:cubicBezTo>
                    <a:pt x="6722932" y="879721"/>
                    <a:pt x="6772261" y="680262"/>
                    <a:pt x="6901724" y="680262"/>
                  </a:cubicBezTo>
                  <a:cubicBezTo>
                    <a:pt x="7031187" y="680262"/>
                    <a:pt x="7079797" y="879690"/>
                    <a:pt x="7146552" y="1029241"/>
                  </a:cubicBezTo>
                  <a:lnTo>
                    <a:pt x="7187730" y="1107487"/>
                  </a:lnTo>
                  <a:lnTo>
                    <a:pt x="7150689" y="1029965"/>
                  </a:lnTo>
                  <a:cubicBezTo>
                    <a:pt x="7076571" y="845217"/>
                    <a:pt x="7031571" y="576492"/>
                    <a:pt x="6901564" y="576492"/>
                  </a:cubicBezTo>
                  <a:close/>
                  <a:moveTo>
                    <a:pt x="2847117" y="576492"/>
                  </a:moveTo>
                  <a:cubicBezTo>
                    <a:pt x="2717110" y="576492"/>
                    <a:pt x="2671663" y="845251"/>
                    <a:pt x="2597034" y="1030023"/>
                  </a:cubicBezTo>
                  <a:lnTo>
                    <a:pt x="2559464" y="1108155"/>
                  </a:lnTo>
                  <a:lnTo>
                    <a:pt x="2601211" y="1029316"/>
                  </a:lnTo>
                  <a:cubicBezTo>
                    <a:pt x="2668485" y="879721"/>
                    <a:pt x="2717814" y="680262"/>
                    <a:pt x="2847277" y="680262"/>
                  </a:cubicBezTo>
                  <a:cubicBezTo>
                    <a:pt x="2976739" y="680262"/>
                    <a:pt x="3025351" y="879690"/>
                    <a:pt x="3092105" y="1029241"/>
                  </a:cubicBezTo>
                  <a:lnTo>
                    <a:pt x="3133283" y="1107488"/>
                  </a:lnTo>
                  <a:lnTo>
                    <a:pt x="3096242" y="1029965"/>
                  </a:lnTo>
                  <a:cubicBezTo>
                    <a:pt x="3022124" y="845217"/>
                    <a:pt x="2977124" y="576492"/>
                    <a:pt x="2847117" y="576492"/>
                  </a:cubicBezTo>
                  <a:close/>
                  <a:moveTo>
                    <a:pt x="10955931" y="463130"/>
                  </a:moveTo>
                  <a:cubicBezTo>
                    <a:pt x="10825872" y="463130"/>
                    <a:pt x="10780441" y="780711"/>
                    <a:pt x="10705965" y="999047"/>
                  </a:cubicBezTo>
                  <a:lnTo>
                    <a:pt x="10678928" y="1065638"/>
                  </a:lnTo>
                  <a:lnTo>
                    <a:pt x="10710111" y="993526"/>
                  </a:lnTo>
                  <a:cubicBezTo>
                    <a:pt x="10777234" y="810720"/>
                    <a:pt x="10826420" y="566978"/>
                    <a:pt x="10956332" y="566978"/>
                  </a:cubicBezTo>
                  <a:cubicBezTo>
                    <a:pt x="11086244" y="566978"/>
                    <a:pt x="11134961" y="810563"/>
                    <a:pt x="11201595" y="993253"/>
                  </a:cubicBezTo>
                  <a:lnTo>
                    <a:pt x="11228520" y="1055898"/>
                  </a:lnTo>
                  <a:lnTo>
                    <a:pt x="11205524" y="998989"/>
                  </a:lnTo>
                  <a:cubicBezTo>
                    <a:pt x="11131388" y="780676"/>
                    <a:pt x="11085992" y="463130"/>
                    <a:pt x="10955931" y="463130"/>
                  </a:cubicBezTo>
                  <a:close/>
                  <a:moveTo>
                    <a:pt x="6901483" y="463130"/>
                  </a:moveTo>
                  <a:cubicBezTo>
                    <a:pt x="6771424" y="463130"/>
                    <a:pt x="6725993" y="780711"/>
                    <a:pt x="6651517" y="999047"/>
                  </a:cubicBezTo>
                  <a:lnTo>
                    <a:pt x="6624475" y="1065649"/>
                  </a:lnTo>
                  <a:lnTo>
                    <a:pt x="6655664" y="993526"/>
                  </a:lnTo>
                  <a:cubicBezTo>
                    <a:pt x="6722786" y="810720"/>
                    <a:pt x="6771972" y="566978"/>
                    <a:pt x="6901884" y="566978"/>
                  </a:cubicBezTo>
                  <a:cubicBezTo>
                    <a:pt x="7031796" y="566978"/>
                    <a:pt x="7080513" y="810563"/>
                    <a:pt x="7147148" y="993253"/>
                  </a:cubicBezTo>
                  <a:lnTo>
                    <a:pt x="7174073" y="1055899"/>
                  </a:lnTo>
                  <a:lnTo>
                    <a:pt x="7151076" y="998989"/>
                  </a:lnTo>
                  <a:cubicBezTo>
                    <a:pt x="7076940" y="780676"/>
                    <a:pt x="7031543" y="463130"/>
                    <a:pt x="6901483" y="463130"/>
                  </a:cubicBezTo>
                  <a:close/>
                  <a:moveTo>
                    <a:pt x="2847037" y="463130"/>
                  </a:moveTo>
                  <a:cubicBezTo>
                    <a:pt x="2716978" y="463130"/>
                    <a:pt x="2671547" y="780711"/>
                    <a:pt x="2597071" y="999047"/>
                  </a:cubicBezTo>
                  <a:lnTo>
                    <a:pt x="2570031" y="1065642"/>
                  </a:lnTo>
                  <a:lnTo>
                    <a:pt x="2601217" y="993526"/>
                  </a:lnTo>
                  <a:cubicBezTo>
                    <a:pt x="2668340" y="810720"/>
                    <a:pt x="2717525" y="566978"/>
                    <a:pt x="2847437" y="566978"/>
                  </a:cubicBezTo>
                  <a:cubicBezTo>
                    <a:pt x="2977349" y="566978"/>
                    <a:pt x="3026067" y="810563"/>
                    <a:pt x="3092701" y="993253"/>
                  </a:cubicBezTo>
                  <a:lnTo>
                    <a:pt x="3119626" y="1055899"/>
                  </a:lnTo>
                  <a:lnTo>
                    <a:pt x="3096629" y="998989"/>
                  </a:lnTo>
                  <a:cubicBezTo>
                    <a:pt x="3022494" y="780676"/>
                    <a:pt x="2977097" y="463130"/>
                    <a:pt x="2847037" y="463130"/>
                  </a:cubicBezTo>
                  <a:close/>
                  <a:moveTo>
                    <a:pt x="10955851" y="349766"/>
                  </a:moveTo>
                  <a:cubicBezTo>
                    <a:pt x="10825267" y="349766"/>
                    <a:pt x="10780310" y="716203"/>
                    <a:pt x="10706041" y="968128"/>
                  </a:cubicBezTo>
                  <a:lnTo>
                    <a:pt x="10699139" y="989761"/>
                  </a:lnTo>
                  <a:lnTo>
                    <a:pt x="10709850" y="957633"/>
                  </a:lnTo>
                  <a:cubicBezTo>
                    <a:pt x="10776965" y="741591"/>
                    <a:pt x="10826319" y="453536"/>
                    <a:pt x="10955931" y="453536"/>
                  </a:cubicBezTo>
                  <a:cubicBezTo>
                    <a:pt x="11085543" y="453536"/>
                    <a:pt x="11134336" y="741560"/>
                    <a:pt x="11201088" y="957578"/>
                  </a:cubicBezTo>
                  <a:lnTo>
                    <a:pt x="11203898" y="966049"/>
                  </a:lnTo>
                  <a:lnTo>
                    <a:pt x="11169423" y="834850"/>
                  </a:lnTo>
                  <a:cubicBezTo>
                    <a:pt x="11113407" y="604236"/>
                    <a:pt x="11064672" y="349766"/>
                    <a:pt x="10955851" y="349766"/>
                  </a:cubicBezTo>
                  <a:close/>
                  <a:moveTo>
                    <a:pt x="6901404" y="349766"/>
                  </a:moveTo>
                  <a:cubicBezTo>
                    <a:pt x="6770820" y="349766"/>
                    <a:pt x="6725862" y="716203"/>
                    <a:pt x="6651594" y="968128"/>
                  </a:cubicBezTo>
                  <a:lnTo>
                    <a:pt x="6644690" y="989767"/>
                  </a:lnTo>
                  <a:lnTo>
                    <a:pt x="6655402" y="957633"/>
                  </a:lnTo>
                  <a:cubicBezTo>
                    <a:pt x="6722517" y="741591"/>
                    <a:pt x="6771871" y="453536"/>
                    <a:pt x="6901483" y="453536"/>
                  </a:cubicBezTo>
                  <a:cubicBezTo>
                    <a:pt x="7031096" y="453536"/>
                    <a:pt x="7079888" y="741560"/>
                    <a:pt x="7146641" y="957578"/>
                  </a:cubicBezTo>
                  <a:lnTo>
                    <a:pt x="7149448" y="966041"/>
                  </a:lnTo>
                  <a:lnTo>
                    <a:pt x="7114975" y="834850"/>
                  </a:lnTo>
                  <a:cubicBezTo>
                    <a:pt x="7058959" y="604236"/>
                    <a:pt x="7010224" y="349766"/>
                    <a:pt x="6901404" y="349766"/>
                  </a:cubicBezTo>
                  <a:close/>
                  <a:moveTo>
                    <a:pt x="2846957" y="349766"/>
                  </a:moveTo>
                  <a:cubicBezTo>
                    <a:pt x="2716373" y="349766"/>
                    <a:pt x="2671416" y="716203"/>
                    <a:pt x="2597147" y="968128"/>
                  </a:cubicBezTo>
                  <a:lnTo>
                    <a:pt x="2590237" y="989788"/>
                  </a:lnTo>
                  <a:lnTo>
                    <a:pt x="2600956" y="957633"/>
                  </a:lnTo>
                  <a:cubicBezTo>
                    <a:pt x="2668071" y="741591"/>
                    <a:pt x="2717425" y="453536"/>
                    <a:pt x="2847037" y="453536"/>
                  </a:cubicBezTo>
                  <a:cubicBezTo>
                    <a:pt x="2976649" y="453536"/>
                    <a:pt x="3025442" y="741560"/>
                    <a:pt x="3092194" y="957578"/>
                  </a:cubicBezTo>
                  <a:lnTo>
                    <a:pt x="3095005" y="966052"/>
                  </a:lnTo>
                  <a:lnTo>
                    <a:pt x="3060529" y="834850"/>
                  </a:lnTo>
                  <a:cubicBezTo>
                    <a:pt x="3004512" y="604236"/>
                    <a:pt x="2955777" y="349766"/>
                    <a:pt x="2846957" y="349766"/>
                  </a:cubicBezTo>
                  <a:close/>
                  <a:moveTo>
                    <a:pt x="10955772" y="236321"/>
                  </a:moveTo>
                  <a:cubicBezTo>
                    <a:pt x="10847563" y="236321"/>
                    <a:pt x="10798220" y="524743"/>
                    <a:pt x="10741673" y="786126"/>
                  </a:cubicBezTo>
                  <a:lnTo>
                    <a:pt x="10713960" y="904645"/>
                  </a:lnTo>
                  <a:lnTo>
                    <a:pt x="10748522" y="765604"/>
                  </a:lnTo>
                  <a:cubicBezTo>
                    <a:pt x="10799558" y="552888"/>
                    <a:pt x="10851842" y="340172"/>
                    <a:pt x="10955851" y="340172"/>
                  </a:cubicBezTo>
                  <a:cubicBezTo>
                    <a:pt x="11085863" y="340172"/>
                    <a:pt x="11134556" y="672541"/>
                    <a:pt x="11201197" y="921818"/>
                  </a:cubicBezTo>
                  <a:lnTo>
                    <a:pt x="11203273" y="929052"/>
                  </a:lnTo>
                  <a:lnTo>
                    <a:pt x="11169922" y="786080"/>
                  </a:lnTo>
                  <a:cubicBezTo>
                    <a:pt x="11113466" y="524719"/>
                    <a:pt x="11063980" y="236321"/>
                    <a:pt x="10955772" y="236321"/>
                  </a:cubicBezTo>
                  <a:close/>
                  <a:moveTo>
                    <a:pt x="6901324" y="236321"/>
                  </a:moveTo>
                  <a:cubicBezTo>
                    <a:pt x="6793116" y="236321"/>
                    <a:pt x="6743773" y="524743"/>
                    <a:pt x="6687225" y="786126"/>
                  </a:cubicBezTo>
                  <a:lnTo>
                    <a:pt x="6659517" y="904623"/>
                  </a:lnTo>
                  <a:lnTo>
                    <a:pt x="6694074" y="765604"/>
                  </a:lnTo>
                  <a:cubicBezTo>
                    <a:pt x="6745110" y="552888"/>
                    <a:pt x="6797395" y="340172"/>
                    <a:pt x="6901404" y="340172"/>
                  </a:cubicBezTo>
                  <a:cubicBezTo>
                    <a:pt x="7031417" y="340172"/>
                    <a:pt x="7080109" y="672541"/>
                    <a:pt x="7146749" y="921818"/>
                  </a:cubicBezTo>
                  <a:lnTo>
                    <a:pt x="7148827" y="929056"/>
                  </a:lnTo>
                  <a:lnTo>
                    <a:pt x="7115474" y="786080"/>
                  </a:lnTo>
                  <a:cubicBezTo>
                    <a:pt x="7059019" y="524719"/>
                    <a:pt x="7009532" y="236321"/>
                    <a:pt x="6901324" y="236321"/>
                  </a:cubicBezTo>
                  <a:close/>
                  <a:moveTo>
                    <a:pt x="2846877" y="236321"/>
                  </a:moveTo>
                  <a:cubicBezTo>
                    <a:pt x="2738669" y="236321"/>
                    <a:pt x="2689326" y="524743"/>
                    <a:pt x="2632779" y="786126"/>
                  </a:cubicBezTo>
                  <a:lnTo>
                    <a:pt x="2605074" y="904612"/>
                  </a:lnTo>
                  <a:lnTo>
                    <a:pt x="2639628" y="765604"/>
                  </a:lnTo>
                  <a:cubicBezTo>
                    <a:pt x="2690664" y="552888"/>
                    <a:pt x="2742948" y="340172"/>
                    <a:pt x="2846957" y="340172"/>
                  </a:cubicBezTo>
                  <a:cubicBezTo>
                    <a:pt x="2976970" y="340172"/>
                    <a:pt x="3025662" y="672541"/>
                    <a:pt x="3092303" y="921818"/>
                  </a:cubicBezTo>
                  <a:lnTo>
                    <a:pt x="3094380" y="929053"/>
                  </a:lnTo>
                  <a:lnTo>
                    <a:pt x="3061027" y="786080"/>
                  </a:lnTo>
                  <a:cubicBezTo>
                    <a:pt x="3004572" y="524719"/>
                    <a:pt x="2955086" y="236321"/>
                    <a:pt x="2846877" y="236321"/>
                  </a:cubicBezTo>
                  <a:close/>
                  <a:moveTo>
                    <a:pt x="10955772" y="122958"/>
                  </a:moveTo>
                  <a:cubicBezTo>
                    <a:pt x="10847519" y="122958"/>
                    <a:pt x="10798181" y="445284"/>
                    <a:pt x="10741646" y="737391"/>
                  </a:cubicBezTo>
                  <a:lnTo>
                    <a:pt x="10731023" y="788175"/>
                  </a:lnTo>
                  <a:lnTo>
                    <a:pt x="10748392" y="708922"/>
                  </a:lnTo>
                  <a:cubicBezTo>
                    <a:pt x="10799398" y="467824"/>
                    <a:pt x="10851683" y="226727"/>
                    <a:pt x="10955772" y="226727"/>
                  </a:cubicBezTo>
                  <a:cubicBezTo>
                    <a:pt x="11059861" y="226727"/>
                    <a:pt x="11111946" y="467804"/>
                    <a:pt x="11162742" y="708882"/>
                  </a:cubicBezTo>
                  <a:lnTo>
                    <a:pt x="11174197" y="761357"/>
                  </a:lnTo>
                  <a:lnTo>
                    <a:pt x="11145433" y="611380"/>
                  </a:lnTo>
                  <a:cubicBezTo>
                    <a:pt x="11097817" y="359769"/>
                    <a:pt x="11048559" y="122958"/>
                    <a:pt x="10955772" y="122958"/>
                  </a:cubicBezTo>
                  <a:close/>
                  <a:moveTo>
                    <a:pt x="6901324" y="122958"/>
                  </a:moveTo>
                  <a:cubicBezTo>
                    <a:pt x="6793072" y="122958"/>
                    <a:pt x="6743734" y="445284"/>
                    <a:pt x="6687198" y="737391"/>
                  </a:cubicBezTo>
                  <a:lnTo>
                    <a:pt x="6676580" y="788154"/>
                  </a:lnTo>
                  <a:lnTo>
                    <a:pt x="6693944" y="708922"/>
                  </a:lnTo>
                  <a:cubicBezTo>
                    <a:pt x="6744950" y="467824"/>
                    <a:pt x="6797235" y="226727"/>
                    <a:pt x="6901324" y="226727"/>
                  </a:cubicBezTo>
                  <a:cubicBezTo>
                    <a:pt x="7005414" y="226727"/>
                    <a:pt x="7057499" y="467804"/>
                    <a:pt x="7108294" y="708882"/>
                  </a:cubicBezTo>
                  <a:lnTo>
                    <a:pt x="7119749" y="761356"/>
                  </a:lnTo>
                  <a:lnTo>
                    <a:pt x="7090986" y="611380"/>
                  </a:lnTo>
                  <a:cubicBezTo>
                    <a:pt x="7043370" y="359769"/>
                    <a:pt x="6994111" y="122958"/>
                    <a:pt x="6901324" y="122958"/>
                  </a:cubicBezTo>
                  <a:close/>
                  <a:moveTo>
                    <a:pt x="2846877" y="122958"/>
                  </a:moveTo>
                  <a:cubicBezTo>
                    <a:pt x="2738626" y="122958"/>
                    <a:pt x="2689287" y="445284"/>
                    <a:pt x="2632753" y="737391"/>
                  </a:cubicBezTo>
                  <a:lnTo>
                    <a:pt x="2622137" y="788139"/>
                  </a:lnTo>
                  <a:lnTo>
                    <a:pt x="2639498" y="708922"/>
                  </a:lnTo>
                  <a:cubicBezTo>
                    <a:pt x="2690504" y="467824"/>
                    <a:pt x="2742788" y="226727"/>
                    <a:pt x="2846877" y="226727"/>
                  </a:cubicBezTo>
                  <a:cubicBezTo>
                    <a:pt x="2950967" y="226727"/>
                    <a:pt x="3003052" y="467804"/>
                    <a:pt x="3053848" y="708882"/>
                  </a:cubicBezTo>
                  <a:lnTo>
                    <a:pt x="3065304" y="761363"/>
                  </a:lnTo>
                  <a:lnTo>
                    <a:pt x="3036540" y="611380"/>
                  </a:lnTo>
                  <a:cubicBezTo>
                    <a:pt x="2988924" y="359769"/>
                    <a:pt x="2939666" y="122958"/>
                    <a:pt x="2846877" y="122958"/>
                  </a:cubicBezTo>
                  <a:close/>
                  <a:moveTo>
                    <a:pt x="10955692" y="9594"/>
                  </a:moveTo>
                  <a:cubicBezTo>
                    <a:pt x="10868671" y="9594"/>
                    <a:pt x="10819982" y="237596"/>
                    <a:pt x="10775200" y="494099"/>
                  </a:cubicBezTo>
                  <a:lnTo>
                    <a:pt x="10746832" y="659430"/>
                  </a:lnTo>
                  <a:lnTo>
                    <a:pt x="10748242" y="652240"/>
                  </a:lnTo>
                  <a:cubicBezTo>
                    <a:pt x="10799278" y="382802"/>
                    <a:pt x="10851643" y="113364"/>
                    <a:pt x="10955772" y="113364"/>
                  </a:cubicBezTo>
                  <a:cubicBezTo>
                    <a:pt x="11059901" y="113364"/>
                    <a:pt x="11111866" y="382802"/>
                    <a:pt x="11162592" y="652240"/>
                  </a:cubicBezTo>
                  <a:lnTo>
                    <a:pt x="11169258" y="686405"/>
                  </a:lnTo>
                  <a:lnTo>
                    <a:pt x="11145427" y="549427"/>
                  </a:lnTo>
                  <a:cubicBezTo>
                    <a:pt x="11097679" y="271331"/>
                    <a:pt x="11048292" y="9594"/>
                    <a:pt x="10955692" y="9594"/>
                  </a:cubicBezTo>
                  <a:close/>
                  <a:moveTo>
                    <a:pt x="6901244" y="9594"/>
                  </a:moveTo>
                  <a:cubicBezTo>
                    <a:pt x="6814223" y="9594"/>
                    <a:pt x="6765534" y="237596"/>
                    <a:pt x="6720753" y="494099"/>
                  </a:cubicBezTo>
                  <a:lnTo>
                    <a:pt x="6692384" y="659430"/>
                  </a:lnTo>
                  <a:lnTo>
                    <a:pt x="6693795" y="652240"/>
                  </a:lnTo>
                  <a:cubicBezTo>
                    <a:pt x="6744830" y="382802"/>
                    <a:pt x="6797195" y="113364"/>
                    <a:pt x="6901324" y="113364"/>
                  </a:cubicBezTo>
                  <a:cubicBezTo>
                    <a:pt x="7005454" y="113364"/>
                    <a:pt x="7057419" y="382802"/>
                    <a:pt x="7108144" y="652240"/>
                  </a:cubicBezTo>
                  <a:lnTo>
                    <a:pt x="7114810" y="686399"/>
                  </a:lnTo>
                  <a:lnTo>
                    <a:pt x="7090979" y="549427"/>
                  </a:lnTo>
                  <a:cubicBezTo>
                    <a:pt x="7043231" y="271331"/>
                    <a:pt x="6993844" y="9594"/>
                    <a:pt x="6901244" y="9594"/>
                  </a:cubicBezTo>
                  <a:close/>
                  <a:moveTo>
                    <a:pt x="2846799" y="9594"/>
                  </a:moveTo>
                  <a:cubicBezTo>
                    <a:pt x="2759777" y="9594"/>
                    <a:pt x="2711089" y="237596"/>
                    <a:pt x="2666306" y="494099"/>
                  </a:cubicBezTo>
                  <a:lnTo>
                    <a:pt x="2637939" y="659423"/>
                  </a:lnTo>
                  <a:lnTo>
                    <a:pt x="2639349" y="652240"/>
                  </a:lnTo>
                  <a:cubicBezTo>
                    <a:pt x="2690383" y="382802"/>
                    <a:pt x="2742747" y="113364"/>
                    <a:pt x="2846877" y="113364"/>
                  </a:cubicBezTo>
                  <a:cubicBezTo>
                    <a:pt x="2951007" y="113364"/>
                    <a:pt x="3002972" y="382802"/>
                    <a:pt x="3053697" y="652240"/>
                  </a:cubicBezTo>
                  <a:lnTo>
                    <a:pt x="3060362" y="686396"/>
                  </a:lnTo>
                  <a:lnTo>
                    <a:pt x="3036533" y="549427"/>
                  </a:lnTo>
                  <a:cubicBezTo>
                    <a:pt x="2988785" y="271331"/>
                    <a:pt x="2939397" y="9594"/>
                    <a:pt x="2846799" y="9594"/>
                  </a:cubicBezTo>
                  <a:close/>
                  <a:moveTo>
                    <a:pt x="2846799" y="0"/>
                  </a:moveTo>
                  <a:cubicBezTo>
                    <a:pt x="3041667" y="0"/>
                    <a:pt x="3054688" y="1046950"/>
                    <a:pt x="3218263" y="1177819"/>
                  </a:cubicBezTo>
                  <a:lnTo>
                    <a:pt x="3244687" y="1187971"/>
                  </a:lnTo>
                  <a:lnTo>
                    <a:pt x="3246737" y="1188196"/>
                  </a:lnTo>
                  <a:lnTo>
                    <a:pt x="3268126" y="1187884"/>
                  </a:lnTo>
                  <a:lnTo>
                    <a:pt x="3290413" y="1183838"/>
                  </a:lnTo>
                  <a:lnTo>
                    <a:pt x="3316948" y="1169536"/>
                  </a:lnTo>
                  <a:cubicBezTo>
                    <a:pt x="3454130" y="1069326"/>
                    <a:pt x="3477994" y="655558"/>
                    <a:pt x="3659768" y="655558"/>
                  </a:cubicBezTo>
                  <a:cubicBezTo>
                    <a:pt x="3841544" y="655558"/>
                    <a:pt x="3864359" y="1069326"/>
                    <a:pt x="4002208" y="1169535"/>
                  </a:cubicBezTo>
                  <a:lnTo>
                    <a:pt x="4029257" y="1184036"/>
                  </a:lnTo>
                  <a:lnTo>
                    <a:pt x="4041509" y="1186263"/>
                  </a:lnTo>
                  <a:lnTo>
                    <a:pt x="4066012" y="1188707"/>
                  </a:lnTo>
                  <a:lnTo>
                    <a:pt x="4066012" y="1188954"/>
                  </a:lnTo>
                  <a:lnTo>
                    <a:pt x="4067955" y="1188857"/>
                  </a:lnTo>
                  <a:lnTo>
                    <a:pt x="4120866" y="1179692"/>
                  </a:lnTo>
                  <a:cubicBezTo>
                    <a:pt x="4257771" y="1128445"/>
                    <a:pt x="4281065" y="923458"/>
                    <a:pt x="4461053" y="923458"/>
                  </a:cubicBezTo>
                  <a:cubicBezTo>
                    <a:pt x="4641042" y="923458"/>
                    <a:pt x="4664215" y="1128446"/>
                    <a:pt x="4801250" y="1179693"/>
                  </a:cubicBezTo>
                  <a:lnTo>
                    <a:pt x="4855911" y="1189151"/>
                  </a:lnTo>
                  <a:lnTo>
                    <a:pt x="4862626" y="1189258"/>
                  </a:lnTo>
                  <a:lnTo>
                    <a:pt x="4869897" y="1189176"/>
                  </a:lnTo>
                  <a:lnTo>
                    <a:pt x="4888676" y="1187303"/>
                  </a:lnTo>
                  <a:lnTo>
                    <a:pt x="4903883" y="1184543"/>
                  </a:lnTo>
                  <a:lnTo>
                    <a:pt x="4931805" y="1169536"/>
                  </a:lnTo>
                  <a:cubicBezTo>
                    <a:pt x="5069338" y="1069326"/>
                    <a:pt x="5092639" y="655558"/>
                    <a:pt x="5274343" y="655558"/>
                  </a:cubicBezTo>
                  <a:cubicBezTo>
                    <a:pt x="5456049" y="655558"/>
                    <a:pt x="5478917" y="1069326"/>
                    <a:pt x="5616672" y="1169536"/>
                  </a:cubicBezTo>
                  <a:lnTo>
                    <a:pt x="5644485" y="1184457"/>
                  </a:lnTo>
                  <a:lnTo>
                    <a:pt x="5657767" y="1186864"/>
                  </a:lnTo>
                  <a:lnTo>
                    <a:pt x="5681069" y="1189188"/>
                  </a:lnTo>
                  <a:lnTo>
                    <a:pt x="5695942" y="1188148"/>
                  </a:lnTo>
                  <a:lnTo>
                    <a:pt x="5724915" y="1182442"/>
                  </a:lnTo>
                  <a:lnTo>
                    <a:pt x="5769141" y="1160185"/>
                  </a:lnTo>
                  <a:lnTo>
                    <a:pt x="5772632" y="1157617"/>
                  </a:lnTo>
                  <a:lnTo>
                    <a:pt x="5816142" y="1111511"/>
                  </a:lnTo>
                  <a:cubicBezTo>
                    <a:pt x="5898370" y="1001214"/>
                    <a:pt x="5942134" y="815450"/>
                    <a:pt x="6087554" y="815450"/>
                  </a:cubicBezTo>
                  <a:cubicBezTo>
                    <a:pt x="6232975" y="815450"/>
                    <a:pt x="6276226" y="1001214"/>
                    <a:pt x="6358509" y="1111511"/>
                  </a:cubicBezTo>
                  <a:lnTo>
                    <a:pt x="6402325" y="1157858"/>
                  </a:lnTo>
                  <a:lnTo>
                    <a:pt x="6405286" y="1160028"/>
                  </a:lnTo>
                  <a:lnTo>
                    <a:pt x="6449965" y="1182430"/>
                  </a:lnTo>
                  <a:lnTo>
                    <a:pt x="6477856" y="1187902"/>
                  </a:lnTo>
                  <a:lnTo>
                    <a:pt x="6493960" y="1189027"/>
                  </a:lnTo>
                  <a:lnTo>
                    <a:pt x="6502355" y="1188111"/>
                  </a:lnTo>
                  <a:lnTo>
                    <a:pt x="6529418" y="1177819"/>
                  </a:lnTo>
                  <a:cubicBezTo>
                    <a:pt x="6694492" y="1046950"/>
                    <a:pt x="6704801" y="0"/>
                    <a:pt x="6901244" y="0"/>
                  </a:cubicBezTo>
                  <a:cubicBezTo>
                    <a:pt x="7096113" y="0"/>
                    <a:pt x="7109135" y="1046950"/>
                    <a:pt x="7272709" y="1177819"/>
                  </a:cubicBezTo>
                  <a:lnTo>
                    <a:pt x="7299132" y="1187971"/>
                  </a:lnTo>
                  <a:lnTo>
                    <a:pt x="7301184" y="1188196"/>
                  </a:lnTo>
                  <a:lnTo>
                    <a:pt x="7322573" y="1187884"/>
                  </a:lnTo>
                  <a:lnTo>
                    <a:pt x="7344857" y="1183839"/>
                  </a:lnTo>
                  <a:lnTo>
                    <a:pt x="7371393" y="1169536"/>
                  </a:lnTo>
                  <a:cubicBezTo>
                    <a:pt x="7508575" y="1069326"/>
                    <a:pt x="7532439" y="655558"/>
                    <a:pt x="7714215" y="655558"/>
                  </a:cubicBezTo>
                  <a:cubicBezTo>
                    <a:pt x="7895991" y="655558"/>
                    <a:pt x="7918806" y="1069326"/>
                    <a:pt x="8056655" y="1169535"/>
                  </a:cubicBezTo>
                  <a:lnTo>
                    <a:pt x="8083704" y="1184036"/>
                  </a:lnTo>
                  <a:lnTo>
                    <a:pt x="8095955" y="1186263"/>
                  </a:lnTo>
                  <a:lnTo>
                    <a:pt x="8120460" y="1188707"/>
                  </a:lnTo>
                  <a:lnTo>
                    <a:pt x="8120460" y="1188954"/>
                  </a:lnTo>
                  <a:lnTo>
                    <a:pt x="8122401" y="1188857"/>
                  </a:lnTo>
                  <a:lnTo>
                    <a:pt x="8175313" y="1179692"/>
                  </a:lnTo>
                  <a:cubicBezTo>
                    <a:pt x="8312218" y="1128445"/>
                    <a:pt x="8335512" y="923458"/>
                    <a:pt x="8515501" y="923458"/>
                  </a:cubicBezTo>
                  <a:cubicBezTo>
                    <a:pt x="8695489" y="923458"/>
                    <a:pt x="8718661" y="1128446"/>
                    <a:pt x="8855696" y="1179693"/>
                  </a:cubicBezTo>
                  <a:lnTo>
                    <a:pt x="8910358" y="1189151"/>
                  </a:lnTo>
                  <a:lnTo>
                    <a:pt x="8917074" y="1189258"/>
                  </a:lnTo>
                  <a:lnTo>
                    <a:pt x="8924345" y="1189176"/>
                  </a:lnTo>
                  <a:lnTo>
                    <a:pt x="8943123" y="1187303"/>
                  </a:lnTo>
                  <a:lnTo>
                    <a:pt x="8958329" y="1184543"/>
                  </a:lnTo>
                  <a:lnTo>
                    <a:pt x="8986252" y="1169536"/>
                  </a:lnTo>
                  <a:cubicBezTo>
                    <a:pt x="9123786" y="1069326"/>
                    <a:pt x="9147086" y="655558"/>
                    <a:pt x="9328791" y="655558"/>
                  </a:cubicBezTo>
                  <a:cubicBezTo>
                    <a:pt x="9510496" y="655558"/>
                    <a:pt x="9533365" y="1069326"/>
                    <a:pt x="9671119" y="1169536"/>
                  </a:cubicBezTo>
                  <a:lnTo>
                    <a:pt x="9698933" y="1184457"/>
                  </a:lnTo>
                  <a:lnTo>
                    <a:pt x="9712211" y="1186864"/>
                  </a:lnTo>
                  <a:lnTo>
                    <a:pt x="9735517" y="1189188"/>
                  </a:lnTo>
                  <a:lnTo>
                    <a:pt x="9750389" y="1188148"/>
                  </a:lnTo>
                  <a:lnTo>
                    <a:pt x="9779361" y="1182442"/>
                  </a:lnTo>
                  <a:lnTo>
                    <a:pt x="9823589" y="1160183"/>
                  </a:lnTo>
                  <a:lnTo>
                    <a:pt x="9827077" y="1157619"/>
                  </a:lnTo>
                  <a:lnTo>
                    <a:pt x="9870589" y="1111511"/>
                  </a:lnTo>
                  <a:cubicBezTo>
                    <a:pt x="9952817" y="1001214"/>
                    <a:pt x="9996580" y="815450"/>
                    <a:pt x="10142001" y="815450"/>
                  </a:cubicBezTo>
                  <a:cubicBezTo>
                    <a:pt x="10287422" y="815450"/>
                    <a:pt x="10330673" y="1001214"/>
                    <a:pt x="10412956" y="1111511"/>
                  </a:cubicBezTo>
                  <a:lnTo>
                    <a:pt x="10456771" y="1157857"/>
                  </a:lnTo>
                  <a:lnTo>
                    <a:pt x="10459735" y="1160028"/>
                  </a:lnTo>
                  <a:lnTo>
                    <a:pt x="10504412" y="1182430"/>
                  </a:lnTo>
                  <a:lnTo>
                    <a:pt x="10532304" y="1187903"/>
                  </a:lnTo>
                  <a:lnTo>
                    <a:pt x="10548407" y="1189027"/>
                  </a:lnTo>
                  <a:lnTo>
                    <a:pt x="10556803" y="1188111"/>
                  </a:lnTo>
                  <a:lnTo>
                    <a:pt x="10583866" y="1177819"/>
                  </a:lnTo>
                  <a:cubicBezTo>
                    <a:pt x="10748938" y="1046950"/>
                    <a:pt x="10759249" y="0"/>
                    <a:pt x="10955692" y="0"/>
                  </a:cubicBezTo>
                  <a:cubicBezTo>
                    <a:pt x="11150561" y="0"/>
                    <a:pt x="11163583" y="1046950"/>
                    <a:pt x="11327157" y="1177819"/>
                  </a:cubicBezTo>
                  <a:lnTo>
                    <a:pt x="11353580" y="1187971"/>
                  </a:lnTo>
                  <a:lnTo>
                    <a:pt x="11355632" y="1188196"/>
                  </a:lnTo>
                  <a:lnTo>
                    <a:pt x="11377021" y="1187884"/>
                  </a:lnTo>
                  <a:lnTo>
                    <a:pt x="11399306" y="1183838"/>
                  </a:lnTo>
                  <a:lnTo>
                    <a:pt x="11425841" y="1169536"/>
                  </a:lnTo>
                  <a:cubicBezTo>
                    <a:pt x="11563022" y="1069326"/>
                    <a:pt x="11586886" y="655558"/>
                    <a:pt x="11768663" y="655558"/>
                  </a:cubicBezTo>
                  <a:cubicBezTo>
                    <a:pt x="11950439" y="655558"/>
                    <a:pt x="11973253" y="1069326"/>
                    <a:pt x="12111102" y="1169536"/>
                  </a:cubicBezTo>
                  <a:lnTo>
                    <a:pt x="12138149" y="1184035"/>
                  </a:lnTo>
                  <a:lnTo>
                    <a:pt x="12150407" y="1186263"/>
                  </a:lnTo>
                  <a:lnTo>
                    <a:pt x="12174908" y="1188707"/>
                  </a:lnTo>
                  <a:lnTo>
                    <a:pt x="12174908" y="1189529"/>
                  </a:lnTo>
                  <a:lnTo>
                    <a:pt x="12175348" y="1189543"/>
                  </a:lnTo>
                  <a:lnTo>
                    <a:pt x="12175348" y="1190638"/>
                  </a:lnTo>
                  <a:lnTo>
                    <a:pt x="12175348" y="1190797"/>
                  </a:lnTo>
                  <a:lnTo>
                    <a:pt x="12175348" y="1190957"/>
                  </a:lnTo>
                  <a:lnTo>
                    <a:pt x="12175348" y="1191036"/>
                  </a:lnTo>
                  <a:lnTo>
                    <a:pt x="12175348" y="1191037"/>
                  </a:lnTo>
                  <a:lnTo>
                    <a:pt x="12175348" y="1191197"/>
                  </a:lnTo>
                  <a:lnTo>
                    <a:pt x="12175348" y="1199137"/>
                  </a:lnTo>
                  <a:lnTo>
                    <a:pt x="12175348" y="1200231"/>
                  </a:lnTo>
                  <a:lnTo>
                    <a:pt x="12175348" y="1200390"/>
                  </a:lnTo>
                  <a:lnTo>
                    <a:pt x="12175348" y="1200391"/>
                  </a:lnTo>
                  <a:lnTo>
                    <a:pt x="12175348" y="1200550"/>
                  </a:lnTo>
                  <a:lnTo>
                    <a:pt x="12175348" y="1200630"/>
                  </a:lnTo>
                  <a:lnTo>
                    <a:pt x="12175348" y="1200790"/>
                  </a:lnTo>
                  <a:lnTo>
                    <a:pt x="12170263" y="1199951"/>
                  </a:lnTo>
                  <a:lnTo>
                    <a:pt x="12170133" y="1199934"/>
                  </a:lnTo>
                  <a:lnTo>
                    <a:pt x="12165294" y="1199362"/>
                  </a:lnTo>
                  <a:lnTo>
                    <a:pt x="12152150" y="1198016"/>
                  </a:lnTo>
                  <a:lnTo>
                    <a:pt x="12027568" y="1191992"/>
                  </a:lnTo>
                  <a:cubicBezTo>
                    <a:pt x="11893588" y="1179820"/>
                    <a:pt x="11785690" y="1158924"/>
                    <a:pt x="11565999" y="1186506"/>
                  </a:cubicBezTo>
                  <a:cubicBezTo>
                    <a:pt x="11517222" y="1192632"/>
                    <a:pt x="11474903" y="1196542"/>
                    <a:pt x="11437717" y="1198694"/>
                  </a:cubicBezTo>
                  <a:lnTo>
                    <a:pt x="11368491" y="1199860"/>
                  </a:lnTo>
                  <a:lnTo>
                    <a:pt x="11365395" y="1200226"/>
                  </a:lnTo>
                  <a:lnTo>
                    <a:pt x="11361977" y="1200790"/>
                  </a:lnTo>
                  <a:lnTo>
                    <a:pt x="11360472" y="1200241"/>
                  </a:lnTo>
                  <a:lnTo>
                    <a:pt x="11359603" y="1200015"/>
                  </a:lnTo>
                  <a:lnTo>
                    <a:pt x="11359563" y="1200010"/>
                  </a:lnTo>
                  <a:lnTo>
                    <a:pt x="11340229" y="1200335"/>
                  </a:lnTo>
                  <a:cubicBezTo>
                    <a:pt x="11170746" y="1194905"/>
                    <a:pt x="11138308" y="1142695"/>
                    <a:pt x="10956571" y="1142695"/>
                  </a:cubicBezTo>
                  <a:cubicBezTo>
                    <a:pt x="10805473" y="1142695"/>
                    <a:pt x="10765945" y="1174624"/>
                    <a:pt x="10669924" y="1190622"/>
                  </a:cubicBezTo>
                  <a:lnTo>
                    <a:pt x="10590260" y="1196488"/>
                  </a:lnTo>
                  <a:lnTo>
                    <a:pt x="10587180" y="1197354"/>
                  </a:lnTo>
                  <a:lnTo>
                    <a:pt x="10577346" y="1197439"/>
                  </a:lnTo>
                  <a:lnTo>
                    <a:pt x="10565308" y="1198325"/>
                  </a:lnTo>
                  <a:lnTo>
                    <a:pt x="10550737" y="1200106"/>
                  </a:lnTo>
                  <a:lnTo>
                    <a:pt x="10549859" y="1200365"/>
                  </a:lnTo>
                  <a:lnTo>
                    <a:pt x="10548687" y="1200790"/>
                  </a:lnTo>
                  <a:lnTo>
                    <a:pt x="10543190" y="1200153"/>
                  </a:lnTo>
                  <a:lnTo>
                    <a:pt x="10523340" y="1199247"/>
                  </a:lnTo>
                  <a:lnTo>
                    <a:pt x="10511413" y="1198268"/>
                  </a:lnTo>
                  <a:lnTo>
                    <a:pt x="10505193" y="1198057"/>
                  </a:lnTo>
                  <a:lnTo>
                    <a:pt x="10484889" y="1198231"/>
                  </a:lnTo>
                  <a:lnTo>
                    <a:pt x="10477145" y="1197107"/>
                  </a:lnTo>
                  <a:lnTo>
                    <a:pt x="10401805" y="1194553"/>
                  </a:lnTo>
                  <a:cubicBezTo>
                    <a:pt x="10267567" y="1186061"/>
                    <a:pt x="10157152" y="1171476"/>
                    <a:pt x="9939259" y="1190663"/>
                  </a:cubicBezTo>
                  <a:lnTo>
                    <a:pt x="9738977" y="1200366"/>
                  </a:lnTo>
                  <a:lnTo>
                    <a:pt x="9735316" y="1200790"/>
                  </a:lnTo>
                  <a:lnTo>
                    <a:pt x="9733630" y="1200511"/>
                  </a:lnTo>
                  <a:lnTo>
                    <a:pt x="9732994" y="1200436"/>
                  </a:lnTo>
                  <a:lnTo>
                    <a:pt x="9595111" y="1193531"/>
                  </a:lnTo>
                  <a:cubicBezTo>
                    <a:pt x="9513186" y="1185746"/>
                    <a:pt x="9444392" y="1174274"/>
                    <a:pt x="9329750" y="1174274"/>
                  </a:cubicBezTo>
                  <a:cubicBezTo>
                    <a:pt x="9144835" y="1174274"/>
                    <a:pt x="9108230" y="1198513"/>
                    <a:pt x="8940539" y="1200581"/>
                  </a:cubicBezTo>
                  <a:lnTo>
                    <a:pt x="8927800" y="1200177"/>
                  </a:lnTo>
                  <a:lnTo>
                    <a:pt x="8927724" y="1200185"/>
                  </a:lnTo>
                  <a:lnTo>
                    <a:pt x="8922586" y="1200790"/>
                  </a:lnTo>
                  <a:lnTo>
                    <a:pt x="8922375" y="1200765"/>
                  </a:lnTo>
                  <a:lnTo>
                    <a:pt x="8922186" y="1200790"/>
                  </a:lnTo>
                  <a:lnTo>
                    <a:pt x="8921259" y="1200664"/>
                  </a:lnTo>
                  <a:lnTo>
                    <a:pt x="8902575" y="1199601"/>
                  </a:lnTo>
                  <a:lnTo>
                    <a:pt x="8857049" y="1198003"/>
                  </a:lnTo>
                  <a:lnTo>
                    <a:pt x="8856413" y="1197910"/>
                  </a:lnTo>
                  <a:lnTo>
                    <a:pt x="8718804" y="1193541"/>
                  </a:lnTo>
                  <a:cubicBezTo>
                    <a:pt x="8500491" y="1179870"/>
                    <a:pt x="8390016" y="1190348"/>
                    <a:pt x="8255842" y="1196475"/>
                  </a:cubicBezTo>
                  <a:lnTo>
                    <a:pt x="8130116" y="1199573"/>
                  </a:lnTo>
                  <a:lnTo>
                    <a:pt x="8120900" y="1200103"/>
                  </a:lnTo>
                  <a:lnTo>
                    <a:pt x="8120900" y="1200231"/>
                  </a:lnTo>
                  <a:lnTo>
                    <a:pt x="8120900" y="1200390"/>
                  </a:lnTo>
                  <a:lnTo>
                    <a:pt x="8120900" y="1200391"/>
                  </a:lnTo>
                  <a:lnTo>
                    <a:pt x="8120900" y="1200550"/>
                  </a:lnTo>
                  <a:lnTo>
                    <a:pt x="8120900" y="1200630"/>
                  </a:lnTo>
                  <a:lnTo>
                    <a:pt x="8120900" y="1200790"/>
                  </a:lnTo>
                  <a:lnTo>
                    <a:pt x="8117808" y="1200280"/>
                  </a:lnTo>
                  <a:lnTo>
                    <a:pt x="8108935" y="1200790"/>
                  </a:lnTo>
                  <a:lnTo>
                    <a:pt x="8108935" y="1200787"/>
                  </a:lnTo>
                  <a:lnTo>
                    <a:pt x="8108895" y="1200790"/>
                  </a:lnTo>
                  <a:lnTo>
                    <a:pt x="8108895" y="1200096"/>
                  </a:lnTo>
                  <a:lnTo>
                    <a:pt x="8108895" y="1199161"/>
                  </a:lnTo>
                  <a:lnTo>
                    <a:pt x="8097703" y="1198015"/>
                  </a:lnTo>
                  <a:lnTo>
                    <a:pt x="7973120" y="1191992"/>
                  </a:lnTo>
                  <a:cubicBezTo>
                    <a:pt x="7839140" y="1179820"/>
                    <a:pt x="7731243" y="1158924"/>
                    <a:pt x="7511551" y="1186506"/>
                  </a:cubicBezTo>
                  <a:cubicBezTo>
                    <a:pt x="7462774" y="1192632"/>
                    <a:pt x="7420455" y="1196542"/>
                    <a:pt x="7383269" y="1198694"/>
                  </a:cubicBezTo>
                  <a:lnTo>
                    <a:pt x="7314043" y="1199860"/>
                  </a:lnTo>
                  <a:lnTo>
                    <a:pt x="7310947" y="1200226"/>
                  </a:lnTo>
                  <a:lnTo>
                    <a:pt x="7307529" y="1200790"/>
                  </a:lnTo>
                  <a:lnTo>
                    <a:pt x="7306023" y="1200240"/>
                  </a:lnTo>
                  <a:lnTo>
                    <a:pt x="7305154" y="1200015"/>
                  </a:lnTo>
                  <a:lnTo>
                    <a:pt x="7305115" y="1200010"/>
                  </a:lnTo>
                  <a:lnTo>
                    <a:pt x="7285781" y="1200335"/>
                  </a:lnTo>
                  <a:cubicBezTo>
                    <a:pt x="7116298" y="1194905"/>
                    <a:pt x="7083860" y="1142695"/>
                    <a:pt x="6902123" y="1142695"/>
                  </a:cubicBezTo>
                  <a:cubicBezTo>
                    <a:pt x="6751025" y="1142695"/>
                    <a:pt x="6711497" y="1174624"/>
                    <a:pt x="6615476" y="1190622"/>
                  </a:cubicBezTo>
                  <a:lnTo>
                    <a:pt x="6535812" y="1196488"/>
                  </a:lnTo>
                  <a:lnTo>
                    <a:pt x="6532732" y="1197354"/>
                  </a:lnTo>
                  <a:lnTo>
                    <a:pt x="6522897" y="1197439"/>
                  </a:lnTo>
                  <a:lnTo>
                    <a:pt x="6510861" y="1198325"/>
                  </a:lnTo>
                  <a:lnTo>
                    <a:pt x="6496288" y="1200106"/>
                  </a:lnTo>
                  <a:lnTo>
                    <a:pt x="6495410" y="1200365"/>
                  </a:lnTo>
                  <a:lnTo>
                    <a:pt x="6494239" y="1200790"/>
                  </a:lnTo>
                  <a:lnTo>
                    <a:pt x="6488742" y="1200153"/>
                  </a:lnTo>
                  <a:lnTo>
                    <a:pt x="6468892" y="1199247"/>
                  </a:lnTo>
                  <a:lnTo>
                    <a:pt x="6456965" y="1198268"/>
                  </a:lnTo>
                  <a:lnTo>
                    <a:pt x="6450745" y="1198057"/>
                  </a:lnTo>
                  <a:lnTo>
                    <a:pt x="6430441" y="1198231"/>
                  </a:lnTo>
                  <a:lnTo>
                    <a:pt x="6422697" y="1197107"/>
                  </a:lnTo>
                  <a:lnTo>
                    <a:pt x="6347358" y="1194553"/>
                  </a:lnTo>
                  <a:cubicBezTo>
                    <a:pt x="6213120" y="1186061"/>
                    <a:pt x="6102704" y="1171476"/>
                    <a:pt x="5884811" y="1190663"/>
                  </a:cubicBezTo>
                  <a:lnTo>
                    <a:pt x="5684529" y="1200366"/>
                  </a:lnTo>
                  <a:lnTo>
                    <a:pt x="5680868" y="1200790"/>
                  </a:lnTo>
                  <a:lnTo>
                    <a:pt x="5679183" y="1200511"/>
                  </a:lnTo>
                  <a:lnTo>
                    <a:pt x="5678547" y="1200436"/>
                  </a:lnTo>
                  <a:lnTo>
                    <a:pt x="5540665" y="1193531"/>
                  </a:lnTo>
                  <a:cubicBezTo>
                    <a:pt x="5458740" y="1185746"/>
                    <a:pt x="5389946" y="1174274"/>
                    <a:pt x="5275303" y="1174274"/>
                  </a:cubicBezTo>
                  <a:cubicBezTo>
                    <a:pt x="5090388" y="1174274"/>
                    <a:pt x="5053784" y="1198513"/>
                    <a:pt x="4886091" y="1200581"/>
                  </a:cubicBezTo>
                  <a:lnTo>
                    <a:pt x="4873352" y="1200177"/>
                  </a:lnTo>
                  <a:lnTo>
                    <a:pt x="4873277" y="1200185"/>
                  </a:lnTo>
                  <a:lnTo>
                    <a:pt x="4868139" y="1200790"/>
                  </a:lnTo>
                  <a:lnTo>
                    <a:pt x="4867928" y="1200765"/>
                  </a:lnTo>
                  <a:lnTo>
                    <a:pt x="4867741" y="1200790"/>
                  </a:lnTo>
                  <a:lnTo>
                    <a:pt x="4867739" y="1200790"/>
                  </a:lnTo>
                  <a:lnTo>
                    <a:pt x="4866813" y="1200664"/>
                  </a:lnTo>
                  <a:lnTo>
                    <a:pt x="4848126" y="1199601"/>
                  </a:lnTo>
                  <a:lnTo>
                    <a:pt x="4802602" y="1198003"/>
                  </a:lnTo>
                  <a:lnTo>
                    <a:pt x="4801967" y="1197910"/>
                  </a:lnTo>
                  <a:lnTo>
                    <a:pt x="4664357" y="1193541"/>
                  </a:lnTo>
                  <a:cubicBezTo>
                    <a:pt x="4446043" y="1179870"/>
                    <a:pt x="4335569" y="1190348"/>
                    <a:pt x="4201396" y="1196475"/>
                  </a:cubicBezTo>
                  <a:lnTo>
                    <a:pt x="4075669" y="1199573"/>
                  </a:lnTo>
                  <a:lnTo>
                    <a:pt x="4066453" y="1200103"/>
                  </a:lnTo>
                  <a:lnTo>
                    <a:pt x="4066453" y="1200231"/>
                  </a:lnTo>
                  <a:lnTo>
                    <a:pt x="4066453" y="1200390"/>
                  </a:lnTo>
                  <a:lnTo>
                    <a:pt x="4066453" y="1200391"/>
                  </a:lnTo>
                  <a:lnTo>
                    <a:pt x="4066453" y="1200550"/>
                  </a:lnTo>
                  <a:lnTo>
                    <a:pt x="4066453" y="1200630"/>
                  </a:lnTo>
                  <a:lnTo>
                    <a:pt x="4066453" y="1200790"/>
                  </a:lnTo>
                  <a:lnTo>
                    <a:pt x="4063361" y="1200280"/>
                  </a:lnTo>
                  <a:lnTo>
                    <a:pt x="4054487" y="1200790"/>
                  </a:lnTo>
                  <a:lnTo>
                    <a:pt x="4054487" y="1200787"/>
                  </a:lnTo>
                  <a:lnTo>
                    <a:pt x="4054449" y="1200790"/>
                  </a:lnTo>
                  <a:lnTo>
                    <a:pt x="4054449" y="1200790"/>
                  </a:lnTo>
                  <a:lnTo>
                    <a:pt x="4054449" y="1199161"/>
                  </a:lnTo>
                  <a:lnTo>
                    <a:pt x="4043256" y="1198015"/>
                  </a:lnTo>
                  <a:lnTo>
                    <a:pt x="3918674" y="1191992"/>
                  </a:lnTo>
                  <a:cubicBezTo>
                    <a:pt x="3784693" y="1179820"/>
                    <a:pt x="3676796" y="1158924"/>
                    <a:pt x="3457105" y="1186506"/>
                  </a:cubicBezTo>
                  <a:cubicBezTo>
                    <a:pt x="3408327" y="1192632"/>
                    <a:pt x="3366010" y="1196542"/>
                    <a:pt x="3328823" y="1198694"/>
                  </a:cubicBezTo>
                  <a:lnTo>
                    <a:pt x="3259597" y="1199860"/>
                  </a:lnTo>
                  <a:lnTo>
                    <a:pt x="3256503" y="1200226"/>
                  </a:lnTo>
                  <a:lnTo>
                    <a:pt x="3253084" y="1200790"/>
                  </a:lnTo>
                  <a:lnTo>
                    <a:pt x="3251578" y="1200241"/>
                  </a:lnTo>
                  <a:lnTo>
                    <a:pt x="3250710" y="1200015"/>
                  </a:lnTo>
                  <a:lnTo>
                    <a:pt x="3250668" y="1200010"/>
                  </a:lnTo>
                  <a:lnTo>
                    <a:pt x="3231336" y="1200335"/>
                  </a:lnTo>
                  <a:cubicBezTo>
                    <a:pt x="3061852" y="1194905"/>
                    <a:pt x="3029415" y="1142695"/>
                    <a:pt x="2847678" y="1142695"/>
                  </a:cubicBezTo>
                  <a:cubicBezTo>
                    <a:pt x="2696579" y="1142695"/>
                    <a:pt x="2657051" y="1174624"/>
                    <a:pt x="2561030" y="1190622"/>
                  </a:cubicBezTo>
                  <a:lnTo>
                    <a:pt x="2481363" y="1196488"/>
                  </a:lnTo>
                  <a:lnTo>
                    <a:pt x="2478284" y="1197354"/>
                  </a:lnTo>
                  <a:lnTo>
                    <a:pt x="2468451" y="1197439"/>
                  </a:lnTo>
                  <a:lnTo>
                    <a:pt x="2456412" y="1198325"/>
                  </a:lnTo>
                  <a:lnTo>
                    <a:pt x="2441844" y="1200106"/>
                  </a:lnTo>
                  <a:lnTo>
                    <a:pt x="2440968" y="1200364"/>
                  </a:lnTo>
                  <a:lnTo>
                    <a:pt x="2439794" y="1200790"/>
                  </a:lnTo>
                  <a:lnTo>
                    <a:pt x="2434298" y="1200153"/>
                  </a:lnTo>
                  <a:lnTo>
                    <a:pt x="2414445" y="1199247"/>
                  </a:lnTo>
                  <a:lnTo>
                    <a:pt x="2402517" y="1198268"/>
                  </a:lnTo>
                  <a:lnTo>
                    <a:pt x="2396297" y="1198057"/>
                  </a:lnTo>
                  <a:lnTo>
                    <a:pt x="2375993" y="1198231"/>
                  </a:lnTo>
                  <a:lnTo>
                    <a:pt x="2368249" y="1197107"/>
                  </a:lnTo>
                  <a:lnTo>
                    <a:pt x="2292911" y="1194553"/>
                  </a:lnTo>
                  <a:cubicBezTo>
                    <a:pt x="2158673" y="1186061"/>
                    <a:pt x="2048258" y="1171476"/>
                    <a:pt x="1830365" y="1190663"/>
                  </a:cubicBezTo>
                  <a:lnTo>
                    <a:pt x="1630083" y="1200366"/>
                  </a:lnTo>
                  <a:lnTo>
                    <a:pt x="1626422" y="1200790"/>
                  </a:lnTo>
                  <a:lnTo>
                    <a:pt x="1624737" y="1200512"/>
                  </a:lnTo>
                  <a:lnTo>
                    <a:pt x="1624099" y="1200436"/>
                  </a:lnTo>
                  <a:lnTo>
                    <a:pt x="1486217" y="1193531"/>
                  </a:lnTo>
                  <a:cubicBezTo>
                    <a:pt x="1404293" y="1185746"/>
                    <a:pt x="1335499" y="1174274"/>
                    <a:pt x="1220857" y="1174274"/>
                  </a:cubicBezTo>
                  <a:cubicBezTo>
                    <a:pt x="1035941" y="1174274"/>
                    <a:pt x="999336" y="1198513"/>
                    <a:pt x="831645" y="1200581"/>
                  </a:cubicBezTo>
                  <a:lnTo>
                    <a:pt x="818905" y="1200177"/>
                  </a:lnTo>
                  <a:lnTo>
                    <a:pt x="818832" y="1200184"/>
                  </a:lnTo>
                  <a:lnTo>
                    <a:pt x="813691" y="1200790"/>
                  </a:lnTo>
                  <a:lnTo>
                    <a:pt x="813481" y="1200765"/>
                  </a:lnTo>
                  <a:lnTo>
                    <a:pt x="813294" y="1200790"/>
                  </a:lnTo>
                  <a:lnTo>
                    <a:pt x="813293" y="1200790"/>
                  </a:lnTo>
                  <a:lnTo>
                    <a:pt x="813293" y="1200790"/>
                  </a:lnTo>
                  <a:lnTo>
                    <a:pt x="813292" y="1200790"/>
                  </a:lnTo>
                  <a:lnTo>
                    <a:pt x="812367" y="1200664"/>
                  </a:lnTo>
                  <a:lnTo>
                    <a:pt x="793680" y="1199601"/>
                  </a:lnTo>
                  <a:lnTo>
                    <a:pt x="748153" y="1198003"/>
                  </a:lnTo>
                  <a:lnTo>
                    <a:pt x="747518" y="1197910"/>
                  </a:lnTo>
                  <a:lnTo>
                    <a:pt x="609910" y="1193541"/>
                  </a:lnTo>
                  <a:cubicBezTo>
                    <a:pt x="391597" y="1179870"/>
                    <a:pt x="281122" y="1190348"/>
                    <a:pt x="146947" y="1196475"/>
                  </a:cubicBezTo>
                  <a:lnTo>
                    <a:pt x="21209" y="1199573"/>
                  </a:lnTo>
                  <a:lnTo>
                    <a:pt x="40" y="1200790"/>
                  </a:lnTo>
                  <a:lnTo>
                    <a:pt x="40" y="1200787"/>
                  </a:lnTo>
                  <a:lnTo>
                    <a:pt x="4" y="1200790"/>
                  </a:lnTo>
                  <a:lnTo>
                    <a:pt x="3" y="1200790"/>
                  </a:lnTo>
                  <a:lnTo>
                    <a:pt x="2" y="1200790"/>
                  </a:lnTo>
                  <a:lnTo>
                    <a:pt x="1" y="1200790"/>
                  </a:lnTo>
                  <a:lnTo>
                    <a:pt x="1" y="1200790"/>
                  </a:lnTo>
                  <a:lnTo>
                    <a:pt x="0" y="1200790"/>
                  </a:lnTo>
                  <a:lnTo>
                    <a:pt x="0" y="1200790"/>
                  </a:lnTo>
                  <a:lnTo>
                    <a:pt x="0" y="1200790"/>
                  </a:lnTo>
                  <a:lnTo>
                    <a:pt x="0" y="1200790"/>
                  </a:lnTo>
                  <a:lnTo>
                    <a:pt x="0" y="1200790"/>
                  </a:lnTo>
                  <a:lnTo>
                    <a:pt x="0" y="1191198"/>
                  </a:lnTo>
                  <a:lnTo>
                    <a:pt x="0" y="1191198"/>
                  </a:lnTo>
                  <a:lnTo>
                    <a:pt x="0" y="1191197"/>
                  </a:lnTo>
                  <a:lnTo>
                    <a:pt x="1" y="1191197"/>
                  </a:lnTo>
                  <a:lnTo>
                    <a:pt x="1" y="1191196"/>
                  </a:lnTo>
                  <a:lnTo>
                    <a:pt x="1" y="1191196"/>
                  </a:lnTo>
                  <a:lnTo>
                    <a:pt x="1" y="1190503"/>
                  </a:lnTo>
                  <a:lnTo>
                    <a:pt x="439" y="1190493"/>
                  </a:lnTo>
                  <a:lnTo>
                    <a:pt x="439" y="1189507"/>
                  </a:lnTo>
                  <a:lnTo>
                    <a:pt x="13515" y="1188856"/>
                  </a:lnTo>
                  <a:lnTo>
                    <a:pt x="66418" y="1179693"/>
                  </a:lnTo>
                  <a:cubicBezTo>
                    <a:pt x="203324" y="1128446"/>
                    <a:pt x="226619" y="923458"/>
                    <a:pt x="406607" y="923458"/>
                  </a:cubicBezTo>
                  <a:cubicBezTo>
                    <a:pt x="586595" y="923458"/>
                    <a:pt x="609768" y="1128446"/>
                    <a:pt x="746803" y="1179693"/>
                  </a:cubicBezTo>
                  <a:lnTo>
                    <a:pt x="801466" y="1189151"/>
                  </a:lnTo>
                  <a:lnTo>
                    <a:pt x="808179" y="1189258"/>
                  </a:lnTo>
                  <a:lnTo>
                    <a:pt x="815449" y="1189176"/>
                  </a:lnTo>
                  <a:lnTo>
                    <a:pt x="834228" y="1187303"/>
                  </a:lnTo>
                  <a:lnTo>
                    <a:pt x="849437" y="1184542"/>
                  </a:lnTo>
                  <a:lnTo>
                    <a:pt x="877358" y="1169536"/>
                  </a:lnTo>
                  <a:cubicBezTo>
                    <a:pt x="1014892" y="1069326"/>
                    <a:pt x="1038193" y="655558"/>
                    <a:pt x="1219897" y="655558"/>
                  </a:cubicBezTo>
                  <a:cubicBezTo>
                    <a:pt x="1401602" y="655558"/>
                    <a:pt x="1424470" y="1069326"/>
                    <a:pt x="1562225" y="1169536"/>
                  </a:cubicBezTo>
                  <a:lnTo>
                    <a:pt x="1590039" y="1184457"/>
                  </a:lnTo>
                  <a:lnTo>
                    <a:pt x="1603319" y="1186864"/>
                  </a:lnTo>
                  <a:lnTo>
                    <a:pt x="1626621" y="1189188"/>
                  </a:lnTo>
                  <a:lnTo>
                    <a:pt x="1641495" y="1188148"/>
                  </a:lnTo>
                  <a:lnTo>
                    <a:pt x="1670468" y="1182442"/>
                  </a:lnTo>
                  <a:lnTo>
                    <a:pt x="1714694" y="1160184"/>
                  </a:lnTo>
                  <a:lnTo>
                    <a:pt x="1718184" y="1157617"/>
                  </a:lnTo>
                  <a:lnTo>
                    <a:pt x="1761695" y="1111511"/>
                  </a:lnTo>
                  <a:cubicBezTo>
                    <a:pt x="1843923" y="1001214"/>
                    <a:pt x="1887688" y="815450"/>
                    <a:pt x="2033108" y="815450"/>
                  </a:cubicBezTo>
                  <a:cubicBezTo>
                    <a:pt x="2178529" y="815450"/>
                    <a:pt x="2221779" y="1001214"/>
                    <a:pt x="2304063" y="1111511"/>
                  </a:cubicBezTo>
                  <a:lnTo>
                    <a:pt x="2347881" y="1157859"/>
                  </a:lnTo>
                  <a:lnTo>
                    <a:pt x="2350839" y="1160027"/>
                  </a:lnTo>
                  <a:lnTo>
                    <a:pt x="2395519" y="1182430"/>
                  </a:lnTo>
                  <a:lnTo>
                    <a:pt x="2423410" y="1187903"/>
                  </a:lnTo>
                  <a:lnTo>
                    <a:pt x="2439512" y="1189027"/>
                  </a:lnTo>
                  <a:lnTo>
                    <a:pt x="2447909" y="1188111"/>
                  </a:lnTo>
                  <a:lnTo>
                    <a:pt x="2474972" y="1177819"/>
                  </a:lnTo>
                  <a:cubicBezTo>
                    <a:pt x="2640046" y="1046950"/>
                    <a:pt x="2650356" y="0"/>
                    <a:pt x="2846799" y="0"/>
                  </a:cubicBezTo>
                  <a:close/>
                </a:path>
              </a:pathLst>
            </a:custGeom>
            <a:gradFill>
              <a:gsLst>
                <a:gs pos="0">
                  <a:schemeClr val="accent1"/>
                </a:gs>
                <a:gs pos="18000">
                  <a:schemeClr val="accent2"/>
                </a:gs>
                <a:gs pos="37000">
                  <a:schemeClr val="accent3"/>
                </a:gs>
                <a:gs pos="58000">
                  <a:schemeClr val="accent4"/>
                </a:gs>
                <a:gs pos="80000">
                  <a:schemeClr val="accent5"/>
                </a:gs>
                <a:gs pos="100000">
                  <a:schemeClr val="accent6"/>
                </a:gs>
              </a:gsLst>
              <a:lin ang="10800025"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36"/>
          <p:cNvSpPr txBox="1"/>
          <p:nvPr>
            <p:ph idx="2" type="title"/>
          </p:nvPr>
        </p:nvSpPr>
        <p:spPr>
          <a:xfrm>
            <a:off x="715025" y="898175"/>
            <a:ext cx="10714800" cy="7635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
              <a:t>Some facts about my cats. </a:t>
            </a:r>
            <a:endParaRPr/>
          </a:p>
        </p:txBody>
      </p:sp>
      <p:sp>
        <p:nvSpPr>
          <p:cNvPr id="282" name="Google Shape;282;p36"/>
          <p:cNvSpPr txBox="1"/>
          <p:nvPr>
            <p:ph idx="5" type="body"/>
          </p:nvPr>
        </p:nvSpPr>
        <p:spPr>
          <a:xfrm>
            <a:off x="4516345" y="3608575"/>
            <a:ext cx="2948400" cy="9252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
              <a:t>Traveled by plane. Twice!</a:t>
            </a:r>
            <a:endParaRPr/>
          </a:p>
        </p:txBody>
      </p:sp>
      <p:sp>
        <p:nvSpPr>
          <p:cNvPr id="283" name="Google Shape;283;p36"/>
          <p:cNvSpPr txBox="1"/>
          <p:nvPr>
            <p:ph idx="6" type="body"/>
          </p:nvPr>
        </p:nvSpPr>
        <p:spPr>
          <a:xfrm>
            <a:off x="715025" y="3608575"/>
            <a:ext cx="2948400" cy="9252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
              <a:t>Of my cats are adorable.</a:t>
            </a:r>
            <a:endParaRPr/>
          </a:p>
        </p:txBody>
      </p:sp>
      <p:sp>
        <p:nvSpPr>
          <p:cNvPr id="284" name="Google Shape;284;p36"/>
          <p:cNvSpPr txBox="1"/>
          <p:nvPr>
            <p:ph type="title"/>
          </p:nvPr>
        </p:nvSpPr>
        <p:spPr>
          <a:xfrm>
            <a:off x="715025" y="2378150"/>
            <a:ext cx="2948400" cy="1188600"/>
          </a:xfrm>
          <a:prstGeom prst="rect">
            <a:avLst/>
          </a:prstGeom>
        </p:spPr>
        <p:txBody>
          <a:bodyPr anchorCtr="0" anchor="b" bIns="121900" lIns="121900" spcFirstLastPara="1" rIns="121900" wrap="square" tIns="121900">
            <a:noAutofit/>
          </a:bodyPr>
          <a:lstStyle/>
          <a:p>
            <a:pPr indent="0" lvl="0" marL="0" rtl="0" algn="ctr">
              <a:spcBef>
                <a:spcPts val="0"/>
              </a:spcBef>
              <a:spcAft>
                <a:spcPts val="0"/>
              </a:spcAft>
              <a:buNone/>
            </a:pPr>
            <a:r>
              <a:rPr lang="en"/>
              <a:t>100%</a:t>
            </a:r>
            <a:endParaRPr/>
          </a:p>
        </p:txBody>
      </p:sp>
      <p:sp>
        <p:nvSpPr>
          <p:cNvPr id="285" name="Google Shape;285;p36"/>
          <p:cNvSpPr txBox="1"/>
          <p:nvPr>
            <p:ph idx="3" type="title"/>
          </p:nvPr>
        </p:nvSpPr>
        <p:spPr>
          <a:xfrm>
            <a:off x="4516336" y="2378150"/>
            <a:ext cx="2948400" cy="1188600"/>
          </a:xfrm>
          <a:prstGeom prst="rect">
            <a:avLst/>
          </a:prstGeom>
        </p:spPr>
        <p:txBody>
          <a:bodyPr anchorCtr="0" anchor="b" bIns="121900" lIns="121900" spcFirstLastPara="1" rIns="121900" wrap="square" tIns="121900">
            <a:noAutofit/>
          </a:bodyPr>
          <a:lstStyle/>
          <a:p>
            <a:pPr indent="0" lvl="0" marL="0" rtl="0" algn="ctr">
              <a:spcBef>
                <a:spcPts val="0"/>
              </a:spcBef>
              <a:spcAft>
                <a:spcPts val="0"/>
              </a:spcAft>
              <a:buNone/>
            </a:pPr>
            <a:r>
              <a:rPr lang="en"/>
              <a:t>25%</a:t>
            </a:r>
            <a:endParaRPr/>
          </a:p>
        </p:txBody>
      </p:sp>
      <p:sp>
        <p:nvSpPr>
          <p:cNvPr id="286" name="Google Shape;286;p36"/>
          <p:cNvSpPr txBox="1"/>
          <p:nvPr>
            <p:ph idx="4" type="title"/>
          </p:nvPr>
        </p:nvSpPr>
        <p:spPr>
          <a:xfrm>
            <a:off x="8481454" y="2378150"/>
            <a:ext cx="2948400" cy="1188600"/>
          </a:xfrm>
          <a:prstGeom prst="rect">
            <a:avLst/>
          </a:prstGeom>
        </p:spPr>
        <p:txBody>
          <a:bodyPr anchorCtr="0" anchor="b" bIns="121900" lIns="121900" spcFirstLastPara="1" rIns="121900" wrap="square" tIns="121900">
            <a:noAutofit/>
          </a:bodyPr>
          <a:lstStyle/>
          <a:p>
            <a:pPr indent="0" lvl="0" marL="0" rtl="0" algn="ctr">
              <a:spcBef>
                <a:spcPts val="0"/>
              </a:spcBef>
              <a:spcAft>
                <a:spcPts val="0"/>
              </a:spcAft>
              <a:buNone/>
            </a:pPr>
            <a:r>
              <a:rPr lang="en"/>
              <a:t>75%</a:t>
            </a:r>
            <a:endParaRPr/>
          </a:p>
        </p:txBody>
      </p:sp>
      <p:sp>
        <p:nvSpPr>
          <p:cNvPr id="287" name="Google Shape;287;p36"/>
          <p:cNvSpPr txBox="1"/>
          <p:nvPr>
            <p:ph idx="1" type="body"/>
          </p:nvPr>
        </p:nvSpPr>
        <p:spPr>
          <a:xfrm>
            <a:off x="8481446" y="3619725"/>
            <a:ext cx="2948400" cy="9252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
              <a:t>Are females.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37"/>
          <p:cNvSpPr txBox="1"/>
          <p:nvPr>
            <p:ph type="title"/>
          </p:nvPr>
        </p:nvSpPr>
        <p:spPr>
          <a:xfrm>
            <a:off x="720400" y="898175"/>
            <a:ext cx="10911900" cy="763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Let’s review some facts.</a:t>
            </a:r>
            <a:endParaRPr/>
          </a:p>
        </p:txBody>
      </p:sp>
      <p:sp>
        <p:nvSpPr>
          <p:cNvPr id="293" name="Google Shape;293;p37"/>
          <p:cNvSpPr txBox="1"/>
          <p:nvPr>
            <p:ph idx="1" type="subTitle"/>
          </p:nvPr>
        </p:nvSpPr>
        <p:spPr>
          <a:xfrm>
            <a:off x="720400" y="2163600"/>
            <a:ext cx="3250500" cy="6069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t>Elephants</a:t>
            </a:r>
            <a:endParaRPr/>
          </a:p>
        </p:txBody>
      </p:sp>
      <p:sp>
        <p:nvSpPr>
          <p:cNvPr id="294" name="Google Shape;294;p37"/>
          <p:cNvSpPr txBox="1"/>
          <p:nvPr>
            <p:ph idx="8" type="body"/>
          </p:nvPr>
        </p:nvSpPr>
        <p:spPr>
          <a:xfrm>
            <a:off x="8381787" y="4113800"/>
            <a:ext cx="3250500" cy="8340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t>Koalas are even more lazy than cats.</a:t>
            </a:r>
            <a:endParaRPr/>
          </a:p>
        </p:txBody>
      </p:sp>
      <p:sp>
        <p:nvSpPr>
          <p:cNvPr id="295" name="Google Shape;295;p37"/>
          <p:cNvSpPr txBox="1"/>
          <p:nvPr>
            <p:ph idx="2" type="subTitle"/>
          </p:nvPr>
        </p:nvSpPr>
        <p:spPr>
          <a:xfrm>
            <a:off x="720400" y="3715525"/>
            <a:ext cx="3250500" cy="6069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t>Dogs</a:t>
            </a:r>
            <a:endParaRPr/>
          </a:p>
        </p:txBody>
      </p:sp>
      <p:sp>
        <p:nvSpPr>
          <p:cNvPr id="296" name="Google Shape;296;p37"/>
          <p:cNvSpPr txBox="1"/>
          <p:nvPr>
            <p:ph idx="13" type="body"/>
          </p:nvPr>
        </p:nvSpPr>
        <p:spPr>
          <a:xfrm>
            <a:off x="720400" y="2589800"/>
            <a:ext cx="3250500" cy="8340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Elephants can sense storms.</a:t>
            </a:r>
            <a:endParaRPr/>
          </a:p>
          <a:p>
            <a:pPr indent="0" lvl="0" marL="0" rtl="0" algn="l">
              <a:spcBef>
                <a:spcPts val="2100"/>
              </a:spcBef>
              <a:spcAft>
                <a:spcPts val="2100"/>
              </a:spcAft>
              <a:buNone/>
            </a:pPr>
            <a:r>
              <a:t/>
            </a:r>
            <a:endParaRPr/>
          </a:p>
        </p:txBody>
      </p:sp>
      <p:sp>
        <p:nvSpPr>
          <p:cNvPr id="297" name="Google Shape;297;p37"/>
          <p:cNvSpPr txBox="1"/>
          <p:nvPr>
            <p:ph idx="3" type="subTitle"/>
          </p:nvPr>
        </p:nvSpPr>
        <p:spPr>
          <a:xfrm>
            <a:off x="8381787" y="2172980"/>
            <a:ext cx="3250500" cy="6069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t>Cats</a:t>
            </a:r>
            <a:endParaRPr/>
          </a:p>
        </p:txBody>
      </p:sp>
      <p:sp>
        <p:nvSpPr>
          <p:cNvPr id="298" name="Google Shape;298;p37"/>
          <p:cNvSpPr txBox="1"/>
          <p:nvPr>
            <p:ph idx="15" type="body"/>
          </p:nvPr>
        </p:nvSpPr>
        <p:spPr>
          <a:xfrm>
            <a:off x="720400" y="4113800"/>
            <a:ext cx="3250500" cy="8340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t>Dogs can smell your feelings.</a:t>
            </a:r>
            <a:endParaRPr/>
          </a:p>
        </p:txBody>
      </p:sp>
      <p:sp>
        <p:nvSpPr>
          <p:cNvPr id="299" name="Google Shape;299;p37"/>
          <p:cNvSpPr txBox="1"/>
          <p:nvPr>
            <p:ph idx="4" type="subTitle"/>
          </p:nvPr>
        </p:nvSpPr>
        <p:spPr>
          <a:xfrm>
            <a:off x="4571787" y="2180950"/>
            <a:ext cx="3250500" cy="6069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t>Pandas</a:t>
            </a:r>
            <a:endParaRPr/>
          </a:p>
        </p:txBody>
      </p:sp>
      <p:sp>
        <p:nvSpPr>
          <p:cNvPr id="300" name="Google Shape;300;p37"/>
          <p:cNvSpPr txBox="1"/>
          <p:nvPr>
            <p:ph idx="5" type="subTitle"/>
          </p:nvPr>
        </p:nvSpPr>
        <p:spPr>
          <a:xfrm>
            <a:off x="4571787" y="3715525"/>
            <a:ext cx="3250500" cy="6069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t>Kangaroos</a:t>
            </a:r>
            <a:endParaRPr/>
          </a:p>
        </p:txBody>
      </p:sp>
      <p:sp>
        <p:nvSpPr>
          <p:cNvPr id="301" name="Google Shape;301;p37"/>
          <p:cNvSpPr txBox="1"/>
          <p:nvPr>
            <p:ph idx="6" type="subTitle"/>
          </p:nvPr>
        </p:nvSpPr>
        <p:spPr>
          <a:xfrm>
            <a:off x="8381787" y="3696980"/>
            <a:ext cx="3250500" cy="6069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t>Koalas</a:t>
            </a:r>
            <a:endParaRPr/>
          </a:p>
        </p:txBody>
      </p:sp>
      <p:sp>
        <p:nvSpPr>
          <p:cNvPr id="302" name="Google Shape;302;p37"/>
          <p:cNvSpPr txBox="1"/>
          <p:nvPr>
            <p:ph idx="7" type="body"/>
          </p:nvPr>
        </p:nvSpPr>
        <p:spPr>
          <a:xfrm>
            <a:off x="4571787" y="2589800"/>
            <a:ext cx="3250500" cy="8340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t>Pandas don’t hibernate.</a:t>
            </a:r>
            <a:endParaRPr/>
          </a:p>
        </p:txBody>
      </p:sp>
      <p:sp>
        <p:nvSpPr>
          <p:cNvPr id="303" name="Google Shape;303;p37"/>
          <p:cNvSpPr txBox="1"/>
          <p:nvPr>
            <p:ph idx="9" type="body"/>
          </p:nvPr>
        </p:nvSpPr>
        <p:spPr>
          <a:xfrm>
            <a:off x="4571787" y="4113800"/>
            <a:ext cx="3250500" cy="8340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Clr>
                <a:schemeClr val="dk1"/>
              </a:buClr>
              <a:buSzPts val="1100"/>
              <a:buFont typeface="Arial"/>
              <a:buNone/>
            </a:pPr>
            <a:r>
              <a:rPr lang="en"/>
              <a:t>There are more kangaroos than humans in Australia.</a:t>
            </a:r>
            <a:endParaRPr/>
          </a:p>
          <a:p>
            <a:pPr indent="0" lvl="0" marL="0" rtl="0" algn="l">
              <a:spcBef>
                <a:spcPts val="2100"/>
              </a:spcBef>
              <a:spcAft>
                <a:spcPts val="2100"/>
              </a:spcAft>
              <a:buNone/>
            </a:pPr>
            <a:r>
              <a:t/>
            </a:r>
            <a:endParaRPr/>
          </a:p>
        </p:txBody>
      </p:sp>
      <p:sp>
        <p:nvSpPr>
          <p:cNvPr id="304" name="Google Shape;304;p37"/>
          <p:cNvSpPr txBox="1"/>
          <p:nvPr>
            <p:ph idx="14" type="body"/>
          </p:nvPr>
        </p:nvSpPr>
        <p:spPr>
          <a:xfrm>
            <a:off x="8381787" y="2589800"/>
            <a:ext cx="3250500" cy="8340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t>Cats use their whiskers as feelers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38"/>
          <p:cNvSpPr txBox="1"/>
          <p:nvPr>
            <p:ph type="title"/>
          </p:nvPr>
        </p:nvSpPr>
        <p:spPr>
          <a:xfrm>
            <a:off x="1189050" y="669575"/>
            <a:ext cx="9707400" cy="7635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
              <a:t>This is our team.</a:t>
            </a:r>
            <a:endParaRPr/>
          </a:p>
        </p:txBody>
      </p:sp>
      <p:sp>
        <p:nvSpPr>
          <p:cNvPr id="310" name="Google Shape;310;p38"/>
          <p:cNvSpPr txBox="1"/>
          <p:nvPr>
            <p:ph idx="1" type="subTitle"/>
          </p:nvPr>
        </p:nvSpPr>
        <p:spPr>
          <a:xfrm>
            <a:off x="1189052" y="4020675"/>
            <a:ext cx="2658900" cy="6069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None/>
            </a:pPr>
            <a:r>
              <a:rPr lang="en">
                <a:solidFill>
                  <a:schemeClr val="lt1"/>
                </a:solidFill>
                <a:highlight>
                  <a:schemeClr val="accent3"/>
                </a:highlight>
              </a:rPr>
              <a:t>Erika V.</a:t>
            </a:r>
            <a:endParaRPr>
              <a:solidFill>
                <a:schemeClr val="lt1"/>
              </a:solidFill>
              <a:highlight>
                <a:schemeClr val="accent3"/>
              </a:highlight>
            </a:endParaRPr>
          </a:p>
        </p:txBody>
      </p:sp>
      <p:sp>
        <p:nvSpPr>
          <p:cNvPr id="311" name="Google Shape;311;p38"/>
          <p:cNvSpPr txBox="1"/>
          <p:nvPr>
            <p:ph idx="2" type="subTitle"/>
          </p:nvPr>
        </p:nvSpPr>
        <p:spPr>
          <a:xfrm>
            <a:off x="4713302" y="4020675"/>
            <a:ext cx="2658900" cy="6069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None/>
            </a:pPr>
            <a:r>
              <a:rPr lang="en">
                <a:solidFill>
                  <a:schemeClr val="lt1"/>
                </a:solidFill>
                <a:highlight>
                  <a:schemeClr val="accent4"/>
                </a:highlight>
              </a:rPr>
              <a:t>John S.</a:t>
            </a:r>
            <a:endParaRPr>
              <a:solidFill>
                <a:schemeClr val="lt1"/>
              </a:solidFill>
              <a:highlight>
                <a:schemeClr val="accent4"/>
              </a:highlight>
            </a:endParaRPr>
          </a:p>
        </p:txBody>
      </p:sp>
      <p:sp>
        <p:nvSpPr>
          <p:cNvPr id="312" name="Google Shape;312;p38"/>
          <p:cNvSpPr txBox="1"/>
          <p:nvPr>
            <p:ph idx="3" type="subTitle"/>
          </p:nvPr>
        </p:nvSpPr>
        <p:spPr>
          <a:xfrm>
            <a:off x="8237552" y="4020675"/>
            <a:ext cx="2658600" cy="6069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None/>
            </a:pPr>
            <a:r>
              <a:rPr lang="en">
                <a:solidFill>
                  <a:schemeClr val="lt1"/>
                </a:solidFill>
                <a:highlight>
                  <a:schemeClr val="accent5"/>
                </a:highlight>
              </a:rPr>
              <a:t>Marie M.</a:t>
            </a:r>
            <a:endParaRPr>
              <a:solidFill>
                <a:schemeClr val="lt1"/>
              </a:solidFill>
              <a:highlight>
                <a:schemeClr val="accent5"/>
              </a:highlight>
            </a:endParaRPr>
          </a:p>
        </p:txBody>
      </p:sp>
      <p:sp>
        <p:nvSpPr>
          <p:cNvPr id="313" name="Google Shape;313;p38"/>
          <p:cNvSpPr txBox="1"/>
          <p:nvPr>
            <p:ph idx="4" type="body"/>
          </p:nvPr>
        </p:nvSpPr>
        <p:spPr>
          <a:xfrm>
            <a:off x="1189050" y="4458625"/>
            <a:ext cx="2658900" cy="9252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t>Lorem ipsum dolor sit amet, consectetuer adipiscing elit. Aenean commodo ligula eget dolor.</a:t>
            </a:r>
            <a:endParaRPr/>
          </a:p>
        </p:txBody>
      </p:sp>
      <p:sp>
        <p:nvSpPr>
          <p:cNvPr id="314" name="Google Shape;314;p38"/>
          <p:cNvSpPr txBox="1"/>
          <p:nvPr>
            <p:ph idx="5" type="body"/>
          </p:nvPr>
        </p:nvSpPr>
        <p:spPr>
          <a:xfrm>
            <a:off x="4713300" y="4447196"/>
            <a:ext cx="2658900" cy="9234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t>Lorem ipsum dolor sit amet, consectetuer adipiscing elit. Aenean commodo ligula eget dolor.</a:t>
            </a:r>
            <a:endParaRPr/>
          </a:p>
        </p:txBody>
      </p:sp>
      <p:sp>
        <p:nvSpPr>
          <p:cNvPr id="315" name="Google Shape;315;p38"/>
          <p:cNvSpPr txBox="1"/>
          <p:nvPr>
            <p:ph idx="6" type="body"/>
          </p:nvPr>
        </p:nvSpPr>
        <p:spPr>
          <a:xfrm>
            <a:off x="8237550" y="4433967"/>
            <a:ext cx="2658900" cy="9234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t>Lorem ipsum dolor sit amet, consectetuer adipiscing elit. Aenean commodo ligula eget dolor.</a:t>
            </a:r>
            <a:endParaRPr/>
          </a:p>
        </p:txBody>
      </p:sp>
      <p:sp>
        <p:nvSpPr>
          <p:cNvPr id="316" name="Google Shape;316;p38"/>
          <p:cNvSpPr/>
          <p:nvPr/>
        </p:nvSpPr>
        <p:spPr>
          <a:xfrm>
            <a:off x="1798642" y="2414438"/>
            <a:ext cx="1393200" cy="13932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38"/>
          <p:cNvSpPr/>
          <p:nvPr/>
        </p:nvSpPr>
        <p:spPr>
          <a:xfrm>
            <a:off x="5323717" y="2443167"/>
            <a:ext cx="1393200" cy="13932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38"/>
          <p:cNvSpPr/>
          <p:nvPr/>
        </p:nvSpPr>
        <p:spPr>
          <a:xfrm>
            <a:off x="8847142" y="2443184"/>
            <a:ext cx="1393200" cy="13932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19" name="Google Shape;319;p38"/>
          <p:cNvPicPr preferRelativeResize="0"/>
          <p:nvPr/>
        </p:nvPicPr>
        <p:blipFill rotWithShape="1">
          <a:blip r:embed="rId3">
            <a:alphaModFix/>
          </a:blip>
          <a:srcRect b="61743" l="33004" r="25212" t="8689"/>
          <a:stretch/>
        </p:blipFill>
        <p:spPr>
          <a:xfrm>
            <a:off x="1800302" y="2435807"/>
            <a:ext cx="1389900" cy="1389900"/>
          </a:xfrm>
          <a:prstGeom prst="ellipse">
            <a:avLst/>
          </a:prstGeom>
          <a:noFill/>
          <a:ln>
            <a:noFill/>
          </a:ln>
        </p:spPr>
      </p:pic>
      <p:pic>
        <p:nvPicPr>
          <p:cNvPr id="320" name="Google Shape;320;p38"/>
          <p:cNvPicPr preferRelativeResize="0"/>
          <p:nvPr/>
        </p:nvPicPr>
        <p:blipFill rotWithShape="1">
          <a:blip r:embed="rId4">
            <a:alphaModFix/>
          </a:blip>
          <a:srcRect b="14540" l="32897" r="25727" t="19488"/>
          <a:stretch/>
        </p:blipFill>
        <p:spPr>
          <a:xfrm>
            <a:off x="5325375" y="2444813"/>
            <a:ext cx="1389900" cy="1389900"/>
          </a:xfrm>
          <a:prstGeom prst="ellipse">
            <a:avLst/>
          </a:prstGeom>
          <a:noFill/>
          <a:ln>
            <a:noFill/>
          </a:ln>
        </p:spPr>
      </p:pic>
      <p:pic>
        <p:nvPicPr>
          <p:cNvPr id="321" name="Google Shape;321;p38"/>
          <p:cNvPicPr preferRelativeResize="0"/>
          <p:nvPr/>
        </p:nvPicPr>
        <p:blipFill rotWithShape="1">
          <a:blip r:embed="rId5">
            <a:alphaModFix/>
          </a:blip>
          <a:srcRect b="50920" l="24173" r="0" t="0"/>
          <a:stretch/>
        </p:blipFill>
        <p:spPr>
          <a:xfrm>
            <a:off x="8848802" y="2425127"/>
            <a:ext cx="1389900" cy="1389900"/>
          </a:xfrm>
          <a:prstGeom prst="ellipse">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39"/>
          <p:cNvSpPr txBox="1"/>
          <p:nvPr>
            <p:ph type="title"/>
          </p:nvPr>
        </p:nvSpPr>
        <p:spPr>
          <a:xfrm>
            <a:off x="415600" y="593367"/>
            <a:ext cx="11360700" cy="763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This is an editable world map.</a:t>
            </a:r>
            <a:endParaRPr/>
          </a:p>
        </p:txBody>
      </p:sp>
      <p:sp>
        <p:nvSpPr>
          <p:cNvPr id="327" name="Google Shape;327;p39"/>
          <p:cNvSpPr txBox="1"/>
          <p:nvPr>
            <p:ph idx="1" type="subTitle"/>
          </p:nvPr>
        </p:nvSpPr>
        <p:spPr>
          <a:xfrm>
            <a:off x="8378500" y="1882375"/>
            <a:ext cx="3397800" cy="6069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highlight>
                  <a:schemeClr val="accent1"/>
                </a:highlight>
              </a:rPr>
              <a:t>Showcase places</a:t>
            </a:r>
            <a:endParaRPr>
              <a:highlight>
                <a:schemeClr val="accent1"/>
              </a:highlight>
            </a:endParaRPr>
          </a:p>
        </p:txBody>
      </p:sp>
      <p:sp>
        <p:nvSpPr>
          <p:cNvPr id="328" name="Google Shape;328;p39"/>
          <p:cNvSpPr txBox="1"/>
          <p:nvPr>
            <p:ph idx="2" type="subTitle"/>
          </p:nvPr>
        </p:nvSpPr>
        <p:spPr>
          <a:xfrm>
            <a:off x="8378500" y="4102757"/>
            <a:ext cx="3397800" cy="6069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highlight>
                  <a:schemeClr val="accent2"/>
                </a:highlight>
              </a:rPr>
              <a:t>100% Editable</a:t>
            </a:r>
            <a:endParaRPr>
              <a:highlight>
                <a:schemeClr val="accent2"/>
              </a:highlight>
            </a:endParaRPr>
          </a:p>
        </p:txBody>
      </p:sp>
      <p:grpSp>
        <p:nvGrpSpPr>
          <p:cNvPr id="329" name="Google Shape;329;p39"/>
          <p:cNvGrpSpPr/>
          <p:nvPr/>
        </p:nvGrpSpPr>
        <p:grpSpPr>
          <a:xfrm>
            <a:off x="95072" y="1992388"/>
            <a:ext cx="7944879" cy="3615709"/>
            <a:chOff x="275475" y="1342375"/>
            <a:chExt cx="7012250" cy="3021400"/>
          </a:xfrm>
        </p:grpSpPr>
        <p:sp>
          <p:nvSpPr>
            <p:cNvPr id="330" name="Google Shape;330;p39"/>
            <p:cNvSpPr/>
            <p:nvPr/>
          </p:nvSpPr>
          <p:spPr>
            <a:xfrm>
              <a:off x="4871175" y="2237375"/>
              <a:ext cx="257375" cy="209425"/>
            </a:xfrm>
            <a:custGeom>
              <a:rect b="b" l="l" r="r" t="t"/>
              <a:pathLst>
                <a:path extrusionOk="0" h="8377" w="10295">
                  <a:moveTo>
                    <a:pt x="10100" y="993"/>
                  </a:moveTo>
                  <a:lnTo>
                    <a:pt x="9324" y="993"/>
                  </a:lnTo>
                  <a:lnTo>
                    <a:pt x="8788" y="913"/>
                  </a:lnTo>
                  <a:lnTo>
                    <a:pt x="8434" y="1335"/>
                  </a:lnTo>
                  <a:lnTo>
                    <a:pt x="8126" y="1427"/>
                  </a:lnTo>
                  <a:lnTo>
                    <a:pt x="7921" y="1621"/>
                  </a:lnTo>
                  <a:lnTo>
                    <a:pt x="7544" y="1313"/>
                  </a:lnTo>
                  <a:lnTo>
                    <a:pt x="7407" y="548"/>
                  </a:lnTo>
                  <a:lnTo>
                    <a:pt x="7179" y="502"/>
                  </a:lnTo>
                  <a:lnTo>
                    <a:pt x="7179" y="217"/>
                  </a:lnTo>
                  <a:lnTo>
                    <a:pt x="6722" y="0"/>
                  </a:lnTo>
                  <a:lnTo>
                    <a:pt x="6471" y="331"/>
                  </a:lnTo>
                  <a:lnTo>
                    <a:pt x="6506" y="708"/>
                  </a:lnTo>
                  <a:lnTo>
                    <a:pt x="6414" y="833"/>
                  </a:lnTo>
                  <a:lnTo>
                    <a:pt x="5958" y="822"/>
                  </a:lnTo>
                  <a:lnTo>
                    <a:pt x="5832" y="1244"/>
                  </a:lnTo>
                  <a:lnTo>
                    <a:pt x="5536" y="1061"/>
                  </a:lnTo>
                  <a:lnTo>
                    <a:pt x="5068" y="1358"/>
                  </a:lnTo>
                  <a:lnTo>
                    <a:pt x="4805" y="1244"/>
                  </a:lnTo>
                  <a:lnTo>
                    <a:pt x="4189" y="1050"/>
                  </a:lnTo>
                  <a:lnTo>
                    <a:pt x="3778" y="1050"/>
                  </a:lnTo>
                  <a:lnTo>
                    <a:pt x="3550" y="1016"/>
                  </a:lnTo>
                  <a:lnTo>
                    <a:pt x="3139" y="776"/>
                  </a:lnTo>
                  <a:lnTo>
                    <a:pt x="3093" y="1107"/>
                  </a:lnTo>
                  <a:lnTo>
                    <a:pt x="2511" y="1278"/>
                  </a:lnTo>
                  <a:lnTo>
                    <a:pt x="2523" y="2020"/>
                  </a:lnTo>
                  <a:lnTo>
                    <a:pt x="2169" y="2305"/>
                  </a:lnTo>
                  <a:lnTo>
                    <a:pt x="1598" y="2431"/>
                  </a:lnTo>
                  <a:lnTo>
                    <a:pt x="1541" y="2853"/>
                  </a:lnTo>
                  <a:lnTo>
                    <a:pt x="982" y="2967"/>
                  </a:lnTo>
                  <a:lnTo>
                    <a:pt x="138" y="2625"/>
                  </a:lnTo>
                  <a:lnTo>
                    <a:pt x="69" y="3766"/>
                  </a:lnTo>
                  <a:lnTo>
                    <a:pt x="1" y="4439"/>
                  </a:lnTo>
                  <a:lnTo>
                    <a:pt x="354" y="4565"/>
                  </a:lnTo>
                  <a:lnTo>
                    <a:pt x="126" y="5067"/>
                  </a:lnTo>
                  <a:lnTo>
                    <a:pt x="514" y="5798"/>
                  </a:lnTo>
                  <a:lnTo>
                    <a:pt x="674" y="6368"/>
                  </a:lnTo>
                  <a:lnTo>
                    <a:pt x="1279" y="6528"/>
                  </a:lnTo>
                  <a:lnTo>
                    <a:pt x="1439" y="7099"/>
                  </a:lnTo>
                  <a:lnTo>
                    <a:pt x="879" y="7920"/>
                  </a:lnTo>
                  <a:lnTo>
                    <a:pt x="2249" y="8377"/>
                  </a:lnTo>
                  <a:lnTo>
                    <a:pt x="3002" y="8251"/>
                  </a:lnTo>
                  <a:lnTo>
                    <a:pt x="3481" y="8365"/>
                  </a:lnTo>
                  <a:lnTo>
                    <a:pt x="3607" y="8160"/>
                  </a:lnTo>
                  <a:lnTo>
                    <a:pt x="4143" y="8240"/>
                  </a:lnTo>
                  <a:lnTo>
                    <a:pt x="5091" y="7863"/>
                  </a:lnTo>
                  <a:lnTo>
                    <a:pt x="4976" y="7099"/>
                  </a:lnTo>
                  <a:lnTo>
                    <a:pt x="5307" y="6585"/>
                  </a:lnTo>
                  <a:lnTo>
                    <a:pt x="5878" y="6585"/>
                  </a:lnTo>
                  <a:lnTo>
                    <a:pt x="5901" y="6334"/>
                  </a:lnTo>
                  <a:lnTo>
                    <a:pt x="6471" y="6208"/>
                  </a:lnTo>
                  <a:lnTo>
                    <a:pt x="6768" y="6300"/>
                  </a:lnTo>
                  <a:lnTo>
                    <a:pt x="7019" y="6037"/>
                  </a:lnTo>
                  <a:lnTo>
                    <a:pt x="6859" y="5501"/>
                  </a:lnTo>
                  <a:lnTo>
                    <a:pt x="7076" y="4953"/>
                  </a:lnTo>
                  <a:lnTo>
                    <a:pt x="7498" y="4725"/>
                  </a:lnTo>
                  <a:lnTo>
                    <a:pt x="7076" y="4131"/>
                  </a:lnTo>
                  <a:lnTo>
                    <a:pt x="7795" y="4154"/>
                  </a:lnTo>
                  <a:lnTo>
                    <a:pt x="7932" y="3823"/>
                  </a:lnTo>
                  <a:lnTo>
                    <a:pt x="7818" y="3469"/>
                  </a:lnTo>
                  <a:lnTo>
                    <a:pt x="8103" y="3081"/>
                  </a:lnTo>
                  <a:lnTo>
                    <a:pt x="7898" y="2625"/>
                  </a:lnTo>
                  <a:lnTo>
                    <a:pt x="7624" y="2226"/>
                  </a:lnTo>
                  <a:lnTo>
                    <a:pt x="7966" y="1826"/>
                  </a:lnTo>
                  <a:lnTo>
                    <a:pt x="8731" y="1643"/>
                  </a:lnTo>
                  <a:lnTo>
                    <a:pt x="9553" y="1529"/>
                  </a:lnTo>
                  <a:lnTo>
                    <a:pt x="9895" y="1358"/>
                  </a:lnTo>
                  <a:lnTo>
                    <a:pt x="10294" y="1255"/>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331" name="Google Shape;331;p39"/>
            <p:cNvSpPr/>
            <p:nvPr/>
          </p:nvSpPr>
          <p:spPr>
            <a:xfrm>
              <a:off x="3951650" y="3212825"/>
              <a:ext cx="249075" cy="306150"/>
            </a:xfrm>
            <a:custGeom>
              <a:rect b="b" l="l" r="r" t="t"/>
              <a:pathLst>
                <a:path extrusionOk="0" h="12246" w="9963">
                  <a:moveTo>
                    <a:pt x="3857" y="1313"/>
                  </a:moveTo>
                  <a:lnTo>
                    <a:pt x="1484" y="1301"/>
                  </a:lnTo>
                  <a:lnTo>
                    <a:pt x="1221" y="1404"/>
                  </a:lnTo>
                  <a:lnTo>
                    <a:pt x="970" y="1381"/>
                  </a:lnTo>
                  <a:lnTo>
                    <a:pt x="651" y="1518"/>
                  </a:lnTo>
                  <a:lnTo>
                    <a:pt x="571" y="1689"/>
                  </a:lnTo>
                  <a:lnTo>
                    <a:pt x="970" y="2260"/>
                  </a:lnTo>
                  <a:lnTo>
                    <a:pt x="1130" y="2865"/>
                  </a:lnTo>
                  <a:lnTo>
                    <a:pt x="1358" y="3744"/>
                  </a:lnTo>
                  <a:lnTo>
                    <a:pt x="1119" y="4109"/>
                  </a:lnTo>
                  <a:lnTo>
                    <a:pt x="1073" y="4291"/>
                  </a:lnTo>
                  <a:lnTo>
                    <a:pt x="1256" y="4839"/>
                  </a:lnTo>
                  <a:lnTo>
                    <a:pt x="1472" y="5387"/>
                  </a:lnTo>
                  <a:lnTo>
                    <a:pt x="1701" y="5706"/>
                  </a:lnTo>
                  <a:lnTo>
                    <a:pt x="1746" y="6220"/>
                  </a:lnTo>
                  <a:lnTo>
                    <a:pt x="1644" y="6905"/>
                  </a:lnTo>
                  <a:lnTo>
                    <a:pt x="1381" y="7304"/>
                  </a:lnTo>
                  <a:lnTo>
                    <a:pt x="913" y="7909"/>
                  </a:lnTo>
                  <a:lnTo>
                    <a:pt x="731" y="8274"/>
                  </a:lnTo>
                  <a:lnTo>
                    <a:pt x="457" y="9084"/>
                  </a:lnTo>
                  <a:lnTo>
                    <a:pt x="411" y="9472"/>
                  </a:lnTo>
                  <a:lnTo>
                    <a:pt x="126" y="10317"/>
                  </a:lnTo>
                  <a:lnTo>
                    <a:pt x="0" y="11104"/>
                  </a:lnTo>
                  <a:lnTo>
                    <a:pt x="69" y="11675"/>
                  </a:lnTo>
                  <a:lnTo>
                    <a:pt x="457" y="11504"/>
                  </a:lnTo>
                  <a:lnTo>
                    <a:pt x="925" y="11355"/>
                  </a:lnTo>
                  <a:lnTo>
                    <a:pt x="1438" y="11367"/>
                  </a:lnTo>
                  <a:lnTo>
                    <a:pt x="1895" y="11789"/>
                  </a:lnTo>
                  <a:lnTo>
                    <a:pt x="2032" y="11732"/>
                  </a:lnTo>
                  <a:lnTo>
                    <a:pt x="5238" y="11686"/>
                  </a:lnTo>
                  <a:lnTo>
                    <a:pt x="5763" y="12109"/>
                  </a:lnTo>
                  <a:lnTo>
                    <a:pt x="7681" y="12246"/>
                  </a:lnTo>
                  <a:lnTo>
                    <a:pt x="9141" y="11880"/>
                  </a:lnTo>
                  <a:lnTo>
                    <a:pt x="8651" y="11310"/>
                  </a:lnTo>
                  <a:lnTo>
                    <a:pt x="8137" y="10568"/>
                  </a:lnTo>
                  <a:lnTo>
                    <a:pt x="8251" y="7681"/>
                  </a:lnTo>
                  <a:lnTo>
                    <a:pt x="9906" y="7692"/>
                  </a:lnTo>
                  <a:lnTo>
                    <a:pt x="9826" y="7373"/>
                  </a:lnTo>
                  <a:lnTo>
                    <a:pt x="9963" y="7030"/>
                  </a:lnTo>
                  <a:lnTo>
                    <a:pt x="9826" y="6608"/>
                  </a:lnTo>
                  <a:lnTo>
                    <a:pt x="9929" y="6174"/>
                  </a:lnTo>
                  <a:lnTo>
                    <a:pt x="9860" y="5889"/>
                  </a:lnTo>
                  <a:lnTo>
                    <a:pt x="9484" y="5832"/>
                  </a:lnTo>
                  <a:lnTo>
                    <a:pt x="8993" y="5980"/>
                  </a:lnTo>
                  <a:lnTo>
                    <a:pt x="8651" y="5946"/>
                  </a:lnTo>
                  <a:lnTo>
                    <a:pt x="8445" y="6037"/>
                  </a:lnTo>
                  <a:lnTo>
                    <a:pt x="8514" y="4953"/>
                  </a:lnTo>
                  <a:lnTo>
                    <a:pt x="8251" y="4622"/>
                  </a:lnTo>
                  <a:lnTo>
                    <a:pt x="8206" y="4052"/>
                  </a:lnTo>
                  <a:lnTo>
                    <a:pt x="8331" y="3515"/>
                  </a:lnTo>
                  <a:lnTo>
                    <a:pt x="8160" y="3173"/>
                  </a:lnTo>
                  <a:lnTo>
                    <a:pt x="8160" y="2602"/>
                  </a:lnTo>
                  <a:lnTo>
                    <a:pt x="7190" y="2602"/>
                  </a:lnTo>
                  <a:lnTo>
                    <a:pt x="7258" y="2271"/>
                  </a:lnTo>
                  <a:lnTo>
                    <a:pt x="6847" y="2271"/>
                  </a:lnTo>
                  <a:lnTo>
                    <a:pt x="6802" y="2431"/>
                  </a:lnTo>
                  <a:lnTo>
                    <a:pt x="6323" y="2465"/>
                  </a:lnTo>
                  <a:lnTo>
                    <a:pt x="6106" y="3002"/>
                  </a:lnTo>
                  <a:lnTo>
                    <a:pt x="5980" y="3230"/>
                  </a:lnTo>
                  <a:lnTo>
                    <a:pt x="5546" y="3093"/>
                  </a:lnTo>
                  <a:lnTo>
                    <a:pt x="5284" y="3230"/>
                  </a:lnTo>
                  <a:lnTo>
                    <a:pt x="4748" y="3298"/>
                  </a:lnTo>
                  <a:lnTo>
                    <a:pt x="4451" y="2831"/>
                  </a:lnTo>
                  <a:lnTo>
                    <a:pt x="4268" y="2522"/>
                  </a:lnTo>
                  <a:lnTo>
                    <a:pt x="4040" y="1986"/>
                  </a:lnTo>
                  <a:close/>
                  <a:moveTo>
                    <a:pt x="742" y="1130"/>
                  </a:moveTo>
                  <a:lnTo>
                    <a:pt x="776" y="742"/>
                  </a:lnTo>
                  <a:lnTo>
                    <a:pt x="902" y="503"/>
                  </a:lnTo>
                  <a:lnTo>
                    <a:pt x="1187" y="320"/>
                  </a:lnTo>
                  <a:lnTo>
                    <a:pt x="902" y="0"/>
                  </a:lnTo>
                  <a:lnTo>
                    <a:pt x="651" y="160"/>
                  </a:lnTo>
                  <a:lnTo>
                    <a:pt x="331" y="548"/>
                  </a:lnTo>
                  <a:lnTo>
                    <a:pt x="537" y="1233"/>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332" name="Google Shape;332;p39"/>
            <p:cNvSpPr/>
            <p:nvPr/>
          </p:nvSpPr>
          <p:spPr>
            <a:xfrm>
              <a:off x="4073750" y="2143225"/>
              <a:ext cx="34275" cy="68200"/>
            </a:xfrm>
            <a:custGeom>
              <a:rect b="b" l="l" r="r" t="t"/>
              <a:pathLst>
                <a:path extrusionOk="0" h="2728" w="1371">
                  <a:moveTo>
                    <a:pt x="286" y="0"/>
                  </a:moveTo>
                  <a:lnTo>
                    <a:pt x="1" y="445"/>
                  </a:lnTo>
                  <a:lnTo>
                    <a:pt x="69" y="719"/>
                  </a:lnTo>
                  <a:lnTo>
                    <a:pt x="69" y="719"/>
                  </a:lnTo>
                  <a:lnTo>
                    <a:pt x="217" y="856"/>
                  </a:lnTo>
                  <a:lnTo>
                    <a:pt x="138" y="1130"/>
                  </a:lnTo>
                  <a:lnTo>
                    <a:pt x="126" y="1746"/>
                  </a:lnTo>
                  <a:lnTo>
                    <a:pt x="229" y="2168"/>
                  </a:lnTo>
                  <a:lnTo>
                    <a:pt x="651" y="2477"/>
                  </a:lnTo>
                  <a:lnTo>
                    <a:pt x="685" y="2671"/>
                  </a:lnTo>
                  <a:lnTo>
                    <a:pt x="822" y="2728"/>
                  </a:lnTo>
                  <a:lnTo>
                    <a:pt x="1130" y="2294"/>
                  </a:lnTo>
                  <a:lnTo>
                    <a:pt x="1142" y="1997"/>
                  </a:lnTo>
                  <a:lnTo>
                    <a:pt x="1370" y="1872"/>
                  </a:lnTo>
                  <a:lnTo>
                    <a:pt x="1370" y="1643"/>
                  </a:lnTo>
                  <a:lnTo>
                    <a:pt x="1039" y="1415"/>
                  </a:lnTo>
                  <a:lnTo>
                    <a:pt x="914" y="1039"/>
                  </a:lnTo>
                  <a:lnTo>
                    <a:pt x="971" y="742"/>
                  </a:lnTo>
                  <a:lnTo>
                    <a:pt x="971" y="742"/>
                  </a:lnTo>
                  <a:lnTo>
                    <a:pt x="902" y="411"/>
                  </a:lnTo>
                  <a:lnTo>
                    <a:pt x="708" y="331"/>
                  </a:lnTo>
                  <a:lnTo>
                    <a:pt x="526" y="103"/>
                  </a:lnTo>
                  <a:lnTo>
                    <a:pt x="343" y="171"/>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333" name="Google Shape;333;p39"/>
            <p:cNvSpPr/>
            <p:nvPr/>
          </p:nvSpPr>
          <p:spPr>
            <a:xfrm>
              <a:off x="4728800" y="2520950"/>
              <a:ext cx="92750" cy="80775"/>
            </a:xfrm>
            <a:custGeom>
              <a:rect b="b" l="l" r="r" t="t"/>
              <a:pathLst>
                <a:path extrusionOk="0" h="3231" w="3710">
                  <a:moveTo>
                    <a:pt x="3527" y="320"/>
                  </a:moveTo>
                  <a:lnTo>
                    <a:pt x="3345" y="1"/>
                  </a:lnTo>
                  <a:lnTo>
                    <a:pt x="2911" y="560"/>
                  </a:lnTo>
                  <a:lnTo>
                    <a:pt x="2386" y="1142"/>
                  </a:lnTo>
                  <a:lnTo>
                    <a:pt x="1918" y="1758"/>
                  </a:lnTo>
                  <a:lnTo>
                    <a:pt x="1439" y="1724"/>
                  </a:lnTo>
                  <a:lnTo>
                    <a:pt x="788" y="1701"/>
                  </a:lnTo>
                  <a:lnTo>
                    <a:pt x="184" y="1838"/>
                  </a:lnTo>
                  <a:lnTo>
                    <a:pt x="149" y="1599"/>
                  </a:lnTo>
                  <a:lnTo>
                    <a:pt x="1" y="1644"/>
                  </a:lnTo>
                  <a:lnTo>
                    <a:pt x="58" y="1861"/>
                  </a:lnTo>
                  <a:lnTo>
                    <a:pt x="435" y="2774"/>
                  </a:lnTo>
                  <a:lnTo>
                    <a:pt x="2831" y="3230"/>
                  </a:lnTo>
                  <a:lnTo>
                    <a:pt x="2968" y="3036"/>
                  </a:lnTo>
                  <a:lnTo>
                    <a:pt x="2957" y="2671"/>
                  </a:lnTo>
                  <a:lnTo>
                    <a:pt x="3151" y="2295"/>
                  </a:lnTo>
                  <a:lnTo>
                    <a:pt x="3117" y="1930"/>
                  </a:lnTo>
                  <a:lnTo>
                    <a:pt x="3459" y="1747"/>
                  </a:lnTo>
                  <a:lnTo>
                    <a:pt x="3299" y="1621"/>
                  </a:lnTo>
                  <a:lnTo>
                    <a:pt x="3311" y="1028"/>
                  </a:lnTo>
                  <a:lnTo>
                    <a:pt x="3710" y="1028"/>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334" name="Google Shape;334;p39"/>
            <p:cNvSpPr/>
            <p:nvPr/>
          </p:nvSpPr>
          <p:spPr>
            <a:xfrm>
              <a:off x="2369900" y="3607675"/>
              <a:ext cx="310150" cy="748675"/>
            </a:xfrm>
            <a:custGeom>
              <a:rect b="b" l="l" r="r" t="t"/>
              <a:pathLst>
                <a:path extrusionOk="0" h="29947" w="12406">
                  <a:moveTo>
                    <a:pt x="10283" y="29901"/>
                  </a:moveTo>
                  <a:lnTo>
                    <a:pt x="10409" y="29467"/>
                  </a:lnTo>
                  <a:lnTo>
                    <a:pt x="9370" y="29262"/>
                  </a:lnTo>
                  <a:lnTo>
                    <a:pt x="8263" y="28748"/>
                  </a:lnTo>
                  <a:lnTo>
                    <a:pt x="7659" y="28086"/>
                  </a:lnTo>
                  <a:lnTo>
                    <a:pt x="7225" y="27687"/>
                  </a:lnTo>
                  <a:lnTo>
                    <a:pt x="8069" y="29615"/>
                  </a:lnTo>
                  <a:lnTo>
                    <a:pt x="8777" y="29615"/>
                  </a:lnTo>
                  <a:lnTo>
                    <a:pt x="9199" y="29638"/>
                  </a:lnTo>
                  <a:lnTo>
                    <a:pt x="9667" y="29946"/>
                  </a:lnTo>
                  <a:close/>
                  <a:moveTo>
                    <a:pt x="3094" y="218"/>
                  </a:moveTo>
                  <a:lnTo>
                    <a:pt x="2032" y="1"/>
                  </a:lnTo>
                  <a:lnTo>
                    <a:pt x="1462" y="811"/>
                  </a:lnTo>
                  <a:lnTo>
                    <a:pt x="1587" y="1039"/>
                  </a:lnTo>
                  <a:lnTo>
                    <a:pt x="1427" y="1987"/>
                  </a:lnTo>
                  <a:lnTo>
                    <a:pt x="629" y="2443"/>
                  </a:lnTo>
                  <a:lnTo>
                    <a:pt x="857" y="3949"/>
                  </a:lnTo>
                  <a:lnTo>
                    <a:pt x="731" y="4235"/>
                  </a:lnTo>
                  <a:lnTo>
                    <a:pt x="1017" y="4589"/>
                  </a:lnTo>
                  <a:lnTo>
                    <a:pt x="560" y="5159"/>
                  </a:lnTo>
                  <a:lnTo>
                    <a:pt x="195" y="6004"/>
                  </a:lnTo>
                  <a:lnTo>
                    <a:pt x="58" y="6837"/>
                  </a:lnTo>
                  <a:lnTo>
                    <a:pt x="309" y="7715"/>
                  </a:lnTo>
                  <a:lnTo>
                    <a:pt x="1" y="8640"/>
                  </a:lnTo>
                  <a:lnTo>
                    <a:pt x="708" y="10203"/>
                  </a:lnTo>
                  <a:lnTo>
                    <a:pt x="937" y="10374"/>
                  </a:lnTo>
                  <a:lnTo>
                    <a:pt x="1119" y="11208"/>
                  </a:lnTo>
                  <a:lnTo>
                    <a:pt x="891" y="12098"/>
                  </a:lnTo>
                  <a:lnTo>
                    <a:pt x="1085" y="12862"/>
                  </a:lnTo>
                  <a:lnTo>
                    <a:pt x="674" y="13479"/>
                  </a:lnTo>
                  <a:lnTo>
                    <a:pt x="891" y="14323"/>
                  </a:lnTo>
                  <a:lnTo>
                    <a:pt x="1359" y="15225"/>
                  </a:lnTo>
                  <a:lnTo>
                    <a:pt x="1005" y="15567"/>
                  </a:lnTo>
                  <a:lnTo>
                    <a:pt x="1051" y="16377"/>
                  </a:lnTo>
                  <a:lnTo>
                    <a:pt x="1142" y="17290"/>
                  </a:lnTo>
                  <a:lnTo>
                    <a:pt x="1621" y="18374"/>
                  </a:lnTo>
                  <a:lnTo>
                    <a:pt x="1393" y="18546"/>
                  </a:lnTo>
                  <a:lnTo>
                    <a:pt x="1907" y="19561"/>
                  </a:lnTo>
                  <a:lnTo>
                    <a:pt x="2340" y="19881"/>
                  </a:lnTo>
                  <a:lnTo>
                    <a:pt x="2226" y="20257"/>
                  </a:lnTo>
                  <a:lnTo>
                    <a:pt x="2626" y="20440"/>
                  </a:lnTo>
                  <a:lnTo>
                    <a:pt x="2820" y="20771"/>
                  </a:lnTo>
                  <a:lnTo>
                    <a:pt x="2557" y="20931"/>
                  </a:lnTo>
                  <a:lnTo>
                    <a:pt x="2820" y="21456"/>
                  </a:lnTo>
                  <a:lnTo>
                    <a:pt x="2968" y="22620"/>
                  </a:lnTo>
                  <a:lnTo>
                    <a:pt x="2877" y="23384"/>
                  </a:lnTo>
                  <a:lnTo>
                    <a:pt x="3128" y="23841"/>
                  </a:lnTo>
                  <a:lnTo>
                    <a:pt x="3116" y="24389"/>
                  </a:lnTo>
                  <a:lnTo>
                    <a:pt x="2728" y="24777"/>
                  </a:lnTo>
                  <a:lnTo>
                    <a:pt x="3174" y="25724"/>
                  </a:lnTo>
                  <a:lnTo>
                    <a:pt x="3539" y="26032"/>
                  </a:lnTo>
                  <a:lnTo>
                    <a:pt x="3984" y="25975"/>
                  </a:lnTo>
                  <a:lnTo>
                    <a:pt x="4246" y="26637"/>
                  </a:lnTo>
                  <a:lnTo>
                    <a:pt x="4737" y="27150"/>
                  </a:lnTo>
                  <a:lnTo>
                    <a:pt x="6449" y="27265"/>
                  </a:lnTo>
                  <a:lnTo>
                    <a:pt x="7134" y="27390"/>
                  </a:lnTo>
                  <a:lnTo>
                    <a:pt x="7453" y="27447"/>
                  </a:lnTo>
                  <a:lnTo>
                    <a:pt x="6780" y="26934"/>
                  </a:lnTo>
                  <a:lnTo>
                    <a:pt x="6198" y="26032"/>
                  </a:lnTo>
                  <a:lnTo>
                    <a:pt x="6323" y="25621"/>
                  </a:lnTo>
                  <a:lnTo>
                    <a:pt x="6825" y="25267"/>
                  </a:lnTo>
                  <a:lnTo>
                    <a:pt x="6894" y="24240"/>
                  </a:lnTo>
                  <a:lnTo>
                    <a:pt x="7567" y="23738"/>
                  </a:lnTo>
                  <a:lnTo>
                    <a:pt x="7533" y="22939"/>
                  </a:lnTo>
                  <a:lnTo>
                    <a:pt x="6791" y="22757"/>
                  </a:lnTo>
                  <a:lnTo>
                    <a:pt x="5878" y="22106"/>
                  </a:lnTo>
                  <a:lnTo>
                    <a:pt x="5867" y="21444"/>
                  </a:lnTo>
                  <a:lnTo>
                    <a:pt x="6278" y="20999"/>
                  </a:lnTo>
                  <a:lnTo>
                    <a:pt x="6951" y="20988"/>
                  </a:lnTo>
                  <a:lnTo>
                    <a:pt x="6985" y="20508"/>
                  </a:lnTo>
                  <a:lnTo>
                    <a:pt x="6814" y="19641"/>
                  </a:lnTo>
                  <a:lnTo>
                    <a:pt x="7225" y="19082"/>
                  </a:lnTo>
                  <a:lnTo>
                    <a:pt x="7807" y="18819"/>
                  </a:lnTo>
                  <a:lnTo>
                    <a:pt x="7453" y="18363"/>
                  </a:lnTo>
                  <a:lnTo>
                    <a:pt x="7134" y="18648"/>
                  </a:lnTo>
                  <a:lnTo>
                    <a:pt x="6563" y="18374"/>
                  </a:lnTo>
                  <a:lnTo>
                    <a:pt x="6209" y="17484"/>
                  </a:lnTo>
                  <a:lnTo>
                    <a:pt x="6426" y="17256"/>
                  </a:lnTo>
                  <a:lnTo>
                    <a:pt x="7225" y="17587"/>
                  </a:lnTo>
                  <a:lnTo>
                    <a:pt x="7932" y="17461"/>
                  </a:lnTo>
                  <a:lnTo>
                    <a:pt x="8298" y="17142"/>
                  </a:lnTo>
                  <a:lnTo>
                    <a:pt x="8035" y="16708"/>
                  </a:lnTo>
                  <a:lnTo>
                    <a:pt x="8024" y="16024"/>
                  </a:lnTo>
                  <a:lnTo>
                    <a:pt x="7738" y="15476"/>
                  </a:lnTo>
                  <a:lnTo>
                    <a:pt x="8560" y="15567"/>
                  </a:lnTo>
                  <a:lnTo>
                    <a:pt x="10021" y="15373"/>
                  </a:lnTo>
                  <a:lnTo>
                    <a:pt x="11002" y="14894"/>
                  </a:lnTo>
                  <a:lnTo>
                    <a:pt x="11470" y="13707"/>
                  </a:lnTo>
                  <a:lnTo>
                    <a:pt x="11436" y="13250"/>
                  </a:lnTo>
                  <a:lnTo>
                    <a:pt x="10877" y="12851"/>
                  </a:lnTo>
                  <a:lnTo>
                    <a:pt x="10865" y="12212"/>
                  </a:lnTo>
                  <a:lnTo>
                    <a:pt x="9747" y="11424"/>
                  </a:lnTo>
                  <a:lnTo>
                    <a:pt x="9701" y="10957"/>
                  </a:lnTo>
                  <a:lnTo>
                    <a:pt x="9644" y="10352"/>
                  </a:lnTo>
                  <a:lnTo>
                    <a:pt x="9781" y="10158"/>
                  </a:lnTo>
                  <a:lnTo>
                    <a:pt x="9621" y="9256"/>
                  </a:lnTo>
                  <a:lnTo>
                    <a:pt x="9667" y="8332"/>
                  </a:lnTo>
                  <a:lnTo>
                    <a:pt x="9736" y="7601"/>
                  </a:lnTo>
                  <a:lnTo>
                    <a:pt x="10580" y="6380"/>
                  </a:lnTo>
                  <a:lnTo>
                    <a:pt x="11333" y="5490"/>
                  </a:lnTo>
                  <a:lnTo>
                    <a:pt x="11801" y="5125"/>
                  </a:lnTo>
                  <a:lnTo>
                    <a:pt x="12406" y="4623"/>
                  </a:lnTo>
                  <a:lnTo>
                    <a:pt x="12326" y="3892"/>
                  </a:lnTo>
                  <a:lnTo>
                    <a:pt x="11892" y="3367"/>
                  </a:lnTo>
                  <a:lnTo>
                    <a:pt x="11516" y="3539"/>
                  </a:lnTo>
                  <a:lnTo>
                    <a:pt x="11470" y="4349"/>
                  </a:lnTo>
                  <a:lnTo>
                    <a:pt x="10865" y="5034"/>
                  </a:lnTo>
                  <a:lnTo>
                    <a:pt x="10261" y="5193"/>
                  </a:lnTo>
                  <a:lnTo>
                    <a:pt x="9382" y="5045"/>
                  </a:lnTo>
                  <a:lnTo>
                    <a:pt x="8560" y="4794"/>
                  </a:lnTo>
                  <a:lnTo>
                    <a:pt x="9165" y="3424"/>
                  </a:lnTo>
                  <a:lnTo>
                    <a:pt x="9005" y="3025"/>
                  </a:lnTo>
                  <a:lnTo>
                    <a:pt x="8161" y="2671"/>
                  </a:lnTo>
                  <a:lnTo>
                    <a:pt x="7134" y="1998"/>
                  </a:lnTo>
                  <a:lnTo>
                    <a:pt x="6483" y="1850"/>
                  </a:lnTo>
                  <a:lnTo>
                    <a:pt x="4885" y="366"/>
                  </a:lnTo>
                  <a:lnTo>
                    <a:pt x="4737" y="183"/>
                  </a:lnTo>
                  <a:lnTo>
                    <a:pt x="3847" y="138"/>
                  </a:lnTo>
                  <a:lnTo>
                    <a:pt x="3619" y="868"/>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335" name="Google Shape;335;p39"/>
            <p:cNvSpPr/>
            <p:nvPr/>
          </p:nvSpPr>
          <p:spPr>
            <a:xfrm>
              <a:off x="4521975" y="2175175"/>
              <a:ext cx="63650" cy="56500"/>
            </a:xfrm>
            <a:custGeom>
              <a:rect b="b" l="l" r="r" t="t"/>
              <a:pathLst>
                <a:path extrusionOk="0" h="2260" w="2546">
                  <a:moveTo>
                    <a:pt x="2545" y="2237"/>
                  </a:moveTo>
                  <a:lnTo>
                    <a:pt x="2408" y="1609"/>
                  </a:lnTo>
                  <a:lnTo>
                    <a:pt x="2054" y="1450"/>
                  </a:lnTo>
                  <a:lnTo>
                    <a:pt x="1701" y="1210"/>
                  </a:lnTo>
                  <a:lnTo>
                    <a:pt x="1838" y="925"/>
                  </a:lnTo>
                  <a:lnTo>
                    <a:pt x="1404" y="605"/>
                  </a:lnTo>
                  <a:lnTo>
                    <a:pt x="1495" y="400"/>
                  </a:lnTo>
                  <a:lnTo>
                    <a:pt x="1187" y="240"/>
                  </a:lnTo>
                  <a:lnTo>
                    <a:pt x="982" y="0"/>
                  </a:lnTo>
                  <a:lnTo>
                    <a:pt x="0" y="137"/>
                  </a:lnTo>
                  <a:lnTo>
                    <a:pt x="183" y="457"/>
                  </a:lnTo>
                  <a:lnTo>
                    <a:pt x="183" y="890"/>
                  </a:lnTo>
                  <a:lnTo>
                    <a:pt x="788" y="1107"/>
                  </a:lnTo>
                  <a:lnTo>
                    <a:pt x="1130" y="1381"/>
                  </a:lnTo>
                  <a:lnTo>
                    <a:pt x="1267" y="1347"/>
                  </a:lnTo>
                  <a:lnTo>
                    <a:pt x="1529" y="1598"/>
                  </a:lnTo>
                  <a:lnTo>
                    <a:pt x="1849" y="1598"/>
                  </a:lnTo>
                  <a:lnTo>
                    <a:pt x="1883" y="1735"/>
                  </a:lnTo>
                  <a:lnTo>
                    <a:pt x="2283" y="2260"/>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336" name="Google Shape;336;p39"/>
            <p:cNvSpPr/>
            <p:nvPr/>
          </p:nvSpPr>
          <p:spPr>
            <a:xfrm>
              <a:off x="5901700" y="3354050"/>
              <a:ext cx="798875" cy="747525"/>
            </a:xfrm>
            <a:custGeom>
              <a:rect b="b" l="l" r="r" t="t"/>
              <a:pathLst>
                <a:path extrusionOk="0" h="29901" w="31955">
                  <a:moveTo>
                    <a:pt x="19778" y="27390"/>
                  </a:moveTo>
                  <a:lnTo>
                    <a:pt x="19344" y="27321"/>
                  </a:lnTo>
                  <a:lnTo>
                    <a:pt x="19082" y="27732"/>
                  </a:lnTo>
                  <a:lnTo>
                    <a:pt x="18990" y="28508"/>
                  </a:lnTo>
                  <a:lnTo>
                    <a:pt x="18694" y="29079"/>
                  </a:lnTo>
                  <a:lnTo>
                    <a:pt x="18625" y="29832"/>
                  </a:lnTo>
                  <a:lnTo>
                    <a:pt x="19047" y="29855"/>
                  </a:lnTo>
                  <a:lnTo>
                    <a:pt x="19162" y="29900"/>
                  </a:lnTo>
                  <a:lnTo>
                    <a:pt x="20109" y="29284"/>
                  </a:lnTo>
                  <a:lnTo>
                    <a:pt x="20189" y="29535"/>
                  </a:lnTo>
                  <a:lnTo>
                    <a:pt x="20759" y="28828"/>
                  </a:lnTo>
                  <a:lnTo>
                    <a:pt x="21216" y="28519"/>
                  </a:lnTo>
                  <a:lnTo>
                    <a:pt x="21855" y="27481"/>
                  </a:lnTo>
                  <a:lnTo>
                    <a:pt x="21455" y="27401"/>
                  </a:lnTo>
                  <a:lnTo>
                    <a:pt x="20771" y="27572"/>
                  </a:lnTo>
                  <a:lnTo>
                    <a:pt x="20291" y="27709"/>
                  </a:lnTo>
                  <a:close/>
                  <a:moveTo>
                    <a:pt x="26922" y="2808"/>
                  </a:moveTo>
                  <a:lnTo>
                    <a:pt x="26990" y="2488"/>
                  </a:lnTo>
                  <a:lnTo>
                    <a:pt x="27013" y="1975"/>
                  </a:lnTo>
                  <a:lnTo>
                    <a:pt x="26785" y="1518"/>
                  </a:lnTo>
                  <a:lnTo>
                    <a:pt x="26796" y="1130"/>
                  </a:lnTo>
                  <a:lnTo>
                    <a:pt x="26614" y="1016"/>
                  </a:lnTo>
                  <a:lnTo>
                    <a:pt x="26625" y="457"/>
                  </a:lnTo>
                  <a:lnTo>
                    <a:pt x="26454" y="0"/>
                  </a:lnTo>
                  <a:lnTo>
                    <a:pt x="26123" y="343"/>
                  </a:lnTo>
                  <a:lnTo>
                    <a:pt x="26066" y="594"/>
                  </a:lnTo>
                  <a:lnTo>
                    <a:pt x="25849" y="1096"/>
                  </a:lnTo>
                  <a:lnTo>
                    <a:pt x="25598" y="1587"/>
                  </a:lnTo>
                  <a:lnTo>
                    <a:pt x="25678" y="1883"/>
                  </a:lnTo>
                  <a:lnTo>
                    <a:pt x="25507" y="2066"/>
                  </a:lnTo>
                  <a:lnTo>
                    <a:pt x="25290" y="2751"/>
                  </a:lnTo>
                  <a:lnTo>
                    <a:pt x="25313" y="3276"/>
                  </a:lnTo>
                  <a:lnTo>
                    <a:pt x="25210" y="3538"/>
                  </a:lnTo>
                  <a:lnTo>
                    <a:pt x="25256" y="3983"/>
                  </a:lnTo>
                  <a:lnTo>
                    <a:pt x="24879" y="4691"/>
                  </a:lnTo>
                  <a:lnTo>
                    <a:pt x="24697" y="5193"/>
                  </a:lnTo>
                  <a:lnTo>
                    <a:pt x="24457" y="5604"/>
                  </a:lnTo>
                  <a:lnTo>
                    <a:pt x="24206" y="6094"/>
                  </a:lnTo>
                  <a:lnTo>
                    <a:pt x="23624" y="6391"/>
                  </a:lnTo>
                  <a:lnTo>
                    <a:pt x="22928" y="6094"/>
                  </a:lnTo>
                  <a:lnTo>
                    <a:pt x="22859" y="5809"/>
                  </a:lnTo>
                  <a:lnTo>
                    <a:pt x="22494" y="5581"/>
                  </a:lnTo>
                  <a:lnTo>
                    <a:pt x="22266" y="5581"/>
                  </a:lnTo>
                  <a:lnTo>
                    <a:pt x="21798" y="5033"/>
                  </a:lnTo>
                  <a:lnTo>
                    <a:pt x="21444" y="4725"/>
                  </a:lnTo>
                  <a:lnTo>
                    <a:pt x="20885" y="4440"/>
                  </a:lnTo>
                  <a:lnTo>
                    <a:pt x="20326" y="3938"/>
                  </a:lnTo>
                  <a:lnTo>
                    <a:pt x="20314" y="3675"/>
                  </a:lnTo>
                  <a:lnTo>
                    <a:pt x="20668" y="3241"/>
                  </a:lnTo>
                  <a:lnTo>
                    <a:pt x="20976" y="2785"/>
                  </a:lnTo>
                  <a:lnTo>
                    <a:pt x="20930" y="2408"/>
                  </a:lnTo>
                  <a:lnTo>
                    <a:pt x="21204" y="2386"/>
                  </a:lnTo>
                  <a:lnTo>
                    <a:pt x="21558" y="2020"/>
                  </a:lnTo>
                  <a:lnTo>
                    <a:pt x="21843" y="1541"/>
                  </a:lnTo>
                  <a:lnTo>
                    <a:pt x="21524" y="1085"/>
                  </a:lnTo>
                  <a:lnTo>
                    <a:pt x="21319" y="1256"/>
                  </a:lnTo>
                  <a:lnTo>
                    <a:pt x="21033" y="1187"/>
                  </a:lnTo>
                  <a:lnTo>
                    <a:pt x="20531" y="1438"/>
                  </a:lnTo>
                  <a:lnTo>
                    <a:pt x="20075" y="1153"/>
                  </a:lnTo>
                  <a:lnTo>
                    <a:pt x="19835" y="1256"/>
                  </a:lnTo>
                  <a:lnTo>
                    <a:pt x="19184" y="1027"/>
                  </a:lnTo>
                  <a:lnTo>
                    <a:pt x="18808" y="639"/>
                  </a:lnTo>
                  <a:lnTo>
                    <a:pt x="18306" y="423"/>
                  </a:lnTo>
                  <a:lnTo>
                    <a:pt x="17861" y="560"/>
                  </a:lnTo>
                  <a:lnTo>
                    <a:pt x="18420" y="856"/>
                  </a:lnTo>
                  <a:lnTo>
                    <a:pt x="18374" y="1313"/>
                  </a:lnTo>
                  <a:lnTo>
                    <a:pt x="17689" y="1484"/>
                  </a:lnTo>
                  <a:lnTo>
                    <a:pt x="17290" y="1381"/>
                  </a:lnTo>
                  <a:lnTo>
                    <a:pt x="16776" y="1701"/>
                  </a:lnTo>
                  <a:lnTo>
                    <a:pt x="16366" y="2226"/>
                  </a:lnTo>
                  <a:lnTo>
                    <a:pt x="16446" y="2443"/>
                  </a:lnTo>
                  <a:lnTo>
                    <a:pt x="16069" y="2682"/>
                  </a:lnTo>
                  <a:lnTo>
                    <a:pt x="15578" y="3413"/>
                  </a:lnTo>
                  <a:lnTo>
                    <a:pt x="15669" y="3903"/>
                  </a:lnTo>
                  <a:lnTo>
                    <a:pt x="15179" y="3823"/>
                  </a:lnTo>
                  <a:lnTo>
                    <a:pt x="14677" y="3823"/>
                  </a:lnTo>
                  <a:lnTo>
                    <a:pt x="14323" y="3276"/>
                  </a:lnTo>
                  <a:lnTo>
                    <a:pt x="13798" y="2865"/>
                  </a:lnTo>
                  <a:lnTo>
                    <a:pt x="13398" y="2979"/>
                  </a:lnTo>
                  <a:lnTo>
                    <a:pt x="13022" y="3105"/>
                  </a:lnTo>
                  <a:lnTo>
                    <a:pt x="12988" y="3333"/>
                  </a:lnTo>
                  <a:lnTo>
                    <a:pt x="12645" y="3241"/>
                  </a:lnTo>
                  <a:lnTo>
                    <a:pt x="12600" y="3493"/>
                  </a:lnTo>
                  <a:lnTo>
                    <a:pt x="12166" y="3652"/>
                  </a:lnTo>
                  <a:lnTo>
                    <a:pt x="11926" y="4006"/>
                  </a:lnTo>
                  <a:lnTo>
                    <a:pt x="11424" y="4451"/>
                  </a:lnTo>
                  <a:lnTo>
                    <a:pt x="11230" y="5136"/>
                  </a:lnTo>
                  <a:lnTo>
                    <a:pt x="10899" y="4953"/>
                  </a:lnTo>
                  <a:lnTo>
                    <a:pt x="10591" y="5387"/>
                  </a:lnTo>
                  <a:lnTo>
                    <a:pt x="10796" y="5821"/>
                  </a:lnTo>
                  <a:lnTo>
                    <a:pt x="10431" y="5992"/>
                  </a:lnTo>
                  <a:lnTo>
                    <a:pt x="10226" y="5204"/>
                  </a:lnTo>
                  <a:lnTo>
                    <a:pt x="9541" y="5980"/>
                  </a:lnTo>
                  <a:lnTo>
                    <a:pt x="9427" y="6471"/>
                  </a:lnTo>
                  <a:lnTo>
                    <a:pt x="9336" y="6836"/>
                  </a:lnTo>
                  <a:lnTo>
                    <a:pt x="8788" y="7304"/>
                  </a:lnTo>
                  <a:lnTo>
                    <a:pt x="8503" y="7783"/>
                  </a:lnTo>
                  <a:lnTo>
                    <a:pt x="8000" y="8183"/>
                  </a:lnTo>
                  <a:lnTo>
                    <a:pt x="7133" y="8457"/>
                  </a:lnTo>
                  <a:lnTo>
                    <a:pt x="6688" y="8434"/>
                  </a:lnTo>
                  <a:lnTo>
                    <a:pt x="6483" y="8514"/>
                  </a:lnTo>
                  <a:lnTo>
                    <a:pt x="6323" y="8719"/>
                  </a:lnTo>
                  <a:lnTo>
                    <a:pt x="5821" y="8811"/>
                  </a:lnTo>
                  <a:lnTo>
                    <a:pt x="5147" y="9153"/>
                  </a:lnTo>
                  <a:lnTo>
                    <a:pt x="4953" y="9039"/>
                  </a:lnTo>
                  <a:lnTo>
                    <a:pt x="4577" y="9119"/>
                  </a:lnTo>
                  <a:lnTo>
                    <a:pt x="3926" y="9438"/>
                  </a:lnTo>
                  <a:lnTo>
                    <a:pt x="3470" y="9826"/>
                  </a:lnTo>
                  <a:lnTo>
                    <a:pt x="2785" y="10123"/>
                  </a:lnTo>
                  <a:lnTo>
                    <a:pt x="2340" y="10751"/>
                  </a:lnTo>
                  <a:lnTo>
                    <a:pt x="2397" y="10066"/>
                  </a:lnTo>
                  <a:lnTo>
                    <a:pt x="1963" y="10728"/>
                  </a:lnTo>
                  <a:lnTo>
                    <a:pt x="1941" y="11253"/>
                  </a:lnTo>
                  <a:lnTo>
                    <a:pt x="1758" y="11709"/>
                  </a:lnTo>
                  <a:lnTo>
                    <a:pt x="1541" y="11926"/>
                  </a:lnTo>
                  <a:lnTo>
                    <a:pt x="1359" y="12451"/>
                  </a:lnTo>
                  <a:lnTo>
                    <a:pt x="1484" y="12725"/>
                  </a:lnTo>
                  <a:lnTo>
                    <a:pt x="1507" y="13010"/>
                  </a:lnTo>
                  <a:lnTo>
                    <a:pt x="1735" y="13729"/>
                  </a:lnTo>
                  <a:lnTo>
                    <a:pt x="1632" y="14197"/>
                  </a:lnTo>
                  <a:lnTo>
                    <a:pt x="1484" y="13832"/>
                  </a:lnTo>
                  <a:lnTo>
                    <a:pt x="1165" y="13581"/>
                  </a:lnTo>
                  <a:lnTo>
                    <a:pt x="1222" y="14425"/>
                  </a:lnTo>
                  <a:lnTo>
                    <a:pt x="971" y="14026"/>
                  </a:lnTo>
                  <a:lnTo>
                    <a:pt x="993" y="14425"/>
                  </a:lnTo>
                  <a:lnTo>
                    <a:pt x="1244" y="15133"/>
                  </a:lnTo>
                  <a:lnTo>
                    <a:pt x="1165" y="15852"/>
                  </a:lnTo>
                  <a:lnTo>
                    <a:pt x="1404" y="16206"/>
                  </a:lnTo>
                  <a:lnTo>
                    <a:pt x="1347" y="16480"/>
                  </a:lnTo>
                  <a:lnTo>
                    <a:pt x="1473" y="17062"/>
                  </a:lnTo>
                  <a:lnTo>
                    <a:pt x="1290" y="17575"/>
                  </a:lnTo>
                  <a:lnTo>
                    <a:pt x="1244" y="18089"/>
                  </a:lnTo>
                  <a:lnTo>
                    <a:pt x="1347" y="19013"/>
                  </a:lnTo>
                  <a:lnTo>
                    <a:pt x="1244" y="19549"/>
                  </a:lnTo>
                  <a:lnTo>
                    <a:pt x="936" y="20177"/>
                  </a:lnTo>
                  <a:lnTo>
                    <a:pt x="845" y="20497"/>
                  </a:lnTo>
                  <a:lnTo>
                    <a:pt x="628" y="20713"/>
                  </a:lnTo>
                  <a:lnTo>
                    <a:pt x="217" y="20828"/>
                  </a:lnTo>
                  <a:lnTo>
                    <a:pt x="1" y="21353"/>
                  </a:lnTo>
                  <a:lnTo>
                    <a:pt x="343" y="21524"/>
                  </a:lnTo>
                  <a:lnTo>
                    <a:pt x="914" y="22117"/>
                  </a:lnTo>
                  <a:lnTo>
                    <a:pt x="1427" y="22117"/>
                  </a:lnTo>
                  <a:lnTo>
                    <a:pt x="1975" y="22151"/>
                  </a:lnTo>
                  <a:lnTo>
                    <a:pt x="2443" y="21855"/>
                  </a:lnTo>
                  <a:lnTo>
                    <a:pt x="2933" y="21604"/>
                  </a:lnTo>
                  <a:lnTo>
                    <a:pt x="3127" y="21638"/>
                  </a:lnTo>
                  <a:lnTo>
                    <a:pt x="3767" y="21159"/>
                  </a:lnTo>
                  <a:lnTo>
                    <a:pt x="4314" y="21113"/>
                  </a:lnTo>
                  <a:lnTo>
                    <a:pt x="4896" y="21010"/>
                  </a:lnTo>
                  <a:lnTo>
                    <a:pt x="5501" y="21181"/>
                  </a:lnTo>
                  <a:lnTo>
                    <a:pt x="6015" y="21102"/>
                  </a:lnTo>
                  <a:lnTo>
                    <a:pt x="6665" y="21067"/>
                  </a:lnTo>
                  <a:lnTo>
                    <a:pt x="7099" y="20702"/>
                  </a:lnTo>
                  <a:lnTo>
                    <a:pt x="7418" y="20234"/>
                  </a:lnTo>
                  <a:lnTo>
                    <a:pt x="8160" y="20017"/>
                  </a:lnTo>
                  <a:lnTo>
                    <a:pt x="9153" y="19561"/>
                  </a:lnTo>
                  <a:lnTo>
                    <a:pt x="9861" y="19618"/>
                  </a:lnTo>
                  <a:lnTo>
                    <a:pt x="10842" y="19310"/>
                  </a:lnTo>
                  <a:lnTo>
                    <a:pt x="11961" y="18990"/>
                  </a:lnTo>
                  <a:lnTo>
                    <a:pt x="13353" y="18899"/>
                  </a:lnTo>
                  <a:lnTo>
                    <a:pt x="13923" y="19344"/>
                  </a:lnTo>
                  <a:lnTo>
                    <a:pt x="14460" y="19378"/>
                  </a:lnTo>
                  <a:lnTo>
                    <a:pt x="15213" y="19915"/>
                  </a:lnTo>
                  <a:lnTo>
                    <a:pt x="14985" y="20131"/>
                  </a:lnTo>
                  <a:lnTo>
                    <a:pt x="15236" y="20474"/>
                  </a:lnTo>
                  <a:lnTo>
                    <a:pt x="15430" y="21124"/>
                  </a:lnTo>
                  <a:lnTo>
                    <a:pt x="15202" y="21615"/>
                  </a:lnTo>
                  <a:lnTo>
                    <a:pt x="15612" y="21980"/>
                  </a:lnTo>
                  <a:lnTo>
                    <a:pt x="16229" y="21250"/>
                  </a:lnTo>
                  <a:lnTo>
                    <a:pt x="16834" y="20953"/>
                  </a:lnTo>
                  <a:lnTo>
                    <a:pt x="17792" y="20166"/>
                  </a:lnTo>
                  <a:lnTo>
                    <a:pt x="17564" y="20839"/>
                  </a:lnTo>
                  <a:lnTo>
                    <a:pt x="17085" y="21296"/>
                  </a:lnTo>
                  <a:lnTo>
                    <a:pt x="16719" y="21832"/>
                  </a:lnTo>
                  <a:lnTo>
                    <a:pt x="16092" y="22323"/>
                  </a:lnTo>
                  <a:lnTo>
                    <a:pt x="16834" y="22151"/>
                  </a:lnTo>
                  <a:lnTo>
                    <a:pt x="17507" y="21524"/>
                  </a:lnTo>
                  <a:lnTo>
                    <a:pt x="17381" y="22208"/>
                  </a:lnTo>
                  <a:lnTo>
                    <a:pt x="16925" y="22654"/>
                  </a:lnTo>
                  <a:lnTo>
                    <a:pt x="17598" y="22768"/>
                  </a:lnTo>
                  <a:lnTo>
                    <a:pt x="17781" y="23144"/>
                  </a:lnTo>
                  <a:lnTo>
                    <a:pt x="17724" y="23612"/>
                  </a:lnTo>
                  <a:lnTo>
                    <a:pt x="17507" y="24308"/>
                  </a:lnTo>
                  <a:lnTo>
                    <a:pt x="17712" y="24879"/>
                  </a:lnTo>
                  <a:lnTo>
                    <a:pt x="18283" y="25153"/>
                  </a:lnTo>
                  <a:lnTo>
                    <a:pt x="18682" y="25210"/>
                  </a:lnTo>
                  <a:lnTo>
                    <a:pt x="19025" y="25347"/>
                  </a:lnTo>
                  <a:lnTo>
                    <a:pt x="19515" y="25609"/>
                  </a:lnTo>
                  <a:lnTo>
                    <a:pt x="20542" y="24936"/>
                  </a:lnTo>
                  <a:lnTo>
                    <a:pt x="21045" y="24765"/>
                  </a:lnTo>
                  <a:lnTo>
                    <a:pt x="20657" y="25244"/>
                  </a:lnTo>
                  <a:lnTo>
                    <a:pt x="21033" y="25404"/>
                  </a:lnTo>
                  <a:lnTo>
                    <a:pt x="21421" y="25803"/>
                  </a:lnTo>
                  <a:lnTo>
                    <a:pt x="22083" y="25415"/>
                  </a:lnTo>
                  <a:lnTo>
                    <a:pt x="22631" y="25062"/>
                  </a:lnTo>
                  <a:lnTo>
                    <a:pt x="23532" y="24674"/>
                  </a:lnTo>
                  <a:lnTo>
                    <a:pt x="24388" y="24651"/>
                  </a:lnTo>
                  <a:lnTo>
                    <a:pt x="24982" y="24320"/>
                  </a:lnTo>
                  <a:lnTo>
                    <a:pt x="25107" y="24034"/>
                  </a:lnTo>
                  <a:lnTo>
                    <a:pt x="25541" y="23395"/>
                  </a:lnTo>
                  <a:lnTo>
                    <a:pt x="26100" y="22711"/>
                  </a:lnTo>
                  <a:lnTo>
                    <a:pt x="26614" y="22254"/>
                  </a:lnTo>
                  <a:lnTo>
                    <a:pt x="27241" y="21455"/>
                  </a:lnTo>
                  <a:lnTo>
                    <a:pt x="27709" y="21010"/>
                  </a:lnTo>
                  <a:lnTo>
                    <a:pt x="28337" y="20303"/>
                  </a:lnTo>
                  <a:lnTo>
                    <a:pt x="29102" y="19858"/>
                  </a:lnTo>
                  <a:lnTo>
                    <a:pt x="29821" y="19024"/>
                  </a:lnTo>
                  <a:lnTo>
                    <a:pt x="30266" y="18385"/>
                  </a:lnTo>
                  <a:lnTo>
                    <a:pt x="30460" y="17872"/>
                  </a:lnTo>
                  <a:lnTo>
                    <a:pt x="31007" y="17062"/>
                  </a:lnTo>
                  <a:lnTo>
                    <a:pt x="31304" y="16651"/>
                  </a:lnTo>
                  <a:lnTo>
                    <a:pt x="31658" y="15829"/>
                  </a:lnTo>
                  <a:lnTo>
                    <a:pt x="31555" y="15064"/>
                  </a:lnTo>
                  <a:lnTo>
                    <a:pt x="31806" y="14505"/>
                  </a:lnTo>
                  <a:lnTo>
                    <a:pt x="31955" y="13980"/>
                  </a:lnTo>
                  <a:lnTo>
                    <a:pt x="31955" y="13250"/>
                  </a:lnTo>
                  <a:lnTo>
                    <a:pt x="31555" y="12520"/>
                  </a:lnTo>
                  <a:lnTo>
                    <a:pt x="31293" y="12166"/>
                  </a:lnTo>
                  <a:lnTo>
                    <a:pt x="30871" y="11607"/>
                  </a:lnTo>
                  <a:lnTo>
                    <a:pt x="30973" y="10659"/>
                  </a:lnTo>
                  <a:lnTo>
                    <a:pt x="30756" y="10796"/>
                  </a:lnTo>
                  <a:lnTo>
                    <a:pt x="30528" y="10397"/>
                  </a:lnTo>
                  <a:lnTo>
                    <a:pt x="30174" y="10602"/>
                  </a:lnTo>
                  <a:lnTo>
                    <a:pt x="30095" y="9609"/>
                  </a:lnTo>
                  <a:lnTo>
                    <a:pt x="29775" y="9039"/>
                  </a:lnTo>
                  <a:lnTo>
                    <a:pt x="29923" y="8833"/>
                  </a:lnTo>
                  <a:lnTo>
                    <a:pt x="29478" y="8434"/>
                  </a:lnTo>
                  <a:lnTo>
                    <a:pt x="29022" y="8000"/>
                  </a:lnTo>
                  <a:lnTo>
                    <a:pt x="28269" y="7532"/>
                  </a:lnTo>
                  <a:lnTo>
                    <a:pt x="28132" y="6916"/>
                  </a:lnTo>
                  <a:lnTo>
                    <a:pt x="28326" y="6448"/>
                  </a:lnTo>
                  <a:lnTo>
                    <a:pt x="28269" y="5661"/>
                  </a:lnTo>
                  <a:lnTo>
                    <a:pt x="28075" y="5558"/>
                  </a:lnTo>
                  <a:lnTo>
                    <a:pt x="28052" y="5102"/>
                  </a:lnTo>
                  <a:lnTo>
                    <a:pt x="28017" y="4326"/>
                  </a:lnTo>
                  <a:lnTo>
                    <a:pt x="28177" y="3926"/>
                  </a:lnTo>
                  <a:lnTo>
                    <a:pt x="27846" y="3561"/>
                  </a:lnTo>
                  <a:lnTo>
                    <a:pt x="27652" y="3184"/>
                  </a:lnTo>
                  <a:lnTo>
                    <a:pt x="27093" y="3527"/>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337" name="Google Shape;337;p39"/>
            <p:cNvSpPr/>
            <p:nvPr/>
          </p:nvSpPr>
          <p:spPr>
            <a:xfrm>
              <a:off x="3889450" y="2003125"/>
              <a:ext cx="130975" cy="57950"/>
            </a:xfrm>
            <a:custGeom>
              <a:rect b="b" l="l" r="r" t="t"/>
              <a:pathLst>
                <a:path extrusionOk="0" h="2318" w="5239">
                  <a:moveTo>
                    <a:pt x="5193" y="400"/>
                  </a:moveTo>
                  <a:lnTo>
                    <a:pt x="4862" y="229"/>
                  </a:lnTo>
                  <a:lnTo>
                    <a:pt x="4531" y="275"/>
                  </a:lnTo>
                  <a:lnTo>
                    <a:pt x="3960" y="1"/>
                  </a:lnTo>
                  <a:lnTo>
                    <a:pt x="3721" y="69"/>
                  </a:lnTo>
                  <a:lnTo>
                    <a:pt x="3344" y="434"/>
                  </a:lnTo>
                  <a:lnTo>
                    <a:pt x="2808" y="149"/>
                  </a:lnTo>
                  <a:lnTo>
                    <a:pt x="2591" y="560"/>
                  </a:lnTo>
                  <a:lnTo>
                    <a:pt x="2351" y="674"/>
                  </a:lnTo>
                  <a:lnTo>
                    <a:pt x="2488" y="1245"/>
                  </a:lnTo>
                  <a:lnTo>
                    <a:pt x="2431" y="1404"/>
                  </a:lnTo>
                  <a:lnTo>
                    <a:pt x="2191" y="1210"/>
                  </a:lnTo>
                  <a:lnTo>
                    <a:pt x="1849" y="1188"/>
                  </a:lnTo>
                  <a:lnTo>
                    <a:pt x="1358" y="1359"/>
                  </a:lnTo>
                  <a:lnTo>
                    <a:pt x="731" y="1313"/>
                  </a:lnTo>
                  <a:lnTo>
                    <a:pt x="651" y="1541"/>
                  </a:lnTo>
                  <a:lnTo>
                    <a:pt x="286" y="1302"/>
                  </a:lnTo>
                  <a:lnTo>
                    <a:pt x="69" y="1347"/>
                  </a:lnTo>
                  <a:lnTo>
                    <a:pt x="92" y="1496"/>
                  </a:lnTo>
                  <a:lnTo>
                    <a:pt x="0" y="1724"/>
                  </a:lnTo>
                  <a:lnTo>
                    <a:pt x="320" y="1884"/>
                  </a:lnTo>
                  <a:lnTo>
                    <a:pt x="696" y="1918"/>
                  </a:lnTo>
                  <a:lnTo>
                    <a:pt x="1130" y="2044"/>
                  </a:lnTo>
                  <a:lnTo>
                    <a:pt x="1210" y="1872"/>
                  </a:lnTo>
                  <a:lnTo>
                    <a:pt x="1895" y="1713"/>
                  </a:lnTo>
                  <a:lnTo>
                    <a:pt x="2077" y="2032"/>
                  </a:lnTo>
                  <a:lnTo>
                    <a:pt x="3104" y="2260"/>
                  </a:lnTo>
                  <a:lnTo>
                    <a:pt x="3698" y="2317"/>
                  </a:lnTo>
                  <a:lnTo>
                    <a:pt x="4040" y="2112"/>
                  </a:lnTo>
                  <a:lnTo>
                    <a:pt x="4656" y="2101"/>
                  </a:lnTo>
                  <a:lnTo>
                    <a:pt x="4782" y="1941"/>
                  </a:lnTo>
                  <a:lnTo>
                    <a:pt x="4976" y="1370"/>
                  </a:lnTo>
                  <a:lnTo>
                    <a:pt x="4816" y="1188"/>
                  </a:lnTo>
                  <a:lnTo>
                    <a:pt x="5216" y="1188"/>
                  </a:lnTo>
                  <a:lnTo>
                    <a:pt x="5239" y="811"/>
                  </a:lnTo>
                  <a:lnTo>
                    <a:pt x="5147" y="514"/>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338" name="Google Shape;338;p39"/>
            <p:cNvSpPr/>
            <p:nvPr/>
          </p:nvSpPr>
          <p:spPr>
            <a:xfrm>
              <a:off x="4546500" y="2161475"/>
              <a:ext cx="104725" cy="81050"/>
            </a:xfrm>
            <a:custGeom>
              <a:rect b="b" l="l" r="r" t="t"/>
              <a:pathLst>
                <a:path extrusionOk="0" h="3242" w="4189">
                  <a:moveTo>
                    <a:pt x="286" y="1895"/>
                  </a:moveTo>
                  <a:lnTo>
                    <a:pt x="149" y="1929"/>
                  </a:lnTo>
                  <a:lnTo>
                    <a:pt x="320" y="2272"/>
                  </a:lnTo>
                  <a:lnTo>
                    <a:pt x="777" y="2682"/>
                  </a:lnTo>
                  <a:lnTo>
                    <a:pt x="1302" y="2808"/>
                  </a:lnTo>
                  <a:lnTo>
                    <a:pt x="902" y="2283"/>
                  </a:lnTo>
                  <a:lnTo>
                    <a:pt x="879" y="2135"/>
                  </a:lnTo>
                  <a:lnTo>
                    <a:pt x="548" y="2135"/>
                  </a:lnTo>
                  <a:close/>
                  <a:moveTo>
                    <a:pt x="1769" y="571"/>
                  </a:moveTo>
                  <a:lnTo>
                    <a:pt x="1165" y="23"/>
                  </a:lnTo>
                  <a:lnTo>
                    <a:pt x="948" y="1"/>
                  </a:lnTo>
                  <a:lnTo>
                    <a:pt x="788" y="126"/>
                  </a:lnTo>
                  <a:lnTo>
                    <a:pt x="1245" y="617"/>
                  </a:lnTo>
                  <a:lnTo>
                    <a:pt x="1165" y="708"/>
                  </a:lnTo>
                  <a:lnTo>
                    <a:pt x="765" y="651"/>
                  </a:lnTo>
                  <a:lnTo>
                    <a:pt x="160" y="400"/>
                  </a:lnTo>
                  <a:lnTo>
                    <a:pt x="1" y="537"/>
                  </a:lnTo>
                  <a:lnTo>
                    <a:pt x="206" y="788"/>
                  </a:lnTo>
                  <a:lnTo>
                    <a:pt x="514" y="936"/>
                  </a:lnTo>
                  <a:lnTo>
                    <a:pt x="423" y="1153"/>
                  </a:lnTo>
                  <a:lnTo>
                    <a:pt x="857" y="1473"/>
                  </a:lnTo>
                  <a:lnTo>
                    <a:pt x="720" y="1758"/>
                  </a:lnTo>
                  <a:lnTo>
                    <a:pt x="1073" y="1998"/>
                  </a:lnTo>
                  <a:lnTo>
                    <a:pt x="1427" y="2157"/>
                  </a:lnTo>
                  <a:lnTo>
                    <a:pt x="1564" y="2785"/>
                  </a:lnTo>
                  <a:lnTo>
                    <a:pt x="2317" y="2112"/>
                  </a:lnTo>
                  <a:lnTo>
                    <a:pt x="2591" y="2043"/>
                  </a:lnTo>
                  <a:lnTo>
                    <a:pt x="2854" y="2306"/>
                  </a:lnTo>
                  <a:lnTo>
                    <a:pt x="2682" y="2751"/>
                  </a:lnTo>
                  <a:lnTo>
                    <a:pt x="3230" y="3242"/>
                  </a:lnTo>
                  <a:lnTo>
                    <a:pt x="3413" y="3196"/>
                  </a:lnTo>
                  <a:lnTo>
                    <a:pt x="3299" y="2739"/>
                  </a:lnTo>
                  <a:lnTo>
                    <a:pt x="3538" y="2523"/>
                  </a:lnTo>
                  <a:lnTo>
                    <a:pt x="3595" y="2214"/>
                  </a:lnTo>
                  <a:lnTo>
                    <a:pt x="3584" y="1496"/>
                  </a:lnTo>
                  <a:lnTo>
                    <a:pt x="4189" y="1427"/>
                  </a:lnTo>
                  <a:lnTo>
                    <a:pt x="3904" y="1187"/>
                  </a:lnTo>
                  <a:lnTo>
                    <a:pt x="3538" y="1153"/>
                  </a:lnTo>
                  <a:lnTo>
                    <a:pt x="3048" y="514"/>
                  </a:lnTo>
                  <a:lnTo>
                    <a:pt x="2557" y="58"/>
                  </a:lnTo>
                  <a:lnTo>
                    <a:pt x="2557" y="58"/>
                  </a:lnTo>
                  <a:lnTo>
                    <a:pt x="2192" y="411"/>
                  </a:lnTo>
                  <a:lnTo>
                    <a:pt x="2112" y="628"/>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339" name="Google Shape;339;p39"/>
            <p:cNvSpPr/>
            <p:nvPr/>
          </p:nvSpPr>
          <p:spPr>
            <a:xfrm>
              <a:off x="4302575" y="3165450"/>
              <a:ext cx="34825" cy="48250"/>
            </a:xfrm>
            <a:custGeom>
              <a:rect b="b" l="l" r="r" t="t"/>
              <a:pathLst>
                <a:path extrusionOk="0" h="1930" w="1393">
                  <a:moveTo>
                    <a:pt x="1221" y="412"/>
                  </a:moveTo>
                  <a:lnTo>
                    <a:pt x="1176" y="58"/>
                  </a:lnTo>
                  <a:lnTo>
                    <a:pt x="1176" y="58"/>
                  </a:lnTo>
                  <a:lnTo>
                    <a:pt x="742" y="1"/>
                  </a:lnTo>
                  <a:lnTo>
                    <a:pt x="502" y="514"/>
                  </a:lnTo>
                  <a:lnTo>
                    <a:pt x="0" y="446"/>
                  </a:lnTo>
                  <a:lnTo>
                    <a:pt x="206" y="857"/>
                  </a:lnTo>
                  <a:lnTo>
                    <a:pt x="217" y="1017"/>
                  </a:lnTo>
                  <a:lnTo>
                    <a:pt x="502" y="1884"/>
                  </a:lnTo>
                  <a:lnTo>
                    <a:pt x="491" y="1930"/>
                  </a:lnTo>
                  <a:lnTo>
                    <a:pt x="571" y="1907"/>
                  </a:lnTo>
                  <a:lnTo>
                    <a:pt x="879" y="1587"/>
                  </a:lnTo>
                  <a:lnTo>
                    <a:pt x="1187" y="1108"/>
                  </a:lnTo>
                  <a:lnTo>
                    <a:pt x="1392" y="914"/>
                  </a:lnTo>
                  <a:lnTo>
                    <a:pt x="1392" y="629"/>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340" name="Google Shape;340;p39"/>
            <p:cNvSpPr/>
            <p:nvPr/>
          </p:nvSpPr>
          <p:spPr>
            <a:xfrm>
              <a:off x="3764775" y="1949775"/>
              <a:ext cx="63350" cy="42825"/>
            </a:xfrm>
            <a:custGeom>
              <a:rect b="b" l="l" r="r" t="t"/>
              <a:pathLst>
                <a:path extrusionOk="0" h="1713" w="2534">
                  <a:moveTo>
                    <a:pt x="1689" y="1"/>
                  </a:moveTo>
                  <a:lnTo>
                    <a:pt x="1062" y="183"/>
                  </a:lnTo>
                  <a:lnTo>
                    <a:pt x="548" y="115"/>
                  </a:lnTo>
                  <a:lnTo>
                    <a:pt x="548" y="115"/>
                  </a:lnTo>
                  <a:lnTo>
                    <a:pt x="0" y="286"/>
                  </a:lnTo>
                  <a:lnTo>
                    <a:pt x="103" y="594"/>
                  </a:lnTo>
                  <a:lnTo>
                    <a:pt x="422" y="606"/>
                  </a:lnTo>
                  <a:lnTo>
                    <a:pt x="765" y="948"/>
                  </a:lnTo>
                  <a:lnTo>
                    <a:pt x="1244" y="1370"/>
                  </a:lnTo>
                  <a:lnTo>
                    <a:pt x="1598" y="1302"/>
                  </a:lnTo>
                  <a:lnTo>
                    <a:pt x="2226" y="1712"/>
                  </a:lnTo>
                  <a:lnTo>
                    <a:pt x="2283" y="1210"/>
                  </a:lnTo>
                  <a:lnTo>
                    <a:pt x="2477" y="1176"/>
                  </a:lnTo>
                  <a:lnTo>
                    <a:pt x="2534" y="583"/>
                  </a:lnTo>
                  <a:lnTo>
                    <a:pt x="2134" y="377"/>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341" name="Google Shape;341;p39"/>
            <p:cNvSpPr/>
            <p:nvPr/>
          </p:nvSpPr>
          <p:spPr>
            <a:xfrm>
              <a:off x="3736525" y="2834500"/>
              <a:ext cx="60500" cy="138400"/>
            </a:xfrm>
            <a:custGeom>
              <a:rect b="b" l="l" r="r" t="t"/>
              <a:pathLst>
                <a:path extrusionOk="0" h="5536" w="2420">
                  <a:moveTo>
                    <a:pt x="2271" y="526"/>
                  </a:moveTo>
                  <a:lnTo>
                    <a:pt x="1667" y="1"/>
                  </a:lnTo>
                  <a:lnTo>
                    <a:pt x="1381" y="1"/>
                  </a:lnTo>
                  <a:lnTo>
                    <a:pt x="1107" y="275"/>
                  </a:lnTo>
                  <a:lnTo>
                    <a:pt x="936" y="537"/>
                  </a:lnTo>
                  <a:lnTo>
                    <a:pt x="548" y="628"/>
                  </a:lnTo>
                  <a:lnTo>
                    <a:pt x="377" y="1028"/>
                  </a:lnTo>
                  <a:lnTo>
                    <a:pt x="103" y="1131"/>
                  </a:lnTo>
                  <a:lnTo>
                    <a:pt x="0" y="1599"/>
                  </a:lnTo>
                  <a:lnTo>
                    <a:pt x="251" y="1872"/>
                  </a:lnTo>
                  <a:lnTo>
                    <a:pt x="537" y="2192"/>
                  </a:lnTo>
                  <a:lnTo>
                    <a:pt x="560" y="2637"/>
                  </a:lnTo>
                  <a:lnTo>
                    <a:pt x="719" y="2820"/>
                  </a:lnTo>
                  <a:lnTo>
                    <a:pt x="697" y="4908"/>
                  </a:lnTo>
                  <a:lnTo>
                    <a:pt x="891" y="5536"/>
                  </a:lnTo>
                  <a:lnTo>
                    <a:pt x="1552" y="5422"/>
                  </a:lnTo>
                  <a:lnTo>
                    <a:pt x="1587" y="3961"/>
                  </a:lnTo>
                  <a:lnTo>
                    <a:pt x="1575" y="3379"/>
                  </a:lnTo>
                  <a:lnTo>
                    <a:pt x="1712" y="2808"/>
                  </a:lnTo>
                  <a:lnTo>
                    <a:pt x="1963" y="2534"/>
                  </a:lnTo>
                  <a:lnTo>
                    <a:pt x="2351" y="1964"/>
                  </a:lnTo>
                  <a:lnTo>
                    <a:pt x="2260" y="1724"/>
                  </a:lnTo>
                  <a:lnTo>
                    <a:pt x="2420" y="1370"/>
                  </a:lnTo>
                  <a:lnTo>
                    <a:pt x="2249" y="823"/>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342" name="Google Shape;342;p39"/>
            <p:cNvSpPr/>
            <p:nvPr/>
          </p:nvSpPr>
          <p:spPr>
            <a:xfrm>
              <a:off x="3612125" y="2769175"/>
              <a:ext cx="152375" cy="124975"/>
            </a:xfrm>
            <a:custGeom>
              <a:rect b="b" l="l" r="r" t="t"/>
              <a:pathLst>
                <a:path extrusionOk="0" h="4999" w="6095">
                  <a:moveTo>
                    <a:pt x="4668" y="172"/>
                  </a:moveTo>
                  <a:lnTo>
                    <a:pt x="4155" y="172"/>
                  </a:lnTo>
                  <a:lnTo>
                    <a:pt x="3961" y="0"/>
                  </a:lnTo>
                  <a:lnTo>
                    <a:pt x="3527" y="126"/>
                  </a:lnTo>
                  <a:lnTo>
                    <a:pt x="2785" y="503"/>
                  </a:lnTo>
                  <a:lnTo>
                    <a:pt x="2625" y="788"/>
                  </a:lnTo>
                  <a:lnTo>
                    <a:pt x="2021" y="1199"/>
                  </a:lnTo>
                  <a:lnTo>
                    <a:pt x="1906" y="1427"/>
                  </a:lnTo>
                  <a:lnTo>
                    <a:pt x="1576" y="1610"/>
                  </a:lnTo>
                  <a:lnTo>
                    <a:pt x="1188" y="1484"/>
                  </a:lnTo>
                  <a:lnTo>
                    <a:pt x="959" y="1712"/>
                  </a:lnTo>
                  <a:lnTo>
                    <a:pt x="845" y="2340"/>
                  </a:lnTo>
                  <a:lnTo>
                    <a:pt x="206" y="3082"/>
                  </a:lnTo>
                  <a:lnTo>
                    <a:pt x="229" y="3401"/>
                  </a:lnTo>
                  <a:lnTo>
                    <a:pt x="1" y="3778"/>
                  </a:lnTo>
                  <a:lnTo>
                    <a:pt x="58" y="4314"/>
                  </a:lnTo>
                  <a:lnTo>
                    <a:pt x="423" y="4508"/>
                  </a:lnTo>
                  <a:lnTo>
                    <a:pt x="560" y="4805"/>
                  </a:lnTo>
                  <a:lnTo>
                    <a:pt x="914" y="4999"/>
                  </a:lnTo>
                  <a:lnTo>
                    <a:pt x="1188" y="4771"/>
                  </a:lnTo>
                  <a:lnTo>
                    <a:pt x="1576" y="4736"/>
                  </a:lnTo>
                  <a:lnTo>
                    <a:pt x="2112" y="4965"/>
                  </a:lnTo>
                  <a:lnTo>
                    <a:pt x="1998" y="4280"/>
                  </a:lnTo>
                  <a:lnTo>
                    <a:pt x="2032" y="3766"/>
                  </a:lnTo>
                  <a:lnTo>
                    <a:pt x="3413" y="3721"/>
                  </a:lnTo>
                  <a:lnTo>
                    <a:pt x="3755" y="3801"/>
                  </a:lnTo>
                  <a:lnTo>
                    <a:pt x="4018" y="3652"/>
                  </a:lnTo>
                  <a:lnTo>
                    <a:pt x="4383" y="3721"/>
                  </a:lnTo>
                  <a:lnTo>
                    <a:pt x="5079" y="3744"/>
                  </a:lnTo>
                  <a:lnTo>
                    <a:pt x="5353" y="3641"/>
                  </a:lnTo>
                  <a:lnTo>
                    <a:pt x="5524" y="3241"/>
                  </a:lnTo>
                  <a:lnTo>
                    <a:pt x="5912" y="3150"/>
                  </a:lnTo>
                  <a:lnTo>
                    <a:pt x="6083" y="2888"/>
                  </a:lnTo>
                  <a:lnTo>
                    <a:pt x="6095" y="2260"/>
                  </a:lnTo>
                  <a:lnTo>
                    <a:pt x="5182" y="2055"/>
                  </a:lnTo>
                  <a:lnTo>
                    <a:pt x="5159" y="1610"/>
                  </a:lnTo>
                  <a:lnTo>
                    <a:pt x="4714" y="1028"/>
                  </a:lnTo>
                  <a:lnTo>
                    <a:pt x="4600" y="617"/>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343" name="Google Shape;343;p39"/>
            <p:cNvSpPr/>
            <p:nvPr/>
          </p:nvSpPr>
          <p:spPr>
            <a:xfrm>
              <a:off x="5438375" y="2512125"/>
              <a:ext cx="102725" cy="130975"/>
            </a:xfrm>
            <a:custGeom>
              <a:rect b="b" l="l" r="r" t="t"/>
              <a:pathLst>
                <a:path extrusionOk="0" h="5239" w="4109">
                  <a:moveTo>
                    <a:pt x="4040" y="3994"/>
                  </a:moveTo>
                  <a:lnTo>
                    <a:pt x="3401" y="2545"/>
                  </a:lnTo>
                  <a:lnTo>
                    <a:pt x="3184" y="2568"/>
                  </a:lnTo>
                  <a:lnTo>
                    <a:pt x="3161" y="3138"/>
                  </a:lnTo>
                  <a:lnTo>
                    <a:pt x="2659" y="2671"/>
                  </a:lnTo>
                  <a:lnTo>
                    <a:pt x="2819" y="2146"/>
                  </a:lnTo>
                  <a:lnTo>
                    <a:pt x="3161" y="2100"/>
                  </a:lnTo>
                  <a:lnTo>
                    <a:pt x="3390" y="1335"/>
                  </a:lnTo>
                  <a:lnTo>
                    <a:pt x="2899" y="1176"/>
                  </a:lnTo>
                  <a:lnTo>
                    <a:pt x="2191" y="1198"/>
                  </a:lnTo>
                  <a:lnTo>
                    <a:pt x="1415" y="1073"/>
                  </a:lnTo>
                  <a:lnTo>
                    <a:pt x="1244" y="445"/>
                  </a:lnTo>
                  <a:lnTo>
                    <a:pt x="856" y="388"/>
                  </a:lnTo>
                  <a:lnTo>
                    <a:pt x="171" y="0"/>
                  </a:lnTo>
                  <a:lnTo>
                    <a:pt x="0" y="616"/>
                  </a:lnTo>
                  <a:lnTo>
                    <a:pt x="662" y="1096"/>
                  </a:lnTo>
                  <a:lnTo>
                    <a:pt x="217" y="1438"/>
                  </a:lnTo>
                  <a:lnTo>
                    <a:pt x="103" y="1769"/>
                  </a:lnTo>
                  <a:lnTo>
                    <a:pt x="628" y="2009"/>
                  </a:lnTo>
                  <a:lnTo>
                    <a:pt x="571" y="2556"/>
                  </a:lnTo>
                  <a:lnTo>
                    <a:pt x="947" y="3241"/>
                  </a:lnTo>
                  <a:lnTo>
                    <a:pt x="1176" y="3983"/>
                  </a:lnTo>
                  <a:lnTo>
                    <a:pt x="1484" y="4063"/>
                  </a:lnTo>
                  <a:lnTo>
                    <a:pt x="1735" y="4166"/>
                  </a:lnTo>
                  <a:lnTo>
                    <a:pt x="1815" y="3994"/>
                  </a:lnTo>
                  <a:lnTo>
                    <a:pt x="2168" y="4177"/>
                  </a:lnTo>
                  <a:lnTo>
                    <a:pt x="2362" y="3675"/>
                  </a:lnTo>
                  <a:lnTo>
                    <a:pt x="2226" y="3310"/>
                  </a:lnTo>
                  <a:lnTo>
                    <a:pt x="2956" y="3332"/>
                  </a:lnTo>
                  <a:lnTo>
                    <a:pt x="3355" y="3869"/>
                  </a:lnTo>
                  <a:lnTo>
                    <a:pt x="3572" y="4302"/>
                  </a:lnTo>
                  <a:lnTo>
                    <a:pt x="3686" y="4759"/>
                  </a:lnTo>
                  <a:lnTo>
                    <a:pt x="3972" y="5238"/>
                  </a:lnTo>
                  <a:lnTo>
                    <a:pt x="3812" y="4508"/>
                  </a:lnTo>
                  <a:lnTo>
                    <a:pt x="4109" y="4645"/>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344" name="Google Shape;344;p39"/>
            <p:cNvSpPr/>
            <p:nvPr/>
          </p:nvSpPr>
          <p:spPr>
            <a:xfrm>
              <a:off x="4126250" y="2109550"/>
              <a:ext cx="111850" cy="65925"/>
            </a:xfrm>
            <a:custGeom>
              <a:rect b="b" l="l" r="r" t="t"/>
              <a:pathLst>
                <a:path extrusionOk="0" h="2637" w="4474">
                  <a:moveTo>
                    <a:pt x="4474" y="468"/>
                  </a:moveTo>
                  <a:lnTo>
                    <a:pt x="4040" y="366"/>
                  </a:lnTo>
                  <a:lnTo>
                    <a:pt x="3470" y="58"/>
                  </a:lnTo>
                  <a:lnTo>
                    <a:pt x="2648" y="252"/>
                  </a:lnTo>
                  <a:lnTo>
                    <a:pt x="2317" y="480"/>
                  </a:lnTo>
                  <a:lnTo>
                    <a:pt x="1256" y="434"/>
                  </a:lnTo>
                  <a:lnTo>
                    <a:pt x="685" y="297"/>
                  </a:lnTo>
                  <a:lnTo>
                    <a:pt x="411" y="366"/>
                  </a:lnTo>
                  <a:lnTo>
                    <a:pt x="149" y="0"/>
                  </a:lnTo>
                  <a:lnTo>
                    <a:pt x="0" y="194"/>
                  </a:lnTo>
                  <a:lnTo>
                    <a:pt x="92" y="525"/>
                  </a:lnTo>
                  <a:lnTo>
                    <a:pt x="491" y="891"/>
                  </a:lnTo>
                  <a:lnTo>
                    <a:pt x="251" y="1165"/>
                  </a:lnTo>
                  <a:lnTo>
                    <a:pt x="149" y="1450"/>
                  </a:lnTo>
                  <a:lnTo>
                    <a:pt x="240" y="1553"/>
                  </a:lnTo>
                  <a:lnTo>
                    <a:pt x="137" y="1678"/>
                  </a:lnTo>
                  <a:lnTo>
                    <a:pt x="537" y="1963"/>
                  </a:lnTo>
                  <a:lnTo>
                    <a:pt x="651" y="2545"/>
                  </a:lnTo>
                  <a:lnTo>
                    <a:pt x="1187" y="2580"/>
                  </a:lnTo>
                  <a:lnTo>
                    <a:pt x="1746" y="2329"/>
                  </a:lnTo>
                  <a:lnTo>
                    <a:pt x="2306" y="2637"/>
                  </a:lnTo>
                  <a:lnTo>
                    <a:pt x="2956" y="2545"/>
                  </a:lnTo>
                  <a:lnTo>
                    <a:pt x="2922" y="2123"/>
                  </a:lnTo>
                  <a:lnTo>
                    <a:pt x="3630" y="1838"/>
                  </a:lnTo>
                  <a:lnTo>
                    <a:pt x="4269" y="1952"/>
                  </a:lnTo>
                  <a:lnTo>
                    <a:pt x="3972" y="1450"/>
                  </a:lnTo>
                  <a:lnTo>
                    <a:pt x="4154" y="822"/>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345" name="Google Shape;345;p39"/>
            <p:cNvSpPr/>
            <p:nvPr/>
          </p:nvSpPr>
          <p:spPr>
            <a:xfrm>
              <a:off x="4004425" y="2087575"/>
              <a:ext cx="71075" cy="56800"/>
            </a:xfrm>
            <a:custGeom>
              <a:rect b="b" l="l" r="r" t="t"/>
              <a:pathLst>
                <a:path extrusionOk="0" h="2272" w="2843">
                  <a:moveTo>
                    <a:pt x="879" y="1"/>
                  </a:moveTo>
                  <a:lnTo>
                    <a:pt x="548" y="24"/>
                  </a:lnTo>
                  <a:lnTo>
                    <a:pt x="400" y="206"/>
                  </a:lnTo>
                  <a:lnTo>
                    <a:pt x="137" y="1"/>
                  </a:lnTo>
                  <a:lnTo>
                    <a:pt x="0" y="366"/>
                  </a:lnTo>
                  <a:lnTo>
                    <a:pt x="388" y="777"/>
                  </a:lnTo>
                  <a:lnTo>
                    <a:pt x="571" y="1051"/>
                  </a:lnTo>
                  <a:lnTo>
                    <a:pt x="925" y="1370"/>
                  </a:lnTo>
                  <a:lnTo>
                    <a:pt x="1210" y="1576"/>
                  </a:lnTo>
                  <a:lnTo>
                    <a:pt x="1530" y="1929"/>
                  </a:lnTo>
                  <a:lnTo>
                    <a:pt x="2203" y="2272"/>
                  </a:lnTo>
                  <a:lnTo>
                    <a:pt x="2260" y="1781"/>
                  </a:lnTo>
                  <a:lnTo>
                    <a:pt x="2477" y="1587"/>
                  </a:lnTo>
                  <a:lnTo>
                    <a:pt x="2602" y="1496"/>
                  </a:lnTo>
                  <a:lnTo>
                    <a:pt x="2774" y="1462"/>
                  </a:lnTo>
                  <a:lnTo>
                    <a:pt x="2842" y="1051"/>
                  </a:lnTo>
                  <a:lnTo>
                    <a:pt x="2454" y="720"/>
                  </a:lnTo>
                  <a:lnTo>
                    <a:pt x="2602" y="332"/>
                  </a:lnTo>
                  <a:lnTo>
                    <a:pt x="2340" y="332"/>
                  </a:lnTo>
                  <a:lnTo>
                    <a:pt x="2340" y="332"/>
                  </a:lnTo>
                  <a:lnTo>
                    <a:pt x="1998" y="138"/>
                  </a:lnTo>
                  <a:lnTo>
                    <a:pt x="1507" y="149"/>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346" name="Google Shape;346;p39"/>
            <p:cNvSpPr/>
            <p:nvPr/>
          </p:nvSpPr>
          <p:spPr>
            <a:xfrm>
              <a:off x="4117700" y="1848775"/>
              <a:ext cx="158350" cy="104450"/>
            </a:xfrm>
            <a:custGeom>
              <a:rect b="b" l="l" r="r" t="t"/>
              <a:pathLst>
                <a:path extrusionOk="0" h="4178" w="6334">
                  <a:moveTo>
                    <a:pt x="3561" y="218"/>
                  </a:moveTo>
                  <a:lnTo>
                    <a:pt x="2819" y="1"/>
                  </a:lnTo>
                  <a:lnTo>
                    <a:pt x="2168" y="332"/>
                  </a:lnTo>
                  <a:lnTo>
                    <a:pt x="1792" y="469"/>
                  </a:lnTo>
                  <a:lnTo>
                    <a:pt x="1917" y="845"/>
                  </a:lnTo>
                  <a:lnTo>
                    <a:pt x="1427" y="1131"/>
                  </a:lnTo>
                  <a:lnTo>
                    <a:pt x="1347" y="1610"/>
                  </a:lnTo>
                  <a:lnTo>
                    <a:pt x="662" y="1929"/>
                  </a:lnTo>
                  <a:lnTo>
                    <a:pt x="11" y="1929"/>
                  </a:lnTo>
                  <a:lnTo>
                    <a:pt x="91" y="2306"/>
                  </a:lnTo>
                  <a:lnTo>
                    <a:pt x="342" y="2637"/>
                  </a:lnTo>
                  <a:lnTo>
                    <a:pt x="377" y="2979"/>
                  </a:lnTo>
                  <a:lnTo>
                    <a:pt x="0" y="3151"/>
                  </a:lnTo>
                  <a:lnTo>
                    <a:pt x="263" y="3561"/>
                  </a:lnTo>
                  <a:lnTo>
                    <a:pt x="342" y="3949"/>
                  </a:lnTo>
                  <a:lnTo>
                    <a:pt x="651" y="3904"/>
                  </a:lnTo>
                  <a:lnTo>
                    <a:pt x="993" y="3675"/>
                  </a:lnTo>
                  <a:lnTo>
                    <a:pt x="1518" y="3653"/>
                  </a:lnTo>
                  <a:lnTo>
                    <a:pt x="2237" y="3721"/>
                  </a:lnTo>
                  <a:lnTo>
                    <a:pt x="3036" y="3938"/>
                  </a:lnTo>
                  <a:lnTo>
                    <a:pt x="3572" y="3949"/>
                  </a:lnTo>
                  <a:lnTo>
                    <a:pt x="3857" y="4075"/>
                  </a:lnTo>
                  <a:lnTo>
                    <a:pt x="4086" y="3927"/>
                  </a:lnTo>
                  <a:lnTo>
                    <a:pt x="4302" y="4132"/>
                  </a:lnTo>
                  <a:lnTo>
                    <a:pt x="4919" y="4098"/>
                  </a:lnTo>
                  <a:lnTo>
                    <a:pt x="5204" y="4178"/>
                  </a:lnTo>
                  <a:lnTo>
                    <a:pt x="5170" y="3733"/>
                  </a:lnTo>
                  <a:lnTo>
                    <a:pt x="5341" y="3539"/>
                  </a:lnTo>
                  <a:lnTo>
                    <a:pt x="5934" y="3493"/>
                  </a:lnTo>
                  <a:lnTo>
                    <a:pt x="5934" y="3493"/>
                  </a:lnTo>
                  <a:lnTo>
                    <a:pt x="5649" y="2934"/>
                  </a:lnTo>
                  <a:lnTo>
                    <a:pt x="5432" y="2648"/>
                  </a:lnTo>
                  <a:lnTo>
                    <a:pt x="5546" y="2569"/>
                  </a:lnTo>
                  <a:lnTo>
                    <a:pt x="6106" y="2591"/>
                  </a:lnTo>
                  <a:lnTo>
                    <a:pt x="6334" y="2409"/>
                  </a:lnTo>
                  <a:lnTo>
                    <a:pt x="6083" y="2180"/>
                  </a:lnTo>
                  <a:lnTo>
                    <a:pt x="5603" y="2021"/>
                  </a:lnTo>
                  <a:lnTo>
                    <a:pt x="5615" y="1861"/>
                  </a:lnTo>
                  <a:lnTo>
                    <a:pt x="5295" y="1713"/>
                  </a:lnTo>
                  <a:lnTo>
                    <a:pt x="4770" y="1153"/>
                  </a:lnTo>
                  <a:lnTo>
                    <a:pt x="4862" y="925"/>
                  </a:lnTo>
                  <a:lnTo>
                    <a:pt x="4713" y="514"/>
                  </a:lnTo>
                  <a:lnTo>
                    <a:pt x="4029" y="309"/>
                  </a:lnTo>
                  <a:lnTo>
                    <a:pt x="3698" y="412"/>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347" name="Google Shape;347;p39"/>
            <p:cNvSpPr/>
            <p:nvPr/>
          </p:nvSpPr>
          <p:spPr>
            <a:xfrm>
              <a:off x="1953075" y="2692425"/>
              <a:ext cx="29125" cy="59375"/>
            </a:xfrm>
            <a:custGeom>
              <a:rect b="b" l="l" r="r" t="t"/>
              <a:pathLst>
                <a:path extrusionOk="0" h="2375" w="1165">
                  <a:moveTo>
                    <a:pt x="229" y="2374"/>
                  </a:moveTo>
                  <a:lnTo>
                    <a:pt x="434" y="2055"/>
                  </a:lnTo>
                  <a:lnTo>
                    <a:pt x="571" y="2032"/>
                  </a:lnTo>
                  <a:lnTo>
                    <a:pt x="765" y="1792"/>
                  </a:lnTo>
                  <a:lnTo>
                    <a:pt x="902" y="1336"/>
                  </a:lnTo>
                  <a:lnTo>
                    <a:pt x="857" y="1244"/>
                  </a:lnTo>
                  <a:lnTo>
                    <a:pt x="982" y="914"/>
                  </a:lnTo>
                  <a:lnTo>
                    <a:pt x="937" y="777"/>
                  </a:lnTo>
                  <a:lnTo>
                    <a:pt x="1119" y="389"/>
                  </a:lnTo>
                  <a:lnTo>
                    <a:pt x="1165" y="138"/>
                  </a:lnTo>
                  <a:lnTo>
                    <a:pt x="1005" y="138"/>
                  </a:lnTo>
                  <a:lnTo>
                    <a:pt x="1016" y="1"/>
                  </a:lnTo>
                  <a:lnTo>
                    <a:pt x="879" y="1"/>
                  </a:lnTo>
                  <a:lnTo>
                    <a:pt x="514" y="560"/>
                  </a:lnTo>
                  <a:lnTo>
                    <a:pt x="389" y="446"/>
                  </a:lnTo>
                  <a:lnTo>
                    <a:pt x="286" y="491"/>
                  </a:lnTo>
                  <a:lnTo>
                    <a:pt x="275" y="628"/>
                  </a:lnTo>
                  <a:lnTo>
                    <a:pt x="172" y="1347"/>
                  </a:lnTo>
                  <a:lnTo>
                    <a:pt x="1" y="2374"/>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348" name="Google Shape;348;p39"/>
            <p:cNvSpPr/>
            <p:nvPr/>
          </p:nvSpPr>
          <p:spPr>
            <a:xfrm>
              <a:off x="2335100" y="3333800"/>
              <a:ext cx="250800" cy="297300"/>
            </a:xfrm>
            <a:custGeom>
              <a:rect b="b" l="l" r="r" t="t"/>
              <a:pathLst>
                <a:path extrusionOk="0" h="11892" w="10032">
                  <a:moveTo>
                    <a:pt x="9655" y="9438"/>
                  </a:moveTo>
                  <a:lnTo>
                    <a:pt x="9884" y="9255"/>
                  </a:lnTo>
                  <a:lnTo>
                    <a:pt x="9769" y="8742"/>
                  </a:lnTo>
                  <a:lnTo>
                    <a:pt x="9963" y="8342"/>
                  </a:lnTo>
                  <a:lnTo>
                    <a:pt x="10032" y="7635"/>
                  </a:lnTo>
                  <a:lnTo>
                    <a:pt x="9804" y="7064"/>
                  </a:lnTo>
                  <a:lnTo>
                    <a:pt x="9347" y="6813"/>
                  </a:lnTo>
                  <a:lnTo>
                    <a:pt x="9233" y="6448"/>
                  </a:lnTo>
                  <a:lnTo>
                    <a:pt x="9313" y="5934"/>
                  </a:lnTo>
                  <a:lnTo>
                    <a:pt x="7795" y="5889"/>
                  </a:lnTo>
                  <a:lnTo>
                    <a:pt x="7407" y="4839"/>
                  </a:lnTo>
                  <a:lnTo>
                    <a:pt x="7635" y="4816"/>
                  </a:lnTo>
                  <a:lnTo>
                    <a:pt x="7590" y="4417"/>
                  </a:lnTo>
                  <a:lnTo>
                    <a:pt x="7419" y="4166"/>
                  </a:lnTo>
                  <a:lnTo>
                    <a:pt x="7350" y="3641"/>
                  </a:lnTo>
                  <a:lnTo>
                    <a:pt x="6882" y="3367"/>
                  </a:lnTo>
                  <a:lnTo>
                    <a:pt x="6380" y="3378"/>
                  </a:lnTo>
                  <a:lnTo>
                    <a:pt x="6026" y="3104"/>
                  </a:lnTo>
                  <a:lnTo>
                    <a:pt x="5479" y="2933"/>
                  </a:lnTo>
                  <a:lnTo>
                    <a:pt x="5136" y="2591"/>
                  </a:lnTo>
                  <a:lnTo>
                    <a:pt x="4235" y="2454"/>
                  </a:lnTo>
                  <a:lnTo>
                    <a:pt x="3322" y="1643"/>
                  </a:lnTo>
                  <a:lnTo>
                    <a:pt x="3367" y="1027"/>
                  </a:lnTo>
                  <a:lnTo>
                    <a:pt x="3242" y="673"/>
                  </a:lnTo>
                  <a:lnTo>
                    <a:pt x="3299" y="0"/>
                  </a:lnTo>
                  <a:lnTo>
                    <a:pt x="2260" y="160"/>
                  </a:lnTo>
                  <a:lnTo>
                    <a:pt x="1861" y="479"/>
                  </a:lnTo>
                  <a:lnTo>
                    <a:pt x="1176" y="856"/>
                  </a:lnTo>
                  <a:lnTo>
                    <a:pt x="1016" y="1130"/>
                  </a:lnTo>
                  <a:lnTo>
                    <a:pt x="605" y="1153"/>
                  </a:lnTo>
                  <a:lnTo>
                    <a:pt x="1" y="1073"/>
                  </a:lnTo>
                  <a:lnTo>
                    <a:pt x="788" y="2534"/>
                  </a:lnTo>
                  <a:lnTo>
                    <a:pt x="628" y="2842"/>
                  </a:lnTo>
                  <a:lnTo>
                    <a:pt x="640" y="3481"/>
                  </a:lnTo>
                  <a:lnTo>
                    <a:pt x="685" y="4245"/>
                  </a:lnTo>
                  <a:lnTo>
                    <a:pt x="411" y="4702"/>
                  </a:lnTo>
                  <a:lnTo>
                    <a:pt x="583" y="5044"/>
                  </a:lnTo>
                  <a:lnTo>
                    <a:pt x="434" y="5352"/>
                  </a:lnTo>
                  <a:lnTo>
                    <a:pt x="834" y="6106"/>
                  </a:lnTo>
                  <a:lnTo>
                    <a:pt x="434" y="7087"/>
                  </a:lnTo>
                  <a:lnTo>
                    <a:pt x="868" y="7703"/>
                  </a:lnTo>
                  <a:lnTo>
                    <a:pt x="1039" y="8354"/>
                  </a:lnTo>
                  <a:lnTo>
                    <a:pt x="1496" y="8742"/>
                  </a:lnTo>
                  <a:lnTo>
                    <a:pt x="1347" y="9632"/>
                  </a:lnTo>
                  <a:lnTo>
                    <a:pt x="1872" y="10636"/>
                  </a:lnTo>
                  <a:lnTo>
                    <a:pt x="2317" y="11892"/>
                  </a:lnTo>
                  <a:lnTo>
                    <a:pt x="2854" y="11766"/>
                  </a:lnTo>
                  <a:lnTo>
                    <a:pt x="3424" y="10956"/>
                  </a:lnTo>
                  <a:lnTo>
                    <a:pt x="4486" y="11173"/>
                  </a:lnTo>
                  <a:lnTo>
                    <a:pt x="5011" y="11823"/>
                  </a:lnTo>
                  <a:lnTo>
                    <a:pt x="5239" y="11093"/>
                  </a:lnTo>
                  <a:lnTo>
                    <a:pt x="6140" y="11138"/>
                  </a:lnTo>
                  <a:lnTo>
                    <a:pt x="6277" y="11321"/>
                  </a:lnTo>
                  <a:lnTo>
                    <a:pt x="6494" y="10237"/>
                  </a:lnTo>
                  <a:lnTo>
                    <a:pt x="6460" y="9758"/>
                  </a:lnTo>
                  <a:lnTo>
                    <a:pt x="6768" y="8959"/>
                  </a:lnTo>
                  <a:lnTo>
                    <a:pt x="8115" y="8685"/>
                  </a:lnTo>
                  <a:lnTo>
                    <a:pt x="8845" y="8696"/>
                  </a:lnTo>
                  <a:lnTo>
                    <a:pt x="9621" y="9164"/>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349" name="Google Shape;349;p39"/>
            <p:cNvSpPr/>
            <p:nvPr/>
          </p:nvSpPr>
          <p:spPr>
            <a:xfrm>
              <a:off x="2242375" y="2993125"/>
              <a:ext cx="784625" cy="885325"/>
            </a:xfrm>
            <a:custGeom>
              <a:rect b="b" l="l" r="r" t="t"/>
              <a:pathLst>
                <a:path extrusionOk="0" h="35413" w="31385">
                  <a:moveTo>
                    <a:pt x="13844" y="3037"/>
                  </a:moveTo>
                  <a:lnTo>
                    <a:pt x="13638" y="3071"/>
                  </a:lnTo>
                  <a:lnTo>
                    <a:pt x="13193" y="3002"/>
                  </a:lnTo>
                  <a:lnTo>
                    <a:pt x="12942" y="3242"/>
                  </a:lnTo>
                  <a:lnTo>
                    <a:pt x="12566" y="3402"/>
                  </a:lnTo>
                  <a:lnTo>
                    <a:pt x="12326" y="3425"/>
                  </a:lnTo>
                  <a:lnTo>
                    <a:pt x="12223" y="3607"/>
                  </a:lnTo>
                  <a:lnTo>
                    <a:pt x="11835" y="3573"/>
                  </a:lnTo>
                  <a:lnTo>
                    <a:pt x="11344" y="3139"/>
                  </a:lnTo>
                  <a:lnTo>
                    <a:pt x="11299" y="2729"/>
                  </a:lnTo>
                  <a:lnTo>
                    <a:pt x="11093" y="2261"/>
                  </a:lnTo>
                  <a:lnTo>
                    <a:pt x="11242" y="1485"/>
                  </a:lnTo>
                  <a:lnTo>
                    <a:pt x="11470" y="1176"/>
                  </a:lnTo>
                  <a:lnTo>
                    <a:pt x="11299" y="743"/>
                  </a:lnTo>
                  <a:lnTo>
                    <a:pt x="11025" y="617"/>
                  </a:lnTo>
                  <a:lnTo>
                    <a:pt x="11139" y="218"/>
                  </a:lnTo>
                  <a:lnTo>
                    <a:pt x="10956" y="1"/>
                  </a:lnTo>
                  <a:lnTo>
                    <a:pt x="10546" y="47"/>
                  </a:lnTo>
                  <a:lnTo>
                    <a:pt x="10648" y="298"/>
                  </a:lnTo>
                  <a:lnTo>
                    <a:pt x="10340" y="640"/>
                  </a:lnTo>
                  <a:lnTo>
                    <a:pt x="9427" y="982"/>
                  </a:lnTo>
                  <a:lnTo>
                    <a:pt x="8857" y="1131"/>
                  </a:lnTo>
                  <a:lnTo>
                    <a:pt x="8617" y="1348"/>
                  </a:lnTo>
                  <a:lnTo>
                    <a:pt x="7989" y="1119"/>
                  </a:lnTo>
                  <a:lnTo>
                    <a:pt x="7384" y="1005"/>
                  </a:lnTo>
                  <a:lnTo>
                    <a:pt x="7247" y="1085"/>
                  </a:lnTo>
                  <a:lnTo>
                    <a:pt x="7590" y="1313"/>
                  </a:lnTo>
                  <a:lnTo>
                    <a:pt x="7544" y="1930"/>
                  </a:lnTo>
                  <a:lnTo>
                    <a:pt x="7647" y="2500"/>
                  </a:lnTo>
                  <a:lnTo>
                    <a:pt x="8332" y="2569"/>
                  </a:lnTo>
                  <a:lnTo>
                    <a:pt x="8377" y="2774"/>
                  </a:lnTo>
                  <a:lnTo>
                    <a:pt x="7784" y="3025"/>
                  </a:lnTo>
                  <a:lnTo>
                    <a:pt x="7693" y="3413"/>
                  </a:lnTo>
                  <a:lnTo>
                    <a:pt x="7362" y="3550"/>
                  </a:lnTo>
                  <a:lnTo>
                    <a:pt x="6757" y="3767"/>
                  </a:lnTo>
                  <a:lnTo>
                    <a:pt x="6608" y="4041"/>
                  </a:lnTo>
                  <a:lnTo>
                    <a:pt x="5981" y="4109"/>
                  </a:lnTo>
                  <a:lnTo>
                    <a:pt x="5547" y="3630"/>
                  </a:lnTo>
                  <a:lnTo>
                    <a:pt x="5387" y="3744"/>
                  </a:lnTo>
                  <a:lnTo>
                    <a:pt x="5250" y="3196"/>
                  </a:lnTo>
                  <a:lnTo>
                    <a:pt x="5022" y="2911"/>
                  </a:lnTo>
                  <a:lnTo>
                    <a:pt x="4748" y="3231"/>
                  </a:lnTo>
                  <a:lnTo>
                    <a:pt x="3196" y="3208"/>
                  </a:lnTo>
                  <a:lnTo>
                    <a:pt x="3196" y="3767"/>
                  </a:lnTo>
                  <a:lnTo>
                    <a:pt x="3664" y="3870"/>
                  </a:lnTo>
                  <a:lnTo>
                    <a:pt x="3641" y="4212"/>
                  </a:lnTo>
                  <a:lnTo>
                    <a:pt x="3481" y="4121"/>
                  </a:lnTo>
                  <a:lnTo>
                    <a:pt x="3025" y="4269"/>
                  </a:lnTo>
                  <a:lnTo>
                    <a:pt x="3025" y="4920"/>
                  </a:lnTo>
                  <a:lnTo>
                    <a:pt x="3379" y="5262"/>
                  </a:lnTo>
                  <a:lnTo>
                    <a:pt x="3504" y="5776"/>
                  </a:lnTo>
                  <a:lnTo>
                    <a:pt x="3493" y="6175"/>
                  </a:lnTo>
                  <a:lnTo>
                    <a:pt x="3185" y="8663"/>
                  </a:lnTo>
                  <a:lnTo>
                    <a:pt x="2454" y="8617"/>
                  </a:lnTo>
                  <a:lnTo>
                    <a:pt x="2352" y="8766"/>
                  </a:lnTo>
                  <a:lnTo>
                    <a:pt x="1701" y="8937"/>
                  </a:lnTo>
                  <a:lnTo>
                    <a:pt x="811" y="9542"/>
                  </a:lnTo>
                  <a:lnTo>
                    <a:pt x="754" y="9975"/>
                  </a:lnTo>
                  <a:lnTo>
                    <a:pt x="571" y="10283"/>
                  </a:lnTo>
                  <a:lnTo>
                    <a:pt x="674" y="10774"/>
                  </a:lnTo>
                  <a:lnTo>
                    <a:pt x="195" y="11048"/>
                  </a:lnTo>
                  <a:lnTo>
                    <a:pt x="218" y="11425"/>
                  </a:lnTo>
                  <a:lnTo>
                    <a:pt x="1" y="11584"/>
                  </a:lnTo>
                  <a:lnTo>
                    <a:pt x="366" y="12417"/>
                  </a:lnTo>
                  <a:lnTo>
                    <a:pt x="845" y="12954"/>
                  </a:lnTo>
                  <a:lnTo>
                    <a:pt x="697" y="13353"/>
                  </a:lnTo>
                  <a:lnTo>
                    <a:pt x="1222" y="13399"/>
                  </a:lnTo>
                  <a:lnTo>
                    <a:pt x="1553" y="13878"/>
                  </a:lnTo>
                  <a:lnTo>
                    <a:pt x="2249" y="13912"/>
                  </a:lnTo>
                  <a:lnTo>
                    <a:pt x="2877" y="13365"/>
                  </a:lnTo>
                  <a:lnTo>
                    <a:pt x="2911" y="14757"/>
                  </a:lnTo>
                  <a:lnTo>
                    <a:pt x="3276" y="14848"/>
                  </a:lnTo>
                  <a:lnTo>
                    <a:pt x="3710" y="14700"/>
                  </a:lnTo>
                  <a:lnTo>
                    <a:pt x="4303" y="14780"/>
                  </a:lnTo>
                  <a:lnTo>
                    <a:pt x="4725" y="14757"/>
                  </a:lnTo>
                  <a:lnTo>
                    <a:pt x="4874" y="14483"/>
                  </a:lnTo>
                  <a:lnTo>
                    <a:pt x="5558" y="14106"/>
                  </a:lnTo>
                  <a:lnTo>
                    <a:pt x="5958" y="13787"/>
                  </a:lnTo>
                  <a:lnTo>
                    <a:pt x="7008" y="13627"/>
                  </a:lnTo>
                  <a:lnTo>
                    <a:pt x="6951" y="14300"/>
                  </a:lnTo>
                  <a:lnTo>
                    <a:pt x="7076" y="14654"/>
                  </a:lnTo>
                  <a:lnTo>
                    <a:pt x="7031" y="15270"/>
                  </a:lnTo>
                  <a:lnTo>
                    <a:pt x="7944" y="16081"/>
                  </a:lnTo>
                  <a:lnTo>
                    <a:pt x="8845" y="16218"/>
                  </a:lnTo>
                  <a:lnTo>
                    <a:pt x="9188" y="16560"/>
                  </a:lnTo>
                  <a:lnTo>
                    <a:pt x="9724" y="16731"/>
                  </a:lnTo>
                  <a:lnTo>
                    <a:pt x="10089" y="17005"/>
                  </a:lnTo>
                  <a:lnTo>
                    <a:pt x="10580" y="16994"/>
                  </a:lnTo>
                  <a:lnTo>
                    <a:pt x="11059" y="17268"/>
                  </a:lnTo>
                  <a:lnTo>
                    <a:pt x="11128" y="17793"/>
                  </a:lnTo>
                  <a:lnTo>
                    <a:pt x="11299" y="18044"/>
                  </a:lnTo>
                  <a:lnTo>
                    <a:pt x="11344" y="18443"/>
                  </a:lnTo>
                  <a:lnTo>
                    <a:pt x="11116" y="18466"/>
                  </a:lnTo>
                  <a:lnTo>
                    <a:pt x="11493" y="19516"/>
                  </a:lnTo>
                  <a:lnTo>
                    <a:pt x="13022" y="19561"/>
                  </a:lnTo>
                  <a:lnTo>
                    <a:pt x="12942" y="20075"/>
                  </a:lnTo>
                  <a:lnTo>
                    <a:pt x="13056" y="20440"/>
                  </a:lnTo>
                  <a:lnTo>
                    <a:pt x="13513" y="20691"/>
                  </a:lnTo>
                  <a:lnTo>
                    <a:pt x="13741" y="21262"/>
                  </a:lnTo>
                  <a:lnTo>
                    <a:pt x="13661" y="21969"/>
                  </a:lnTo>
                  <a:lnTo>
                    <a:pt x="13478" y="22369"/>
                  </a:lnTo>
                  <a:lnTo>
                    <a:pt x="13593" y="22882"/>
                  </a:lnTo>
                  <a:lnTo>
                    <a:pt x="13364" y="23065"/>
                  </a:lnTo>
                  <a:lnTo>
                    <a:pt x="13638" y="23579"/>
                  </a:lnTo>
                  <a:lnTo>
                    <a:pt x="13695" y="24811"/>
                  </a:lnTo>
                  <a:lnTo>
                    <a:pt x="14551" y="24982"/>
                  </a:lnTo>
                  <a:lnTo>
                    <a:pt x="14848" y="24811"/>
                  </a:lnTo>
                  <a:lnTo>
                    <a:pt x="15407" y="25051"/>
                  </a:lnTo>
                  <a:lnTo>
                    <a:pt x="15578" y="25325"/>
                  </a:lnTo>
                  <a:lnTo>
                    <a:pt x="15715" y="26146"/>
                  </a:lnTo>
                  <a:lnTo>
                    <a:pt x="15852" y="26511"/>
                  </a:lnTo>
                  <a:lnTo>
                    <a:pt x="16138" y="26546"/>
                  </a:lnTo>
                  <a:lnTo>
                    <a:pt x="16423" y="26397"/>
                  </a:lnTo>
                  <a:lnTo>
                    <a:pt x="16720" y="26569"/>
                  </a:lnTo>
                  <a:lnTo>
                    <a:pt x="16765" y="27059"/>
                  </a:lnTo>
                  <a:lnTo>
                    <a:pt x="16720" y="27607"/>
                  </a:lnTo>
                  <a:lnTo>
                    <a:pt x="16617" y="28121"/>
                  </a:lnTo>
                  <a:lnTo>
                    <a:pt x="16993" y="27949"/>
                  </a:lnTo>
                  <a:lnTo>
                    <a:pt x="17427" y="28474"/>
                  </a:lnTo>
                  <a:lnTo>
                    <a:pt x="17507" y="29205"/>
                  </a:lnTo>
                  <a:lnTo>
                    <a:pt x="16902" y="29707"/>
                  </a:lnTo>
                  <a:lnTo>
                    <a:pt x="16434" y="30072"/>
                  </a:lnTo>
                  <a:lnTo>
                    <a:pt x="15681" y="30962"/>
                  </a:lnTo>
                  <a:lnTo>
                    <a:pt x="14837" y="32183"/>
                  </a:lnTo>
                  <a:lnTo>
                    <a:pt x="15316" y="32081"/>
                  </a:lnTo>
                  <a:lnTo>
                    <a:pt x="16206" y="32788"/>
                  </a:lnTo>
                  <a:lnTo>
                    <a:pt x="16480" y="32754"/>
                  </a:lnTo>
                  <a:lnTo>
                    <a:pt x="17359" y="33336"/>
                  </a:lnTo>
                  <a:lnTo>
                    <a:pt x="18043" y="33838"/>
                  </a:lnTo>
                  <a:lnTo>
                    <a:pt x="18591" y="34454"/>
                  </a:lnTo>
                  <a:lnTo>
                    <a:pt x="18317" y="34877"/>
                  </a:lnTo>
                  <a:lnTo>
                    <a:pt x="18614" y="35413"/>
                  </a:lnTo>
                  <a:lnTo>
                    <a:pt x="19025" y="34877"/>
                  </a:lnTo>
                  <a:lnTo>
                    <a:pt x="19242" y="34021"/>
                  </a:lnTo>
                  <a:lnTo>
                    <a:pt x="19698" y="33598"/>
                  </a:lnTo>
                  <a:lnTo>
                    <a:pt x="20257" y="32879"/>
                  </a:lnTo>
                  <a:lnTo>
                    <a:pt x="20896" y="31282"/>
                  </a:lnTo>
                  <a:lnTo>
                    <a:pt x="21387" y="30791"/>
                  </a:lnTo>
                  <a:lnTo>
                    <a:pt x="21501" y="30346"/>
                  </a:lnTo>
                  <a:lnTo>
                    <a:pt x="21536" y="29433"/>
                  </a:lnTo>
                  <a:lnTo>
                    <a:pt x="21353" y="28931"/>
                  </a:lnTo>
                  <a:lnTo>
                    <a:pt x="21399" y="28246"/>
                  </a:lnTo>
                  <a:lnTo>
                    <a:pt x="21981" y="27345"/>
                  </a:lnTo>
                  <a:lnTo>
                    <a:pt x="22836" y="26626"/>
                  </a:lnTo>
                  <a:lnTo>
                    <a:pt x="23692" y="26363"/>
                  </a:lnTo>
                  <a:lnTo>
                    <a:pt x="24206" y="25952"/>
                  </a:lnTo>
                  <a:lnTo>
                    <a:pt x="25416" y="25610"/>
                  </a:lnTo>
                  <a:lnTo>
                    <a:pt x="26260" y="25610"/>
                  </a:lnTo>
                  <a:lnTo>
                    <a:pt x="26420" y="25062"/>
                  </a:lnTo>
                  <a:lnTo>
                    <a:pt x="27013" y="24663"/>
                  </a:lnTo>
                  <a:lnTo>
                    <a:pt x="27105" y="23738"/>
                  </a:lnTo>
                  <a:lnTo>
                    <a:pt x="27835" y="22551"/>
                  </a:lnTo>
                  <a:lnTo>
                    <a:pt x="27904" y="21342"/>
                  </a:lnTo>
                  <a:lnTo>
                    <a:pt x="28132" y="20977"/>
                  </a:lnTo>
                  <a:lnTo>
                    <a:pt x="28177" y="20383"/>
                  </a:lnTo>
                  <a:lnTo>
                    <a:pt x="28326" y="18979"/>
                  </a:lnTo>
                  <a:lnTo>
                    <a:pt x="28189" y="17279"/>
                  </a:lnTo>
                  <a:lnTo>
                    <a:pt x="28383" y="16606"/>
                  </a:lnTo>
                  <a:lnTo>
                    <a:pt x="28588" y="16594"/>
                  </a:lnTo>
                  <a:lnTo>
                    <a:pt x="29147" y="15807"/>
                  </a:lnTo>
                  <a:lnTo>
                    <a:pt x="29615" y="14780"/>
                  </a:lnTo>
                  <a:lnTo>
                    <a:pt x="30711" y="13524"/>
                  </a:lnTo>
                  <a:lnTo>
                    <a:pt x="31099" y="12931"/>
                  </a:lnTo>
                  <a:lnTo>
                    <a:pt x="31384" y="11425"/>
                  </a:lnTo>
                  <a:lnTo>
                    <a:pt x="31236" y="10877"/>
                  </a:lnTo>
                  <a:lnTo>
                    <a:pt x="30951" y="9713"/>
                  </a:lnTo>
                  <a:lnTo>
                    <a:pt x="30654" y="9427"/>
                  </a:lnTo>
                  <a:lnTo>
                    <a:pt x="29969" y="9405"/>
                  </a:lnTo>
                  <a:lnTo>
                    <a:pt x="29353" y="9131"/>
                  </a:lnTo>
                  <a:lnTo>
                    <a:pt x="28314" y="8115"/>
                  </a:lnTo>
                  <a:lnTo>
                    <a:pt x="27116" y="7362"/>
                  </a:lnTo>
                  <a:lnTo>
                    <a:pt x="25918" y="7407"/>
                  </a:lnTo>
                  <a:lnTo>
                    <a:pt x="24366" y="6917"/>
                  </a:lnTo>
                  <a:lnTo>
                    <a:pt x="23441" y="7202"/>
                  </a:lnTo>
                  <a:lnTo>
                    <a:pt x="23555" y="6711"/>
                  </a:lnTo>
                  <a:lnTo>
                    <a:pt x="23167" y="6164"/>
                  </a:lnTo>
                  <a:lnTo>
                    <a:pt x="21821" y="5627"/>
                  </a:lnTo>
                  <a:lnTo>
                    <a:pt x="20817" y="5296"/>
                  </a:lnTo>
                  <a:lnTo>
                    <a:pt x="20212" y="5878"/>
                  </a:lnTo>
                  <a:lnTo>
                    <a:pt x="20166" y="4977"/>
                  </a:lnTo>
                  <a:lnTo>
                    <a:pt x="18762" y="4840"/>
                  </a:lnTo>
                  <a:lnTo>
                    <a:pt x="18511" y="4554"/>
                  </a:lnTo>
                  <a:lnTo>
                    <a:pt x="19116" y="3813"/>
                  </a:lnTo>
                  <a:lnTo>
                    <a:pt x="19105" y="3185"/>
                  </a:lnTo>
                  <a:lnTo>
                    <a:pt x="18671" y="3037"/>
                  </a:lnTo>
                  <a:lnTo>
                    <a:pt x="18249" y="1439"/>
                  </a:lnTo>
                  <a:lnTo>
                    <a:pt x="18055" y="948"/>
                  </a:lnTo>
                  <a:lnTo>
                    <a:pt x="17792" y="982"/>
                  </a:lnTo>
                  <a:lnTo>
                    <a:pt x="17290" y="1816"/>
                  </a:lnTo>
                  <a:lnTo>
                    <a:pt x="17028" y="2489"/>
                  </a:lnTo>
                  <a:lnTo>
                    <a:pt x="16731" y="2831"/>
                  </a:lnTo>
                  <a:lnTo>
                    <a:pt x="16343" y="2900"/>
                  </a:lnTo>
                  <a:lnTo>
                    <a:pt x="16229" y="2637"/>
                  </a:lnTo>
                  <a:lnTo>
                    <a:pt x="16058" y="2603"/>
                  </a:lnTo>
                  <a:lnTo>
                    <a:pt x="15807" y="2854"/>
                  </a:lnTo>
                  <a:lnTo>
                    <a:pt x="15464" y="2671"/>
                  </a:lnTo>
                  <a:lnTo>
                    <a:pt x="15008" y="2466"/>
                  </a:lnTo>
                  <a:lnTo>
                    <a:pt x="14620" y="2569"/>
                  </a:lnTo>
                  <a:lnTo>
                    <a:pt x="14289" y="2489"/>
                  </a:lnTo>
                  <a:lnTo>
                    <a:pt x="14220" y="2740"/>
                  </a:lnTo>
                  <a:lnTo>
                    <a:pt x="14346" y="2923"/>
                  </a:lnTo>
                  <a:lnTo>
                    <a:pt x="14277" y="3117"/>
                  </a:lnTo>
                  <a:close/>
                </a:path>
              </a:pathLst>
            </a:custGeom>
            <a:solidFill>
              <a:schemeClr val="accent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350" name="Google Shape;350;p39"/>
            <p:cNvSpPr/>
            <p:nvPr/>
          </p:nvSpPr>
          <p:spPr>
            <a:xfrm>
              <a:off x="6007825" y="2988575"/>
              <a:ext cx="23725" cy="32825"/>
            </a:xfrm>
            <a:custGeom>
              <a:rect b="b" l="l" r="r" t="t"/>
              <a:pathLst>
                <a:path extrusionOk="0" h="1313" w="949">
                  <a:moveTo>
                    <a:pt x="1" y="845"/>
                  </a:moveTo>
                  <a:lnTo>
                    <a:pt x="377" y="1313"/>
                  </a:lnTo>
                  <a:lnTo>
                    <a:pt x="537" y="993"/>
                  </a:lnTo>
                  <a:lnTo>
                    <a:pt x="925" y="1027"/>
                  </a:lnTo>
                  <a:lnTo>
                    <a:pt x="937" y="434"/>
                  </a:lnTo>
                  <a:lnTo>
                    <a:pt x="948" y="0"/>
                  </a:lnTo>
                  <a:lnTo>
                    <a:pt x="298" y="491"/>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351" name="Google Shape;351;p39"/>
            <p:cNvSpPr/>
            <p:nvPr/>
          </p:nvSpPr>
          <p:spPr>
            <a:xfrm>
              <a:off x="5443775" y="2469900"/>
              <a:ext cx="64800" cy="36250"/>
            </a:xfrm>
            <a:custGeom>
              <a:rect b="b" l="l" r="r" t="t"/>
              <a:pathLst>
                <a:path extrusionOk="0" h="1450" w="2592">
                  <a:moveTo>
                    <a:pt x="2146" y="491"/>
                  </a:moveTo>
                  <a:lnTo>
                    <a:pt x="1758" y="228"/>
                  </a:lnTo>
                  <a:lnTo>
                    <a:pt x="1348" y="217"/>
                  </a:lnTo>
                  <a:lnTo>
                    <a:pt x="743" y="0"/>
                  </a:lnTo>
                  <a:lnTo>
                    <a:pt x="378" y="228"/>
                  </a:lnTo>
                  <a:lnTo>
                    <a:pt x="1" y="913"/>
                  </a:lnTo>
                  <a:lnTo>
                    <a:pt x="47" y="1084"/>
                  </a:lnTo>
                  <a:lnTo>
                    <a:pt x="834" y="1449"/>
                  </a:lnTo>
                  <a:lnTo>
                    <a:pt x="1291" y="1301"/>
                  </a:lnTo>
                  <a:lnTo>
                    <a:pt x="1964" y="1358"/>
                  </a:lnTo>
                  <a:lnTo>
                    <a:pt x="2592" y="1335"/>
                  </a:lnTo>
                  <a:lnTo>
                    <a:pt x="2534" y="776"/>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352" name="Google Shape;352;p39"/>
            <p:cNvSpPr/>
            <p:nvPr/>
          </p:nvSpPr>
          <p:spPr>
            <a:xfrm>
              <a:off x="4109700" y="3512675"/>
              <a:ext cx="189175" cy="208300"/>
            </a:xfrm>
            <a:custGeom>
              <a:rect b="b" l="l" r="r" t="t"/>
              <a:pathLst>
                <a:path extrusionOk="0" h="8332" w="7567">
                  <a:moveTo>
                    <a:pt x="4440" y="80"/>
                  </a:moveTo>
                  <a:lnTo>
                    <a:pt x="4292" y="1"/>
                  </a:lnTo>
                  <a:lnTo>
                    <a:pt x="3835" y="217"/>
                  </a:lnTo>
                  <a:lnTo>
                    <a:pt x="3607" y="217"/>
                  </a:lnTo>
                  <a:lnTo>
                    <a:pt x="3082" y="571"/>
                  </a:lnTo>
                  <a:lnTo>
                    <a:pt x="2797" y="206"/>
                  </a:lnTo>
                  <a:lnTo>
                    <a:pt x="1575" y="514"/>
                  </a:lnTo>
                  <a:lnTo>
                    <a:pt x="982" y="548"/>
                  </a:lnTo>
                  <a:lnTo>
                    <a:pt x="856" y="3789"/>
                  </a:lnTo>
                  <a:lnTo>
                    <a:pt x="92" y="3812"/>
                  </a:lnTo>
                  <a:lnTo>
                    <a:pt x="1" y="6448"/>
                  </a:lnTo>
                  <a:lnTo>
                    <a:pt x="206" y="6597"/>
                  </a:lnTo>
                  <a:lnTo>
                    <a:pt x="628" y="7464"/>
                  </a:lnTo>
                  <a:lnTo>
                    <a:pt x="525" y="8012"/>
                  </a:lnTo>
                  <a:lnTo>
                    <a:pt x="685" y="8331"/>
                  </a:lnTo>
                  <a:lnTo>
                    <a:pt x="1256" y="8240"/>
                  </a:lnTo>
                  <a:lnTo>
                    <a:pt x="1655" y="7841"/>
                  </a:lnTo>
                  <a:lnTo>
                    <a:pt x="2043" y="7567"/>
                  </a:lnTo>
                  <a:lnTo>
                    <a:pt x="2260" y="7122"/>
                  </a:lnTo>
                  <a:lnTo>
                    <a:pt x="2637" y="6905"/>
                  </a:lnTo>
                  <a:lnTo>
                    <a:pt x="2968" y="7019"/>
                  </a:lnTo>
                  <a:lnTo>
                    <a:pt x="3321" y="7282"/>
                  </a:lnTo>
                  <a:lnTo>
                    <a:pt x="3949" y="7327"/>
                  </a:lnTo>
                  <a:lnTo>
                    <a:pt x="4463" y="7110"/>
                  </a:lnTo>
                  <a:lnTo>
                    <a:pt x="4554" y="6825"/>
                  </a:lnTo>
                  <a:lnTo>
                    <a:pt x="4725" y="6391"/>
                  </a:lnTo>
                  <a:lnTo>
                    <a:pt x="5147" y="6323"/>
                  </a:lnTo>
                  <a:lnTo>
                    <a:pt x="5398" y="5981"/>
                  </a:lnTo>
                  <a:lnTo>
                    <a:pt x="5684" y="5364"/>
                  </a:lnTo>
                  <a:lnTo>
                    <a:pt x="6426" y="4702"/>
                  </a:lnTo>
                  <a:lnTo>
                    <a:pt x="7567" y="4029"/>
                  </a:lnTo>
                  <a:lnTo>
                    <a:pt x="7076" y="3618"/>
                  </a:lnTo>
                  <a:lnTo>
                    <a:pt x="6483" y="3481"/>
                  </a:lnTo>
                  <a:lnTo>
                    <a:pt x="6266" y="2899"/>
                  </a:lnTo>
                  <a:lnTo>
                    <a:pt x="6277" y="2580"/>
                  </a:lnTo>
                  <a:lnTo>
                    <a:pt x="5946" y="2488"/>
                  </a:lnTo>
                  <a:lnTo>
                    <a:pt x="5090" y="1484"/>
                  </a:lnTo>
                  <a:lnTo>
                    <a:pt x="4862" y="959"/>
                  </a:lnTo>
                  <a:lnTo>
                    <a:pt x="4714" y="799"/>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353" name="Google Shape;353;p39"/>
            <p:cNvSpPr/>
            <p:nvPr/>
          </p:nvSpPr>
          <p:spPr>
            <a:xfrm>
              <a:off x="4010425" y="2859325"/>
              <a:ext cx="258775" cy="201175"/>
            </a:xfrm>
            <a:custGeom>
              <a:rect b="b" l="l" r="r" t="t"/>
              <a:pathLst>
                <a:path extrusionOk="0" h="8047" w="10351">
                  <a:moveTo>
                    <a:pt x="7521" y="2283"/>
                  </a:moveTo>
                  <a:lnTo>
                    <a:pt x="7452" y="2249"/>
                  </a:lnTo>
                  <a:lnTo>
                    <a:pt x="7167" y="1986"/>
                  </a:lnTo>
                  <a:lnTo>
                    <a:pt x="7121" y="1701"/>
                  </a:lnTo>
                  <a:lnTo>
                    <a:pt x="7235" y="1336"/>
                  </a:lnTo>
                  <a:lnTo>
                    <a:pt x="7235" y="959"/>
                  </a:lnTo>
                  <a:lnTo>
                    <a:pt x="6768" y="389"/>
                  </a:lnTo>
                  <a:lnTo>
                    <a:pt x="6665" y="1"/>
                  </a:lnTo>
                  <a:lnTo>
                    <a:pt x="6174" y="160"/>
                  </a:lnTo>
                  <a:lnTo>
                    <a:pt x="5775" y="514"/>
                  </a:lnTo>
                  <a:lnTo>
                    <a:pt x="5204" y="1519"/>
                  </a:lnTo>
                  <a:lnTo>
                    <a:pt x="4462" y="1929"/>
                  </a:lnTo>
                  <a:lnTo>
                    <a:pt x="3686" y="1872"/>
                  </a:lnTo>
                  <a:lnTo>
                    <a:pt x="3458" y="1964"/>
                  </a:lnTo>
                  <a:lnTo>
                    <a:pt x="3538" y="2283"/>
                  </a:lnTo>
                  <a:lnTo>
                    <a:pt x="3127" y="2603"/>
                  </a:lnTo>
                  <a:lnTo>
                    <a:pt x="2796" y="2956"/>
                  </a:lnTo>
                  <a:lnTo>
                    <a:pt x="1792" y="3299"/>
                  </a:lnTo>
                  <a:lnTo>
                    <a:pt x="1586" y="3105"/>
                  </a:lnTo>
                  <a:lnTo>
                    <a:pt x="1461" y="3071"/>
                  </a:lnTo>
                  <a:lnTo>
                    <a:pt x="1312" y="3310"/>
                  </a:lnTo>
                  <a:lnTo>
                    <a:pt x="651" y="3367"/>
                  </a:lnTo>
                  <a:lnTo>
                    <a:pt x="263" y="4303"/>
                  </a:lnTo>
                  <a:lnTo>
                    <a:pt x="57" y="4451"/>
                  </a:lnTo>
                  <a:lnTo>
                    <a:pt x="0" y="5170"/>
                  </a:lnTo>
                  <a:lnTo>
                    <a:pt x="91" y="5558"/>
                  </a:lnTo>
                  <a:lnTo>
                    <a:pt x="34" y="5821"/>
                  </a:lnTo>
                  <a:lnTo>
                    <a:pt x="400" y="6300"/>
                  </a:lnTo>
                  <a:lnTo>
                    <a:pt x="479" y="6620"/>
                  </a:lnTo>
                  <a:lnTo>
                    <a:pt x="776" y="7076"/>
                  </a:lnTo>
                  <a:lnTo>
                    <a:pt x="1141" y="7384"/>
                  </a:lnTo>
                  <a:lnTo>
                    <a:pt x="1187" y="7795"/>
                  </a:lnTo>
                  <a:lnTo>
                    <a:pt x="1278" y="8046"/>
                  </a:lnTo>
                  <a:lnTo>
                    <a:pt x="1689" y="7213"/>
                  </a:lnTo>
                  <a:lnTo>
                    <a:pt x="2157" y="6722"/>
                  </a:lnTo>
                  <a:lnTo>
                    <a:pt x="2705" y="6882"/>
                  </a:lnTo>
                  <a:lnTo>
                    <a:pt x="3218" y="6939"/>
                  </a:lnTo>
                  <a:lnTo>
                    <a:pt x="3287" y="6300"/>
                  </a:lnTo>
                  <a:lnTo>
                    <a:pt x="3595" y="5844"/>
                  </a:lnTo>
                  <a:lnTo>
                    <a:pt x="4029" y="5558"/>
                  </a:lnTo>
                  <a:lnTo>
                    <a:pt x="4679" y="5855"/>
                  </a:lnTo>
                  <a:lnTo>
                    <a:pt x="5193" y="6197"/>
                  </a:lnTo>
                  <a:lnTo>
                    <a:pt x="5786" y="6277"/>
                  </a:lnTo>
                  <a:lnTo>
                    <a:pt x="6379" y="6449"/>
                  </a:lnTo>
                  <a:lnTo>
                    <a:pt x="6608" y="5912"/>
                  </a:lnTo>
                  <a:lnTo>
                    <a:pt x="6722" y="5844"/>
                  </a:lnTo>
                  <a:lnTo>
                    <a:pt x="7098" y="5924"/>
                  </a:lnTo>
                  <a:lnTo>
                    <a:pt x="7977" y="5479"/>
                  </a:lnTo>
                  <a:lnTo>
                    <a:pt x="8297" y="5673"/>
                  </a:lnTo>
                  <a:lnTo>
                    <a:pt x="8548" y="5638"/>
                  </a:lnTo>
                  <a:lnTo>
                    <a:pt x="8673" y="5421"/>
                  </a:lnTo>
                  <a:lnTo>
                    <a:pt x="8959" y="5342"/>
                  </a:lnTo>
                  <a:lnTo>
                    <a:pt x="9575" y="5444"/>
                  </a:lnTo>
                  <a:lnTo>
                    <a:pt x="10088" y="5456"/>
                  </a:lnTo>
                  <a:lnTo>
                    <a:pt x="10351" y="5364"/>
                  </a:lnTo>
                  <a:lnTo>
                    <a:pt x="10214" y="5068"/>
                  </a:lnTo>
                  <a:lnTo>
                    <a:pt x="9621" y="4714"/>
                  </a:lnTo>
                  <a:lnTo>
                    <a:pt x="9404" y="4166"/>
                  </a:lnTo>
                  <a:lnTo>
                    <a:pt x="9061" y="3790"/>
                  </a:lnTo>
                  <a:lnTo>
                    <a:pt x="8525" y="3299"/>
                  </a:lnTo>
                  <a:lnTo>
                    <a:pt x="8502" y="3013"/>
                  </a:lnTo>
                  <a:lnTo>
                    <a:pt x="8068" y="2648"/>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354" name="Google Shape;354;p39"/>
            <p:cNvSpPr/>
            <p:nvPr/>
          </p:nvSpPr>
          <p:spPr>
            <a:xfrm>
              <a:off x="1465200" y="1347225"/>
              <a:ext cx="1519000" cy="811125"/>
            </a:xfrm>
            <a:custGeom>
              <a:rect b="b" l="l" r="r" t="t"/>
              <a:pathLst>
                <a:path extrusionOk="0" h="32445" w="60760">
                  <a:moveTo>
                    <a:pt x="44931" y="28451"/>
                  </a:moveTo>
                  <a:lnTo>
                    <a:pt x="44828" y="28017"/>
                  </a:lnTo>
                  <a:lnTo>
                    <a:pt x="44474" y="28291"/>
                  </a:lnTo>
                  <a:lnTo>
                    <a:pt x="44543" y="28588"/>
                  </a:lnTo>
                  <a:lnTo>
                    <a:pt x="45342" y="28964"/>
                  </a:lnTo>
                  <a:lnTo>
                    <a:pt x="45615" y="28907"/>
                  </a:lnTo>
                  <a:lnTo>
                    <a:pt x="46083" y="28553"/>
                  </a:lnTo>
                  <a:lnTo>
                    <a:pt x="45410" y="28565"/>
                  </a:lnTo>
                  <a:close/>
                  <a:moveTo>
                    <a:pt x="46985" y="26180"/>
                  </a:moveTo>
                  <a:lnTo>
                    <a:pt x="47008" y="26020"/>
                  </a:lnTo>
                  <a:lnTo>
                    <a:pt x="46426" y="25655"/>
                  </a:lnTo>
                  <a:lnTo>
                    <a:pt x="45581" y="25426"/>
                  </a:lnTo>
                  <a:lnTo>
                    <a:pt x="45307" y="25506"/>
                  </a:lnTo>
                  <a:lnTo>
                    <a:pt x="45809" y="25917"/>
                  </a:lnTo>
                  <a:lnTo>
                    <a:pt x="46620" y="26191"/>
                  </a:lnTo>
                  <a:close/>
                  <a:moveTo>
                    <a:pt x="3425" y="26705"/>
                  </a:moveTo>
                  <a:lnTo>
                    <a:pt x="3459" y="26225"/>
                  </a:lnTo>
                  <a:lnTo>
                    <a:pt x="3002" y="25849"/>
                  </a:lnTo>
                  <a:lnTo>
                    <a:pt x="2945" y="25438"/>
                  </a:lnTo>
                  <a:lnTo>
                    <a:pt x="2934" y="25141"/>
                  </a:lnTo>
                  <a:lnTo>
                    <a:pt x="2340" y="25038"/>
                  </a:lnTo>
                  <a:lnTo>
                    <a:pt x="1998" y="24913"/>
                  </a:lnTo>
                  <a:lnTo>
                    <a:pt x="1416" y="24708"/>
                  </a:lnTo>
                  <a:lnTo>
                    <a:pt x="1222" y="24924"/>
                  </a:lnTo>
                  <a:lnTo>
                    <a:pt x="1131" y="25392"/>
                  </a:lnTo>
                  <a:lnTo>
                    <a:pt x="1747" y="25552"/>
                  </a:lnTo>
                  <a:lnTo>
                    <a:pt x="1690" y="25814"/>
                  </a:lnTo>
                  <a:lnTo>
                    <a:pt x="2101" y="26123"/>
                  </a:lnTo>
                  <a:lnTo>
                    <a:pt x="2101" y="26442"/>
                  </a:lnTo>
                  <a:lnTo>
                    <a:pt x="3002" y="26842"/>
                  </a:lnTo>
                  <a:close/>
                  <a:moveTo>
                    <a:pt x="51379" y="24787"/>
                  </a:moveTo>
                  <a:lnTo>
                    <a:pt x="51926" y="24240"/>
                  </a:lnTo>
                  <a:lnTo>
                    <a:pt x="52132" y="24000"/>
                  </a:lnTo>
                  <a:lnTo>
                    <a:pt x="51835" y="23954"/>
                  </a:lnTo>
                  <a:lnTo>
                    <a:pt x="51128" y="24262"/>
                  </a:lnTo>
                  <a:lnTo>
                    <a:pt x="50534" y="24765"/>
                  </a:lnTo>
                  <a:lnTo>
                    <a:pt x="49381" y="26168"/>
                  </a:lnTo>
                  <a:lnTo>
                    <a:pt x="48617" y="26693"/>
                  </a:lnTo>
                  <a:lnTo>
                    <a:pt x="48845" y="26933"/>
                  </a:lnTo>
                  <a:lnTo>
                    <a:pt x="48309" y="27252"/>
                  </a:lnTo>
                  <a:lnTo>
                    <a:pt x="48332" y="27515"/>
                  </a:lnTo>
                  <a:lnTo>
                    <a:pt x="49701" y="27538"/>
                  </a:lnTo>
                  <a:lnTo>
                    <a:pt x="50477" y="27492"/>
                  </a:lnTo>
                  <a:lnTo>
                    <a:pt x="51105" y="27709"/>
                  </a:lnTo>
                  <a:lnTo>
                    <a:pt x="50477" y="28120"/>
                  </a:lnTo>
                  <a:lnTo>
                    <a:pt x="50888" y="28143"/>
                  </a:lnTo>
                  <a:lnTo>
                    <a:pt x="51926" y="27378"/>
                  </a:lnTo>
                  <a:lnTo>
                    <a:pt x="52098" y="27492"/>
                  </a:lnTo>
                  <a:lnTo>
                    <a:pt x="51744" y="28222"/>
                  </a:lnTo>
                  <a:lnTo>
                    <a:pt x="52177" y="28394"/>
                  </a:lnTo>
                  <a:lnTo>
                    <a:pt x="52497" y="28359"/>
                  </a:lnTo>
                  <a:lnTo>
                    <a:pt x="52999" y="27572"/>
                  </a:lnTo>
                  <a:lnTo>
                    <a:pt x="52931" y="27024"/>
                  </a:lnTo>
                  <a:lnTo>
                    <a:pt x="52976" y="26545"/>
                  </a:lnTo>
                  <a:lnTo>
                    <a:pt x="52440" y="26705"/>
                  </a:lnTo>
                  <a:lnTo>
                    <a:pt x="52839" y="26054"/>
                  </a:lnTo>
                  <a:lnTo>
                    <a:pt x="52234" y="25780"/>
                  </a:lnTo>
                  <a:lnTo>
                    <a:pt x="51846" y="25997"/>
                  </a:lnTo>
                  <a:lnTo>
                    <a:pt x="51287" y="25757"/>
                  </a:lnTo>
                  <a:lnTo>
                    <a:pt x="51630" y="25449"/>
                  </a:lnTo>
                  <a:lnTo>
                    <a:pt x="51219" y="25267"/>
                  </a:lnTo>
                  <a:lnTo>
                    <a:pt x="50671" y="25552"/>
                  </a:lnTo>
                  <a:close/>
                  <a:moveTo>
                    <a:pt x="480" y="21763"/>
                  </a:moveTo>
                  <a:lnTo>
                    <a:pt x="206" y="22048"/>
                  </a:lnTo>
                  <a:lnTo>
                    <a:pt x="1" y="22414"/>
                  </a:lnTo>
                  <a:lnTo>
                    <a:pt x="138" y="22688"/>
                  </a:lnTo>
                  <a:lnTo>
                    <a:pt x="47" y="23087"/>
                  </a:lnTo>
                  <a:lnTo>
                    <a:pt x="149" y="23486"/>
                  </a:lnTo>
                  <a:lnTo>
                    <a:pt x="423" y="23486"/>
                  </a:lnTo>
                  <a:lnTo>
                    <a:pt x="389" y="22790"/>
                  </a:lnTo>
                  <a:lnTo>
                    <a:pt x="1405" y="21797"/>
                  </a:lnTo>
                  <a:lnTo>
                    <a:pt x="708" y="21877"/>
                  </a:lnTo>
                  <a:close/>
                  <a:moveTo>
                    <a:pt x="40548" y="15053"/>
                  </a:moveTo>
                  <a:lnTo>
                    <a:pt x="40491" y="14882"/>
                  </a:lnTo>
                  <a:lnTo>
                    <a:pt x="40240" y="14870"/>
                  </a:lnTo>
                  <a:lnTo>
                    <a:pt x="39852" y="15110"/>
                  </a:lnTo>
                  <a:lnTo>
                    <a:pt x="39795" y="15167"/>
                  </a:lnTo>
                  <a:lnTo>
                    <a:pt x="39807" y="15407"/>
                  </a:lnTo>
                  <a:lnTo>
                    <a:pt x="40046" y="15486"/>
                  </a:lnTo>
                  <a:close/>
                  <a:moveTo>
                    <a:pt x="39179" y="14596"/>
                  </a:moveTo>
                  <a:lnTo>
                    <a:pt x="39293" y="14437"/>
                  </a:lnTo>
                  <a:lnTo>
                    <a:pt x="38437" y="14425"/>
                  </a:lnTo>
                  <a:lnTo>
                    <a:pt x="37730" y="14813"/>
                  </a:lnTo>
                  <a:lnTo>
                    <a:pt x="37730" y="15030"/>
                  </a:lnTo>
                  <a:lnTo>
                    <a:pt x="38163" y="15053"/>
                  </a:lnTo>
                  <a:close/>
                  <a:moveTo>
                    <a:pt x="38734" y="12234"/>
                  </a:moveTo>
                  <a:lnTo>
                    <a:pt x="38346" y="12154"/>
                  </a:lnTo>
                  <a:lnTo>
                    <a:pt x="37638" y="12896"/>
                  </a:lnTo>
                  <a:lnTo>
                    <a:pt x="37125" y="13524"/>
                  </a:lnTo>
                  <a:lnTo>
                    <a:pt x="36303" y="13923"/>
                  </a:lnTo>
                  <a:lnTo>
                    <a:pt x="37205" y="13843"/>
                  </a:lnTo>
                  <a:lnTo>
                    <a:pt x="37091" y="14322"/>
                  </a:lnTo>
                  <a:lnTo>
                    <a:pt x="38266" y="13900"/>
                  </a:lnTo>
                  <a:lnTo>
                    <a:pt x="39145" y="13467"/>
                  </a:lnTo>
                  <a:lnTo>
                    <a:pt x="39259" y="13843"/>
                  </a:lnTo>
                  <a:lnTo>
                    <a:pt x="40103" y="14026"/>
                  </a:lnTo>
                  <a:lnTo>
                    <a:pt x="40799" y="13775"/>
                  </a:lnTo>
                  <a:lnTo>
                    <a:pt x="40526" y="13512"/>
                  </a:lnTo>
                  <a:lnTo>
                    <a:pt x="40046" y="13569"/>
                  </a:lnTo>
                  <a:lnTo>
                    <a:pt x="40229" y="13181"/>
                  </a:lnTo>
                  <a:lnTo>
                    <a:pt x="39704" y="12942"/>
                  </a:lnTo>
                  <a:lnTo>
                    <a:pt x="39213" y="12668"/>
                  </a:lnTo>
                  <a:lnTo>
                    <a:pt x="39008" y="12462"/>
                  </a:lnTo>
                  <a:lnTo>
                    <a:pt x="38608" y="12588"/>
                  </a:lnTo>
                  <a:close/>
                  <a:moveTo>
                    <a:pt x="45102" y="11059"/>
                  </a:moveTo>
                  <a:lnTo>
                    <a:pt x="45627" y="10819"/>
                  </a:lnTo>
                  <a:lnTo>
                    <a:pt x="45764" y="10716"/>
                  </a:lnTo>
                  <a:lnTo>
                    <a:pt x="45969" y="10385"/>
                  </a:lnTo>
                  <a:lnTo>
                    <a:pt x="45638" y="10180"/>
                  </a:lnTo>
                  <a:lnTo>
                    <a:pt x="45045" y="10271"/>
                  </a:lnTo>
                  <a:lnTo>
                    <a:pt x="44497" y="10716"/>
                  </a:lnTo>
                  <a:lnTo>
                    <a:pt x="44394" y="11093"/>
                  </a:lnTo>
                  <a:close/>
                  <a:moveTo>
                    <a:pt x="34568" y="9529"/>
                  </a:moveTo>
                  <a:lnTo>
                    <a:pt x="34454" y="9244"/>
                  </a:lnTo>
                  <a:lnTo>
                    <a:pt x="34409" y="9107"/>
                  </a:lnTo>
                  <a:lnTo>
                    <a:pt x="34180" y="8959"/>
                  </a:lnTo>
                  <a:lnTo>
                    <a:pt x="33758" y="8753"/>
                  </a:lnTo>
                  <a:lnTo>
                    <a:pt x="33062" y="9073"/>
                  </a:lnTo>
                  <a:lnTo>
                    <a:pt x="32343" y="9324"/>
                  </a:lnTo>
                  <a:lnTo>
                    <a:pt x="32845" y="9666"/>
                  </a:lnTo>
                  <a:lnTo>
                    <a:pt x="33382" y="9575"/>
                  </a:lnTo>
                  <a:lnTo>
                    <a:pt x="33975" y="9803"/>
                  </a:lnTo>
                  <a:close/>
                  <a:moveTo>
                    <a:pt x="37764" y="9233"/>
                  </a:moveTo>
                  <a:lnTo>
                    <a:pt x="36817" y="9096"/>
                  </a:lnTo>
                  <a:lnTo>
                    <a:pt x="37638" y="8719"/>
                  </a:lnTo>
                  <a:lnTo>
                    <a:pt x="37581" y="7863"/>
                  </a:lnTo>
                  <a:lnTo>
                    <a:pt x="37307" y="7532"/>
                  </a:lnTo>
                  <a:lnTo>
                    <a:pt x="36668" y="7418"/>
                  </a:lnTo>
                  <a:lnTo>
                    <a:pt x="35516" y="7966"/>
                  </a:lnTo>
                  <a:lnTo>
                    <a:pt x="34728" y="8788"/>
                  </a:lnTo>
                  <a:lnTo>
                    <a:pt x="35139" y="9096"/>
                  </a:lnTo>
                  <a:lnTo>
                    <a:pt x="35367" y="9564"/>
                  </a:lnTo>
                  <a:lnTo>
                    <a:pt x="34466" y="10351"/>
                  </a:lnTo>
                  <a:lnTo>
                    <a:pt x="34009" y="10317"/>
                  </a:lnTo>
                  <a:lnTo>
                    <a:pt x="33130" y="10944"/>
                  </a:lnTo>
                  <a:lnTo>
                    <a:pt x="33724" y="10203"/>
                  </a:lnTo>
                  <a:lnTo>
                    <a:pt x="33039" y="9952"/>
                  </a:lnTo>
                  <a:lnTo>
                    <a:pt x="32400" y="10077"/>
                  </a:lnTo>
                  <a:lnTo>
                    <a:pt x="32058" y="10556"/>
                  </a:lnTo>
                  <a:lnTo>
                    <a:pt x="31213" y="10545"/>
                  </a:lnTo>
                  <a:lnTo>
                    <a:pt x="30186" y="10659"/>
                  </a:lnTo>
                  <a:lnTo>
                    <a:pt x="29467" y="10317"/>
                  </a:lnTo>
                  <a:lnTo>
                    <a:pt x="28748" y="10374"/>
                  </a:lnTo>
                  <a:lnTo>
                    <a:pt x="28531" y="9963"/>
                  </a:lnTo>
                  <a:lnTo>
                    <a:pt x="28235" y="9780"/>
                  </a:lnTo>
                  <a:lnTo>
                    <a:pt x="27698" y="9849"/>
                  </a:lnTo>
                  <a:lnTo>
                    <a:pt x="26956" y="9895"/>
                  </a:lnTo>
                  <a:lnTo>
                    <a:pt x="26329" y="10146"/>
                  </a:lnTo>
                  <a:lnTo>
                    <a:pt x="26614" y="10477"/>
                  </a:lnTo>
                  <a:lnTo>
                    <a:pt x="25610" y="10876"/>
                  </a:lnTo>
                  <a:lnTo>
                    <a:pt x="25416" y="10408"/>
                  </a:lnTo>
                  <a:lnTo>
                    <a:pt x="24788" y="10545"/>
                  </a:lnTo>
                  <a:lnTo>
                    <a:pt x="23099" y="10636"/>
                  </a:lnTo>
                  <a:lnTo>
                    <a:pt x="22186" y="10465"/>
                  </a:lnTo>
                  <a:lnTo>
                    <a:pt x="23396" y="10089"/>
                  </a:lnTo>
                  <a:lnTo>
                    <a:pt x="22996" y="9689"/>
                  </a:lnTo>
                  <a:lnTo>
                    <a:pt x="22369" y="9746"/>
                  </a:lnTo>
                  <a:lnTo>
                    <a:pt x="21707" y="9609"/>
                  </a:lnTo>
                  <a:lnTo>
                    <a:pt x="20634" y="9335"/>
                  </a:lnTo>
                  <a:lnTo>
                    <a:pt x="20086" y="9004"/>
                  </a:lnTo>
                  <a:lnTo>
                    <a:pt x="19447" y="8959"/>
                  </a:lnTo>
                  <a:lnTo>
                    <a:pt x="18979" y="9187"/>
                  </a:lnTo>
                  <a:lnTo>
                    <a:pt x="18135" y="9324"/>
                  </a:lnTo>
                  <a:lnTo>
                    <a:pt x="18694" y="8730"/>
                  </a:lnTo>
                  <a:lnTo>
                    <a:pt x="17347" y="9244"/>
                  </a:lnTo>
                  <a:lnTo>
                    <a:pt x="17153" y="8582"/>
                  </a:lnTo>
                  <a:lnTo>
                    <a:pt x="16857" y="8491"/>
                  </a:lnTo>
                  <a:lnTo>
                    <a:pt x="16309" y="8845"/>
                  </a:lnTo>
                  <a:lnTo>
                    <a:pt x="15670" y="9016"/>
                  </a:lnTo>
                  <a:lnTo>
                    <a:pt x="15636" y="8708"/>
                  </a:lnTo>
                  <a:lnTo>
                    <a:pt x="14472" y="8902"/>
                  </a:lnTo>
                  <a:lnTo>
                    <a:pt x="13216" y="9233"/>
                  </a:lnTo>
                  <a:lnTo>
                    <a:pt x="12474" y="9153"/>
                  </a:lnTo>
                  <a:lnTo>
                    <a:pt x="11470" y="9381"/>
                  </a:lnTo>
                  <a:lnTo>
                    <a:pt x="10591" y="9701"/>
                  </a:lnTo>
                  <a:lnTo>
                    <a:pt x="10066" y="9632"/>
                  </a:lnTo>
                  <a:lnTo>
                    <a:pt x="9587" y="9267"/>
                  </a:lnTo>
                  <a:lnTo>
                    <a:pt x="8754" y="9073"/>
                  </a:lnTo>
                  <a:lnTo>
                    <a:pt x="8754" y="9073"/>
                  </a:lnTo>
                  <a:lnTo>
                    <a:pt x="5285" y="11960"/>
                  </a:lnTo>
                  <a:lnTo>
                    <a:pt x="229" y="16582"/>
                  </a:lnTo>
                  <a:lnTo>
                    <a:pt x="834" y="16593"/>
                  </a:lnTo>
                  <a:lnTo>
                    <a:pt x="1222" y="16822"/>
                  </a:lnTo>
                  <a:lnTo>
                    <a:pt x="1302" y="17198"/>
                  </a:lnTo>
                  <a:lnTo>
                    <a:pt x="1336" y="17746"/>
                  </a:lnTo>
                  <a:lnTo>
                    <a:pt x="2420" y="17278"/>
                  </a:lnTo>
                  <a:lnTo>
                    <a:pt x="3333" y="17004"/>
                  </a:lnTo>
                  <a:lnTo>
                    <a:pt x="3253" y="17438"/>
                  </a:lnTo>
                  <a:lnTo>
                    <a:pt x="3356" y="17780"/>
                  </a:lnTo>
                  <a:lnTo>
                    <a:pt x="3596" y="18168"/>
                  </a:lnTo>
                  <a:lnTo>
                    <a:pt x="3447" y="18762"/>
                  </a:lnTo>
                  <a:lnTo>
                    <a:pt x="3231" y="19732"/>
                  </a:lnTo>
                  <a:lnTo>
                    <a:pt x="3881" y="20280"/>
                  </a:lnTo>
                  <a:lnTo>
                    <a:pt x="3447" y="20805"/>
                  </a:lnTo>
                  <a:lnTo>
                    <a:pt x="2717" y="21215"/>
                  </a:lnTo>
                  <a:lnTo>
                    <a:pt x="2717" y="21215"/>
                  </a:lnTo>
                  <a:lnTo>
                    <a:pt x="2363" y="21660"/>
                  </a:lnTo>
                  <a:lnTo>
                    <a:pt x="2660" y="22288"/>
                  </a:lnTo>
                  <a:lnTo>
                    <a:pt x="2215" y="22984"/>
                  </a:lnTo>
                  <a:lnTo>
                    <a:pt x="2797" y="23361"/>
                  </a:lnTo>
                  <a:lnTo>
                    <a:pt x="2283" y="23886"/>
                  </a:lnTo>
                  <a:lnTo>
                    <a:pt x="2101" y="24673"/>
                  </a:lnTo>
                  <a:lnTo>
                    <a:pt x="3082" y="25027"/>
                  </a:lnTo>
                  <a:lnTo>
                    <a:pt x="3310" y="25415"/>
                  </a:lnTo>
                  <a:lnTo>
                    <a:pt x="4086" y="26282"/>
                  </a:lnTo>
                  <a:lnTo>
                    <a:pt x="4189" y="26282"/>
                  </a:lnTo>
                  <a:lnTo>
                    <a:pt x="6163" y="26282"/>
                  </a:lnTo>
                  <a:lnTo>
                    <a:pt x="8252" y="26282"/>
                  </a:lnTo>
                  <a:lnTo>
                    <a:pt x="8937" y="26282"/>
                  </a:lnTo>
                  <a:lnTo>
                    <a:pt x="11071" y="26282"/>
                  </a:lnTo>
                  <a:lnTo>
                    <a:pt x="13148" y="26282"/>
                  </a:lnTo>
                  <a:lnTo>
                    <a:pt x="15236" y="26282"/>
                  </a:lnTo>
                  <a:lnTo>
                    <a:pt x="17347" y="26282"/>
                  </a:lnTo>
                  <a:lnTo>
                    <a:pt x="19733" y="26282"/>
                  </a:lnTo>
                  <a:lnTo>
                    <a:pt x="22129" y="26282"/>
                  </a:lnTo>
                  <a:lnTo>
                    <a:pt x="23567" y="26282"/>
                  </a:lnTo>
                  <a:lnTo>
                    <a:pt x="23761" y="25940"/>
                  </a:lnTo>
                  <a:lnTo>
                    <a:pt x="23989" y="25940"/>
                  </a:lnTo>
                  <a:lnTo>
                    <a:pt x="23875" y="26419"/>
                  </a:lnTo>
                  <a:lnTo>
                    <a:pt x="24012" y="26568"/>
                  </a:lnTo>
                  <a:lnTo>
                    <a:pt x="24469" y="26625"/>
                  </a:lnTo>
                  <a:lnTo>
                    <a:pt x="25131" y="26762"/>
                  </a:lnTo>
                  <a:lnTo>
                    <a:pt x="25667" y="27036"/>
                  </a:lnTo>
                  <a:lnTo>
                    <a:pt x="26295" y="26921"/>
                  </a:lnTo>
                  <a:lnTo>
                    <a:pt x="27048" y="27150"/>
                  </a:lnTo>
                  <a:lnTo>
                    <a:pt x="27048" y="27150"/>
                  </a:lnTo>
                  <a:lnTo>
                    <a:pt x="27504" y="26807"/>
                  </a:lnTo>
                  <a:lnTo>
                    <a:pt x="27961" y="26670"/>
                  </a:lnTo>
                  <a:lnTo>
                    <a:pt x="28223" y="26454"/>
                  </a:lnTo>
                  <a:lnTo>
                    <a:pt x="28440" y="26339"/>
                  </a:lnTo>
                  <a:lnTo>
                    <a:pt x="29011" y="26511"/>
                  </a:lnTo>
                  <a:lnTo>
                    <a:pt x="29479" y="26533"/>
                  </a:lnTo>
                  <a:lnTo>
                    <a:pt x="29593" y="26648"/>
                  </a:lnTo>
                  <a:lnTo>
                    <a:pt x="29604" y="27150"/>
                  </a:lnTo>
                  <a:lnTo>
                    <a:pt x="30346" y="27298"/>
                  </a:lnTo>
                  <a:lnTo>
                    <a:pt x="30106" y="27538"/>
                  </a:lnTo>
                  <a:lnTo>
                    <a:pt x="30277" y="27812"/>
                  </a:lnTo>
                  <a:lnTo>
                    <a:pt x="30004" y="28131"/>
                  </a:lnTo>
                  <a:lnTo>
                    <a:pt x="30266" y="28245"/>
                  </a:lnTo>
                  <a:lnTo>
                    <a:pt x="29992" y="28553"/>
                  </a:lnTo>
                  <a:lnTo>
                    <a:pt x="29992" y="28553"/>
                  </a:lnTo>
                  <a:lnTo>
                    <a:pt x="30163" y="28576"/>
                  </a:lnTo>
                  <a:lnTo>
                    <a:pt x="30346" y="28451"/>
                  </a:lnTo>
                  <a:lnTo>
                    <a:pt x="30414" y="28645"/>
                  </a:lnTo>
                  <a:lnTo>
                    <a:pt x="30905" y="28747"/>
                  </a:lnTo>
                  <a:lnTo>
                    <a:pt x="31441" y="28759"/>
                  </a:lnTo>
                  <a:lnTo>
                    <a:pt x="31989" y="28850"/>
                  </a:lnTo>
                  <a:lnTo>
                    <a:pt x="32560" y="29021"/>
                  </a:lnTo>
                  <a:lnTo>
                    <a:pt x="32674" y="29307"/>
                  </a:lnTo>
                  <a:lnTo>
                    <a:pt x="32868" y="29980"/>
                  </a:lnTo>
                  <a:lnTo>
                    <a:pt x="32526" y="30265"/>
                  </a:lnTo>
                  <a:lnTo>
                    <a:pt x="31989" y="30151"/>
                  </a:lnTo>
                  <a:lnTo>
                    <a:pt x="31841" y="29603"/>
                  </a:lnTo>
                  <a:lnTo>
                    <a:pt x="31715" y="30163"/>
                  </a:lnTo>
                  <a:lnTo>
                    <a:pt x="31179" y="30642"/>
                  </a:lnTo>
                  <a:lnTo>
                    <a:pt x="31065" y="31064"/>
                  </a:lnTo>
                  <a:lnTo>
                    <a:pt x="30905" y="31304"/>
                  </a:lnTo>
                  <a:lnTo>
                    <a:pt x="30323" y="31589"/>
                  </a:lnTo>
                  <a:lnTo>
                    <a:pt x="30323" y="31589"/>
                  </a:lnTo>
                  <a:lnTo>
                    <a:pt x="29787" y="32068"/>
                  </a:lnTo>
                  <a:lnTo>
                    <a:pt x="29501" y="32388"/>
                  </a:lnTo>
                  <a:lnTo>
                    <a:pt x="29889" y="32445"/>
                  </a:lnTo>
                  <a:lnTo>
                    <a:pt x="30528" y="32160"/>
                  </a:lnTo>
                  <a:lnTo>
                    <a:pt x="30951" y="31909"/>
                  </a:lnTo>
                  <a:lnTo>
                    <a:pt x="31179" y="31874"/>
                  </a:lnTo>
                  <a:lnTo>
                    <a:pt x="31544" y="31954"/>
                  </a:lnTo>
                  <a:lnTo>
                    <a:pt x="31784" y="31829"/>
                  </a:lnTo>
                  <a:lnTo>
                    <a:pt x="32183" y="31715"/>
                  </a:lnTo>
                  <a:lnTo>
                    <a:pt x="32857" y="31600"/>
                  </a:lnTo>
                  <a:lnTo>
                    <a:pt x="32857" y="31600"/>
                  </a:lnTo>
                  <a:lnTo>
                    <a:pt x="32857" y="31600"/>
                  </a:lnTo>
                  <a:lnTo>
                    <a:pt x="32902" y="31338"/>
                  </a:lnTo>
                  <a:lnTo>
                    <a:pt x="32857" y="31361"/>
                  </a:lnTo>
                  <a:lnTo>
                    <a:pt x="32617" y="31395"/>
                  </a:lnTo>
                  <a:lnTo>
                    <a:pt x="32354" y="31315"/>
                  </a:lnTo>
                  <a:lnTo>
                    <a:pt x="32685" y="31018"/>
                  </a:lnTo>
                  <a:lnTo>
                    <a:pt x="32959" y="30916"/>
                  </a:lnTo>
                  <a:lnTo>
                    <a:pt x="33518" y="30790"/>
                  </a:lnTo>
                  <a:lnTo>
                    <a:pt x="34169" y="30665"/>
                  </a:lnTo>
                  <a:lnTo>
                    <a:pt x="34431" y="30824"/>
                  </a:lnTo>
                  <a:lnTo>
                    <a:pt x="34694" y="30630"/>
                  </a:lnTo>
                  <a:lnTo>
                    <a:pt x="34968" y="30516"/>
                  </a:lnTo>
                  <a:lnTo>
                    <a:pt x="35093" y="30573"/>
                  </a:lnTo>
                  <a:lnTo>
                    <a:pt x="35105" y="30585"/>
                  </a:lnTo>
                  <a:lnTo>
                    <a:pt x="36063" y="29991"/>
                  </a:lnTo>
                  <a:lnTo>
                    <a:pt x="36451" y="29820"/>
                  </a:lnTo>
                  <a:lnTo>
                    <a:pt x="37547" y="29820"/>
                  </a:lnTo>
                  <a:lnTo>
                    <a:pt x="38882" y="29820"/>
                  </a:lnTo>
                  <a:lnTo>
                    <a:pt x="39019" y="29592"/>
                  </a:lnTo>
                  <a:lnTo>
                    <a:pt x="39259" y="29546"/>
                  </a:lnTo>
                  <a:lnTo>
                    <a:pt x="39624" y="29421"/>
                  </a:lnTo>
                  <a:lnTo>
                    <a:pt x="40001" y="29021"/>
                  </a:lnTo>
                  <a:lnTo>
                    <a:pt x="40457" y="28325"/>
                  </a:lnTo>
                  <a:lnTo>
                    <a:pt x="41245" y="27652"/>
                  </a:lnTo>
                  <a:lnTo>
                    <a:pt x="41404" y="27892"/>
                  </a:lnTo>
                  <a:lnTo>
                    <a:pt x="41929" y="27732"/>
                  </a:lnTo>
                  <a:lnTo>
                    <a:pt x="42146" y="27994"/>
                  </a:lnTo>
                  <a:lnTo>
                    <a:pt x="41747" y="29204"/>
                  </a:lnTo>
                  <a:lnTo>
                    <a:pt x="42043" y="29706"/>
                  </a:lnTo>
                  <a:lnTo>
                    <a:pt x="42888" y="29592"/>
                  </a:lnTo>
                  <a:lnTo>
                    <a:pt x="44041" y="29558"/>
                  </a:lnTo>
                  <a:lnTo>
                    <a:pt x="42557" y="30288"/>
                  </a:lnTo>
                  <a:lnTo>
                    <a:pt x="42340" y="31030"/>
                  </a:lnTo>
                  <a:lnTo>
                    <a:pt x="42876" y="31098"/>
                  </a:lnTo>
                  <a:lnTo>
                    <a:pt x="43881" y="30459"/>
                  </a:lnTo>
                  <a:lnTo>
                    <a:pt x="44714" y="30117"/>
                  </a:lnTo>
                  <a:lnTo>
                    <a:pt x="46449" y="29592"/>
                  </a:lnTo>
                  <a:lnTo>
                    <a:pt x="47521" y="29010"/>
                  </a:lnTo>
                  <a:lnTo>
                    <a:pt x="47156" y="28690"/>
                  </a:lnTo>
                  <a:lnTo>
                    <a:pt x="47293" y="28051"/>
                  </a:lnTo>
                  <a:lnTo>
                    <a:pt x="46277" y="29044"/>
                  </a:lnTo>
                  <a:lnTo>
                    <a:pt x="45056" y="29158"/>
                  </a:lnTo>
                  <a:lnTo>
                    <a:pt x="44269" y="28725"/>
                  </a:lnTo>
                  <a:lnTo>
                    <a:pt x="44257" y="28063"/>
                  </a:lnTo>
                  <a:lnTo>
                    <a:pt x="44337" y="27093"/>
                  </a:lnTo>
                  <a:lnTo>
                    <a:pt x="45216" y="26511"/>
                  </a:lnTo>
                  <a:lnTo>
                    <a:pt x="44737" y="26066"/>
                  </a:lnTo>
                  <a:lnTo>
                    <a:pt x="43653" y="26145"/>
                  </a:lnTo>
                  <a:lnTo>
                    <a:pt x="41929" y="26887"/>
                  </a:lnTo>
                  <a:lnTo>
                    <a:pt x="40377" y="28063"/>
                  </a:lnTo>
                  <a:lnTo>
                    <a:pt x="39715" y="28200"/>
                  </a:lnTo>
                  <a:lnTo>
                    <a:pt x="40834" y="27389"/>
                  </a:lnTo>
                  <a:lnTo>
                    <a:pt x="42272" y="26203"/>
                  </a:lnTo>
                  <a:lnTo>
                    <a:pt x="43299" y="25826"/>
                  </a:lnTo>
                  <a:lnTo>
                    <a:pt x="44109" y="25198"/>
                  </a:lnTo>
                  <a:lnTo>
                    <a:pt x="44851" y="25118"/>
                  </a:lnTo>
                  <a:lnTo>
                    <a:pt x="45901" y="25141"/>
                  </a:lnTo>
                  <a:lnTo>
                    <a:pt x="47327" y="25324"/>
                  </a:lnTo>
                  <a:lnTo>
                    <a:pt x="48548" y="25175"/>
                  </a:lnTo>
                  <a:lnTo>
                    <a:pt x="49667" y="24456"/>
                  </a:lnTo>
                  <a:lnTo>
                    <a:pt x="50899" y="24137"/>
                  </a:lnTo>
                  <a:lnTo>
                    <a:pt x="51504" y="23840"/>
                  </a:lnTo>
                  <a:lnTo>
                    <a:pt x="52098" y="23509"/>
                  </a:lnTo>
                  <a:lnTo>
                    <a:pt x="52383" y="22539"/>
                  </a:lnTo>
                  <a:lnTo>
                    <a:pt x="52234" y="22208"/>
                  </a:lnTo>
                  <a:lnTo>
                    <a:pt x="51744" y="22094"/>
                  </a:lnTo>
                  <a:lnTo>
                    <a:pt x="51744" y="21375"/>
                  </a:lnTo>
                  <a:lnTo>
                    <a:pt x="51413" y="21101"/>
                  </a:lnTo>
                  <a:lnTo>
                    <a:pt x="50431" y="20873"/>
                  </a:lnTo>
                  <a:lnTo>
                    <a:pt x="50032" y="20382"/>
                  </a:lnTo>
                  <a:lnTo>
                    <a:pt x="49347" y="19903"/>
                  </a:lnTo>
                  <a:lnTo>
                    <a:pt x="49838" y="19378"/>
                  </a:lnTo>
                  <a:lnTo>
                    <a:pt x="49553" y="18362"/>
                  </a:lnTo>
                  <a:lnTo>
                    <a:pt x="49176" y="17290"/>
                  </a:lnTo>
                  <a:lnTo>
                    <a:pt x="49039" y="16548"/>
                  </a:lnTo>
                  <a:lnTo>
                    <a:pt x="48423" y="16936"/>
                  </a:lnTo>
                  <a:lnTo>
                    <a:pt x="47361" y="17860"/>
                  </a:lnTo>
                  <a:lnTo>
                    <a:pt x="46209" y="18317"/>
                  </a:lnTo>
                  <a:lnTo>
                    <a:pt x="45981" y="17837"/>
                  </a:lnTo>
                  <a:lnTo>
                    <a:pt x="45456" y="17689"/>
                  </a:lnTo>
                  <a:lnTo>
                    <a:pt x="45764" y="16651"/>
                  </a:lnTo>
                  <a:lnTo>
                    <a:pt x="46140" y="15954"/>
                  </a:lnTo>
                  <a:lnTo>
                    <a:pt x="45045" y="15874"/>
                  </a:lnTo>
                  <a:lnTo>
                    <a:pt x="45022" y="15566"/>
                  </a:lnTo>
                  <a:lnTo>
                    <a:pt x="44508" y="15098"/>
                  </a:lnTo>
                  <a:lnTo>
                    <a:pt x="44086" y="14813"/>
                  </a:lnTo>
                  <a:lnTo>
                    <a:pt x="43447" y="15019"/>
                  </a:lnTo>
                  <a:lnTo>
                    <a:pt x="42842" y="14950"/>
                  </a:lnTo>
                  <a:lnTo>
                    <a:pt x="41906" y="14722"/>
                  </a:lnTo>
                  <a:lnTo>
                    <a:pt x="41347" y="14904"/>
                  </a:lnTo>
                  <a:lnTo>
                    <a:pt x="40799" y="16194"/>
                  </a:lnTo>
                  <a:lnTo>
                    <a:pt x="40663" y="16947"/>
                  </a:lnTo>
                  <a:lnTo>
                    <a:pt x="39407" y="17815"/>
                  </a:lnTo>
                  <a:lnTo>
                    <a:pt x="39852" y="18465"/>
                  </a:lnTo>
                  <a:lnTo>
                    <a:pt x="39921" y="19173"/>
                  </a:lnTo>
                  <a:lnTo>
                    <a:pt x="39681" y="19743"/>
                  </a:lnTo>
                  <a:lnTo>
                    <a:pt x="39008" y="20325"/>
                  </a:lnTo>
                  <a:lnTo>
                    <a:pt x="37935" y="20930"/>
                  </a:lnTo>
                  <a:lnTo>
                    <a:pt x="36657" y="21330"/>
                  </a:lnTo>
                  <a:lnTo>
                    <a:pt x="36896" y="21786"/>
                  </a:lnTo>
                  <a:lnTo>
                    <a:pt x="36577" y="23155"/>
                  </a:lnTo>
                  <a:lnTo>
                    <a:pt x="35778" y="24057"/>
                  </a:lnTo>
                  <a:lnTo>
                    <a:pt x="35128" y="24320"/>
                  </a:lnTo>
                  <a:lnTo>
                    <a:pt x="34500" y="23498"/>
                  </a:lnTo>
                  <a:lnTo>
                    <a:pt x="34489" y="22528"/>
                  </a:lnTo>
                  <a:lnTo>
                    <a:pt x="34728" y="21672"/>
                  </a:lnTo>
                  <a:lnTo>
                    <a:pt x="35242" y="20930"/>
                  </a:lnTo>
                  <a:lnTo>
                    <a:pt x="34557" y="20839"/>
                  </a:lnTo>
                  <a:lnTo>
                    <a:pt x="33484" y="20782"/>
                  </a:lnTo>
                  <a:lnTo>
                    <a:pt x="32971" y="20428"/>
                  </a:lnTo>
                  <a:lnTo>
                    <a:pt x="32286" y="20200"/>
                  </a:lnTo>
                  <a:lnTo>
                    <a:pt x="32046" y="19789"/>
                  </a:lnTo>
                  <a:lnTo>
                    <a:pt x="31578" y="19469"/>
                  </a:lnTo>
                  <a:lnTo>
                    <a:pt x="30574" y="19104"/>
                  </a:lnTo>
                  <a:lnTo>
                    <a:pt x="29558" y="19275"/>
                  </a:lnTo>
                  <a:lnTo>
                    <a:pt x="29661" y="18636"/>
                  </a:lnTo>
                  <a:lnTo>
                    <a:pt x="29878" y="17849"/>
                  </a:lnTo>
                  <a:lnTo>
                    <a:pt x="29022" y="17700"/>
                  </a:lnTo>
                  <a:lnTo>
                    <a:pt x="29718" y="16730"/>
                  </a:lnTo>
                  <a:lnTo>
                    <a:pt x="30414" y="16080"/>
                  </a:lnTo>
                  <a:lnTo>
                    <a:pt x="31761" y="15156"/>
                  </a:lnTo>
                  <a:lnTo>
                    <a:pt x="32982" y="14494"/>
                  </a:lnTo>
                  <a:lnTo>
                    <a:pt x="33781" y="14391"/>
                  </a:lnTo>
                  <a:lnTo>
                    <a:pt x="34203" y="13866"/>
                  </a:lnTo>
                  <a:lnTo>
                    <a:pt x="34922" y="13524"/>
                  </a:lnTo>
                  <a:lnTo>
                    <a:pt x="35835" y="13467"/>
                  </a:lnTo>
                  <a:lnTo>
                    <a:pt x="36942" y="12930"/>
                  </a:lnTo>
                  <a:lnTo>
                    <a:pt x="37353" y="12588"/>
                  </a:lnTo>
                  <a:lnTo>
                    <a:pt x="38403" y="11914"/>
                  </a:lnTo>
                  <a:lnTo>
                    <a:pt x="38859" y="11515"/>
                  </a:lnTo>
                  <a:lnTo>
                    <a:pt x="39316" y="11755"/>
                  </a:lnTo>
                  <a:lnTo>
                    <a:pt x="40252" y="11629"/>
                  </a:lnTo>
                  <a:lnTo>
                    <a:pt x="41792" y="11081"/>
                  </a:lnTo>
                  <a:lnTo>
                    <a:pt x="42112" y="10705"/>
                  </a:lnTo>
                  <a:lnTo>
                    <a:pt x="41998" y="10283"/>
                  </a:lnTo>
                  <a:lnTo>
                    <a:pt x="42717" y="9872"/>
                  </a:lnTo>
                  <a:lnTo>
                    <a:pt x="42956" y="9484"/>
                  </a:lnTo>
                  <a:lnTo>
                    <a:pt x="42454" y="9118"/>
                  </a:lnTo>
                  <a:lnTo>
                    <a:pt x="41690" y="9004"/>
                  </a:lnTo>
                  <a:lnTo>
                    <a:pt x="40902" y="8947"/>
                  </a:lnTo>
                  <a:lnTo>
                    <a:pt x="40252" y="9792"/>
                  </a:lnTo>
                  <a:lnTo>
                    <a:pt x="39316" y="10442"/>
                  </a:lnTo>
                  <a:lnTo>
                    <a:pt x="38289" y="11013"/>
                  </a:lnTo>
                  <a:lnTo>
                    <a:pt x="38106" y="10488"/>
                  </a:lnTo>
                  <a:lnTo>
                    <a:pt x="38711" y="9917"/>
                  </a:lnTo>
                  <a:lnTo>
                    <a:pt x="38391" y="9415"/>
                  </a:lnTo>
                  <a:lnTo>
                    <a:pt x="37148" y="10020"/>
                  </a:lnTo>
                  <a:close/>
                  <a:moveTo>
                    <a:pt x="26991" y="6539"/>
                  </a:moveTo>
                  <a:lnTo>
                    <a:pt x="26591" y="6391"/>
                  </a:lnTo>
                  <a:lnTo>
                    <a:pt x="24583" y="6847"/>
                  </a:lnTo>
                  <a:lnTo>
                    <a:pt x="23852" y="7133"/>
                  </a:lnTo>
                  <a:lnTo>
                    <a:pt x="22745" y="7692"/>
                  </a:lnTo>
                  <a:lnTo>
                    <a:pt x="23510" y="7897"/>
                  </a:lnTo>
                  <a:lnTo>
                    <a:pt x="24400" y="7875"/>
                  </a:lnTo>
                  <a:lnTo>
                    <a:pt x="22757" y="8183"/>
                  </a:lnTo>
                  <a:lnTo>
                    <a:pt x="22757" y="8445"/>
                  </a:lnTo>
                  <a:lnTo>
                    <a:pt x="23556" y="8468"/>
                  </a:lnTo>
                  <a:lnTo>
                    <a:pt x="24834" y="8411"/>
                  </a:lnTo>
                  <a:lnTo>
                    <a:pt x="25770" y="8582"/>
                  </a:lnTo>
                  <a:lnTo>
                    <a:pt x="24879" y="8719"/>
                  </a:lnTo>
                  <a:lnTo>
                    <a:pt x="24092" y="8673"/>
                  </a:lnTo>
                  <a:lnTo>
                    <a:pt x="23088" y="8810"/>
                  </a:lnTo>
                  <a:lnTo>
                    <a:pt x="22608" y="8890"/>
                  </a:lnTo>
                  <a:lnTo>
                    <a:pt x="22700" y="9495"/>
                  </a:lnTo>
                  <a:lnTo>
                    <a:pt x="23293" y="9404"/>
                  </a:lnTo>
                  <a:lnTo>
                    <a:pt x="23887" y="9621"/>
                  </a:lnTo>
                  <a:lnTo>
                    <a:pt x="23841" y="9974"/>
                  </a:lnTo>
                  <a:lnTo>
                    <a:pt x="24948" y="9906"/>
                  </a:lnTo>
                  <a:lnTo>
                    <a:pt x="26546" y="9792"/>
                  </a:lnTo>
                  <a:lnTo>
                    <a:pt x="27892" y="9529"/>
                  </a:lnTo>
                  <a:lnTo>
                    <a:pt x="28600" y="9472"/>
                  </a:lnTo>
                  <a:lnTo>
                    <a:pt x="29422" y="9689"/>
                  </a:lnTo>
                  <a:lnTo>
                    <a:pt x="30380" y="9803"/>
                  </a:lnTo>
                  <a:lnTo>
                    <a:pt x="30814" y="9529"/>
                  </a:lnTo>
                  <a:lnTo>
                    <a:pt x="30722" y="9233"/>
                  </a:lnTo>
                  <a:lnTo>
                    <a:pt x="31715" y="9176"/>
                  </a:lnTo>
                  <a:lnTo>
                    <a:pt x="32092" y="8833"/>
                  </a:lnTo>
                  <a:lnTo>
                    <a:pt x="31373" y="8479"/>
                  </a:lnTo>
                  <a:lnTo>
                    <a:pt x="30768" y="8103"/>
                  </a:lnTo>
                  <a:lnTo>
                    <a:pt x="31111" y="7589"/>
                  </a:lnTo>
                  <a:lnTo>
                    <a:pt x="31499" y="6870"/>
                  </a:lnTo>
                  <a:lnTo>
                    <a:pt x="31190" y="6585"/>
                  </a:lnTo>
                  <a:lnTo>
                    <a:pt x="30757" y="6448"/>
                  </a:lnTo>
                  <a:lnTo>
                    <a:pt x="30163" y="6562"/>
                  </a:lnTo>
                  <a:lnTo>
                    <a:pt x="29764" y="7327"/>
                  </a:lnTo>
                  <a:lnTo>
                    <a:pt x="29148" y="7623"/>
                  </a:lnTo>
                  <a:lnTo>
                    <a:pt x="29467" y="6893"/>
                  </a:lnTo>
                  <a:lnTo>
                    <a:pt x="29216" y="6653"/>
                  </a:lnTo>
                  <a:lnTo>
                    <a:pt x="28178" y="7041"/>
                  </a:lnTo>
                  <a:lnTo>
                    <a:pt x="27812" y="6665"/>
                  </a:lnTo>
                  <a:lnTo>
                    <a:pt x="26329" y="6882"/>
                  </a:lnTo>
                  <a:close/>
                  <a:moveTo>
                    <a:pt x="32571" y="6323"/>
                  </a:moveTo>
                  <a:lnTo>
                    <a:pt x="32332" y="6163"/>
                  </a:lnTo>
                  <a:lnTo>
                    <a:pt x="31556" y="6197"/>
                  </a:lnTo>
                  <a:lnTo>
                    <a:pt x="31259" y="6300"/>
                  </a:lnTo>
                  <a:lnTo>
                    <a:pt x="31578" y="6813"/>
                  </a:lnTo>
                  <a:close/>
                  <a:moveTo>
                    <a:pt x="47932" y="6551"/>
                  </a:moveTo>
                  <a:lnTo>
                    <a:pt x="47304" y="6151"/>
                  </a:lnTo>
                  <a:lnTo>
                    <a:pt x="46106" y="6083"/>
                  </a:lnTo>
                  <a:lnTo>
                    <a:pt x="45809" y="6128"/>
                  </a:lnTo>
                  <a:lnTo>
                    <a:pt x="45570" y="6380"/>
                  </a:lnTo>
                  <a:lnTo>
                    <a:pt x="45855" y="6779"/>
                  </a:lnTo>
                  <a:lnTo>
                    <a:pt x="45981" y="6825"/>
                  </a:lnTo>
                  <a:lnTo>
                    <a:pt x="46665" y="6722"/>
                  </a:lnTo>
                  <a:lnTo>
                    <a:pt x="47247" y="6733"/>
                  </a:lnTo>
                  <a:lnTo>
                    <a:pt x="47841" y="6756"/>
                  </a:lnTo>
                  <a:close/>
                  <a:moveTo>
                    <a:pt x="42317" y="6505"/>
                  </a:moveTo>
                  <a:lnTo>
                    <a:pt x="43128" y="6049"/>
                  </a:lnTo>
                  <a:lnTo>
                    <a:pt x="41530" y="6243"/>
                  </a:lnTo>
                  <a:lnTo>
                    <a:pt x="40708" y="6539"/>
                  </a:lnTo>
                  <a:lnTo>
                    <a:pt x="39692" y="7190"/>
                  </a:lnTo>
                  <a:lnTo>
                    <a:pt x="39225" y="7932"/>
                  </a:lnTo>
                  <a:lnTo>
                    <a:pt x="40023" y="7954"/>
                  </a:lnTo>
                  <a:lnTo>
                    <a:pt x="39145" y="8274"/>
                  </a:lnTo>
                  <a:lnTo>
                    <a:pt x="39407" y="8548"/>
                  </a:lnTo>
                  <a:lnTo>
                    <a:pt x="40252" y="8662"/>
                  </a:lnTo>
                  <a:lnTo>
                    <a:pt x="41290" y="8879"/>
                  </a:lnTo>
                  <a:lnTo>
                    <a:pt x="43253" y="9050"/>
                  </a:lnTo>
                  <a:lnTo>
                    <a:pt x="44383" y="8959"/>
                  </a:lnTo>
                  <a:lnTo>
                    <a:pt x="44839" y="8730"/>
                  </a:lnTo>
                  <a:lnTo>
                    <a:pt x="45125" y="8993"/>
                  </a:lnTo>
                  <a:lnTo>
                    <a:pt x="45593" y="9039"/>
                  </a:lnTo>
                  <a:lnTo>
                    <a:pt x="45878" y="9507"/>
                  </a:lnTo>
                  <a:lnTo>
                    <a:pt x="45387" y="9701"/>
                  </a:lnTo>
                  <a:lnTo>
                    <a:pt x="46391" y="9963"/>
                  </a:lnTo>
                  <a:lnTo>
                    <a:pt x="47053" y="10328"/>
                  </a:lnTo>
                  <a:lnTo>
                    <a:pt x="47122" y="10602"/>
                  </a:lnTo>
                  <a:lnTo>
                    <a:pt x="47065" y="10944"/>
                  </a:lnTo>
                  <a:lnTo>
                    <a:pt x="45844" y="11720"/>
                  </a:lnTo>
                  <a:lnTo>
                    <a:pt x="45387" y="12097"/>
                  </a:lnTo>
                  <a:lnTo>
                    <a:pt x="45410" y="12382"/>
                  </a:lnTo>
                  <a:lnTo>
                    <a:pt x="44098" y="12485"/>
                  </a:lnTo>
                  <a:lnTo>
                    <a:pt x="42956" y="12496"/>
                  </a:lnTo>
                  <a:lnTo>
                    <a:pt x="42180" y="13101"/>
                  </a:lnTo>
                  <a:lnTo>
                    <a:pt x="42523" y="13375"/>
                  </a:lnTo>
                  <a:lnTo>
                    <a:pt x="44383" y="13238"/>
                  </a:lnTo>
                  <a:lnTo>
                    <a:pt x="44508" y="13010"/>
                  </a:lnTo>
                  <a:lnTo>
                    <a:pt x="45182" y="13398"/>
                  </a:lnTo>
                  <a:lnTo>
                    <a:pt x="45855" y="13809"/>
                  </a:lnTo>
                  <a:lnTo>
                    <a:pt x="45513" y="14037"/>
                  </a:lnTo>
                  <a:lnTo>
                    <a:pt x="46049" y="14437"/>
                  </a:lnTo>
                  <a:lnTo>
                    <a:pt x="47133" y="14916"/>
                  </a:lnTo>
                  <a:lnTo>
                    <a:pt x="48662" y="15235"/>
                  </a:lnTo>
                  <a:lnTo>
                    <a:pt x="48708" y="14950"/>
                  </a:lnTo>
                  <a:lnTo>
                    <a:pt x="48309" y="14459"/>
                  </a:lnTo>
                  <a:lnTo>
                    <a:pt x="47807" y="13752"/>
                  </a:lnTo>
                  <a:lnTo>
                    <a:pt x="49016" y="14414"/>
                  </a:lnTo>
                  <a:lnTo>
                    <a:pt x="49690" y="14631"/>
                  </a:lnTo>
                  <a:lnTo>
                    <a:pt x="50203" y="14037"/>
                  </a:lnTo>
                  <a:lnTo>
                    <a:pt x="50203" y="13238"/>
                  </a:lnTo>
                  <a:lnTo>
                    <a:pt x="50066" y="13033"/>
                  </a:lnTo>
                  <a:lnTo>
                    <a:pt x="49439" y="12668"/>
                  </a:lnTo>
                  <a:lnTo>
                    <a:pt x="49050" y="12200"/>
                  </a:lnTo>
                  <a:lnTo>
                    <a:pt x="49381" y="11743"/>
                  </a:lnTo>
                  <a:lnTo>
                    <a:pt x="50203" y="11641"/>
                  </a:lnTo>
                  <a:lnTo>
                    <a:pt x="50751" y="12417"/>
                  </a:lnTo>
                  <a:lnTo>
                    <a:pt x="51322" y="12759"/>
                  </a:lnTo>
                  <a:lnTo>
                    <a:pt x="52839" y="11835"/>
                  </a:lnTo>
                  <a:lnTo>
                    <a:pt x="53319" y="11275"/>
                  </a:lnTo>
                  <a:lnTo>
                    <a:pt x="52406" y="11230"/>
                  </a:lnTo>
                  <a:lnTo>
                    <a:pt x="51949" y="10499"/>
                  </a:lnTo>
                  <a:lnTo>
                    <a:pt x="51105" y="10328"/>
                  </a:lnTo>
                  <a:lnTo>
                    <a:pt x="49998" y="9837"/>
                  </a:lnTo>
                  <a:lnTo>
                    <a:pt x="51287" y="9472"/>
                  </a:lnTo>
                  <a:lnTo>
                    <a:pt x="51173" y="8765"/>
                  </a:lnTo>
                  <a:lnTo>
                    <a:pt x="50854" y="8468"/>
                  </a:lnTo>
                  <a:lnTo>
                    <a:pt x="49678" y="8160"/>
                  </a:lnTo>
                  <a:lnTo>
                    <a:pt x="49404" y="7692"/>
                  </a:lnTo>
                  <a:lnTo>
                    <a:pt x="48240" y="7863"/>
                  </a:lnTo>
                  <a:lnTo>
                    <a:pt x="48389" y="7532"/>
                  </a:lnTo>
                  <a:lnTo>
                    <a:pt x="47875" y="7178"/>
                  </a:lnTo>
                  <a:lnTo>
                    <a:pt x="46905" y="6813"/>
                  </a:lnTo>
                  <a:lnTo>
                    <a:pt x="46163" y="7110"/>
                  </a:lnTo>
                  <a:lnTo>
                    <a:pt x="44885" y="7327"/>
                  </a:lnTo>
                  <a:lnTo>
                    <a:pt x="45353" y="6836"/>
                  </a:lnTo>
                  <a:lnTo>
                    <a:pt x="45022" y="6083"/>
                  </a:lnTo>
                  <a:lnTo>
                    <a:pt x="43367" y="6380"/>
                  </a:lnTo>
                  <a:lnTo>
                    <a:pt x="42352" y="6962"/>
                  </a:lnTo>
                  <a:close/>
                  <a:moveTo>
                    <a:pt x="35185" y="6026"/>
                  </a:moveTo>
                  <a:lnTo>
                    <a:pt x="34169" y="6368"/>
                  </a:lnTo>
                  <a:lnTo>
                    <a:pt x="34295" y="6847"/>
                  </a:lnTo>
                  <a:lnTo>
                    <a:pt x="33245" y="6756"/>
                  </a:lnTo>
                  <a:lnTo>
                    <a:pt x="33005" y="6996"/>
                  </a:lnTo>
                  <a:lnTo>
                    <a:pt x="33827" y="7555"/>
                  </a:lnTo>
                  <a:lnTo>
                    <a:pt x="33952" y="7840"/>
                  </a:lnTo>
                  <a:lnTo>
                    <a:pt x="34443" y="7909"/>
                  </a:lnTo>
                  <a:lnTo>
                    <a:pt x="35641" y="7623"/>
                  </a:lnTo>
                  <a:lnTo>
                    <a:pt x="36360" y="6950"/>
                  </a:lnTo>
                  <a:lnTo>
                    <a:pt x="35824" y="6642"/>
                  </a:lnTo>
                  <a:lnTo>
                    <a:pt x="36680" y="6300"/>
                  </a:lnTo>
                  <a:lnTo>
                    <a:pt x="36748" y="6083"/>
                  </a:lnTo>
                  <a:lnTo>
                    <a:pt x="35675" y="6163"/>
                  </a:lnTo>
                  <a:close/>
                  <a:moveTo>
                    <a:pt x="38369" y="6790"/>
                  </a:moveTo>
                  <a:lnTo>
                    <a:pt x="39168" y="6653"/>
                  </a:lnTo>
                  <a:lnTo>
                    <a:pt x="40594" y="6014"/>
                  </a:lnTo>
                  <a:lnTo>
                    <a:pt x="39715" y="5843"/>
                  </a:lnTo>
                  <a:lnTo>
                    <a:pt x="38608" y="5809"/>
                  </a:lnTo>
                  <a:lnTo>
                    <a:pt x="37867" y="6014"/>
                  </a:lnTo>
                  <a:lnTo>
                    <a:pt x="37262" y="6311"/>
                  </a:lnTo>
                  <a:lnTo>
                    <a:pt x="36908" y="6676"/>
                  </a:lnTo>
                  <a:lnTo>
                    <a:pt x="36657" y="7327"/>
                  </a:lnTo>
                  <a:lnTo>
                    <a:pt x="37262" y="7350"/>
                  </a:lnTo>
                  <a:close/>
                  <a:moveTo>
                    <a:pt x="22004" y="7818"/>
                  </a:moveTo>
                  <a:lnTo>
                    <a:pt x="22369" y="7498"/>
                  </a:lnTo>
                  <a:lnTo>
                    <a:pt x="23670" y="6984"/>
                  </a:lnTo>
                  <a:lnTo>
                    <a:pt x="25644" y="6471"/>
                  </a:lnTo>
                  <a:lnTo>
                    <a:pt x="26557" y="6277"/>
                  </a:lnTo>
                  <a:lnTo>
                    <a:pt x="26329" y="5980"/>
                  </a:lnTo>
                  <a:lnTo>
                    <a:pt x="26055" y="5763"/>
                  </a:lnTo>
                  <a:lnTo>
                    <a:pt x="24708" y="5740"/>
                  </a:lnTo>
                  <a:lnTo>
                    <a:pt x="24126" y="5581"/>
                  </a:lnTo>
                  <a:lnTo>
                    <a:pt x="22129" y="5695"/>
                  </a:lnTo>
                  <a:lnTo>
                    <a:pt x="22083" y="6140"/>
                  </a:lnTo>
                  <a:lnTo>
                    <a:pt x="20999" y="6608"/>
                  </a:lnTo>
                  <a:lnTo>
                    <a:pt x="19949" y="7156"/>
                  </a:lnTo>
                  <a:lnTo>
                    <a:pt x="19333" y="7464"/>
                  </a:lnTo>
                  <a:lnTo>
                    <a:pt x="20178" y="7852"/>
                  </a:lnTo>
                  <a:lnTo>
                    <a:pt x="20086" y="8183"/>
                  </a:lnTo>
                  <a:close/>
                  <a:moveTo>
                    <a:pt x="39704" y="5216"/>
                  </a:moveTo>
                  <a:lnTo>
                    <a:pt x="39750" y="4987"/>
                  </a:lnTo>
                  <a:lnTo>
                    <a:pt x="39544" y="4736"/>
                  </a:lnTo>
                  <a:lnTo>
                    <a:pt x="38563" y="4930"/>
                  </a:lnTo>
                  <a:lnTo>
                    <a:pt x="37935" y="5238"/>
                  </a:lnTo>
                  <a:lnTo>
                    <a:pt x="38391" y="5421"/>
                  </a:lnTo>
                  <a:lnTo>
                    <a:pt x="39122" y="5478"/>
                  </a:lnTo>
                  <a:close/>
                  <a:moveTo>
                    <a:pt x="38460" y="3983"/>
                  </a:moveTo>
                  <a:lnTo>
                    <a:pt x="38300" y="4086"/>
                  </a:lnTo>
                  <a:lnTo>
                    <a:pt x="37615" y="4040"/>
                  </a:lnTo>
                  <a:lnTo>
                    <a:pt x="36531" y="4268"/>
                  </a:lnTo>
                  <a:lnTo>
                    <a:pt x="35995" y="4257"/>
                  </a:lnTo>
                  <a:lnTo>
                    <a:pt x="35379" y="4793"/>
                  </a:lnTo>
                  <a:lnTo>
                    <a:pt x="36326" y="4736"/>
                  </a:lnTo>
                  <a:lnTo>
                    <a:pt x="35835" y="5158"/>
                  </a:lnTo>
                  <a:lnTo>
                    <a:pt x="36292" y="5273"/>
                  </a:lnTo>
                  <a:lnTo>
                    <a:pt x="37262" y="5193"/>
                  </a:lnTo>
                  <a:lnTo>
                    <a:pt x="38095" y="4668"/>
                  </a:lnTo>
                  <a:lnTo>
                    <a:pt x="38494" y="4314"/>
                  </a:lnTo>
                  <a:close/>
                  <a:moveTo>
                    <a:pt x="32879" y="4337"/>
                  </a:moveTo>
                  <a:lnTo>
                    <a:pt x="33142" y="4017"/>
                  </a:lnTo>
                  <a:lnTo>
                    <a:pt x="32697" y="3937"/>
                  </a:lnTo>
                  <a:lnTo>
                    <a:pt x="31887" y="4188"/>
                  </a:lnTo>
                  <a:lnTo>
                    <a:pt x="31784" y="4850"/>
                  </a:lnTo>
                  <a:lnTo>
                    <a:pt x="30917" y="4793"/>
                  </a:lnTo>
                  <a:lnTo>
                    <a:pt x="30517" y="4382"/>
                  </a:lnTo>
                  <a:lnTo>
                    <a:pt x="29342" y="4154"/>
                  </a:lnTo>
                  <a:lnTo>
                    <a:pt x="28577" y="4360"/>
                  </a:lnTo>
                  <a:lnTo>
                    <a:pt x="26922" y="5044"/>
                  </a:lnTo>
                  <a:lnTo>
                    <a:pt x="27504" y="5158"/>
                  </a:lnTo>
                  <a:lnTo>
                    <a:pt x="30049" y="5079"/>
                  </a:lnTo>
                  <a:lnTo>
                    <a:pt x="28531" y="5398"/>
                  </a:lnTo>
                  <a:lnTo>
                    <a:pt x="28315" y="5626"/>
                  </a:lnTo>
                  <a:lnTo>
                    <a:pt x="29159" y="5615"/>
                  </a:lnTo>
                  <a:lnTo>
                    <a:pt x="30905" y="5295"/>
                  </a:lnTo>
                  <a:lnTo>
                    <a:pt x="32868" y="5181"/>
                  </a:lnTo>
                  <a:lnTo>
                    <a:pt x="33598" y="4850"/>
                  </a:lnTo>
                  <a:lnTo>
                    <a:pt x="33929" y="4508"/>
                  </a:lnTo>
                  <a:lnTo>
                    <a:pt x="33393" y="4485"/>
                  </a:lnTo>
                  <a:lnTo>
                    <a:pt x="32788" y="4599"/>
                  </a:lnTo>
                  <a:close/>
                  <a:moveTo>
                    <a:pt x="40754" y="3732"/>
                  </a:moveTo>
                  <a:lnTo>
                    <a:pt x="39750" y="3686"/>
                  </a:lnTo>
                  <a:lnTo>
                    <a:pt x="39202" y="3972"/>
                  </a:lnTo>
                  <a:lnTo>
                    <a:pt x="39578" y="4188"/>
                  </a:lnTo>
                  <a:lnTo>
                    <a:pt x="40571" y="4268"/>
                  </a:lnTo>
                  <a:lnTo>
                    <a:pt x="40777" y="4565"/>
                  </a:lnTo>
                  <a:lnTo>
                    <a:pt x="40457" y="4907"/>
                  </a:lnTo>
                  <a:lnTo>
                    <a:pt x="40240" y="5307"/>
                  </a:lnTo>
                  <a:lnTo>
                    <a:pt x="41461" y="5535"/>
                  </a:lnTo>
                  <a:lnTo>
                    <a:pt x="42237" y="5626"/>
                  </a:lnTo>
                  <a:lnTo>
                    <a:pt x="43379" y="5615"/>
                  </a:lnTo>
                  <a:lnTo>
                    <a:pt x="45045" y="5501"/>
                  </a:lnTo>
                  <a:lnTo>
                    <a:pt x="45650" y="5581"/>
                  </a:lnTo>
                  <a:lnTo>
                    <a:pt x="46608" y="5444"/>
                  </a:lnTo>
                  <a:lnTo>
                    <a:pt x="47110" y="5238"/>
                  </a:lnTo>
                  <a:lnTo>
                    <a:pt x="47247" y="4953"/>
                  </a:lnTo>
                  <a:lnTo>
                    <a:pt x="46928" y="4679"/>
                  </a:lnTo>
                  <a:lnTo>
                    <a:pt x="46095" y="4645"/>
                  </a:lnTo>
                  <a:lnTo>
                    <a:pt x="44954" y="4702"/>
                  </a:lnTo>
                  <a:lnTo>
                    <a:pt x="43961" y="4850"/>
                  </a:lnTo>
                  <a:lnTo>
                    <a:pt x="43230" y="4793"/>
                  </a:lnTo>
                  <a:lnTo>
                    <a:pt x="42546" y="4759"/>
                  </a:lnTo>
                  <a:lnTo>
                    <a:pt x="42374" y="4599"/>
                  </a:lnTo>
                  <a:lnTo>
                    <a:pt x="41929" y="4439"/>
                  </a:lnTo>
                  <a:lnTo>
                    <a:pt x="42329" y="4166"/>
                  </a:lnTo>
                  <a:lnTo>
                    <a:pt x="42135" y="3937"/>
                  </a:lnTo>
                  <a:lnTo>
                    <a:pt x="41085" y="3960"/>
                  </a:lnTo>
                  <a:close/>
                  <a:moveTo>
                    <a:pt x="30061" y="3355"/>
                  </a:moveTo>
                  <a:lnTo>
                    <a:pt x="29205" y="3458"/>
                  </a:lnTo>
                  <a:lnTo>
                    <a:pt x="28417" y="3447"/>
                  </a:lnTo>
                  <a:lnTo>
                    <a:pt x="26694" y="3880"/>
                  </a:lnTo>
                  <a:lnTo>
                    <a:pt x="25039" y="4417"/>
                  </a:lnTo>
                  <a:lnTo>
                    <a:pt x="25039" y="4417"/>
                  </a:lnTo>
                  <a:lnTo>
                    <a:pt x="25553" y="4554"/>
                  </a:lnTo>
                  <a:lnTo>
                    <a:pt x="26546" y="4451"/>
                  </a:lnTo>
                  <a:lnTo>
                    <a:pt x="27949" y="4154"/>
                  </a:lnTo>
                  <a:lnTo>
                    <a:pt x="28486" y="4109"/>
                  </a:lnTo>
                  <a:lnTo>
                    <a:pt x="29227" y="3880"/>
                  </a:lnTo>
                  <a:close/>
                  <a:moveTo>
                    <a:pt x="41541" y="3447"/>
                  </a:moveTo>
                  <a:lnTo>
                    <a:pt x="41690" y="3367"/>
                  </a:lnTo>
                  <a:lnTo>
                    <a:pt x="41473" y="3241"/>
                  </a:lnTo>
                  <a:lnTo>
                    <a:pt x="40446" y="3230"/>
                  </a:lnTo>
                  <a:lnTo>
                    <a:pt x="40354" y="3412"/>
                  </a:lnTo>
                  <a:lnTo>
                    <a:pt x="41267" y="3458"/>
                  </a:lnTo>
                  <a:close/>
                  <a:moveTo>
                    <a:pt x="33210" y="3333"/>
                  </a:moveTo>
                  <a:lnTo>
                    <a:pt x="33667" y="3127"/>
                  </a:lnTo>
                  <a:lnTo>
                    <a:pt x="33085" y="3013"/>
                  </a:lnTo>
                  <a:lnTo>
                    <a:pt x="32240" y="3081"/>
                  </a:lnTo>
                  <a:lnTo>
                    <a:pt x="31521" y="3298"/>
                  </a:lnTo>
                  <a:lnTo>
                    <a:pt x="31989" y="3515"/>
                  </a:lnTo>
                  <a:close/>
                  <a:moveTo>
                    <a:pt x="34329" y="2728"/>
                  </a:moveTo>
                  <a:lnTo>
                    <a:pt x="33861" y="2602"/>
                  </a:lnTo>
                  <a:lnTo>
                    <a:pt x="33621" y="2568"/>
                  </a:lnTo>
                  <a:lnTo>
                    <a:pt x="32811" y="2762"/>
                  </a:lnTo>
                  <a:lnTo>
                    <a:pt x="32674" y="2853"/>
                  </a:lnTo>
                  <a:lnTo>
                    <a:pt x="33530" y="2853"/>
                  </a:lnTo>
                  <a:close/>
                  <a:moveTo>
                    <a:pt x="40948" y="3081"/>
                  </a:moveTo>
                  <a:lnTo>
                    <a:pt x="41370" y="2842"/>
                  </a:lnTo>
                  <a:lnTo>
                    <a:pt x="41039" y="2614"/>
                  </a:lnTo>
                  <a:lnTo>
                    <a:pt x="40799" y="2568"/>
                  </a:lnTo>
                  <a:lnTo>
                    <a:pt x="40172" y="2556"/>
                  </a:lnTo>
                  <a:lnTo>
                    <a:pt x="39875" y="2819"/>
                  </a:lnTo>
                  <a:lnTo>
                    <a:pt x="39772" y="3070"/>
                  </a:lnTo>
                  <a:lnTo>
                    <a:pt x="40001" y="3230"/>
                  </a:lnTo>
                  <a:close/>
                  <a:moveTo>
                    <a:pt x="38985" y="2910"/>
                  </a:moveTo>
                  <a:lnTo>
                    <a:pt x="39008" y="2602"/>
                  </a:lnTo>
                  <a:lnTo>
                    <a:pt x="37946" y="2362"/>
                  </a:lnTo>
                  <a:lnTo>
                    <a:pt x="37079" y="2271"/>
                  </a:lnTo>
                  <a:lnTo>
                    <a:pt x="36782" y="2511"/>
                  </a:lnTo>
                  <a:lnTo>
                    <a:pt x="37182" y="2671"/>
                  </a:lnTo>
                  <a:lnTo>
                    <a:pt x="36417" y="2876"/>
                  </a:lnTo>
                  <a:lnTo>
                    <a:pt x="37524" y="2899"/>
                  </a:lnTo>
                  <a:lnTo>
                    <a:pt x="38095" y="3116"/>
                  </a:lnTo>
                  <a:lnTo>
                    <a:pt x="38837" y="3184"/>
                  </a:lnTo>
                  <a:close/>
                  <a:moveTo>
                    <a:pt x="46654" y="2043"/>
                  </a:moveTo>
                  <a:lnTo>
                    <a:pt x="46734" y="1644"/>
                  </a:lnTo>
                  <a:lnTo>
                    <a:pt x="46060" y="1529"/>
                  </a:lnTo>
                  <a:lnTo>
                    <a:pt x="45399" y="1404"/>
                  </a:lnTo>
                  <a:lnTo>
                    <a:pt x="45170" y="1084"/>
                  </a:lnTo>
                  <a:lnTo>
                    <a:pt x="43995" y="1119"/>
                  </a:lnTo>
                  <a:lnTo>
                    <a:pt x="44041" y="1244"/>
                  </a:lnTo>
                  <a:lnTo>
                    <a:pt x="43481" y="1290"/>
                  </a:lnTo>
                  <a:lnTo>
                    <a:pt x="42899" y="1472"/>
                  </a:lnTo>
                  <a:lnTo>
                    <a:pt x="42203" y="1746"/>
                  </a:lnTo>
                  <a:lnTo>
                    <a:pt x="42158" y="2020"/>
                  </a:lnTo>
                  <a:lnTo>
                    <a:pt x="42443" y="2226"/>
                  </a:lnTo>
                  <a:lnTo>
                    <a:pt x="43367" y="2226"/>
                  </a:lnTo>
                  <a:lnTo>
                    <a:pt x="42751" y="2397"/>
                  </a:lnTo>
                  <a:lnTo>
                    <a:pt x="42454" y="2625"/>
                  </a:lnTo>
                  <a:lnTo>
                    <a:pt x="42682" y="2899"/>
                  </a:lnTo>
                  <a:lnTo>
                    <a:pt x="43641" y="2990"/>
                  </a:lnTo>
                  <a:lnTo>
                    <a:pt x="44611" y="2933"/>
                  </a:lnTo>
                  <a:lnTo>
                    <a:pt x="46106" y="2442"/>
                  </a:lnTo>
                  <a:lnTo>
                    <a:pt x="47019" y="2260"/>
                  </a:lnTo>
                  <a:close/>
                  <a:moveTo>
                    <a:pt x="57849" y="80"/>
                  </a:moveTo>
                  <a:lnTo>
                    <a:pt x="56845" y="46"/>
                  </a:lnTo>
                  <a:lnTo>
                    <a:pt x="55864" y="0"/>
                  </a:lnTo>
                  <a:lnTo>
                    <a:pt x="54414" y="91"/>
                  </a:lnTo>
                  <a:lnTo>
                    <a:pt x="54209" y="34"/>
                  </a:lnTo>
                  <a:lnTo>
                    <a:pt x="52748" y="57"/>
                  </a:lnTo>
                  <a:lnTo>
                    <a:pt x="51835" y="114"/>
                  </a:lnTo>
                  <a:lnTo>
                    <a:pt x="51105" y="206"/>
                  </a:lnTo>
                  <a:lnTo>
                    <a:pt x="50386" y="491"/>
                  </a:lnTo>
                  <a:lnTo>
                    <a:pt x="50066" y="343"/>
                  </a:lnTo>
                  <a:lnTo>
                    <a:pt x="49507" y="320"/>
                  </a:lnTo>
                  <a:lnTo>
                    <a:pt x="48548" y="514"/>
                  </a:lnTo>
                  <a:lnTo>
                    <a:pt x="47498" y="605"/>
                  </a:lnTo>
                  <a:lnTo>
                    <a:pt x="46905" y="616"/>
                  </a:lnTo>
                  <a:lnTo>
                    <a:pt x="46049" y="731"/>
                  </a:lnTo>
                  <a:lnTo>
                    <a:pt x="45901" y="913"/>
                  </a:lnTo>
                  <a:lnTo>
                    <a:pt x="46254" y="1084"/>
                  </a:lnTo>
                  <a:lnTo>
                    <a:pt x="46369" y="1313"/>
                  </a:lnTo>
                  <a:lnTo>
                    <a:pt x="46996" y="1529"/>
                  </a:lnTo>
                  <a:lnTo>
                    <a:pt x="48765" y="1484"/>
                  </a:lnTo>
                  <a:lnTo>
                    <a:pt x="49792" y="1564"/>
                  </a:lnTo>
                  <a:lnTo>
                    <a:pt x="48765" y="1769"/>
                  </a:lnTo>
                  <a:lnTo>
                    <a:pt x="48446" y="1712"/>
                  </a:lnTo>
                  <a:lnTo>
                    <a:pt x="47122" y="1689"/>
                  </a:lnTo>
                  <a:lnTo>
                    <a:pt x="46962" y="1997"/>
                  </a:lnTo>
                  <a:lnTo>
                    <a:pt x="47396" y="2248"/>
                  </a:lnTo>
                  <a:lnTo>
                    <a:pt x="46996" y="2477"/>
                  </a:lnTo>
                  <a:lnTo>
                    <a:pt x="45924" y="2625"/>
                  </a:lnTo>
                  <a:lnTo>
                    <a:pt x="45227" y="2876"/>
                  </a:lnTo>
                  <a:lnTo>
                    <a:pt x="45912" y="3002"/>
                  </a:lnTo>
                  <a:lnTo>
                    <a:pt x="46152" y="3424"/>
                  </a:lnTo>
                  <a:lnTo>
                    <a:pt x="45079" y="3139"/>
                  </a:lnTo>
                  <a:lnTo>
                    <a:pt x="44725" y="3184"/>
                  </a:lnTo>
                  <a:lnTo>
                    <a:pt x="44440" y="3675"/>
                  </a:lnTo>
                  <a:lnTo>
                    <a:pt x="43299" y="3823"/>
                  </a:lnTo>
                  <a:lnTo>
                    <a:pt x="43013" y="4154"/>
                  </a:lnTo>
                  <a:lnTo>
                    <a:pt x="43972" y="4200"/>
                  </a:lnTo>
                  <a:lnTo>
                    <a:pt x="44668" y="4280"/>
                  </a:lnTo>
                  <a:lnTo>
                    <a:pt x="46334" y="4166"/>
                  </a:lnTo>
                  <a:lnTo>
                    <a:pt x="47533" y="4371"/>
                  </a:lnTo>
                  <a:lnTo>
                    <a:pt x="49336" y="3937"/>
                  </a:lnTo>
                  <a:lnTo>
                    <a:pt x="49473" y="3789"/>
                  </a:lnTo>
                  <a:lnTo>
                    <a:pt x="48560" y="3812"/>
                  </a:lnTo>
                  <a:lnTo>
                    <a:pt x="48640" y="3652"/>
                  </a:lnTo>
                  <a:lnTo>
                    <a:pt x="49564" y="3458"/>
                  </a:lnTo>
                  <a:lnTo>
                    <a:pt x="50078" y="3184"/>
                  </a:lnTo>
                  <a:lnTo>
                    <a:pt x="51048" y="3002"/>
                  </a:lnTo>
                  <a:lnTo>
                    <a:pt x="51755" y="2773"/>
                  </a:lnTo>
                  <a:lnTo>
                    <a:pt x="51641" y="2454"/>
                  </a:lnTo>
                  <a:lnTo>
                    <a:pt x="52120" y="2340"/>
                  </a:lnTo>
                  <a:lnTo>
                    <a:pt x="51504" y="2260"/>
                  </a:lnTo>
                  <a:lnTo>
                    <a:pt x="53090" y="2203"/>
                  </a:lnTo>
                  <a:lnTo>
                    <a:pt x="53547" y="2077"/>
                  </a:lnTo>
                  <a:lnTo>
                    <a:pt x="54665" y="1963"/>
                  </a:lnTo>
                  <a:lnTo>
                    <a:pt x="56001" y="1461"/>
                  </a:lnTo>
                  <a:lnTo>
                    <a:pt x="56971" y="1301"/>
                  </a:lnTo>
                  <a:lnTo>
                    <a:pt x="58431" y="947"/>
                  </a:lnTo>
                  <a:lnTo>
                    <a:pt x="57381" y="947"/>
                  </a:lnTo>
                  <a:lnTo>
                    <a:pt x="57941" y="822"/>
                  </a:lnTo>
                  <a:lnTo>
                    <a:pt x="59219" y="708"/>
                  </a:lnTo>
                  <a:lnTo>
                    <a:pt x="60600" y="479"/>
                  </a:lnTo>
                  <a:lnTo>
                    <a:pt x="60759" y="320"/>
                  </a:lnTo>
                  <a:lnTo>
                    <a:pt x="60018" y="171"/>
                  </a:lnTo>
                  <a:lnTo>
                    <a:pt x="59059" y="114"/>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355" name="Google Shape;355;p39"/>
            <p:cNvSpPr/>
            <p:nvPr/>
          </p:nvSpPr>
          <p:spPr>
            <a:xfrm>
              <a:off x="3828675" y="2029950"/>
              <a:ext cx="78200" cy="45675"/>
            </a:xfrm>
            <a:custGeom>
              <a:rect b="b" l="l" r="r" t="t"/>
              <a:pathLst>
                <a:path extrusionOk="0" h="1827" w="3128">
                  <a:moveTo>
                    <a:pt x="2500" y="274"/>
                  </a:moveTo>
                  <a:lnTo>
                    <a:pt x="1724" y="0"/>
                  </a:lnTo>
                  <a:lnTo>
                    <a:pt x="1587" y="195"/>
                  </a:lnTo>
                  <a:lnTo>
                    <a:pt x="982" y="195"/>
                  </a:lnTo>
                  <a:lnTo>
                    <a:pt x="799" y="343"/>
                  </a:lnTo>
                  <a:lnTo>
                    <a:pt x="468" y="252"/>
                  </a:lnTo>
                  <a:lnTo>
                    <a:pt x="503" y="480"/>
                  </a:lnTo>
                  <a:lnTo>
                    <a:pt x="1" y="982"/>
                  </a:lnTo>
                  <a:lnTo>
                    <a:pt x="1" y="1381"/>
                  </a:lnTo>
                  <a:lnTo>
                    <a:pt x="343" y="1256"/>
                  </a:lnTo>
                  <a:lnTo>
                    <a:pt x="605" y="1644"/>
                  </a:lnTo>
                  <a:lnTo>
                    <a:pt x="913" y="1826"/>
                  </a:lnTo>
                  <a:lnTo>
                    <a:pt x="1256" y="1781"/>
                  </a:lnTo>
                  <a:lnTo>
                    <a:pt x="1644" y="1484"/>
                  </a:lnTo>
                  <a:lnTo>
                    <a:pt x="1769" y="1621"/>
                  </a:lnTo>
                  <a:lnTo>
                    <a:pt x="2112" y="1598"/>
                  </a:lnTo>
                  <a:lnTo>
                    <a:pt x="2237" y="1244"/>
                  </a:lnTo>
                  <a:lnTo>
                    <a:pt x="2785" y="1359"/>
                  </a:lnTo>
                  <a:lnTo>
                    <a:pt x="3082" y="1199"/>
                  </a:lnTo>
                  <a:lnTo>
                    <a:pt x="3127" y="845"/>
                  </a:lnTo>
                  <a:lnTo>
                    <a:pt x="2751" y="811"/>
                  </a:lnTo>
                  <a:lnTo>
                    <a:pt x="2431" y="651"/>
                  </a:lnTo>
                  <a:lnTo>
                    <a:pt x="2523" y="423"/>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356" name="Google Shape;356;p39"/>
            <p:cNvSpPr/>
            <p:nvPr/>
          </p:nvSpPr>
          <p:spPr>
            <a:xfrm>
              <a:off x="2331975" y="3510975"/>
              <a:ext cx="267625" cy="852800"/>
            </a:xfrm>
            <a:custGeom>
              <a:rect b="b" l="l" r="r" t="t"/>
              <a:pathLst>
                <a:path extrusionOk="0" h="34112" w="10705">
                  <a:moveTo>
                    <a:pt x="8742" y="31555"/>
                  </a:moveTo>
                  <a:lnTo>
                    <a:pt x="8217" y="31452"/>
                  </a:lnTo>
                  <a:lnTo>
                    <a:pt x="7749" y="31817"/>
                  </a:lnTo>
                  <a:lnTo>
                    <a:pt x="7772" y="32399"/>
                  </a:lnTo>
                  <a:lnTo>
                    <a:pt x="7601" y="32799"/>
                  </a:lnTo>
                  <a:lnTo>
                    <a:pt x="6574" y="32479"/>
                  </a:lnTo>
                  <a:lnTo>
                    <a:pt x="5341" y="31909"/>
                  </a:lnTo>
                  <a:lnTo>
                    <a:pt x="4702" y="31726"/>
                  </a:lnTo>
                  <a:lnTo>
                    <a:pt x="6083" y="32696"/>
                  </a:lnTo>
                  <a:lnTo>
                    <a:pt x="6984" y="33152"/>
                  </a:lnTo>
                  <a:lnTo>
                    <a:pt x="8057" y="33643"/>
                  </a:lnTo>
                  <a:lnTo>
                    <a:pt x="8810" y="33769"/>
                  </a:lnTo>
                  <a:lnTo>
                    <a:pt x="9427" y="34020"/>
                  </a:lnTo>
                  <a:lnTo>
                    <a:pt x="9849" y="34088"/>
                  </a:lnTo>
                  <a:lnTo>
                    <a:pt x="10180" y="34111"/>
                  </a:lnTo>
                  <a:lnTo>
                    <a:pt x="10636" y="33849"/>
                  </a:lnTo>
                  <a:lnTo>
                    <a:pt x="10705" y="33506"/>
                  </a:lnTo>
                  <a:lnTo>
                    <a:pt x="10294" y="33483"/>
                  </a:lnTo>
                  <a:lnTo>
                    <a:pt x="9586" y="33483"/>
                  </a:lnTo>
                  <a:close/>
                  <a:moveTo>
                    <a:pt x="1997" y="3549"/>
                  </a:moveTo>
                  <a:lnTo>
                    <a:pt x="1472" y="2545"/>
                  </a:lnTo>
                  <a:lnTo>
                    <a:pt x="1621" y="1655"/>
                  </a:lnTo>
                  <a:lnTo>
                    <a:pt x="1164" y="1267"/>
                  </a:lnTo>
                  <a:lnTo>
                    <a:pt x="993" y="616"/>
                  </a:lnTo>
                  <a:lnTo>
                    <a:pt x="548" y="0"/>
                  </a:lnTo>
                  <a:lnTo>
                    <a:pt x="377" y="468"/>
                  </a:lnTo>
                  <a:lnTo>
                    <a:pt x="0" y="696"/>
                  </a:lnTo>
                  <a:lnTo>
                    <a:pt x="297" y="1986"/>
                  </a:lnTo>
                  <a:lnTo>
                    <a:pt x="514" y="3469"/>
                  </a:lnTo>
                  <a:lnTo>
                    <a:pt x="491" y="5489"/>
                  </a:lnTo>
                  <a:lnTo>
                    <a:pt x="491" y="7372"/>
                  </a:lnTo>
                  <a:lnTo>
                    <a:pt x="628" y="9130"/>
                  </a:lnTo>
                  <a:lnTo>
                    <a:pt x="354" y="10248"/>
                  </a:lnTo>
                  <a:lnTo>
                    <a:pt x="651" y="11355"/>
                  </a:lnTo>
                  <a:lnTo>
                    <a:pt x="582" y="12108"/>
                  </a:lnTo>
                  <a:lnTo>
                    <a:pt x="1039" y="13466"/>
                  </a:lnTo>
                  <a:lnTo>
                    <a:pt x="1027" y="14825"/>
                  </a:lnTo>
                  <a:lnTo>
                    <a:pt x="856" y="16274"/>
                  </a:lnTo>
                  <a:lnTo>
                    <a:pt x="765" y="17769"/>
                  </a:lnTo>
                  <a:lnTo>
                    <a:pt x="468" y="17803"/>
                  </a:lnTo>
                  <a:lnTo>
                    <a:pt x="810" y="18842"/>
                  </a:lnTo>
                  <a:lnTo>
                    <a:pt x="1278" y="19743"/>
                  </a:lnTo>
                  <a:lnTo>
                    <a:pt x="1119" y="20359"/>
                  </a:lnTo>
                  <a:lnTo>
                    <a:pt x="1392" y="22014"/>
                  </a:lnTo>
                  <a:lnTo>
                    <a:pt x="1609" y="23270"/>
                  </a:lnTo>
                  <a:lnTo>
                    <a:pt x="2111" y="23395"/>
                  </a:lnTo>
                  <a:lnTo>
                    <a:pt x="1952" y="22299"/>
                  </a:lnTo>
                  <a:lnTo>
                    <a:pt x="2522" y="22528"/>
                  </a:lnTo>
                  <a:lnTo>
                    <a:pt x="2773" y="24331"/>
                  </a:lnTo>
                  <a:lnTo>
                    <a:pt x="1860" y="24034"/>
                  </a:lnTo>
                  <a:lnTo>
                    <a:pt x="2146" y="25495"/>
                  </a:lnTo>
                  <a:lnTo>
                    <a:pt x="1769" y="26271"/>
                  </a:lnTo>
                  <a:lnTo>
                    <a:pt x="2933" y="26533"/>
                  </a:lnTo>
                  <a:lnTo>
                    <a:pt x="2454" y="27218"/>
                  </a:lnTo>
                  <a:lnTo>
                    <a:pt x="2477" y="28074"/>
                  </a:lnTo>
                  <a:lnTo>
                    <a:pt x="3196" y="29580"/>
                  </a:lnTo>
                  <a:lnTo>
                    <a:pt x="3789" y="30174"/>
                  </a:lnTo>
                  <a:lnTo>
                    <a:pt x="3823" y="30687"/>
                  </a:lnTo>
                  <a:lnTo>
                    <a:pt x="4291" y="31224"/>
                  </a:lnTo>
                  <a:lnTo>
                    <a:pt x="5364" y="31726"/>
                  </a:lnTo>
                  <a:lnTo>
                    <a:pt x="5364" y="31726"/>
                  </a:lnTo>
                  <a:lnTo>
                    <a:pt x="6414" y="32319"/>
                  </a:lnTo>
                  <a:lnTo>
                    <a:pt x="7304" y="32605"/>
                  </a:lnTo>
                  <a:lnTo>
                    <a:pt x="7589" y="32593"/>
                  </a:lnTo>
                  <a:lnTo>
                    <a:pt x="7327" y="31783"/>
                  </a:lnTo>
                  <a:lnTo>
                    <a:pt x="7817" y="31463"/>
                  </a:lnTo>
                  <a:lnTo>
                    <a:pt x="8057" y="31258"/>
                  </a:lnTo>
                  <a:lnTo>
                    <a:pt x="8651" y="31258"/>
                  </a:lnTo>
                  <a:lnTo>
                    <a:pt x="7966" y="31121"/>
                  </a:lnTo>
                  <a:lnTo>
                    <a:pt x="6254" y="31007"/>
                  </a:lnTo>
                  <a:lnTo>
                    <a:pt x="5763" y="30493"/>
                  </a:lnTo>
                  <a:lnTo>
                    <a:pt x="5501" y="29843"/>
                  </a:lnTo>
                  <a:lnTo>
                    <a:pt x="5056" y="29900"/>
                  </a:lnTo>
                  <a:lnTo>
                    <a:pt x="4691" y="29580"/>
                  </a:lnTo>
                  <a:lnTo>
                    <a:pt x="4245" y="28645"/>
                  </a:lnTo>
                  <a:lnTo>
                    <a:pt x="4633" y="28257"/>
                  </a:lnTo>
                  <a:lnTo>
                    <a:pt x="4645" y="27697"/>
                  </a:lnTo>
                  <a:lnTo>
                    <a:pt x="4394" y="27241"/>
                  </a:lnTo>
                  <a:lnTo>
                    <a:pt x="4497" y="26488"/>
                  </a:lnTo>
                  <a:lnTo>
                    <a:pt x="4337" y="25324"/>
                  </a:lnTo>
                  <a:lnTo>
                    <a:pt x="4074" y="24787"/>
                  </a:lnTo>
                  <a:lnTo>
                    <a:pt x="4337" y="24639"/>
                  </a:lnTo>
                  <a:lnTo>
                    <a:pt x="4154" y="24308"/>
                  </a:lnTo>
                  <a:lnTo>
                    <a:pt x="3755" y="24125"/>
                  </a:lnTo>
                  <a:lnTo>
                    <a:pt x="3869" y="23749"/>
                  </a:lnTo>
                  <a:lnTo>
                    <a:pt x="3424" y="23418"/>
                  </a:lnTo>
                  <a:lnTo>
                    <a:pt x="2910" y="22414"/>
                  </a:lnTo>
                  <a:lnTo>
                    <a:pt x="3138" y="22242"/>
                  </a:lnTo>
                  <a:lnTo>
                    <a:pt x="2671" y="21158"/>
                  </a:lnTo>
                  <a:lnTo>
                    <a:pt x="2568" y="20245"/>
                  </a:lnTo>
                  <a:lnTo>
                    <a:pt x="2522" y="19424"/>
                  </a:lnTo>
                  <a:lnTo>
                    <a:pt x="2876" y="19081"/>
                  </a:lnTo>
                  <a:lnTo>
                    <a:pt x="2408" y="18191"/>
                  </a:lnTo>
                  <a:lnTo>
                    <a:pt x="2191" y="17347"/>
                  </a:lnTo>
                  <a:lnTo>
                    <a:pt x="2614" y="16730"/>
                  </a:lnTo>
                  <a:lnTo>
                    <a:pt x="2408" y="15966"/>
                  </a:lnTo>
                  <a:lnTo>
                    <a:pt x="2636" y="15076"/>
                  </a:lnTo>
                  <a:lnTo>
                    <a:pt x="2454" y="14231"/>
                  </a:lnTo>
                  <a:lnTo>
                    <a:pt x="2225" y="14060"/>
                  </a:lnTo>
                  <a:lnTo>
                    <a:pt x="1529" y="12508"/>
                  </a:lnTo>
                  <a:lnTo>
                    <a:pt x="1826" y="11583"/>
                  </a:lnTo>
                  <a:lnTo>
                    <a:pt x="1586" y="10693"/>
                  </a:lnTo>
                  <a:lnTo>
                    <a:pt x="1712" y="9872"/>
                  </a:lnTo>
                  <a:lnTo>
                    <a:pt x="2077" y="9027"/>
                  </a:lnTo>
                  <a:lnTo>
                    <a:pt x="2534" y="8457"/>
                  </a:lnTo>
                  <a:lnTo>
                    <a:pt x="2248" y="8103"/>
                  </a:lnTo>
                  <a:lnTo>
                    <a:pt x="2385" y="7817"/>
                  </a:lnTo>
                  <a:lnTo>
                    <a:pt x="2157" y="6300"/>
                  </a:lnTo>
                  <a:lnTo>
                    <a:pt x="2956" y="5843"/>
                  </a:lnTo>
                  <a:lnTo>
                    <a:pt x="3104" y="4907"/>
                  </a:lnTo>
                  <a:lnTo>
                    <a:pt x="2979" y="4679"/>
                  </a:lnTo>
                  <a:lnTo>
                    <a:pt x="2442" y="4805"/>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357" name="Google Shape;357;p39"/>
            <p:cNvSpPr/>
            <p:nvPr/>
          </p:nvSpPr>
          <p:spPr>
            <a:xfrm>
              <a:off x="5085725" y="1906425"/>
              <a:ext cx="1024275" cy="792875"/>
            </a:xfrm>
            <a:custGeom>
              <a:rect b="b" l="l" r="r" t="t"/>
              <a:pathLst>
                <a:path extrusionOk="0" h="31715" w="40971">
                  <a:moveTo>
                    <a:pt x="32514" y="31269"/>
                  </a:moveTo>
                  <a:lnTo>
                    <a:pt x="32605" y="30756"/>
                  </a:lnTo>
                  <a:lnTo>
                    <a:pt x="32891" y="30356"/>
                  </a:lnTo>
                  <a:lnTo>
                    <a:pt x="32662" y="30003"/>
                  </a:lnTo>
                  <a:lnTo>
                    <a:pt x="32206" y="29991"/>
                  </a:lnTo>
                  <a:lnTo>
                    <a:pt x="31373" y="30242"/>
                  </a:lnTo>
                  <a:lnTo>
                    <a:pt x="31065" y="30642"/>
                  </a:lnTo>
                  <a:lnTo>
                    <a:pt x="31202" y="31429"/>
                  </a:lnTo>
                  <a:lnTo>
                    <a:pt x="31898" y="31714"/>
                  </a:lnTo>
                  <a:close/>
                  <a:moveTo>
                    <a:pt x="34397" y="3241"/>
                  </a:moveTo>
                  <a:lnTo>
                    <a:pt x="33530" y="2374"/>
                  </a:lnTo>
                  <a:lnTo>
                    <a:pt x="32902" y="1849"/>
                  </a:lnTo>
                  <a:lnTo>
                    <a:pt x="32354" y="1461"/>
                  </a:lnTo>
                  <a:lnTo>
                    <a:pt x="31259" y="593"/>
                  </a:lnTo>
                  <a:lnTo>
                    <a:pt x="30414" y="263"/>
                  </a:lnTo>
                  <a:lnTo>
                    <a:pt x="29204" y="0"/>
                  </a:lnTo>
                  <a:lnTo>
                    <a:pt x="28326" y="34"/>
                  </a:lnTo>
                  <a:lnTo>
                    <a:pt x="27595" y="194"/>
                  </a:lnTo>
                  <a:lnTo>
                    <a:pt x="27356" y="616"/>
                  </a:lnTo>
                  <a:lnTo>
                    <a:pt x="27881" y="833"/>
                  </a:lnTo>
                  <a:lnTo>
                    <a:pt x="28234" y="1301"/>
                  </a:lnTo>
                  <a:lnTo>
                    <a:pt x="28063" y="1586"/>
                  </a:lnTo>
                  <a:lnTo>
                    <a:pt x="28075" y="2511"/>
                  </a:lnTo>
                  <a:lnTo>
                    <a:pt x="28349" y="2899"/>
                  </a:lnTo>
                  <a:lnTo>
                    <a:pt x="27721" y="3458"/>
                  </a:lnTo>
                  <a:lnTo>
                    <a:pt x="26682" y="3127"/>
                  </a:lnTo>
                  <a:lnTo>
                    <a:pt x="26762" y="3789"/>
                  </a:lnTo>
                  <a:lnTo>
                    <a:pt x="26808" y="4668"/>
                  </a:lnTo>
                  <a:lnTo>
                    <a:pt x="27196" y="5044"/>
                  </a:lnTo>
                  <a:lnTo>
                    <a:pt x="27538" y="4930"/>
                  </a:lnTo>
                  <a:lnTo>
                    <a:pt x="28303" y="5067"/>
                  </a:lnTo>
                  <a:lnTo>
                    <a:pt x="28668" y="4736"/>
                  </a:lnTo>
                  <a:lnTo>
                    <a:pt x="29387" y="5021"/>
                  </a:lnTo>
                  <a:lnTo>
                    <a:pt x="30414" y="5638"/>
                  </a:lnTo>
                  <a:lnTo>
                    <a:pt x="30517" y="5957"/>
                  </a:lnTo>
                  <a:lnTo>
                    <a:pt x="29901" y="5854"/>
                  </a:lnTo>
                  <a:lnTo>
                    <a:pt x="28931" y="5969"/>
                  </a:lnTo>
                  <a:lnTo>
                    <a:pt x="28588" y="6220"/>
                  </a:lnTo>
                  <a:lnTo>
                    <a:pt x="28394" y="6813"/>
                  </a:lnTo>
                  <a:lnTo>
                    <a:pt x="27493" y="7155"/>
                  </a:lnTo>
                  <a:lnTo>
                    <a:pt x="27048" y="7623"/>
                  </a:lnTo>
                  <a:lnTo>
                    <a:pt x="26214" y="7441"/>
                  </a:lnTo>
                  <a:lnTo>
                    <a:pt x="25758" y="7361"/>
                  </a:lnTo>
                  <a:lnTo>
                    <a:pt x="25701" y="7931"/>
                  </a:lnTo>
                  <a:lnTo>
                    <a:pt x="26112" y="8262"/>
                  </a:lnTo>
                  <a:lnTo>
                    <a:pt x="26386" y="8559"/>
                  </a:lnTo>
                  <a:lnTo>
                    <a:pt x="26020" y="8844"/>
                  </a:lnTo>
                  <a:lnTo>
                    <a:pt x="25758" y="9324"/>
                  </a:lnTo>
                  <a:lnTo>
                    <a:pt x="25050" y="9632"/>
                  </a:lnTo>
                  <a:lnTo>
                    <a:pt x="23989" y="9666"/>
                  </a:lnTo>
                  <a:lnTo>
                    <a:pt x="22951" y="9974"/>
                  </a:lnTo>
                  <a:lnTo>
                    <a:pt x="22323" y="10442"/>
                  </a:lnTo>
                  <a:lnTo>
                    <a:pt x="21866" y="10157"/>
                  </a:lnTo>
                  <a:lnTo>
                    <a:pt x="20988" y="10180"/>
                  </a:lnTo>
                  <a:lnTo>
                    <a:pt x="19664" y="9632"/>
                  </a:lnTo>
                  <a:lnTo>
                    <a:pt x="18876" y="9506"/>
                  </a:lnTo>
                  <a:lnTo>
                    <a:pt x="17963" y="9620"/>
                  </a:lnTo>
                  <a:lnTo>
                    <a:pt x="16366" y="9438"/>
                  </a:lnTo>
                  <a:lnTo>
                    <a:pt x="15578" y="9449"/>
                  </a:lnTo>
                  <a:lnTo>
                    <a:pt x="14905" y="8936"/>
                  </a:lnTo>
                  <a:lnTo>
                    <a:pt x="14209" y="8125"/>
                  </a:lnTo>
                  <a:lnTo>
                    <a:pt x="13730" y="8023"/>
                  </a:lnTo>
                  <a:lnTo>
                    <a:pt x="12600" y="7475"/>
                  </a:lnTo>
                  <a:lnTo>
                    <a:pt x="11573" y="7349"/>
                  </a:lnTo>
                  <a:lnTo>
                    <a:pt x="10660" y="7213"/>
                  </a:lnTo>
                  <a:lnTo>
                    <a:pt x="10226" y="6825"/>
                  </a:lnTo>
                  <a:lnTo>
                    <a:pt x="10043" y="5786"/>
                  </a:lnTo>
                  <a:lnTo>
                    <a:pt x="9222" y="5067"/>
                  </a:lnTo>
                  <a:lnTo>
                    <a:pt x="8058" y="4736"/>
                  </a:lnTo>
                  <a:lnTo>
                    <a:pt x="7247" y="4268"/>
                  </a:lnTo>
                  <a:lnTo>
                    <a:pt x="6779" y="3641"/>
                  </a:lnTo>
                  <a:lnTo>
                    <a:pt x="6540" y="3709"/>
                  </a:lnTo>
                  <a:lnTo>
                    <a:pt x="6277" y="4314"/>
                  </a:lnTo>
                  <a:lnTo>
                    <a:pt x="5741" y="4394"/>
                  </a:lnTo>
                  <a:lnTo>
                    <a:pt x="6095" y="5284"/>
                  </a:lnTo>
                  <a:lnTo>
                    <a:pt x="5867" y="5683"/>
                  </a:lnTo>
                  <a:lnTo>
                    <a:pt x="4337" y="5398"/>
                  </a:lnTo>
                  <a:lnTo>
                    <a:pt x="4486" y="6984"/>
                  </a:lnTo>
                  <a:lnTo>
                    <a:pt x="4200" y="7178"/>
                  </a:lnTo>
                  <a:lnTo>
                    <a:pt x="2911" y="7521"/>
                  </a:lnTo>
                  <a:lnTo>
                    <a:pt x="4155" y="9050"/>
                  </a:lnTo>
                  <a:lnTo>
                    <a:pt x="3744" y="9278"/>
                  </a:lnTo>
                  <a:lnTo>
                    <a:pt x="3984" y="9780"/>
                  </a:lnTo>
                  <a:lnTo>
                    <a:pt x="3949" y="9974"/>
                  </a:lnTo>
                  <a:lnTo>
                    <a:pt x="2979" y="10465"/>
                  </a:lnTo>
                  <a:lnTo>
                    <a:pt x="2842" y="10807"/>
                  </a:lnTo>
                  <a:lnTo>
                    <a:pt x="1929" y="10921"/>
                  </a:lnTo>
                  <a:lnTo>
                    <a:pt x="1838" y="11492"/>
                  </a:lnTo>
                  <a:lnTo>
                    <a:pt x="1028" y="11355"/>
                  </a:lnTo>
                  <a:lnTo>
                    <a:pt x="571" y="11526"/>
                  </a:lnTo>
                  <a:lnTo>
                    <a:pt x="1" y="11960"/>
                  </a:lnTo>
                  <a:lnTo>
                    <a:pt x="160" y="12177"/>
                  </a:lnTo>
                  <a:lnTo>
                    <a:pt x="12" y="12382"/>
                  </a:lnTo>
                  <a:lnTo>
                    <a:pt x="446" y="13227"/>
                  </a:lnTo>
                  <a:lnTo>
                    <a:pt x="674" y="13147"/>
                  </a:lnTo>
                  <a:lnTo>
                    <a:pt x="1176" y="13341"/>
                  </a:lnTo>
                  <a:lnTo>
                    <a:pt x="1256" y="13695"/>
                  </a:lnTo>
                  <a:lnTo>
                    <a:pt x="1518" y="14231"/>
                  </a:lnTo>
                  <a:lnTo>
                    <a:pt x="1712" y="14493"/>
                  </a:lnTo>
                  <a:lnTo>
                    <a:pt x="2386" y="14927"/>
                  </a:lnTo>
                  <a:lnTo>
                    <a:pt x="2797" y="15635"/>
                  </a:lnTo>
                  <a:lnTo>
                    <a:pt x="4143" y="16011"/>
                  </a:lnTo>
                  <a:lnTo>
                    <a:pt x="5227" y="17084"/>
                  </a:lnTo>
                  <a:lnTo>
                    <a:pt x="5342" y="17826"/>
                  </a:lnTo>
                  <a:lnTo>
                    <a:pt x="5764" y="18294"/>
                  </a:lnTo>
                  <a:lnTo>
                    <a:pt x="5855" y="18762"/>
                  </a:lnTo>
                  <a:lnTo>
                    <a:pt x="5262" y="18636"/>
                  </a:lnTo>
                  <a:lnTo>
                    <a:pt x="5718" y="19629"/>
                  </a:lnTo>
                  <a:lnTo>
                    <a:pt x="6608" y="20200"/>
                  </a:lnTo>
                  <a:lnTo>
                    <a:pt x="7818" y="20827"/>
                  </a:lnTo>
                  <a:lnTo>
                    <a:pt x="8092" y="20622"/>
                  </a:lnTo>
                  <a:lnTo>
                    <a:pt x="8765" y="20907"/>
                  </a:lnTo>
                  <a:lnTo>
                    <a:pt x="9678" y="21489"/>
                  </a:lnTo>
                  <a:lnTo>
                    <a:pt x="10135" y="21615"/>
                  </a:lnTo>
                  <a:lnTo>
                    <a:pt x="10488" y="22060"/>
                  </a:lnTo>
                  <a:lnTo>
                    <a:pt x="11128" y="22231"/>
                  </a:lnTo>
                  <a:lnTo>
                    <a:pt x="11847" y="22630"/>
                  </a:lnTo>
                  <a:lnTo>
                    <a:pt x="12759" y="22847"/>
                  </a:lnTo>
                  <a:lnTo>
                    <a:pt x="13684" y="22927"/>
                  </a:lnTo>
                  <a:lnTo>
                    <a:pt x="14106" y="22733"/>
                  </a:lnTo>
                  <a:lnTo>
                    <a:pt x="14323" y="23452"/>
                  </a:lnTo>
                  <a:lnTo>
                    <a:pt x="14700" y="22767"/>
                  </a:lnTo>
                  <a:lnTo>
                    <a:pt x="15065" y="22539"/>
                  </a:lnTo>
                  <a:lnTo>
                    <a:pt x="15670" y="22756"/>
                  </a:lnTo>
                  <a:lnTo>
                    <a:pt x="16080" y="22767"/>
                  </a:lnTo>
                  <a:lnTo>
                    <a:pt x="16468" y="23030"/>
                  </a:lnTo>
                  <a:lnTo>
                    <a:pt x="17062" y="22916"/>
                  </a:lnTo>
                  <a:lnTo>
                    <a:pt x="17621" y="22231"/>
                  </a:lnTo>
                  <a:lnTo>
                    <a:pt x="18374" y="21660"/>
                  </a:lnTo>
                  <a:lnTo>
                    <a:pt x="19070" y="21877"/>
                  </a:lnTo>
                  <a:lnTo>
                    <a:pt x="19527" y="21501"/>
                  </a:lnTo>
                  <a:lnTo>
                    <a:pt x="20029" y="22060"/>
                  </a:lnTo>
                  <a:lnTo>
                    <a:pt x="19858" y="22448"/>
                  </a:lnTo>
                  <a:lnTo>
                    <a:pt x="20725" y="22573"/>
                  </a:lnTo>
                  <a:lnTo>
                    <a:pt x="21159" y="22516"/>
                  </a:lnTo>
                  <a:lnTo>
                    <a:pt x="21547" y="23041"/>
                  </a:lnTo>
                  <a:lnTo>
                    <a:pt x="21923" y="23258"/>
                  </a:lnTo>
                  <a:lnTo>
                    <a:pt x="22117" y="23954"/>
                  </a:lnTo>
                  <a:lnTo>
                    <a:pt x="22232" y="24707"/>
                  </a:lnTo>
                  <a:lnTo>
                    <a:pt x="21638" y="25472"/>
                  </a:lnTo>
                  <a:lnTo>
                    <a:pt x="21741" y="26533"/>
                  </a:lnTo>
                  <a:lnTo>
                    <a:pt x="22540" y="26396"/>
                  </a:lnTo>
                  <a:lnTo>
                    <a:pt x="22871" y="27218"/>
                  </a:lnTo>
                  <a:lnTo>
                    <a:pt x="23396" y="27412"/>
                  </a:lnTo>
                  <a:lnTo>
                    <a:pt x="23282" y="28154"/>
                  </a:lnTo>
                  <a:lnTo>
                    <a:pt x="23921" y="28496"/>
                  </a:lnTo>
                  <a:lnTo>
                    <a:pt x="24286" y="28667"/>
                  </a:lnTo>
                  <a:lnTo>
                    <a:pt x="24822" y="28405"/>
                  </a:lnTo>
                  <a:lnTo>
                    <a:pt x="24913" y="28782"/>
                  </a:lnTo>
                  <a:lnTo>
                    <a:pt x="25005" y="28987"/>
                  </a:lnTo>
                  <a:lnTo>
                    <a:pt x="25427" y="29010"/>
                  </a:lnTo>
                  <a:lnTo>
                    <a:pt x="25153" y="27983"/>
                  </a:lnTo>
                  <a:lnTo>
                    <a:pt x="25541" y="27834"/>
                  </a:lnTo>
                  <a:lnTo>
                    <a:pt x="25918" y="27617"/>
                  </a:lnTo>
                  <a:lnTo>
                    <a:pt x="26534" y="27617"/>
                  </a:lnTo>
                  <a:lnTo>
                    <a:pt x="27287" y="27526"/>
                  </a:lnTo>
                  <a:lnTo>
                    <a:pt x="27881" y="27035"/>
                  </a:lnTo>
                  <a:lnTo>
                    <a:pt x="28303" y="27378"/>
                  </a:lnTo>
                  <a:lnTo>
                    <a:pt x="29045" y="27538"/>
                  </a:lnTo>
                  <a:lnTo>
                    <a:pt x="29022" y="28063"/>
                  </a:lnTo>
                  <a:lnTo>
                    <a:pt x="29444" y="28439"/>
                  </a:lnTo>
                  <a:lnTo>
                    <a:pt x="30289" y="28667"/>
                  </a:lnTo>
                  <a:lnTo>
                    <a:pt x="30631" y="28519"/>
                  </a:lnTo>
                  <a:lnTo>
                    <a:pt x="31727" y="28804"/>
                  </a:lnTo>
                  <a:lnTo>
                    <a:pt x="31601" y="29158"/>
                  </a:lnTo>
                  <a:lnTo>
                    <a:pt x="31909" y="29820"/>
                  </a:lnTo>
                  <a:lnTo>
                    <a:pt x="32343" y="29763"/>
                  </a:lnTo>
                  <a:lnTo>
                    <a:pt x="32457" y="28804"/>
                  </a:lnTo>
                  <a:lnTo>
                    <a:pt x="33256" y="28679"/>
                  </a:lnTo>
                  <a:lnTo>
                    <a:pt x="34283" y="28222"/>
                  </a:lnTo>
                  <a:lnTo>
                    <a:pt x="34637" y="27766"/>
                  </a:lnTo>
                  <a:lnTo>
                    <a:pt x="34968" y="28063"/>
                  </a:lnTo>
                  <a:lnTo>
                    <a:pt x="35367" y="27652"/>
                  </a:lnTo>
                  <a:lnTo>
                    <a:pt x="36234" y="27549"/>
                  </a:lnTo>
                  <a:lnTo>
                    <a:pt x="37182" y="26796"/>
                  </a:lnTo>
                  <a:lnTo>
                    <a:pt x="38072" y="25951"/>
                  </a:lnTo>
                  <a:lnTo>
                    <a:pt x="38551" y="24867"/>
                  </a:lnTo>
                  <a:lnTo>
                    <a:pt x="38871" y="23669"/>
                  </a:lnTo>
                  <a:lnTo>
                    <a:pt x="39179" y="22687"/>
                  </a:lnTo>
                  <a:lnTo>
                    <a:pt x="39578" y="22619"/>
                  </a:lnTo>
                  <a:lnTo>
                    <a:pt x="39555" y="21889"/>
                  </a:lnTo>
                  <a:lnTo>
                    <a:pt x="39441" y="21158"/>
                  </a:lnTo>
                  <a:lnTo>
                    <a:pt x="38905" y="20873"/>
                  </a:lnTo>
                  <a:lnTo>
                    <a:pt x="38551" y="20394"/>
                  </a:lnTo>
                  <a:lnTo>
                    <a:pt x="38950" y="20143"/>
                  </a:lnTo>
                  <a:lnTo>
                    <a:pt x="38722" y="19481"/>
                  </a:lnTo>
                  <a:lnTo>
                    <a:pt x="37946" y="18773"/>
                  </a:lnTo>
                  <a:lnTo>
                    <a:pt x="37182" y="17951"/>
                  </a:lnTo>
                  <a:lnTo>
                    <a:pt x="36520" y="17050"/>
                  </a:lnTo>
                  <a:lnTo>
                    <a:pt x="35504" y="16548"/>
                  </a:lnTo>
                  <a:lnTo>
                    <a:pt x="35641" y="15897"/>
                  </a:lnTo>
                  <a:lnTo>
                    <a:pt x="36177" y="15441"/>
                  </a:lnTo>
                  <a:lnTo>
                    <a:pt x="36326" y="14939"/>
                  </a:lnTo>
                  <a:lnTo>
                    <a:pt x="37273" y="14687"/>
                  </a:lnTo>
                  <a:lnTo>
                    <a:pt x="36931" y="14197"/>
                  </a:lnTo>
                  <a:lnTo>
                    <a:pt x="36451" y="14174"/>
                  </a:lnTo>
                  <a:lnTo>
                    <a:pt x="35618" y="13809"/>
                  </a:lnTo>
                  <a:lnTo>
                    <a:pt x="35070" y="14471"/>
                  </a:lnTo>
                  <a:lnTo>
                    <a:pt x="34363" y="14197"/>
                  </a:lnTo>
                  <a:lnTo>
                    <a:pt x="34157" y="13786"/>
                  </a:lnTo>
                  <a:lnTo>
                    <a:pt x="33484" y="13638"/>
                  </a:lnTo>
                  <a:lnTo>
                    <a:pt x="32811" y="13010"/>
                  </a:lnTo>
                  <a:lnTo>
                    <a:pt x="32982" y="12588"/>
                  </a:lnTo>
                  <a:lnTo>
                    <a:pt x="33701" y="12542"/>
                  </a:lnTo>
                  <a:lnTo>
                    <a:pt x="33872" y="11960"/>
                  </a:lnTo>
                  <a:lnTo>
                    <a:pt x="34386" y="11332"/>
                  </a:lnTo>
                  <a:lnTo>
                    <a:pt x="34865" y="11013"/>
                  </a:lnTo>
                  <a:lnTo>
                    <a:pt x="35493" y="11492"/>
                  </a:lnTo>
                  <a:lnTo>
                    <a:pt x="35219" y="12086"/>
                  </a:lnTo>
                  <a:lnTo>
                    <a:pt x="35550" y="12439"/>
                  </a:lnTo>
                  <a:lnTo>
                    <a:pt x="35356" y="12873"/>
                  </a:lnTo>
                  <a:lnTo>
                    <a:pt x="36040" y="12610"/>
                  </a:lnTo>
                  <a:lnTo>
                    <a:pt x="36383" y="12200"/>
                  </a:lnTo>
                  <a:lnTo>
                    <a:pt x="37273" y="11926"/>
                  </a:lnTo>
                  <a:lnTo>
                    <a:pt x="37581" y="11355"/>
                  </a:lnTo>
                  <a:lnTo>
                    <a:pt x="38117" y="10876"/>
                  </a:lnTo>
                  <a:lnTo>
                    <a:pt x="38266" y="10248"/>
                  </a:lnTo>
                  <a:lnTo>
                    <a:pt x="38779" y="10533"/>
                  </a:lnTo>
                  <a:lnTo>
                    <a:pt x="39430" y="10556"/>
                  </a:lnTo>
                  <a:lnTo>
                    <a:pt x="39042" y="10088"/>
                  </a:lnTo>
                  <a:lnTo>
                    <a:pt x="39943" y="9723"/>
                  </a:lnTo>
                  <a:lnTo>
                    <a:pt x="39932" y="9221"/>
                  </a:lnTo>
                  <a:lnTo>
                    <a:pt x="40719" y="9735"/>
                  </a:lnTo>
                  <a:lnTo>
                    <a:pt x="40719" y="9735"/>
                  </a:lnTo>
                  <a:lnTo>
                    <a:pt x="40445" y="9290"/>
                  </a:lnTo>
                  <a:lnTo>
                    <a:pt x="40799" y="9278"/>
                  </a:lnTo>
                  <a:lnTo>
                    <a:pt x="40263" y="8240"/>
                  </a:lnTo>
                  <a:lnTo>
                    <a:pt x="39590" y="7475"/>
                  </a:lnTo>
                  <a:lnTo>
                    <a:pt x="40000" y="7167"/>
                  </a:lnTo>
                  <a:lnTo>
                    <a:pt x="40970" y="7327"/>
                  </a:lnTo>
                  <a:lnTo>
                    <a:pt x="40891" y="6471"/>
                  </a:lnTo>
                  <a:lnTo>
                    <a:pt x="40491" y="5501"/>
                  </a:lnTo>
                  <a:lnTo>
                    <a:pt x="40548" y="5170"/>
                  </a:lnTo>
                  <a:lnTo>
                    <a:pt x="40354" y="4371"/>
                  </a:lnTo>
                  <a:lnTo>
                    <a:pt x="39373" y="4622"/>
                  </a:lnTo>
                  <a:lnTo>
                    <a:pt x="39008" y="4987"/>
                  </a:lnTo>
                  <a:lnTo>
                    <a:pt x="37935" y="4987"/>
                  </a:lnTo>
                  <a:lnTo>
                    <a:pt x="37079" y="4154"/>
                  </a:lnTo>
                  <a:lnTo>
                    <a:pt x="35812" y="3515"/>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358" name="Google Shape;358;p39"/>
            <p:cNvSpPr/>
            <p:nvPr/>
          </p:nvSpPr>
          <p:spPr>
            <a:xfrm>
              <a:off x="3549350" y="2873300"/>
              <a:ext cx="120725" cy="140400"/>
            </a:xfrm>
            <a:custGeom>
              <a:rect b="b" l="l" r="r" t="t"/>
              <a:pathLst>
                <a:path extrusionOk="0" h="5616" w="4829">
                  <a:moveTo>
                    <a:pt x="2569" y="149"/>
                  </a:moveTo>
                  <a:lnTo>
                    <a:pt x="2249" y="275"/>
                  </a:lnTo>
                  <a:lnTo>
                    <a:pt x="2055" y="389"/>
                  </a:lnTo>
                  <a:lnTo>
                    <a:pt x="1930" y="1"/>
                  </a:lnTo>
                  <a:lnTo>
                    <a:pt x="1701" y="104"/>
                  </a:lnTo>
                  <a:lnTo>
                    <a:pt x="1564" y="81"/>
                  </a:lnTo>
                  <a:lnTo>
                    <a:pt x="1416" y="355"/>
                  </a:lnTo>
                  <a:lnTo>
                    <a:pt x="800" y="343"/>
                  </a:lnTo>
                  <a:lnTo>
                    <a:pt x="572" y="195"/>
                  </a:lnTo>
                  <a:lnTo>
                    <a:pt x="480" y="286"/>
                  </a:lnTo>
                  <a:lnTo>
                    <a:pt x="321" y="355"/>
                  </a:lnTo>
                  <a:lnTo>
                    <a:pt x="252" y="674"/>
                  </a:lnTo>
                  <a:lnTo>
                    <a:pt x="435" y="1039"/>
                  </a:lnTo>
                  <a:lnTo>
                    <a:pt x="617" y="1770"/>
                  </a:lnTo>
                  <a:lnTo>
                    <a:pt x="332" y="1884"/>
                  </a:lnTo>
                  <a:lnTo>
                    <a:pt x="252" y="2009"/>
                  </a:lnTo>
                  <a:lnTo>
                    <a:pt x="298" y="2181"/>
                  </a:lnTo>
                  <a:lnTo>
                    <a:pt x="263" y="2580"/>
                  </a:lnTo>
                  <a:lnTo>
                    <a:pt x="138" y="2580"/>
                  </a:lnTo>
                  <a:lnTo>
                    <a:pt x="92" y="2843"/>
                  </a:lnTo>
                  <a:lnTo>
                    <a:pt x="172" y="3276"/>
                  </a:lnTo>
                  <a:lnTo>
                    <a:pt x="1" y="3676"/>
                  </a:lnTo>
                  <a:lnTo>
                    <a:pt x="229" y="3938"/>
                  </a:lnTo>
                  <a:lnTo>
                    <a:pt x="492" y="3995"/>
                  </a:lnTo>
                  <a:lnTo>
                    <a:pt x="823" y="4383"/>
                  </a:lnTo>
                  <a:lnTo>
                    <a:pt x="845" y="4737"/>
                  </a:lnTo>
                  <a:lnTo>
                    <a:pt x="777" y="4851"/>
                  </a:lnTo>
                  <a:lnTo>
                    <a:pt x="709" y="5593"/>
                  </a:lnTo>
                  <a:lnTo>
                    <a:pt x="857" y="5616"/>
                  </a:lnTo>
                  <a:lnTo>
                    <a:pt x="1656" y="5273"/>
                  </a:lnTo>
                  <a:lnTo>
                    <a:pt x="2215" y="5022"/>
                  </a:lnTo>
                  <a:lnTo>
                    <a:pt x="3162" y="4862"/>
                  </a:lnTo>
                  <a:lnTo>
                    <a:pt x="3676" y="4851"/>
                  </a:lnTo>
                  <a:lnTo>
                    <a:pt x="4223" y="5034"/>
                  </a:lnTo>
                  <a:lnTo>
                    <a:pt x="4600" y="5022"/>
                  </a:lnTo>
                  <a:lnTo>
                    <a:pt x="4623" y="4668"/>
                  </a:lnTo>
                  <a:lnTo>
                    <a:pt x="4281" y="3881"/>
                  </a:lnTo>
                  <a:lnTo>
                    <a:pt x="4497" y="2854"/>
                  </a:lnTo>
                  <a:lnTo>
                    <a:pt x="4828" y="2101"/>
                  </a:lnTo>
                  <a:lnTo>
                    <a:pt x="4623" y="800"/>
                  </a:lnTo>
                  <a:lnTo>
                    <a:pt x="4087" y="571"/>
                  </a:lnTo>
                  <a:lnTo>
                    <a:pt x="3699" y="594"/>
                  </a:lnTo>
                  <a:lnTo>
                    <a:pt x="3425" y="823"/>
                  </a:lnTo>
                  <a:lnTo>
                    <a:pt x="3071" y="640"/>
                  </a:lnTo>
                  <a:lnTo>
                    <a:pt x="2934" y="343"/>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359" name="Google Shape;359;p39"/>
            <p:cNvSpPr/>
            <p:nvPr/>
          </p:nvSpPr>
          <p:spPr>
            <a:xfrm>
              <a:off x="3891450" y="2820250"/>
              <a:ext cx="150950" cy="252800"/>
            </a:xfrm>
            <a:custGeom>
              <a:rect b="b" l="l" r="r" t="t"/>
              <a:pathLst>
                <a:path extrusionOk="0" h="10112" w="6038">
                  <a:moveTo>
                    <a:pt x="5090" y="1792"/>
                  </a:moveTo>
                  <a:lnTo>
                    <a:pt x="5124" y="1187"/>
                  </a:lnTo>
                  <a:lnTo>
                    <a:pt x="5056" y="582"/>
                  </a:lnTo>
                  <a:lnTo>
                    <a:pt x="4736" y="0"/>
                  </a:lnTo>
                  <a:lnTo>
                    <a:pt x="4508" y="57"/>
                  </a:lnTo>
                  <a:lnTo>
                    <a:pt x="4485" y="343"/>
                  </a:lnTo>
                  <a:lnTo>
                    <a:pt x="4805" y="708"/>
                  </a:lnTo>
                  <a:lnTo>
                    <a:pt x="4725" y="868"/>
                  </a:lnTo>
                  <a:lnTo>
                    <a:pt x="4679" y="1164"/>
                  </a:lnTo>
                  <a:lnTo>
                    <a:pt x="4029" y="1883"/>
                  </a:lnTo>
                  <a:lnTo>
                    <a:pt x="3812" y="2454"/>
                  </a:lnTo>
                  <a:lnTo>
                    <a:pt x="3709" y="2922"/>
                  </a:lnTo>
                  <a:lnTo>
                    <a:pt x="3538" y="3127"/>
                  </a:lnTo>
                  <a:lnTo>
                    <a:pt x="3378" y="3766"/>
                  </a:lnTo>
                  <a:lnTo>
                    <a:pt x="2956" y="4131"/>
                  </a:lnTo>
                  <a:lnTo>
                    <a:pt x="2842" y="4588"/>
                  </a:lnTo>
                  <a:lnTo>
                    <a:pt x="2671" y="4965"/>
                  </a:lnTo>
                  <a:lnTo>
                    <a:pt x="2602" y="5330"/>
                  </a:lnTo>
                  <a:lnTo>
                    <a:pt x="2043" y="5649"/>
                  </a:lnTo>
                  <a:lnTo>
                    <a:pt x="1586" y="5273"/>
                  </a:lnTo>
                  <a:lnTo>
                    <a:pt x="1290" y="5295"/>
                  </a:lnTo>
                  <a:lnTo>
                    <a:pt x="810" y="5820"/>
                  </a:lnTo>
                  <a:lnTo>
                    <a:pt x="582" y="5832"/>
                  </a:lnTo>
                  <a:lnTo>
                    <a:pt x="206" y="6699"/>
                  </a:lnTo>
                  <a:lnTo>
                    <a:pt x="0" y="7350"/>
                  </a:lnTo>
                  <a:lnTo>
                    <a:pt x="0" y="7601"/>
                  </a:lnTo>
                  <a:lnTo>
                    <a:pt x="206" y="7726"/>
                  </a:lnTo>
                  <a:lnTo>
                    <a:pt x="354" y="8126"/>
                  </a:lnTo>
                  <a:lnTo>
                    <a:pt x="731" y="8285"/>
                  </a:lnTo>
                  <a:lnTo>
                    <a:pt x="1039" y="8890"/>
                  </a:lnTo>
                  <a:lnTo>
                    <a:pt x="925" y="9598"/>
                  </a:lnTo>
                  <a:lnTo>
                    <a:pt x="2237" y="9632"/>
                  </a:lnTo>
                  <a:lnTo>
                    <a:pt x="2614" y="9575"/>
                  </a:lnTo>
                  <a:lnTo>
                    <a:pt x="3093" y="9689"/>
                  </a:lnTo>
                  <a:lnTo>
                    <a:pt x="3584" y="9575"/>
                  </a:lnTo>
                  <a:lnTo>
                    <a:pt x="3686" y="9609"/>
                  </a:lnTo>
                  <a:lnTo>
                    <a:pt x="4691" y="9655"/>
                  </a:lnTo>
                  <a:lnTo>
                    <a:pt x="5341" y="9895"/>
                  </a:lnTo>
                  <a:lnTo>
                    <a:pt x="5980" y="10111"/>
                  </a:lnTo>
                  <a:lnTo>
                    <a:pt x="6037" y="9609"/>
                  </a:lnTo>
                  <a:lnTo>
                    <a:pt x="5946" y="9358"/>
                  </a:lnTo>
                  <a:lnTo>
                    <a:pt x="5912" y="8947"/>
                  </a:lnTo>
                  <a:lnTo>
                    <a:pt x="5535" y="8639"/>
                  </a:lnTo>
                  <a:lnTo>
                    <a:pt x="5238" y="8183"/>
                  </a:lnTo>
                  <a:lnTo>
                    <a:pt x="5170" y="7863"/>
                  </a:lnTo>
                  <a:lnTo>
                    <a:pt x="4793" y="7384"/>
                  </a:lnTo>
                  <a:lnTo>
                    <a:pt x="4850" y="7121"/>
                  </a:lnTo>
                  <a:lnTo>
                    <a:pt x="4770" y="6733"/>
                  </a:lnTo>
                  <a:lnTo>
                    <a:pt x="4828" y="6014"/>
                  </a:lnTo>
                  <a:lnTo>
                    <a:pt x="5022" y="5866"/>
                  </a:lnTo>
                  <a:lnTo>
                    <a:pt x="5410" y="4930"/>
                  </a:lnTo>
                  <a:lnTo>
                    <a:pt x="5535" y="4691"/>
                  </a:lnTo>
                  <a:lnTo>
                    <a:pt x="5284" y="4063"/>
                  </a:lnTo>
                  <a:lnTo>
                    <a:pt x="5170" y="3698"/>
                  </a:lnTo>
                  <a:lnTo>
                    <a:pt x="4805" y="3538"/>
                  </a:lnTo>
                  <a:lnTo>
                    <a:pt x="4337" y="3013"/>
                  </a:lnTo>
                  <a:lnTo>
                    <a:pt x="4508" y="2579"/>
                  </a:lnTo>
                  <a:lnTo>
                    <a:pt x="4862" y="2671"/>
                  </a:lnTo>
                  <a:lnTo>
                    <a:pt x="5090" y="2614"/>
                  </a:lnTo>
                  <a:lnTo>
                    <a:pt x="5535" y="2625"/>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360" name="Google Shape;360;p39"/>
            <p:cNvSpPr/>
            <p:nvPr/>
          </p:nvSpPr>
          <p:spPr>
            <a:xfrm>
              <a:off x="3965050" y="2992850"/>
              <a:ext cx="381200" cy="420000"/>
            </a:xfrm>
            <a:custGeom>
              <a:rect b="b" l="l" r="r" t="t"/>
              <a:pathLst>
                <a:path extrusionOk="0" h="16800" w="15248">
                  <a:moveTo>
                    <a:pt x="11390" y="103"/>
                  </a:moveTo>
                  <a:lnTo>
                    <a:pt x="10785" y="1"/>
                  </a:lnTo>
                  <a:lnTo>
                    <a:pt x="10500" y="80"/>
                  </a:lnTo>
                  <a:lnTo>
                    <a:pt x="10363" y="297"/>
                  </a:lnTo>
                  <a:lnTo>
                    <a:pt x="10112" y="332"/>
                  </a:lnTo>
                  <a:lnTo>
                    <a:pt x="9792" y="138"/>
                  </a:lnTo>
                  <a:lnTo>
                    <a:pt x="8913" y="583"/>
                  </a:lnTo>
                  <a:lnTo>
                    <a:pt x="8537" y="503"/>
                  </a:lnTo>
                  <a:lnTo>
                    <a:pt x="8423" y="571"/>
                  </a:lnTo>
                  <a:lnTo>
                    <a:pt x="8194" y="1108"/>
                  </a:lnTo>
                  <a:lnTo>
                    <a:pt x="7601" y="936"/>
                  </a:lnTo>
                  <a:lnTo>
                    <a:pt x="7019" y="856"/>
                  </a:lnTo>
                  <a:lnTo>
                    <a:pt x="6505" y="514"/>
                  </a:lnTo>
                  <a:lnTo>
                    <a:pt x="5844" y="206"/>
                  </a:lnTo>
                  <a:lnTo>
                    <a:pt x="5421" y="491"/>
                  </a:lnTo>
                  <a:lnTo>
                    <a:pt x="5102" y="959"/>
                  </a:lnTo>
                  <a:lnTo>
                    <a:pt x="5033" y="1598"/>
                  </a:lnTo>
                  <a:lnTo>
                    <a:pt x="4988" y="2135"/>
                  </a:lnTo>
                  <a:lnTo>
                    <a:pt x="4759" y="2625"/>
                  </a:lnTo>
                  <a:lnTo>
                    <a:pt x="4600" y="3196"/>
                  </a:lnTo>
                  <a:lnTo>
                    <a:pt x="4508" y="3995"/>
                  </a:lnTo>
                  <a:lnTo>
                    <a:pt x="4543" y="4508"/>
                  </a:lnTo>
                  <a:lnTo>
                    <a:pt x="4417" y="4817"/>
                  </a:lnTo>
                  <a:lnTo>
                    <a:pt x="4394" y="5159"/>
                  </a:lnTo>
                  <a:lnTo>
                    <a:pt x="4303" y="5444"/>
                  </a:lnTo>
                  <a:lnTo>
                    <a:pt x="3778" y="5889"/>
                  </a:lnTo>
                  <a:lnTo>
                    <a:pt x="3401" y="6346"/>
                  </a:lnTo>
                  <a:lnTo>
                    <a:pt x="3048" y="7236"/>
                  </a:lnTo>
                  <a:lnTo>
                    <a:pt x="3082" y="7989"/>
                  </a:lnTo>
                  <a:lnTo>
                    <a:pt x="2876" y="8274"/>
                  </a:lnTo>
                  <a:lnTo>
                    <a:pt x="2409" y="8719"/>
                  </a:lnTo>
                  <a:lnTo>
                    <a:pt x="1918" y="9290"/>
                  </a:lnTo>
                  <a:lnTo>
                    <a:pt x="1632" y="9130"/>
                  </a:lnTo>
                  <a:lnTo>
                    <a:pt x="1575" y="8868"/>
                  </a:lnTo>
                  <a:lnTo>
                    <a:pt x="1142" y="8856"/>
                  </a:lnTo>
                  <a:lnTo>
                    <a:pt x="868" y="9199"/>
                  </a:lnTo>
                  <a:lnTo>
                    <a:pt x="651" y="9119"/>
                  </a:lnTo>
                  <a:lnTo>
                    <a:pt x="366" y="9302"/>
                  </a:lnTo>
                  <a:lnTo>
                    <a:pt x="240" y="9541"/>
                  </a:lnTo>
                  <a:lnTo>
                    <a:pt x="206" y="9929"/>
                  </a:lnTo>
                  <a:lnTo>
                    <a:pt x="1" y="10032"/>
                  </a:lnTo>
                  <a:lnTo>
                    <a:pt x="115" y="10317"/>
                  </a:lnTo>
                  <a:lnTo>
                    <a:pt x="434" y="10180"/>
                  </a:lnTo>
                  <a:lnTo>
                    <a:pt x="685" y="10203"/>
                  </a:lnTo>
                  <a:lnTo>
                    <a:pt x="948" y="10100"/>
                  </a:lnTo>
                  <a:lnTo>
                    <a:pt x="3321" y="10112"/>
                  </a:lnTo>
                  <a:lnTo>
                    <a:pt x="3504" y="10785"/>
                  </a:lnTo>
                  <a:lnTo>
                    <a:pt x="3732" y="11321"/>
                  </a:lnTo>
                  <a:lnTo>
                    <a:pt x="3915" y="11630"/>
                  </a:lnTo>
                  <a:lnTo>
                    <a:pt x="4212" y="12097"/>
                  </a:lnTo>
                  <a:lnTo>
                    <a:pt x="4748" y="12029"/>
                  </a:lnTo>
                  <a:lnTo>
                    <a:pt x="5022" y="11892"/>
                  </a:lnTo>
                  <a:lnTo>
                    <a:pt x="5444" y="12029"/>
                  </a:lnTo>
                  <a:lnTo>
                    <a:pt x="5570" y="11801"/>
                  </a:lnTo>
                  <a:lnTo>
                    <a:pt x="5787" y="11264"/>
                  </a:lnTo>
                  <a:lnTo>
                    <a:pt x="6277" y="11230"/>
                  </a:lnTo>
                  <a:lnTo>
                    <a:pt x="6311" y="11070"/>
                  </a:lnTo>
                  <a:lnTo>
                    <a:pt x="6734" y="11070"/>
                  </a:lnTo>
                  <a:lnTo>
                    <a:pt x="6654" y="11401"/>
                  </a:lnTo>
                  <a:lnTo>
                    <a:pt x="7624" y="11401"/>
                  </a:lnTo>
                  <a:lnTo>
                    <a:pt x="7624" y="11972"/>
                  </a:lnTo>
                  <a:lnTo>
                    <a:pt x="7795" y="12314"/>
                  </a:lnTo>
                  <a:lnTo>
                    <a:pt x="7670" y="12851"/>
                  </a:lnTo>
                  <a:lnTo>
                    <a:pt x="7715" y="13421"/>
                  </a:lnTo>
                  <a:lnTo>
                    <a:pt x="7989" y="13752"/>
                  </a:lnTo>
                  <a:lnTo>
                    <a:pt x="7909" y="14836"/>
                  </a:lnTo>
                  <a:lnTo>
                    <a:pt x="8115" y="14745"/>
                  </a:lnTo>
                  <a:lnTo>
                    <a:pt x="8457" y="14779"/>
                  </a:lnTo>
                  <a:lnTo>
                    <a:pt x="8959" y="14631"/>
                  </a:lnTo>
                  <a:lnTo>
                    <a:pt x="9324" y="14688"/>
                  </a:lnTo>
                  <a:lnTo>
                    <a:pt x="9598" y="14699"/>
                  </a:lnTo>
                  <a:lnTo>
                    <a:pt x="9644" y="14985"/>
                  </a:lnTo>
                  <a:lnTo>
                    <a:pt x="10009" y="14973"/>
                  </a:lnTo>
                  <a:lnTo>
                    <a:pt x="10511" y="15065"/>
                  </a:lnTo>
                  <a:lnTo>
                    <a:pt x="10762" y="15464"/>
                  </a:lnTo>
                  <a:lnTo>
                    <a:pt x="11413" y="15590"/>
                  </a:lnTo>
                  <a:lnTo>
                    <a:pt x="11892" y="15304"/>
                  </a:lnTo>
                  <a:lnTo>
                    <a:pt x="12063" y="15784"/>
                  </a:lnTo>
                  <a:lnTo>
                    <a:pt x="12679" y="15898"/>
                  </a:lnTo>
                  <a:lnTo>
                    <a:pt x="12965" y="16297"/>
                  </a:lnTo>
                  <a:lnTo>
                    <a:pt x="13262" y="16799"/>
                  </a:lnTo>
                  <a:lnTo>
                    <a:pt x="13878" y="16799"/>
                  </a:lnTo>
                  <a:lnTo>
                    <a:pt x="13832" y="15818"/>
                  </a:lnTo>
                  <a:lnTo>
                    <a:pt x="13615" y="15989"/>
                  </a:lnTo>
                  <a:lnTo>
                    <a:pt x="13068" y="15635"/>
                  </a:lnTo>
                  <a:lnTo>
                    <a:pt x="12862" y="15475"/>
                  </a:lnTo>
                  <a:lnTo>
                    <a:pt x="12976" y="14563"/>
                  </a:lnTo>
                  <a:lnTo>
                    <a:pt x="13147" y="13490"/>
                  </a:lnTo>
                  <a:lnTo>
                    <a:pt x="12976" y="13090"/>
                  </a:lnTo>
                  <a:lnTo>
                    <a:pt x="13204" y="12508"/>
                  </a:lnTo>
                  <a:lnTo>
                    <a:pt x="13433" y="12406"/>
                  </a:lnTo>
                  <a:lnTo>
                    <a:pt x="14505" y="12246"/>
                  </a:lnTo>
                  <a:lnTo>
                    <a:pt x="14642" y="12291"/>
                  </a:lnTo>
                  <a:lnTo>
                    <a:pt x="14677" y="12132"/>
                  </a:lnTo>
                  <a:lnTo>
                    <a:pt x="14460" y="11892"/>
                  </a:lnTo>
                  <a:lnTo>
                    <a:pt x="14357" y="11390"/>
                  </a:lnTo>
                  <a:lnTo>
                    <a:pt x="13878" y="10899"/>
                  </a:lnTo>
                  <a:lnTo>
                    <a:pt x="13615" y="10249"/>
                  </a:lnTo>
                  <a:lnTo>
                    <a:pt x="13764" y="9872"/>
                  </a:lnTo>
                  <a:lnTo>
                    <a:pt x="13547" y="9359"/>
                  </a:lnTo>
                  <a:lnTo>
                    <a:pt x="13707" y="7898"/>
                  </a:lnTo>
                  <a:lnTo>
                    <a:pt x="13718" y="7909"/>
                  </a:lnTo>
                  <a:lnTo>
                    <a:pt x="13707" y="7761"/>
                  </a:lnTo>
                  <a:lnTo>
                    <a:pt x="13501" y="7339"/>
                  </a:lnTo>
                  <a:lnTo>
                    <a:pt x="13592" y="6848"/>
                  </a:lnTo>
                  <a:lnTo>
                    <a:pt x="13707" y="6791"/>
                  </a:lnTo>
                  <a:lnTo>
                    <a:pt x="13729" y="6243"/>
                  </a:lnTo>
                  <a:lnTo>
                    <a:pt x="13958" y="5992"/>
                  </a:lnTo>
                  <a:lnTo>
                    <a:pt x="13969" y="5307"/>
                  </a:lnTo>
                  <a:lnTo>
                    <a:pt x="14163" y="4965"/>
                  </a:lnTo>
                  <a:lnTo>
                    <a:pt x="14197" y="4234"/>
                  </a:lnTo>
                  <a:lnTo>
                    <a:pt x="14368" y="3801"/>
                  </a:lnTo>
                  <a:lnTo>
                    <a:pt x="14677" y="3333"/>
                  </a:lnTo>
                  <a:lnTo>
                    <a:pt x="14985" y="3093"/>
                  </a:lnTo>
                  <a:lnTo>
                    <a:pt x="15247" y="2762"/>
                  </a:lnTo>
                  <a:lnTo>
                    <a:pt x="14916" y="2648"/>
                  </a:lnTo>
                  <a:lnTo>
                    <a:pt x="14962" y="1575"/>
                  </a:lnTo>
                  <a:lnTo>
                    <a:pt x="14962" y="1575"/>
                  </a:lnTo>
                  <a:lnTo>
                    <a:pt x="14243" y="982"/>
                  </a:lnTo>
                  <a:lnTo>
                    <a:pt x="14049" y="594"/>
                  </a:lnTo>
                  <a:lnTo>
                    <a:pt x="13604" y="777"/>
                  </a:lnTo>
                  <a:lnTo>
                    <a:pt x="13227" y="720"/>
                  </a:lnTo>
                  <a:lnTo>
                    <a:pt x="13022" y="879"/>
                  </a:lnTo>
                  <a:lnTo>
                    <a:pt x="12657" y="765"/>
                  </a:lnTo>
                  <a:lnTo>
                    <a:pt x="12166" y="23"/>
                  </a:lnTo>
                  <a:lnTo>
                    <a:pt x="11903" y="115"/>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361" name="Google Shape;361;p39"/>
            <p:cNvSpPr/>
            <p:nvPr/>
          </p:nvSpPr>
          <p:spPr>
            <a:xfrm>
              <a:off x="3943375" y="3027375"/>
              <a:ext cx="147525" cy="198875"/>
            </a:xfrm>
            <a:custGeom>
              <a:rect b="b" l="l" r="r" t="t"/>
              <a:pathLst>
                <a:path extrusionOk="0" h="7955" w="5901">
                  <a:moveTo>
                    <a:pt x="5900" y="217"/>
                  </a:moveTo>
                  <a:lnTo>
                    <a:pt x="5387" y="160"/>
                  </a:lnTo>
                  <a:lnTo>
                    <a:pt x="4839" y="0"/>
                  </a:lnTo>
                  <a:lnTo>
                    <a:pt x="4371" y="480"/>
                  </a:lnTo>
                  <a:lnTo>
                    <a:pt x="3960" y="1324"/>
                  </a:lnTo>
                  <a:lnTo>
                    <a:pt x="3903" y="1826"/>
                  </a:lnTo>
                  <a:lnTo>
                    <a:pt x="3264" y="1610"/>
                  </a:lnTo>
                  <a:lnTo>
                    <a:pt x="2614" y="1370"/>
                  </a:lnTo>
                  <a:lnTo>
                    <a:pt x="1609" y="1324"/>
                  </a:lnTo>
                  <a:lnTo>
                    <a:pt x="1552" y="1724"/>
                  </a:lnTo>
                  <a:lnTo>
                    <a:pt x="1758" y="2192"/>
                  </a:lnTo>
                  <a:lnTo>
                    <a:pt x="2363" y="2123"/>
                  </a:lnTo>
                  <a:lnTo>
                    <a:pt x="2557" y="2294"/>
                  </a:lnTo>
                  <a:lnTo>
                    <a:pt x="2214" y="3356"/>
                  </a:lnTo>
                  <a:lnTo>
                    <a:pt x="2602" y="3892"/>
                  </a:lnTo>
                  <a:lnTo>
                    <a:pt x="2693" y="4588"/>
                  </a:lnTo>
                  <a:lnTo>
                    <a:pt x="2579" y="5204"/>
                  </a:lnTo>
                  <a:lnTo>
                    <a:pt x="2328" y="5638"/>
                  </a:lnTo>
                  <a:lnTo>
                    <a:pt x="1632" y="5592"/>
                  </a:lnTo>
                  <a:lnTo>
                    <a:pt x="1198" y="5159"/>
                  </a:lnTo>
                  <a:lnTo>
                    <a:pt x="1130" y="5558"/>
                  </a:lnTo>
                  <a:lnTo>
                    <a:pt x="594" y="5672"/>
                  </a:lnTo>
                  <a:lnTo>
                    <a:pt x="320" y="5901"/>
                  </a:lnTo>
                  <a:lnTo>
                    <a:pt x="616" y="6505"/>
                  </a:lnTo>
                  <a:lnTo>
                    <a:pt x="0" y="7008"/>
                  </a:lnTo>
                  <a:lnTo>
                    <a:pt x="662" y="7955"/>
                  </a:lnTo>
                  <a:lnTo>
                    <a:pt x="970" y="7578"/>
                  </a:lnTo>
                  <a:lnTo>
                    <a:pt x="1233" y="7418"/>
                  </a:lnTo>
                  <a:lnTo>
                    <a:pt x="1518" y="7726"/>
                  </a:lnTo>
                  <a:lnTo>
                    <a:pt x="1735" y="7818"/>
                  </a:lnTo>
                  <a:lnTo>
                    <a:pt x="1997" y="7475"/>
                  </a:lnTo>
                  <a:lnTo>
                    <a:pt x="2442" y="7487"/>
                  </a:lnTo>
                  <a:lnTo>
                    <a:pt x="2499" y="7749"/>
                  </a:lnTo>
                  <a:lnTo>
                    <a:pt x="2785" y="7898"/>
                  </a:lnTo>
                  <a:lnTo>
                    <a:pt x="3276" y="7327"/>
                  </a:lnTo>
                  <a:lnTo>
                    <a:pt x="3743" y="6893"/>
                  </a:lnTo>
                  <a:lnTo>
                    <a:pt x="3937" y="6608"/>
                  </a:lnTo>
                  <a:lnTo>
                    <a:pt x="3915" y="5843"/>
                  </a:lnTo>
                  <a:lnTo>
                    <a:pt x="4268" y="4965"/>
                  </a:lnTo>
                  <a:lnTo>
                    <a:pt x="4645" y="4508"/>
                  </a:lnTo>
                  <a:lnTo>
                    <a:pt x="5170" y="4063"/>
                  </a:lnTo>
                  <a:lnTo>
                    <a:pt x="5250" y="3778"/>
                  </a:lnTo>
                  <a:lnTo>
                    <a:pt x="5284" y="3436"/>
                  </a:lnTo>
                  <a:lnTo>
                    <a:pt x="5410" y="3127"/>
                  </a:lnTo>
                  <a:lnTo>
                    <a:pt x="5364" y="2614"/>
                  </a:lnTo>
                  <a:lnTo>
                    <a:pt x="5467" y="1815"/>
                  </a:lnTo>
                  <a:lnTo>
                    <a:pt x="5626" y="1244"/>
                  </a:lnTo>
                  <a:lnTo>
                    <a:pt x="5855" y="754"/>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362" name="Google Shape;362;p39"/>
            <p:cNvSpPr/>
            <p:nvPr/>
          </p:nvSpPr>
          <p:spPr>
            <a:xfrm>
              <a:off x="2138250" y="2829950"/>
              <a:ext cx="242825" cy="379750"/>
            </a:xfrm>
            <a:custGeom>
              <a:rect b="b" l="l" r="r" t="t"/>
              <a:pathLst>
                <a:path extrusionOk="0" h="15190" w="9713">
                  <a:moveTo>
                    <a:pt x="6494" y="594"/>
                  </a:moveTo>
                  <a:lnTo>
                    <a:pt x="6665" y="297"/>
                  </a:lnTo>
                  <a:lnTo>
                    <a:pt x="6482" y="57"/>
                  </a:lnTo>
                  <a:lnTo>
                    <a:pt x="6197" y="0"/>
                  </a:lnTo>
                  <a:lnTo>
                    <a:pt x="5775" y="434"/>
                  </a:lnTo>
                  <a:lnTo>
                    <a:pt x="5455" y="639"/>
                  </a:lnTo>
                  <a:lnTo>
                    <a:pt x="4793" y="1096"/>
                  </a:lnTo>
                  <a:lnTo>
                    <a:pt x="4177" y="1027"/>
                  </a:lnTo>
                  <a:lnTo>
                    <a:pt x="4109" y="1210"/>
                  </a:lnTo>
                  <a:lnTo>
                    <a:pt x="3595" y="1221"/>
                  </a:lnTo>
                  <a:lnTo>
                    <a:pt x="3127" y="1655"/>
                  </a:lnTo>
                  <a:lnTo>
                    <a:pt x="2922" y="2420"/>
                  </a:lnTo>
                  <a:lnTo>
                    <a:pt x="2910" y="2716"/>
                  </a:lnTo>
                  <a:lnTo>
                    <a:pt x="2568" y="2819"/>
                  </a:lnTo>
                  <a:lnTo>
                    <a:pt x="1940" y="3447"/>
                  </a:lnTo>
                  <a:lnTo>
                    <a:pt x="1529" y="3424"/>
                  </a:lnTo>
                  <a:lnTo>
                    <a:pt x="1427" y="3549"/>
                  </a:lnTo>
                  <a:lnTo>
                    <a:pt x="1587" y="4086"/>
                  </a:lnTo>
                  <a:lnTo>
                    <a:pt x="1427" y="4360"/>
                  </a:lnTo>
                  <a:lnTo>
                    <a:pt x="1176" y="4291"/>
                  </a:lnTo>
                  <a:lnTo>
                    <a:pt x="1039" y="4725"/>
                  </a:lnTo>
                  <a:lnTo>
                    <a:pt x="1358" y="5216"/>
                  </a:lnTo>
                  <a:lnTo>
                    <a:pt x="1438" y="5980"/>
                  </a:lnTo>
                  <a:lnTo>
                    <a:pt x="1267" y="6208"/>
                  </a:lnTo>
                  <a:lnTo>
                    <a:pt x="1427" y="7053"/>
                  </a:lnTo>
                  <a:lnTo>
                    <a:pt x="1256" y="7578"/>
                  </a:lnTo>
                  <a:lnTo>
                    <a:pt x="1541" y="7795"/>
                  </a:lnTo>
                  <a:lnTo>
                    <a:pt x="1233" y="8263"/>
                  </a:lnTo>
                  <a:lnTo>
                    <a:pt x="868" y="8833"/>
                  </a:lnTo>
                  <a:lnTo>
                    <a:pt x="468" y="8890"/>
                  </a:lnTo>
                  <a:lnTo>
                    <a:pt x="274" y="9221"/>
                  </a:lnTo>
                  <a:lnTo>
                    <a:pt x="297" y="9678"/>
                  </a:lnTo>
                  <a:lnTo>
                    <a:pt x="0" y="9746"/>
                  </a:lnTo>
                  <a:lnTo>
                    <a:pt x="114" y="10032"/>
                  </a:lnTo>
                  <a:lnTo>
                    <a:pt x="913" y="10545"/>
                  </a:lnTo>
                  <a:lnTo>
                    <a:pt x="1062" y="10534"/>
                  </a:lnTo>
                  <a:lnTo>
                    <a:pt x="1256" y="10922"/>
                  </a:lnTo>
                  <a:lnTo>
                    <a:pt x="1929" y="11047"/>
                  </a:lnTo>
                  <a:lnTo>
                    <a:pt x="2157" y="10910"/>
                  </a:lnTo>
                  <a:lnTo>
                    <a:pt x="2557" y="11207"/>
                  </a:lnTo>
                  <a:lnTo>
                    <a:pt x="2899" y="11424"/>
                  </a:lnTo>
                  <a:lnTo>
                    <a:pt x="3116" y="11333"/>
                  </a:lnTo>
                  <a:lnTo>
                    <a:pt x="3641" y="11766"/>
                  </a:lnTo>
                  <a:lnTo>
                    <a:pt x="3892" y="12188"/>
                  </a:lnTo>
                  <a:lnTo>
                    <a:pt x="4280" y="12428"/>
                  </a:lnTo>
                  <a:lnTo>
                    <a:pt x="4771" y="13387"/>
                  </a:lnTo>
                  <a:lnTo>
                    <a:pt x="5364" y="13501"/>
                  </a:lnTo>
                  <a:lnTo>
                    <a:pt x="5798" y="13261"/>
                  </a:lnTo>
                  <a:lnTo>
                    <a:pt x="6094" y="13421"/>
                  </a:lnTo>
                  <a:lnTo>
                    <a:pt x="6562" y="13330"/>
                  </a:lnTo>
                  <a:lnTo>
                    <a:pt x="7190" y="13763"/>
                  </a:lnTo>
                  <a:lnTo>
                    <a:pt x="6688" y="14688"/>
                  </a:lnTo>
                  <a:lnTo>
                    <a:pt x="6939" y="14699"/>
                  </a:lnTo>
                  <a:lnTo>
                    <a:pt x="7350" y="15190"/>
                  </a:lnTo>
                  <a:lnTo>
                    <a:pt x="7658" y="12702"/>
                  </a:lnTo>
                  <a:lnTo>
                    <a:pt x="7681" y="12303"/>
                  </a:lnTo>
                  <a:lnTo>
                    <a:pt x="7544" y="11789"/>
                  </a:lnTo>
                  <a:lnTo>
                    <a:pt x="7190" y="11447"/>
                  </a:lnTo>
                  <a:lnTo>
                    <a:pt x="7190" y="10796"/>
                  </a:lnTo>
                  <a:lnTo>
                    <a:pt x="7646" y="10648"/>
                  </a:lnTo>
                  <a:lnTo>
                    <a:pt x="7806" y="10739"/>
                  </a:lnTo>
                  <a:lnTo>
                    <a:pt x="7829" y="10397"/>
                  </a:lnTo>
                  <a:lnTo>
                    <a:pt x="7361" y="10294"/>
                  </a:lnTo>
                  <a:lnTo>
                    <a:pt x="7361" y="9735"/>
                  </a:lnTo>
                  <a:lnTo>
                    <a:pt x="8913" y="9758"/>
                  </a:lnTo>
                  <a:lnTo>
                    <a:pt x="9187" y="9438"/>
                  </a:lnTo>
                  <a:lnTo>
                    <a:pt x="9415" y="9723"/>
                  </a:lnTo>
                  <a:lnTo>
                    <a:pt x="9564" y="10260"/>
                  </a:lnTo>
                  <a:lnTo>
                    <a:pt x="9712" y="10146"/>
                  </a:lnTo>
                  <a:lnTo>
                    <a:pt x="9472" y="9233"/>
                  </a:lnTo>
                  <a:lnTo>
                    <a:pt x="9278" y="8925"/>
                  </a:lnTo>
                  <a:lnTo>
                    <a:pt x="8993" y="8719"/>
                  </a:lnTo>
                  <a:lnTo>
                    <a:pt x="9404" y="8285"/>
                  </a:lnTo>
                  <a:lnTo>
                    <a:pt x="9370" y="8069"/>
                  </a:lnTo>
                  <a:lnTo>
                    <a:pt x="9164" y="7795"/>
                  </a:lnTo>
                  <a:lnTo>
                    <a:pt x="9016" y="7201"/>
                  </a:lnTo>
                  <a:lnTo>
                    <a:pt x="9084" y="6539"/>
                  </a:lnTo>
                  <a:lnTo>
                    <a:pt x="9278" y="6243"/>
                  </a:lnTo>
                  <a:lnTo>
                    <a:pt x="9450" y="5752"/>
                  </a:lnTo>
                  <a:lnTo>
                    <a:pt x="9164" y="5604"/>
                  </a:lnTo>
                  <a:lnTo>
                    <a:pt x="8708" y="5695"/>
                  </a:lnTo>
                  <a:lnTo>
                    <a:pt x="8137" y="5661"/>
                  </a:lnTo>
                  <a:lnTo>
                    <a:pt x="7806" y="5763"/>
                  </a:lnTo>
                  <a:lnTo>
                    <a:pt x="7258" y="4976"/>
                  </a:lnTo>
                  <a:lnTo>
                    <a:pt x="6802" y="4862"/>
                  </a:lnTo>
                  <a:lnTo>
                    <a:pt x="5775" y="4942"/>
                  </a:lnTo>
                  <a:lnTo>
                    <a:pt x="5592" y="4634"/>
                  </a:lnTo>
                  <a:lnTo>
                    <a:pt x="5410" y="4542"/>
                  </a:lnTo>
                  <a:lnTo>
                    <a:pt x="5375" y="4360"/>
                  </a:lnTo>
                  <a:lnTo>
                    <a:pt x="5490" y="4017"/>
                  </a:lnTo>
                  <a:lnTo>
                    <a:pt x="5432" y="3664"/>
                  </a:lnTo>
                  <a:lnTo>
                    <a:pt x="5284" y="3458"/>
                  </a:lnTo>
                  <a:lnTo>
                    <a:pt x="5193" y="3047"/>
                  </a:lnTo>
                  <a:lnTo>
                    <a:pt x="4782" y="2979"/>
                  </a:lnTo>
                  <a:lnTo>
                    <a:pt x="5033" y="2454"/>
                  </a:lnTo>
                  <a:lnTo>
                    <a:pt x="5170" y="1803"/>
                  </a:lnTo>
                  <a:lnTo>
                    <a:pt x="5421" y="1461"/>
                  </a:lnTo>
                  <a:lnTo>
                    <a:pt x="5741" y="1210"/>
                  </a:lnTo>
                  <a:lnTo>
                    <a:pt x="5969" y="753"/>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363" name="Google Shape;363;p39"/>
            <p:cNvSpPr/>
            <p:nvPr/>
          </p:nvSpPr>
          <p:spPr>
            <a:xfrm>
              <a:off x="2008150" y="2857625"/>
              <a:ext cx="65650" cy="67625"/>
            </a:xfrm>
            <a:custGeom>
              <a:rect b="b" l="l" r="r" t="t"/>
              <a:pathLst>
                <a:path extrusionOk="0" h="2705" w="2626">
                  <a:moveTo>
                    <a:pt x="1826" y="263"/>
                  </a:moveTo>
                  <a:lnTo>
                    <a:pt x="1621" y="445"/>
                  </a:lnTo>
                  <a:lnTo>
                    <a:pt x="1381" y="388"/>
                  </a:lnTo>
                  <a:lnTo>
                    <a:pt x="1267" y="206"/>
                  </a:lnTo>
                  <a:lnTo>
                    <a:pt x="1027" y="126"/>
                  </a:lnTo>
                  <a:lnTo>
                    <a:pt x="822" y="240"/>
                  </a:lnTo>
                  <a:lnTo>
                    <a:pt x="331" y="0"/>
                  </a:lnTo>
                  <a:lnTo>
                    <a:pt x="194" y="114"/>
                  </a:lnTo>
                  <a:lnTo>
                    <a:pt x="0" y="286"/>
                  </a:lnTo>
                  <a:lnTo>
                    <a:pt x="217" y="411"/>
                  </a:lnTo>
                  <a:lnTo>
                    <a:pt x="80" y="696"/>
                  </a:lnTo>
                  <a:lnTo>
                    <a:pt x="69" y="982"/>
                  </a:lnTo>
                  <a:lnTo>
                    <a:pt x="171" y="1176"/>
                  </a:lnTo>
                  <a:lnTo>
                    <a:pt x="411" y="1256"/>
                  </a:lnTo>
                  <a:lnTo>
                    <a:pt x="582" y="1518"/>
                  </a:lnTo>
                  <a:lnTo>
                    <a:pt x="753" y="1290"/>
                  </a:lnTo>
                  <a:lnTo>
                    <a:pt x="708" y="1027"/>
                  </a:lnTo>
                  <a:lnTo>
                    <a:pt x="913" y="1187"/>
                  </a:lnTo>
                  <a:lnTo>
                    <a:pt x="959" y="1461"/>
                  </a:lnTo>
                  <a:lnTo>
                    <a:pt x="1221" y="1575"/>
                  </a:lnTo>
                  <a:lnTo>
                    <a:pt x="1530" y="1758"/>
                  </a:lnTo>
                  <a:lnTo>
                    <a:pt x="1735" y="1975"/>
                  </a:lnTo>
                  <a:lnTo>
                    <a:pt x="1758" y="2169"/>
                  </a:lnTo>
                  <a:lnTo>
                    <a:pt x="1655" y="2328"/>
                  </a:lnTo>
                  <a:lnTo>
                    <a:pt x="1815" y="2511"/>
                  </a:lnTo>
                  <a:lnTo>
                    <a:pt x="2226" y="2705"/>
                  </a:lnTo>
                  <a:lnTo>
                    <a:pt x="2283" y="2534"/>
                  </a:lnTo>
                  <a:lnTo>
                    <a:pt x="2351" y="2351"/>
                  </a:lnTo>
                  <a:lnTo>
                    <a:pt x="2340" y="2180"/>
                  </a:lnTo>
                  <a:lnTo>
                    <a:pt x="2454" y="2077"/>
                  </a:lnTo>
                  <a:lnTo>
                    <a:pt x="2294" y="1940"/>
                  </a:lnTo>
                  <a:lnTo>
                    <a:pt x="2306" y="1587"/>
                  </a:lnTo>
                  <a:lnTo>
                    <a:pt x="2625" y="1495"/>
                  </a:lnTo>
                  <a:lnTo>
                    <a:pt x="2283" y="1107"/>
                  </a:lnTo>
                  <a:lnTo>
                    <a:pt x="1997" y="742"/>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364" name="Google Shape;364;p39"/>
            <p:cNvSpPr/>
            <p:nvPr/>
          </p:nvSpPr>
          <p:spPr>
            <a:xfrm>
              <a:off x="2054075" y="2586000"/>
              <a:ext cx="207450" cy="75650"/>
            </a:xfrm>
            <a:custGeom>
              <a:rect b="b" l="l" r="r" t="t"/>
              <a:pathLst>
                <a:path extrusionOk="0" h="3026" w="8298">
                  <a:moveTo>
                    <a:pt x="4257" y="377"/>
                  </a:moveTo>
                  <a:lnTo>
                    <a:pt x="3550" y="81"/>
                  </a:lnTo>
                  <a:lnTo>
                    <a:pt x="2945" y="69"/>
                  </a:lnTo>
                  <a:lnTo>
                    <a:pt x="2272" y="1"/>
                  </a:lnTo>
                  <a:lnTo>
                    <a:pt x="2066" y="92"/>
                  </a:lnTo>
                  <a:lnTo>
                    <a:pt x="1473" y="183"/>
                  </a:lnTo>
                  <a:lnTo>
                    <a:pt x="1039" y="366"/>
                  </a:lnTo>
                  <a:lnTo>
                    <a:pt x="651" y="571"/>
                  </a:lnTo>
                  <a:lnTo>
                    <a:pt x="446" y="891"/>
                  </a:lnTo>
                  <a:lnTo>
                    <a:pt x="1" y="1176"/>
                  </a:lnTo>
                  <a:lnTo>
                    <a:pt x="309" y="1268"/>
                  </a:lnTo>
                  <a:lnTo>
                    <a:pt x="731" y="1165"/>
                  </a:lnTo>
                  <a:lnTo>
                    <a:pt x="857" y="937"/>
                  </a:lnTo>
                  <a:lnTo>
                    <a:pt x="1188" y="925"/>
                  </a:lnTo>
                  <a:lnTo>
                    <a:pt x="1815" y="446"/>
                  </a:lnTo>
                  <a:lnTo>
                    <a:pt x="2580" y="492"/>
                  </a:lnTo>
                  <a:lnTo>
                    <a:pt x="2249" y="720"/>
                  </a:lnTo>
                  <a:lnTo>
                    <a:pt x="2511" y="914"/>
                  </a:lnTo>
                  <a:lnTo>
                    <a:pt x="3504" y="1051"/>
                  </a:lnTo>
                  <a:lnTo>
                    <a:pt x="3721" y="1233"/>
                  </a:lnTo>
                  <a:lnTo>
                    <a:pt x="4417" y="1484"/>
                  </a:lnTo>
                  <a:lnTo>
                    <a:pt x="4874" y="1450"/>
                  </a:lnTo>
                  <a:lnTo>
                    <a:pt x="4988" y="1964"/>
                  </a:lnTo>
                  <a:lnTo>
                    <a:pt x="5239" y="2226"/>
                  </a:lnTo>
                  <a:lnTo>
                    <a:pt x="5730" y="2283"/>
                  </a:lnTo>
                  <a:lnTo>
                    <a:pt x="6038" y="2523"/>
                  </a:lnTo>
                  <a:lnTo>
                    <a:pt x="5444" y="3025"/>
                  </a:lnTo>
                  <a:lnTo>
                    <a:pt x="6574" y="2934"/>
                  </a:lnTo>
                  <a:lnTo>
                    <a:pt x="7122" y="3002"/>
                  </a:lnTo>
                  <a:lnTo>
                    <a:pt x="7647" y="2968"/>
                  </a:lnTo>
                  <a:lnTo>
                    <a:pt x="8183" y="2854"/>
                  </a:lnTo>
                  <a:lnTo>
                    <a:pt x="8297" y="2637"/>
                  </a:lnTo>
                  <a:lnTo>
                    <a:pt x="7750" y="2260"/>
                  </a:lnTo>
                  <a:lnTo>
                    <a:pt x="7179" y="2215"/>
                  </a:lnTo>
                  <a:lnTo>
                    <a:pt x="7259" y="1975"/>
                  </a:lnTo>
                  <a:lnTo>
                    <a:pt x="6814" y="1793"/>
                  </a:lnTo>
                  <a:lnTo>
                    <a:pt x="6551" y="1793"/>
                  </a:lnTo>
                  <a:lnTo>
                    <a:pt x="6118" y="1393"/>
                  </a:lnTo>
                  <a:lnTo>
                    <a:pt x="5524" y="822"/>
                  </a:lnTo>
                  <a:lnTo>
                    <a:pt x="5262" y="606"/>
                  </a:lnTo>
                  <a:lnTo>
                    <a:pt x="4520" y="720"/>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365" name="Google Shape;365;p39"/>
            <p:cNvSpPr/>
            <p:nvPr/>
          </p:nvSpPr>
          <p:spPr>
            <a:xfrm>
              <a:off x="3933950" y="1957475"/>
              <a:ext cx="116425" cy="56525"/>
            </a:xfrm>
            <a:custGeom>
              <a:rect b="b" l="l" r="r" t="t"/>
              <a:pathLst>
                <a:path extrusionOk="0" h="2261" w="4657">
                  <a:moveTo>
                    <a:pt x="1872" y="12"/>
                  </a:moveTo>
                  <a:lnTo>
                    <a:pt x="1564" y="104"/>
                  </a:lnTo>
                  <a:lnTo>
                    <a:pt x="1370" y="1"/>
                  </a:lnTo>
                  <a:lnTo>
                    <a:pt x="1210" y="172"/>
                  </a:lnTo>
                  <a:lnTo>
                    <a:pt x="731" y="343"/>
                  </a:lnTo>
                  <a:lnTo>
                    <a:pt x="480" y="560"/>
                  </a:lnTo>
                  <a:lnTo>
                    <a:pt x="1" y="743"/>
                  </a:lnTo>
                  <a:lnTo>
                    <a:pt x="138" y="1016"/>
                  </a:lnTo>
                  <a:lnTo>
                    <a:pt x="240" y="1382"/>
                  </a:lnTo>
                  <a:lnTo>
                    <a:pt x="605" y="1599"/>
                  </a:lnTo>
                  <a:lnTo>
                    <a:pt x="1028" y="1975"/>
                  </a:lnTo>
                  <a:lnTo>
                    <a:pt x="1564" y="2260"/>
                  </a:lnTo>
                  <a:lnTo>
                    <a:pt x="1941" y="1895"/>
                  </a:lnTo>
                  <a:lnTo>
                    <a:pt x="2180" y="1827"/>
                  </a:lnTo>
                  <a:lnTo>
                    <a:pt x="2751" y="2101"/>
                  </a:lnTo>
                  <a:lnTo>
                    <a:pt x="3082" y="2055"/>
                  </a:lnTo>
                  <a:lnTo>
                    <a:pt x="3401" y="2226"/>
                  </a:lnTo>
                  <a:lnTo>
                    <a:pt x="3493" y="2032"/>
                  </a:lnTo>
                  <a:lnTo>
                    <a:pt x="3801" y="2044"/>
                  </a:lnTo>
                  <a:lnTo>
                    <a:pt x="4029" y="1952"/>
                  </a:lnTo>
                  <a:lnTo>
                    <a:pt x="4052" y="1872"/>
                  </a:lnTo>
                  <a:lnTo>
                    <a:pt x="4177" y="1827"/>
                  </a:lnTo>
                  <a:lnTo>
                    <a:pt x="4200" y="1633"/>
                  </a:lnTo>
                  <a:lnTo>
                    <a:pt x="4360" y="1587"/>
                  </a:lnTo>
                  <a:lnTo>
                    <a:pt x="4451" y="1427"/>
                  </a:lnTo>
                  <a:lnTo>
                    <a:pt x="4657" y="1427"/>
                  </a:lnTo>
                  <a:lnTo>
                    <a:pt x="4292" y="982"/>
                  </a:lnTo>
                  <a:lnTo>
                    <a:pt x="3778" y="937"/>
                  </a:lnTo>
                  <a:lnTo>
                    <a:pt x="3675" y="651"/>
                  </a:lnTo>
                  <a:lnTo>
                    <a:pt x="3196" y="571"/>
                  </a:lnTo>
                  <a:lnTo>
                    <a:pt x="3105" y="788"/>
                  </a:lnTo>
                  <a:lnTo>
                    <a:pt x="2717" y="617"/>
                  </a:lnTo>
                  <a:lnTo>
                    <a:pt x="2740" y="377"/>
                  </a:lnTo>
                  <a:lnTo>
                    <a:pt x="2203" y="286"/>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366" name="Google Shape;366;p39"/>
            <p:cNvSpPr/>
            <p:nvPr/>
          </p:nvSpPr>
          <p:spPr>
            <a:xfrm>
              <a:off x="3824100" y="1873900"/>
              <a:ext cx="156675" cy="167775"/>
            </a:xfrm>
            <a:custGeom>
              <a:rect b="b" l="l" r="r" t="t"/>
              <a:pathLst>
                <a:path extrusionOk="0" h="6711" w="6267">
                  <a:moveTo>
                    <a:pt x="5433" y="1050"/>
                  </a:moveTo>
                  <a:lnTo>
                    <a:pt x="5091" y="776"/>
                  </a:lnTo>
                  <a:lnTo>
                    <a:pt x="4303" y="434"/>
                  </a:lnTo>
                  <a:lnTo>
                    <a:pt x="3950" y="673"/>
                  </a:lnTo>
                  <a:lnTo>
                    <a:pt x="3276" y="833"/>
                  </a:lnTo>
                  <a:lnTo>
                    <a:pt x="3265" y="536"/>
                  </a:lnTo>
                  <a:lnTo>
                    <a:pt x="2569" y="331"/>
                  </a:lnTo>
                  <a:lnTo>
                    <a:pt x="2534" y="0"/>
                  </a:lnTo>
                  <a:lnTo>
                    <a:pt x="2112" y="137"/>
                  </a:lnTo>
                  <a:lnTo>
                    <a:pt x="1599" y="23"/>
                  </a:lnTo>
                  <a:lnTo>
                    <a:pt x="1656" y="502"/>
                  </a:lnTo>
                  <a:lnTo>
                    <a:pt x="1827" y="822"/>
                  </a:lnTo>
                  <a:lnTo>
                    <a:pt x="1393" y="1244"/>
                  </a:lnTo>
                  <a:lnTo>
                    <a:pt x="1256" y="1061"/>
                  </a:lnTo>
                  <a:lnTo>
                    <a:pt x="697" y="1107"/>
                  </a:lnTo>
                  <a:lnTo>
                    <a:pt x="572" y="1290"/>
                  </a:lnTo>
                  <a:lnTo>
                    <a:pt x="708" y="1575"/>
                  </a:lnTo>
                  <a:lnTo>
                    <a:pt x="572" y="2374"/>
                  </a:lnTo>
                  <a:lnTo>
                    <a:pt x="412" y="2705"/>
                  </a:lnTo>
                  <a:lnTo>
                    <a:pt x="1" y="2705"/>
                  </a:lnTo>
                  <a:lnTo>
                    <a:pt x="149" y="3618"/>
                  </a:lnTo>
                  <a:lnTo>
                    <a:pt x="104" y="4211"/>
                  </a:lnTo>
                  <a:lnTo>
                    <a:pt x="241" y="4417"/>
                  </a:lnTo>
                  <a:lnTo>
                    <a:pt x="206" y="4793"/>
                  </a:lnTo>
                  <a:lnTo>
                    <a:pt x="549" y="5033"/>
                  </a:lnTo>
                  <a:lnTo>
                    <a:pt x="1564" y="5193"/>
                  </a:lnTo>
                  <a:lnTo>
                    <a:pt x="1245" y="5797"/>
                  </a:lnTo>
                  <a:lnTo>
                    <a:pt x="1165" y="6437"/>
                  </a:lnTo>
                  <a:lnTo>
                    <a:pt x="1770" y="6437"/>
                  </a:lnTo>
                  <a:lnTo>
                    <a:pt x="1907" y="6242"/>
                  </a:lnTo>
                  <a:lnTo>
                    <a:pt x="2683" y="6505"/>
                  </a:lnTo>
                  <a:lnTo>
                    <a:pt x="2900" y="6471"/>
                  </a:lnTo>
                  <a:lnTo>
                    <a:pt x="3265" y="6710"/>
                  </a:lnTo>
                  <a:lnTo>
                    <a:pt x="3345" y="6482"/>
                  </a:lnTo>
                  <a:lnTo>
                    <a:pt x="3972" y="6528"/>
                  </a:lnTo>
                  <a:lnTo>
                    <a:pt x="4463" y="6357"/>
                  </a:lnTo>
                  <a:lnTo>
                    <a:pt x="4805" y="6379"/>
                  </a:lnTo>
                  <a:lnTo>
                    <a:pt x="5045" y="6562"/>
                  </a:lnTo>
                  <a:lnTo>
                    <a:pt x="5102" y="6414"/>
                  </a:lnTo>
                  <a:lnTo>
                    <a:pt x="4965" y="5843"/>
                  </a:lnTo>
                  <a:lnTo>
                    <a:pt x="5205" y="5729"/>
                  </a:lnTo>
                  <a:lnTo>
                    <a:pt x="5422" y="5307"/>
                  </a:lnTo>
                  <a:lnTo>
                    <a:pt x="5011" y="4942"/>
                  </a:lnTo>
                  <a:lnTo>
                    <a:pt x="4634" y="4725"/>
                  </a:lnTo>
                  <a:lnTo>
                    <a:pt x="4532" y="4359"/>
                  </a:lnTo>
                  <a:lnTo>
                    <a:pt x="4395" y="4086"/>
                  </a:lnTo>
                  <a:lnTo>
                    <a:pt x="4874" y="3903"/>
                  </a:lnTo>
                  <a:lnTo>
                    <a:pt x="5125" y="3686"/>
                  </a:lnTo>
                  <a:lnTo>
                    <a:pt x="5604" y="3515"/>
                  </a:lnTo>
                  <a:lnTo>
                    <a:pt x="5764" y="3344"/>
                  </a:lnTo>
                  <a:lnTo>
                    <a:pt x="5958" y="3447"/>
                  </a:lnTo>
                  <a:lnTo>
                    <a:pt x="6266" y="3355"/>
                  </a:lnTo>
                  <a:lnTo>
                    <a:pt x="5935" y="2796"/>
                  </a:lnTo>
                  <a:lnTo>
                    <a:pt x="5947" y="2499"/>
                  </a:lnTo>
                  <a:lnTo>
                    <a:pt x="5753" y="2031"/>
                  </a:lnTo>
                  <a:lnTo>
                    <a:pt x="5467" y="1712"/>
                  </a:lnTo>
                  <a:lnTo>
                    <a:pt x="5639" y="1484"/>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367" name="Google Shape;367;p39"/>
            <p:cNvSpPr/>
            <p:nvPr/>
          </p:nvSpPr>
          <p:spPr>
            <a:xfrm>
              <a:off x="4551075" y="2824225"/>
              <a:ext cx="32550" cy="39975"/>
            </a:xfrm>
            <a:custGeom>
              <a:rect b="b" l="l" r="r" t="t"/>
              <a:pathLst>
                <a:path extrusionOk="0" h="1599" w="1302">
                  <a:moveTo>
                    <a:pt x="1210" y="1108"/>
                  </a:moveTo>
                  <a:lnTo>
                    <a:pt x="845" y="868"/>
                  </a:lnTo>
                  <a:lnTo>
                    <a:pt x="1290" y="651"/>
                  </a:lnTo>
                  <a:lnTo>
                    <a:pt x="1301" y="263"/>
                  </a:lnTo>
                  <a:lnTo>
                    <a:pt x="1107" y="1"/>
                  </a:lnTo>
                  <a:lnTo>
                    <a:pt x="879" y="206"/>
                  </a:lnTo>
                  <a:lnTo>
                    <a:pt x="537" y="138"/>
                  </a:lnTo>
                  <a:lnTo>
                    <a:pt x="263" y="537"/>
                  </a:lnTo>
                  <a:lnTo>
                    <a:pt x="0" y="971"/>
                  </a:lnTo>
                  <a:lnTo>
                    <a:pt x="80" y="1211"/>
                  </a:lnTo>
                  <a:lnTo>
                    <a:pt x="103" y="1496"/>
                  </a:lnTo>
                  <a:lnTo>
                    <a:pt x="548" y="1507"/>
                  </a:lnTo>
                  <a:lnTo>
                    <a:pt x="731" y="1439"/>
                  </a:lnTo>
                  <a:lnTo>
                    <a:pt x="913" y="1599"/>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368" name="Google Shape;368;p39"/>
            <p:cNvSpPr/>
            <p:nvPr/>
          </p:nvSpPr>
          <p:spPr>
            <a:xfrm>
              <a:off x="3855200" y="1815675"/>
              <a:ext cx="77350" cy="62225"/>
            </a:xfrm>
            <a:custGeom>
              <a:rect b="b" l="l" r="r" t="t"/>
              <a:pathLst>
                <a:path extrusionOk="0" h="2489" w="3094">
                  <a:moveTo>
                    <a:pt x="3094" y="1793"/>
                  </a:moveTo>
                  <a:lnTo>
                    <a:pt x="2854" y="1370"/>
                  </a:lnTo>
                  <a:lnTo>
                    <a:pt x="1895" y="1656"/>
                  </a:lnTo>
                  <a:lnTo>
                    <a:pt x="2021" y="2009"/>
                  </a:lnTo>
                  <a:lnTo>
                    <a:pt x="2751" y="2489"/>
                  </a:lnTo>
                  <a:close/>
                  <a:moveTo>
                    <a:pt x="1861" y="1062"/>
                  </a:moveTo>
                  <a:lnTo>
                    <a:pt x="1496" y="937"/>
                  </a:lnTo>
                  <a:lnTo>
                    <a:pt x="1393" y="709"/>
                  </a:lnTo>
                  <a:lnTo>
                    <a:pt x="1576" y="423"/>
                  </a:lnTo>
                  <a:lnTo>
                    <a:pt x="1564" y="1"/>
                  </a:lnTo>
                  <a:lnTo>
                    <a:pt x="1051" y="229"/>
                  </a:lnTo>
                  <a:lnTo>
                    <a:pt x="834" y="469"/>
                  </a:lnTo>
                  <a:lnTo>
                    <a:pt x="263" y="526"/>
                  </a:lnTo>
                  <a:lnTo>
                    <a:pt x="92" y="766"/>
                  </a:lnTo>
                  <a:lnTo>
                    <a:pt x="1" y="994"/>
                  </a:lnTo>
                  <a:lnTo>
                    <a:pt x="58" y="1861"/>
                  </a:lnTo>
                  <a:lnTo>
                    <a:pt x="355" y="2352"/>
                  </a:lnTo>
                  <a:lnTo>
                    <a:pt x="868" y="2466"/>
                  </a:lnTo>
                  <a:lnTo>
                    <a:pt x="1290" y="2329"/>
                  </a:lnTo>
                  <a:lnTo>
                    <a:pt x="1085" y="1907"/>
                  </a:lnTo>
                  <a:lnTo>
                    <a:pt x="1519" y="1291"/>
                  </a:lnTo>
                  <a:lnTo>
                    <a:pt x="1724" y="1393"/>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369" name="Google Shape;369;p39"/>
            <p:cNvSpPr/>
            <p:nvPr/>
          </p:nvSpPr>
          <p:spPr>
            <a:xfrm>
              <a:off x="2301725" y="2660750"/>
              <a:ext cx="71625" cy="52250"/>
            </a:xfrm>
            <a:custGeom>
              <a:rect b="b" l="l" r="r" t="t"/>
              <a:pathLst>
                <a:path extrusionOk="0" h="2090" w="2865">
                  <a:moveTo>
                    <a:pt x="137" y="1690"/>
                  </a:moveTo>
                  <a:lnTo>
                    <a:pt x="137" y="1941"/>
                  </a:lnTo>
                  <a:lnTo>
                    <a:pt x="343" y="2089"/>
                  </a:lnTo>
                  <a:lnTo>
                    <a:pt x="708" y="1462"/>
                  </a:lnTo>
                  <a:lnTo>
                    <a:pt x="993" y="1325"/>
                  </a:lnTo>
                  <a:lnTo>
                    <a:pt x="1085" y="1553"/>
                  </a:lnTo>
                  <a:lnTo>
                    <a:pt x="1393" y="1496"/>
                  </a:lnTo>
                  <a:lnTo>
                    <a:pt x="1552" y="1325"/>
                  </a:lnTo>
                  <a:lnTo>
                    <a:pt x="1804" y="1370"/>
                  </a:lnTo>
                  <a:lnTo>
                    <a:pt x="2180" y="1347"/>
                  </a:lnTo>
                  <a:lnTo>
                    <a:pt x="2534" y="1530"/>
                  </a:lnTo>
                  <a:lnTo>
                    <a:pt x="2865" y="1153"/>
                  </a:lnTo>
                  <a:lnTo>
                    <a:pt x="2511" y="834"/>
                  </a:lnTo>
                  <a:lnTo>
                    <a:pt x="2169" y="800"/>
                  </a:lnTo>
                  <a:lnTo>
                    <a:pt x="2203" y="526"/>
                  </a:lnTo>
                  <a:lnTo>
                    <a:pt x="1781" y="549"/>
                  </a:lnTo>
                  <a:lnTo>
                    <a:pt x="1667" y="229"/>
                  </a:lnTo>
                  <a:lnTo>
                    <a:pt x="1461" y="240"/>
                  </a:lnTo>
                  <a:lnTo>
                    <a:pt x="1028" y="12"/>
                  </a:lnTo>
                  <a:lnTo>
                    <a:pt x="400" y="1"/>
                  </a:lnTo>
                  <a:lnTo>
                    <a:pt x="286" y="161"/>
                  </a:lnTo>
                  <a:lnTo>
                    <a:pt x="309" y="663"/>
                  </a:lnTo>
                  <a:lnTo>
                    <a:pt x="206" y="1005"/>
                  </a:lnTo>
                  <a:lnTo>
                    <a:pt x="0" y="1153"/>
                  </a:lnTo>
                  <a:lnTo>
                    <a:pt x="172" y="1427"/>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370" name="Google Shape;370;p39"/>
            <p:cNvSpPr/>
            <p:nvPr/>
          </p:nvSpPr>
          <p:spPr>
            <a:xfrm>
              <a:off x="3553075" y="2269025"/>
              <a:ext cx="402875" cy="410600"/>
            </a:xfrm>
            <a:custGeom>
              <a:rect b="b" l="l" r="r" t="t"/>
              <a:pathLst>
                <a:path extrusionOk="0" h="16424" w="16115">
                  <a:moveTo>
                    <a:pt x="13056" y="161"/>
                  </a:moveTo>
                  <a:lnTo>
                    <a:pt x="12542" y="218"/>
                  </a:lnTo>
                  <a:lnTo>
                    <a:pt x="12223" y="1"/>
                  </a:lnTo>
                  <a:lnTo>
                    <a:pt x="11424" y="1"/>
                  </a:lnTo>
                  <a:lnTo>
                    <a:pt x="10728" y="377"/>
                  </a:lnTo>
                  <a:lnTo>
                    <a:pt x="10340" y="241"/>
                  </a:lnTo>
                  <a:lnTo>
                    <a:pt x="9096" y="309"/>
                  </a:lnTo>
                  <a:lnTo>
                    <a:pt x="7829" y="480"/>
                  </a:lnTo>
                  <a:lnTo>
                    <a:pt x="7110" y="766"/>
                  </a:lnTo>
                  <a:lnTo>
                    <a:pt x="6631" y="1131"/>
                  </a:lnTo>
                  <a:lnTo>
                    <a:pt x="5821" y="1302"/>
                  </a:lnTo>
                  <a:lnTo>
                    <a:pt x="5090" y="1804"/>
                  </a:lnTo>
                  <a:lnTo>
                    <a:pt x="5375" y="2386"/>
                  </a:lnTo>
                  <a:lnTo>
                    <a:pt x="5421" y="2945"/>
                  </a:lnTo>
                  <a:lnTo>
                    <a:pt x="5672" y="3904"/>
                  </a:lnTo>
                  <a:lnTo>
                    <a:pt x="5878" y="4098"/>
                  </a:lnTo>
                  <a:lnTo>
                    <a:pt x="5729" y="4452"/>
                  </a:lnTo>
                  <a:lnTo>
                    <a:pt x="4736" y="4600"/>
                  </a:lnTo>
                  <a:lnTo>
                    <a:pt x="4371" y="4942"/>
                  </a:lnTo>
                  <a:lnTo>
                    <a:pt x="3938" y="5011"/>
                  </a:lnTo>
                  <a:lnTo>
                    <a:pt x="3892" y="5684"/>
                  </a:lnTo>
                  <a:lnTo>
                    <a:pt x="2990" y="6038"/>
                  </a:lnTo>
                  <a:lnTo>
                    <a:pt x="2694" y="6494"/>
                  </a:lnTo>
                  <a:lnTo>
                    <a:pt x="2066" y="6734"/>
                  </a:lnTo>
                  <a:lnTo>
                    <a:pt x="1290" y="6882"/>
                  </a:lnTo>
                  <a:lnTo>
                    <a:pt x="23" y="7556"/>
                  </a:lnTo>
                  <a:lnTo>
                    <a:pt x="12" y="8617"/>
                  </a:lnTo>
                  <a:lnTo>
                    <a:pt x="12" y="8674"/>
                  </a:lnTo>
                  <a:lnTo>
                    <a:pt x="0" y="8845"/>
                  </a:lnTo>
                  <a:lnTo>
                    <a:pt x="2888" y="11059"/>
                  </a:lnTo>
                  <a:lnTo>
                    <a:pt x="5512" y="13045"/>
                  </a:lnTo>
                  <a:lnTo>
                    <a:pt x="8171" y="15008"/>
                  </a:lnTo>
                  <a:lnTo>
                    <a:pt x="8354" y="15442"/>
                  </a:lnTo>
                  <a:lnTo>
                    <a:pt x="8845" y="15693"/>
                  </a:lnTo>
                  <a:lnTo>
                    <a:pt x="9210" y="15852"/>
                  </a:lnTo>
                  <a:lnTo>
                    <a:pt x="9221" y="16423"/>
                  </a:lnTo>
                  <a:lnTo>
                    <a:pt x="10100" y="16343"/>
                  </a:lnTo>
                  <a:lnTo>
                    <a:pt x="11207" y="15944"/>
                  </a:lnTo>
                  <a:lnTo>
                    <a:pt x="13467" y="14152"/>
                  </a:lnTo>
                  <a:lnTo>
                    <a:pt x="16114" y="12417"/>
                  </a:lnTo>
                  <a:lnTo>
                    <a:pt x="15761" y="11847"/>
                  </a:lnTo>
                  <a:lnTo>
                    <a:pt x="15144" y="11436"/>
                  </a:lnTo>
                  <a:lnTo>
                    <a:pt x="14779" y="11607"/>
                  </a:lnTo>
                  <a:lnTo>
                    <a:pt x="14494" y="11094"/>
                  </a:lnTo>
                  <a:lnTo>
                    <a:pt x="14460" y="10706"/>
                  </a:lnTo>
                  <a:lnTo>
                    <a:pt x="13980" y="10032"/>
                  </a:lnTo>
                  <a:lnTo>
                    <a:pt x="14277" y="9667"/>
                  </a:lnTo>
                  <a:lnTo>
                    <a:pt x="14209" y="9096"/>
                  </a:lnTo>
                  <a:lnTo>
                    <a:pt x="14288" y="8594"/>
                  </a:lnTo>
                  <a:lnTo>
                    <a:pt x="14220" y="8183"/>
                  </a:lnTo>
                  <a:lnTo>
                    <a:pt x="14345" y="7442"/>
                  </a:lnTo>
                  <a:lnTo>
                    <a:pt x="14288" y="7008"/>
                  </a:lnTo>
                  <a:lnTo>
                    <a:pt x="14015" y="6209"/>
                  </a:lnTo>
                  <a:lnTo>
                    <a:pt x="13649" y="4600"/>
                  </a:lnTo>
                  <a:lnTo>
                    <a:pt x="13159" y="4223"/>
                  </a:lnTo>
                  <a:lnTo>
                    <a:pt x="13159" y="4018"/>
                  </a:lnTo>
                  <a:lnTo>
                    <a:pt x="12520" y="3470"/>
                  </a:lnTo>
                  <a:lnTo>
                    <a:pt x="12440" y="2785"/>
                  </a:lnTo>
                  <a:lnTo>
                    <a:pt x="12896" y="2272"/>
                  </a:lnTo>
                  <a:lnTo>
                    <a:pt x="13044" y="1519"/>
                  </a:lnTo>
                  <a:lnTo>
                    <a:pt x="12908" y="629"/>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371" name="Google Shape;371;p39"/>
            <p:cNvSpPr/>
            <p:nvPr/>
          </p:nvSpPr>
          <p:spPr>
            <a:xfrm>
              <a:off x="2098875" y="3081000"/>
              <a:ext cx="114725" cy="143550"/>
            </a:xfrm>
            <a:custGeom>
              <a:rect b="b" l="l" r="r" t="t"/>
              <a:pathLst>
                <a:path extrusionOk="0" h="5742" w="4589">
                  <a:moveTo>
                    <a:pt x="4474" y="1382"/>
                  </a:moveTo>
                  <a:lnTo>
                    <a:pt x="4132" y="1165"/>
                  </a:lnTo>
                  <a:lnTo>
                    <a:pt x="3732" y="868"/>
                  </a:lnTo>
                  <a:lnTo>
                    <a:pt x="3504" y="1005"/>
                  </a:lnTo>
                  <a:lnTo>
                    <a:pt x="2831" y="880"/>
                  </a:lnTo>
                  <a:lnTo>
                    <a:pt x="2637" y="492"/>
                  </a:lnTo>
                  <a:lnTo>
                    <a:pt x="2488" y="514"/>
                  </a:lnTo>
                  <a:lnTo>
                    <a:pt x="1689" y="1"/>
                  </a:lnTo>
                  <a:lnTo>
                    <a:pt x="1130" y="355"/>
                  </a:lnTo>
                  <a:lnTo>
                    <a:pt x="696" y="549"/>
                  </a:lnTo>
                  <a:lnTo>
                    <a:pt x="754" y="925"/>
                  </a:lnTo>
                  <a:lnTo>
                    <a:pt x="434" y="1507"/>
                  </a:lnTo>
                  <a:lnTo>
                    <a:pt x="286" y="2067"/>
                  </a:lnTo>
                  <a:lnTo>
                    <a:pt x="23" y="2203"/>
                  </a:lnTo>
                  <a:lnTo>
                    <a:pt x="160" y="3037"/>
                  </a:lnTo>
                  <a:lnTo>
                    <a:pt x="0" y="3288"/>
                  </a:lnTo>
                  <a:lnTo>
                    <a:pt x="491" y="3676"/>
                  </a:lnTo>
                  <a:lnTo>
                    <a:pt x="788" y="3265"/>
                  </a:lnTo>
                  <a:lnTo>
                    <a:pt x="970" y="3664"/>
                  </a:lnTo>
                  <a:lnTo>
                    <a:pt x="560" y="4326"/>
                  </a:lnTo>
                  <a:lnTo>
                    <a:pt x="662" y="4714"/>
                  </a:lnTo>
                  <a:lnTo>
                    <a:pt x="445" y="4931"/>
                  </a:lnTo>
                  <a:lnTo>
                    <a:pt x="480" y="5262"/>
                  </a:lnTo>
                  <a:lnTo>
                    <a:pt x="811" y="5182"/>
                  </a:lnTo>
                  <a:lnTo>
                    <a:pt x="1130" y="5285"/>
                  </a:lnTo>
                  <a:lnTo>
                    <a:pt x="1484" y="5741"/>
                  </a:lnTo>
                  <a:lnTo>
                    <a:pt x="1929" y="5376"/>
                  </a:lnTo>
                  <a:lnTo>
                    <a:pt x="2055" y="4760"/>
                  </a:lnTo>
                  <a:lnTo>
                    <a:pt x="2534" y="3972"/>
                  </a:lnTo>
                  <a:lnTo>
                    <a:pt x="3481" y="3619"/>
                  </a:lnTo>
                  <a:lnTo>
                    <a:pt x="4337" y="2660"/>
                  </a:lnTo>
                  <a:lnTo>
                    <a:pt x="4588" y="2078"/>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372" name="Google Shape;372;p39"/>
            <p:cNvSpPr/>
            <p:nvPr/>
          </p:nvSpPr>
          <p:spPr>
            <a:xfrm>
              <a:off x="4196425" y="2395425"/>
              <a:ext cx="248250" cy="217700"/>
            </a:xfrm>
            <a:custGeom>
              <a:rect b="b" l="l" r="r" t="t"/>
              <a:pathLst>
                <a:path extrusionOk="0" h="8708" w="9930">
                  <a:moveTo>
                    <a:pt x="2820" y="514"/>
                  </a:moveTo>
                  <a:lnTo>
                    <a:pt x="2044" y="240"/>
                  </a:lnTo>
                  <a:lnTo>
                    <a:pt x="1279" y="0"/>
                  </a:lnTo>
                  <a:lnTo>
                    <a:pt x="275" y="35"/>
                  </a:lnTo>
                  <a:lnTo>
                    <a:pt x="12" y="457"/>
                  </a:lnTo>
                  <a:lnTo>
                    <a:pt x="172" y="845"/>
                  </a:lnTo>
                  <a:lnTo>
                    <a:pt x="1" y="1404"/>
                  </a:lnTo>
                  <a:lnTo>
                    <a:pt x="286" y="2123"/>
                  </a:lnTo>
                  <a:lnTo>
                    <a:pt x="469" y="5364"/>
                  </a:lnTo>
                  <a:lnTo>
                    <a:pt x="617" y="8708"/>
                  </a:lnTo>
                  <a:lnTo>
                    <a:pt x="3767" y="8708"/>
                  </a:lnTo>
                  <a:lnTo>
                    <a:pt x="6814" y="8708"/>
                  </a:lnTo>
                  <a:lnTo>
                    <a:pt x="9929" y="8708"/>
                  </a:lnTo>
                  <a:lnTo>
                    <a:pt x="9781" y="8514"/>
                  </a:lnTo>
                  <a:lnTo>
                    <a:pt x="8811" y="7704"/>
                  </a:lnTo>
                  <a:lnTo>
                    <a:pt x="8754" y="7110"/>
                  </a:lnTo>
                  <a:lnTo>
                    <a:pt x="8902" y="6951"/>
                  </a:lnTo>
                  <a:lnTo>
                    <a:pt x="8149" y="5946"/>
                  </a:lnTo>
                  <a:lnTo>
                    <a:pt x="7864" y="5433"/>
                  </a:lnTo>
                  <a:lnTo>
                    <a:pt x="7533" y="4931"/>
                  </a:lnTo>
                  <a:lnTo>
                    <a:pt x="6848" y="3527"/>
                  </a:lnTo>
                  <a:lnTo>
                    <a:pt x="6289" y="2614"/>
                  </a:lnTo>
                  <a:lnTo>
                    <a:pt x="5890" y="1655"/>
                  </a:lnTo>
                  <a:lnTo>
                    <a:pt x="5958" y="1575"/>
                  </a:lnTo>
                  <a:lnTo>
                    <a:pt x="6620" y="2865"/>
                  </a:lnTo>
                  <a:lnTo>
                    <a:pt x="7008" y="3287"/>
                  </a:lnTo>
                  <a:lnTo>
                    <a:pt x="7293" y="3572"/>
                  </a:lnTo>
                  <a:lnTo>
                    <a:pt x="7464" y="3413"/>
                  </a:lnTo>
                  <a:lnTo>
                    <a:pt x="7636" y="2933"/>
                  </a:lnTo>
                  <a:lnTo>
                    <a:pt x="7727" y="2249"/>
                  </a:lnTo>
                  <a:lnTo>
                    <a:pt x="7921" y="1895"/>
                  </a:lnTo>
                  <a:lnTo>
                    <a:pt x="7818" y="1655"/>
                  </a:lnTo>
                  <a:lnTo>
                    <a:pt x="7259" y="343"/>
                  </a:lnTo>
                  <a:lnTo>
                    <a:pt x="7259" y="343"/>
                  </a:lnTo>
                  <a:lnTo>
                    <a:pt x="6905" y="571"/>
                  </a:lnTo>
                  <a:lnTo>
                    <a:pt x="6300" y="514"/>
                  </a:lnTo>
                  <a:lnTo>
                    <a:pt x="5673" y="297"/>
                  </a:lnTo>
                  <a:lnTo>
                    <a:pt x="5513" y="605"/>
                  </a:lnTo>
                  <a:lnTo>
                    <a:pt x="5273" y="149"/>
                  </a:lnTo>
                  <a:lnTo>
                    <a:pt x="4714" y="35"/>
                  </a:lnTo>
                  <a:lnTo>
                    <a:pt x="4052" y="115"/>
                  </a:lnTo>
                  <a:lnTo>
                    <a:pt x="3744" y="377"/>
                  </a:lnTo>
                  <a:lnTo>
                    <a:pt x="3196" y="662"/>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373" name="Google Shape;373;p39"/>
            <p:cNvSpPr/>
            <p:nvPr/>
          </p:nvSpPr>
          <p:spPr>
            <a:xfrm>
              <a:off x="4442375" y="2703850"/>
              <a:ext cx="136400" cy="125550"/>
            </a:xfrm>
            <a:custGeom>
              <a:rect b="b" l="l" r="r" t="t"/>
              <a:pathLst>
                <a:path extrusionOk="0" h="5022" w="5456">
                  <a:moveTo>
                    <a:pt x="2739" y="2328"/>
                  </a:moveTo>
                  <a:lnTo>
                    <a:pt x="2283" y="1883"/>
                  </a:lnTo>
                  <a:lnTo>
                    <a:pt x="2032" y="1050"/>
                  </a:lnTo>
                  <a:lnTo>
                    <a:pt x="1495" y="0"/>
                  </a:lnTo>
                  <a:lnTo>
                    <a:pt x="1130" y="514"/>
                  </a:lnTo>
                  <a:lnTo>
                    <a:pt x="559" y="662"/>
                  </a:lnTo>
                  <a:lnTo>
                    <a:pt x="331" y="947"/>
                  </a:lnTo>
                  <a:lnTo>
                    <a:pt x="274" y="1541"/>
                  </a:lnTo>
                  <a:lnTo>
                    <a:pt x="0" y="2887"/>
                  </a:lnTo>
                  <a:lnTo>
                    <a:pt x="103" y="3241"/>
                  </a:lnTo>
                  <a:lnTo>
                    <a:pt x="1027" y="3424"/>
                  </a:lnTo>
                  <a:lnTo>
                    <a:pt x="1244" y="2762"/>
                  </a:lnTo>
                  <a:lnTo>
                    <a:pt x="1746" y="3173"/>
                  </a:lnTo>
                  <a:lnTo>
                    <a:pt x="2203" y="2956"/>
                  </a:lnTo>
                  <a:lnTo>
                    <a:pt x="2397" y="3138"/>
                  </a:lnTo>
                  <a:lnTo>
                    <a:pt x="2956" y="3161"/>
                  </a:lnTo>
                  <a:lnTo>
                    <a:pt x="3652" y="3515"/>
                  </a:lnTo>
                  <a:lnTo>
                    <a:pt x="3880" y="3823"/>
                  </a:lnTo>
                  <a:lnTo>
                    <a:pt x="4245" y="4131"/>
                  </a:lnTo>
                  <a:lnTo>
                    <a:pt x="4599" y="4656"/>
                  </a:lnTo>
                  <a:lnTo>
                    <a:pt x="4885" y="4953"/>
                  </a:lnTo>
                  <a:lnTo>
                    <a:pt x="5227" y="5021"/>
                  </a:lnTo>
                  <a:lnTo>
                    <a:pt x="5455" y="4816"/>
                  </a:lnTo>
                  <a:lnTo>
                    <a:pt x="5056" y="4542"/>
                  </a:lnTo>
                  <a:lnTo>
                    <a:pt x="4782" y="4223"/>
                  </a:lnTo>
                  <a:lnTo>
                    <a:pt x="4325" y="3698"/>
                  </a:lnTo>
                  <a:lnTo>
                    <a:pt x="3869" y="3184"/>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374" name="Google Shape;374;p39"/>
            <p:cNvSpPr/>
            <p:nvPr/>
          </p:nvSpPr>
          <p:spPr>
            <a:xfrm>
              <a:off x="4098000" y="1776025"/>
              <a:ext cx="76500" cy="44825"/>
            </a:xfrm>
            <a:custGeom>
              <a:rect b="b" l="l" r="r" t="t"/>
              <a:pathLst>
                <a:path extrusionOk="0" h="1793" w="3060">
                  <a:moveTo>
                    <a:pt x="1553" y="1"/>
                  </a:moveTo>
                  <a:lnTo>
                    <a:pt x="765" y="126"/>
                  </a:lnTo>
                  <a:lnTo>
                    <a:pt x="1" y="354"/>
                  </a:lnTo>
                  <a:lnTo>
                    <a:pt x="126" y="845"/>
                  </a:lnTo>
                  <a:lnTo>
                    <a:pt x="594" y="1142"/>
                  </a:lnTo>
                  <a:lnTo>
                    <a:pt x="811" y="1028"/>
                  </a:lnTo>
                  <a:lnTo>
                    <a:pt x="822" y="1530"/>
                  </a:lnTo>
                  <a:lnTo>
                    <a:pt x="1359" y="1382"/>
                  </a:lnTo>
                  <a:lnTo>
                    <a:pt x="1655" y="1484"/>
                  </a:lnTo>
                  <a:lnTo>
                    <a:pt x="2283" y="1792"/>
                  </a:lnTo>
                  <a:lnTo>
                    <a:pt x="2819" y="1792"/>
                  </a:lnTo>
                  <a:lnTo>
                    <a:pt x="3048" y="1518"/>
                  </a:lnTo>
                  <a:lnTo>
                    <a:pt x="2694" y="742"/>
                  </a:lnTo>
                  <a:lnTo>
                    <a:pt x="3059" y="252"/>
                  </a:lnTo>
                  <a:lnTo>
                    <a:pt x="2934" y="115"/>
                  </a:lnTo>
                  <a:lnTo>
                    <a:pt x="2934" y="115"/>
                  </a:lnTo>
                  <a:lnTo>
                    <a:pt x="2283" y="138"/>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375" name="Google Shape;375;p39"/>
            <p:cNvSpPr/>
            <p:nvPr/>
          </p:nvSpPr>
          <p:spPr>
            <a:xfrm>
              <a:off x="4380175" y="2772875"/>
              <a:ext cx="296175" cy="261650"/>
            </a:xfrm>
            <a:custGeom>
              <a:rect b="b" l="l" r="r" t="t"/>
              <a:pathLst>
                <a:path extrusionOk="0" h="10466" w="11847">
                  <a:moveTo>
                    <a:pt x="3732" y="1"/>
                  </a:moveTo>
                  <a:lnTo>
                    <a:pt x="3515" y="663"/>
                  </a:lnTo>
                  <a:lnTo>
                    <a:pt x="2591" y="480"/>
                  </a:lnTo>
                  <a:lnTo>
                    <a:pt x="2488" y="1268"/>
                  </a:lnTo>
                  <a:lnTo>
                    <a:pt x="2191" y="2146"/>
                  </a:lnTo>
                  <a:lnTo>
                    <a:pt x="1735" y="2603"/>
                  </a:lnTo>
                  <a:lnTo>
                    <a:pt x="1404" y="3288"/>
                  </a:lnTo>
                  <a:lnTo>
                    <a:pt x="1336" y="3664"/>
                  </a:lnTo>
                  <a:lnTo>
                    <a:pt x="970" y="3915"/>
                  </a:lnTo>
                  <a:lnTo>
                    <a:pt x="765" y="4874"/>
                  </a:lnTo>
                  <a:lnTo>
                    <a:pt x="765" y="4977"/>
                  </a:lnTo>
                  <a:lnTo>
                    <a:pt x="799" y="5684"/>
                  </a:lnTo>
                  <a:lnTo>
                    <a:pt x="685" y="5969"/>
                  </a:lnTo>
                  <a:lnTo>
                    <a:pt x="251" y="5992"/>
                  </a:lnTo>
                  <a:lnTo>
                    <a:pt x="0" y="6506"/>
                  </a:lnTo>
                  <a:lnTo>
                    <a:pt x="480" y="6574"/>
                  </a:lnTo>
                  <a:lnTo>
                    <a:pt x="890" y="7019"/>
                  </a:lnTo>
                  <a:lnTo>
                    <a:pt x="1039" y="7373"/>
                  </a:lnTo>
                  <a:lnTo>
                    <a:pt x="1404" y="7590"/>
                  </a:lnTo>
                  <a:lnTo>
                    <a:pt x="1906" y="8571"/>
                  </a:lnTo>
                  <a:lnTo>
                    <a:pt x="2317" y="8731"/>
                  </a:lnTo>
                  <a:lnTo>
                    <a:pt x="2317" y="9245"/>
                  </a:lnTo>
                  <a:lnTo>
                    <a:pt x="2602" y="9541"/>
                  </a:lnTo>
                  <a:lnTo>
                    <a:pt x="3161" y="9541"/>
                  </a:lnTo>
                  <a:lnTo>
                    <a:pt x="4189" y="10306"/>
                  </a:lnTo>
                  <a:lnTo>
                    <a:pt x="4451" y="10306"/>
                  </a:lnTo>
                  <a:lnTo>
                    <a:pt x="4634" y="10295"/>
                  </a:lnTo>
                  <a:lnTo>
                    <a:pt x="4805" y="10397"/>
                  </a:lnTo>
                  <a:lnTo>
                    <a:pt x="5341" y="10466"/>
                  </a:lnTo>
                  <a:lnTo>
                    <a:pt x="5569" y="10078"/>
                  </a:lnTo>
                  <a:lnTo>
                    <a:pt x="6300" y="9713"/>
                  </a:lnTo>
                  <a:lnTo>
                    <a:pt x="6631" y="10009"/>
                  </a:lnTo>
                  <a:lnTo>
                    <a:pt x="7167" y="10009"/>
                  </a:lnTo>
                  <a:lnTo>
                    <a:pt x="7384" y="9724"/>
                  </a:lnTo>
                  <a:lnTo>
                    <a:pt x="7898" y="9713"/>
                  </a:lnTo>
                  <a:lnTo>
                    <a:pt x="8594" y="9073"/>
                  </a:lnTo>
                  <a:lnTo>
                    <a:pt x="9655" y="9028"/>
                  </a:lnTo>
                  <a:lnTo>
                    <a:pt x="11846" y="6300"/>
                  </a:lnTo>
                  <a:lnTo>
                    <a:pt x="11161" y="6312"/>
                  </a:lnTo>
                  <a:lnTo>
                    <a:pt x="8525" y="5228"/>
                  </a:lnTo>
                  <a:lnTo>
                    <a:pt x="8217" y="4919"/>
                  </a:lnTo>
                  <a:lnTo>
                    <a:pt x="7909" y="4474"/>
                  </a:lnTo>
                  <a:lnTo>
                    <a:pt x="7601" y="3972"/>
                  </a:lnTo>
                  <a:lnTo>
                    <a:pt x="7761" y="3653"/>
                  </a:lnTo>
                  <a:lnTo>
                    <a:pt x="7567" y="3493"/>
                  </a:lnTo>
                  <a:lnTo>
                    <a:pt x="7384" y="3561"/>
                  </a:lnTo>
                  <a:lnTo>
                    <a:pt x="6939" y="3550"/>
                  </a:lnTo>
                  <a:lnTo>
                    <a:pt x="6916" y="3265"/>
                  </a:lnTo>
                  <a:lnTo>
                    <a:pt x="6848" y="3025"/>
                  </a:lnTo>
                  <a:lnTo>
                    <a:pt x="7099" y="2591"/>
                  </a:lnTo>
                  <a:lnTo>
                    <a:pt x="7373" y="2192"/>
                  </a:lnTo>
                  <a:lnTo>
                    <a:pt x="7087" y="1895"/>
                  </a:lnTo>
                  <a:lnTo>
                    <a:pt x="6733" y="1370"/>
                  </a:lnTo>
                  <a:lnTo>
                    <a:pt x="6368" y="1062"/>
                  </a:lnTo>
                  <a:lnTo>
                    <a:pt x="6140" y="754"/>
                  </a:lnTo>
                  <a:lnTo>
                    <a:pt x="5444" y="389"/>
                  </a:lnTo>
                  <a:lnTo>
                    <a:pt x="4885" y="377"/>
                  </a:lnTo>
                  <a:lnTo>
                    <a:pt x="4691" y="195"/>
                  </a:lnTo>
                  <a:lnTo>
                    <a:pt x="4234" y="412"/>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376" name="Google Shape;376;p39"/>
            <p:cNvSpPr/>
            <p:nvPr/>
          </p:nvSpPr>
          <p:spPr>
            <a:xfrm>
              <a:off x="4022100" y="1565475"/>
              <a:ext cx="189775" cy="205450"/>
            </a:xfrm>
            <a:custGeom>
              <a:rect b="b" l="l" r="r" t="t"/>
              <a:pathLst>
                <a:path extrusionOk="0" h="8218" w="7591">
                  <a:moveTo>
                    <a:pt x="4623" y="845"/>
                  </a:moveTo>
                  <a:lnTo>
                    <a:pt x="4737" y="309"/>
                  </a:lnTo>
                  <a:lnTo>
                    <a:pt x="3915" y="0"/>
                  </a:lnTo>
                  <a:lnTo>
                    <a:pt x="3094" y="263"/>
                  </a:lnTo>
                  <a:lnTo>
                    <a:pt x="2934" y="822"/>
                  </a:lnTo>
                  <a:lnTo>
                    <a:pt x="2455" y="1165"/>
                  </a:lnTo>
                  <a:lnTo>
                    <a:pt x="1781" y="971"/>
                  </a:lnTo>
                  <a:lnTo>
                    <a:pt x="1028" y="1016"/>
                  </a:lnTo>
                  <a:lnTo>
                    <a:pt x="298" y="605"/>
                  </a:lnTo>
                  <a:lnTo>
                    <a:pt x="1" y="799"/>
                  </a:lnTo>
                  <a:lnTo>
                    <a:pt x="834" y="1187"/>
                  </a:lnTo>
                  <a:lnTo>
                    <a:pt x="1861" y="1712"/>
                  </a:lnTo>
                  <a:lnTo>
                    <a:pt x="2112" y="2911"/>
                  </a:lnTo>
                  <a:lnTo>
                    <a:pt x="2375" y="3230"/>
                  </a:lnTo>
                  <a:lnTo>
                    <a:pt x="3288" y="3595"/>
                  </a:lnTo>
                  <a:lnTo>
                    <a:pt x="3425" y="3926"/>
                  </a:lnTo>
                  <a:lnTo>
                    <a:pt x="3048" y="4097"/>
                  </a:lnTo>
                  <a:lnTo>
                    <a:pt x="1804" y="4965"/>
                  </a:lnTo>
                  <a:lnTo>
                    <a:pt x="1336" y="5478"/>
                  </a:lnTo>
                  <a:lnTo>
                    <a:pt x="1119" y="5958"/>
                  </a:lnTo>
                  <a:lnTo>
                    <a:pt x="1542" y="6688"/>
                  </a:lnTo>
                  <a:lnTo>
                    <a:pt x="1519" y="7510"/>
                  </a:lnTo>
                  <a:lnTo>
                    <a:pt x="2192" y="7772"/>
                  </a:lnTo>
                  <a:lnTo>
                    <a:pt x="2637" y="8217"/>
                  </a:lnTo>
                  <a:lnTo>
                    <a:pt x="3653" y="8046"/>
                  </a:lnTo>
                  <a:lnTo>
                    <a:pt x="4714" y="7749"/>
                  </a:lnTo>
                  <a:lnTo>
                    <a:pt x="5855" y="7681"/>
                  </a:lnTo>
                  <a:lnTo>
                    <a:pt x="5855" y="7681"/>
                  </a:lnTo>
                  <a:lnTo>
                    <a:pt x="6985" y="6620"/>
                  </a:lnTo>
                  <a:lnTo>
                    <a:pt x="7453" y="6152"/>
                  </a:lnTo>
                  <a:lnTo>
                    <a:pt x="7590" y="5741"/>
                  </a:lnTo>
                  <a:lnTo>
                    <a:pt x="6540" y="5182"/>
                  </a:lnTo>
                  <a:lnTo>
                    <a:pt x="6677" y="4657"/>
                  </a:lnTo>
                  <a:lnTo>
                    <a:pt x="5970" y="4063"/>
                  </a:lnTo>
                  <a:lnTo>
                    <a:pt x="6221" y="3378"/>
                  </a:lnTo>
                  <a:lnTo>
                    <a:pt x="5308" y="2488"/>
                  </a:lnTo>
                  <a:lnTo>
                    <a:pt x="5707" y="1895"/>
                  </a:lnTo>
                  <a:lnTo>
                    <a:pt x="4680" y="1370"/>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377" name="Google Shape;377;p39"/>
            <p:cNvSpPr/>
            <p:nvPr/>
          </p:nvSpPr>
          <p:spPr>
            <a:xfrm>
              <a:off x="7224100" y="3476725"/>
              <a:ext cx="63625" cy="50250"/>
            </a:xfrm>
            <a:custGeom>
              <a:rect b="b" l="l" r="r" t="t"/>
              <a:pathLst>
                <a:path extrusionOk="0" h="2010" w="2545">
                  <a:moveTo>
                    <a:pt x="2545" y="1"/>
                  </a:moveTo>
                  <a:lnTo>
                    <a:pt x="2020" y="286"/>
                  </a:lnTo>
                  <a:lnTo>
                    <a:pt x="1746" y="332"/>
                  </a:lnTo>
                  <a:lnTo>
                    <a:pt x="1301" y="514"/>
                  </a:lnTo>
                  <a:lnTo>
                    <a:pt x="1335" y="857"/>
                  </a:lnTo>
                  <a:lnTo>
                    <a:pt x="1883" y="674"/>
                  </a:lnTo>
                  <a:lnTo>
                    <a:pt x="2442" y="446"/>
                  </a:lnTo>
                  <a:close/>
                  <a:moveTo>
                    <a:pt x="970" y="1153"/>
                  </a:moveTo>
                  <a:lnTo>
                    <a:pt x="742" y="1302"/>
                  </a:lnTo>
                  <a:lnTo>
                    <a:pt x="422" y="1187"/>
                  </a:lnTo>
                  <a:lnTo>
                    <a:pt x="34" y="1496"/>
                  </a:lnTo>
                  <a:lnTo>
                    <a:pt x="0" y="1895"/>
                  </a:lnTo>
                  <a:lnTo>
                    <a:pt x="422" y="2009"/>
                  </a:lnTo>
                  <a:lnTo>
                    <a:pt x="936" y="1884"/>
                  </a:lnTo>
                  <a:lnTo>
                    <a:pt x="1187" y="1416"/>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378" name="Google Shape;378;p39"/>
            <p:cNvSpPr/>
            <p:nvPr/>
          </p:nvSpPr>
          <p:spPr>
            <a:xfrm>
              <a:off x="3897425" y="3059625"/>
              <a:ext cx="113300" cy="142950"/>
            </a:xfrm>
            <a:custGeom>
              <a:rect b="b" l="l" r="r" t="t"/>
              <a:pathLst>
                <a:path extrusionOk="0" h="5718" w="4532">
                  <a:moveTo>
                    <a:pt x="3447" y="34"/>
                  </a:moveTo>
                  <a:lnTo>
                    <a:pt x="3345" y="0"/>
                  </a:lnTo>
                  <a:lnTo>
                    <a:pt x="2854" y="114"/>
                  </a:lnTo>
                  <a:lnTo>
                    <a:pt x="2375" y="0"/>
                  </a:lnTo>
                  <a:lnTo>
                    <a:pt x="1998" y="57"/>
                  </a:lnTo>
                  <a:lnTo>
                    <a:pt x="1998" y="1141"/>
                  </a:lnTo>
                  <a:lnTo>
                    <a:pt x="834" y="1141"/>
                  </a:lnTo>
                  <a:lnTo>
                    <a:pt x="560" y="1175"/>
                  </a:lnTo>
                  <a:lnTo>
                    <a:pt x="400" y="1860"/>
                  </a:lnTo>
                  <a:lnTo>
                    <a:pt x="218" y="2522"/>
                  </a:lnTo>
                  <a:lnTo>
                    <a:pt x="35" y="2807"/>
                  </a:lnTo>
                  <a:lnTo>
                    <a:pt x="1" y="3104"/>
                  </a:lnTo>
                  <a:lnTo>
                    <a:pt x="492" y="4051"/>
                  </a:lnTo>
                  <a:lnTo>
                    <a:pt x="1017" y="4805"/>
                  </a:lnTo>
                  <a:lnTo>
                    <a:pt x="1850" y="5718"/>
                  </a:lnTo>
                  <a:lnTo>
                    <a:pt x="2454" y="5215"/>
                  </a:lnTo>
                  <a:lnTo>
                    <a:pt x="2158" y="4611"/>
                  </a:lnTo>
                  <a:lnTo>
                    <a:pt x="2432" y="4382"/>
                  </a:lnTo>
                  <a:lnTo>
                    <a:pt x="2968" y="4280"/>
                  </a:lnTo>
                  <a:lnTo>
                    <a:pt x="3048" y="3880"/>
                  </a:lnTo>
                  <a:lnTo>
                    <a:pt x="3470" y="4302"/>
                  </a:lnTo>
                  <a:lnTo>
                    <a:pt x="4166" y="4348"/>
                  </a:lnTo>
                  <a:lnTo>
                    <a:pt x="4417" y="3914"/>
                  </a:lnTo>
                  <a:lnTo>
                    <a:pt x="4531" y="3310"/>
                  </a:lnTo>
                  <a:lnTo>
                    <a:pt x="4440" y="2602"/>
                  </a:lnTo>
                  <a:lnTo>
                    <a:pt x="4052" y="2066"/>
                  </a:lnTo>
                  <a:lnTo>
                    <a:pt x="4395" y="1004"/>
                  </a:lnTo>
                  <a:lnTo>
                    <a:pt x="4201" y="833"/>
                  </a:lnTo>
                  <a:lnTo>
                    <a:pt x="3596" y="913"/>
                  </a:lnTo>
                  <a:lnTo>
                    <a:pt x="3390" y="434"/>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379" name="Google Shape;379;p39"/>
            <p:cNvSpPr/>
            <p:nvPr/>
          </p:nvSpPr>
          <p:spPr>
            <a:xfrm>
              <a:off x="3593575" y="1796275"/>
              <a:ext cx="156375" cy="186625"/>
            </a:xfrm>
            <a:custGeom>
              <a:rect b="b" l="l" r="r" t="t"/>
              <a:pathLst>
                <a:path extrusionOk="0" h="7465" w="6255">
                  <a:moveTo>
                    <a:pt x="1302" y="3470"/>
                  </a:moveTo>
                  <a:lnTo>
                    <a:pt x="606" y="2945"/>
                  </a:lnTo>
                  <a:lnTo>
                    <a:pt x="47" y="2980"/>
                  </a:lnTo>
                  <a:lnTo>
                    <a:pt x="161" y="3436"/>
                  </a:lnTo>
                  <a:lnTo>
                    <a:pt x="1" y="3892"/>
                  </a:lnTo>
                  <a:lnTo>
                    <a:pt x="423" y="3881"/>
                  </a:lnTo>
                  <a:lnTo>
                    <a:pt x="914" y="4064"/>
                  </a:lnTo>
                  <a:close/>
                  <a:moveTo>
                    <a:pt x="3162" y="1"/>
                  </a:moveTo>
                  <a:lnTo>
                    <a:pt x="2375" y="69"/>
                  </a:lnTo>
                  <a:lnTo>
                    <a:pt x="1861" y="12"/>
                  </a:lnTo>
                  <a:lnTo>
                    <a:pt x="1336" y="697"/>
                  </a:lnTo>
                  <a:lnTo>
                    <a:pt x="1062" y="1576"/>
                  </a:lnTo>
                  <a:lnTo>
                    <a:pt x="1370" y="1998"/>
                  </a:lnTo>
                  <a:lnTo>
                    <a:pt x="1393" y="2831"/>
                  </a:lnTo>
                  <a:lnTo>
                    <a:pt x="1758" y="2432"/>
                  </a:lnTo>
                  <a:lnTo>
                    <a:pt x="1964" y="2660"/>
                  </a:lnTo>
                  <a:lnTo>
                    <a:pt x="1713" y="3037"/>
                  </a:lnTo>
                  <a:lnTo>
                    <a:pt x="1861" y="3265"/>
                  </a:lnTo>
                  <a:lnTo>
                    <a:pt x="2671" y="3425"/>
                  </a:lnTo>
                  <a:lnTo>
                    <a:pt x="2683" y="3425"/>
                  </a:lnTo>
                  <a:lnTo>
                    <a:pt x="3128" y="3961"/>
                  </a:lnTo>
                  <a:lnTo>
                    <a:pt x="3014" y="4463"/>
                  </a:lnTo>
                  <a:lnTo>
                    <a:pt x="3014" y="4463"/>
                  </a:lnTo>
                  <a:lnTo>
                    <a:pt x="1998" y="4383"/>
                  </a:lnTo>
                  <a:lnTo>
                    <a:pt x="1861" y="4954"/>
                  </a:lnTo>
                  <a:lnTo>
                    <a:pt x="2226" y="5422"/>
                  </a:lnTo>
                  <a:lnTo>
                    <a:pt x="1507" y="5696"/>
                  </a:lnTo>
                  <a:lnTo>
                    <a:pt x="1690" y="6038"/>
                  </a:lnTo>
                  <a:lnTo>
                    <a:pt x="2763" y="6175"/>
                  </a:lnTo>
                  <a:lnTo>
                    <a:pt x="2763" y="6175"/>
                  </a:lnTo>
                  <a:lnTo>
                    <a:pt x="2146" y="6369"/>
                  </a:lnTo>
                  <a:lnTo>
                    <a:pt x="1108" y="7293"/>
                  </a:lnTo>
                  <a:lnTo>
                    <a:pt x="1462" y="7464"/>
                  </a:lnTo>
                  <a:lnTo>
                    <a:pt x="1964" y="7134"/>
                  </a:lnTo>
                  <a:lnTo>
                    <a:pt x="2603" y="7236"/>
                  </a:lnTo>
                  <a:lnTo>
                    <a:pt x="3071" y="6814"/>
                  </a:lnTo>
                  <a:lnTo>
                    <a:pt x="3390" y="6985"/>
                  </a:lnTo>
                  <a:lnTo>
                    <a:pt x="4566" y="6746"/>
                  </a:lnTo>
                  <a:lnTo>
                    <a:pt x="5502" y="6757"/>
                  </a:lnTo>
                  <a:lnTo>
                    <a:pt x="6106" y="6289"/>
                  </a:lnTo>
                  <a:lnTo>
                    <a:pt x="5844" y="5844"/>
                  </a:lnTo>
                  <a:lnTo>
                    <a:pt x="6186" y="5593"/>
                  </a:lnTo>
                  <a:lnTo>
                    <a:pt x="6255" y="5034"/>
                  </a:lnTo>
                  <a:lnTo>
                    <a:pt x="5422" y="4863"/>
                  </a:lnTo>
                  <a:lnTo>
                    <a:pt x="5239" y="4532"/>
                  </a:lnTo>
                  <a:lnTo>
                    <a:pt x="4828" y="3550"/>
                  </a:lnTo>
                  <a:lnTo>
                    <a:pt x="4372" y="3413"/>
                  </a:lnTo>
                  <a:lnTo>
                    <a:pt x="3790" y="2397"/>
                  </a:lnTo>
                  <a:lnTo>
                    <a:pt x="3733" y="2306"/>
                  </a:lnTo>
                  <a:lnTo>
                    <a:pt x="3048" y="2249"/>
                  </a:lnTo>
                  <a:lnTo>
                    <a:pt x="3641" y="1496"/>
                  </a:lnTo>
                  <a:lnTo>
                    <a:pt x="3824" y="800"/>
                  </a:lnTo>
                  <a:lnTo>
                    <a:pt x="3116" y="800"/>
                  </a:lnTo>
                  <a:lnTo>
                    <a:pt x="2443" y="914"/>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380" name="Google Shape;380;p39"/>
            <p:cNvSpPr/>
            <p:nvPr/>
          </p:nvSpPr>
          <p:spPr>
            <a:xfrm>
              <a:off x="4445800" y="2124375"/>
              <a:ext cx="131825" cy="54825"/>
            </a:xfrm>
            <a:custGeom>
              <a:rect b="b" l="l" r="r" t="t"/>
              <a:pathLst>
                <a:path extrusionOk="0" h="2193" w="5273">
                  <a:moveTo>
                    <a:pt x="2876" y="720"/>
                  </a:moveTo>
                  <a:lnTo>
                    <a:pt x="1803" y="298"/>
                  </a:lnTo>
                  <a:lnTo>
                    <a:pt x="708" y="161"/>
                  </a:lnTo>
                  <a:lnTo>
                    <a:pt x="69" y="1"/>
                  </a:lnTo>
                  <a:lnTo>
                    <a:pt x="0" y="104"/>
                  </a:lnTo>
                  <a:lnTo>
                    <a:pt x="308" y="366"/>
                  </a:lnTo>
                  <a:lnTo>
                    <a:pt x="742" y="469"/>
                  </a:lnTo>
                  <a:lnTo>
                    <a:pt x="1221" y="800"/>
                  </a:lnTo>
                  <a:lnTo>
                    <a:pt x="1518" y="1393"/>
                  </a:lnTo>
                  <a:lnTo>
                    <a:pt x="1484" y="1781"/>
                  </a:lnTo>
                  <a:lnTo>
                    <a:pt x="2248" y="1736"/>
                  </a:lnTo>
                  <a:lnTo>
                    <a:pt x="3047" y="2169"/>
                  </a:lnTo>
                  <a:lnTo>
                    <a:pt x="4029" y="2021"/>
                  </a:lnTo>
                  <a:lnTo>
                    <a:pt x="4188" y="1884"/>
                  </a:lnTo>
                  <a:lnTo>
                    <a:pt x="4793" y="2135"/>
                  </a:lnTo>
                  <a:lnTo>
                    <a:pt x="5193" y="2192"/>
                  </a:lnTo>
                  <a:lnTo>
                    <a:pt x="5273" y="2101"/>
                  </a:lnTo>
                  <a:lnTo>
                    <a:pt x="4816" y="1610"/>
                  </a:lnTo>
                  <a:lnTo>
                    <a:pt x="4976" y="1485"/>
                  </a:lnTo>
                  <a:lnTo>
                    <a:pt x="4474" y="1290"/>
                  </a:lnTo>
                  <a:lnTo>
                    <a:pt x="4177" y="925"/>
                  </a:lnTo>
                  <a:lnTo>
                    <a:pt x="3447" y="743"/>
                  </a:lnTo>
                  <a:lnTo>
                    <a:pt x="3036" y="880"/>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381" name="Google Shape;381;p39"/>
            <p:cNvSpPr/>
            <p:nvPr/>
          </p:nvSpPr>
          <p:spPr>
            <a:xfrm>
              <a:off x="3656350" y="2860475"/>
              <a:ext cx="85900" cy="144950"/>
            </a:xfrm>
            <a:custGeom>
              <a:rect b="b" l="l" r="r" t="t"/>
              <a:pathLst>
                <a:path extrusionOk="0" h="5798" w="3436">
                  <a:moveTo>
                    <a:pt x="2614" y="69"/>
                  </a:moveTo>
                  <a:lnTo>
                    <a:pt x="2249" y="0"/>
                  </a:lnTo>
                  <a:lnTo>
                    <a:pt x="1986" y="149"/>
                  </a:lnTo>
                  <a:lnTo>
                    <a:pt x="1644" y="69"/>
                  </a:lnTo>
                  <a:lnTo>
                    <a:pt x="263" y="114"/>
                  </a:lnTo>
                  <a:lnTo>
                    <a:pt x="229" y="628"/>
                  </a:lnTo>
                  <a:lnTo>
                    <a:pt x="343" y="1313"/>
                  </a:lnTo>
                  <a:lnTo>
                    <a:pt x="548" y="2614"/>
                  </a:lnTo>
                  <a:lnTo>
                    <a:pt x="217" y="3367"/>
                  </a:lnTo>
                  <a:lnTo>
                    <a:pt x="1" y="4394"/>
                  </a:lnTo>
                  <a:lnTo>
                    <a:pt x="343" y="5181"/>
                  </a:lnTo>
                  <a:lnTo>
                    <a:pt x="320" y="5535"/>
                  </a:lnTo>
                  <a:lnTo>
                    <a:pt x="1028" y="5798"/>
                  </a:lnTo>
                  <a:lnTo>
                    <a:pt x="1747" y="5524"/>
                  </a:lnTo>
                  <a:lnTo>
                    <a:pt x="2203" y="5227"/>
                  </a:lnTo>
                  <a:lnTo>
                    <a:pt x="3436" y="4679"/>
                  </a:lnTo>
                  <a:lnTo>
                    <a:pt x="3264" y="4371"/>
                  </a:lnTo>
                  <a:lnTo>
                    <a:pt x="3059" y="3801"/>
                  </a:lnTo>
                  <a:lnTo>
                    <a:pt x="3002" y="3344"/>
                  </a:lnTo>
                  <a:lnTo>
                    <a:pt x="3173" y="2522"/>
                  </a:lnTo>
                  <a:lnTo>
                    <a:pt x="2968" y="2203"/>
                  </a:lnTo>
                  <a:lnTo>
                    <a:pt x="2888" y="1473"/>
                  </a:lnTo>
                  <a:lnTo>
                    <a:pt x="2899" y="811"/>
                  </a:lnTo>
                  <a:lnTo>
                    <a:pt x="2557" y="343"/>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382" name="Google Shape;382;p39"/>
            <p:cNvSpPr/>
            <p:nvPr/>
          </p:nvSpPr>
          <p:spPr>
            <a:xfrm>
              <a:off x="3419550" y="2826525"/>
              <a:ext cx="145250" cy="119850"/>
            </a:xfrm>
            <a:custGeom>
              <a:rect b="b" l="l" r="r" t="t"/>
              <a:pathLst>
                <a:path extrusionOk="0" h="4794" w="5810">
                  <a:moveTo>
                    <a:pt x="2899" y="137"/>
                  </a:moveTo>
                  <a:lnTo>
                    <a:pt x="2785" y="194"/>
                  </a:lnTo>
                  <a:lnTo>
                    <a:pt x="2363" y="114"/>
                  </a:lnTo>
                  <a:lnTo>
                    <a:pt x="2306" y="217"/>
                  </a:lnTo>
                  <a:lnTo>
                    <a:pt x="2112" y="229"/>
                  </a:lnTo>
                  <a:lnTo>
                    <a:pt x="1541" y="23"/>
                  </a:lnTo>
                  <a:lnTo>
                    <a:pt x="1164" y="0"/>
                  </a:lnTo>
                  <a:lnTo>
                    <a:pt x="1142" y="308"/>
                  </a:lnTo>
                  <a:lnTo>
                    <a:pt x="1062" y="400"/>
                  </a:lnTo>
                  <a:lnTo>
                    <a:pt x="1119" y="708"/>
                  </a:lnTo>
                  <a:lnTo>
                    <a:pt x="1005" y="833"/>
                  </a:lnTo>
                  <a:lnTo>
                    <a:pt x="822" y="833"/>
                  </a:lnTo>
                  <a:lnTo>
                    <a:pt x="617" y="970"/>
                  </a:lnTo>
                  <a:lnTo>
                    <a:pt x="377" y="959"/>
                  </a:lnTo>
                  <a:lnTo>
                    <a:pt x="0" y="1404"/>
                  </a:lnTo>
                  <a:lnTo>
                    <a:pt x="229" y="1564"/>
                  </a:lnTo>
                  <a:lnTo>
                    <a:pt x="343" y="1758"/>
                  </a:lnTo>
                  <a:lnTo>
                    <a:pt x="445" y="2157"/>
                  </a:lnTo>
                  <a:lnTo>
                    <a:pt x="628" y="2328"/>
                  </a:lnTo>
                  <a:lnTo>
                    <a:pt x="845" y="2454"/>
                  </a:lnTo>
                  <a:lnTo>
                    <a:pt x="1142" y="2808"/>
                  </a:lnTo>
                  <a:lnTo>
                    <a:pt x="1484" y="3344"/>
                  </a:lnTo>
                  <a:lnTo>
                    <a:pt x="1918" y="2945"/>
                  </a:lnTo>
                  <a:lnTo>
                    <a:pt x="2020" y="2705"/>
                  </a:lnTo>
                  <a:lnTo>
                    <a:pt x="2157" y="2500"/>
                  </a:lnTo>
                  <a:lnTo>
                    <a:pt x="2374" y="2477"/>
                  </a:lnTo>
                  <a:lnTo>
                    <a:pt x="2557" y="2306"/>
                  </a:lnTo>
                  <a:lnTo>
                    <a:pt x="3196" y="2306"/>
                  </a:lnTo>
                  <a:lnTo>
                    <a:pt x="3413" y="2625"/>
                  </a:lnTo>
                  <a:lnTo>
                    <a:pt x="3584" y="3013"/>
                  </a:lnTo>
                  <a:lnTo>
                    <a:pt x="3561" y="3276"/>
                  </a:lnTo>
                  <a:lnTo>
                    <a:pt x="3687" y="3515"/>
                  </a:lnTo>
                  <a:lnTo>
                    <a:pt x="3687" y="3846"/>
                  </a:lnTo>
                  <a:lnTo>
                    <a:pt x="3903" y="3801"/>
                  </a:lnTo>
                  <a:lnTo>
                    <a:pt x="4075" y="3766"/>
                  </a:lnTo>
                  <a:lnTo>
                    <a:pt x="4280" y="3675"/>
                  </a:lnTo>
                  <a:lnTo>
                    <a:pt x="4611" y="4223"/>
                  </a:lnTo>
                  <a:lnTo>
                    <a:pt x="4554" y="4599"/>
                  </a:lnTo>
                  <a:lnTo>
                    <a:pt x="4714" y="4782"/>
                  </a:lnTo>
                  <a:lnTo>
                    <a:pt x="4942" y="4793"/>
                  </a:lnTo>
                  <a:lnTo>
                    <a:pt x="5102" y="4428"/>
                  </a:lnTo>
                  <a:lnTo>
                    <a:pt x="5330" y="4451"/>
                  </a:lnTo>
                  <a:lnTo>
                    <a:pt x="5455" y="4451"/>
                  </a:lnTo>
                  <a:lnTo>
                    <a:pt x="5501" y="4052"/>
                  </a:lnTo>
                  <a:lnTo>
                    <a:pt x="5444" y="3880"/>
                  </a:lnTo>
                  <a:lnTo>
                    <a:pt x="5524" y="3755"/>
                  </a:lnTo>
                  <a:lnTo>
                    <a:pt x="5809" y="3641"/>
                  </a:lnTo>
                  <a:lnTo>
                    <a:pt x="5627" y="2910"/>
                  </a:lnTo>
                  <a:lnTo>
                    <a:pt x="5444" y="2545"/>
                  </a:lnTo>
                  <a:lnTo>
                    <a:pt x="5513" y="2226"/>
                  </a:lnTo>
                  <a:lnTo>
                    <a:pt x="5672" y="2157"/>
                  </a:lnTo>
                  <a:lnTo>
                    <a:pt x="5421" y="1906"/>
                  </a:lnTo>
                  <a:lnTo>
                    <a:pt x="5467" y="1632"/>
                  </a:lnTo>
                  <a:lnTo>
                    <a:pt x="5364" y="1530"/>
                  </a:lnTo>
                  <a:lnTo>
                    <a:pt x="5193" y="1621"/>
                  </a:lnTo>
                  <a:lnTo>
                    <a:pt x="5227" y="1313"/>
                  </a:lnTo>
                  <a:lnTo>
                    <a:pt x="5398" y="1084"/>
                  </a:lnTo>
                  <a:lnTo>
                    <a:pt x="5067" y="708"/>
                  </a:lnTo>
                  <a:lnTo>
                    <a:pt x="4988" y="457"/>
                  </a:lnTo>
                  <a:lnTo>
                    <a:pt x="4794" y="263"/>
                  </a:lnTo>
                  <a:lnTo>
                    <a:pt x="4645" y="229"/>
                  </a:lnTo>
                  <a:lnTo>
                    <a:pt x="4451" y="365"/>
                  </a:lnTo>
                  <a:lnTo>
                    <a:pt x="4200" y="480"/>
                  </a:lnTo>
                  <a:lnTo>
                    <a:pt x="3972" y="674"/>
                  </a:lnTo>
                  <a:lnTo>
                    <a:pt x="3629" y="605"/>
                  </a:lnTo>
                  <a:lnTo>
                    <a:pt x="3413" y="377"/>
                  </a:lnTo>
                  <a:lnTo>
                    <a:pt x="3287" y="343"/>
                  </a:lnTo>
                  <a:lnTo>
                    <a:pt x="3070" y="457"/>
                  </a:lnTo>
                  <a:lnTo>
                    <a:pt x="2945" y="457"/>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383" name="Google Shape;383;p39"/>
            <p:cNvSpPr/>
            <p:nvPr/>
          </p:nvSpPr>
          <p:spPr>
            <a:xfrm>
              <a:off x="3386450" y="2797425"/>
              <a:ext cx="59650" cy="16850"/>
            </a:xfrm>
            <a:custGeom>
              <a:rect b="b" l="l" r="r" t="t"/>
              <a:pathLst>
                <a:path extrusionOk="0" h="674" w="2386">
                  <a:moveTo>
                    <a:pt x="1" y="651"/>
                  </a:moveTo>
                  <a:lnTo>
                    <a:pt x="720" y="674"/>
                  </a:lnTo>
                  <a:lnTo>
                    <a:pt x="914" y="537"/>
                  </a:lnTo>
                  <a:lnTo>
                    <a:pt x="1062" y="537"/>
                  </a:lnTo>
                  <a:lnTo>
                    <a:pt x="1359" y="331"/>
                  </a:lnTo>
                  <a:lnTo>
                    <a:pt x="1701" y="525"/>
                  </a:lnTo>
                  <a:lnTo>
                    <a:pt x="2043" y="537"/>
                  </a:lnTo>
                  <a:lnTo>
                    <a:pt x="2386" y="331"/>
                  </a:lnTo>
                  <a:lnTo>
                    <a:pt x="2226" y="69"/>
                  </a:lnTo>
                  <a:lnTo>
                    <a:pt x="1963" y="228"/>
                  </a:lnTo>
                  <a:lnTo>
                    <a:pt x="1712" y="217"/>
                  </a:lnTo>
                  <a:lnTo>
                    <a:pt x="1416" y="0"/>
                  </a:lnTo>
                  <a:lnTo>
                    <a:pt x="1153" y="12"/>
                  </a:lnTo>
                  <a:lnTo>
                    <a:pt x="971" y="228"/>
                  </a:lnTo>
                  <a:lnTo>
                    <a:pt x="103" y="251"/>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384" name="Google Shape;384;p39"/>
            <p:cNvSpPr/>
            <p:nvPr/>
          </p:nvSpPr>
          <p:spPr>
            <a:xfrm>
              <a:off x="3389300" y="2825675"/>
              <a:ext cx="59375" cy="35950"/>
            </a:xfrm>
            <a:custGeom>
              <a:rect b="b" l="l" r="r" t="t"/>
              <a:pathLst>
                <a:path extrusionOk="0" h="1438" w="2375">
                  <a:moveTo>
                    <a:pt x="2374" y="34"/>
                  </a:moveTo>
                  <a:lnTo>
                    <a:pt x="902" y="0"/>
                  </a:lnTo>
                  <a:lnTo>
                    <a:pt x="685" y="91"/>
                  </a:lnTo>
                  <a:lnTo>
                    <a:pt x="434" y="69"/>
                  </a:lnTo>
                  <a:lnTo>
                    <a:pt x="1" y="228"/>
                  </a:lnTo>
                  <a:lnTo>
                    <a:pt x="46" y="411"/>
                  </a:lnTo>
                  <a:lnTo>
                    <a:pt x="286" y="605"/>
                  </a:lnTo>
                  <a:lnTo>
                    <a:pt x="286" y="742"/>
                  </a:lnTo>
                  <a:lnTo>
                    <a:pt x="457" y="993"/>
                  </a:lnTo>
                  <a:lnTo>
                    <a:pt x="800" y="1061"/>
                  </a:lnTo>
                  <a:lnTo>
                    <a:pt x="1210" y="1438"/>
                  </a:lnTo>
                  <a:lnTo>
                    <a:pt x="1587" y="993"/>
                  </a:lnTo>
                  <a:lnTo>
                    <a:pt x="1827" y="1004"/>
                  </a:lnTo>
                  <a:lnTo>
                    <a:pt x="2032" y="867"/>
                  </a:lnTo>
                  <a:lnTo>
                    <a:pt x="2215" y="867"/>
                  </a:lnTo>
                  <a:lnTo>
                    <a:pt x="2329" y="742"/>
                  </a:lnTo>
                  <a:lnTo>
                    <a:pt x="2272" y="434"/>
                  </a:lnTo>
                  <a:lnTo>
                    <a:pt x="2352" y="342"/>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385" name="Google Shape;385;p39"/>
            <p:cNvSpPr/>
            <p:nvPr/>
          </p:nvSpPr>
          <p:spPr>
            <a:xfrm>
              <a:off x="3907700" y="3060175"/>
              <a:ext cx="39675" cy="28850"/>
            </a:xfrm>
            <a:custGeom>
              <a:rect b="b" l="l" r="r" t="t"/>
              <a:pathLst>
                <a:path extrusionOk="0" h="1154" w="1587">
                  <a:moveTo>
                    <a:pt x="1587" y="24"/>
                  </a:moveTo>
                  <a:lnTo>
                    <a:pt x="275" y="1"/>
                  </a:lnTo>
                  <a:lnTo>
                    <a:pt x="1" y="1028"/>
                  </a:lnTo>
                  <a:lnTo>
                    <a:pt x="149" y="1153"/>
                  </a:lnTo>
                  <a:lnTo>
                    <a:pt x="423" y="1119"/>
                  </a:lnTo>
                  <a:lnTo>
                    <a:pt x="1587" y="1119"/>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386" name="Google Shape;386;p39"/>
            <p:cNvSpPr/>
            <p:nvPr/>
          </p:nvSpPr>
          <p:spPr>
            <a:xfrm>
              <a:off x="4094300" y="2162625"/>
              <a:ext cx="123275" cy="157225"/>
            </a:xfrm>
            <a:custGeom>
              <a:rect b="b" l="l" r="r" t="t"/>
              <a:pathLst>
                <a:path extrusionOk="0" h="6289" w="4931">
                  <a:moveTo>
                    <a:pt x="2945" y="5558"/>
                  </a:moveTo>
                  <a:lnTo>
                    <a:pt x="2830" y="5957"/>
                  </a:lnTo>
                  <a:lnTo>
                    <a:pt x="3766" y="6128"/>
                  </a:lnTo>
                  <a:lnTo>
                    <a:pt x="3766" y="6288"/>
                  </a:lnTo>
                  <a:lnTo>
                    <a:pt x="4850" y="6208"/>
                  </a:lnTo>
                  <a:lnTo>
                    <a:pt x="4930" y="5934"/>
                  </a:lnTo>
                  <a:lnTo>
                    <a:pt x="4531" y="6049"/>
                  </a:lnTo>
                  <a:lnTo>
                    <a:pt x="4531" y="5889"/>
                  </a:lnTo>
                  <a:lnTo>
                    <a:pt x="3972" y="5820"/>
                  </a:lnTo>
                  <a:lnTo>
                    <a:pt x="3390" y="5877"/>
                  </a:lnTo>
                  <a:close/>
                  <a:moveTo>
                    <a:pt x="4588" y="228"/>
                  </a:moveTo>
                  <a:lnTo>
                    <a:pt x="4200" y="0"/>
                  </a:lnTo>
                  <a:lnTo>
                    <a:pt x="4246" y="422"/>
                  </a:lnTo>
                  <a:lnTo>
                    <a:pt x="3584" y="514"/>
                  </a:lnTo>
                  <a:lnTo>
                    <a:pt x="3024" y="206"/>
                  </a:lnTo>
                  <a:lnTo>
                    <a:pt x="2465" y="457"/>
                  </a:lnTo>
                  <a:lnTo>
                    <a:pt x="1929" y="422"/>
                  </a:lnTo>
                  <a:lnTo>
                    <a:pt x="1792" y="457"/>
                  </a:lnTo>
                  <a:lnTo>
                    <a:pt x="1689" y="616"/>
                  </a:lnTo>
                  <a:lnTo>
                    <a:pt x="1290" y="594"/>
                  </a:lnTo>
                  <a:lnTo>
                    <a:pt x="1016" y="776"/>
                  </a:lnTo>
                  <a:lnTo>
                    <a:pt x="548" y="867"/>
                  </a:lnTo>
                  <a:lnTo>
                    <a:pt x="548" y="1096"/>
                  </a:lnTo>
                  <a:lnTo>
                    <a:pt x="320" y="1221"/>
                  </a:lnTo>
                  <a:lnTo>
                    <a:pt x="308" y="1529"/>
                  </a:lnTo>
                  <a:lnTo>
                    <a:pt x="0" y="1952"/>
                  </a:lnTo>
                  <a:lnTo>
                    <a:pt x="80" y="2226"/>
                  </a:lnTo>
                  <a:lnTo>
                    <a:pt x="491" y="2739"/>
                  </a:lnTo>
                  <a:lnTo>
                    <a:pt x="822" y="3161"/>
                  </a:lnTo>
                  <a:lnTo>
                    <a:pt x="1005" y="3778"/>
                  </a:lnTo>
                  <a:lnTo>
                    <a:pt x="1335" y="4508"/>
                  </a:lnTo>
                  <a:lnTo>
                    <a:pt x="1986" y="4919"/>
                  </a:lnTo>
                  <a:lnTo>
                    <a:pt x="2477" y="4907"/>
                  </a:lnTo>
                  <a:lnTo>
                    <a:pt x="2134" y="4097"/>
                  </a:lnTo>
                  <a:lnTo>
                    <a:pt x="2602" y="3994"/>
                  </a:lnTo>
                  <a:lnTo>
                    <a:pt x="2328" y="3527"/>
                  </a:lnTo>
                  <a:lnTo>
                    <a:pt x="3036" y="3766"/>
                  </a:lnTo>
                  <a:lnTo>
                    <a:pt x="2979" y="3241"/>
                  </a:lnTo>
                  <a:lnTo>
                    <a:pt x="2602" y="2979"/>
                  </a:lnTo>
                  <a:lnTo>
                    <a:pt x="2146" y="2556"/>
                  </a:lnTo>
                  <a:lnTo>
                    <a:pt x="2397" y="2351"/>
                  </a:lnTo>
                  <a:lnTo>
                    <a:pt x="1997" y="1929"/>
                  </a:lnTo>
                  <a:lnTo>
                    <a:pt x="1769" y="1381"/>
                  </a:lnTo>
                  <a:lnTo>
                    <a:pt x="1895" y="1198"/>
                  </a:lnTo>
                  <a:lnTo>
                    <a:pt x="2328" y="1655"/>
                  </a:lnTo>
                  <a:lnTo>
                    <a:pt x="2739" y="1655"/>
                  </a:lnTo>
                  <a:lnTo>
                    <a:pt x="3104" y="1507"/>
                  </a:lnTo>
                  <a:lnTo>
                    <a:pt x="2545" y="993"/>
                  </a:lnTo>
                  <a:lnTo>
                    <a:pt x="3413" y="765"/>
                  </a:lnTo>
                  <a:lnTo>
                    <a:pt x="3801" y="856"/>
                  </a:lnTo>
                  <a:lnTo>
                    <a:pt x="4257" y="879"/>
                  </a:lnTo>
                  <a:lnTo>
                    <a:pt x="4405" y="776"/>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387" name="Google Shape;387;p39"/>
            <p:cNvSpPr/>
            <p:nvPr/>
          </p:nvSpPr>
          <p:spPr>
            <a:xfrm>
              <a:off x="2778475" y="1342375"/>
              <a:ext cx="794300" cy="424550"/>
            </a:xfrm>
            <a:custGeom>
              <a:rect b="b" l="l" r="r" t="t"/>
              <a:pathLst>
                <a:path extrusionOk="0" h="16982" w="31772">
                  <a:moveTo>
                    <a:pt x="24982" y="57"/>
                  </a:moveTo>
                  <a:lnTo>
                    <a:pt x="21273" y="0"/>
                  </a:lnTo>
                  <a:lnTo>
                    <a:pt x="19584" y="34"/>
                  </a:lnTo>
                  <a:lnTo>
                    <a:pt x="18876" y="228"/>
                  </a:lnTo>
                  <a:lnTo>
                    <a:pt x="17233" y="206"/>
                  </a:lnTo>
                  <a:lnTo>
                    <a:pt x="15418" y="514"/>
                  </a:lnTo>
                  <a:lnTo>
                    <a:pt x="15190" y="753"/>
                  </a:lnTo>
                  <a:lnTo>
                    <a:pt x="16148" y="1050"/>
                  </a:lnTo>
                  <a:lnTo>
                    <a:pt x="15258" y="867"/>
                  </a:lnTo>
                  <a:lnTo>
                    <a:pt x="14619" y="822"/>
                  </a:lnTo>
                  <a:lnTo>
                    <a:pt x="13626" y="628"/>
                  </a:lnTo>
                  <a:lnTo>
                    <a:pt x="12109" y="925"/>
                  </a:lnTo>
                  <a:lnTo>
                    <a:pt x="11721" y="753"/>
                  </a:lnTo>
                  <a:lnTo>
                    <a:pt x="10237" y="753"/>
                  </a:lnTo>
                  <a:lnTo>
                    <a:pt x="8685" y="833"/>
                  </a:lnTo>
                  <a:lnTo>
                    <a:pt x="7418" y="982"/>
                  </a:lnTo>
                  <a:lnTo>
                    <a:pt x="7384" y="1233"/>
                  </a:lnTo>
                  <a:lnTo>
                    <a:pt x="6631" y="1313"/>
                  </a:lnTo>
                  <a:lnTo>
                    <a:pt x="4554" y="1723"/>
                  </a:lnTo>
                  <a:lnTo>
                    <a:pt x="3892" y="1963"/>
                  </a:lnTo>
                  <a:lnTo>
                    <a:pt x="5044" y="2180"/>
                  </a:lnTo>
                  <a:lnTo>
                    <a:pt x="4645" y="2408"/>
                  </a:lnTo>
                  <a:lnTo>
                    <a:pt x="2522" y="2716"/>
                  </a:lnTo>
                  <a:lnTo>
                    <a:pt x="308" y="3036"/>
                  </a:lnTo>
                  <a:lnTo>
                    <a:pt x="0" y="3275"/>
                  </a:lnTo>
                  <a:lnTo>
                    <a:pt x="913" y="3561"/>
                  </a:lnTo>
                  <a:lnTo>
                    <a:pt x="2979" y="3732"/>
                  </a:lnTo>
                  <a:lnTo>
                    <a:pt x="1906" y="3766"/>
                  </a:lnTo>
                  <a:lnTo>
                    <a:pt x="354" y="3972"/>
                  </a:lnTo>
                  <a:lnTo>
                    <a:pt x="890" y="4417"/>
                  </a:lnTo>
                  <a:lnTo>
                    <a:pt x="1324" y="4633"/>
                  </a:lnTo>
                  <a:lnTo>
                    <a:pt x="2659" y="4588"/>
                  </a:lnTo>
                  <a:lnTo>
                    <a:pt x="4109" y="4565"/>
                  </a:lnTo>
                  <a:lnTo>
                    <a:pt x="5193" y="4599"/>
                  </a:lnTo>
                  <a:lnTo>
                    <a:pt x="6334" y="5022"/>
                  </a:lnTo>
                  <a:lnTo>
                    <a:pt x="6129" y="5318"/>
                  </a:lnTo>
                  <a:lnTo>
                    <a:pt x="6642" y="5592"/>
                  </a:lnTo>
                  <a:lnTo>
                    <a:pt x="6848" y="6345"/>
                  </a:lnTo>
                  <a:lnTo>
                    <a:pt x="6984" y="6859"/>
                  </a:lnTo>
                  <a:lnTo>
                    <a:pt x="7190" y="7133"/>
                  </a:lnTo>
                  <a:lnTo>
                    <a:pt x="6186" y="7817"/>
                  </a:lnTo>
                  <a:lnTo>
                    <a:pt x="6562" y="8000"/>
                  </a:lnTo>
                  <a:lnTo>
                    <a:pt x="7190" y="7886"/>
                  </a:lnTo>
                  <a:lnTo>
                    <a:pt x="7555" y="8148"/>
                  </a:lnTo>
                  <a:lnTo>
                    <a:pt x="8308" y="8628"/>
                  </a:lnTo>
                  <a:lnTo>
                    <a:pt x="7247" y="8434"/>
                  </a:lnTo>
                  <a:lnTo>
                    <a:pt x="6699" y="8434"/>
                  </a:lnTo>
                  <a:lnTo>
                    <a:pt x="6277" y="8833"/>
                  </a:lnTo>
                  <a:lnTo>
                    <a:pt x="6060" y="9347"/>
                  </a:lnTo>
                  <a:lnTo>
                    <a:pt x="6665" y="9598"/>
                  </a:lnTo>
                  <a:lnTo>
                    <a:pt x="7236" y="9484"/>
                  </a:lnTo>
                  <a:lnTo>
                    <a:pt x="7601" y="9370"/>
                  </a:lnTo>
                  <a:lnTo>
                    <a:pt x="8388" y="9096"/>
                  </a:lnTo>
                  <a:lnTo>
                    <a:pt x="7989" y="9701"/>
                  </a:lnTo>
                  <a:lnTo>
                    <a:pt x="7612" y="10020"/>
                  </a:lnTo>
                  <a:lnTo>
                    <a:pt x="6608" y="10305"/>
                  </a:lnTo>
                  <a:lnTo>
                    <a:pt x="5604" y="11207"/>
                  </a:lnTo>
                  <a:lnTo>
                    <a:pt x="5889" y="11492"/>
                  </a:lnTo>
                  <a:lnTo>
                    <a:pt x="5410" y="12063"/>
                  </a:lnTo>
                  <a:lnTo>
                    <a:pt x="5935" y="12805"/>
                  </a:lnTo>
                  <a:lnTo>
                    <a:pt x="5718" y="13524"/>
                  </a:lnTo>
                  <a:lnTo>
                    <a:pt x="5820" y="14049"/>
                  </a:lnTo>
                  <a:lnTo>
                    <a:pt x="6505" y="15064"/>
                  </a:lnTo>
                  <a:lnTo>
                    <a:pt x="6619" y="15863"/>
                  </a:lnTo>
                  <a:lnTo>
                    <a:pt x="7064" y="16320"/>
                  </a:lnTo>
                  <a:lnTo>
                    <a:pt x="8331" y="16320"/>
                  </a:lnTo>
                  <a:lnTo>
                    <a:pt x="9039" y="16981"/>
                  </a:lnTo>
                  <a:lnTo>
                    <a:pt x="9974" y="16947"/>
                  </a:lnTo>
                  <a:lnTo>
                    <a:pt x="10556" y="16126"/>
                  </a:lnTo>
                  <a:lnTo>
                    <a:pt x="11059" y="15441"/>
                  </a:lnTo>
                  <a:lnTo>
                    <a:pt x="11013" y="14813"/>
                  </a:lnTo>
                  <a:lnTo>
                    <a:pt x="12234" y="14163"/>
                  </a:lnTo>
                  <a:lnTo>
                    <a:pt x="12713" y="13638"/>
                  </a:lnTo>
                  <a:lnTo>
                    <a:pt x="12907" y="13079"/>
                  </a:lnTo>
                  <a:lnTo>
                    <a:pt x="13581" y="12576"/>
                  </a:lnTo>
                  <a:lnTo>
                    <a:pt x="14505" y="12394"/>
                  </a:lnTo>
                  <a:lnTo>
                    <a:pt x="15372" y="12188"/>
                  </a:lnTo>
                  <a:lnTo>
                    <a:pt x="15806" y="12166"/>
                  </a:lnTo>
                  <a:lnTo>
                    <a:pt x="17255" y="11606"/>
                  </a:lnTo>
                  <a:lnTo>
                    <a:pt x="18317" y="10796"/>
                  </a:lnTo>
                  <a:lnTo>
                    <a:pt x="19002" y="10499"/>
                  </a:lnTo>
                  <a:lnTo>
                    <a:pt x="19652" y="10477"/>
                  </a:lnTo>
                  <a:lnTo>
                    <a:pt x="21444" y="10225"/>
                  </a:lnTo>
                  <a:lnTo>
                    <a:pt x="23167" y="9609"/>
                  </a:lnTo>
                  <a:lnTo>
                    <a:pt x="24867" y="8959"/>
                  </a:lnTo>
                  <a:lnTo>
                    <a:pt x="24080" y="8913"/>
                  </a:lnTo>
                  <a:lnTo>
                    <a:pt x="22562" y="8879"/>
                  </a:lnTo>
                  <a:lnTo>
                    <a:pt x="23327" y="8479"/>
                  </a:lnTo>
                  <a:lnTo>
                    <a:pt x="23247" y="7966"/>
                  </a:lnTo>
                  <a:lnTo>
                    <a:pt x="23852" y="8400"/>
                  </a:lnTo>
                  <a:lnTo>
                    <a:pt x="24240" y="8696"/>
                  </a:lnTo>
                  <a:lnTo>
                    <a:pt x="25278" y="8559"/>
                  </a:lnTo>
                  <a:lnTo>
                    <a:pt x="25187" y="7943"/>
                  </a:lnTo>
                  <a:lnTo>
                    <a:pt x="24548" y="7498"/>
                  </a:lnTo>
                  <a:lnTo>
                    <a:pt x="23840" y="7315"/>
                  </a:lnTo>
                  <a:lnTo>
                    <a:pt x="24183" y="7110"/>
                  </a:lnTo>
                  <a:lnTo>
                    <a:pt x="25210" y="7418"/>
                  </a:lnTo>
                  <a:lnTo>
                    <a:pt x="25278" y="7087"/>
                  </a:lnTo>
                  <a:lnTo>
                    <a:pt x="24696" y="6596"/>
                  </a:lnTo>
                  <a:lnTo>
                    <a:pt x="25461" y="6596"/>
                  </a:lnTo>
                  <a:lnTo>
                    <a:pt x="26260" y="6482"/>
                  </a:lnTo>
                  <a:lnTo>
                    <a:pt x="26499" y="6231"/>
                  </a:lnTo>
                  <a:lnTo>
                    <a:pt x="25929" y="5934"/>
                  </a:lnTo>
                  <a:lnTo>
                    <a:pt x="27161" y="5889"/>
                  </a:lnTo>
                  <a:lnTo>
                    <a:pt x="26591" y="5273"/>
                  </a:lnTo>
                  <a:lnTo>
                    <a:pt x="27173" y="5204"/>
                  </a:lnTo>
                  <a:lnTo>
                    <a:pt x="27184" y="4599"/>
                  </a:lnTo>
                  <a:lnTo>
                    <a:pt x="26305" y="4245"/>
                  </a:lnTo>
                  <a:lnTo>
                    <a:pt x="27218" y="4017"/>
                  </a:lnTo>
                  <a:lnTo>
                    <a:pt x="28040" y="4006"/>
                  </a:lnTo>
                  <a:lnTo>
                    <a:pt x="27526" y="3549"/>
                  </a:lnTo>
                  <a:lnTo>
                    <a:pt x="27686" y="2819"/>
                  </a:lnTo>
                  <a:lnTo>
                    <a:pt x="28200" y="2408"/>
                  </a:lnTo>
                  <a:lnTo>
                    <a:pt x="28896" y="1952"/>
                  </a:lnTo>
                  <a:lnTo>
                    <a:pt x="27755" y="1917"/>
                  </a:lnTo>
                  <a:lnTo>
                    <a:pt x="29375" y="1826"/>
                  </a:lnTo>
                  <a:lnTo>
                    <a:pt x="29683" y="1678"/>
                  </a:lnTo>
                  <a:lnTo>
                    <a:pt x="31772" y="1267"/>
                  </a:lnTo>
                  <a:lnTo>
                    <a:pt x="31544" y="1027"/>
                  </a:lnTo>
                  <a:lnTo>
                    <a:pt x="30117" y="913"/>
                  </a:lnTo>
                  <a:lnTo>
                    <a:pt x="27698" y="1119"/>
                  </a:lnTo>
                  <a:lnTo>
                    <a:pt x="26385" y="1335"/>
                  </a:lnTo>
                  <a:lnTo>
                    <a:pt x="27036" y="1004"/>
                  </a:lnTo>
                  <a:lnTo>
                    <a:pt x="26705" y="810"/>
                  </a:lnTo>
                  <a:lnTo>
                    <a:pt x="25700" y="982"/>
                  </a:lnTo>
                  <a:lnTo>
                    <a:pt x="24320" y="776"/>
                  </a:lnTo>
                  <a:lnTo>
                    <a:pt x="22596" y="856"/>
                  </a:lnTo>
                  <a:lnTo>
                    <a:pt x="22391" y="753"/>
                  </a:lnTo>
                  <a:lnTo>
                    <a:pt x="25004" y="696"/>
                  </a:lnTo>
                  <a:lnTo>
                    <a:pt x="26842" y="662"/>
                  </a:lnTo>
                  <a:lnTo>
                    <a:pt x="27789" y="468"/>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388" name="Google Shape;388;p39"/>
            <p:cNvSpPr/>
            <p:nvPr/>
          </p:nvSpPr>
          <p:spPr>
            <a:xfrm>
              <a:off x="1890025" y="2707825"/>
              <a:ext cx="82475" cy="92750"/>
            </a:xfrm>
            <a:custGeom>
              <a:rect b="b" l="l" r="r" t="t"/>
              <a:pathLst>
                <a:path extrusionOk="0" h="3710" w="3299">
                  <a:moveTo>
                    <a:pt x="2797" y="12"/>
                  </a:moveTo>
                  <a:lnTo>
                    <a:pt x="2066" y="1"/>
                  </a:lnTo>
                  <a:lnTo>
                    <a:pt x="1324" y="1"/>
                  </a:lnTo>
                  <a:lnTo>
                    <a:pt x="1267" y="514"/>
                  </a:lnTo>
                  <a:lnTo>
                    <a:pt x="902" y="514"/>
                  </a:lnTo>
                  <a:lnTo>
                    <a:pt x="1153" y="811"/>
                  </a:lnTo>
                  <a:lnTo>
                    <a:pt x="1427" y="1028"/>
                  </a:lnTo>
                  <a:lnTo>
                    <a:pt x="1496" y="1233"/>
                  </a:lnTo>
                  <a:lnTo>
                    <a:pt x="1610" y="1279"/>
                  </a:lnTo>
                  <a:lnTo>
                    <a:pt x="1553" y="1587"/>
                  </a:lnTo>
                  <a:lnTo>
                    <a:pt x="548" y="1587"/>
                  </a:lnTo>
                  <a:lnTo>
                    <a:pt x="69" y="2329"/>
                  </a:lnTo>
                  <a:lnTo>
                    <a:pt x="172" y="2500"/>
                  </a:lnTo>
                  <a:lnTo>
                    <a:pt x="58" y="2706"/>
                  </a:lnTo>
                  <a:lnTo>
                    <a:pt x="1" y="2979"/>
                  </a:lnTo>
                  <a:lnTo>
                    <a:pt x="389" y="3356"/>
                  </a:lnTo>
                  <a:lnTo>
                    <a:pt x="742" y="3539"/>
                  </a:lnTo>
                  <a:lnTo>
                    <a:pt x="1222" y="3550"/>
                  </a:lnTo>
                  <a:lnTo>
                    <a:pt x="1633" y="3710"/>
                  </a:lnTo>
                  <a:lnTo>
                    <a:pt x="1655" y="3573"/>
                  </a:lnTo>
                  <a:lnTo>
                    <a:pt x="1952" y="3345"/>
                  </a:lnTo>
                  <a:lnTo>
                    <a:pt x="2112" y="3242"/>
                  </a:lnTo>
                  <a:lnTo>
                    <a:pt x="2089" y="3139"/>
                  </a:lnTo>
                  <a:lnTo>
                    <a:pt x="2283" y="3082"/>
                  </a:lnTo>
                  <a:lnTo>
                    <a:pt x="2466" y="2854"/>
                  </a:lnTo>
                  <a:lnTo>
                    <a:pt x="2431" y="2671"/>
                  </a:lnTo>
                  <a:lnTo>
                    <a:pt x="2500" y="2500"/>
                  </a:lnTo>
                  <a:lnTo>
                    <a:pt x="2899" y="2238"/>
                  </a:lnTo>
                  <a:lnTo>
                    <a:pt x="3299" y="1895"/>
                  </a:lnTo>
                  <a:lnTo>
                    <a:pt x="3082" y="1781"/>
                  </a:lnTo>
                  <a:lnTo>
                    <a:pt x="3002" y="1918"/>
                  </a:lnTo>
                  <a:lnTo>
                    <a:pt x="2751" y="1758"/>
                  </a:lnTo>
                  <a:lnTo>
                    <a:pt x="2523" y="1758"/>
                  </a:lnTo>
                  <a:lnTo>
                    <a:pt x="2694" y="731"/>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389" name="Google Shape;389;p39"/>
            <p:cNvSpPr/>
            <p:nvPr/>
          </p:nvSpPr>
          <p:spPr>
            <a:xfrm>
              <a:off x="2492600" y="2922100"/>
              <a:ext cx="95875" cy="161225"/>
            </a:xfrm>
            <a:custGeom>
              <a:rect b="b" l="l" r="r" t="t"/>
              <a:pathLst>
                <a:path extrusionOk="0" h="6449" w="3835">
                  <a:moveTo>
                    <a:pt x="3412" y="2191"/>
                  </a:moveTo>
                  <a:lnTo>
                    <a:pt x="3116" y="1861"/>
                  </a:lnTo>
                  <a:lnTo>
                    <a:pt x="2705" y="1415"/>
                  </a:lnTo>
                  <a:lnTo>
                    <a:pt x="2408" y="1404"/>
                  </a:lnTo>
                  <a:lnTo>
                    <a:pt x="2385" y="936"/>
                  </a:lnTo>
                  <a:lnTo>
                    <a:pt x="1917" y="343"/>
                  </a:lnTo>
                  <a:lnTo>
                    <a:pt x="1404" y="0"/>
                  </a:lnTo>
                  <a:lnTo>
                    <a:pt x="753" y="548"/>
                  </a:lnTo>
                  <a:lnTo>
                    <a:pt x="662" y="879"/>
                  </a:lnTo>
                  <a:lnTo>
                    <a:pt x="936" y="1199"/>
                  </a:lnTo>
                  <a:lnTo>
                    <a:pt x="719" y="1370"/>
                  </a:lnTo>
                  <a:lnTo>
                    <a:pt x="228" y="1530"/>
                  </a:lnTo>
                  <a:lnTo>
                    <a:pt x="228" y="1940"/>
                  </a:lnTo>
                  <a:lnTo>
                    <a:pt x="0" y="2203"/>
                  </a:lnTo>
                  <a:lnTo>
                    <a:pt x="537" y="2888"/>
                  </a:lnTo>
                  <a:lnTo>
                    <a:pt x="947" y="2842"/>
                  </a:lnTo>
                  <a:lnTo>
                    <a:pt x="1130" y="3059"/>
                  </a:lnTo>
                  <a:lnTo>
                    <a:pt x="1016" y="3458"/>
                  </a:lnTo>
                  <a:lnTo>
                    <a:pt x="1290" y="3584"/>
                  </a:lnTo>
                  <a:lnTo>
                    <a:pt x="1461" y="4006"/>
                  </a:lnTo>
                  <a:lnTo>
                    <a:pt x="1233" y="4326"/>
                  </a:lnTo>
                  <a:lnTo>
                    <a:pt x="1084" y="5090"/>
                  </a:lnTo>
                  <a:lnTo>
                    <a:pt x="1290" y="5570"/>
                  </a:lnTo>
                  <a:lnTo>
                    <a:pt x="1335" y="5980"/>
                  </a:lnTo>
                  <a:lnTo>
                    <a:pt x="1826" y="6403"/>
                  </a:lnTo>
                  <a:lnTo>
                    <a:pt x="2214" y="6448"/>
                  </a:lnTo>
                  <a:lnTo>
                    <a:pt x="2317" y="6266"/>
                  </a:lnTo>
                  <a:lnTo>
                    <a:pt x="2557" y="6231"/>
                  </a:lnTo>
                  <a:lnTo>
                    <a:pt x="2933" y="6083"/>
                  </a:lnTo>
                  <a:lnTo>
                    <a:pt x="3184" y="5832"/>
                  </a:lnTo>
                  <a:lnTo>
                    <a:pt x="3629" y="5912"/>
                  </a:lnTo>
                  <a:lnTo>
                    <a:pt x="3835" y="5878"/>
                  </a:lnTo>
                  <a:lnTo>
                    <a:pt x="3355" y="5079"/>
                  </a:lnTo>
                  <a:lnTo>
                    <a:pt x="3264" y="4577"/>
                  </a:lnTo>
                  <a:lnTo>
                    <a:pt x="3002" y="4565"/>
                  </a:lnTo>
                  <a:lnTo>
                    <a:pt x="2659" y="3915"/>
                  </a:lnTo>
                  <a:lnTo>
                    <a:pt x="2819" y="3435"/>
                  </a:lnTo>
                  <a:lnTo>
                    <a:pt x="2773" y="3230"/>
                  </a:lnTo>
                  <a:lnTo>
                    <a:pt x="3275" y="3002"/>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390" name="Google Shape;390;p39"/>
            <p:cNvSpPr/>
            <p:nvPr/>
          </p:nvSpPr>
          <p:spPr>
            <a:xfrm>
              <a:off x="1947100" y="2748925"/>
              <a:ext cx="124400" cy="68775"/>
            </a:xfrm>
            <a:custGeom>
              <a:rect b="b" l="l" r="r" t="t"/>
              <a:pathLst>
                <a:path extrusionOk="0" h="2751" w="4976">
                  <a:moveTo>
                    <a:pt x="4976" y="925"/>
                  </a:moveTo>
                  <a:lnTo>
                    <a:pt x="4793" y="673"/>
                  </a:lnTo>
                  <a:lnTo>
                    <a:pt x="4519" y="525"/>
                  </a:lnTo>
                  <a:lnTo>
                    <a:pt x="4314" y="331"/>
                  </a:lnTo>
                  <a:lnTo>
                    <a:pt x="4086" y="160"/>
                  </a:lnTo>
                  <a:lnTo>
                    <a:pt x="3972" y="137"/>
                  </a:lnTo>
                  <a:lnTo>
                    <a:pt x="3606" y="12"/>
                  </a:lnTo>
                  <a:lnTo>
                    <a:pt x="3458" y="80"/>
                  </a:lnTo>
                  <a:lnTo>
                    <a:pt x="3241" y="114"/>
                  </a:lnTo>
                  <a:lnTo>
                    <a:pt x="3059" y="57"/>
                  </a:lnTo>
                  <a:lnTo>
                    <a:pt x="2807" y="0"/>
                  </a:lnTo>
                  <a:lnTo>
                    <a:pt x="2693" y="103"/>
                  </a:lnTo>
                  <a:lnTo>
                    <a:pt x="2442" y="194"/>
                  </a:lnTo>
                  <a:lnTo>
                    <a:pt x="2066" y="228"/>
                  </a:lnTo>
                  <a:lnTo>
                    <a:pt x="1712" y="137"/>
                  </a:lnTo>
                  <a:lnTo>
                    <a:pt x="1586" y="194"/>
                  </a:lnTo>
                  <a:lnTo>
                    <a:pt x="1518" y="114"/>
                  </a:lnTo>
                  <a:lnTo>
                    <a:pt x="1290" y="126"/>
                  </a:lnTo>
                  <a:lnTo>
                    <a:pt x="1096" y="285"/>
                  </a:lnTo>
                  <a:lnTo>
                    <a:pt x="1016" y="251"/>
                  </a:lnTo>
                  <a:lnTo>
                    <a:pt x="616" y="594"/>
                  </a:lnTo>
                  <a:lnTo>
                    <a:pt x="217" y="856"/>
                  </a:lnTo>
                  <a:lnTo>
                    <a:pt x="137" y="1027"/>
                  </a:lnTo>
                  <a:lnTo>
                    <a:pt x="183" y="1210"/>
                  </a:lnTo>
                  <a:lnTo>
                    <a:pt x="0" y="1438"/>
                  </a:lnTo>
                  <a:lnTo>
                    <a:pt x="217" y="1507"/>
                  </a:lnTo>
                  <a:lnTo>
                    <a:pt x="365" y="1701"/>
                  </a:lnTo>
                  <a:lnTo>
                    <a:pt x="605" y="1838"/>
                  </a:lnTo>
                  <a:lnTo>
                    <a:pt x="616" y="1963"/>
                  </a:lnTo>
                  <a:lnTo>
                    <a:pt x="970" y="1849"/>
                  </a:lnTo>
                  <a:lnTo>
                    <a:pt x="1130" y="1929"/>
                  </a:lnTo>
                  <a:lnTo>
                    <a:pt x="1233" y="2020"/>
                  </a:lnTo>
                  <a:lnTo>
                    <a:pt x="1141" y="2385"/>
                  </a:lnTo>
                  <a:lnTo>
                    <a:pt x="1381" y="2465"/>
                  </a:lnTo>
                  <a:lnTo>
                    <a:pt x="1484" y="2751"/>
                  </a:lnTo>
                  <a:lnTo>
                    <a:pt x="1746" y="2705"/>
                  </a:lnTo>
                  <a:lnTo>
                    <a:pt x="1860" y="2499"/>
                  </a:lnTo>
                  <a:lnTo>
                    <a:pt x="1974" y="2499"/>
                  </a:lnTo>
                  <a:lnTo>
                    <a:pt x="1997" y="2054"/>
                  </a:lnTo>
                  <a:lnTo>
                    <a:pt x="2180" y="2020"/>
                  </a:lnTo>
                  <a:lnTo>
                    <a:pt x="2351" y="2020"/>
                  </a:lnTo>
                  <a:lnTo>
                    <a:pt x="2556" y="1780"/>
                  </a:lnTo>
                  <a:lnTo>
                    <a:pt x="2773" y="1963"/>
                  </a:lnTo>
                  <a:lnTo>
                    <a:pt x="2853" y="1849"/>
                  </a:lnTo>
                  <a:lnTo>
                    <a:pt x="3013" y="1758"/>
                  </a:lnTo>
                  <a:lnTo>
                    <a:pt x="3310" y="1495"/>
                  </a:lnTo>
                  <a:lnTo>
                    <a:pt x="3355" y="1313"/>
                  </a:lnTo>
                  <a:lnTo>
                    <a:pt x="3424" y="1324"/>
                  </a:lnTo>
                  <a:lnTo>
                    <a:pt x="3538" y="1107"/>
                  </a:lnTo>
                  <a:lnTo>
                    <a:pt x="3629" y="1084"/>
                  </a:lnTo>
                  <a:lnTo>
                    <a:pt x="3755" y="1210"/>
                  </a:lnTo>
                  <a:lnTo>
                    <a:pt x="3914" y="1256"/>
                  </a:lnTo>
                  <a:lnTo>
                    <a:pt x="4097" y="1141"/>
                  </a:lnTo>
                  <a:lnTo>
                    <a:pt x="4291" y="1141"/>
                  </a:lnTo>
                  <a:lnTo>
                    <a:pt x="4576" y="1027"/>
                  </a:lnTo>
                  <a:lnTo>
                    <a:pt x="4713" y="902"/>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391" name="Google Shape;391;p39"/>
            <p:cNvSpPr/>
            <p:nvPr/>
          </p:nvSpPr>
          <p:spPr>
            <a:xfrm>
              <a:off x="3966475" y="2059325"/>
              <a:ext cx="102725" cy="88475"/>
            </a:xfrm>
            <a:custGeom>
              <a:rect b="b" l="l" r="r" t="t"/>
              <a:pathLst>
                <a:path extrusionOk="0" h="3539" w="4109">
                  <a:moveTo>
                    <a:pt x="2797" y="492"/>
                  </a:moveTo>
                  <a:lnTo>
                    <a:pt x="2226" y="115"/>
                  </a:lnTo>
                  <a:lnTo>
                    <a:pt x="1998" y="1"/>
                  </a:lnTo>
                  <a:lnTo>
                    <a:pt x="1439" y="252"/>
                  </a:lnTo>
                  <a:lnTo>
                    <a:pt x="1393" y="606"/>
                  </a:lnTo>
                  <a:lnTo>
                    <a:pt x="1153" y="686"/>
                  </a:lnTo>
                  <a:lnTo>
                    <a:pt x="1176" y="937"/>
                  </a:lnTo>
                  <a:lnTo>
                    <a:pt x="891" y="914"/>
                  </a:lnTo>
                  <a:lnTo>
                    <a:pt x="640" y="777"/>
                  </a:lnTo>
                  <a:lnTo>
                    <a:pt x="526" y="914"/>
                  </a:lnTo>
                  <a:lnTo>
                    <a:pt x="23" y="891"/>
                  </a:lnTo>
                  <a:lnTo>
                    <a:pt x="1" y="903"/>
                  </a:lnTo>
                  <a:lnTo>
                    <a:pt x="1" y="1222"/>
                  </a:lnTo>
                  <a:lnTo>
                    <a:pt x="240" y="1507"/>
                  </a:lnTo>
                  <a:lnTo>
                    <a:pt x="423" y="1131"/>
                  </a:lnTo>
                  <a:lnTo>
                    <a:pt x="891" y="1279"/>
                  </a:lnTo>
                  <a:lnTo>
                    <a:pt x="936" y="1564"/>
                  </a:lnTo>
                  <a:lnTo>
                    <a:pt x="1290" y="1930"/>
                  </a:lnTo>
                  <a:lnTo>
                    <a:pt x="1153" y="1998"/>
                  </a:lnTo>
                  <a:lnTo>
                    <a:pt x="1804" y="2649"/>
                  </a:lnTo>
                  <a:lnTo>
                    <a:pt x="2488" y="2900"/>
                  </a:lnTo>
                  <a:lnTo>
                    <a:pt x="2934" y="3219"/>
                  </a:lnTo>
                  <a:lnTo>
                    <a:pt x="3641" y="3539"/>
                  </a:lnTo>
                  <a:lnTo>
                    <a:pt x="3641" y="3539"/>
                  </a:lnTo>
                  <a:lnTo>
                    <a:pt x="3721" y="3402"/>
                  </a:lnTo>
                  <a:lnTo>
                    <a:pt x="3048" y="3059"/>
                  </a:lnTo>
                  <a:lnTo>
                    <a:pt x="2728" y="2706"/>
                  </a:lnTo>
                  <a:lnTo>
                    <a:pt x="2443" y="2500"/>
                  </a:lnTo>
                  <a:lnTo>
                    <a:pt x="2089" y="2181"/>
                  </a:lnTo>
                  <a:lnTo>
                    <a:pt x="1906" y="1907"/>
                  </a:lnTo>
                  <a:lnTo>
                    <a:pt x="1518" y="1496"/>
                  </a:lnTo>
                  <a:lnTo>
                    <a:pt x="1644" y="1131"/>
                  </a:lnTo>
                  <a:lnTo>
                    <a:pt x="1918" y="1336"/>
                  </a:lnTo>
                  <a:lnTo>
                    <a:pt x="2066" y="1154"/>
                  </a:lnTo>
                  <a:lnTo>
                    <a:pt x="2386" y="1131"/>
                  </a:lnTo>
                  <a:lnTo>
                    <a:pt x="3013" y="1279"/>
                  </a:lnTo>
                  <a:lnTo>
                    <a:pt x="3516" y="1256"/>
                  </a:lnTo>
                  <a:lnTo>
                    <a:pt x="3858" y="1462"/>
                  </a:lnTo>
                  <a:lnTo>
                    <a:pt x="3858" y="1462"/>
                  </a:lnTo>
                  <a:lnTo>
                    <a:pt x="4109" y="1131"/>
                  </a:lnTo>
                  <a:lnTo>
                    <a:pt x="3858" y="880"/>
                  </a:lnTo>
                  <a:lnTo>
                    <a:pt x="3653" y="537"/>
                  </a:lnTo>
                  <a:lnTo>
                    <a:pt x="3653" y="537"/>
                  </a:lnTo>
                  <a:lnTo>
                    <a:pt x="3390" y="663"/>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392" name="Google Shape;392;p39"/>
            <p:cNvSpPr/>
            <p:nvPr/>
          </p:nvSpPr>
          <p:spPr>
            <a:xfrm>
              <a:off x="2251225" y="2660475"/>
              <a:ext cx="58225" cy="42525"/>
            </a:xfrm>
            <a:custGeom>
              <a:rect b="b" l="l" r="r" t="t"/>
              <a:pathLst>
                <a:path extrusionOk="0" h="1701" w="2329">
                  <a:moveTo>
                    <a:pt x="2306" y="172"/>
                  </a:moveTo>
                  <a:lnTo>
                    <a:pt x="1644" y="23"/>
                  </a:lnTo>
                  <a:lnTo>
                    <a:pt x="1165" y="0"/>
                  </a:lnTo>
                  <a:lnTo>
                    <a:pt x="959" y="240"/>
                  </a:lnTo>
                  <a:lnTo>
                    <a:pt x="1450" y="388"/>
                  </a:lnTo>
                  <a:lnTo>
                    <a:pt x="1404" y="731"/>
                  </a:lnTo>
                  <a:lnTo>
                    <a:pt x="1712" y="1130"/>
                  </a:lnTo>
                  <a:lnTo>
                    <a:pt x="1416" y="1324"/>
                  </a:lnTo>
                  <a:lnTo>
                    <a:pt x="822" y="1256"/>
                  </a:lnTo>
                  <a:lnTo>
                    <a:pt x="103" y="1130"/>
                  </a:lnTo>
                  <a:lnTo>
                    <a:pt x="0" y="1427"/>
                  </a:lnTo>
                  <a:lnTo>
                    <a:pt x="400" y="1701"/>
                  </a:lnTo>
                  <a:lnTo>
                    <a:pt x="788" y="1541"/>
                  </a:lnTo>
                  <a:lnTo>
                    <a:pt x="1256" y="1598"/>
                  </a:lnTo>
                  <a:lnTo>
                    <a:pt x="1644" y="1541"/>
                  </a:lnTo>
                  <a:lnTo>
                    <a:pt x="2157" y="1701"/>
                  </a:lnTo>
                  <a:lnTo>
                    <a:pt x="2192" y="1438"/>
                  </a:lnTo>
                  <a:lnTo>
                    <a:pt x="2020" y="1164"/>
                  </a:lnTo>
                  <a:lnTo>
                    <a:pt x="2226" y="1016"/>
                  </a:lnTo>
                  <a:lnTo>
                    <a:pt x="2329" y="674"/>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393" name="Google Shape;393;p39"/>
            <p:cNvSpPr/>
            <p:nvPr/>
          </p:nvSpPr>
          <p:spPr>
            <a:xfrm>
              <a:off x="4009275" y="2012550"/>
              <a:ext cx="113000" cy="63350"/>
            </a:xfrm>
            <a:custGeom>
              <a:rect b="b" l="l" r="r" t="t"/>
              <a:pathLst>
                <a:path extrusionOk="0" h="2534" w="4520">
                  <a:moveTo>
                    <a:pt x="3093" y="0"/>
                  </a:moveTo>
                  <a:lnTo>
                    <a:pt x="2865" y="57"/>
                  </a:lnTo>
                  <a:lnTo>
                    <a:pt x="2717" y="263"/>
                  </a:lnTo>
                  <a:lnTo>
                    <a:pt x="2408" y="366"/>
                  </a:lnTo>
                  <a:lnTo>
                    <a:pt x="2317" y="308"/>
                  </a:lnTo>
                  <a:lnTo>
                    <a:pt x="1998" y="457"/>
                  </a:lnTo>
                  <a:lnTo>
                    <a:pt x="1724" y="480"/>
                  </a:lnTo>
                  <a:lnTo>
                    <a:pt x="1678" y="651"/>
                  </a:lnTo>
                  <a:lnTo>
                    <a:pt x="1096" y="765"/>
                  </a:lnTo>
                  <a:lnTo>
                    <a:pt x="822" y="662"/>
                  </a:lnTo>
                  <a:lnTo>
                    <a:pt x="457" y="434"/>
                  </a:lnTo>
                  <a:lnTo>
                    <a:pt x="423" y="811"/>
                  </a:lnTo>
                  <a:lnTo>
                    <a:pt x="23" y="811"/>
                  </a:lnTo>
                  <a:lnTo>
                    <a:pt x="183" y="993"/>
                  </a:lnTo>
                  <a:lnTo>
                    <a:pt x="0" y="1564"/>
                  </a:lnTo>
                  <a:lnTo>
                    <a:pt x="115" y="1575"/>
                  </a:lnTo>
                  <a:lnTo>
                    <a:pt x="286" y="1883"/>
                  </a:lnTo>
                  <a:lnTo>
                    <a:pt x="514" y="1997"/>
                  </a:lnTo>
                  <a:lnTo>
                    <a:pt x="1085" y="2363"/>
                  </a:lnTo>
                  <a:lnTo>
                    <a:pt x="1678" y="2534"/>
                  </a:lnTo>
                  <a:lnTo>
                    <a:pt x="1941" y="2408"/>
                  </a:lnTo>
                  <a:lnTo>
                    <a:pt x="1941" y="2408"/>
                  </a:lnTo>
                  <a:lnTo>
                    <a:pt x="2465" y="2180"/>
                  </a:lnTo>
                  <a:lnTo>
                    <a:pt x="2922" y="2203"/>
                  </a:lnTo>
                  <a:lnTo>
                    <a:pt x="3458" y="2055"/>
                  </a:lnTo>
                  <a:lnTo>
                    <a:pt x="3835" y="1438"/>
                  </a:lnTo>
                  <a:lnTo>
                    <a:pt x="4109" y="833"/>
                  </a:lnTo>
                  <a:lnTo>
                    <a:pt x="4520" y="651"/>
                  </a:lnTo>
                  <a:lnTo>
                    <a:pt x="4428" y="423"/>
                  </a:lnTo>
                  <a:lnTo>
                    <a:pt x="4018" y="183"/>
                  </a:lnTo>
                  <a:lnTo>
                    <a:pt x="3881" y="263"/>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394" name="Google Shape;394;p39"/>
            <p:cNvSpPr/>
            <p:nvPr/>
          </p:nvSpPr>
          <p:spPr>
            <a:xfrm>
              <a:off x="5628375" y="2987725"/>
              <a:ext cx="917850" cy="359500"/>
            </a:xfrm>
            <a:custGeom>
              <a:rect b="b" l="l" r="r" t="t"/>
              <a:pathLst>
                <a:path extrusionOk="0" h="14380" w="36714">
                  <a:moveTo>
                    <a:pt x="20040" y="14265"/>
                  </a:moveTo>
                  <a:lnTo>
                    <a:pt x="20109" y="14026"/>
                  </a:lnTo>
                  <a:lnTo>
                    <a:pt x="19858" y="13752"/>
                  </a:lnTo>
                  <a:lnTo>
                    <a:pt x="19458" y="13467"/>
                  </a:lnTo>
                  <a:lnTo>
                    <a:pt x="18694" y="13649"/>
                  </a:lnTo>
                  <a:lnTo>
                    <a:pt x="19698" y="14277"/>
                  </a:lnTo>
                  <a:close/>
                  <a:moveTo>
                    <a:pt x="23019" y="14185"/>
                  </a:moveTo>
                  <a:lnTo>
                    <a:pt x="23590" y="13501"/>
                  </a:lnTo>
                  <a:lnTo>
                    <a:pt x="23601" y="13227"/>
                  </a:lnTo>
                  <a:lnTo>
                    <a:pt x="23533" y="13044"/>
                  </a:lnTo>
                  <a:lnTo>
                    <a:pt x="22722" y="13409"/>
                  </a:lnTo>
                  <a:lnTo>
                    <a:pt x="22323" y="13969"/>
                  </a:lnTo>
                  <a:lnTo>
                    <a:pt x="22220" y="14265"/>
                  </a:lnTo>
                  <a:lnTo>
                    <a:pt x="22311" y="14380"/>
                  </a:lnTo>
                  <a:close/>
                  <a:moveTo>
                    <a:pt x="17941" y="12325"/>
                  </a:moveTo>
                  <a:lnTo>
                    <a:pt x="17712" y="12645"/>
                  </a:lnTo>
                  <a:lnTo>
                    <a:pt x="17267" y="12656"/>
                  </a:lnTo>
                  <a:lnTo>
                    <a:pt x="16959" y="13170"/>
                  </a:lnTo>
                  <a:lnTo>
                    <a:pt x="17381" y="13181"/>
                  </a:lnTo>
                  <a:lnTo>
                    <a:pt x="17941" y="13056"/>
                  </a:lnTo>
                  <a:lnTo>
                    <a:pt x="18888" y="12885"/>
                  </a:lnTo>
                  <a:lnTo>
                    <a:pt x="18717" y="12485"/>
                  </a:lnTo>
                  <a:lnTo>
                    <a:pt x="18215" y="12576"/>
                  </a:lnTo>
                  <a:close/>
                  <a:moveTo>
                    <a:pt x="21946" y="12325"/>
                  </a:moveTo>
                  <a:lnTo>
                    <a:pt x="21205" y="12656"/>
                  </a:lnTo>
                  <a:lnTo>
                    <a:pt x="20668" y="12725"/>
                  </a:lnTo>
                  <a:lnTo>
                    <a:pt x="20177" y="12451"/>
                  </a:lnTo>
                  <a:lnTo>
                    <a:pt x="19538" y="12645"/>
                  </a:lnTo>
                  <a:lnTo>
                    <a:pt x="19516" y="12964"/>
                  </a:lnTo>
                  <a:lnTo>
                    <a:pt x="20565" y="13079"/>
                  </a:lnTo>
                  <a:lnTo>
                    <a:pt x="21798" y="12827"/>
                  </a:lnTo>
                  <a:close/>
                  <a:moveTo>
                    <a:pt x="10614" y="11127"/>
                  </a:moveTo>
                  <a:lnTo>
                    <a:pt x="10511" y="10807"/>
                  </a:lnTo>
                  <a:lnTo>
                    <a:pt x="10180" y="10728"/>
                  </a:lnTo>
                  <a:lnTo>
                    <a:pt x="9553" y="10385"/>
                  </a:lnTo>
                  <a:lnTo>
                    <a:pt x="8583" y="10328"/>
                  </a:lnTo>
                  <a:lnTo>
                    <a:pt x="8001" y="11207"/>
                  </a:lnTo>
                  <a:lnTo>
                    <a:pt x="8731" y="11264"/>
                  </a:lnTo>
                  <a:lnTo>
                    <a:pt x="8845" y="11663"/>
                  </a:lnTo>
                  <a:lnTo>
                    <a:pt x="10272" y="12029"/>
                  </a:lnTo>
                  <a:lnTo>
                    <a:pt x="10614" y="11914"/>
                  </a:lnTo>
                  <a:lnTo>
                    <a:pt x="11196" y="12006"/>
                  </a:lnTo>
                  <a:lnTo>
                    <a:pt x="12098" y="12348"/>
                  </a:lnTo>
                  <a:lnTo>
                    <a:pt x="12839" y="12519"/>
                  </a:lnTo>
                  <a:lnTo>
                    <a:pt x="13661" y="12588"/>
                  </a:lnTo>
                  <a:lnTo>
                    <a:pt x="14391" y="12554"/>
                  </a:lnTo>
                  <a:lnTo>
                    <a:pt x="15236" y="12919"/>
                  </a:lnTo>
                  <a:lnTo>
                    <a:pt x="16172" y="12576"/>
                  </a:lnTo>
                  <a:lnTo>
                    <a:pt x="15236" y="12029"/>
                  </a:lnTo>
                  <a:lnTo>
                    <a:pt x="14049" y="11869"/>
                  </a:lnTo>
                  <a:lnTo>
                    <a:pt x="13787" y="11287"/>
                  </a:lnTo>
                  <a:lnTo>
                    <a:pt x="12326" y="10842"/>
                  </a:lnTo>
                  <a:lnTo>
                    <a:pt x="12132" y="11218"/>
                  </a:lnTo>
                  <a:close/>
                  <a:moveTo>
                    <a:pt x="31521" y="10613"/>
                  </a:moveTo>
                  <a:lnTo>
                    <a:pt x="31555" y="10191"/>
                  </a:lnTo>
                  <a:lnTo>
                    <a:pt x="31384" y="9917"/>
                  </a:lnTo>
                  <a:lnTo>
                    <a:pt x="31190" y="10237"/>
                  </a:lnTo>
                  <a:lnTo>
                    <a:pt x="31019" y="10545"/>
                  </a:lnTo>
                  <a:lnTo>
                    <a:pt x="31065" y="11230"/>
                  </a:lnTo>
                  <a:close/>
                  <a:moveTo>
                    <a:pt x="25678" y="8114"/>
                  </a:moveTo>
                  <a:lnTo>
                    <a:pt x="25473" y="7817"/>
                  </a:lnTo>
                  <a:lnTo>
                    <a:pt x="24662" y="7863"/>
                  </a:lnTo>
                  <a:lnTo>
                    <a:pt x="24799" y="8251"/>
                  </a:lnTo>
                  <a:lnTo>
                    <a:pt x="25359" y="8422"/>
                  </a:lnTo>
                  <a:close/>
                  <a:moveTo>
                    <a:pt x="28257" y="7772"/>
                  </a:moveTo>
                  <a:lnTo>
                    <a:pt x="27390" y="7521"/>
                  </a:lnTo>
                  <a:lnTo>
                    <a:pt x="26397" y="7566"/>
                  </a:lnTo>
                  <a:lnTo>
                    <a:pt x="26192" y="8057"/>
                  </a:lnTo>
                  <a:lnTo>
                    <a:pt x="26739" y="8091"/>
                  </a:lnTo>
                  <a:lnTo>
                    <a:pt x="27196" y="8034"/>
                  </a:lnTo>
                  <a:lnTo>
                    <a:pt x="27858" y="8103"/>
                  </a:lnTo>
                  <a:lnTo>
                    <a:pt x="28531" y="8479"/>
                  </a:lnTo>
                  <a:close/>
                  <a:moveTo>
                    <a:pt x="31247" y="6026"/>
                  </a:moveTo>
                  <a:lnTo>
                    <a:pt x="31133" y="5683"/>
                  </a:lnTo>
                  <a:lnTo>
                    <a:pt x="29855" y="5307"/>
                  </a:lnTo>
                  <a:lnTo>
                    <a:pt x="29444" y="5615"/>
                  </a:lnTo>
                  <a:lnTo>
                    <a:pt x="28360" y="5820"/>
                  </a:lnTo>
                  <a:lnTo>
                    <a:pt x="28679" y="6277"/>
                  </a:lnTo>
                  <a:lnTo>
                    <a:pt x="29398" y="6448"/>
                  </a:lnTo>
                  <a:lnTo>
                    <a:pt x="29695" y="6984"/>
                  </a:lnTo>
                  <a:lnTo>
                    <a:pt x="30882" y="6996"/>
                  </a:lnTo>
                  <a:lnTo>
                    <a:pt x="30939" y="7224"/>
                  </a:lnTo>
                  <a:lnTo>
                    <a:pt x="30369" y="7213"/>
                  </a:lnTo>
                  <a:lnTo>
                    <a:pt x="29478" y="7532"/>
                  </a:lnTo>
                  <a:lnTo>
                    <a:pt x="30083" y="7977"/>
                  </a:lnTo>
                  <a:lnTo>
                    <a:pt x="30072" y="8377"/>
                  </a:lnTo>
                  <a:lnTo>
                    <a:pt x="30243" y="8708"/>
                  </a:lnTo>
                  <a:lnTo>
                    <a:pt x="30540" y="8639"/>
                  </a:lnTo>
                  <a:lnTo>
                    <a:pt x="30791" y="8194"/>
                  </a:lnTo>
                  <a:lnTo>
                    <a:pt x="31966" y="9039"/>
                  </a:lnTo>
                  <a:lnTo>
                    <a:pt x="32617" y="9107"/>
                  </a:lnTo>
                  <a:lnTo>
                    <a:pt x="34135" y="9872"/>
                  </a:lnTo>
                  <a:lnTo>
                    <a:pt x="34454" y="10625"/>
                  </a:lnTo>
                  <a:lnTo>
                    <a:pt x="34602" y="11618"/>
                  </a:lnTo>
                  <a:lnTo>
                    <a:pt x="34077" y="11869"/>
                  </a:lnTo>
                  <a:lnTo>
                    <a:pt x="33678" y="12611"/>
                  </a:lnTo>
                  <a:lnTo>
                    <a:pt x="34682" y="12588"/>
                  </a:lnTo>
                  <a:lnTo>
                    <a:pt x="34911" y="12325"/>
                  </a:lnTo>
                  <a:lnTo>
                    <a:pt x="35698" y="12508"/>
                  </a:lnTo>
                  <a:lnTo>
                    <a:pt x="36360" y="13250"/>
                  </a:lnTo>
                  <a:lnTo>
                    <a:pt x="36565" y="10294"/>
                  </a:lnTo>
                  <a:lnTo>
                    <a:pt x="36714" y="7338"/>
                  </a:lnTo>
                  <a:lnTo>
                    <a:pt x="35858" y="7167"/>
                  </a:lnTo>
                  <a:lnTo>
                    <a:pt x="35276" y="6836"/>
                  </a:lnTo>
                  <a:lnTo>
                    <a:pt x="34602" y="6517"/>
                  </a:lnTo>
                  <a:lnTo>
                    <a:pt x="33883" y="6517"/>
                  </a:lnTo>
                  <a:lnTo>
                    <a:pt x="32948" y="7064"/>
                  </a:lnTo>
                  <a:lnTo>
                    <a:pt x="32252" y="8034"/>
                  </a:lnTo>
                  <a:lnTo>
                    <a:pt x="31430" y="7487"/>
                  </a:lnTo>
                  <a:close/>
                  <a:moveTo>
                    <a:pt x="24115" y="3686"/>
                  </a:moveTo>
                  <a:lnTo>
                    <a:pt x="23978" y="3481"/>
                  </a:lnTo>
                  <a:lnTo>
                    <a:pt x="23190" y="4143"/>
                  </a:lnTo>
                  <a:lnTo>
                    <a:pt x="22266" y="4188"/>
                  </a:lnTo>
                  <a:lnTo>
                    <a:pt x="21250" y="4051"/>
                  </a:lnTo>
                  <a:lnTo>
                    <a:pt x="20622" y="3789"/>
                  </a:lnTo>
                  <a:lnTo>
                    <a:pt x="19949" y="4474"/>
                  </a:lnTo>
                  <a:lnTo>
                    <a:pt x="19778" y="4839"/>
                  </a:lnTo>
                  <a:lnTo>
                    <a:pt x="19367" y="6208"/>
                  </a:lnTo>
                  <a:lnTo>
                    <a:pt x="19242" y="6927"/>
                  </a:lnTo>
                  <a:lnTo>
                    <a:pt x="18899" y="7521"/>
                  </a:lnTo>
                  <a:lnTo>
                    <a:pt x="19127" y="8137"/>
                  </a:lnTo>
                  <a:lnTo>
                    <a:pt x="19447" y="8148"/>
                  </a:lnTo>
                  <a:lnTo>
                    <a:pt x="19538" y="9016"/>
                  </a:lnTo>
                  <a:lnTo>
                    <a:pt x="19264" y="9860"/>
                  </a:lnTo>
                  <a:lnTo>
                    <a:pt x="19595" y="10134"/>
                  </a:lnTo>
                  <a:lnTo>
                    <a:pt x="20109" y="9986"/>
                  </a:lnTo>
                  <a:lnTo>
                    <a:pt x="20155" y="8696"/>
                  </a:lnTo>
                  <a:lnTo>
                    <a:pt x="20120" y="7635"/>
                  </a:lnTo>
                  <a:lnTo>
                    <a:pt x="20668" y="7361"/>
                  </a:lnTo>
                  <a:lnTo>
                    <a:pt x="20565" y="8251"/>
                  </a:lnTo>
                  <a:lnTo>
                    <a:pt x="21125" y="8776"/>
                  </a:lnTo>
                  <a:lnTo>
                    <a:pt x="21010" y="9130"/>
                  </a:lnTo>
                  <a:lnTo>
                    <a:pt x="21193" y="9381"/>
                  </a:lnTo>
                  <a:lnTo>
                    <a:pt x="21992" y="9039"/>
                  </a:lnTo>
                  <a:lnTo>
                    <a:pt x="21558" y="9780"/>
                  </a:lnTo>
                  <a:lnTo>
                    <a:pt x="21866" y="10089"/>
                  </a:lnTo>
                  <a:lnTo>
                    <a:pt x="22300" y="9815"/>
                  </a:lnTo>
                  <a:lnTo>
                    <a:pt x="22346" y="9233"/>
                  </a:lnTo>
                  <a:lnTo>
                    <a:pt x="21672" y="8183"/>
                  </a:lnTo>
                  <a:lnTo>
                    <a:pt x="21832" y="7863"/>
                  </a:lnTo>
                  <a:lnTo>
                    <a:pt x="21102" y="6711"/>
                  </a:lnTo>
                  <a:lnTo>
                    <a:pt x="21821" y="6357"/>
                  </a:lnTo>
                  <a:lnTo>
                    <a:pt x="22186" y="5820"/>
                  </a:lnTo>
                  <a:lnTo>
                    <a:pt x="22528" y="5957"/>
                  </a:lnTo>
                  <a:lnTo>
                    <a:pt x="22608" y="5535"/>
                  </a:lnTo>
                  <a:lnTo>
                    <a:pt x="21102" y="5843"/>
                  </a:lnTo>
                  <a:lnTo>
                    <a:pt x="20668" y="6254"/>
                  </a:lnTo>
                  <a:lnTo>
                    <a:pt x="19949" y="5455"/>
                  </a:lnTo>
                  <a:lnTo>
                    <a:pt x="20075" y="4770"/>
                  </a:lnTo>
                  <a:lnTo>
                    <a:pt x="20782" y="4622"/>
                  </a:lnTo>
                  <a:lnTo>
                    <a:pt x="22106" y="4588"/>
                  </a:lnTo>
                  <a:lnTo>
                    <a:pt x="22871" y="4770"/>
                  </a:lnTo>
                  <a:lnTo>
                    <a:pt x="23487" y="4588"/>
                  </a:lnTo>
                  <a:close/>
                  <a:moveTo>
                    <a:pt x="26888" y="3960"/>
                  </a:moveTo>
                  <a:lnTo>
                    <a:pt x="26796" y="3584"/>
                  </a:lnTo>
                  <a:lnTo>
                    <a:pt x="26329" y="3492"/>
                  </a:lnTo>
                  <a:lnTo>
                    <a:pt x="26260" y="3002"/>
                  </a:lnTo>
                  <a:lnTo>
                    <a:pt x="25998" y="3321"/>
                  </a:lnTo>
                  <a:lnTo>
                    <a:pt x="25861" y="4051"/>
                  </a:lnTo>
                  <a:lnTo>
                    <a:pt x="26100" y="5227"/>
                  </a:lnTo>
                  <a:lnTo>
                    <a:pt x="26420" y="5798"/>
                  </a:lnTo>
                  <a:lnTo>
                    <a:pt x="26648" y="5683"/>
                  </a:lnTo>
                  <a:lnTo>
                    <a:pt x="26317" y="5216"/>
                  </a:lnTo>
                  <a:lnTo>
                    <a:pt x="26443" y="4656"/>
                  </a:lnTo>
                  <a:lnTo>
                    <a:pt x="26854" y="4736"/>
                  </a:lnTo>
                  <a:close/>
                  <a:moveTo>
                    <a:pt x="18203" y="3310"/>
                  </a:moveTo>
                  <a:lnTo>
                    <a:pt x="18329" y="2899"/>
                  </a:lnTo>
                  <a:lnTo>
                    <a:pt x="17712" y="2043"/>
                  </a:lnTo>
                  <a:lnTo>
                    <a:pt x="18146" y="1221"/>
                  </a:lnTo>
                  <a:lnTo>
                    <a:pt x="17427" y="1073"/>
                  </a:lnTo>
                  <a:lnTo>
                    <a:pt x="16514" y="1073"/>
                  </a:lnTo>
                  <a:lnTo>
                    <a:pt x="16274" y="2100"/>
                  </a:lnTo>
                  <a:lnTo>
                    <a:pt x="15989" y="2420"/>
                  </a:lnTo>
                  <a:lnTo>
                    <a:pt x="15601" y="3686"/>
                  </a:lnTo>
                  <a:lnTo>
                    <a:pt x="14962" y="3869"/>
                  </a:lnTo>
                  <a:lnTo>
                    <a:pt x="14186" y="3618"/>
                  </a:lnTo>
                  <a:lnTo>
                    <a:pt x="13798" y="3698"/>
                  </a:lnTo>
                  <a:lnTo>
                    <a:pt x="13342" y="4154"/>
                  </a:lnTo>
                  <a:lnTo>
                    <a:pt x="12839" y="4097"/>
                  </a:lnTo>
                  <a:lnTo>
                    <a:pt x="12326" y="4268"/>
                  </a:lnTo>
                  <a:lnTo>
                    <a:pt x="11767" y="3766"/>
                  </a:lnTo>
                  <a:lnTo>
                    <a:pt x="11618" y="3161"/>
                  </a:lnTo>
                  <a:lnTo>
                    <a:pt x="11150" y="3755"/>
                  </a:lnTo>
                  <a:lnTo>
                    <a:pt x="11070" y="4599"/>
                  </a:lnTo>
                  <a:lnTo>
                    <a:pt x="11185" y="5398"/>
                  </a:lnTo>
                  <a:lnTo>
                    <a:pt x="11550" y="6163"/>
                  </a:lnTo>
                  <a:lnTo>
                    <a:pt x="11949" y="6425"/>
                  </a:lnTo>
                  <a:lnTo>
                    <a:pt x="12052" y="7635"/>
                  </a:lnTo>
                  <a:lnTo>
                    <a:pt x="12702" y="7749"/>
                  </a:lnTo>
                  <a:lnTo>
                    <a:pt x="13216" y="7692"/>
                  </a:lnTo>
                  <a:lnTo>
                    <a:pt x="13501" y="8137"/>
                  </a:lnTo>
                  <a:lnTo>
                    <a:pt x="14460" y="7806"/>
                  </a:lnTo>
                  <a:lnTo>
                    <a:pt x="14859" y="8091"/>
                  </a:lnTo>
                  <a:lnTo>
                    <a:pt x="15430" y="8148"/>
                  </a:lnTo>
                  <a:lnTo>
                    <a:pt x="15715" y="8708"/>
                  </a:lnTo>
                  <a:lnTo>
                    <a:pt x="16640" y="8297"/>
                  </a:lnTo>
                  <a:lnTo>
                    <a:pt x="16754" y="8616"/>
                  </a:lnTo>
                  <a:lnTo>
                    <a:pt x="17108" y="7235"/>
                  </a:lnTo>
                  <a:lnTo>
                    <a:pt x="17153" y="6323"/>
                  </a:lnTo>
                  <a:lnTo>
                    <a:pt x="17941" y="5706"/>
                  </a:lnTo>
                  <a:lnTo>
                    <a:pt x="17906" y="4885"/>
                  </a:lnTo>
                  <a:lnTo>
                    <a:pt x="18169" y="4268"/>
                  </a:lnTo>
                  <a:lnTo>
                    <a:pt x="19127" y="4154"/>
                  </a:lnTo>
                  <a:close/>
                  <a:moveTo>
                    <a:pt x="8400" y="10294"/>
                  </a:moveTo>
                  <a:lnTo>
                    <a:pt x="8503" y="8890"/>
                  </a:lnTo>
                  <a:lnTo>
                    <a:pt x="8742" y="7749"/>
                  </a:lnTo>
                  <a:lnTo>
                    <a:pt x="8366" y="7178"/>
                  </a:lnTo>
                  <a:lnTo>
                    <a:pt x="7784" y="7110"/>
                  </a:lnTo>
                  <a:lnTo>
                    <a:pt x="7510" y="6596"/>
                  </a:lnTo>
                  <a:lnTo>
                    <a:pt x="7384" y="5969"/>
                  </a:lnTo>
                  <a:lnTo>
                    <a:pt x="7099" y="5934"/>
                  </a:lnTo>
                  <a:lnTo>
                    <a:pt x="6643" y="5626"/>
                  </a:lnTo>
                  <a:lnTo>
                    <a:pt x="6973" y="4885"/>
                  </a:lnTo>
                  <a:lnTo>
                    <a:pt x="6357" y="4462"/>
                  </a:lnTo>
                  <a:lnTo>
                    <a:pt x="5889" y="3709"/>
                  </a:lnTo>
                  <a:lnTo>
                    <a:pt x="5205" y="3081"/>
                  </a:lnTo>
                  <a:lnTo>
                    <a:pt x="4394" y="3070"/>
                  </a:lnTo>
                  <a:lnTo>
                    <a:pt x="3607" y="2100"/>
                  </a:lnTo>
                  <a:lnTo>
                    <a:pt x="3150" y="1712"/>
                  </a:lnTo>
                  <a:lnTo>
                    <a:pt x="2511" y="1107"/>
                  </a:lnTo>
                  <a:lnTo>
                    <a:pt x="1770" y="217"/>
                  </a:lnTo>
                  <a:lnTo>
                    <a:pt x="514" y="46"/>
                  </a:lnTo>
                  <a:lnTo>
                    <a:pt x="1" y="0"/>
                  </a:lnTo>
                  <a:lnTo>
                    <a:pt x="81" y="457"/>
                  </a:lnTo>
                  <a:lnTo>
                    <a:pt x="948" y="1461"/>
                  </a:lnTo>
                  <a:lnTo>
                    <a:pt x="1576" y="1974"/>
                  </a:lnTo>
                  <a:lnTo>
                    <a:pt x="2021" y="2762"/>
                  </a:lnTo>
                  <a:lnTo>
                    <a:pt x="2751" y="3333"/>
                  </a:lnTo>
                  <a:lnTo>
                    <a:pt x="3059" y="4029"/>
                  </a:lnTo>
                  <a:lnTo>
                    <a:pt x="3310" y="4816"/>
                  </a:lnTo>
                  <a:lnTo>
                    <a:pt x="4006" y="5569"/>
                  </a:lnTo>
                  <a:lnTo>
                    <a:pt x="4588" y="6836"/>
                  </a:lnTo>
                  <a:lnTo>
                    <a:pt x="4976" y="7521"/>
                  </a:lnTo>
                  <a:lnTo>
                    <a:pt x="5558" y="8263"/>
                  </a:lnTo>
                  <a:lnTo>
                    <a:pt x="5878" y="8799"/>
                  </a:lnTo>
                  <a:lnTo>
                    <a:pt x="6871" y="9541"/>
                  </a:lnTo>
                  <a:lnTo>
                    <a:pt x="7510" y="10305"/>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395" name="Google Shape;395;p39"/>
            <p:cNvSpPr/>
            <p:nvPr/>
          </p:nvSpPr>
          <p:spPr>
            <a:xfrm>
              <a:off x="5054350" y="2306700"/>
              <a:ext cx="552950" cy="624825"/>
            </a:xfrm>
            <a:custGeom>
              <a:rect b="b" l="l" r="r" t="t"/>
              <a:pathLst>
                <a:path extrusionOk="0" h="24993" w="22118">
                  <a:moveTo>
                    <a:pt x="9073" y="4816"/>
                  </a:moveTo>
                  <a:lnTo>
                    <a:pt x="7863" y="4189"/>
                  </a:lnTo>
                  <a:lnTo>
                    <a:pt x="6985" y="3618"/>
                  </a:lnTo>
                  <a:lnTo>
                    <a:pt x="6517" y="2625"/>
                  </a:lnTo>
                  <a:lnTo>
                    <a:pt x="7110" y="2751"/>
                  </a:lnTo>
                  <a:lnTo>
                    <a:pt x="7019" y="2283"/>
                  </a:lnTo>
                  <a:lnTo>
                    <a:pt x="6597" y="1815"/>
                  </a:lnTo>
                  <a:lnTo>
                    <a:pt x="6482" y="1073"/>
                  </a:lnTo>
                  <a:lnTo>
                    <a:pt x="5398" y="0"/>
                  </a:lnTo>
                  <a:lnTo>
                    <a:pt x="4873" y="765"/>
                  </a:lnTo>
                  <a:lnTo>
                    <a:pt x="4052" y="913"/>
                  </a:lnTo>
                  <a:lnTo>
                    <a:pt x="2842" y="685"/>
                  </a:lnTo>
                  <a:lnTo>
                    <a:pt x="2568" y="1084"/>
                  </a:lnTo>
                  <a:lnTo>
                    <a:pt x="3025" y="1883"/>
                  </a:lnTo>
                  <a:lnTo>
                    <a:pt x="3447" y="2500"/>
                  </a:lnTo>
                  <a:lnTo>
                    <a:pt x="4154" y="2933"/>
                  </a:lnTo>
                  <a:lnTo>
                    <a:pt x="3629" y="3470"/>
                  </a:lnTo>
                  <a:lnTo>
                    <a:pt x="3766" y="4109"/>
                  </a:lnTo>
                  <a:lnTo>
                    <a:pt x="3207" y="5010"/>
                  </a:lnTo>
                  <a:lnTo>
                    <a:pt x="2910" y="5935"/>
                  </a:lnTo>
                  <a:lnTo>
                    <a:pt x="2271" y="6893"/>
                  </a:lnTo>
                  <a:lnTo>
                    <a:pt x="1358" y="6813"/>
                  </a:lnTo>
                  <a:lnTo>
                    <a:pt x="662" y="7761"/>
                  </a:lnTo>
                  <a:lnTo>
                    <a:pt x="1233" y="8171"/>
                  </a:lnTo>
                  <a:lnTo>
                    <a:pt x="1415" y="8868"/>
                  </a:lnTo>
                  <a:lnTo>
                    <a:pt x="1918" y="9324"/>
                  </a:lnTo>
                  <a:lnTo>
                    <a:pt x="2169" y="10111"/>
                  </a:lnTo>
                  <a:lnTo>
                    <a:pt x="457" y="10111"/>
                  </a:lnTo>
                  <a:lnTo>
                    <a:pt x="0" y="10716"/>
                  </a:lnTo>
                  <a:lnTo>
                    <a:pt x="1016" y="11481"/>
                  </a:lnTo>
                  <a:lnTo>
                    <a:pt x="1290" y="11835"/>
                  </a:lnTo>
                  <a:lnTo>
                    <a:pt x="948" y="12166"/>
                  </a:lnTo>
                  <a:lnTo>
                    <a:pt x="2089" y="13261"/>
                  </a:lnTo>
                  <a:lnTo>
                    <a:pt x="2659" y="13375"/>
                  </a:lnTo>
                  <a:lnTo>
                    <a:pt x="3744" y="12839"/>
                  </a:lnTo>
                  <a:lnTo>
                    <a:pt x="3983" y="13672"/>
                  </a:lnTo>
                  <a:lnTo>
                    <a:pt x="4097" y="14790"/>
                  </a:lnTo>
                  <a:lnTo>
                    <a:pt x="4451" y="15943"/>
                  </a:lnTo>
                  <a:lnTo>
                    <a:pt x="4965" y="17701"/>
                  </a:lnTo>
                  <a:lnTo>
                    <a:pt x="5798" y="18956"/>
                  </a:lnTo>
                  <a:lnTo>
                    <a:pt x="5980" y="19515"/>
                  </a:lnTo>
                  <a:lnTo>
                    <a:pt x="6266" y="20656"/>
                  </a:lnTo>
                  <a:lnTo>
                    <a:pt x="6745" y="21524"/>
                  </a:lnTo>
                  <a:lnTo>
                    <a:pt x="7064" y="21957"/>
                  </a:lnTo>
                  <a:lnTo>
                    <a:pt x="7418" y="22870"/>
                  </a:lnTo>
                  <a:lnTo>
                    <a:pt x="7863" y="24137"/>
                  </a:lnTo>
                  <a:lnTo>
                    <a:pt x="8651" y="24993"/>
                  </a:lnTo>
                  <a:lnTo>
                    <a:pt x="8959" y="24730"/>
                  </a:lnTo>
                  <a:lnTo>
                    <a:pt x="9199" y="24103"/>
                  </a:lnTo>
                  <a:lnTo>
                    <a:pt x="9918" y="23852"/>
                  </a:lnTo>
                  <a:lnTo>
                    <a:pt x="9655" y="23555"/>
                  </a:lnTo>
                  <a:lnTo>
                    <a:pt x="9975" y="22870"/>
                  </a:lnTo>
                  <a:lnTo>
                    <a:pt x="10385" y="22825"/>
                  </a:lnTo>
                  <a:lnTo>
                    <a:pt x="10283" y="21284"/>
                  </a:lnTo>
                  <a:lnTo>
                    <a:pt x="10557" y="20417"/>
                  </a:lnTo>
                  <a:lnTo>
                    <a:pt x="10454" y="19652"/>
                  </a:lnTo>
                  <a:lnTo>
                    <a:pt x="10191" y="18488"/>
                  </a:lnTo>
                  <a:lnTo>
                    <a:pt x="10363" y="17792"/>
                  </a:lnTo>
                  <a:lnTo>
                    <a:pt x="10716" y="17746"/>
                  </a:lnTo>
                  <a:lnTo>
                    <a:pt x="11401" y="17415"/>
                  </a:lnTo>
                  <a:lnTo>
                    <a:pt x="11766" y="17187"/>
                  </a:lnTo>
                  <a:lnTo>
                    <a:pt x="11732" y="16776"/>
                  </a:lnTo>
                  <a:lnTo>
                    <a:pt x="12440" y="16171"/>
                  </a:lnTo>
                  <a:lnTo>
                    <a:pt x="12965" y="15601"/>
                  </a:lnTo>
                  <a:lnTo>
                    <a:pt x="13729" y="14539"/>
                  </a:lnTo>
                  <a:lnTo>
                    <a:pt x="14779" y="13935"/>
                  </a:lnTo>
                  <a:lnTo>
                    <a:pt x="15121" y="13398"/>
                  </a:lnTo>
                  <a:lnTo>
                    <a:pt x="14996" y="12713"/>
                  </a:lnTo>
                  <a:lnTo>
                    <a:pt x="15932" y="12519"/>
                  </a:lnTo>
                  <a:lnTo>
                    <a:pt x="16468" y="12542"/>
                  </a:lnTo>
                  <a:lnTo>
                    <a:pt x="16537" y="12200"/>
                  </a:lnTo>
                  <a:lnTo>
                    <a:pt x="16308" y="11458"/>
                  </a:lnTo>
                  <a:lnTo>
                    <a:pt x="15932" y="10773"/>
                  </a:lnTo>
                  <a:lnTo>
                    <a:pt x="15989" y="10226"/>
                  </a:lnTo>
                  <a:lnTo>
                    <a:pt x="15464" y="9986"/>
                  </a:lnTo>
                  <a:lnTo>
                    <a:pt x="15578" y="9655"/>
                  </a:lnTo>
                  <a:lnTo>
                    <a:pt x="16023" y="9313"/>
                  </a:lnTo>
                  <a:lnTo>
                    <a:pt x="15361" y="8833"/>
                  </a:lnTo>
                  <a:lnTo>
                    <a:pt x="15532" y="8217"/>
                  </a:lnTo>
                  <a:lnTo>
                    <a:pt x="16217" y="8605"/>
                  </a:lnTo>
                  <a:lnTo>
                    <a:pt x="16605" y="8662"/>
                  </a:lnTo>
                  <a:lnTo>
                    <a:pt x="16776" y="9290"/>
                  </a:lnTo>
                  <a:lnTo>
                    <a:pt x="17552" y="9415"/>
                  </a:lnTo>
                  <a:lnTo>
                    <a:pt x="18260" y="9404"/>
                  </a:lnTo>
                  <a:lnTo>
                    <a:pt x="18751" y="9552"/>
                  </a:lnTo>
                  <a:lnTo>
                    <a:pt x="18522" y="10317"/>
                  </a:lnTo>
                  <a:lnTo>
                    <a:pt x="18180" y="10374"/>
                  </a:lnTo>
                  <a:lnTo>
                    <a:pt x="18020" y="10888"/>
                  </a:lnTo>
                  <a:lnTo>
                    <a:pt x="18522" y="11355"/>
                  </a:lnTo>
                  <a:lnTo>
                    <a:pt x="18545" y="10785"/>
                  </a:lnTo>
                  <a:lnTo>
                    <a:pt x="18762" y="10773"/>
                  </a:lnTo>
                  <a:lnTo>
                    <a:pt x="19401" y="12211"/>
                  </a:lnTo>
                  <a:lnTo>
                    <a:pt x="19743" y="11994"/>
                  </a:lnTo>
                  <a:lnTo>
                    <a:pt x="19618" y="11606"/>
                  </a:lnTo>
                  <a:lnTo>
                    <a:pt x="19743" y="11310"/>
                  </a:lnTo>
                  <a:lnTo>
                    <a:pt x="19618" y="10374"/>
                  </a:lnTo>
                  <a:lnTo>
                    <a:pt x="20280" y="10568"/>
                  </a:lnTo>
                  <a:lnTo>
                    <a:pt x="20485" y="9826"/>
                  </a:lnTo>
                  <a:lnTo>
                    <a:pt x="20451" y="9381"/>
                  </a:lnTo>
                  <a:lnTo>
                    <a:pt x="20748" y="8616"/>
                  </a:lnTo>
                  <a:lnTo>
                    <a:pt x="20611" y="8103"/>
                  </a:lnTo>
                  <a:lnTo>
                    <a:pt x="21489" y="7475"/>
                  </a:lnTo>
                  <a:lnTo>
                    <a:pt x="22071" y="7635"/>
                  </a:lnTo>
                  <a:lnTo>
                    <a:pt x="21889" y="7076"/>
                  </a:lnTo>
                  <a:lnTo>
                    <a:pt x="22117" y="6905"/>
                  </a:lnTo>
                  <a:lnTo>
                    <a:pt x="21980" y="6562"/>
                  </a:lnTo>
                  <a:lnTo>
                    <a:pt x="21113" y="6437"/>
                  </a:lnTo>
                  <a:lnTo>
                    <a:pt x="21284" y="6049"/>
                  </a:lnTo>
                  <a:lnTo>
                    <a:pt x="20782" y="5490"/>
                  </a:lnTo>
                  <a:lnTo>
                    <a:pt x="20325" y="5866"/>
                  </a:lnTo>
                  <a:lnTo>
                    <a:pt x="19629" y="5649"/>
                  </a:lnTo>
                  <a:lnTo>
                    <a:pt x="18876" y="6220"/>
                  </a:lnTo>
                  <a:lnTo>
                    <a:pt x="18317" y="6905"/>
                  </a:lnTo>
                  <a:lnTo>
                    <a:pt x="17723" y="7019"/>
                  </a:lnTo>
                  <a:lnTo>
                    <a:pt x="18100" y="7304"/>
                  </a:lnTo>
                  <a:lnTo>
                    <a:pt x="18157" y="7863"/>
                  </a:lnTo>
                  <a:lnTo>
                    <a:pt x="17529" y="7886"/>
                  </a:lnTo>
                  <a:lnTo>
                    <a:pt x="16868" y="7829"/>
                  </a:lnTo>
                  <a:lnTo>
                    <a:pt x="16411" y="7977"/>
                  </a:lnTo>
                  <a:lnTo>
                    <a:pt x="15624" y="7612"/>
                  </a:lnTo>
                  <a:lnTo>
                    <a:pt x="15578" y="7441"/>
                  </a:lnTo>
                  <a:lnTo>
                    <a:pt x="15361" y="6722"/>
                  </a:lnTo>
                  <a:lnTo>
                    <a:pt x="14939" y="6916"/>
                  </a:lnTo>
                  <a:lnTo>
                    <a:pt x="14950" y="7304"/>
                  </a:lnTo>
                  <a:lnTo>
                    <a:pt x="15167" y="7886"/>
                  </a:lnTo>
                  <a:lnTo>
                    <a:pt x="15156" y="8240"/>
                  </a:lnTo>
                  <a:lnTo>
                    <a:pt x="14494" y="8263"/>
                  </a:lnTo>
                  <a:lnTo>
                    <a:pt x="13524" y="8046"/>
                  </a:lnTo>
                  <a:lnTo>
                    <a:pt x="12907" y="7955"/>
                  </a:lnTo>
                  <a:lnTo>
                    <a:pt x="12371" y="7498"/>
                  </a:lnTo>
                  <a:lnTo>
                    <a:pt x="11287" y="7373"/>
                  </a:lnTo>
                  <a:lnTo>
                    <a:pt x="10191" y="6870"/>
                  </a:lnTo>
                  <a:lnTo>
                    <a:pt x="9358" y="6437"/>
                  </a:lnTo>
                  <a:lnTo>
                    <a:pt x="8548" y="6072"/>
                  </a:lnTo>
                  <a:lnTo>
                    <a:pt x="8674" y="5238"/>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396" name="Google Shape;396;p39"/>
            <p:cNvSpPr/>
            <p:nvPr/>
          </p:nvSpPr>
          <p:spPr>
            <a:xfrm>
              <a:off x="3550225" y="1870750"/>
              <a:ext cx="68775" cy="74775"/>
            </a:xfrm>
            <a:custGeom>
              <a:rect b="b" l="l" r="r" t="t"/>
              <a:pathLst>
                <a:path extrusionOk="0" h="2991" w="2751">
                  <a:moveTo>
                    <a:pt x="2648" y="1085"/>
                  </a:moveTo>
                  <a:lnTo>
                    <a:pt x="2157" y="902"/>
                  </a:lnTo>
                  <a:lnTo>
                    <a:pt x="1735" y="913"/>
                  </a:lnTo>
                  <a:lnTo>
                    <a:pt x="1895" y="457"/>
                  </a:lnTo>
                  <a:lnTo>
                    <a:pt x="1781" y="1"/>
                  </a:lnTo>
                  <a:lnTo>
                    <a:pt x="1256" y="400"/>
                  </a:lnTo>
                  <a:lnTo>
                    <a:pt x="297" y="1073"/>
                  </a:lnTo>
                  <a:lnTo>
                    <a:pt x="594" y="1941"/>
                  </a:lnTo>
                  <a:lnTo>
                    <a:pt x="0" y="2854"/>
                  </a:lnTo>
                  <a:lnTo>
                    <a:pt x="959" y="2990"/>
                  </a:lnTo>
                  <a:lnTo>
                    <a:pt x="2191" y="2477"/>
                  </a:lnTo>
                  <a:lnTo>
                    <a:pt x="2751" y="1701"/>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397" name="Google Shape;397;p39"/>
            <p:cNvSpPr/>
            <p:nvPr/>
          </p:nvSpPr>
          <p:spPr>
            <a:xfrm>
              <a:off x="4538525" y="2209700"/>
              <a:ext cx="412575" cy="333525"/>
            </a:xfrm>
            <a:custGeom>
              <a:rect b="b" l="l" r="r" t="t"/>
              <a:pathLst>
                <a:path extrusionOk="0" h="13341" w="16503">
                  <a:moveTo>
                    <a:pt x="1096" y="753"/>
                  </a:moveTo>
                  <a:lnTo>
                    <a:pt x="639" y="343"/>
                  </a:lnTo>
                  <a:lnTo>
                    <a:pt x="468" y="0"/>
                  </a:lnTo>
                  <a:lnTo>
                    <a:pt x="0" y="251"/>
                  </a:lnTo>
                  <a:lnTo>
                    <a:pt x="411" y="1301"/>
                  </a:lnTo>
                  <a:lnTo>
                    <a:pt x="308" y="1586"/>
                  </a:lnTo>
                  <a:lnTo>
                    <a:pt x="833" y="2328"/>
                  </a:lnTo>
                  <a:lnTo>
                    <a:pt x="833" y="2328"/>
                  </a:lnTo>
                  <a:lnTo>
                    <a:pt x="1506" y="3435"/>
                  </a:lnTo>
                  <a:lnTo>
                    <a:pt x="2031" y="3709"/>
                  </a:lnTo>
                  <a:lnTo>
                    <a:pt x="2180" y="4245"/>
                  </a:lnTo>
                  <a:lnTo>
                    <a:pt x="1849" y="4565"/>
                  </a:lnTo>
                  <a:lnTo>
                    <a:pt x="1780" y="5273"/>
                  </a:lnTo>
                  <a:lnTo>
                    <a:pt x="2431" y="6151"/>
                  </a:lnTo>
                  <a:lnTo>
                    <a:pt x="3435" y="6631"/>
                  </a:lnTo>
                  <a:lnTo>
                    <a:pt x="3937" y="7327"/>
                  </a:lnTo>
                  <a:lnTo>
                    <a:pt x="3903" y="7989"/>
                  </a:lnTo>
                  <a:lnTo>
                    <a:pt x="4143" y="7989"/>
                  </a:lnTo>
                  <a:lnTo>
                    <a:pt x="4223" y="8457"/>
                  </a:lnTo>
                  <a:lnTo>
                    <a:pt x="4702" y="8947"/>
                  </a:lnTo>
                  <a:lnTo>
                    <a:pt x="4942" y="8582"/>
                  </a:lnTo>
                  <a:lnTo>
                    <a:pt x="5478" y="8890"/>
                  </a:lnTo>
                  <a:lnTo>
                    <a:pt x="5877" y="8742"/>
                  </a:lnTo>
                  <a:lnTo>
                    <a:pt x="6596" y="9940"/>
                  </a:lnTo>
                  <a:lnTo>
                    <a:pt x="7213" y="10807"/>
                  </a:lnTo>
                  <a:lnTo>
                    <a:pt x="8000" y="11070"/>
                  </a:lnTo>
                  <a:lnTo>
                    <a:pt x="8867" y="11766"/>
                  </a:lnTo>
                  <a:lnTo>
                    <a:pt x="9849" y="12063"/>
                  </a:lnTo>
                  <a:lnTo>
                    <a:pt x="10579" y="11629"/>
                  </a:lnTo>
                  <a:lnTo>
                    <a:pt x="11150" y="11469"/>
                  </a:lnTo>
                  <a:lnTo>
                    <a:pt x="11549" y="11629"/>
                  </a:lnTo>
                  <a:lnTo>
                    <a:pt x="12006" y="12736"/>
                  </a:lnTo>
                  <a:lnTo>
                    <a:pt x="12907" y="12850"/>
                  </a:lnTo>
                  <a:lnTo>
                    <a:pt x="13775" y="13067"/>
                  </a:lnTo>
                  <a:lnTo>
                    <a:pt x="15270" y="13341"/>
                  </a:lnTo>
                  <a:lnTo>
                    <a:pt x="15441" y="12280"/>
                  </a:lnTo>
                  <a:lnTo>
                    <a:pt x="16502" y="11812"/>
                  </a:lnTo>
                  <a:lnTo>
                    <a:pt x="16377" y="11401"/>
                  </a:lnTo>
                  <a:lnTo>
                    <a:pt x="15989" y="11253"/>
                  </a:lnTo>
                  <a:lnTo>
                    <a:pt x="15840" y="10442"/>
                  </a:lnTo>
                  <a:lnTo>
                    <a:pt x="15041" y="10054"/>
                  </a:lnTo>
                  <a:lnTo>
                    <a:pt x="14642" y="9495"/>
                  </a:lnTo>
                  <a:lnTo>
                    <a:pt x="14185" y="9027"/>
                  </a:lnTo>
                  <a:lnTo>
                    <a:pt x="14745" y="8206"/>
                  </a:lnTo>
                  <a:lnTo>
                    <a:pt x="14585" y="7635"/>
                  </a:lnTo>
                  <a:lnTo>
                    <a:pt x="13980" y="7475"/>
                  </a:lnTo>
                  <a:lnTo>
                    <a:pt x="13820" y="6905"/>
                  </a:lnTo>
                  <a:lnTo>
                    <a:pt x="13432" y="6174"/>
                  </a:lnTo>
                  <a:lnTo>
                    <a:pt x="13660" y="5672"/>
                  </a:lnTo>
                  <a:lnTo>
                    <a:pt x="13307" y="5546"/>
                  </a:lnTo>
                  <a:lnTo>
                    <a:pt x="13375" y="4873"/>
                  </a:lnTo>
                  <a:lnTo>
                    <a:pt x="13444" y="3732"/>
                  </a:lnTo>
                  <a:lnTo>
                    <a:pt x="13215" y="2956"/>
                  </a:lnTo>
                  <a:lnTo>
                    <a:pt x="12668" y="2922"/>
                  </a:lnTo>
                  <a:lnTo>
                    <a:pt x="11618" y="2111"/>
                  </a:lnTo>
                  <a:lnTo>
                    <a:pt x="11013" y="2009"/>
                  </a:lnTo>
                  <a:lnTo>
                    <a:pt x="10077" y="1541"/>
                  </a:lnTo>
                  <a:lnTo>
                    <a:pt x="9541" y="1450"/>
                  </a:lnTo>
                  <a:lnTo>
                    <a:pt x="9244" y="1621"/>
                  </a:lnTo>
                  <a:lnTo>
                    <a:pt x="8742" y="1598"/>
                  </a:lnTo>
                  <a:lnTo>
                    <a:pt x="8308" y="2123"/>
                  </a:lnTo>
                  <a:lnTo>
                    <a:pt x="7680" y="2294"/>
                  </a:lnTo>
                  <a:lnTo>
                    <a:pt x="7658" y="2522"/>
                  </a:lnTo>
                  <a:lnTo>
                    <a:pt x="6528" y="2762"/>
                  </a:lnTo>
                  <a:lnTo>
                    <a:pt x="5444" y="2614"/>
                  </a:lnTo>
                  <a:lnTo>
                    <a:pt x="4827" y="2134"/>
                  </a:lnTo>
                  <a:lnTo>
                    <a:pt x="4086" y="1952"/>
                  </a:lnTo>
                  <a:lnTo>
                    <a:pt x="3732" y="1267"/>
                  </a:lnTo>
                  <a:lnTo>
                    <a:pt x="3549" y="1313"/>
                  </a:lnTo>
                  <a:lnTo>
                    <a:pt x="3001" y="822"/>
                  </a:lnTo>
                  <a:lnTo>
                    <a:pt x="3173" y="388"/>
                  </a:lnTo>
                  <a:lnTo>
                    <a:pt x="2910" y="114"/>
                  </a:lnTo>
                  <a:lnTo>
                    <a:pt x="2636" y="183"/>
                  </a:lnTo>
                  <a:lnTo>
                    <a:pt x="1883" y="856"/>
                  </a:lnTo>
                  <a:lnTo>
                    <a:pt x="1621" y="879"/>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398" name="Google Shape;398;p39"/>
            <p:cNvSpPr/>
            <p:nvPr/>
          </p:nvSpPr>
          <p:spPr>
            <a:xfrm>
              <a:off x="4458925" y="2262750"/>
              <a:ext cx="197150" cy="189200"/>
            </a:xfrm>
            <a:custGeom>
              <a:rect b="b" l="l" r="r" t="t"/>
              <a:pathLst>
                <a:path extrusionOk="0" h="7568" w="7886">
                  <a:moveTo>
                    <a:pt x="3389" y="126"/>
                  </a:moveTo>
                  <a:lnTo>
                    <a:pt x="2511" y="1"/>
                  </a:lnTo>
                  <a:lnTo>
                    <a:pt x="2214" y="149"/>
                  </a:lnTo>
                  <a:lnTo>
                    <a:pt x="1906" y="731"/>
                  </a:lnTo>
                  <a:lnTo>
                    <a:pt x="1529" y="959"/>
                  </a:lnTo>
                  <a:lnTo>
                    <a:pt x="1700" y="1633"/>
                  </a:lnTo>
                  <a:lnTo>
                    <a:pt x="1564" y="2740"/>
                  </a:lnTo>
                  <a:lnTo>
                    <a:pt x="0" y="3698"/>
                  </a:lnTo>
                  <a:lnTo>
                    <a:pt x="434" y="4794"/>
                  </a:lnTo>
                  <a:lnTo>
                    <a:pt x="1392" y="5034"/>
                  </a:lnTo>
                  <a:lnTo>
                    <a:pt x="2613" y="5684"/>
                  </a:lnTo>
                  <a:lnTo>
                    <a:pt x="4987" y="7487"/>
                  </a:lnTo>
                  <a:lnTo>
                    <a:pt x="6448" y="7567"/>
                  </a:lnTo>
                  <a:lnTo>
                    <a:pt x="6904" y="6688"/>
                  </a:lnTo>
                  <a:lnTo>
                    <a:pt x="7429" y="6768"/>
                  </a:lnTo>
                  <a:lnTo>
                    <a:pt x="7886" y="6814"/>
                  </a:lnTo>
                  <a:lnTo>
                    <a:pt x="7407" y="6335"/>
                  </a:lnTo>
                  <a:lnTo>
                    <a:pt x="7327" y="5867"/>
                  </a:lnTo>
                  <a:lnTo>
                    <a:pt x="7087" y="5867"/>
                  </a:lnTo>
                  <a:lnTo>
                    <a:pt x="7121" y="5205"/>
                  </a:lnTo>
                  <a:lnTo>
                    <a:pt x="6619" y="4509"/>
                  </a:lnTo>
                  <a:lnTo>
                    <a:pt x="5615" y="4029"/>
                  </a:lnTo>
                  <a:lnTo>
                    <a:pt x="4964" y="3151"/>
                  </a:lnTo>
                  <a:lnTo>
                    <a:pt x="5033" y="2443"/>
                  </a:lnTo>
                  <a:lnTo>
                    <a:pt x="5364" y="2123"/>
                  </a:lnTo>
                  <a:lnTo>
                    <a:pt x="5215" y="1587"/>
                  </a:lnTo>
                  <a:lnTo>
                    <a:pt x="4690" y="1313"/>
                  </a:lnTo>
                  <a:lnTo>
                    <a:pt x="4017" y="206"/>
                  </a:lnTo>
                  <a:lnTo>
                    <a:pt x="4017" y="206"/>
                  </a:lnTo>
                  <a:lnTo>
                    <a:pt x="3698" y="355"/>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399" name="Google Shape;399;p39"/>
            <p:cNvSpPr/>
            <p:nvPr/>
          </p:nvSpPr>
          <p:spPr>
            <a:xfrm>
              <a:off x="3353350" y="1635650"/>
              <a:ext cx="161225" cy="60525"/>
            </a:xfrm>
            <a:custGeom>
              <a:rect b="b" l="l" r="r" t="t"/>
              <a:pathLst>
                <a:path extrusionOk="0" h="2421" w="6449">
                  <a:moveTo>
                    <a:pt x="6015" y="69"/>
                  </a:moveTo>
                  <a:lnTo>
                    <a:pt x="5034" y="1"/>
                  </a:lnTo>
                  <a:lnTo>
                    <a:pt x="3995" y="423"/>
                  </a:lnTo>
                  <a:lnTo>
                    <a:pt x="3265" y="206"/>
                  </a:lnTo>
                  <a:lnTo>
                    <a:pt x="2283" y="640"/>
                  </a:lnTo>
                  <a:lnTo>
                    <a:pt x="1439" y="92"/>
                  </a:lnTo>
                  <a:lnTo>
                    <a:pt x="514" y="206"/>
                  </a:lnTo>
                  <a:lnTo>
                    <a:pt x="1" y="731"/>
                  </a:lnTo>
                  <a:lnTo>
                    <a:pt x="1245" y="925"/>
                  </a:lnTo>
                  <a:lnTo>
                    <a:pt x="1222" y="1154"/>
                  </a:lnTo>
                  <a:lnTo>
                    <a:pt x="115" y="1302"/>
                  </a:lnTo>
                  <a:lnTo>
                    <a:pt x="1370" y="1690"/>
                  </a:lnTo>
                  <a:lnTo>
                    <a:pt x="708" y="2044"/>
                  </a:lnTo>
                  <a:lnTo>
                    <a:pt x="2386" y="2306"/>
                  </a:lnTo>
                  <a:lnTo>
                    <a:pt x="3185" y="2420"/>
                  </a:lnTo>
                  <a:lnTo>
                    <a:pt x="3733" y="2272"/>
                  </a:lnTo>
                  <a:lnTo>
                    <a:pt x="5581" y="1724"/>
                  </a:lnTo>
                  <a:lnTo>
                    <a:pt x="6449" y="1119"/>
                  </a:lnTo>
                  <a:lnTo>
                    <a:pt x="5821" y="571"/>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400" name="Google Shape;400;p39"/>
            <p:cNvSpPr/>
            <p:nvPr/>
          </p:nvSpPr>
          <p:spPr>
            <a:xfrm>
              <a:off x="4377875" y="2357200"/>
              <a:ext cx="26000" cy="85600"/>
            </a:xfrm>
            <a:custGeom>
              <a:rect b="b" l="l" r="r" t="t"/>
              <a:pathLst>
                <a:path extrusionOk="0" h="3424" w="1040">
                  <a:moveTo>
                    <a:pt x="1005" y="0"/>
                  </a:moveTo>
                  <a:lnTo>
                    <a:pt x="800" y="23"/>
                  </a:lnTo>
                  <a:lnTo>
                    <a:pt x="743" y="171"/>
                  </a:lnTo>
                  <a:lnTo>
                    <a:pt x="480" y="171"/>
                  </a:lnTo>
                  <a:lnTo>
                    <a:pt x="469" y="194"/>
                  </a:lnTo>
                  <a:lnTo>
                    <a:pt x="389" y="423"/>
                  </a:lnTo>
                  <a:lnTo>
                    <a:pt x="298" y="1107"/>
                  </a:lnTo>
                  <a:lnTo>
                    <a:pt x="149" y="1518"/>
                  </a:lnTo>
                  <a:lnTo>
                    <a:pt x="206" y="1575"/>
                  </a:lnTo>
                  <a:lnTo>
                    <a:pt x="1" y="1872"/>
                  </a:lnTo>
                  <a:lnTo>
                    <a:pt x="1" y="1872"/>
                  </a:lnTo>
                  <a:lnTo>
                    <a:pt x="560" y="3184"/>
                  </a:lnTo>
                  <a:lnTo>
                    <a:pt x="663" y="3424"/>
                  </a:lnTo>
                  <a:lnTo>
                    <a:pt x="903" y="1975"/>
                  </a:lnTo>
                  <a:lnTo>
                    <a:pt x="845" y="1632"/>
                  </a:lnTo>
                  <a:lnTo>
                    <a:pt x="503" y="1746"/>
                  </a:lnTo>
                  <a:lnTo>
                    <a:pt x="515" y="1507"/>
                  </a:lnTo>
                  <a:lnTo>
                    <a:pt x="686" y="1393"/>
                  </a:lnTo>
                  <a:lnTo>
                    <a:pt x="492" y="1290"/>
                  </a:lnTo>
                  <a:lnTo>
                    <a:pt x="583" y="674"/>
                  </a:lnTo>
                  <a:lnTo>
                    <a:pt x="868" y="799"/>
                  </a:lnTo>
                  <a:lnTo>
                    <a:pt x="971" y="514"/>
                  </a:lnTo>
                  <a:lnTo>
                    <a:pt x="960" y="514"/>
                  </a:lnTo>
                  <a:lnTo>
                    <a:pt x="1039" y="377"/>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401" name="Google Shape;401;p39"/>
            <p:cNvSpPr/>
            <p:nvPr/>
          </p:nvSpPr>
          <p:spPr>
            <a:xfrm>
              <a:off x="3842650" y="2045925"/>
              <a:ext cx="219725" cy="234550"/>
            </a:xfrm>
            <a:custGeom>
              <a:rect b="b" l="l" r="r" t="t"/>
              <a:pathLst>
                <a:path extrusionOk="0" h="9382" w="8789">
                  <a:moveTo>
                    <a:pt x="6722" y="7909"/>
                  </a:moveTo>
                  <a:lnTo>
                    <a:pt x="6152" y="7978"/>
                  </a:lnTo>
                  <a:lnTo>
                    <a:pt x="5399" y="8080"/>
                  </a:lnTo>
                  <a:lnTo>
                    <a:pt x="4520" y="7989"/>
                  </a:lnTo>
                  <a:lnTo>
                    <a:pt x="4440" y="8480"/>
                  </a:lnTo>
                  <a:lnTo>
                    <a:pt x="5501" y="8948"/>
                  </a:lnTo>
                  <a:lnTo>
                    <a:pt x="5889" y="9050"/>
                  </a:lnTo>
                  <a:lnTo>
                    <a:pt x="6494" y="9381"/>
                  </a:lnTo>
                  <a:lnTo>
                    <a:pt x="6620" y="8913"/>
                  </a:lnTo>
                  <a:lnTo>
                    <a:pt x="6494" y="8628"/>
                  </a:lnTo>
                  <a:close/>
                  <a:moveTo>
                    <a:pt x="1907" y="5205"/>
                  </a:moveTo>
                  <a:lnTo>
                    <a:pt x="1553" y="5478"/>
                  </a:lnTo>
                  <a:lnTo>
                    <a:pt x="1153" y="5433"/>
                  </a:lnTo>
                  <a:lnTo>
                    <a:pt x="1336" y="5946"/>
                  </a:lnTo>
                  <a:lnTo>
                    <a:pt x="1393" y="7030"/>
                  </a:lnTo>
                  <a:lnTo>
                    <a:pt x="1690" y="7282"/>
                  </a:lnTo>
                  <a:lnTo>
                    <a:pt x="1975" y="6973"/>
                  </a:lnTo>
                  <a:lnTo>
                    <a:pt x="2329" y="7030"/>
                  </a:lnTo>
                  <a:lnTo>
                    <a:pt x="2386" y="5832"/>
                  </a:lnTo>
                  <a:close/>
                  <a:moveTo>
                    <a:pt x="3949" y="320"/>
                  </a:moveTo>
                  <a:lnTo>
                    <a:pt x="3767" y="1"/>
                  </a:lnTo>
                  <a:lnTo>
                    <a:pt x="3082" y="160"/>
                  </a:lnTo>
                  <a:lnTo>
                    <a:pt x="3014" y="332"/>
                  </a:lnTo>
                  <a:lnTo>
                    <a:pt x="2568" y="206"/>
                  </a:lnTo>
                  <a:lnTo>
                    <a:pt x="2523" y="560"/>
                  </a:lnTo>
                  <a:lnTo>
                    <a:pt x="2226" y="720"/>
                  </a:lnTo>
                  <a:lnTo>
                    <a:pt x="1678" y="605"/>
                  </a:lnTo>
                  <a:lnTo>
                    <a:pt x="1553" y="959"/>
                  </a:lnTo>
                  <a:lnTo>
                    <a:pt x="1210" y="982"/>
                  </a:lnTo>
                  <a:lnTo>
                    <a:pt x="1085" y="845"/>
                  </a:lnTo>
                  <a:lnTo>
                    <a:pt x="697" y="1142"/>
                  </a:lnTo>
                  <a:lnTo>
                    <a:pt x="354" y="1187"/>
                  </a:lnTo>
                  <a:lnTo>
                    <a:pt x="46" y="1005"/>
                  </a:lnTo>
                  <a:lnTo>
                    <a:pt x="12" y="1245"/>
                  </a:lnTo>
                  <a:lnTo>
                    <a:pt x="240" y="1587"/>
                  </a:lnTo>
                  <a:lnTo>
                    <a:pt x="1" y="1838"/>
                  </a:lnTo>
                  <a:lnTo>
                    <a:pt x="218" y="2523"/>
                  </a:lnTo>
                  <a:lnTo>
                    <a:pt x="594" y="2637"/>
                  </a:lnTo>
                  <a:lnTo>
                    <a:pt x="526" y="3025"/>
                  </a:lnTo>
                  <a:lnTo>
                    <a:pt x="822" y="2956"/>
                  </a:lnTo>
                  <a:lnTo>
                    <a:pt x="1222" y="2557"/>
                  </a:lnTo>
                  <a:lnTo>
                    <a:pt x="1553" y="2431"/>
                  </a:lnTo>
                  <a:lnTo>
                    <a:pt x="2158" y="2728"/>
                  </a:lnTo>
                  <a:lnTo>
                    <a:pt x="2523" y="2831"/>
                  </a:lnTo>
                  <a:lnTo>
                    <a:pt x="2797" y="3687"/>
                  </a:lnTo>
                  <a:lnTo>
                    <a:pt x="3310" y="4200"/>
                  </a:lnTo>
                  <a:lnTo>
                    <a:pt x="4006" y="4771"/>
                  </a:lnTo>
                  <a:lnTo>
                    <a:pt x="4611" y="5170"/>
                  </a:lnTo>
                  <a:lnTo>
                    <a:pt x="5159" y="5227"/>
                  </a:lnTo>
                  <a:lnTo>
                    <a:pt x="5490" y="5581"/>
                  </a:lnTo>
                  <a:lnTo>
                    <a:pt x="5981" y="5752"/>
                  </a:lnTo>
                  <a:lnTo>
                    <a:pt x="6220" y="6140"/>
                  </a:lnTo>
                  <a:lnTo>
                    <a:pt x="6528" y="6254"/>
                  </a:lnTo>
                  <a:lnTo>
                    <a:pt x="6791" y="6711"/>
                  </a:lnTo>
                  <a:lnTo>
                    <a:pt x="7122" y="7236"/>
                  </a:lnTo>
                  <a:lnTo>
                    <a:pt x="6962" y="7418"/>
                  </a:lnTo>
                  <a:lnTo>
                    <a:pt x="6848" y="7921"/>
                  </a:lnTo>
                  <a:lnTo>
                    <a:pt x="6859" y="8206"/>
                  </a:lnTo>
                  <a:lnTo>
                    <a:pt x="7156" y="8137"/>
                  </a:lnTo>
                  <a:lnTo>
                    <a:pt x="7521" y="7339"/>
                  </a:lnTo>
                  <a:lnTo>
                    <a:pt x="7818" y="7282"/>
                  </a:lnTo>
                  <a:lnTo>
                    <a:pt x="7875" y="6802"/>
                  </a:lnTo>
                  <a:lnTo>
                    <a:pt x="7316" y="6483"/>
                  </a:lnTo>
                  <a:lnTo>
                    <a:pt x="7590" y="5889"/>
                  </a:lnTo>
                  <a:lnTo>
                    <a:pt x="8229" y="6038"/>
                  </a:lnTo>
                  <a:lnTo>
                    <a:pt x="8674" y="6460"/>
                  </a:lnTo>
                  <a:lnTo>
                    <a:pt x="8788" y="6140"/>
                  </a:lnTo>
                  <a:lnTo>
                    <a:pt x="8697" y="5969"/>
                  </a:lnTo>
                  <a:lnTo>
                    <a:pt x="8035" y="5513"/>
                  </a:lnTo>
                  <a:lnTo>
                    <a:pt x="7476" y="5239"/>
                  </a:lnTo>
                  <a:lnTo>
                    <a:pt x="6791" y="4908"/>
                  </a:lnTo>
                  <a:lnTo>
                    <a:pt x="6985" y="4737"/>
                  </a:lnTo>
                  <a:lnTo>
                    <a:pt x="6791" y="4543"/>
                  </a:lnTo>
                  <a:lnTo>
                    <a:pt x="6220" y="4554"/>
                  </a:lnTo>
                  <a:lnTo>
                    <a:pt x="5364" y="3835"/>
                  </a:lnTo>
                  <a:lnTo>
                    <a:pt x="4954" y="3116"/>
                  </a:lnTo>
                  <a:lnTo>
                    <a:pt x="4246" y="2671"/>
                  </a:lnTo>
                  <a:lnTo>
                    <a:pt x="3972" y="2226"/>
                  </a:lnTo>
                  <a:lnTo>
                    <a:pt x="4052" y="1975"/>
                  </a:lnTo>
                  <a:lnTo>
                    <a:pt x="3995" y="1541"/>
                  </a:lnTo>
                  <a:lnTo>
                    <a:pt x="4543" y="1233"/>
                  </a:lnTo>
                  <a:lnTo>
                    <a:pt x="5136" y="1359"/>
                  </a:lnTo>
                  <a:lnTo>
                    <a:pt x="4931" y="971"/>
                  </a:lnTo>
                  <a:lnTo>
                    <a:pt x="4976" y="548"/>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402" name="Google Shape;402;p39"/>
            <p:cNvSpPr/>
            <p:nvPr/>
          </p:nvSpPr>
          <p:spPr>
            <a:xfrm>
              <a:off x="2174750" y="2691850"/>
              <a:ext cx="41400" cy="18575"/>
            </a:xfrm>
            <a:custGeom>
              <a:rect b="b" l="l" r="r" t="t"/>
              <a:pathLst>
                <a:path extrusionOk="0" h="743" w="1656">
                  <a:moveTo>
                    <a:pt x="1097" y="594"/>
                  </a:moveTo>
                  <a:lnTo>
                    <a:pt x="1656" y="583"/>
                  </a:lnTo>
                  <a:lnTo>
                    <a:pt x="1542" y="332"/>
                  </a:lnTo>
                  <a:lnTo>
                    <a:pt x="1154" y="115"/>
                  </a:lnTo>
                  <a:lnTo>
                    <a:pt x="629" y="24"/>
                  </a:lnTo>
                  <a:lnTo>
                    <a:pt x="446" y="1"/>
                  </a:lnTo>
                  <a:lnTo>
                    <a:pt x="104" y="58"/>
                  </a:lnTo>
                  <a:lnTo>
                    <a:pt x="1" y="263"/>
                  </a:lnTo>
                  <a:lnTo>
                    <a:pt x="412" y="594"/>
                  </a:lnTo>
                  <a:lnTo>
                    <a:pt x="834" y="743"/>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403" name="Google Shape;403;p39"/>
            <p:cNvSpPr/>
            <p:nvPr/>
          </p:nvSpPr>
          <p:spPr>
            <a:xfrm>
              <a:off x="4394425" y="2355200"/>
              <a:ext cx="75350" cy="94450"/>
            </a:xfrm>
            <a:custGeom>
              <a:rect b="b" l="l" r="r" t="t"/>
              <a:pathLst>
                <a:path extrusionOk="0" h="3778" w="3014">
                  <a:moveTo>
                    <a:pt x="3014" y="1096"/>
                  </a:moveTo>
                  <a:lnTo>
                    <a:pt x="2580" y="0"/>
                  </a:lnTo>
                  <a:lnTo>
                    <a:pt x="1211" y="959"/>
                  </a:lnTo>
                  <a:lnTo>
                    <a:pt x="309" y="594"/>
                  </a:lnTo>
                  <a:lnTo>
                    <a:pt x="206" y="879"/>
                  </a:lnTo>
                  <a:lnTo>
                    <a:pt x="263" y="1438"/>
                  </a:lnTo>
                  <a:lnTo>
                    <a:pt x="183" y="1712"/>
                  </a:lnTo>
                  <a:lnTo>
                    <a:pt x="241" y="2055"/>
                  </a:lnTo>
                  <a:lnTo>
                    <a:pt x="1" y="3504"/>
                  </a:lnTo>
                  <a:lnTo>
                    <a:pt x="35" y="3629"/>
                  </a:lnTo>
                  <a:lnTo>
                    <a:pt x="914" y="3778"/>
                  </a:lnTo>
                  <a:lnTo>
                    <a:pt x="1211" y="3492"/>
                  </a:lnTo>
                  <a:lnTo>
                    <a:pt x="1370" y="3162"/>
                  </a:lnTo>
                  <a:lnTo>
                    <a:pt x="1941" y="3047"/>
                  </a:lnTo>
                  <a:lnTo>
                    <a:pt x="2032" y="2739"/>
                  </a:lnTo>
                  <a:lnTo>
                    <a:pt x="2283" y="2591"/>
                  </a:lnTo>
                  <a:lnTo>
                    <a:pt x="1405" y="1678"/>
                  </a:lnTo>
                  <a:lnTo>
                    <a:pt x="2888" y="1233"/>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404" name="Google Shape;404;p39"/>
            <p:cNvSpPr/>
            <p:nvPr/>
          </p:nvSpPr>
          <p:spPr>
            <a:xfrm>
              <a:off x="6182725" y="2080450"/>
              <a:ext cx="189475" cy="327850"/>
            </a:xfrm>
            <a:custGeom>
              <a:rect b="b" l="l" r="r" t="t"/>
              <a:pathLst>
                <a:path extrusionOk="0" h="13114" w="7579">
                  <a:moveTo>
                    <a:pt x="3652" y="10271"/>
                  </a:moveTo>
                  <a:lnTo>
                    <a:pt x="3013" y="10089"/>
                  </a:lnTo>
                  <a:lnTo>
                    <a:pt x="2854" y="10477"/>
                  </a:lnTo>
                  <a:lnTo>
                    <a:pt x="2386" y="10363"/>
                  </a:lnTo>
                  <a:lnTo>
                    <a:pt x="2203" y="10899"/>
                  </a:lnTo>
                  <a:lnTo>
                    <a:pt x="2374" y="11333"/>
                  </a:lnTo>
                  <a:lnTo>
                    <a:pt x="2968" y="11584"/>
                  </a:lnTo>
                  <a:lnTo>
                    <a:pt x="2956" y="11059"/>
                  </a:lnTo>
                  <a:lnTo>
                    <a:pt x="3253" y="10842"/>
                  </a:lnTo>
                  <a:lnTo>
                    <a:pt x="3698" y="11150"/>
                  </a:lnTo>
                  <a:lnTo>
                    <a:pt x="3881" y="10591"/>
                  </a:lnTo>
                  <a:close/>
                  <a:moveTo>
                    <a:pt x="7133" y="7521"/>
                  </a:moveTo>
                  <a:lnTo>
                    <a:pt x="6620" y="6562"/>
                  </a:lnTo>
                  <a:lnTo>
                    <a:pt x="6814" y="5649"/>
                  </a:lnTo>
                  <a:lnTo>
                    <a:pt x="6414" y="4908"/>
                  </a:lnTo>
                  <a:lnTo>
                    <a:pt x="5250" y="3675"/>
                  </a:lnTo>
                  <a:lnTo>
                    <a:pt x="4565" y="3846"/>
                  </a:lnTo>
                  <a:lnTo>
                    <a:pt x="4600" y="4394"/>
                  </a:lnTo>
                  <a:lnTo>
                    <a:pt x="5330" y="5410"/>
                  </a:lnTo>
                  <a:lnTo>
                    <a:pt x="5467" y="6540"/>
                  </a:lnTo>
                  <a:lnTo>
                    <a:pt x="5227" y="6893"/>
                  </a:lnTo>
                  <a:lnTo>
                    <a:pt x="4588" y="7818"/>
                  </a:lnTo>
                  <a:lnTo>
                    <a:pt x="3869" y="7384"/>
                  </a:lnTo>
                  <a:lnTo>
                    <a:pt x="3869" y="9016"/>
                  </a:lnTo>
                  <a:lnTo>
                    <a:pt x="2968" y="8833"/>
                  </a:lnTo>
                  <a:lnTo>
                    <a:pt x="1598" y="9107"/>
                  </a:lnTo>
                  <a:lnTo>
                    <a:pt x="1336" y="9735"/>
                  </a:lnTo>
                  <a:lnTo>
                    <a:pt x="777" y="10203"/>
                  </a:lnTo>
                  <a:lnTo>
                    <a:pt x="617" y="10774"/>
                  </a:lnTo>
                  <a:lnTo>
                    <a:pt x="1" y="11059"/>
                  </a:lnTo>
                  <a:lnTo>
                    <a:pt x="571" y="11675"/>
                  </a:lnTo>
                  <a:lnTo>
                    <a:pt x="1165" y="11938"/>
                  </a:lnTo>
                  <a:lnTo>
                    <a:pt x="1290" y="12759"/>
                  </a:lnTo>
                  <a:lnTo>
                    <a:pt x="1792" y="13113"/>
                  </a:lnTo>
                  <a:lnTo>
                    <a:pt x="2146" y="12725"/>
                  </a:lnTo>
                  <a:lnTo>
                    <a:pt x="2032" y="11184"/>
                  </a:lnTo>
                  <a:lnTo>
                    <a:pt x="993" y="10511"/>
                  </a:lnTo>
                  <a:lnTo>
                    <a:pt x="1861" y="10500"/>
                  </a:lnTo>
                  <a:lnTo>
                    <a:pt x="2568" y="10077"/>
                  </a:lnTo>
                  <a:lnTo>
                    <a:pt x="3801" y="9872"/>
                  </a:lnTo>
                  <a:lnTo>
                    <a:pt x="4143" y="10557"/>
                  </a:lnTo>
                  <a:lnTo>
                    <a:pt x="4794" y="10899"/>
                  </a:lnTo>
                  <a:lnTo>
                    <a:pt x="5421" y="9861"/>
                  </a:lnTo>
                  <a:lnTo>
                    <a:pt x="6722" y="9804"/>
                  </a:lnTo>
                  <a:lnTo>
                    <a:pt x="7498" y="9370"/>
                  </a:lnTo>
                  <a:lnTo>
                    <a:pt x="7578" y="8719"/>
                  </a:lnTo>
                  <a:lnTo>
                    <a:pt x="7224" y="8263"/>
                  </a:lnTo>
                  <a:close/>
                  <a:moveTo>
                    <a:pt x="5456" y="1210"/>
                  </a:moveTo>
                  <a:lnTo>
                    <a:pt x="4702" y="913"/>
                  </a:lnTo>
                  <a:lnTo>
                    <a:pt x="3219" y="0"/>
                  </a:lnTo>
                  <a:lnTo>
                    <a:pt x="3481" y="685"/>
                  </a:lnTo>
                  <a:lnTo>
                    <a:pt x="4098" y="1906"/>
                  </a:lnTo>
                  <a:lnTo>
                    <a:pt x="3356" y="1952"/>
                  </a:lnTo>
                  <a:lnTo>
                    <a:pt x="3447" y="2625"/>
                  </a:lnTo>
                  <a:lnTo>
                    <a:pt x="4098" y="3493"/>
                  </a:lnTo>
                  <a:lnTo>
                    <a:pt x="4908" y="3493"/>
                  </a:lnTo>
                  <a:lnTo>
                    <a:pt x="4680" y="2523"/>
                  </a:lnTo>
                  <a:lnTo>
                    <a:pt x="6220" y="3127"/>
                  </a:lnTo>
                  <a:lnTo>
                    <a:pt x="6277" y="2260"/>
                  </a:lnTo>
                  <a:lnTo>
                    <a:pt x="7190" y="2009"/>
                  </a:lnTo>
                  <a:lnTo>
                    <a:pt x="6334" y="1028"/>
                  </a:lnTo>
                  <a:lnTo>
                    <a:pt x="6095" y="1404"/>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405" name="Google Shape;405;p39"/>
            <p:cNvSpPr/>
            <p:nvPr/>
          </p:nvSpPr>
          <p:spPr>
            <a:xfrm>
              <a:off x="4538525" y="1865050"/>
              <a:ext cx="710700" cy="323275"/>
            </a:xfrm>
            <a:custGeom>
              <a:rect b="b" l="l" r="r" t="t"/>
              <a:pathLst>
                <a:path extrusionOk="0" h="12931" w="28428">
                  <a:moveTo>
                    <a:pt x="14688" y="194"/>
                  </a:moveTo>
                  <a:lnTo>
                    <a:pt x="13409" y="0"/>
                  </a:lnTo>
                  <a:lnTo>
                    <a:pt x="12964" y="365"/>
                  </a:lnTo>
                  <a:lnTo>
                    <a:pt x="11424" y="674"/>
                  </a:lnTo>
                  <a:lnTo>
                    <a:pt x="11184" y="890"/>
                  </a:lnTo>
                  <a:lnTo>
                    <a:pt x="8787" y="1187"/>
                  </a:lnTo>
                  <a:lnTo>
                    <a:pt x="8582" y="1484"/>
                  </a:lnTo>
                  <a:lnTo>
                    <a:pt x="9301" y="2066"/>
                  </a:lnTo>
                  <a:lnTo>
                    <a:pt x="8742" y="2294"/>
                  </a:lnTo>
                  <a:lnTo>
                    <a:pt x="8947" y="2545"/>
                  </a:lnTo>
                  <a:lnTo>
                    <a:pt x="8445" y="2956"/>
                  </a:lnTo>
                  <a:lnTo>
                    <a:pt x="9780" y="3549"/>
                  </a:lnTo>
                  <a:lnTo>
                    <a:pt x="9757" y="3983"/>
                  </a:lnTo>
                  <a:lnTo>
                    <a:pt x="8765" y="3937"/>
                  </a:lnTo>
                  <a:lnTo>
                    <a:pt x="8650" y="4200"/>
                  </a:lnTo>
                  <a:lnTo>
                    <a:pt x="7612" y="3743"/>
                  </a:lnTo>
                  <a:lnTo>
                    <a:pt x="6528" y="3766"/>
                  </a:lnTo>
                  <a:lnTo>
                    <a:pt x="5912" y="4120"/>
                  </a:lnTo>
                  <a:lnTo>
                    <a:pt x="4976" y="3778"/>
                  </a:lnTo>
                  <a:lnTo>
                    <a:pt x="3275" y="3173"/>
                  </a:lnTo>
                  <a:lnTo>
                    <a:pt x="2203" y="3196"/>
                  </a:lnTo>
                  <a:lnTo>
                    <a:pt x="1050" y="4143"/>
                  </a:lnTo>
                  <a:lnTo>
                    <a:pt x="1153" y="4793"/>
                  </a:lnTo>
                  <a:lnTo>
                    <a:pt x="297" y="4280"/>
                  </a:lnTo>
                  <a:lnTo>
                    <a:pt x="0" y="5250"/>
                  </a:lnTo>
                  <a:lnTo>
                    <a:pt x="240" y="5421"/>
                  </a:lnTo>
                  <a:lnTo>
                    <a:pt x="0" y="6094"/>
                  </a:lnTo>
                  <a:lnTo>
                    <a:pt x="753" y="6711"/>
                  </a:lnTo>
                  <a:lnTo>
                    <a:pt x="1267" y="6676"/>
                  </a:lnTo>
                  <a:lnTo>
                    <a:pt x="1860" y="7258"/>
                  </a:lnTo>
                  <a:lnTo>
                    <a:pt x="1894" y="7715"/>
                  </a:lnTo>
                  <a:lnTo>
                    <a:pt x="2294" y="7863"/>
                  </a:lnTo>
                  <a:lnTo>
                    <a:pt x="2922" y="7681"/>
                  </a:lnTo>
                  <a:lnTo>
                    <a:pt x="3629" y="7293"/>
                  </a:lnTo>
                  <a:lnTo>
                    <a:pt x="4302" y="7509"/>
                  </a:lnTo>
                  <a:lnTo>
                    <a:pt x="4999" y="7464"/>
                  </a:lnTo>
                  <a:lnTo>
                    <a:pt x="5272" y="8023"/>
                  </a:lnTo>
                  <a:lnTo>
                    <a:pt x="5364" y="8879"/>
                  </a:lnTo>
                  <a:lnTo>
                    <a:pt x="4702" y="8742"/>
                  </a:lnTo>
                  <a:lnTo>
                    <a:pt x="4131" y="8890"/>
                  </a:lnTo>
                  <a:lnTo>
                    <a:pt x="4257" y="9529"/>
                  </a:lnTo>
                  <a:lnTo>
                    <a:pt x="3549" y="9450"/>
                  </a:lnTo>
                  <a:lnTo>
                    <a:pt x="3629" y="9735"/>
                  </a:lnTo>
                  <a:lnTo>
                    <a:pt x="4086" y="9963"/>
                  </a:lnTo>
                  <a:lnTo>
                    <a:pt x="4622" y="10739"/>
                  </a:lnTo>
                  <a:lnTo>
                    <a:pt x="5535" y="11047"/>
                  </a:lnTo>
                  <a:lnTo>
                    <a:pt x="5740" y="11344"/>
                  </a:lnTo>
                  <a:lnTo>
                    <a:pt x="5649" y="11709"/>
                  </a:lnTo>
                  <a:lnTo>
                    <a:pt x="5740" y="11926"/>
                  </a:lnTo>
                  <a:lnTo>
                    <a:pt x="6003" y="11641"/>
                  </a:lnTo>
                  <a:lnTo>
                    <a:pt x="6790" y="11458"/>
                  </a:lnTo>
                  <a:lnTo>
                    <a:pt x="7327" y="11698"/>
                  </a:lnTo>
                  <a:lnTo>
                    <a:pt x="8023" y="12394"/>
                  </a:lnTo>
                  <a:lnTo>
                    <a:pt x="8388" y="12360"/>
                  </a:lnTo>
                  <a:lnTo>
                    <a:pt x="7498" y="9107"/>
                  </a:lnTo>
                  <a:lnTo>
                    <a:pt x="9198" y="8594"/>
                  </a:lnTo>
                  <a:lnTo>
                    <a:pt x="9358" y="8662"/>
                  </a:lnTo>
                  <a:lnTo>
                    <a:pt x="10648" y="9301"/>
                  </a:lnTo>
                  <a:lnTo>
                    <a:pt x="11332" y="9632"/>
                  </a:lnTo>
                  <a:lnTo>
                    <a:pt x="12268" y="10420"/>
                  </a:lnTo>
                  <a:lnTo>
                    <a:pt x="13078" y="10283"/>
                  </a:lnTo>
                  <a:lnTo>
                    <a:pt x="14300" y="10214"/>
                  </a:lnTo>
                  <a:lnTo>
                    <a:pt x="15372" y="10853"/>
                  </a:lnTo>
                  <a:lnTo>
                    <a:pt x="15589" y="11743"/>
                  </a:lnTo>
                  <a:lnTo>
                    <a:pt x="15943" y="11755"/>
                  </a:lnTo>
                  <a:lnTo>
                    <a:pt x="16319" y="12474"/>
                  </a:lnTo>
                  <a:lnTo>
                    <a:pt x="17255" y="12497"/>
                  </a:lnTo>
                  <a:lnTo>
                    <a:pt x="17586" y="12930"/>
                  </a:lnTo>
                  <a:lnTo>
                    <a:pt x="17860" y="12930"/>
                  </a:lnTo>
                  <a:lnTo>
                    <a:pt x="17986" y="12280"/>
                  </a:lnTo>
                  <a:lnTo>
                    <a:pt x="18750" y="11675"/>
                  </a:lnTo>
                  <a:lnTo>
                    <a:pt x="19115" y="11504"/>
                  </a:lnTo>
                  <a:lnTo>
                    <a:pt x="19150" y="11116"/>
                  </a:lnTo>
                  <a:lnTo>
                    <a:pt x="19595" y="11002"/>
                  </a:lnTo>
                  <a:lnTo>
                    <a:pt x="20896" y="11298"/>
                  </a:lnTo>
                  <a:lnTo>
                    <a:pt x="20827" y="10785"/>
                  </a:lnTo>
                  <a:lnTo>
                    <a:pt x="21181" y="10602"/>
                  </a:lnTo>
                  <a:lnTo>
                    <a:pt x="22334" y="10967"/>
                  </a:lnTo>
                  <a:lnTo>
                    <a:pt x="22562" y="10876"/>
                  </a:lnTo>
                  <a:lnTo>
                    <a:pt x="23794" y="10899"/>
                  </a:lnTo>
                  <a:lnTo>
                    <a:pt x="24901" y="10990"/>
                  </a:lnTo>
                  <a:lnTo>
                    <a:pt x="25369" y="11298"/>
                  </a:lnTo>
                  <a:lnTo>
                    <a:pt x="25872" y="11424"/>
                  </a:lnTo>
                  <a:lnTo>
                    <a:pt x="25632" y="10933"/>
                  </a:lnTo>
                  <a:lnTo>
                    <a:pt x="26043" y="10705"/>
                  </a:lnTo>
                  <a:lnTo>
                    <a:pt x="24799" y="9176"/>
                  </a:lnTo>
                  <a:lnTo>
                    <a:pt x="26088" y="8833"/>
                  </a:lnTo>
                  <a:lnTo>
                    <a:pt x="26374" y="8628"/>
                  </a:lnTo>
                  <a:lnTo>
                    <a:pt x="26225" y="7053"/>
                  </a:lnTo>
                  <a:lnTo>
                    <a:pt x="27755" y="7338"/>
                  </a:lnTo>
                  <a:lnTo>
                    <a:pt x="27983" y="6939"/>
                  </a:lnTo>
                  <a:lnTo>
                    <a:pt x="27629" y="6049"/>
                  </a:lnTo>
                  <a:lnTo>
                    <a:pt x="28165" y="5969"/>
                  </a:lnTo>
                  <a:lnTo>
                    <a:pt x="28428" y="5364"/>
                  </a:lnTo>
                  <a:lnTo>
                    <a:pt x="27812" y="4828"/>
                  </a:lnTo>
                  <a:lnTo>
                    <a:pt x="26956" y="4953"/>
                  </a:lnTo>
                  <a:lnTo>
                    <a:pt x="26488" y="4577"/>
                  </a:lnTo>
                  <a:lnTo>
                    <a:pt x="25929" y="4405"/>
                  </a:lnTo>
                  <a:lnTo>
                    <a:pt x="25347" y="3892"/>
                  </a:lnTo>
                  <a:lnTo>
                    <a:pt x="24890" y="3743"/>
                  </a:lnTo>
                  <a:lnTo>
                    <a:pt x="24000" y="3972"/>
                  </a:lnTo>
                  <a:lnTo>
                    <a:pt x="22824" y="3458"/>
                  </a:lnTo>
                  <a:lnTo>
                    <a:pt x="22665" y="3926"/>
                  </a:lnTo>
                  <a:lnTo>
                    <a:pt x="20086" y="1712"/>
                  </a:lnTo>
                  <a:lnTo>
                    <a:pt x="18899" y="1039"/>
                  </a:lnTo>
                  <a:lnTo>
                    <a:pt x="19013" y="776"/>
                  </a:lnTo>
                  <a:lnTo>
                    <a:pt x="17712" y="1587"/>
                  </a:lnTo>
                  <a:lnTo>
                    <a:pt x="17084" y="1644"/>
                  </a:lnTo>
                  <a:lnTo>
                    <a:pt x="16913" y="1176"/>
                  </a:lnTo>
                  <a:lnTo>
                    <a:pt x="15920" y="868"/>
                  </a:lnTo>
                  <a:lnTo>
                    <a:pt x="15304" y="1084"/>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406" name="Google Shape;406;p39"/>
            <p:cNvSpPr/>
            <p:nvPr/>
          </p:nvSpPr>
          <p:spPr>
            <a:xfrm>
              <a:off x="4400700" y="2987150"/>
              <a:ext cx="158675" cy="231125"/>
            </a:xfrm>
            <a:custGeom>
              <a:rect b="b" l="l" r="r" t="t"/>
              <a:pathLst>
                <a:path extrusionOk="0" h="9245" w="6347">
                  <a:moveTo>
                    <a:pt x="6346" y="1438"/>
                  </a:moveTo>
                  <a:lnTo>
                    <a:pt x="5810" y="1438"/>
                  </a:lnTo>
                  <a:lnTo>
                    <a:pt x="5479" y="1142"/>
                  </a:lnTo>
                  <a:lnTo>
                    <a:pt x="4748" y="1507"/>
                  </a:lnTo>
                  <a:lnTo>
                    <a:pt x="4520" y="1895"/>
                  </a:lnTo>
                  <a:lnTo>
                    <a:pt x="3984" y="1826"/>
                  </a:lnTo>
                  <a:lnTo>
                    <a:pt x="3813" y="1724"/>
                  </a:lnTo>
                  <a:lnTo>
                    <a:pt x="3630" y="1735"/>
                  </a:lnTo>
                  <a:lnTo>
                    <a:pt x="3368" y="1735"/>
                  </a:lnTo>
                  <a:lnTo>
                    <a:pt x="2340" y="970"/>
                  </a:lnTo>
                  <a:lnTo>
                    <a:pt x="1781" y="970"/>
                  </a:lnTo>
                  <a:lnTo>
                    <a:pt x="1496" y="674"/>
                  </a:lnTo>
                  <a:lnTo>
                    <a:pt x="1496" y="160"/>
                  </a:lnTo>
                  <a:lnTo>
                    <a:pt x="1085" y="0"/>
                  </a:lnTo>
                  <a:lnTo>
                    <a:pt x="549" y="594"/>
                  </a:lnTo>
                  <a:lnTo>
                    <a:pt x="58" y="1142"/>
                  </a:lnTo>
                  <a:lnTo>
                    <a:pt x="446" y="1769"/>
                  </a:lnTo>
                  <a:lnTo>
                    <a:pt x="549" y="2226"/>
                  </a:lnTo>
                  <a:lnTo>
                    <a:pt x="914" y="3264"/>
                  </a:lnTo>
                  <a:lnTo>
                    <a:pt x="617" y="3938"/>
                  </a:lnTo>
                  <a:lnTo>
                    <a:pt x="229" y="4531"/>
                  </a:lnTo>
                  <a:lnTo>
                    <a:pt x="1" y="4908"/>
                  </a:lnTo>
                  <a:lnTo>
                    <a:pt x="1" y="4953"/>
                  </a:lnTo>
                  <a:lnTo>
                    <a:pt x="206" y="5296"/>
                  </a:lnTo>
                  <a:lnTo>
                    <a:pt x="149" y="5957"/>
                  </a:lnTo>
                  <a:lnTo>
                    <a:pt x="3025" y="7818"/>
                  </a:lnTo>
                  <a:lnTo>
                    <a:pt x="3082" y="8343"/>
                  </a:lnTo>
                  <a:lnTo>
                    <a:pt x="4223" y="9244"/>
                  </a:lnTo>
                  <a:lnTo>
                    <a:pt x="4543" y="8947"/>
                  </a:lnTo>
                  <a:lnTo>
                    <a:pt x="4714" y="8343"/>
                  </a:lnTo>
                  <a:lnTo>
                    <a:pt x="4965" y="7977"/>
                  </a:lnTo>
                  <a:lnTo>
                    <a:pt x="5091" y="7327"/>
                  </a:lnTo>
                  <a:lnTo>
                    <a:pt x="5399" y="7270"/>
                  </a:lnTo>
                  <a:lnTo>
                    <a:pt x="5593" y="6893"/>
                  </a:lnTo>
                  <a:lnTo>
                    <a:pt x="6164" y="6528"/>
                  </a:lnTo>
                  <a:lnTo>
                    <a:pt x="5696" y="5775"/>
                  </a:lnTo>
                  <a:lnTo>
                    <a:pt x="5661" y="2465"/>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407" name="Google Shape;407;p39"/>
            <p:cNvSpPr/>
            <p:nvPr/>
          </p:nvSpPr>
          <p:spPr>
            <a:xfrm>
              <a:off x="5005550" y="2130100"/>
              <a:ext cx="179775" cy="89325"/>
            </a:xfrm>
            <a:custGeom>
              <a:rect b="b" l="l" r="r" t="t"/>
              <a:pathLst>
                <a:path extrusionOk="0" h="3573" w="7191">
                  <a:moveTo>
                    <a:pt x="7191" y="833"/>
                  </a:moveTo>
                  <a:lnTo>
                    <a:pt x="6688" y="696"/>
                  </a:lnTo>
                  <a:lnTo>
                    <a:pt x="6220" y="388"/>
                  </a:lnTo>
                  <a:lnTo>
                    <a:pt x="5113" y="297"/>
                  </a:lnTo>
                  <a:lnTo>
                    <a:pt x="3881" y="274"/>
                  </a:lnTo>
                  <a:lnTo>
                    <a:pt x="3653" y="377"/>
                  </a:lnTo>
                  <a:lnTo>
                    <a:pt x="2500" y="0"/>
                  </a:lnTo>
                  <a:lnTo>
                    <a:pt x="2146" y="183"/>
                  </a:lnTo>
                  <a:lnTo>
                    <a:pt x="2215" y="696"/>
                  </a:lnTo>
                  <a:lnTo>
                    <a:pt x="914" y="400"/>
                  </a:lnTo>
                  <a:lnTo>
                    <a:pt x="469" y="514"/>
                  </a:lnTo>
                  <a:lnTo>
                    <a:pt x="434" y="902"/>
                  </a:lnTo>
                  <a:lnTo>
                    <a:pt x="686" y="982"/>
                  </a:lnTo>
                  <a:lnTo>
                    <a:pt x="240" y="1575"/>
                  </a:lnTo>
                  <a:lnTo>
                    <a:pt x="902" y="1895"/>
                  </a:lnTo>
                  <a:lnTo>
                    <a:pt x="1359" y="1666"/>
                  </a:lnTo>
                  <a:lnTo>
                    <a:pt x="2375" y="2146"/>
                  </a:lnTo>
                  <a:lnTo>
                    <a:pt x="1633" y="2785"/>
                  </a:lnTo>
                  <a:lnTo>
                    <a:pt x="1039" y="2693"/>
                  </a:lnTo>
                  <a:lnTo>
                    <a:pt x="845" y="2979"/>
                  </a:lnTo>
                  <a:lnTo>
                    <a:pt x="1" y="2830"/>
                  </a:lnTo>
                  <a:lnTo>
                    <a:pt x="92" y="3355"/>
                  </a:lnTo>
                  <a:lnTo>
                    <a:pt x="857" y="3287"/>
                  </a:lnTo>
                  <a:lnTo>
                    <a:pt x="1872" y="3572"/>
                  </a:lnTo>
                  <a:lnTo>
                    <a:pt x="3230" y="3435"/>
                  </a:lnTo>
                  <a:lnTo>
                    <a:pt x="3367" y="3230"/>
                  </a:lnTo>
                  <a:lnTo>
                    <a:pt x="3208" y="3013"/>
                  </a:lnTo>
                  <a:lnTo>
                    <a:pt x="3778" y="2579"/>
                  </a:lnTo>
                  <a:lnTo>
                    <a:pt x="4235" y="2408"/>
                  </a:lnTo>
                  <a:lnTo>
                    <a:pt x="5056" y="2545"/>
                  </a:lnTo>
                  <a:lnTo>
                    <a:pt x="5136" y="1974"/>
                  </a:lnTo>
                  <a:lnTo>
                    <a:pt x="6049" y="1860"/>
                  </a:lnTo>
                  <a:lnTo>
                    <a:pt x="6198" y="1518"/>
                  </a:lnTo>
                  <a:lnTo>
                    <a:pt x="7168" y="1027"/>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408" name="Google Shape;408;p39"/>
            <p:cNvSpPr/>
            <p:nvPr/>
          </p:nvSpPr>
          <p:spPr>
            <a:xfrm>
              <a:off x="5756200" y="2781725"/>
              <a:ext cx="105000" cy="92475"/>
            </a:xfrm>
            <a:custGeom>
              <a:rect b="b" l="l" r="r" t="t"/>
              <a:pathLst>
                <a:path extrusionOk="0" h="3699" w="4200">
                  <a:moveTo>
                    <a:pt x="3926" y="332"/>
                  </a:moveTo>
                  <a:lnTo>
                    <a:pt x="3184" y="1"/>
                  </a:lnTo>
                  <a:lnTo>
                    <a:pt x="2899" y="617"/>
                  </a:lnTo>
                  <a:lnTo>
                    <a:pt x="2203" y="274"/>
                  </a:lnTo>
                  <a:lnTo>
                    <a:pt x="1450" y="126"/>
                  </a:lnTo>
                  <a:lnTo>
                    <a:pt x="434" y="309"/>
                  </a:lnTo>
                  <a:lnTo>
                    <a:pt x="0" y="1050"/>
                  </a:lnTo>
                  <a:lnTo>
                    <a:pt x="308" y="2157"/>
                  </a:lnTo>
                  <a:lnTo>
                    <a:pt x="788" y="3093"/>
                  </a:lnTo>
                  <a:lnTo>
                    <a:pt x="1164" y="3561"/>
                  </a:lnTo>
                  <a:lnTo>
                    <a:pt x="1826" y="3698"/>
                  </a:lnTo>
                  <a:lnTo>
                    <a:pt x="2500" y="3333"/>
                  </a:lnTo>
                  <a:lnTo>
                    <a:pt x="3333" y="3264"/>
                  </a:lnTo>
                  <a:lnTo>
                    <a:pt x="2933" y="2728"/>
                  </a:lnTo>
                  <a:lnTo>
                    <a:pt x="4200" y="2021"/>
                  </a:lnTo>
                  <a:lnTo>
                    <a:pt x="4189" y="925"/>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409" name="Google Shape;409;p39"/>
            <p:cNvSpPr/>
            <p:nvPr/>
          </p:nvSpPr>
          <p:spPr>
            <a:xfrm>
              <a:off x="6077175" y="2234525"/>
              <a:ext cx="84175" cy="97575"/>
            </a:xfrm>
            <a:custGeom>
              <a:rect b="b" l="l" r="r" t="t"/>
              <a:pathLst>
                <a:path extrusionOk="0" h="3903" w="3367">
                  <a:moveTo>
                    <a:pt x="0" y="799"/>
                  </a:moveTo>
                  <a:lnTo>
                    <a:pt x="890" y="1586"/>
                  </a:lnTo>
                  <a:lnTo>
                    <a:pt x="399" y="1746"/>
                  </a:lnTo>
                  <a:lnTo>
                    <a:pt x="1141" y="2716"/>
                  </a:lnTo>
                  <a:lnTo>
                    <a:pt x="1301" y="3401"/>
                  </a:lnTo>
                  <a:lnTo>
                    <a:pt x="1598" y="3903"/>
                  </a:lnTo>
                  <a:lnTo>
                    <a:pt x="2237" y="3823"/>
                  </a:lnTo>
                  <a:lnTo>
                    <a:pt x="2693" y="3446"/>
                  </a:lnTo>
                  <a:lnTo>
                    <a:pt x="3298" y="3275"/>
                  </a:lnTo>
                  <a:lnTo>
                    <a:pt x="3367" y="2762"/>
                  </a:lnTo>
                  <a:lnTo>
                    <a:pt x="2887" y="1689"/>
                  </a:lnTo>
                  <a:lnTo>
                    <a:pt x="2408" y="1084"/>
                  </a:lnTo>
                  <a:lnTo>
                    <a:pt x="1244" y="0"/>
                  </a:lnTo>
                  <a:lnTo>
                    <a:pt x="1255" y="228"/>
                  </a:lnTo>
                  <a:lnTo>
                    <a:pt x="959" y="285"/>
                  </a:lnTo>
                  <a:lnTo>
                    <a:pt x="457" y="331"/>
                  </a:lnTo>
                  <a:lnTo>
                    <a:pt x="354" y="742"/>
                  </a:lnTo>
                  <a:lnTo>
                    <a:pt x="11" y="719"/>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410" name="Google Shape;410;p39"/>
            <p:cNvSpPr/>
            <p:nvPr/>
          </p:nvSpPr>
          <p:spPr>
            <a:xfrm>
              <a:off x="4620100" y="2429950"/>
              <a:ext cx="37125" cy="35125"/>
            </a:xfrm>
            <a:custGeom>
              <a:rect b="b" l="l" r="r" t="t"/>
              <a:pathLst>
                <a:path extrusionOk="0" h="1405" w="1485">
                  <a:moveTo>
                    <a:pt x="982" y="80"/>
                  </a:moveTo>
                  <a:lnTo>
                    <a:pt x="457" y="0"/>
                  </a:lnTo>
                  <a:lnTo>
                    <a:pt x="1" y="879"/>
                  </a:lnTo>
                  <a:lnTo>
                    <a:pt x="697" y="959"/>
                  </a:lnTo>
                  <a:lnTo>
                    <a:pt x="937" y="1404"/>
                  </a:lnTo>
                  <a:lnTo>
                    <a:pt x="1485" y="1370"/>
                  </a:lnTo>
                  <a:lnTo>
                    <a:pt x="1142" y="685"/>
                  </a:lnTo>
                  <a:lnTo>
                    <a:pt x="1176" y="480"/>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411" name="Google Shape;411;p39"/>
            <p:cNvSpPr/>
            <p:nvPr/>
          </p:nvSpPr>
          <p:spPr>
            <a:xfrm>
              <a:off x="5691150" y="2602275"/>
              <a:ext cx="164075" cy="194600"/>
            </a:xfrm>
            <a:custGeom>
              <a:rect b="b" l="l" r="r" t="t"/>
              <a:pathLst>
                <a:path extrusionOk="0" h="7784" w="6563">
                  <a:moveTo>
                    <a:pt x="6528" y="7510"/>
                  </a:moveTo>
                  <a:lnTo>
                    <a:pt x="6562" y="6597"/>
                  </a:lnTo>
                  <a:lnTo>
                    <a:pt x="6277" y="5946"/>
                  </a:lnTo>
                  <a:lnTo>
                    <a:pt x="5592" y="5318"/>
                  </a:lnTo>
                  <a:lnTo>
                    <a:pt x="4976" y="4520"/>
                  </a:lnTo>
                  <a:lnTo>
                    <a:pt x="4166" y="3458"/>
                  </a:lnTo>
                  <a:lnTo>
                    <a:pt x="3116" y="2910"/>
                  </a:lnTo>
                  <a:lnTo>
                    <a:pt x="3310" y="2579"/>
                  </a:lnTo>
                  <a:lnTo>
                    <a:pt x="3778" y="2340"/>
                  </a:lnTo>
                  <a:lnTo>
                    <a:pt x="3344" y="1552"/>
                  </a:lnTo>
                  <a:lnTo>
                    <a:pt x="2374" y="1541"/>
                  </a:lnTo>
                  <a:lnTo>
                    <a:pt x="1895" y="731"/>
                  </a:lnTo>
                  <a:lnTo>
                    <a:pt x="1324" y="0"/>
                  </a:lnTo>
                  <a:lnTo>
                    <a:pt x="936" y="149"/>
                  </a:lnTo>
                  <a:lnTo>
                    <a:pt x="1210" y="1176"/>
                  </a:lnTo>
                  <a:lnTo>
                    <a:pt x="799" y="1153"/>
                  </a:lnTo>
                  <a:lnTo>
                    <a:pt x="696" y="936"/>
                  </a:lnTo>
                  <a:lnTo>
                    <a:pt x="114" y="1530"/>
                  </a:lnTo>
                  <a:lnTo>
                    <a:pt x="0" y="1872"/>
                  </a:lnTo>
                  <a:lnTo>
                    <a:pt x="366" y="2134"/>
                  </a:lnTo>
                  <a:lnTo>
                    <a:pt x="491" y="2682"/>
                  </a:lnTo>
                  <a:lnTo>
                    <a:pt x="1039" y="2728"/>
                  </a:lnTo>
                  <a:lnTo>
                    <a:pt x="982" y="3675"/>
                  </a:lnTo>
                  <a:lnTo>
                    <a:pt x="1119" y="4497"/>
                  </a:lnTo>
                  <a:lnTo>
                    <a:pt x="1872" y="3949"/>
                  </a:lnTo>
                  <a:lnTo>
                    <a:pt x="2134" y="4120"/>
                  </a:lnTo>
                  <a:lnTo>
                    <a:pt x="2591" y="4097"/>
                  </a:lnTo>
                  <a:lnTo>
                    <a:pt x="2705" y="3778"/>
                  </a:lnTo>
                  <a:lnTo>
                    <a:pt x="3321" y="3835"/>
                  </a:lnTo>
                  <a:lnTo>
                    <a:pt x="4017" y="4577"/>
                  </a:lnTo>
                  <a:lnTo>
                    <a:pt x="4200" y="5478"/>
                  </a:lnTo>
                  <a:lnTo>
                    <a:pt x="4942" y="6266"/>
                  </a:lnTo>
                  <a:lnTo>
                    <a:pt x="5010" y="7030"/>
                  </a:lnTo>
                  <a:lnTo>
                    <a:pt x="4805" y="7441"/>
                  </a:lnTo>
                  <a:lnTo>
                    <a:pt x="5501" y="7783"/>
                  </a:lnTo>
                  <a:lnTo>
                    <a:pt x="5786" y="7179"/>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412" name="Google Shape;412;p39"/>
            <p:cNvSpPr/>
            <p:nvPr/>
          </p:nvSpPr>
          <p:spPr>
            <a:xfrm>
              <a:off x="4390150" y="2326375"/>
              <a:ext cx="25125" cy="35125"/>
            </a:xfrm>
            <a:custGeom>
              <a:rect b="b" l="l" r="r" t="t"/>
              <a:pathLst>
                <a:path extrusionOk="0" h="1405" w="1005">
                  <a:moveTo>
                    <a:pt x="514" y="1233"/>
                  </a:moveTo>
                  <a:lnTo>
                    <a:pt x="640" y="743"/>
                  </a:lnTo>
                  <a:lnTo>
                    <a:pt x="1005" y="400"/>
                  </a:lnTo>
                  <a:lnTo>
                    <a:pt x="834" y="35"/>
                  </a:lnTo>
                  <a:lnTo>
                    <a:pt x="491" y="1"/>
                  </a:lnTo>
                  <a:lnTo>
                    <a:pt x="480" y="24"/>
                  </a:lnTo>
                  <a:lnTo>
                    <a:pt x="183" y="663"/>
                  </a:lnTo>
                  <a:lnTo>
                    <a:pt x="1" y="1404"/>
                  </a:lnTo>
                  <a:lnTo>
                    <a:pt x="252" y="1404"/>
                  </a:lnTo>
                  <a:lnTo>
                    <a:pt x="309" y="1256"/>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413" name="Google Shape;413;p39"/>
            <p:cNvSpPr/>
            <p:nvPr/>
          </p:nvSpPr>
          <p:spPr>
            <a:xfrm>
              <a:off x="3492575" y="2918100"/>
              <a:ext cx="77925" cy="95325"/>
            </a:xfrm>
            <a:custGeom>
              <a:rect b="b" l="l" r="r" t="t"/>
              <a:pathLst>
                <a:path extrusionOk="0" h="3813" w="3117">
                  <a:moveTo>
                    <a:pt x="2409" y="788"/>
                  </a:moveTo>
                  <a:lnTo>
                    <a:pt x="2181" y="765"/>
                  </a:lnTo>
                  <a:lnTo>
                    <a:pt x="2021" y="1130"/>
                  </a:lnTo>
                  <a:lnTo>
                    <a:pt x="1793" y="1119"/>
                  </a:lnTo>
                  <a:lnTo>
                    <a:pt x="1633" y="936"/>
                  </a:lnTo>
                  <a:lnTo>
                    <a:pt x="1690" y="560"/>
                  </a:lnTo>
                  <a:lnTo>
                    <a:pt x="1359" y="1"/>
                  </a:lnTo>
                  <a:lnTo>
                    <a:pt x="1142" y="103"/>
                  </a:lnTo>
                  <a:lnTo>
                    <a:pt x="971" y="138"/>
                  </a:lnTo>
                  <a:lnTo>
                    <a:pt x="606" y="560"/>
                  </a:lnTo>
                  <a:lnTo>
                    <a:pt x="229" y="1051"/>
                  </a:lnTo>
                  <a:lnTo>
                    <a:pt x="195" y="1324"/>
                  </a:lnTo>
                  <a:lnTo>
                    <a:pt x="1" y="1610"/>
                  </a:lnTo>
                  <a:lnTo>
                    <a:pt x="537" y="2192"/>
                  </a:lnTo>
                  <a:lnTo>
                    <a:pt x="1222" y="2694"/>
                  </a:lnTo>
                  <a:lnTo>
                    <a:pt x="1952" y="3379"/>
                  </a:lnTo>
                  <a:lnTo>
                    <a:pt x="2763" y="3812"/>
                  </a:lnTo>
                  <a:lnTo>
                    <a:pt x="2980" y="3801"/>
                  </a:lnTo>
                  <a:lnTo>
                    <a:pt x="3048" y="3059"/>
                  </a:lnTo>
                  <a:lnTo>
                    <a:pt x="3116" y="2945"/>
                  </a:lnTo>
                  <a:lnTo>
                    <a:pt x="3094" y="2591"/>
                  </a:lnTo>
                  <a:lnTo>
                    <a:pt x="2763" y="2203"/>
                  </a:lnTo>
                  <a:lnTo>
                    <a:pt x="2500" y="2146"/>
                  </a:lnTo>
                  <a:lnTo>
                    <a:pt x="2272" y="1895"/>
                  </a:lnTo>
                  <a:lnTo>
                    <a:pt x="2443" y="1496"/>
                  </a:lnTo>
                  <a:lnTo>
                    <a:pt x="2363" y="1051"/>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414" name="Google Shape;414;p39"/>
            <p:cNvSpPr/>
            <p:nvPr/>
          </p:nvSpPr>
          <p:spPr>
            <a:xfrm>
              <a:off x="3902575" y="2360625"/>
              <a:ext cx="311000" cy="307300"/>
            </a:xfrm>
            <a:custGeom>
              <a:rect b="b" l="l" r="r" t="t"/>
              <a:pathLst>
                <a:path extrusionOk="0" h="12292" w="12440">
                  <a:moveTo>
                    <a:pt x="12029" y="1427"/>
                  </a:moveTo>
                  <a:lnTo>
                    <a:pt x="11812" y="1119"/>
                  </a:lnTo>
                  <a:lnTo>
                    <a:pt x="11036" y="1004"/>
                  </a:lnTo>
                  <a:lnTo>
                    <a:pt x="10785" y="845"/>
                  </a:lnTo>
                  <a:lnTo>
                    <a:pt x="10499" y="845"/>
                  </a:lnTo>
                  <a:lnTo>
                    <a:pt x="10214" y="445"/>
                  </a:lnTo>
                  <a:lnTo>
                    <a:pt x="9176" y="263"/>
                  </a:lnTo>
                  <a:lnTo>
                    <a:pt x="8662" y="377"/>
                  </a:lnTo>
                  <a:lnTo>
                    <a:pt x="8126" y="810"/>
                  </a:lnTo>
                  <a:lnTo>
                    <a:pt x="7920" y="1244"/>
                  </a:lnTo>
                  <a:lnTo>
                    <a:pt x="8126" y="1929"/>
                  </a:lnTo>
                  <a:lnTo>
                    <a:pt x="7783" y="2363"/>
                  </a:lnTo>
                  <a:lnTo>
                    <a:pt x="7430" y="2591"/>
                  </a:lnTo>
                  <a:lnTo>
                    <a:pt x="6585" y="2146"/>
                  </a:lnTo>
                  <a:lnTo>
                    <a:pt x="5490" y="1758"/>
                  </a:lnTo>
                  <a:lnTo>
                    <a:pt x="4793" y="1598"/>
                  </a:lnTo>
                  <a:lnTo>
                    <a:pt x="4394" y="776"/>
                  </a:lnTo>
                  <a:lnTo>
                    <a:pt x="3367" y="377"/>
                  </a:lnTo>
                  <a:lnTo>
                    <a:pt x="2716" y="217"/>
                  </a:lnTo>
                  <a:lnTo>
                    <a:pt x="2408" y="308"/>
                  </a:lnTo>
                  <a:lnTo>
                    <a:pt x="1495" y="0"/>
                  </a:lnTo>
                  <a:lnTo>
                    <a:pt x="1484" y="696"/>
                  </a:lnTo>
                  <a:lnTo>
                    <a:pt x="1107" y="947"/>
                  </a:lnTo>
                  <a:lnTo>
                    <a:pt x="890" y="1233"/>
                  </a:lnTo>
                  <a:lnTo>
                    <a:pt x="365" y="1598"/>
                  </a:lnTo>
                  <a:lnTo>
                    <a:pt x="468" y="1963"/>
                  </a:lnTo>
                  <a:lnTo>
                    <a:pt x="411" y="2351"/>
                  </a:lnTo>
                  <a:lnTo>
                    <a:pt x="35" y="2545"/>
                  </a:lnTo>
                  <a:lnTo>
                    <a:pt x="308" y="3344"/>
                  </a:lnTo>
                  <a:lnTo>
                    <a:pt x="365" y="3778"/>
                  </a:lnTo>
                  <a:lnTo>
                    <a:pt x="240" y="4519"/>
                  </a:lnTo>
                  <a:lnTo>
                    <a:pt x="308" y="4930"/>
                  </a:lnTo>
                  <a:lnTo>
                    <a:pt x="229" y="5432"/>
                  </a:lnTo>
                  <a:lnTo>
                    <a:pt x="297" y="6003"/>
                  </a:lnTo>
                  <a:lnTo>
                    <a:pt x="0" y="6368"/>
                  </a:lnTo>
                  <a:lnTo>
                    <a:pt x="480" y="7042"/>
                  </a:lnTo>
                  <a:lnTo>
                    <a:pt x="514" y="7430"/>
                  </a:lnTo>
                  <a:lnTo>
                    <a:pt x="799" y="7943"/>
                  </a:lnTo>
                  <a:lnTo>
                    <a:pt x="1164" y="7772"/>
                  </a:lnTo>
                  <a:lnTo>
                    <a:pt x="1781" y="8183"/>
                  </a:lnTo>
                  <a:lnTo>
                    <a:pt x="2134" y="8753"/>
                  </a:lnTo>
                  <a:lnTo>
                    <a:pt x="3390" y="9153"/>
                  </a:lnTo>
                  <a:lnTo>
                    <a:pt x="3835" y="9655"/>
                  </a:lnTo>
                  <a:lnTo>
                    <a:pt x="4394" y="9313"/>
                  </a:lnTo>
                  <a:lnTo>
                    <a:pt x="5159" y="8810"/>
                  </a:lnTo>
                  <a:lnTo>
                    <a:pt x="8343" y="10556"/>
                  </a:lnTo>
                  <a:lnTo>
                    <a:pt x="11538" y="12291"/>
                  </a:lnTo>
                  <a:lnTo>
                    <a:pt x="11538" y="11903"/>
                  </a:lnTo>
                  <a:lnTo>
                    <a:pt x="12440" y="11903"/>
                  </a:lnTo>
                  <a:lnTo>
                    <a:pt x="12371" y="10100"/>
                  </a:lnTo>
                  <a:lnTo>
                    <a:pt x="12223" y="6756"/>
                  </a:lnTo>
                  <a:lnTo>
                    <a:pt x="12040" y="3515"/>
                  </a:lnTo>
                  <a:lnTo>
                    <a:pt x="11755" y="2796"/>
                  </a:lnTo>
                  <a:lnTo>
                    <a:pt x="11926" y="2237"/>
                  </a:lnTo>
                  <a:lnTo>
                    <a:pt x="11766" y="1849"/>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415" name="Google Shape;415;p39"/>
            <p:cNvSpPr/>
            <p:nvPr/>
          </p:nvSpPr>
          <p:spPr>
            <a:xfrm>
              <a:off x="5313675" y="2889275"/>
              <a:ext cx="42550" cy="87625"/>
            </a:xfrm>
            <a:custGeom>
              <a:rect b="b" l="l" r="r" t="t"/>
              <a:pathLst>
                <a:path extrusionOk="0" h="3505" w="1702">
                  <a:moveTo>
                    <a:pt x="1291" y="3288"/>
                  </a:moveTo>
                  <a:lnTo>
                    <a:pt x="1610" y="3025"/>
                  </a:lnTo>
                  <a:lnTo>
                    <a:pt x="1701" y="2089"/>
                  </a:lnTo>
                  <a:lnTo>
                    <a:pt x="1268" y="1142"/>
                  </a:lnTo>
                  <a:lnTo>
                    <a:pt x="857" y="503"/>
                  </a:lnTo>
                  <a:lnTo>
                    <a:pt x="275" y="1"/>
                  </a:lnTo>
                  <a:lnTo>
                    <a:pt x="1" y="1473"/>
                  </a:lnTo>
                  <a:lnTo>
                    <a:pt x="206" y="2774"/>
                  </a:lnTo>
                  <a:lnTo>
                    <a:pt x="606" y="3504"/>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416" name="Google Shape;416;p39"/>
            <p:cNvSpPr/>
            <p:nvPr/>
          </p:nvSpPr>
          <p:spPr>
            <a:xfrm>
              <a:off x="4240950" y="3762025"/>
              <a:ext cx="45950" cy="45400"/>
            </a:xfrm>
            <a:custGeom>
              <a:rect b="b" l="l" r="r" t="t"/>
              <a:pathLst>
                <a:path extrusionOk="0" h="1816" w="1838">
                  <a:moveTo>
                    <a:pt x="810" y="1724"/>
                  </a:moveTo>
                  <a:lnTo>
                    <a:pt x="970" y="1439"/>
                  </a:lnTo>
                  <a:lnTo>
                    <a:pt x="1415" y="1302"/>
                  </a:lnTo>
                  <a:lnTo>
                    <a:pt x="1564" y="1005"/>
                  </a:lnTo>
                  <a:lnTo>
                    <a:pt x="1837" y="560"/>
                  </a:lnTo>
                  <a:lnTo>
                    <a:pt x="1598" y="286"/>
                  </a:lnTo>
                  <a:lnTo>
                    <a:pt x="1267" y="1"/>
                  </a:lnTo>
                  <a:lnTo>
                    <a:pt x="902" y="183"/>
                  </a:lnTo>
                  <a:lnTo>
                    <a:pt x="457" y="549"/>
                  </a:lnTo>
                  <a:lnTo>
                    <a:pt x="0" y="1119"/>
                  </a:lnTo>
                  <a:lnTo>
                    <a:pt x="525" y="1815"/>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417" name="Google Shape;417;p39"/>
            <p:cNvSpPr/>
            <p:nvPr/>
          </p:nvSpPr>
          <p:spPr>
            <a:xfrm>
              <a:off x="4070900" y="1843925"/>
              <a:ext cx="94750" cy="52825"/>
            </a:xfrm>
            <a:custGeom>
              <a:rect b="b" l="l" r="r" t="t"/>
              <a:pathLst>
                <a:path extrusionOk="0" h="2113" w="3790">
                  <a:moveTo>
                    <a:pt x="3664" y="663"/>
                  </a:moveTo>
                  <a:lnTo>
                    <a:pt x="2956" y="252"/>
                  </a:lnTo>
                  <a:lnTo>
                    <a:pt x="2591" y="195"/>
                  </a:lnTo>
                  <a:lnTo>
                    <a:pt x="2465" y="1"/>
                  </a:lnTo>
                  <a:lnTo>
                    <a:pt x="1838" y="92"/>
                  </a:lnTo>
                  <a:lnTo>
                    <a:pt x="708" y="35"/>
                  </a:lnTo>
                  <a:lnTo>
                    <a:pt x="0" y="309"/>
                  </a:lnTo>
                  <a:lnTo>
                    <a:pt x="240" y="1016"/>
                  </a:lnTo>
                  <a:lnTo>
                    <a:pt x="948" y="1176"/>
                  </a:lnTo>
                  <a:lnTo>
                    <a:pt x="1267" y="1302"/>
                  </a:lnTo>
                  <a:lnTo>
                    <a:pt x="1233" y="1541"/>
                  </a:lnTo>
                  <a:lnTo>
                    <a:pt x="1324" y="1758"/>
                  </a:lnTo>
                  <a:lnTo>
                    <a:pt x="1678" y="1850"/>
                  </a:lnTo>
                  <a:lnTo>
                    <a:pt x="1883" y="2112"/>
                  </a:lnTo>
                  <a:lnTo>
                    <a:pt x="2534" y="2112"/>
                  </a:lnTo>
                  <a:lnTo>
                    <a:pt x="3219" y="1804"/>
                  </a:lnTo>
                  <a:lnTo>
                    <a:pt x="3287" y="1313"/>
                  </a:lnTo>
                  <a:lnTo>
                    <a:pt x="3789" y="1028"/>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418" name="Google Shape;418;p39"/>
            <p:cNvSpPr/>
            <p:nvPr/>
          </p:nvSpPr>
          <p:spPr>
            <a:xfrm>
              <a:off x="3820400" y="1979175"/>
              <a:ext cx="9725" cy="15125"/>
            </a:xfrm>
            <a:custGeom>
              <a:rect b="b" l="l" r="r" t="t"/>
              <a:pathLst>
                <a:path extrusionOk="0" h="605" w="389">
                  <a:moveTo>
                    <a:pt x="366" y="594"/>
                  </a:moveTo>
                  <a:lnTo>
                    <a:pt x="389" y="206"/>
                  </a:lnTo>
                  <a:lnTo>
                    <a:pt x="252" y="0"/>
                  </a:lnTo>
                  <a:lnTo>
                    <a:pt x="58" y="34"/>
                  </a:lnTo>
                  <a:lnTo>
                    <a:pt x="1" y="536"/>
                  </a:lnTo>
                  <a:lnTo>
                    <a:pt x="160" y="605"/>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419" name="Google Shape;419;p39"/>
            <p:cNvSpPr/>
            <p:nvPr/>
          </p:nvSpPr>
          <p:spPr>
            <a:xfrm>
              <a:off x="4068900" y="1810550"/>
              <a:ext cx="119275" cy="49950"/>
            </a:xfrm>
            <a:custGeom>
              <a:rect b="b" l="l" r="r" t="t"/>
              <a:pathLst>
                <a:path extrusionOk="0" h="1998" w="4771">
                  <a:moveTo>
                    <a:pt x="3983" y="411"/>
                  </a:moveTo>
                  <a:lnTo>
                    <a:pt x="3447" y="411"/>
                  </a:lnTo>
                  <a:lnTo>
                    <a:pt x="2819" y="103"/>
                  </a:lnTo>
                  <a:lnTo>
                    <a:pt x="2523" y="1"/>
                  </a:lnTo>
                  <a:lnTo>
                    <a:pt x="1986" y="149"/>
                  </a:lnTo>
                  <a:lnTo>
                    <a:pt x="1963" y="799"/>
                  </a:lnTo>
                  <a:lnTo>
                    <a:pt x="1450" y="811"/>
                  </a:lnTo>
                  <a:lnTo>
                    <a:pt x="822" y="172"/>
                  </a:lnTo>
                  <a:lnTo>
                    <a:pt x="252" y="468"/>
                  </a:lnTo>
                  <a:lnTo>
                    <a:pt x="1" y="1005"/>
                  </a:lnTo>
                  <a:lnTo>
                    <a:pt x="80" y="1644"/>
                  </a:lnTo>
                  <a:lnTo>
                    <a:pt x="788" y="1370"/>
                  </a:lnTo>
                  <a:lnTo>
                    <a:pt x="1918" y="1427"/>
                  </a:lnTo>
                  <a:lnTo>
                    <a:pt x="2545" y="1347"/>
                  </a:lnTo>
                  <a:lnTo>
                    <a:pt x="2671" y="1530"/>
                  </a:lnTo>
                  <a:lnTo>
                    <a:pt x="3036" y="1587"/>
                  </a:lnTo>
                  <a:lnTo>
                    <a:pt x="3744" y="1998"/>
                  </a:lnTo>
                  <a:lnTo>
                    <a:pt x="4120" y="1861"/>
                  </a:lnTo>
                  <a:lnTo>
                    <a:pt x="4771" y="1530"/>
                  </a:lnTo>
                  <a:lnTo>
                    <a:pt x="4474" y="1016"/>
                  </a:lnTo>
                  <a:lnTo>
                    <a:pt x="4326" y="617"/>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420" name="Google Shape;420;p39"/>
            <p:cNvSpPr/>
            <p:nvPr/>
          </p:nvSpPr>
          <p:spPr>
            <a:xfrm>
              <a:off x="3387025" y="2300700"/>
              <a:ext cx="313000" cy="325550"/>
            </a:xfrm>
            <a:custGeom>
              <a:rect b="b" l="l" r="r" t="t"/>
              <a:pathLst>
                <a:path extrusionOk="0" h="13022" w="12520">
                  <a:moveTo>
                    <a:pt x="11732" y="537"/>
                  </a:moveTo>
                  <a:lnTo>
                    <a:pt x="11401" y="526"/>
                  </a:lnTo>
                  <a:lnTo>
                    <a:pt x="10625" y="320"/>
                  </a:lnTo>
                  <a:lnTo>
                    <a:pt x="9906" y="377"/>
                  </a:lnTo>
                  <a:lnTo>
                    <a:pt x="9461" y="1"/>
                  </a:lnTo>
                  <a:lnTo>
                    <a:pt x="8913" y="1"/>
                  </a:lnTo>
                  <a:lnTo>
                    <a:pt x="8651" y="548"/>
                  </a:lnTo>
                  <a:lnTo>
                    <a:pt x="8126" y="1507"/>
                  </a:lnTo>
                  <a:lnTo>
                    <a:pt x="7555" y="1872"/>
                  </a:lnTo>
                  <a:lnTo>
                    <a:pt x="6779" y="2294"/>
                  </a:lnTo>
                  <a:lnTo>
                    <a:pt x="6289" y="2899"/>
                  </a:lnTo>
                  <a:lnTo>
                    <a:pt x="6152" y="3390"/>
                  </a:lnTo>
                  <a:lnTo>
                    <a:pt x="5855" y="4155"/>
                  </a:lnTo>
                  <a:lnTo>
                    <a:pt x="6015" y="5284"/>
                  </a:lnTo>
                  <a:lnTo>
                    <a:pt x="5341" y="6038"/>
                  </a:lnTo>
                  <a:lnTo>
                    <a:pt x="4953" y="6289"/>
                  </a:lnTo>
                  <a:lnTo>
                    <a:pt x="4326" y="6916"/>
                  </a:lnTo>
                  <a:lnTo>
                    <a:pt x="3607" y="7008"/>
                  </a:lnTo>
                  <a:lnTo>
                    <a:pt x="3207" y="7350"/>
                  </a:lnTo>
                  <a:lnTo>
                    <a:pt x="3184" y="7373"/>
                  </a:lnTo>
                  <a:lnTo>
                    <a:pt x="2671" y="8297"/>
                  </a:lnTo>
                  <a:lnTo>
                    <a:pt x="2146" y="8628"/>
                  </a:lnTo>
                  <a:lnTo>
                    <a:pt x="1849" y="9199"/>
                  </a:lnTo>
                  <a:lnTo>
                    <a:pt x="1815" y="9667"/>
                  </a:lnTo>
                  <a:lnTo>
                    <a:pt x="1587" y="10203"/>
                  </a:lnTo>
                  <a:lnTo>
                    <a:pt x="1324" y="10351"/>
                  </a:lnTo>
                  <a:lnTo>
                    <a:pt x="879" y="10922"/>
                  </a:lnTo>
                  <a:lnTo>
                    <a:pt x="594" y="11561"/>
                  </a:lnTo>
                  <a:lnTo>
                    <a:pt x="628" y="11881"/>
                  </a:lnTo>
                  <a:lnTo>
                    <a:pt x="366" y="12349"/>
                  </a:lnTo>
                  <a:lnTo>
                    <a:pt x="46" y="12588"/>
                  </a:lnTo>
                  <a:lnTo>
                    <a:pt x="0" y="13022"/>
                  </a:lnTo>
                  <a:lnTo>
                    <a:pt x="23" y="13022"/>
                  </a:lnTo>
                  <a:lnTo>
                    <a:pt x="1792" y="12942"/>
                  </a:lnTo>
                  <a:lnTo>
                    <a:pt x="1895" y="12623"/>
                  </a:lnTo>
                  <a:lnTo>
                    <a:pt x="2214" y="12200"/>
                  </a:lnTo>
                  <a:lnTo>
                    <a:pt x="2500" y="10945"/>
                  </a:lnTo>
                  <a:lnTo>
                    <a:pt x="3618" y="9975"/>
                  </a:lnTo>
                  <a:lnTo>
                    <a:pt x="4018" y="8822"/>
                  </a:lnTo>
                  <a:lnTo>
                    <a:pt x="4257" y="8765"/>
                  </a:lnTo>
                  <a:lnTo>
                    <a:pt x="4531" y="8058"/>
                  </a:lnTo>
                  <a:lnTo>
                    <a:pt x="5182" y="7955"/>
                  </a:lnTo>
                  <a:lnTo>
                    <a:pt x="5455" y="8080"/>
                  </a:lnTo>
                  <a:lnTo>
                    <a:pt x="5809" y="8080"/>
                  </a:lnTo>
                  <a:lnTo>
                    <a:pt x="6072" y="7864"/>
                  </a:lnTo>
                  <a:lnTo>
                    <a:pt x="6551" y="7841"/>
                  </a:lnTo>
                  <a:lnTo>
                    <a:pt x="6540" y="7350"/>
                  </a:lnTo>
                  <a:lnTo>
                    <a:pt x="6540" y="7350"/>
                  </a:lnTo>
                  <a:lnTo>
                    <a:pt x="6654" y="7350"/>
                  </a:lnTo>
                  <a:lnTo>
                    <a:pt x="6665" y="6289"/>
                  </a:lnTo>
                  <a:lnTo>
                    <a:pt x="7932" y="5615"/>
                  </a:lnTo>
                  <a:lnTo>
                    <a:pt x="8708" y="5467"/>
                  </a:lnTo>
                  <a:lnTo>
                    <a:pt x="9336" y="5227"/>
                  </a:lnTo>
                  <a:lnTo>
                    <a:pt x="9632" y="4771"/>
                  </a:lnTo>
                  <a:lnTo>
                    <a:pt x="10534" y="4417"/>
                  </a:lnTo>
                  <a:lnTo>
                    <a:pt x="10580" y="3744"/>
                  </a:lnTo>
                  <a:lnTo>
                    <a:pt x="11013" y="3675"/>
                  </a:lnTo>
                  <a:lnTo>
                    <a:pt x="11378" y="3333"/>
                  </a:lnTo>
                  <a:lnTo>
                    <a:pt x="12371" y="3185"/>
                  </a:lnTo>
                  <a:lnTo>
                    <a:pt x="12520" y="2831"/>
                  </a:lnTo>
                  <a:lnTo>
                    <a:pt x="12314" y="2637"/>
                  </a:lnTo>
                  <a:lnTo>
                    <a:pt x="12063" y="1678"/>
                  </a:lnTo>
                  <a:lnTo>
                    <a:pt x="12017" y="1119"/>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421" name="Google Shape;421;p39"/>
            <p:cNvSpPr/>
            <p:nvPr/>
          </p:nvSpPr>
          <p:spPr>
            <a:xfrm>
              <a:off x="4189875" y="2015975"/>
              <a:ext cx="65925" cy="65925"/>
            </a:xfrm>
            <a:custGeom>
              <a:rect b="b" l="l" r="r" t="t"/>
              <a:pathLst>
                <a:path extrusionOk="0" h="2637" w="2637">
                  <a:moveTo>
                    <a:pt x="1484" y="2637"/>
                  </a:moveTo>
                  <a:lnTo>
                    <a:pt x="1655" y="2545"/>
                  </a:lnTo>
                  <a:lnTo>
                    <a:pt x="1735" y="2237"/>
                  </a:lnTo>
                  <a:lnTo>
                    <a:pt x="1883" y="1952"/>
                  </a:lnTo>
                  <a:lnTo>
                    <a:pt x="1815" y="1792"/>
                  </a:lnTo>
                  <a:lnTo>
                    <a:pt x="1963" y="1724"/>
                  </a:lnTo>
                  <a:lnTo>
                    <a:pt x="2043" y="1849"/>
                  </a:lnTo>
                  <a:lnTo>
                    <a:pt x="2465" y="1883"/>
                  </a:lnTo>
                  <a:lnTo>
                    <a:pt x="2637" y="1815"/>
                  </a:lnTo>
                  <a:lnTo>
                    <a:pt x="2500" y="1724"/>
                  </a:lnTo>
                  <a:lnTo>
                    <a:pt x="2534" y="1587"/>
                  </a:lnTo>
                  <a:lnTo>
                    <a:pt x="2249" y="1370"/>
                  </a:lnTo>
                  <a:lnTo>
                    <a:pt x="2089" y="993"/>
                  </a:lnTo>
                  <a:lnTo>
                    <a:pt x="1815" y="845"/>
                  </a:lnTo>
                  <a:lnTo>
                    <a:pt x="1815" y="537"/>
                  </a:lnTo>
                  <a:lnTo>
                    <a:pt x="1461" y="308"/>
                  </a:lnTo>
                  <a:lnTo>
                    <a:pt x="1176" y="274"/>
                  </a:lnTo>
                  <a:lnTo>
                    <a:pt x="617" y="0"/>
                  </a:lnTo>
                  <a:lnTo>
                    <a:pt x="160" y="80"/>
                  </a:lnTo>
                  <a:lnTo>
                    <a:pt x="0" y="217"/>
                  </a:lnTo>
                  <a:lnTo>
                    <a:pt x="229" y="297"/>
                  </a:lnTo>
                  <a:lnTo>
                    <a:pt x="491" y="571"/>
                  </a:lnTo>
                  <a:lnTo>
                    <a:pt x="754" y="936"/>
                  </a:lnTo>
                  <a:lnTo>
                    <a:pt x="1244" y="1472"/>
                  </a:lnTo>
                  <a:lnTo>
                    <a:pt x="1324" y="1849"/>
                  </a:lnTo>
                  <a:lnTo>
                    <a:pt x="1301" y="2237"/>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422" name="Google Shape;422;p39"/>
            <p:cNvSpPr/>
            <p:nvPr/>
          </p:nvSpPr>
          <p:spPr>
            <a:xfrm>
              <a:off x="4569600" y="3385425"/>
              <a:ext cx="153250" cy="307875"/>
            </a:xfrm>
            <a:custGeom>
              <a:rect b="b" l="l" r="r" t="t"/>
              <a:pathLst>
                <a:path extrusionOk="0" h="12315" w="6130">
                  <a:moveTo>
                    <a:pt x="5867" y="1370"/>
                  </a:moveTo>
                  <a:lnTo>
                    <a:pt x="5718" y="765"/>
                  </a:lnTo>
                  <a:lnTo>
                    <a:pt x="5513" y="389"/>
                  </a:lnTo>
                  <a:lnTo>
                    <a:pt x="5262" y="1"/>
                  </a:lnTo>
                  <a:lnTo>
                    <a:pt x="4977" y="400"/>
                  </a:lnTo>
                  <a:lnTo>
                    <a:pt x="4931" y="937"/>
                  </a:lnTo>
                  <a:lnTo>
                    <a:pt x="4463" y="1587"/>
                  </a:lnTo>
                  <a:lnTo>
                    <a:pt x="4132" y="1473"/>
                  </a:lnTo>
                  <a:lnTo>
                    <a:pt x="4212" y="1850"/>
                  </a:lnTo>
                  <a:lnTo>
                    <a:pt x="3961" y="2306"/>
                  </a:lnTo>
                  <a:lnTo>
                    <a:pt x="3276" y="2865"/>
                  </a:lnTo>
                  <a:lnTo>
                    <a:pt x="2786" y="3390"/>
                  </a:lnTo>
                  <a:lnTo>
                    <a:pt x="2443" y="3390"/>
                  </a:lnTo>
                  <a:lnTo>
                    <a:pt x="2135" y="3573"/>
                  </a:lnTo>
                  <a:lnTo>
                    <a:pt x="1690" y="3755"/>
                  </a:lnTo>
                  <a:lnTo>
                    <a:pt x="1291" y="3778"/>
                  </a:lnTo>
                  <a:lnTo>
                    <a:pt x="1154" y="4372"/>
                  </a:lnTo>
                  <a:lnTo>
                    <a:pt x="834" y="4862"/>
                  </a:lnTo>
                  <a:lnTo>
                    <a:pt x="845" y="5707"/>
                  </a:lnTo>
                  <a:lnTo>
                    <a:pt x="960" y="6277"/>
                  </a:lnTo>
                  <a:lnTo>
                    <a:pt x="1119" y="6711"/>
                  </a:lnTo>
                  <a:lnTo>
                    <a:pt x="1005" y="7293"/>
                  </a:lnTo>
                  <a:lnTo>
                    <a:pt x="594" y="7978"/>
                  </a:lnTo>
                  <a:lnTo>
                    <a:pt x="560" y="8275"/>
                  </a:lnTo>
                  <a:lnTo>
                    <a:pt x="195" y="8434"/>
                  </a:lnTo>
                  <a:lnTo>
                    <a:pt x="1" y="9085"/>
                  </a:lnTo>
                  <a:lnTo>
                    <a:pt x="35" y="9747"/>
                  </a:lnTo>
                  <a:lnTo>
                    <a:pt x="263" y="10454"/>
                  </a:lnTo>
                  <a:lnTo>
                    <a:pt x="252" y="11276"/>
                  </a:lnTo>
                  <a:lnTo>
                    <a:pt x="423" y="11744"/>
                  </a:lnTo>
                  <a:lnTo>
                    <a:pt x="1017" y="12075"/>
                  </a:lnTo>
                  <a:lnTo>
                    <a:pt x="1450" y="12314"/>
                  </a:lnTo>
                  <a:lnTo>
                    <a:pt x="2158" y="11926"/>
                  </a:lnTo>
                  <a:lnTo>
                    <a:pt x="2820" y="11710"/>
                  </a:lnTo>
                  <a:lnTo>
                    <a:pt x="3253" y="10660"/>
                  </a:lnTo>
                  <a:lnTo>
                    <a:pt x="3653" y="9393"/>
                  </a:lnTo>
                  <a:lnTo>
                    <a:pt x="4269" y="7681"/>
                  </a:lnTo>
                  <a:lnTo>
                    <a:pt x="4737" y="6426"/>
                  </a:lnTo>
                  <a:lnTo>
                    <a:pt x="5125" y="5364"/>
                  </a:lnTo>
                  <a:lnTo>
                    <a:pt x="5239" y="4600"/>
                  </a:lnTo>
                  <a:lnTo>
                    <a:pt x="5467" y="4383"/>
                  </a:lnTo>
                  <a:lnTo>
                    <a:pt x="5570" y="3995"/>
                  </a:lnTo>
                  <a:lnTo>
                    <a:pt x="5456" y="3322"/>
                  </a:lnTo>
                  <a:lnTo>
                    <a:pt x="5627" y="3059"/>
                  </a:lnTo>
                  <a:lnTo>
                    <a:pt x="5855" y="3596"/>
                  </a:lnTo>
                  <a:lnTo>
                    <a:pt x="6015" y="3322"/>
                  </a:lnTo>
                  <a:lnTo>
                    <a:pt x="6129" y="2888"/>
                  </a:lnTo>
                  <a:lnTo>
                    <a:pt x="5935" y="2466"/>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423" name="Google Shape;423;p39"/>
            <p:cNvSpPr/>
            <p:nvPr/>
          </p:nvSpPr>
          <p:spPr>
            <a:xfrm>
              <a:off x="1486900" y="2369750"/>
              <a:ext cx="529250" cy="412575"/>
            </a:xfrm>
            <a:custGeom>
              <a:rect b="b" l="l" r="r" t="t"/>
              <a:pathLst>
                <a:path extrusionOk="0" h="16503" w="21170">
                  <a:moveTo>
                    <a:pt x="13444" y="6254"/>
                  </a:moveTo>
                  <a:lnTo>
                    <a:pt x="12930" y="6049"/>
                  </a:lnTo>
                  <a:lnTo>
                    <a:pt x="12371" y="5764"/>
                  </a:lnTo>
                  <a:lnTo>
                    <a:pt x="12257" y="5341"/>
                  </a:lnTo>
                  <a:lnTo>
                    <a:pt x="12234" y="4691"/>
                  </a:lnTo>
                  <a:lnTo>
                    <a:pt x="11892" y="4177"/>
                  </a:lnTo>
                  <a:lnTo>
                    <a:pt x="11743" y="3652"/>
                  </a:lnTo>
                  <a:lnTo>
                    <a:pt x="11515" y="3025"/>
                  </a:lnTo>
                  <a:lnTo>
                    <a:pt x="11070" y="2671"/>
                  </a:lnTo>
                  <a:lnTo>
                    <a:pt x="10454" y="2682"/>
                  </a:lnTo>
                  <a:lnTo>
                    <a:pt x="9769" y="3401"/>
                  </a:lnTo>
                  <a:lnTo>
                    <a:pt x="9198" y="3127"/>
                  </a:lnTo>
                  <a:lnTo>
                    <a:pt x="8879" y="2853"/>
                  </a:lnTo>
                  <a:lnTo>
                    <a:pt x="8822" y="2351"/>
                  </a:lnTo>
                  <a:lnTo>
                    <a:pt x="8708" y="1883"/>
                  </a:lnTo>
                  <a:lnTo>
                    <a:pt x="8365" y="1484"/>
                  </a:lnTo>
                  <a:lnTo>
                    <a:pt x="8069" y="1199"/>
                  </a:lnTo>
                  <a:lnTo>
                    <a:pt x="7886" y="891"/>
                  </a:lnTo>
                  <a:lnTo>
                    <a:pt x="6551" y="891"/>
                  </a:lnTo>
                  <a:lnTo>
                    <a:pt x="6437" y="1256"/>
                  </a:lnTo>
                  <a:lnTo>
                    <a:pt x="5820" y="1256"/>
                  </a:lnTo>
                  <a:lnTo>
                    <a:pt x="4303" y="1256"/>
                  </a:lnTo>
                  <a:lnTo>
                    <a:pt x="2773" y="628"/>
                  </a:lnTo>
                  <a:lnTo>
                    <a:pt x="1758" y="183"/>
                  </a:lnTo>
                  <a:lnTo>
                    <a:pt x="1906" y="0"/>
                  </a:lnTo>
                  <a:lnTo>
                    <a:pt x="902" y="103"/>
                  </a:lnTo>
                  <a:lnTo>
                    <a:pt x="0" y="172"/>
                  </a:lnTo>
                  <a:lnTo>
                    <a:pt x="34" y="982"/>
                  </a:lnTo>
                  <a:lnTo>
                    <a:pt x="137" y="1712"/>
                  </a:lnTo>
                  <a:lnTo>
                    <a:pt x="228" y="2294"/>
                  </a:lnTo>
                  <a:lnTo>
                    <a:pt x="343" y="2865"/>
                  </a:lnTo>
                  <a:lnTo>
                    <a:pt x="719" y="3127"/>
                  </a:lnTo>
                  <a:lnTo>
                    <a:pt x="1130" y="3766"/>
                  </a:lnTo>
                  <a:lnTo>
                    <a:pt x="993" y="4177"/>
                  </a:lnTo>
                  <a:lnTo>
                    <a:pt x="605" y="4508"/>
                  </a:lnTo>
                  <a:lnTo>
                    <a:pt x="308" y="4463"/>
                  </a:lnTo>
                  <a:lnTo>
                    <a:pt x="217" y="4542"/>
                  </a:lnTo>
                  <a:lnTo>
                    <a:pt x="548" y="5067"/>
                  </a:lnTo>
                  <a:lnTo>
                    <a:pt x="959" y="5284"/>
                  </a:lnTo>
                  <a:lnTo>
                    <a:pt x="1107" y="5524"/>
                  </a:lnTo>
                  <a:lnTo>
                    <a:pt x="1233" y="5398"/>
                  </a:lnTo>
                  <a:lnTo>
                    <a:pt x="1678" y="5809"/>
                  </a:lnTo>
                  <a:lnTo>
                    <a:pt x="1974" y="6094"/>
                  </a:lnTo>
                  <a:lnTo>
                    <a:pt x="1986" y="6574"/>
                  </a:lnTo>
                  <a:lnTo>
                    <a:pt x="1815" y="7247"/>
                  </a:lnTo>
                  <a:lnTo>
                    <a:pt x="2169" y="7475"/>
                  </a:lnTo>
                  <a:lnTo>
                    <a:pt x="2648" y="7920"/>
                  </a:lnTo>
                  <a:lnTo>
                    <a:pt x="3059" y="8434"/>
                  </a:lnTo>
                  <a:lnTo>
                    <a:pt x="3161" y="8993"/>
                  </a:lnTo>
                  <a:lnTo>
                    <a:pt x="3298" y="8993"/>
                  </a:lnTo>
                  <a:lnTo>
                    <a:pt x="3686" y="8662"/>
                  </a:lnTo>
                  <a:lnTo>
                    <a:pt x="3743" y="8491"/>
                  </a:lnTo>
                  <a:lnTo>
                    <a:pt x="3527" y="8092"/>
                  </a:lnTo>
                  <a:lnTo>
                    <a:pt x="3298" y="7681"/>
                  </a:lnTo>
                  <a:lnTo>
                    <a:pt x="2933" y="7647"/>
                  </a:lnTo>
                  <a:lnTo>
                    <a:pt x="2990" y="7167"/>
                  </a:lnTo>
                  <a:lnTo>
                    <a:pt x="2853" y="6734"/>
                  </a:lnTo>
                  <a:lnTo>
                    <a:pt x="2716" y="6334"/>
                  </a:lnTo>
                  <a:lnTo>
                    <a:pt x="2648" y="5490"/>
                  </a:lnTo>
                  <a:lnTo>
                    <a:pt x="2271" y="5033"/>
                  </a:lnTo>
                  <a:lnTo>
                    <a:pt x="2191" y="4714"/>
                  </a:lnTo>
                  <a:lnTo>
                    <a:pt x="2020" y="4485"/>
                  </a:lnTo>
                  <a:lnTo>
                    <a:pt x="2020" y="3892"/>
                  </a:lnTo>
                  <a:lnTo>
                    <a:pt x="1872" y="3915"/>
                  </a:lnTo>
                  <a:lnTo>
                    <a:pt x="1860" y="3595"/>
                  </a:lnTo>
                  <a:lnTo>
                    <a:pt x="1758" y="3527"/>
                  </a:lnTo>
                  <a:lnTo>
                    <a:pt x="1701" y="3321"/>
                  </a:lnTo>
                  <a:lnTo>
                    <a:pt x="1313" y="2694"/>
                  </a:lnTo>
                  <a:lnTo>
                    <a:pt x="1164" y="2328"/>
                  </a:lnTo>
                  <a:lnTo>
                    <a:pt x="1301" y="1644"/>
                  </a:lnTo>
                  <a:lnTo>
                    <a:pt x="1313" y="1210"/>
                  </a:lnTo>
                  <a:lnTo>
                    <a:pt x="1575" y="845"/>
                  </a:lnTo>
                  <a:lnTo>
                    <a:pt x="1917" y="1085"/>
                  </a:lnTo>
                  <a:lnTo>
                    <a:pt x="2191" y="1062"/>
                  </a:lnTo>
                  <a:lnTo>
                    <a:pt x="2625" y="1416"/>
                  </a:lnTo>
                  <a:lnTo>
                    <a:pt x="2499" y="1758"/>
                  </a:lnTo>
                  <a:lnTo>
                    <a:pt x="2557" y="2454"/>
                  </a:lnTo>
                  <a:lnTo>
                    <a:pt x="2773" y="3127"/>
                  </a:lnTo>
                  <a:lnTo>
                    <a:pt x="2716" y="3413"/>
                  </a:lnTo>
                  <a:lnTo>
                    <a:pt x="2956" y="3858"/>
                  </a:lnTo>
                  <a:lnTo>
                    <a:pt x="3287" y="4337"/>
                  </a:lnTo>
                  <a:lnTo>
                    <a:pt x="3675" y="4405"/>
                  </a:lnTo>
                  <a:lnTo>
                    <a:pt x="3709" y="5033"/>
                  </a:lnTo>
                  <a:lnTo>
                    <a:pt x="4052" y="5478"/>
                  </a:lnTo>
                  <a:lnTo>
                    <a:pt x="4417" y="5695"/>
                  </a:lnTo>
                  <a:lnTo>
                    <a:pt x="4154" y="6266"/>
                  </a:lnTo>
                  <a:lnTo>
                    <a:pt x="4257" y="6483"/>
                  </a:lnTo>
                  <a:lnTo>
                    <a:pt x="4839" y="6848"/>
                  </a:lnTo>
                  <a:lnTo>
                    <a:pt x="5113" y="7418"/>
                  </a:lnTo>
                  <a:lnTo>
                    <a:pt x="5752" y="8114"/>
                  </a:lnTo>
                  <a:lnTo>
                    <a:pt x="6300" y="9027"/>
                  </a:lnTo>
                  <a:lnTo>
                    <a:pt x="6482" y="9484"/>
                  </a:lnTo>
                  <a:lnTo>
                    <a:pt x="6482" y="9849"/>
                  </a:lnTo>
                  <a:lnTo>
                    <a:pt x="6676" y="10260"/>
                  </a:lnTo>
                  <a:lnTo>
                    <a:pt x="6642" y="10568"/>
                  </a:lnTo>
                  <a:lnTo>
                    <a:pt x="6414" y="10796"/>
                  </a:lnTo>
                  <a:lnTo>
                    <a:pt x="6448" y="11059"/>
                  </a:lnTo>
                  <a:lnTo>
                    <a:pt x="6186" y="11161"/>
                  </a:lnTo>
                  <a:lnTo>
                    <a:pt x="6300" y="11595"/>
                  </a:lnTo>
                  <a:lnTo>
                    <a:pt x="6608" y="12166"/>
                  </a:lnTo>
                  <a:lnTo>
                    <a:pt x="7361" y="12679"/>
                  </a:lnTo>
                  <a:lnTo>
                    <a:pt x="7635" y="13102"/>
                  </a:lnTo>
                  <a:lnTo>
                    <a:pt x="8411" y="13387"/>
                  </a:lnTo>
                  <a:lnTo>
                    <a:pt x="8833" y="13444"/>
                  </a:lnTo>
                  <a:lnTo>
                    <a:pt x="9004" y="13684"/>
                  </a:lnTo>
                  <a:lnTo>
                    <a:pt x="9609" y="14106"/>
                  </a:lnTo>
                  <a:lnTo>
                    <a:pt x="10442" y="14540"/>
                  </a:lnTo>
                  <a:lnTo>
                    <a:pt x="11013" y="14665"/>
                  </a:lnTo>
                  <a:lnTo>
                    <a:pt x="11698" y="15076"/>
                  </a:lnTo>
                  <a:lnTo>
                    <a:pt x="12268" y="15247"/>
                  </a:lnTo>
                  <a:lnTo>
                    <a:pt x="12805" y="15498"/>
                  </a:lnTo>
                  <a:lnTo>
                    <a:pt x="13216" y="15395"/>
                  </a:lnTo>
                  <a:lnTo>
                    <a:pt x="13900" y="15053"/>
                  </a:lnTo>
                  <a:lnTo>
                    <a:pt x="14345" y="14996"/>
                  </a:lnTo>
                  <a:lnTo>
                    <a:pt x="14973" y="15224"/>
                  </a:lnTo>
                  <a:lnTo>
                    <a:pt x="15338" y="15521"/>
                  </a:lnTo>
                  <a:lnTo>
                    <a:pt x="16126" y="16502"/>
                  </a:lnTo>
                  <a:lnTo>
                    <a:pt x="16183" y="16240"/>
                  </a:lnTo>
                  <a:lnTo>
                    <a:pt x="16297" y="16023"/>
                  </a:lnTo>
                  <a:lnTo>
                    <a:pt x="16194" y="15852"/>
                  </a:lnTo>
                  <a:lnTo>
                    <a:pt x="16662" y="15110"/>
                  </a:lnTo>
                  <a:lnTo>
                    <a:pt x="17678" y="15110"/>
                  </a:lnTo>
                  <a:lnTo>
                    <a:pt x="17735" y="14813"/>
                  </a:lnTo>
                  <a:lnTo>
                    <a:pt x="17621" y="14756"/>
                  </a:lnTo>
                  <a:lnTo>
                    <a:pt x="17552" y="14551"/>
                  </a:lnTo>
                  <a:lnTo>
                    <a:pt x="17278" y="14334"/>
                  </a:lnTo>
                  <a:lnTo>
                    <a:pt x="17027" y="14037"/>
                  </a:lnTo>
                  <a:lnTo>
                    <a:pt x="17392" y="14037"/>
                  </a:lnTo>
                  <a:lnTo>
                    <a:pt x="17449" y="13524"/>
                  </a:lnTo>
                  <a:lnTo>
                    <a:pt x="18191" y="13524"/>
                  </a:lnTo>
                  <a:lnTo>
                    <a:pt x="18922" y="13535"/>
                  </a:lnTo>
                  <a:lnTo>
                    <a:pt x="18933" y="13398"/>
                  </a:lnTo>
                  <a:lnTo>
                    <a:pt x="19036" y="13353"/>
                  </a:lnTo>
                  <a:lnTo>
                    <a:pt x="19161" y="13467"/>
                  </a:lnTo>
                  <a:lnTo>
                    <a:pt x="19515" y="12908"/>
                  </a:lnTo>
                  <a:lnTo>
                    <a:pt x="19663" y="12908"/>
                  </a:lnTo>
                  <a:lnTo>
                    <a:pt x="19835" y="12896"/>
                  </a:lnTo>
                  <a:lnTo>
                    <a:pt x="20006" y="13124"/>
                  </a:lnTo>
                  <a:lnTo>
                    <a:pt x="20291" y="12417"/>
                  </a:lnTo>
                  <a:lnTo>
                    <a:pt x="20462" y="12029"/>
                  </a:lnTo>
                  <a:lnTo>
                    <a:pt x="20337" y="11869"/>
                  </a:lnTo>
                  <a:lnTo>
                    <a:pt x="20588" y="11310"/>
                  </a:lnTo>
                  <a:lnTo>
                    <a:pt x="21090" y="10773"/>
                  </a:lnTo>
                  <a:lnTo>
                    <a:pt x="21170" y="10328"/>
                  </a:lnTo>
                  <a:lnTo>
                    <a:pt x="20999" y="10146"/>
                  </a:lnTo>
                  <a:lnTo>
                    <a:pt x="20519" y="10214"/>
                  </a:lnTo>
                  <a:lnTo>
                    <a:pt x="19835" y="10191"/>
                  </a:lnTo>
                  <a:lnTo>
                    <a:pt x="18979" y="10397"/>
                  </a:lnTo>
                  <a:lnTo>
                    <a:pt x="18408" y="10648"/>
                  </a:lnTo>
                  <a:lnTo>
                    <a:pt x="18237" y="10899"/>
                  </a:lnTo>
                  <a:lnTo>
                    <a:pt x="18066" y="11675"/>
                  </a:lnTo>
                  <a:lnTo>
                    <a:pt x="17803" y="12200"/>
                  </a:lnTo>
                  <a:lnTo>
                    <a:pt x="17255" y="12565"/>
                  </a:lnTo>
                  <a:lnTo>
                    <a:pt x="16742" y="12725"/>
                  </a:lnTo>
                  <a:lnTo>
                    <a:pt x="16126" y="12885"/>
                  </a:lnTo>
                  <a:lnTo>
                    <a:pt x="15509" y="12965"/>
                  </a:lnTo>
                  <a:lnTo>
                    <a:pt x="14779" y="13227"/>
                  </a:lnTo>
                  <a:lnTo>
                    <a:pt x="14517" y="12851"/>
                  </a:lnTo>
                  <a:lnTo>
                    <a:pt x="13718" y="12611"/>
                  </a:lnTo>
                  <a:lnTo>
                    <a:pt x="13455" y="12154"/>
                  </a:lnTo>
                  <a:lnTo>
                    <a:pt x="13352" y="11641"/>
                  </a:lnTo>
                  <a:lnTo>
                    <a:pt x="12930" y="10967"/>
                  </a:lnTo>
                  <a:lnTo>
                    <a:pt x="12873" y="10260"/>
                  </a:lnTo>
                  <a:lnTo>
                    <a:pt x="12702" y="9815"/>
                  </a:lnTo>
                  <a:lnTo>
                    <a:pt x="12633" y="9336"/>
                  </a:lnTo>
                  <a:lnTo>
                    <a:pt x="12782" y="8890"/>
                  </a:lnTo>
                  <a:lnTo>
                    <a:pt x="13044" y="7658"/>
                  </a:lnTo>
                  <a:lnTo>
                    <a:pt x="13295" y="7019"/>
                  </a:lnTo>
                  <a:lnTo>
                    <a:pt x="13740" y="6220"/>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424" name="Google Shape;424;p39"/>
            <p:cNvSpPr/>
            <p:nvPr/>
          </p:nvSpPr>
          <p:spPr>
            <a:xfrm>
              <a:off x="4096575" y="2151500"/>
              <a:ext cx="45950" cy="32825"/>
            </a:xfrm>
            <a:custGeom>
              <a:rect b="b" l="l" r="r" t="t"/>
              <a:pathLst>
                <a:path extrusionOk="0" h="1313" w="1838">
                  <a:moveTo>
                    <a:pt x="1724" y="285"/>
                  </a:moveTo>
                  <a:lnTo>
                    <a:pt x="1324" y="0"/>
                  </a:lnTo>
                  <a:lnTo>
                    <a:pt x="982" y="11"/>
                  </a:lnTo>
                  <a:lnTo>
                    <a:pt x="742" y="69"/>
                  </a:lnTo>
                  <a:lnTo>
                    <a:pt x="583" y="103"/>
                  </a:lnTo>
                  <a:lnTo>
                    <a:pt x="172" y="240"/>
                  </a:lnTo>
                  <a:lnTo>
                    <a:pt x="160" y="411"/>
                  </a:lnTo>
                  <a:lnTo>
                    <a:pt x="58" y="411"/>
                  </a:lnTo>
                  <a:lnTo>
                    <a:pt x="58" y="411"/>
                  </a:lnTo>
                  <a:lnTo>
                    <a:pt x="1" y="719"/>
                  </a:lnTo>
                  <a:lnTo>
                    <a:pt x="126" y="1084"/>
                  </a:lnTo>
                  <a:lnTo>
                    <a:pt x="457" y="1312"/>
                  </a:lnTo>
                  <a:lnTo>
                    <a:pt x="925" y="1233"/>
                  </a:lnTo>
                  <a:lnTo>
                    <a:pt x="1199" y="1039"/>
                  </a:lnTo>
                  <a:lnTo>
                    <a:pt x="1598" y="1061"/>
                  </a:lnTo>
                  <a:lnTo>
                    <a:pt x="1701" y="902"/>
                  </a:lnTo>
                  <a:lnTo>
                    <a:pt x="1838" y="867"/>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425" name="Google Shape;425;p39"/>
            <p:cNvSpPr/>
            <p:nvPr/>
          </p:nvSpPr>
          <p:spPr>
            <a:xfrm>
              <a:off x="3479450" y="2545500"/>
              <a:ext cx="326425" cy="337525"/>
            </a:xfrm>
            <a:custGeom>
              <a:rect b="b" l="l" r="r" t="t"/>
              <a:pathLst>
                <a:path extrusionOk="0" h="13501" w="13057">
                  <a:moveTo>
                    <a:pt x="13045" y="5284"/>
                  </a:moveTo>
                  <a:lnTo>
                    <a:pt x="12178" y="5364"/>
                  </a:lnTo>
                  <a:lnTo>
                    <a:pt x="12155" y="4793"/>
                  </a:lnTo>
                  <a:lnTo>
                    <a:pt x="11790" y="4645"/>
                  </a:lnTo>
                  <a:lnTo>
                    <a:pt x="11299" y="4383"/>
                  </a:lnTo>
                  <a:lnTo>
                    <a:pt x="11116" y="3960"/>
                  </a:lnTo>
                  <a:lnTo>
                    <a:pt x="8469" y="1986"/>
                  </a:lnTo>
                  <a:lnTo>
                    <a:pt x="5844" y="0"/>
                  </a:lnTo>
                  <a:lnTo>
                    <a:pt x="4646" y="23"/>
                  </a:lnTo>
                  <a:lnTo>
                    <a:pt x="4988" y="3926"/>
                  </a:lnTo>
                  <a:lnTo>
                    <a:pt x="5330" y="7852"/>
                  </a:lnTo>
                  <a:lnTo>
                    <a:pt x="5467" y="7966"/>
                  </a:lnTo>
                  <a:lnTo>
                    <a:pt x="5285" y="8594"/>
                  </a:lnTo>
                  <a:lnTo>
                    <a:pt x="2101" y="8605"/>
                  </a:lnTo>
                  <a:lnTo>
                    <a:pt x="1975" y="8810"/>
                  </a:lnTo>
                  <a:lnTo>
                    <a:pt x="1679" y="8753"/>
                  </a:lnTo>
                  <a:lnTo>
                    <a:pt x="1222" y="8936"/>
                  </a:lnTo>
                  <a:lnTo>
                    <a:pt x="674" y="8674"/>
                  </a:lnTo>
                  <a:lnTo>
                    <a:pt x="423" y="8708"/>
                  </a:lnTo>
                  <a:lnTo>
                    <a:pt x="275" y="9233"/>
                  </a:lnTo>
                  <a:lnTo>
                    <a:pt x="1" y="9404"/>
                  </a:lnTo>
                  <a:lnTo>
                    <a:pt x="35" y="9963"/>
                  </a:lnTo>
                  <a:lnTo>
                    <a:pt x="195" y="10488"/>
                  </a:lnTo>
                  <a:lnTo>
                    <a:pt x="492" y="10751"/>
                  </a:lnTo>
                  <a:lnTo>
                    <a:pt x="549" y="11082"/>
                  </a:lnTo>
                  <a:lnTo>
                    <a:pt x="503" y="11367"/>
                  </a:lnTo>
                  <a:lnTo>
                    <a:pt x="549" y="11698"/>
                  </a:lnTo>
                  <a:lnTo>
                    <a:pt x="674" y="11698"/>
                  </a:lnTo>
                  <a:lnTo>
                    <a:pt x="891" y="11584"/>
                  </a:lnTo>
                  <a:lnTo>
                    <a:pt x="1017" y="11618"/>
                  </a:lnTo>
                  <a:lnTo>
                    <a:pt x="1233" y="11846"/>
                  </a:lnTo>
                  <a:lnTo>
                    <a:pt x="1576" y="11915"/>
                  </a:lnTo>
                  <a:lnTo>
                    <a:pt x="1804" y="11721"/>
                  </a:lnTo>
                  <a:lnTo>
                    <a:pt x="2055" y="11606"/>
                  </a:lnTo>
                  <a:lnTo>
                    <a:pt x="2249" y="11470"/>
                  </a:lnTo>
                  <a:lnTo>
                    <a:pt x="2398" y="11504"/>
                  </a:lnTo>
                  <a:lnTo>
                    <a:pt x="2592" y="11698"/>
                  </a:lnTo>
                  <a:lnTo>
                    <a:pt x="2671" y="11937"/>
                  </a:lnTo>
                  <a:lnTo>
                    <a:pt x="3002" y="12325"/>
                  </a:lnTo>
                  <a:lnTo>
                    <a:pt x="2831" y="12554"/>
                  </a:lnTo>
                  <a:lnTo>
                    <a:pt x="2797" y="12862"/>
                  </a:lnTo>
                  <a:lnTo>
                    <a:pt x="2968" y="12771"/>
                  </a:lnTo>
                  <a:lnTo>
                    <a:pt x="3071" y="12873"/>
                  </a:lnTo>
                  <a:lnTo>
                    <a:pt x="3025" y="13136"/>
                  </a:lnTo>
                  <a:lnTo>
                    <a:pt x="3276" y="13398"/>
                  </a:lnTo>
                  <a:lnTo>
                    <a:pt x="3368" y="13307"/>
                  </a:lnTo>
                  <a:lnTo>
                    <a:pt x="3596" y="13455"/>
                  </a:lnTo>
                  <a:lnTo>
                    <a:pt x="4212" y="13467"/>
                  </a:lnTo>
                  <a:lnTo>
                    <a:pt x="4360" y="13193"/>
                  </a:lnTo>
                  <a:lnTo>
                    <a:pt x="4497" y="13216"/>
                  </a:lnTo>
                  <a:lnTo>
                    <a:pt x="4726" y="13113"/>
                  </a:lnTo>
                  <a:lnTo>
                    <a:pt x="4851" y="13501"/>
                  </a:lnTo>
                  <a:lnTo>
                    <a:pt x="5045" y="13387"/>
                  </a:lnTo>
                  <a:lnTo>
                    <a:pt x="5365" y="13261"/>
                  </a:lnTo>
                  <a:lnTo>
                    <a:pt x="5308" y="12725"/>
                  </a:lnTo>
                  <a:lnTo>
                    <a:pt x="5536" y="12348"/>
                  </a:lnTo>
                  <a:lnTo>
                    <a:pt x="5513" y="12029"/>
                  </a:lnTo>
                  <a:lnTo>
                    <a:pt x="6152" y="11287"/>
                  </a:lnTo>
                  <a:lnTo>
                    <a:pt x="6266" y="10659"/>
                  </a:lnTo>
                  <a:lnTo>
                    <a:pt x="6495" y="10431"/>
                  </a:lnTo>
                  <a:lnTo>
                    <a:pt x="6883" y="10557"/>
                  </a:lnTo>
                  <a:lnTo>
                    <a:pt x="7213" y="10374"/>
                  </a:lnTo>
                  <a:lnTo>
                    <a:pt x="7328" y="10146"/>
                  </a:lnTo>
                  <a:lnTo>
                    <a:pt x="7932" y="9735"/>
                  </a:lnTo>
                  <a:lnTo>
                    <a:pt x="8092" y="9450"/>
                  </a:lnTo>
                  <a:lnTo>
                    <a:pt x="8834" y="9073"/>
                  </a:lnTo>
                  <a:lnTo>
                    <a:pt x="9268" y="8947"/>
                  </a:lnTo>
                  <a:lnTo>
                    <a:pt x="9462" y="9119"/>
                  </a:lnTo>
                  <a:lnTo>
                    <a:pt x="9975" y="9119"/>
                  </a:lnTo>
                  <a:lnTo>
                    <a:pt x="10489" y="9073"/>
                  </a:lnTo>
                  <a:lnTo>
                    <a:pt x="10774" y="8765"/>
                  </a:lnTo>
                  <a:lnTo>
                    <a:pt x="11858" y="8674"/>
                  </a:lnTo>
                  <a:lnTo>
                    <a:pt x="12554" y="8537"/>
                  </a:lnTo>
                  <a:lnTo>
                    <a:pt x="12634" y="7977"/>
                  </a:lnTo>
                  <a:lnTo>
                    <a:pt x="13057" y="7361"/>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426" name="Google Shape;426;p39"/>
            <p:cNvSpPr/>
            <p:nvPr/>
          </p:nvSpPr>
          <p:spPr>
            <a:xfrm>
              <a:off x="5533650" y="2469325"/>
              <a:ext cx="174925" cy="417425"/>
            </a:xfrm>
            <a:custGeom>
              <a:rect b="b" l="l" r="r" t="t"/>
              <a:pathLst>
                <a:path extrusionOk="0" h="16697" w="6997">
                  <a:moveTo>
                    <a:pt x="6996" y="6266"/>
                  </a:moveTo>
                  <a:lnTo>
                    <a:pt x="6905" y="5889"/>
                  </a:lnTo>
                  <a:lnTo>
                    <a:pt x="6369" y="6151"/>
                  </a:lnTo>
                  <a:lnTo>
                    <a:pt x="6015" y="5980"/>
                  </a:lnTo>
                  <a:lnTo>
                    <a:pt x="5365" y="5638"/>
                  </a:lnTo>
                  <a:lnTo>
                    <a:pt x="5479" y="4896"/>
                  </a:lnTo>
                  <a:lnTo>
                    <a:pt x="4954" y="4702"/>
                  </a:lnTo>
                  <a:lnTo>
                    <a:pt x="4623" y="3880"/>
                  </a:lnTo>
                  <a:lnTo>
                    <a:pt x="3824" y="4017"/>
                  </a:lnTo>
                  <a:lnTo>
                    <a:pt x="3733" y="2956"/>
                  </a:lnTo>
                  <a:lnTo>
                    <a:pt x="4315" y="2191"/>
                  </a:lnTo>
                  <a:lnTo>
                    <a:pt x="4200" y="1438"/>
                  </a:lnTo>
                  <a:lnTo>
                    <a:pt x="4018" y="742"/>
                  </a:lnTo>
                  <a:lnTo>
                    <a:pt x="3630" y="525"/>
                  </a:lnTo>
                  <a:lnTo>
                    <a:pt x="3242" y="0"/>
                  </a:lnTo>
                  <a:lnTo>
                    <a:pt x="2820" y="57"/>
                  </a:lnTo>
                  <a:lnTo>
                    <a:pt x="2945" y="400"/>
                  </a:lnTo>
                  <a:lnTo>
                    <a:pt x="2717" y="571"/>
                  </a:lnTo>
                  <a:lnTo>
                    <a:pt x="2899" y="1119"/>
                  </a:lnTo>
                  <a:lnTo>
                    <a:pt x="2317" y="970"/>
                  </a:lnTo>
                  <a:lnTo>
                    <a:pt x="1450" y="1598"/>
                  </a:lnTo>
                  <a:lnTo>
                    <a:pt x="1576" y="2111"/>
                  </a:lnTo>
                  <a:lnTo>
                    <a:pt x="1279" y="2876"/>
                  </a:lnTo>
                  <a:lnTo>
                    <a:pt x="1313" y="3321"/>
                  </a:lnTo>
                  <a:lnTo>
                    <a:pt x="1108" y="4063"/>
                  </a:lnTo>
                  <a:lnTo>
                    <a:pt x="446" y="3858"/>
                  </a:lnTo>
                  <a:lnTo>
                    <a:pt x="571" y="4805"/>
                  </a:lnTo>
                  <a:lnTo>
                    <a:pt x="446" y="5101"/>
                  </a:lnTo>
                  <a:lnTo>
                    <a:pt x="571" y="5489"/>
                  </a:lnTo>
                  <a:lnTo>
                    <a:pt x="229" y="5706"/>
                  </a:lnTo>
                  <a:lnTo>
                    <a:pt x="309" y="6357"/>
                  </a:lnTo>
                  <a:lnTo>
                    <a:pt x="1" y="6220"/>
                  </a:lnTo>
                  <a:lnTo>
                    <a:pt x="161" y="6950"/>
                  </a:lnTo>
                  <a:lnTo>
                    <a:pt x="822" y="7692"/>
                  </a:lnTo>
                  <a:lnTo>
                    <a:pt x="1302" y="7818"/>
                  </a:lnTo>
                  <a:lnTo>
                    <a:pt x="1245" y="8126"/>
                  </a:lnTo>
                  <a:lnTo>
                    <a:pt x="2021" y="9187"/>
                  </a:lnTo>
                  <a:lnTo>
                    <a:pt x="2283" y="10020"/>
                  </a:lnTo>
                  <a:lnTo>
                    <a:pt x="2158" y="11150"/>
                  </a:lnTo>
                  <a:lnTo>
                    <a:pt x="2671" y="11367"/>
                  </a:lnTo>
                  <a:lnTo>
                    <a:pt x="3128" y="11447"/>
                  </a:lnTo>
                  <a:lnTo>
                    <a:pt x="3961" y="10796"/>
                  </a:lnTo>
                  <a:lnTo>
                    <a:pt x="4417" y="10351"/>
                  </a:lnTo>
                  <a:lnTo>
                    <a:pt x="4851" y="11093"/>
                  </a:lnTo>
                  <a:lnTo>
                    <a:pt x="5136" y="12246"/>
                  </a:lnTo>
                  <a:lnTo>
                    <a:pt x="5513" y="13330"/>
                  </a:lnTo>
                  <a:lnTo>
                    <a:pt x="5878" y="13809"/>
                  </a:lnTo>
                  <a:lnTo>
                    <a:pt x="5912" y="14790"/>
                  </a:lnTo>
                  <a:lnTo>
                    <a:pt x="6220" y="15327"/>
                  </a:lnTo>
                  <a:lnTo>
                    <a:pt x="6038" y="16012"/>
                  </a:lnTo>
                  <a:lnTo>
                    <a:pt x="6163" y="16696"/>
                  </a:lnTo>
                  <a:lnTo>
                    <a:pt x="6483" y="15760"/>
                  </a:lnTo>
                  <a:lnTo>
                    <a:pt x="6848" y="14916"/>
                  </a:lnTo>
                  <a:lnTo>
                    <a:pt x="6449" y="14094"/>
                  </a:lnTo>
                  <a:lnTo>
                    <a:pt x="6426" y="13661"/>
                  </a:lnTo>
                  <a:lnTo>
                    <a:pt x="6278" y="13158"/>
                  </a:lnTo>
                  <a:lnTo>
                    <a:pt x="5684" y="12440"/>
                  </a:lnTo>
                  <a:lnTo>
                    <a:pt x="5444" y="11983"/>
                  </a:lnTo>
                  <a:lnTo>
                    <a:pt x="5684" y="11823"/>
                  </a:lnTo>
                  <a:lnTo>
                    <a:pt x="5878" y="11024"/>
                  </a:lnTo>
                  <a:lnTo>
                    <a:pt x="5467" y="10420"/>
                  </a:lnTo>
                  <a:lnTo>
                    <a:pt x="4885" y="9769"/>
                  </a:lnTo>
                  <a:lnTo>
                    <a:pt x="4383" y="8970"/>
                  </a:lnTo>
                  <a:lnTo>
                    <a:pt x="4703" y="8810"/>
                  </a:lnTo>
                  <a:lnTo>
                    <a:pt x="4908" y="7829"/>
                  </a:lnTo>
                  <a:lnTo>
                    <a:pt x="5467" y="7783"/>
                  </a:lnTo>
                  <a:lnTo>
                    <a:pt x="5867" y="7384"/>
                  </a:lnTo>
                  <a:lnTo>
                    <a:pt x="6300" y="7190"/>
                  </a:lnTo>
                  <a:lnTo>
                    <a:pt x="6414" y="6848"/>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427" name="Google Shape;427;p39"/>
            <p:cNvSpPr/>
            <p:nvPr/>
          </p:nvSpPr>
          <p:spPr>
            <a:xfrm>
              <a:off x="4057775" y="2124950"/>
              <a:ext cx="33400" cy="36275"/>
            </a:xfrm>
            <a:custGeom>
              <a:rect b="b" l="l" r="r" t="t"/>
              <a:pathLst>
                <a:path extrusionOk="0" h="1451" w="1336">
                  <a:moveTo>
                    <a:pt x="1279" y="640"/>
                  </a:moveTo>
                  <a:lnTo>
                    <a:pt x="1336" y="549"/>
                  </a:lnTo>
                  <a:lnTo>
                    <a:pt x="1050" y="377"/>
                  </a:lnTo>
                  <a:lnTo>
                    <a:pt x="799" y="275"/>
                  </a:lnTo>
                  <a:lnTo>
                    <a:pt x="685" y="161"/>
                  </a:lnTo>
                  <a:lnTo>
                    <a:pt x="468" y="1"/>
                  </a:lnTo>
                  <a:lnTo>
                    <a:pt x="343" y="92"/>
                  </a:lnTo>
                  <a:lnTo>
                    <a:pt x="126" y="286"/>
                  </a:lnTo>
                  <a:lnTo>
                    <a:pt x="69" y="777"/>
                  </a:lnTo>
                  <a:lnTo>
                    <a:pt x="1" y="914"/>
                  </a:lnTo>
                  <a:lnTo>
                    <a:pt x="1" y="914"/>
                  </a:lnTo>
                  <a:lnTo>
                    <a:pt x="320" y="1085"/>
                  </a:lnTo>
                  <a:lnTo>
                    <a:pt x="548" y="1393"/>
                  </a:lnTo>
                  <a:lnTo>
                    <a:pt x="708" y="1450"/>
                  </a:lnTo>
                  <a:lnTo>
                    <a:pt x="708" y="1450"/>
                  </a:lnTo>
                  <a:lnTo>
                    <a:pt x="640" y="1176"/>
                  </a:lnTo>
                  <a:lnTo>
                    <a:pt x="925" y="731"/>
                  </a:lnTo>
                  <a:lnTo>
                    <a:pt x="982" y="902"/>
                  </a:lnTo>
                  <a:lnTo>
                    <a:pt x="1165" y="834"/>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428" name="Google Shape;428;p39"/>
            <p:cNvSpPr/>
            <p:nvPr/>
          </p:nvSpPr>
          <p:spPr>
            <a:xfrm>
              <a:off x="5255200" y="1937225"/>
              <a:ext cx="593450" cy="230275"/>
            </a:xfrm>
            <a:custGeom>
              <a:rect b="b" l="l" r="r" t="t"/>
              <a:pathLst>
                <a:path extrusionOk="0" h="9211" w="23738">
                  <a:moveTo>
                    <a:pt x="9541" y="1336"/>
                  </a:moveTo>
                  <a:lnTo>
                    <a:pt x="9016" y="685"/>
                  </a:lnTo>
                  <a:lnTo>
                    <a:pt x="8080" y="468"/>
                  </a:lnTo>
                  <a:lnTo>
                    <a:pt x="7396" y="354"/>
                  </a:lnTo>
                  <a:lnTo>
                    <a:pt x="6403" y="1"/>
                  </a:lnTo>
                  <a:lnTo>
                    <a:pt x="6220" y="914"/>
                  </a:lnTo>
                  <a:lnTo>
                    <a:pt x="6791" y="1427"/>
                  </a:lnTo>
                  <a:lnTo>
                    <a:pt x="6448" y="2043"/>
                  </a:lnTo>
                  <a:lnTo>
                    <a:pt x="5319" y="1815"/>
                  </a:lnTo>
                  <a:lnTo>
                    <a:pt x="4611" y="1781"/>
                  </a:lnTo>
                  <a:lnTo>
                    <a:pt x="3938" y="1370"/>
                  </a:lnTo>
                  <a:lnTo>
                    <a:pt x="3207" y="1359"/>
                  </a:lnTo>
                  <a:lnTo>
                    <a:pt x="2454" y="1085"/>
                  </a:lnTo>
                  <a:lnTo>
                    <a:pt x="1610" y="1496"/>
                  </a:lnTo>
                  <a:lnTo>
                    <a:pt x="674" y="2272"/>
                  </a:lnTo>
                  <a:lnTo>
                    <a:pt x="0" y="2409"/>
                  </a:lnTo>
                  <a:lnTo>
                    <a:pt x="468" y="3036"/>
                  </a:lnTo>
                  <a:lnTo>
                    <a:pt x="1290" y="3504"/>
                  </a:lnTo>
                  <a:lnTo>
                    <a:pt x="2443" y="3835"/>
                  </a:lnTo>
                  <a:lnTo>
                    <a:pt x="3264" y="4554"/>
                  </a:lnTo>
                  <a:lnTo>
                    <a:pt x="3447" y="5593"/>
                  </a:lnTo>
                  <a:lnTo>
                    <a:pt x="3881" y="5981"/>
                  </a:lnTo>
                  <a:lnTo>
                    <a:pt x="4794" y="6117"/>
                  </a:lnTo>
                  <a:lnTo>
                    <a:pt x="5821" y="6243"/>
                  </a:lnTo>
                  <a:lnTo>
                    <a:pt x="6951" y="6791"/>
                  </a:lnTo>
                  <a:lnTo>
                    <a:pt x="7430" y="6893"/>
                  </a:lnTo>
                  <a:lnTo>
                    <a:pt x="8137" y="7704"/>
                  </a:lnTo>
                  <a:lnTo>
                    <a:pt x="8799" y="8217"/>
                  </a:lnTo>
                  <a:lnTo>
                    <a:pt x="9587" y="8206"/>
                  </a:lnTo>
                  <a:lnTo>
                    <a:pt x="11184" y="8388"/>
                  </a:lnTo>
                  <a:lnTo>
                    <a:pt x="12097" y="8274"/>
                  </a:lnTo>
                  <a:lnTo>
                    <a:pt x="12885" y="8400"/>
                  </a:lnTo>
                  <a:lnTo>
                    <a:pt x="14209" y="8936"/>
                  </a:lnTo>
                  <a:lnTo>
                    <a:pt x="15099" y="8925"/>
                  </a:lnTo>
                  <a:lnTo>
                    <a:pt x="15555" y="9210"/>
                  </a:lnTo>
                  <a:lnTo>
                    <a:pt x="16183" y="8742"/>
                  </a:lnTo>
                  <a:lnTo>
                    <a:pt x="17210" y="8423"/>
                  </a:lnTo>
                  <a:lnTo>
                    <a:pt x="18271" y="8400"/>
                  </a:lnTo>
                  <a:lnTo>
                    <a:pt x="18979" y="8080"/>
                  </a:lnTo>
                  <a:lnTo>
                    <a:pt x="19241" y="7612"/>
                  </a:lnTo>
                  <a:lnTo>
                    <a:pt x="19607" y="7327"/>
                  </a:lnTo>
                  <a:lnTo>
                    <a:pt x="19333" y="7030"/>
                  </a:lnTo>
                  <a:lnTo>
                    <a:pt x="18922" y="6699"/>
                  </a:lnTo>
                  <a:lnTo>
                    <a:pt x="18979" y="6129"/>
                  </a:lnTo>
                  <a:lnTo>
                    <a:pt x="19435" y="6197"/>
                  </a:lnTo>
                  <a:lnTo>
                    <a:pt x="20269" y="6391"/>
                  </a:lnTo>
                  <a:lnTo>
                    <a:pt x="20714" y="5912"/>
                  </a:lnTo>
                  <a:lnTo>
                    <a:pt x="21615" y="5570"/>
                  </a:lnTo>
                  <a:lnTo>
                    <a:pt x="21809" y="4988"/>
                  </a:lnTo>
                  <a:lnTo>
                    <a:pt x="22152" y="4737"/>
                  </a:lnTo>
                  <a:lnTo>
                    <a:pt x="23122" y="4622"/>
                  </a:lnTo>
                  <a:lnTo>
                    <a:pt x="23738" y="4714"/>
                  </a:lnTo>
                  <a:lnTo>
                    <a:pt x="23635" y="4406"/>
                  </a:lnTo>
                  <a:lnTo>
                    <a:pt x="22608" y="3789"/>
                  </a:lnTo>
                  <a:lnTo>
                    <a:pt x="21889" y="3504"/>
                  </a:lnTo>
                  <a:lnTo>
                    <a:pt x="21524" y="3835"/>
                  </a:lnTo>
                  <a:lnTo>
                    <a:pt x="20759" y="3687"/>
                  </a:lnTo>
                  <a:lnTo>
                    <a:pt x="20417" y="3801"/>
                  </a:lnTo>
                  <a:lnTo>
                    <a:pt x="20029" y="3436"/>
                  </a:lnTo>
                  <a:lnTo>
                    <a:pt x="19983" y="2545"/>
                  </a:lnTo>
                  <a:lnTo>
                    <a:pt x="19903" y="1895"/>
                  </a:lnTo>
                  <a:lnTo>
                    <a:pt x="19116" y="1963"/>
                  </a:lnTo>
                  <a:lnTo>
                    <a:pt x="18557" y="1667"/>
                  </a:lnTo>
                  <a:lnTo>
                    <a:pt x="18089" y="1564"/>
                  </a:lnTo>
                  <a:lnTo>
                    <a:pt x="17450" y="2192"/>
                  </a:lnTo>
                  <a:lnTo>
                    <a:pt x="16617" y="2340"/>
                  </a:lnTo>
                  <a:lnTo>
                    <a:pt x="16103" y="2568"/>
                  </a:lnTo>
                  <a:lnTo>
                    <a:pt x="15156" y="2420"/>
                  </a:lnTo>
                  <a:lnTo>
                    <a:pt x="14505" y="2420"/>
                  </a:lnTo>
                  <a:lnTo>
                    <a:pt x="13809" y="1975"/>
                  </a:lnTo>
                  <a:lnTo>
                    <a:pt x="12885" y="1553"/>
                  </a:lnTo>
                  <a:lnTo>
                    <a:pt x="12109" y="1438"/>
                  </a:lnTo>
                  <a:lnTo>
                    <a:pt x="11299" y="1553"/>
                  </a:lnTo>
                  <a:lnTo>
                    <a:pt x="10739" y="1712"/>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429" name="Google Shape;429;p39"/>
            <p:cNvSpPr/>
            <p:nvPr/>
          </p:nvSpPr>
          <p:spPr>
            <a:xfrm>
              <a:off x="4320550" y="3346350"/>
              <a:ext cx="210275" cy="372625"/>
            </a:xfrm>
            <a:custGeom>
              <a:rect b="b" l="l" r="r" t="t"/>
              <a:pathLst>
                <a:path extrusionOk="0" h="14905" w="8411">
                  <a:moveTo>
                    <a:pt x="8320" y="411"/>
                  </a:moveTo>
                  <a:lnTo>
                    <a:pt x="8206" y="0"/>
                  </a:lnTo>
                  <a:lnTo>
                    <a:pt x="8206" y="0"/>
                  </a:lnTo>
                  <a:lnTo>
                    <a:pt x="8206" y="0"/>
                  </a:lnTo>
                  <a:lnTo>
                    <a:pt x="7544" y="525"/>
                  </a:lnTo>
                  <a:lnTo>
                    <a:pt x="6665" y="879"/>
                  </a:lnTo>
                  <a:lnTo>
                    <a:pt x="6186" y="868"/>
                  </a:lnTo>
                  <a:lnTo>
                    <a:pt x="5889" y="1141"/>
                  </a:lnTo>
                  <a:lnTo>
                    <a:pt x="5330" y="1153"/>
                  </a:lnTo>
                  <a:lnTo>
                    <a:pt x="5136" y="1267"/>
                  </a:lnTo>
                  <a:lnTo>
                    <a:pt x="4177" y="1005"/>
                  </a:lnTo>
                  <a:lnTo>
                    <a:pt x="3880" y="1050"/>
                  </a:lnTo>
                  <a:lnTo>
                    <a:pt x="3652" y="1906"/>
                  </a:lnTo>
                  <a:lnTo>
                    <a:pt x="3755" y="2945"/>
                  </a:lnTo>
                  <a:lnTo>
                    <a:pt x="3789" y="2945"/>
                  </a:lnTo>
                  <a:lnTo>
                    <a:pt x="4063" y="3230"/>
                  </a:lnTo>
                  <a:lnTo>
                    <a:pt x="4382" y="3892"/>
                  </a:lnTo>
                  <a:lnTo>
                    <a:pt x="4394" y="5056"/>
                  </a:lnTo>
                  <a:lnTo>
                    <a:pt x="4040" y="5250"/>
                  </a:lnTo>
                  <a:lnTo>
                    <a:pt x="3766" y="5889"/>
                  </a:lnTo>
                  <a:lnTo>
                    <a:pt x="3275" y="5318"/>
                  </a:lnTo>
                  <a:lnTo>
                    <a:pt x="3253" y="4679"/>
                  </a:lnTo>
                  <a:lnTo>
                    <a:pt x="3435" y="4257"/>
                  </a:lnTo>
                  <a:lnTo>
                    <a:pt x="3390" y="3892"/>
                  </a:lnTo>
                  <a:lnTo>
                    <a:pt x="3093" y="3664"/>
                  </a:lnTo>
                  <a:lnTo>
                    <a:pt x="2865" y="3743"/>
                  </a:lnTo>
                  <a:lnTo>
                    <a:pt x="2442" y="3321"/>
                  </a:lnTo>
                  <a:lnTo>
                    <a:pt x="0" y="4063"/>
                  </a:lnTo>
                  <a:lnTo>
                    <a:pt x="46" y="4702"/>
                  </a:lnTo>
                  <a:lnTo>
                    <a:pt x="80" y="5044"/>
                  </a:lnTo>
                  <a:lnTo>
                    <a:pt x="742" y="5033"/>
                  </a:lnTo>
                  <a:lnTo>
                    <a:pt x="1107" y="5216"/>
                  </a:lnTo>
                  <a:lnTo>
                    <a:pt x="1267" y="5444"/>
                  </a:lnTo>
                  <a:lnTo>
                    <a:pt x="1632" y="5512"/>
                  </a:lnTo>
                  <a:lnTo>
                    <a:pt x="2032" y="5798"/>
                  </a:lnTo>
                  <a:lnTo>
                    <a:pt x="1997" y="6962"/>
                  </a:lnTo>
                  <a:lnTo>
                    <a:pt x="1803" y="7589"/>
                  </a:lnTo>
                  <a:lnTo>
                    <a:pt x="1735" y="8251"/>
                  </a:lnTo>
                  <a:lnTo>
                    <a:pt x="1849" y="8525"/>
                  </a:lnTo>
                  <a:lnTo>
                    <a:pt x="1735" y="9050"/>
                  </a:lnTo>
                  <a:lnTo>
                    <a:pt x="1609" y="9141"/>
                  </a:lnTo>
                  <a:lnTo>
                    <a:pt x="1381" y="9792"/>
                  </a:lnTo>
                  <a:lnTo>
                    <a:pt x="491" y="10819"/>
                  </a:lnTo>
                  <a:lnTo>
                    <a:pt x="810" y="12109"/>
                  </a:lnTo>
                  <a:lnTo>
                    <a:pt x="970" y="12748"/>
                  </a:lnTo>
                  <a:lnTo>
                    <a:pt x="765" y="13763"/>
                  </a:lnTo>
                  <a:lnTo>
                    <a:pt x="822" y="14094"/>
                  </a:lnTo>
                  <a:lnTo>
                    <a:pt x="913" y="14505"/>
                  </a:lnTo>
                  <a:lnTo>
                    <a:pt x="947" y="14905"/>
                  </a:lnTo>
                  <a:lnTo>
                    <a:pt x="1541" y="14905"/>
                  </a:lnTo>
                  <a:lnTo>
                    <a:pt x="1632" y="14437"/>
                  </a:lnTo>
                  <a:lnTo>
                    <a:pt x="1438" y="14357"/>
                  </a:lnTo>
                  <a:lnTo>
                    <a:pt x="1392" y="13992"/>
                  </a:lnTo>
                  <a:lnTo>
                    <a:pt x="1769" y="13649"/>
                  </a:lnTo>
                  <a:lnTo>
                    <a:pt x="2739" y="13159"/>
                  </a:lnTo>
                  <a:lnTo>
                    <a:pt x="3390" y="12850"/>
                  </a:lnTo>
                  <a:lnTo>
                    <a:pt x="3743" y="12519"/>
                  </a:lnTo>
                  <a:lnTo>
                    <a:pt x="3880" y="12154"/>
                  </a:lnTo>
                  <a:lnTo>
                    <a:pt x="3709" y="11994"/>
                  </a:lnTo>
                  <a:lnTo>
                    <a:pt x="3857" y="11561"/>
                  </a:lnTo>
                  <a:lnTo>
                    <a:pt x="3937" y="10682"/>
                  </a:lnTo>
                  <a:lnTo>
                    <a:pt x="3789" y="10728"/>
                  </a:lnTo>
                  <a:lnTo>
                    <a:pt x="3789" y="10454"/>
                  </a:lnTo>
                  <a:lnTo>
                    <a:pt x="3675" y="9929"/>
                  </a:lnTo>
                  <a:lnTo>
                    <a:pt x="3332" y="9244"/>
                  </a:lnTo>
                  <a:lnTo>
                    <a:pt x="3435" y="8582"/>
                  </a:lnTo>
                  <a:lnTo>
                    <a:pt x="3766" y="8388"/>
                  </a:lnTo>
                  <a:lnTo>
                    <a:pt x="4348" y="7726"/>
                  </a:lnTo>
                  <a:lnTo>
                    <a:pt x="4656" y="7567"/>
                  </a:lnTo>
                  <a:lnTo>
                    <a:pt x="5615" y="6597"/>
                  </a:lnTo>
                  <a:lnTo>
                    <a:pt x="6528" y="6163"/>
                  </a:lnTo>
                  <a:lnTo>
                    <a:pt x="7270" y="5798"/>
                  </a:lnTo>
                  <a:lnTo>
                    <a:pt x="7795" y="5250"/>
                  </a:lnTo>
                  <a:lnTo>
                    <a:pt x="8137" y="4622"/>
                  </a:lnTo>
                  <a:lnTo>
                    <a:pt x="8411" y="3960"/>
                  </a:lnTo>
                  <a:lnTo>
                    <a:pt x="8285" y="3515"/>
                  </a:lnTo>
                  <a:lnTo>
                    <a:pt x="8308" y="2112"/>
                  </a:lnTo>
                  <a:lnTo>
                    <a:pt x="8251" y="1313"/>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430" name="Google Shape;430;p39"/>
            <p:cNvSpPr/>
            <p:nvPr/>
          </p:nvSpPr>
          <p:spPr>
            <a:xfrm>
              <a:off x="3386175" y="2490425"/>
              <a:ext cx="239400" cy="290175"/>
            </a:xfrm>
            <a:custGeom>
              <a:rect b="b" l="l" r="r" t="t"/>
              <a:pathLst>
                <a:path extrusionOk="0" h="11607" w="9576">
                  <a:moveTo>
                    <a:pt x="9575" y="2203"/>
                  </a:moveTo>
                  <a:lnTo>
                    <a:pt x="6676" y="1"/>
                  </a:lnTo>
                  <a:lnTo>
                    <a:pt x="6642" y="1382"/>
                  </a:lnTo>
                  <a:lnTo>
                    <a:pt x="4097" y="1336"/>
                  </a:lnTo>
                  <a:lnTo>
                    <a:pt x="4063" y="3664"/>
                  </a:lnTo>
                  <a:lnTo>
                    <a:pt x="3321" y="3733"/>
                  </a:lnTo>
                  <a:lnTo>
                    <a:pt x="3116" y="4200"/>
                  </a:lnTo>
                  <a:lnTo>
                    <a:pt x="3253" y="5513"/>
                  </a:lnTo>
                  <a:lnTo>
                    <a:pt x="171" y="5501"/>
                  </a:lnTo>
                  <a:lnTo>
                    <a:pt x="0" y="5821"/>
                  </a:lnTo>
                  <a:lnTo>
                    <a:pt x="400" y="6198"/>
                  </a:lnTo>
                  <a:lnTo>
                    <a:pt x="594" y="6631"/>
                  </a:lnTo>
                  <a:lnTo>
                    <a:pt x="491" y="7088"/>
                  </a:lnTo>
                  <a:lnTo>
                    <a:pt x="582" y="7544"/>
                  </a:lnTo>
                  <a:lnTo>
                    <a:pt x="651" y="8434"/>
                  </a:lnTo>
                  <a:lnTo>
                    <a:pt x="537" y="9279"/>
                  </a:lnTo>
                  <a:lnTo>
                    <a:pt x="297" y="9735"/>
                  </a:lnTo>
                  <a:lnTo>
                    <a:pt x="354" y="10226"/>
                  </a:lnTo>
                  <a:lnTo>
                    <a:pt x="639" y="9941"/>
                  </a:lnTo>
                  <a:lnTo>
                    <a:pt x="1027" y="10009"/>
                  </a:lnTo>
                  <a:lnTo>
                    <a:pt x="1427" y="9804"/>
                  </a:lnTo>
                  <a:lnTo>
                    <a:pt x="1860" y="9804"/>
                  </a:lnTo>
                  <a:lnTo>
                    <a:pt x="2237" y="10066"/>
                  </a:lnTo>
                  <a:lnTo>
                    <a:pt x="2762" y="10306"/>
                  </a:lnTo>
                  <a:lnTo>
                    <a:pt x="3218" y="10979"/>
                  </a:lnTo>
                  <a:lnTo>
                    <a:pt x="3732" y="11607"/>
                  </a:lnTo>
                  <a:lnTo>
                    <a:pt x="4006" y="11436"/>
                  </a:lnTo>
                  <a:lnTo>
                    <a:pt x="4143" y="10911"/>
                  </a:lnTo>
                  <a:lnTo>
                    <a:pt x="4405" y="10877"/>
                  </a:lnTo>
                  <a:lnTo>
                    <a:pt x="4942" y="11139"/>
                  </a:lnTo>
                  <a:lnTo>
                    <a:pt x="5398" y="10945"/>
                  </a:lnTo>
                  <a:lnTo>
                    <a:pt x="5706" y="11002"/>
                  </a:lnTo>
                  <a:lnTo>
                    <a:pt x="5832" y="10808"/>
                  </a:lnTo>
                  <a:lnTo>
                    <a:pt x="9016" y="10797"/>
                  </a:lnTo>
                  <a:lnTo>
                    <a:pt x="9198" y="10169"/>
                  </a:lnTo>
                  <a:lnTo>
                    <a:pt x="9050" y="10055"/>
                  </a:lnTo>
                  <a:lnTo>
                    <a:pt x="8708" y="6129"/>
                  </a:lnTo>
                  <a:lnTo>
                    <a:pt x="8365" y="2215"/>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431" name="Google Shape;431;p39"/>
            <p:cNvSpPr/>
            <p:nvPr/>
          </p:nvSpPr>
          <p:spPr>
            <a:xfrm>
              <a:off x="4371050" y="3321525"/>
              <a:ext cx="59350" cy="172050"/>
            </a:xfrm>
            <a:custGeom>
              <a:rect b="b" l="l" r="r" t="t"/>
              <a:pathLst>
                <a:path extrusionOk="0" h="6882" w="2374">
                  <a:moveTo>
                    <a:pt x="1472" y="4371"/>
                  </a:moveTo>
                  <a:lnTo>
                    <a:pt x="1484" y="4040"/>
                  </a:lnTo>
                  <a:lnTo>
                    <a:pt x="1312" y="3766"/>
                  </a:lnTo>
                  <a:lnTo>
                    <a:pt x="1324" y="3367"/>
                  </a:lnTo>
                  <a:lnTo>
                    <a:pt x="1118" y="2705"/>
                  </a:lnTo>
                  <a:lnTo>
                    <a:pt x="1358" y="2203"/>
                  </a:lnTo>
                  <a:lnTo>
                    <a:pt x="1347" y="1107"/>
                  </a:lnTo>
                  <a:lnTo>
                    <a:pt x="1073" y="514"/>
                  </a:lnTo>
                  <a:lnTo>
                    <a:pt x="1096" y="411"/>
                  </a:lnTo>
                  <a:lnTo>
                    <a:pt x="1096" y="411"/>
                  </a:lnTo>
                  <a:lnTo>
                    <a:pt x="947" y="172"/>
                  </a:lnTo>
                  <a:lnTo>
                    <a:pt x="171" y="0"/>
                  </a:lnTo>
                  <a:lnTo>
                    <a:pt x="548" y="400"/>
                  </a:lnTo>
                  <a:lnTo>
                    <a:pt x="719" y="1176"/>
                  </a:lnTo>
                  <a:lnTo>
                    <a:pt x="571" y="1427"/>
                  </a:lnTo>
                  <a:lnTo>
                    <a:pt x="400" y="2157"/>
                  </a:lnTo>
                  <a:lnTo>
                    <a:pt x="525" y="2911"/>
                  </a:lnTo>
                  <a:lnTo>
                    <a:pt x="274" y="3230"/>
                  </a:lnTo>
                  <a:lnTo>
                    <a:pt x="0" y="4063"/>
                  </a:lnTo>
                  <a:lnTo>
                    <a:pt x="422" y="4314"/>
                  </a:lnTo>
                  <a:lnTo>
                    <a:pt x="845" y="4736"/>
                  </a:lnTo>
                  <a:lnTo>
                    <a:pt x="1073" y="4657"/>
                  </a:lnTo>
                  <a:lnTo>
                    <a:pt x="1370" y="4885"/>
                  </a:lnTo>
                  <a:lnTo>
                    <a:pt x="1415" y="5250"/>
                  </a:lnTo>
                  <a:lnTo>
                    <a:pt x="1233" y="5661"/>
                  </a:lnTo>
                  <a:lnTo>
                    <a:pt x="1255" y="6311"/>
                  </a:lnTo>
                  <a:lnTo>
                    <a:pt x="1746" y="6882"/>
                  </a:lnTo>
                  <a:lnTo>
                    <a:pt x="2020" y="6231"/>
                  </a:lnTo>
                  <a:lnTo>
                    <a:pt x="2374" y="6049"/>
                  </a:lnTo>
                  <a:lnTo>
                    <a:pt x="2362" y="4885"/>
                  </a:lnTo>
                  <a:lnTo>
                    <a:pt x="2043" y="4223"/>
                  </a:lnTo>
                  <a:lnTo>
                    <a:pt x="1769" y="3938"/>
                  </a:lnTo>
                  <a:lnTo>
                    <a:pt x="1735" y="3938"/>
                  </a:lnTo>
                  <a:lnTo>
                    <a:pt x="1735" y="4052"/>
                  </a:lnTo>
                  <a:lnTo>
                    <a:pt x="1883" y="4097"/>
                  </a:lnTo>
                  <a:lnTo>
                    <a:pt x="2031" y="4577"/>
                  </a:lnTo>
                  <a:lnTo>
                    <a:pt x="1997" y="4691"/>
                  </a:lnTo>
                  <a:lnTo>
                    <a:pt x="1723" y="4337"/>
                  </a:lnTo>
                  <a:lnTo>
                    <a:pt x="1586" y="4565"/>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432" name="Google Shape;432;p39"/>
            <p:cNvSpPr/>
            <p:nvPr/>
          </p:nvSpPr>
          <p:spPr>
            <a:xfrm>
              <a:off x="5723100" y="2954900"/>
              <a:ext cx="383475" cy="139550"/>
            </a:xfrm>
            <a:custGeom>
              <a:rect b="b" l="l" r="r" t="t"/>
              <a:pathLst>
                <a:path extrusionOk="0" h="5582" w="15339">
                  <a:moveTo>
                    <a:pt x="799" y="663"/>
                  </a:moveTo>
                  <a:lnTo>
                    <a:pt x="126" y="263"/>
                  </a:lnTo>
                  <a:lnTo>
                    <a:pt x="0" y="423"/>
                  </a:lnTo>
                  <a:lnTo>
                    <a:pt x="206" y="800"/>
                  </a:lnTo>
                  <a:lnTo>
                    <a:pt x="137" y="1473"/>
                  </a:lnTo>
                  <a:lnTo>
                    <a:pt x="446" y="1964"/>
                  </a:lnTo>
                  <a:lnTo>
                    <a:pt x="583" y="2717"/>
                  </a:lnTo>
                  <a:lnTo>
                    <a:pt x="1073" y="3333"/>
                  </a:lnTo>
                  <a:lnTo>
                    <a:pt x="1187" y="3790"/>
                  </a:lnTo>
                  <a:lnTo>
                    <a:pt x="2135" y="4497"/>
                  </a:lnTo>
                  <a:lnTo>
                    <a:pt x="2911" y="5182"/>
                  </a:lnTo>
                  <a:lnTo>
                    <a:pt x="3481" y="5113"/>
                  </a:lnTo>
                  <a:lnTo>
                    <a:pt x="3493" y="4817"/>
                  </a:lnTo>
                  <a:lnTo>
                    <a:pt x="3162" y="4018"/>
                  </a:lnTo>
                  <a:lnTo>
                    <a:pt x="2865" y="3755"/>
                  </a:lnTo>
                  <a:lnTo>
                    <a:pt x="2796" y="3219"/>
                  </a:lnTo>
                  <a:lnTo>
                    <a:pt x="2717" y="2911"/>
                  </a:lnTo>
                  <a:lnTo>
                    <a:pt x="2785" y="2500"/>
                  </a:lnTo>
                  <a:lnTo>
                    <a:pt x="2717" y="1884"/>
                  </a:lnTo>
                  <a:lnTo>
                    <a:pt x="2340" y="1279"/>
                  </a:lnTo>
                  <a:lnTo>
                    <a:pt x="1838" y="731"/>
                  </a:lnTo>
                  <a:lnTo>
                    <a:pt x="1655" y="651"/>
                  </a:lnTo>
                  <a:lnTo>
                    <a:pt x="1416" y="1016"/>
                  </a:lnTo>
                  <a:lnTo>
                    <a:pt x="891" y="1131"/>
                  </a:lnTo>
                  <a:close/>
                  <a:moveTo>
                    <a:pt x="14928" y="2226"/>
                  </a:moveTo>
                  <a:lnTo>
                    <a:pt x="14756" y="1792"/>
                  </a:lnTo>
                  <a:lnTo>
                    <a:pt x="15293" y="1735"/>
                  </a:lnTo>
                  <a:lnTo>
                    <a:pt x="15338" y="1393"/>
                  </a:lnTo>
                  <a:lnTo>
                    <a:pt x="14654" y="1108"/>
                  </a:lnTo>
                  <a:lnTo>
                    <a:pt x="14106" y="857"/>
                  </a:lnTo>
                  <a:lnTo>
                    <a:pt x="14049" y="457"/>
                  </a:lnTo>
                  <a:lnTo>
                    <a:pt x="13615" y="1"/>
                  </a:lnTo>
                  <a:lnTo>
                    <a:pt x="13284" y="1"/>
                  </a:lnTo>
                  <a:lnTo>
                    <a:pt x="12931" y="720"/>
                  </a:lnTo>
                  <a:lnTo>
                    <a:pt x="12337" y="1347"/>
                  </a:lnTo>
                  <a:lnTo>
                    <a:pt x="12326" y="1792"/>
                  </a:lnTo>
                  <a:lnTo>
                    <a:pt x="12314" y="2374"/>
                  </a:lnTo>
                  <a:lnTo>
                    <a:pt x="11926" y="2340"/>
                  </a:lnTo>
                  <a:lnTo>
                    <a:pt x="11766" y="2660"/>
                  </a:lnTo>
                  <a:lnTo>
                    <a:pt x="11390" y="2192"/>
                  </a:lnTo>
                  <a:lnTo>
                    <a:pt x="11013" y="2763"/>
                  </a:lnTo>
                  <a:lnTo>
                    <a:pt x="10477" y="3470"/>
                  </a:lnTo>
                  <a:lnTo>
                    <a:pt x="9518" y="3675"/>
                  </a:lnTo>
                  <a:lnTo>
                    <a:pt x="9176" y="3847"/>
                  </a:lnTo>
                  <a:lnTo>
                    <a:pt x="9050" y="4611"/>
                  </a:lnTo>
                  <a:lnTo>
                    <a:pt x="8423" y="4782"/>
                  </a:lnTo>
                  <a:lnTo>
                    <a:pt x="7829" y="4474"/>
                  </a:lnTo>
                  <a:lnTo>
                    <a:pt x="7978" y="5079"/>
                  </a:lnTo>
                  <a:lnTo>
                    <a:pt x="8537" y="5581"/>
                  </a:lnTo>
                  <a:lnTo>
                    <a:pt x="9050" y="5410"/>
                  </a:lnTo>
                  <a:lnTo>
                    <a:pt x="9564" y="5467"/>
                  </a:lnTo>
                  <a:lnTo>
                    <a:pt x="10020" y="5011"/>
                  </a:lnTo>
                  <a:lnTo>
                    <a:pt x="10397" y="4919"/>
                  </a:lnTo>
                  <a:lnTo>
                    <a:pt x="11173" y="5182"/>
                  </a:lnTo>
                  <a:lnTo>
                    <a:pt x="11812" y="4999"/>
                  </a:lnTo>
                  <a:lnTo>
                    <a:pt x="12200" y="3721"/>
                  </a:lnTo>
                  <a:lnTo>
                    <a:pt x="12485" y="3413"/>
                  </a:lnTo>
                  <a:lnTo>
                    <a:pt x="12725" y="2386"/>
                  </a:lnTo>
                  <a:lnTo>
                    <a:pt x="13638" y="2386"/>
                  </a:lnTo>
                  <a:lnTo>
                    <a:pt x="14357" y="2523"/>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433" name="Google Shape;433;p39"/>
            <p:cNvSpPr/>
            <p:nvPr/>
          </p:nvSpPr>
          <p:spPr>
            <a:xfrm>
              <a:off x="3953650" y="3496700"/>
              <a:ext cx="263350" cy="274775"/>
            </a:xfrm>
            <a:custGeom>
              <a:rect b="b" l="l" r="r" t="t"/>
              <a:pathLst>
                <a:path extrusionOk="0" h="10991" w="10534">
                  <a:moveTo>
                    <a:pt x="9073" y="525"/>
                  </a:moveTo>
                  <a:lnTo>
                    <a:pt x="7601" y="891"/>
                  </a:lnTo>
                  <a:lnTo>
                    <a:pt x="5683" y="754"/>
                  </a:lnTo>
                  <a:lnTo>
                    <a:pt x="5158" y="331"/>
                  </a:lnTo>
                  <a:lnTo>
                    <a:pt x="1952" y="377"/>
                  </a:lnTo>
                  <a:lnTo>
                    <a:pt x="1815" y="434"/>
                  </a:lnTo>
                  <a:lnTo>
                    <a:pt x="1358" y="12"/>
                  </a:lnTo>
                  <a:lnTo>
                    <a:pt x="856" y="0"/>
                  </a:lnTo>
                  <a:lnTo>
                    <a:pt x="377" y="149"/>
                  </a:lnTo>
                  <a:lnTo>
                    <a:pt x="0" y="320"/>
                  </a:lnTo>
                  <a:lnTo>
                    <a:pt x="23" y="1016"/>
                  </a:lnTo>
                  <a:lnTo>
                    <a:pt x="651" y="1895"/>
                  </a:lnTo>
                  <a:lnTo>
                    <a:pt x="810" y="2466"/>
                  </a:lnTo>
                  <a:lnTo>
                    <a:pt x="1210" y="3572"/>
                  </a:lnTo>
                  <a:lnTo>
                    <a:pt x="1598" y="4314"/>
                  </a:lnTo>
                  <a:lnTo>
                    <a:pt x="1894" y="4679"/>
                  </a:lnTo>
                  <a:lnTo>
                    <a:pt x="1974" y="5182"/>
                  </a:lnTo>
                  <a:lnTo>
                    <a:pt x="1974" y="6266"/>
                  </a:lnTo>
                  <a:lnTo>
                    <a:pt x="2203" y="7658"/>
                  </a:lnTo>
                  <a:lnTo>
                    <a:pt x="2374" y="8320"/>
                  </a:lnTo>
                  <a:lnTo>
                    <a:pt x="2522" y="9199"/>
                  </a:lnTo>
                  <a:lnTo>
                    <a:pt x="2785" y="9872"/>
                  </a:lnTo>
                  <a:lnTo>
                    <a:pt x="3344" y="10557"/>
                  </a:lnTo>
                  <a:lnTo>
                    <a:pt x="3732" y="10100"/>
                  </a:lnTo>
                  <a:lnTo>
                    <a:pt x="4029" y="10363"/>
                  </a:lnTo>
                  <a:lnTo>
                    <a:pt x="4143" y="10739"/>
                  </a:lnTo>
                  <a:lnTo>
                    <a:pt x="4485" y="10819"/>
                  </a:lnTo>
                  <a:lnTo>
                    <a:pt x="4953" y="10990"/>
                  </a:lnTo>
                  <a:lnTo>
                    <a:pt x="5375" y="10911"/>
                  </a:lnTo>
                  <a:lnTo>
                    <a:pt x="6083" y="10454"/>
                  </a:lnTo>
                  <a:lnTo>
                    <a:pt x="6243" y="7087"/>
                  </a:lnTo>
                  <a:lnTo>
                    <a:pt x="6322" y="4451"/>
                  </a:lnTo>
                  <a:lnTo>
                    <a:pt x="7098" y="4428"/>
                  </a:lnTo>
                  <a:lnTo>
                    <a:pt x="7224" y="1187"/>
                  </a:lnTo>
                  <a:lnTo>
                    <a:pt x="7806" y="1153"/>
                  </a:lnTo>
                  <a:lnTo>
                    <a:pt x="9039" y="845"/>
                  </a:lnTo>
                  <a:lnTo>
                    <a:pt x="9324" y="1210"/>
                  </a:lnTo>
                  <a:lnTo>
                    <a:pt x="9849" y="856"/>
                  </a:lnTo>
                  <a:lnTo>
                    <a:pt x="10077" y="856"/>
                  </a:lnTo>
                  <a:lnTo>
                    <a:pt x="10534" y="640"/>
                  </a:lnTo>
                  <a:lnTo>
                    <a:pt x="10534" y="571"/>
                  </a:lnTo>
                  <a:lnTo>
                    <a:pt x="10237" y="377"/>
                  </a:lnTo>
                  <a:lnTo>
                    <a:pt x="9723" y="320"/>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434" name="Google Shape;434;p39"/>
            <p:cNvSpPr/>
            <p:nvPr/>
          </p:nvSpPr>
          <p:spPr>
            <a:xfrm>
              <a:off x="3727100" y="2579450"/>
              <a:ext cx="307025" cy="268200"/>
            </a:xfrm>
            <a:custGeom>
              <a:rect b="b" l="l" r="r" t="t"/>
              <a:pathLst>
                <a:path extrusionOk="0" h="10728" w="12281">
                  <a:moveTo>
                    <a:pt x="10409" y="400"/>
                  </a:moveTo>
                  <a:lnTo>
                    <a:pt x="9153" y="0"/>
                  </a:lnTo>
                  <a:lnTo>
                    <a:pt x="6506" y="1746"/>
                  </a:lnTo>
                  <a:lnTo>
                    <a:pt x="4246" y="3527"/>
                  </a:lnTo>
                  <a:lnTo>
                    <a:pt x="3139" y="3926"/>
                  </a:lnTo>
                  <a:lnTo>
                    <a:pt x="3151" y="6003"/>
                  </a:lnTo>
                  <a:lnTo>
                    <a:pt x="2728" y="6619"/>
                  </a:lnTo>
                  <a:lnTo>
                    <a:pt x="2648" y="7179"/>
                  </a:lnTo>
                  <a:lnTo>
                    <a:pt x="1952" y="7316"/>
                  </a:lnTo>
                  <a:lnTo>
                    <a:pt x="868" y="7407"/>
                  </a:lnTo>
                  <a:lnTo>
                    <a:pt x="583" y="7715"/>
                  </a:lnTo>
                  <a:lnTo>
                    <a:pt x="69" y="7761"/>
                  </a:lnTo>
                  <a:lnTo>
                    <a:pt x="1" y="8206"/>
                  </a:lnTo>
                  <a:lnTo>
                    <a:pt x="115" y="8617"/>
                  </a:lnTo>
                  <a:lnTo>
                    <a:pt x="560" y="9199"/>
                  </a:lnTo>
                  <a:lnTo>
                    <a:pt x="583" y="9644"/>
                  </a:lnTo>
                  <a:lnTo>
                    <a:pt x="1496" y="9849"/>
                  </a:lnTo>
                  <a:lnTo>
                    <a:pt x="1484" y="10477"/>
                  </a:lnTo>
                  <a:lnTo>
                    <a:pt x="1758" y="10203"/>
                  </a:lnTo>
                  <a:lnTo>
                    <a:pt x="2044" y="10203"/>
                  </a:lnTo>
                  <a:lnTo>
                    <a:pt x="2648" y="10728"/>
                  </a:lnTo>
                  <a:lnTo>
                    <a:pt x="2694" y="9918"/>
                  </a:lnTo>
                  <a:lnTo>
                    <a:pt x="2922" y="9541"/>
                  </a:lnTo>
                  <a:lnTo>
                    <a:pt x="3036" y="9027"/>
                  </a:lnTo>
                  <a:lnTo>
                    <a:pt x="3230" y="8833"/>
                  </a:lnTo>
                  <a:lnTo>
                    <a:pt x="4086" y="8719"/>
                  </a:lnTo>
                  <a:lnTo>
                    <a:pt x="4885" y="9062"/>
                  </a:lnTo>
                  <a:lnTo>
                    <a:pt x="5193" y="9404"/>
                  </a:lnTo>
                  <a:lnTo>
                    <a:pt x="5604" y="9415"/>
                  </a:lnTo>
                  <a:lnTo>
                    <a:pt x="5981" y="9199"/>
                  </a:lnTo>
                  <a:lnTo>
                    <a:pt x="6951" y="9678"/>
                  </a:lnTo>
                  <a:lnTo>
                    <a:pt x="7350" y="9644"/>
                  </a:lnTo>
                  <a:lnTo>
                    <a:pt x="7818" y="9256"/>
                  </a:lnTo>
                  <a:lnTo>
                    <a:pt x="8286" y="9290"/>
                  </a:lnTo>
                  <a:lnTo>
                    <a:pt x="8514" y="9164"/>
                  </a:lnTo>
                  <a:lnTo>
                    <a:pt x="8937" y="9221"/>
                  </a:lnTo>
                  <a:lnTo>
                    <a:pt x="9553" y="9472"/>
                  </a:lnTo>
                  <a:lnTo>
                    <a:pt x="10169" y="8970"/>
                  </a:lnTo>
                  <a:lnTo>
                    <a:pt x="10352" y="9005"/>
                  </a:lnTo>
                  <a:lnTo>
                    <a:pt x="10911" y="9997"/>
                  </a:lnTo>
                  <a:lnTo>
                    <a:pt x="11048" y="9975"/>
                  </a:lnTo>
                  <a:lnTo>
                    <a:pt x="11082" y="9689"/>
                  </a:lnTo>
                  <a:lnTo>
                    <a:pt x="11310" y="9632"/>
                  </a:lnTo>
                  <a:lnTo>
                    <a:pt x="11379" y="9221"/>
                  </a:lnTo>
                  <a:lnTo>
                    <a:pt x="10865" y="9187"/>
                  </a:lnTo>
                  <a:lnTo>
                    <a:pt x="10865" y="8605"/>
                  </a:lnTo>
                  <a:lnTo>
                    <a:pt x="10523" y="8274"/>
                  </a:lnTo>
                  <a:lnTo>
                    <a:pt x="10854" y="7076"/>
                  </a:lnTo>
                  <a:lnTo>
                    <a:pt x="11835" y="6220"/>
                  </a:lnTo>
                  <a:lnTo>
                    <a:pt x="11869" y="5033"/>
                  </a:lnTo>
                  <a:lnTo>
                    <a:pt x="12121" y="3196"/>
                  </a:lnTo>
                  <a:lnTo>
                    <a:pt x="12280" y="2808"/>
                  </a:lnTo>
                  <a:lnTo>
                    <a:pt x="11949" y="2500"/>
                  </a:lnTo>
                  <a:lnTo>
                    <a:pt x="11927" y="2203"/>
                  </a:lnTo>
                  <a:lnTo>
                    <a:pt x="11641" y="1975"/>
                  </a:lnTo>
                  <a:lnTo>
                    <a:pt x="11413" y="560"/>
                  </a:lnTo>
                  <a:lnTo>
                    <a:pt x="10854" y="902"/>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435" name="Google Shape;435;p39"/>
            <p:cNvSpPr/>
            <p:nvPr/>
          </p:nvSpPr>
          <p:spPr>
            <a:xfrm>
              <a:off x="3775325" y="2797425"/>
              <a:ext cx="236250" cy="218550"/>
            </a:xfrm>
            <a:custGeom>
              <a:rect b="b" l="l" r="r" t="t"/>
              <a:pathLst>
                <a:path extrusionOk="0" h="8742" w="9450">
                  <a:moveTo>
                    <a:pt x="9130" y="1256"/>
                  </a:moveTo>
                  <a:lnTo>
                    <a:pt x="8982" y="1278"/>
                  </a:lnTo>
                  <a:lnTo>
                    <a:pt x="8423" y="286"/>
                  </a:lnTo>
                  <a:lnTo>
                    <a:pt x="8240" y="251"/>
                  </a:lnTo>
                  <a:lnTo>
                    <a:pt x="7624" y="753"/>
                  </a:lnTo>
                  <a:lnTo>
                    <a:pt x="7019" y="502"/>
                  </a:lnTo>
                  <a:lnTo>
                    <a:pt x="6585" y="445"/>
                  </a:lnTo>
                  <a:lnTo>
                    <a:pt x="6357" y="571"/>
                  </a:lnTo>
                  <a:lnTo>
                    <a:pt x="5889" y="537"/>
                  </a:lnTo>
                  <a:lnTo>
                    <a:pt x="5421" y="925"/>
                  </a:lnTo>
                  <a:lnTo>
                    <a:pt x="5022" y="959"/>
                  </a:lnTo>
                  <a:lnTo>
                    <a:pt x="4052" y="480"/>
                  </a:lnTo>
                  <a:lnTo>
                    <a:pt x="3675" y="696"/>
                  </a:lnTo>
                  <a:lnTo>
                    <a:pt x="3264" y="685"/>
                  </a:lnTo>
                  <a:lnTo>
                    <a:pt x="2968" y="343"/>
                  </a:lnTo>
                  <a:lnTo>
                    <a:pt x="2169" y="0"/>
                  </a:lnTo>
                  <a:lnTo>
                    <a:pt x="1313" y="114"/>
                  </a:lnTo>
                  <a:lnTo>
                    <a:pt x="1107" y="308"/>
                  </a:lnTo>
                  <a:lnTo>
                    <a:pt x="993" y="822"/>
                  </a:lnTo>
                  <a:lnTo>
                    <a:pt x="765" y="1199"/>
                  </a:lnTo>
                  <a:lnTo>
                    <a:pt x="719" y="2009"/>
                  </a:lnTo>
                  <a:lnTo>
                    <a:pt x="697" y="2306"/>
                  </a:lnTo>
                  <a:lnTo>
                    <a:pt x="868" y="2853"/>
                  </a:lnTo>
                  <a:lnTo>
                    <a:pt x="708" y="3207"/>
                  </a:lnTo>
                  <a:lnTo>
                    <a:pt x="799" y="3447"/>
                  </a:lnTo>
                  <a:lnTo>
                    <a:pt x="411" y="4017"/>
                  </a:lnTo>
                  <a:lnTo>
                    <a:pt x="172" y="4291"/>
                  </a:lnTo>
                  <a:lnTo>
                    <a:pt x="23" y="4862"/>
                  </a:lnTo>
                  <a:lnTo>
                    <a:pt x="35" y="5444"/>
                  </a:lnTo>
                  <a:lnTo>
                    <a:pt x="0" y="6905"/>
                  </a:lnTo>
                  <a:lnTo>
                    <a:pt x="697" y="6905"/>
                  </a:lnTo>
                  <a:lnTo>
                    <a:pt x="1313" y="6905"/>
                  </a:lnTo>
                  <a:lnTo>
                    <a:pt x="1861" y="7498"/>
                  </a:lnTo>
                  <a:lnTo>
                    <a:pt x="2135" y="8160"/>
                  </a:lnTo>
                  <a:lnTo>
                    <a:pt x="2568" y="8719"/>
                  </a:lnTo>
                  <a:lnTo>
                    <a:pt x="3207" y="8742"/>
                  </a:lnTo>
                  <a:lnTo>
                    <a:pt x="3515" y="8548"/>
                  </a:lnTo>
                  <a:lnTo>
                    <a:pt x="3824" y="8582"/>
                  </a:lnTo>
                  <a:lnTo>
                    <a:pt x="4645" y="8263"/>
                  </a:lnTo>
                  <a:lnTo>
                    <a:pt x="4851" y="7612"/>
                  </a:lnTo>
                  <a:lnTo>
                    <a:pt x="5227" y="6745"/>
                  </a:lnTo>
                  <a:lnTo>
                    <a:pt x="5455" y="6733"/>
                  </a:lnTo>
                  <a:lnTo>
                    <a:pt x="5935" y="6208"/>
                  </a:lnTo>
                  <a:lnTo>
                    <a:pt x="6231" y="6186"/>
                  </a:lnTo>
                  <a:lnTo>
                    <a:pt x="6688" y="6562"/>
                  </a:lnTo>
                  <a:lnTo>
                    <a:pt x="7247" y="6243"/>
                  </a:lnTo>
                  <a:lnTo>
                    <a:pt x="7316" y="5878"/>
                  </a:lnTo>
                  <a:lnTo>
                    <a:pt x="7487" y="5501"/>
                  </a:lnTo>
                  <a:lnTo>
                    <a:pt x="7601" y="5044"/>
                  </a:lnTo>
                  <a:lnTo>
                    <a:pt x="8023" y="4679"/>
                  </a:lnTo>
                  <a:lnTo>
                    <a:pt x="8183" y="4029"/>
                  </a:lnTo>
                  <a:lnTo>
                    <a:pt x="8354" y="3835"/>
                  </a:lnTo>
                  <a:lnTo>
                    <a:pt x="8457" y="3367"/>
                  </a:lnTo>
                  <a:lnTo>
                    <a:pt x="8674" y="2796"/>
                  </a:lnTo>
                  <a:lnTo>
                    <a:pt x="9324" y="2077"/>
                  </a:lnTo>
                  <a:lnTo>
                    <a:pt x="9370" y="1781"/>
                  </a:lnTo>
                  <a:lnTo>
                    <a:pt x="9450" y="1621"/>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436" name="Google Shape;436;p39"/>
            <p:cNvSpPr/>
            <p:nvPr/>
          </p:nvSpPr>
          <p:spPr>
            <a:xfrm>
              <a:off x="1977050" y="2771450"/>
              <a:ext cx="94450" cy="97325"/>
            </a:xfrm>
            <a:custGeom>
              <a:rect b="b" l="l" r="r" t="t"/>
              <a:pathLst>
                <a:path extrusionOk="0" h="3893" w="3778">
                  <a:moveTo>
                    <a:pt x="3778" y="24"/>
                  </a:moveTo>
                  <a:lnTo>
                    <a:pt x="3515" y="1"/>
                  </a:lnTo>
                  <a:lnTo>
                    <a:pt x="3378" y="126"/>
                  </a:lnTo>
                  <a:lnTo>
                    <a:pt x="3093" y="240"/>
                  </a:lnTo>
                  <a:lnTo>
                    <a:pt x="2899" y="240"/>
                  </a:lnTo>
                  <a:lnTo>
                    <a:pt x="2716" y="355"/>
                  </a:lnTo>
                  <a:lnTo>
                    <a:pt x="2557" y="309"/>
                  </a:lnTo>
                  <a:lnTo>
                    <a:pt x="2431" y="183"/>
                  </a:lnTo>
                  <a:lnTo>
                    <a:pt x="2340" y="206"/>
                  </a:lnTo>
                  <a:lnTo>
                    <a:pt x="2226" y="423"/>
                  </a:lnTo>
                  <a:lnTo>
                    <a:pt x="2157" y="412"/>
                  </a:lnTo>
                  <a:lnTo>
                    <a:pt x="2112" y="594"/>
                  </a:lnTo>
                  <a:lnTo>
                    <a:pt x="1815" y="857"/>
                  </a:lnTo>
                  <a:lnTo>
                    <a:pt x="1655" y="948"/>
                  </a:lnTo>
                  <a:lnTo>
                    <a:pt x="1575" y="1062"/>
                  </a:lnTo>
                  <a:lnTo>
                    <a:pt x="1358" y="879"/>
                  </a:lnTo>
                  <a:lnTo>
                    <a:pt x="1153" y="1119"/>
                  </a:lnTo>
                  <a:lnTo>
                    <a:pt x="982" y="1119"/>
                  </a:lnTo>
                  <a:lnTo>
                    <a:pt x="799" y="1153"/>
                  </a:lnTo>
                  <a:lnTo>
                    <a:pt x="776" y="1598"/>
                  </a:lnTo>
                  <a:lnTo>
                    <a:pt x="662" y="1598"/>
                  </a:lnTo>
                  <a:lnTo>
                    <a:pt x="548" y="1804"/>
                  </a:lnTo>
                  <a:lnTo>
                    <a:pt x="286" y="1850"/>
                  </a:lnTo>
                  <a:lnTo>
                    <a:pt x="229" y="1907"/>
                  </a:lnTo>
                  <a:lnTo>
                    <a:pt x="103" y="1770"/>
                  </a:lnTo>
                  <a:lnTo>
                    <a:pt x="0" y="1907"/>
                  </a:lnTo>
                  <a:lnTo>
                    <a:pt x="377" y="2317"/>
                  </a:lnTo>
                  <a:lnTo>
                    <a:pt x="685" y="2603"/>
                  </a:lnTo>
                  <a:lnTo>
                    <a:pt x="833" y="2911"/>
                  </a:lnTo>
                  <a:lnTo>
                    <a:pt x="1187" y="3276"/>
                  </a:lnTo>
                  <a:lnTo>
                    <a:pt x="1438" y="3561"/>
                  </a:lnTo>
                  <a:lnTo>
                    <a:pt x="1575" y="3447"/>
                  </a:lnTo>
                  <a:lnTo>
                    <a:pt x="2066" y="3687"/>
                  </a:lnTo>
                  <a:lnTo>
                    <a:pt x="2271" y="3573"/>
                  </a:lnTo>
                  <a:lnTo>
                    <a:pt x="2511" y="3653"/>
                  </a:lnTo>
                  <a:lnTo>
                    <a:pt x="2625" y="3835"/>
                  </a:lnTo>
                  <a:lnTo>
                    <a:pt x="2865" y="3892"/>
                  </a:lnTo>
                  <a:lnTo>
                    <a:pt x="3070" y="3710"/>
                  </a:lnTo>
                  <a:lnTo>
                    <a:pt x="2956" y="3550"/>
                  </a:lnTo>
                  <a:lnTo>
                    <a:pt x="2933" y="3299"/>
                  </a:lnTo>
                  <a:lnTo>
                    <a:pt x="3104" y="3071"/>
                  </a:lnTo>
                  <a:lnTo>
                    <a:pt x="3082" y="2831"/>
                  </a:lnTo>
                  <a:lnTo>
                    <a:pt x="3184" y="2443"/>
                  </a:lnTo>
                  <a:lnTo>
                    <a:pt x="3310" y="2352"/>
                  </a:lnTo>
                  <a:lnTo>
                    <a:pt x="3321" y="1952"/>
                  </a:lnTo>
                  <a:lnTo>
                    <a:pt x="3298" y="1713"/>
                  </a:lnTo>
                  <a:lnTo>
                    <a:pt x="3356" y="1302"/>
                  </a:lnTo>
                  <a:lnTo>
                    <a:pt x="3481" y="948"/>
                  </a:lnTo>
                  <a:lnTo>
                    <a:pt x="3675" y="640"/>
                  </a:lnTo>
                  <a:lnTo>
                    <a:pt x="3641" y="309"/>
                  </a:lnTo>
                  <a:lnTo>
                    <a:pt x="3698" y="115"/>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437" name="Google Shape;437;p39"/>
            <p:cNvSpPr/>
            <p:nvPr/>
          </p:nvSpPr>
          <p:spPr>
            <a:xfrm>
              <a:off x="3778450" y="1905550"/>
              <a:ext cx="63375" cy="58800"/>
            </a:xfrm>
            <a:custGeom>
              <a:rect b="b" l="l" r="r" t="t"/>
              <a:pathLst>
                <a:path extrusionOk="0" h="2352" w="2535">
                  <a:moveTo>
                    <a:pt x="1827" y="1439"/>
                  </a:moveTo>
                  <a:lnTo>
                    <a:pt x="2238" y="1439"/>
                  </a:lnTo>
                  <a:lnTo>
                    <a:pt x="2398" y="1108"/>
                  </a:lnTo>
                  <a:lnTo>
                    <a:pt x="2534" y="309"/>
                  </a:lnTo>
                  <a:lnTo>
                    <a:pt x="2398" y="24"/>
                  </a:lnTo>
                  <a:lnTo>
                    <a:pt x="1838" y="1"/>
                  </a:lnTo>
                  <a:lnTo>
                    <a:pt x="914" y="366"/>
                  </a:lnTo>
                  <a:lnTo>
                    <a:pt x="355" y="1633"/>
                  </a:lnTo>
                  <a:lnTo>
                    <a:pt x="1" y="1884"/>
                  </a:lnTo>
                  <a:lnTo>
                    <a:pt x="1" y="1884"/>
                  </a:lnTo>
                  <a:lnTo>
                    <a:pt x="515" y="1952"/>
                  </a:lnTo>
                  <a:lnTo>
                    <a:pt x="1142" y="1770"/>
                  </a:lnTo>
                  <a:lnTo>
                    <a:pt x="1587" y="2146"/>
                  </a:lnTo>
                  <a:lnTo>
                    <a:pt x="1987" y="2352"/>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438" name="Google Shape;438;p39"/>
            <p:cNvSpPr/>
            <p:nvPr/>
          </p:nvSpPr>
          <p:spPr>
            <a:xfrm>
              <a:off x="3799850" y="1383450"/>
              <a:ext cx="372075" cy="424550"/>
            </a:xfrm>
            <a:custGeom>
              <a:rect b="b" l="l" r="r" t="t"/>
              <a:pathLst>
                <a:path extrusionOk="0" h="16982" w="14883">
                  <a:moveTo>
                    <a:pt x="12851" y="6517"/>
                  </a:moveTo>
                  <a:lnTo>
                    <a:pt x="11870" y="6665"/>
                  </a:lnTo>
                  <a:lnTo>
                    <a:pt x="10820" y="6631"/>
                  </a:lnTo>
                  <a:lnTo>
                    <a:pt x="10101" y="7259"/>
                  </a:lnTo>
                  <a:lnTo>
                    <a:pt x="9142" y="7213"/>
                  </a:lnTo>
                  <a:lnTo>
                    <a:pt x="7932" y="7544"/>
                  </a:lnTo>
                  <a:lnTo>
                    <a:pt x="6494" y="8514"/>
                  </a:lnTo>
                  <a:lnTo>
                    <a:pt x="5581" y="9085"/>
                  </a:lnTo>
                  <a:lnTo>
                    <a:pt x="4326" y="10602"/>
                  </a:lnTo>
                  <a:lnTo>
                    <a:pt x="3310" y="11721"/>
                  </a:lnTo>
                  <a:lnTo>
                    <a:pt x="2158" y="12554"/>
                  </a:lnTo>
                  <a:lnTo>
                    <a:pt x="549" y="13239"/>
                  </a:lnTo>
                  <a:lnTo>
                    <a:pt x="1" y="13752"/>
                  </a:lnTo>
                  <a:lnTo>
                    <a:pt x="263" y="15658"/>
                  </a:lnTo>
                  <a:lnTo>
                    <a:pt x="537" y="16560"/>
                  </a:lnTo>
                  <a:lnTo>
                    <a:pt x="1450" y="16982"/>
                  </a:lnTo>
                  <a:lnTo>
                    <a:pt x="2306" y="16788"/>
                  </a:lnTo>
                  <a:lnTo>
                    <a:pt x="3516" y="15818"/>
                  </a:lnTo>
                  <a:lnTo>
                    <a:pt x="3995" y="16331"/>
                  </a:lnTo>
                  <a:lnTo>
                    <a:pt x="4235" y="15863"/>
                  </a:lnTo>
                  <a:lnTo>
                    <a:pt x="4726" y="15293"/>
                  </a:lnTo>
                  <a:lnTo>
                    <a:pt x="4851" y="14300"/>
                  </a:lnTo>
                  <a:lnTo>
                    <a:pt x="4406" y="13889"/>
                  </a:lnTo>
                  <a:lnTo>
                    <a:pt x="4269" y="12805"/>
                  </a:lnTo>
                  <a:lnTo>
                    <a:pt x="4589" y="12052"/>
                  </a:lnTo>
                  <a:lnTo>
                    <a:pt x="5205" y="12063"/>
                  </a:lnTo>
                  <a:lnTo>
                    <a:pt x="5387" y="11755"/>
                  </a:lnTo>
                  <a:lnTo>
                    <a:pt x="5136" y="11481"/>
                  </a:lnTo>
                  <a:lnTo>
                    <a:pt x="5947" y="10351"/>
                  </a:lnTo>
                  <a:lnTo>
                    <a:pt x="6437" y="9484"/>
                  </a:lnTo>
                  <a:lnTo>
                    <a:pt x="6745" y="8925"/>
                  </a:lnTo>
                  <a:lnTo>
                    <a:pt x="7316" y="8936"/>
                  </a:lnTo>
                  <a:lnTo>
                    <a:pt x="7407" y="8491"/>
                  </a:lnTo>
                  <a:lnTo>
                    <a:pt x="8526" y="8628"/>
                  </a:lnTo>
                  <a:lnTo>
                    <a:pt x="8526" y="8126"/>
                  </a:lnTo>
                  <a:lnTo>
                    <a:pt x="8891" y="8080"/>
                  </a:lnTo>
                  <a:lnTo>
                    <a:pt x="9188" y="7886"/>
                  </a:lnTo>
                  <a:lnTo>
                    <a:pt x="9918" y="8297"/>
                  </a:lnTo>
                  <a:lnTo>
                    <a:pt x="10671" y="8252"/>
                  </a:lnTo>
                  <a:lnTo>
                    <a:pt x="11345" y="8434"/>
                  </a:lnTo>
                  <a:lnTo>
                    <a:pt x="11824" y="8092"/>
                  </a:lnTo>
                  <a:lnTo>
                    <a:pt x="11984" y="7544"/>
                  </a:lnTo>
                  <a:lnTo>
                    <a:pt x="12805" y="7281"/>
                  </a:lnTo>
                  <a:lnTo>
                    <a:pt x="13627" y="7578"/>
                  </a:lnTo>
                  <a:lnTo>
                    <a:pt x="13513" y="8126"/>
                  </a:lnTo>
                  <a:lnTo>
                    <a:pt x="13969" y="8058"/>
                  </a:lnTo>
                  <a:lnTo>
                    <a:pt x="14882" y="7738"/>
                  </a:lnTo>
                  <a:lnTo>
                    <a:pt x="14882" y="7738"/>
                  </a:lnTo>
                  <a:lnTo>
                    <a:pt x="14106" y="7270"/>
                  </a:lnTo>
                  <a:lnTo>
                    <a:pt x="14791" y="7065"/>
                  </a:lnTo>
                  <a:close/>
                  <a:moveTo>
                    <a:pt x="9633" y="1769"/>
                  </a:moveTo>
                  <a:lnTo>
                    <a:pt x="8834" y="1621"/>
                  </a:lnTo>
                  <a:lnTo>
                    <a:pt x="8560" y="1381"/>
                  </a:lnTo>
                  <a:lnTo>
                    <a:pt x="7533" y="1507"/>
                  </a:lnTo>
                  <a:lnTo>
                    <a:pt x="7898" y="1724"/>
                  </a:lnTo>
                  <a:lnTo>
                    <a:pt x="7590" y="1895"/>
                  </a:lnTo>
                  <a:lnTo>
                    <a:pt x="8537" y="2055"/>
                  </a:lnTo>
                  <a:close/>
                  <a:moveTo>
                    <a:pt x="6004" y="583"/>
                  </a:moveTo>
                  <a:lnTo>
                    <a:pt x="5319" y="354"/>
                  </a:lnTo>
                  <a:lnTo>
                    <a:pt x="4589" y="377"/>
                  </a:lnTo>
                  <a:lnTo>
                    <a:pt x="4452" y="594"/>
                  </a:lnTo>
                  <a:lnTo>
                    <a:pt x="3733" y="594"/>
                  </a:lnTo>
                  <a:lnTo>
                    <a:pt x="3425" y="377"/>
                  </a:lnTo>
                  <a:lnTo>
                    <a:pt x="2101" y="605"/>
                  </a:lnTo>
                  <a:lnTo>
                    <a:pt x="2557" y="1107"/>
                  </a:lnTo>
                  <a:lnTo>
                    <a:pt x="3641" y="1655"/>
                  </a:lnTo>
                  <a:lnTo>
                    <a:pt x="4452" y="1849"/>
                  </a:lnTo>
                  <a:lnTo>
                    <a:pt x="4018" y="2089"/>
                  </a:lnTo>
                  <a:lnTo>
                    <a:pt x="5216" y="2511"/>
                  </a:lnTo>
                  <a:lnTo>
                    <a:pt x="5844" y="2477"/>
                  </a:lnTo>
                  <a:lnTo>
                    <a:pt x="5981" y="1918"/>
                  </a:lnTo>
                  <a:lnTo>
                    <a:pt x="6403" y="1792"/>
                  </a:lnTo>
                  <a:lnTo>
                    <a:pt x="6574" y="1313"/>
                  </a:lnTo>
                  <a:lnTo>
                    <a:pt x="7784" y="1050"/>
                  </a:lnTo>
                  <a:close/>
                  <a:moveTo>
                    <a:pt x="9462" y="137"/>
                  </a:moveTo>
                  <a:lnTo>
                    <a:pt x="8161" y="1"/>
                  </a:lnTo>
                  <a:lnTo>
                    <a:pt x="7704" y="172"/>
                  </a:lnTo>
                  <a:lnTo>
                    <a:pt x="6951" y="23"/>
                  </a:lnTo>
                  <a:lnTo>
                    <a:pt x="5467" y="195"/>
                  </a:lnTo>
                  <a:lnTo>
                    <a:pt x="6072" y="480"/>
                  </a:lnTo>
                  <a:lnTo>
                    <a:pt x="6803" y="480"/>
                  </a:lnTo>
                  <a:lnTo>
                    <a:pt x="6928" y="662"/>
                  </a:lnTo>
                  <a:lnTo>
                    <a:pt x="8446" y="765"/>
                  </a:lnTo>
                  <a:lnTo>
                    <a:pt x="9884" y="697"/>
                  </a:lnTo>
                  <a:lnTo>
                    <a:pt x="10500" y="354"/>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439" name="Google Shape;439;p39"/>
            <p:cNvSpPr/>
            <p:nvPr/>
          </p:nvSpPr>
          <p:spPr>
            <a:xfrm>
              <a:off x="5268050" y="2421950"/>
              <a:ext cx="165500" cy="91050"/>
            </a:xfrm>
            <a:custGeom>
              <a:rect b="b" l="l" r="r" t="t"/>
              <a:pathLst>
                <a:path extrusionOk="0" h="3642" w="6620">
                  <a:moveTo>
                    <a:pt x="6391" y="2306"/>
                  </a:moveTo>
                  <a:lnTo>
                    <a:pt x="5466" y="2226"/>
                  </a:lnTo>
                  <a:lnTo>
                    <a:pt x="4554" y="2009"/>
                  </a:lnTo>
                  <a:lnTo>
                    <a:pt x="3835" y="1610"/>
                  </a:lnTo>
                  <a:lnTo>
                    <a:pt x="3195" y="1439"/>
                  </a:lnTo>
                  <a:lnTo>
                    <a:pt x="2842" y="994"/>
                  </a:lnTo>
                  <a:lnTo>
                    <a:pt x="2385" y="868"/>
                  </a:lnTo>
                  <a:lnTo>
                    <a:pt x="1472" y="286"/>
                  </a:lnTo>
                  <a:lnTo>
                    <a:pt x="799" y="1"/>
                  </a:lnTo>
                  <a:lnTo>
                    <a:pt x="525" y="206"/>
                  </a:lnTo>
                  <a:lnTo>
                    <a:pt x="126" y="617"/>
                  </a:lnTo>
                  <a:lnTo>
                    <a:pt x="0" y="1462"/>
                  </a:lnTo>
                  <a:lnTo>
                    <a:pt x="810" y="1815"/>
                  </a:lnTo>
                  <a:lnTo>
                    <a:pt x="1643" y="2260"/>
                  </a:lnTo>
                  <a:lnTo>
                    <a:pt x="2739" y="2763"/>
                  </a:lnTo>
                  <a:lnTo>
                    <a:pt x="3823" y="2888"/>
                  </a:lnTo>
                  <a:lnTo>
                    <a:pt x="4359" y="3345"/>
                  </a:lnTo>
                  <a:lnTo>
                    <a:pt x="4976" y="3436"/>
                  </a:lnTo>
                  <a:lnTo>
                    <a:pt x="5946" y="3641"/>
                  </a:lnTo>
                  <a:lnTo>
                    <a:pt x="6608" y="3630"/>
                  </a:lnTo>
                  <a:lnTo>
                    <a:pt x="6619" y="3276"/>
                  </a:lnTo>
                  <a:lnTo>
                    <a:pt x="6402" y="2694"/>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440" name="Google Shape;440;p39"/>
            <p:cNvSpPr/>
            <p:nvPr/>
          </p:nvSpPr>
          <p:spPr>
            <a:xfrm>
              <a:off x="6693125" y="3893550"/>
              <a:ext cx="362375" cy="274500"/>
            </a:xfrm>
            <a:custGeom>
              <a:rect b="b" l="l" r="r" t="t"/>
              <a:pathLst>
                <a:path extrusionOk="0" h="10980" w="14495">
                  <a:moveTo>
                    <a:pt x="8366" y="5924"/>
                  </a:moveTo>
                  <a:lnTo>
                    <a:pt x="8492" y="5559"/>
                  </a:lnTo>
                  <a:lnTo>
                    <a:pt x="7659" y="5969"/>
                  </a:lnTo>
                  <a:lnTo>
                    <a:pt x="7179" y="6449"/>
                  </a:lnTo>
                  <a:lnTo>
                    <a:pt x="6723" y="6677"/>
                  </a:lnTo>
                  <a:lnTo>
                    <a:pt x="5878" y="7339"/>
                  </a:lnTo>
                  <a:lnTo>
                    <a:pt x="5079" y="7795"/>
                  </a:lnTo>
                  <a:lnTo>
                    <a:pt x="4087" y="8252"/>
                  </a:lnTo>
                  <a:lnTo>
                    <a:pt x="3299" y="8594"/>
                  </a:lnTo>
                  <a:lnTo>
                    <a:pt x="2683" y="8754"/>
                  </a:lnTo>
                  <a:lnTo>
                    <a:pt x="1074" y="9621"/>
                  </a:lnTo>
                  <a:lnTo>
                    <a:pt x="161" y="10272"/>
                  </a:lnTo>
                  <a:lnTo>
                    <a:pt x="1" y="10603"/>
                  </a:lnTo>
                  <a:lnTo>
                    <a:pt x="731" y="10660"/>
                  </a:lnTo>
                  <a:lnTo>
                    <a:pt x="948" y="10957"/>
                  </a:lnTo>
                  <a:lnTo>
                    <a:pt x="1587" y="10979"/>
                  </a:lnTo>
                  <a:lnTo>
                    <a:pt x="2158" y="10717"/>
                  </a:lnTo>
                  <a:lnTo>
                    <a:pt x="3059" y="10317"/>
                  </a:lnTo>
                  <a:lnTo>
                    <a:pt x="4212" y="9439"/>
                  </a:lnTo>
                  <a:lnTo>
                    <a:pt x="4874" y="8845"/>
                  </a:lnTo>
                  <a:lnTo>
                    <a:pt x="5764" y="8526"/>
                  </a:lnTo>
                  <a:lnTo>
                    <a:pt x="6335" y="8503"/>
                  </a:lnTo>
                  <a:lnTo>
                    <a:pt x="6415" y="8092"/>
                  </a:lnTo>
                  <a:lnTo>
                    <a:pt x="7077" y="7738"/>
                  </a:lnTo>
                  <a:lnTo>
                    <a:pt x="8069" y="7099"/>
                  </a:lnTo>
                  <a:lnTo>
                    <a:pt x="8674" y="6677"/>
                  </a:lnTo>
                  <a:lnTo>
                    <a:pt x="8971" y="6312"/>
                  </a:lnTo>
                  <a:lnTo>
                    <a:pt x="9039" y="5935"/>
                  </a:lnTo>
                  <a:lnTo>
                    <a:pt x="8241" y="6300"/>
                  </a:lnTo>
                  <a:close/>
                  <a:moveTo>
                    <a:pt x="12475" y="1576"/>
                  </a:moveTo>
                  <a:lnTo>
                    <a:pt x="12737" y="754"/>
                  </a:lnTo>
                  <a:lnTo>
                    <a:pt x="12303" y="514"/>
                  </a:lnTo>
                  <a:lnTo>
                    <a:pt x="12189" y="1"/>
                  </a:lnTo>
                  <a:lnTo>
                    <a:pt x="11858" y="69"/>
                  </a:lnTo>
                  <a:lnTo>
                    <a:pt x="11801" y="731"/>
                  </a:lnTo>
                  <a:lnTo>
                    <a:pt x="11915" y="1541"/>
                  </a:lnTo>
                  <a:lnTo>
                    <a:pt x="12041" y="1929"/>
                  </a:lnTo>
                  <a:lnTo>
                    <a:pt x="11915" y="2089"/>
                  </a:lnTo>
                  <a:lnTo>
                    <a:pt x="11824" y="2717"/>
                  </a:lnTo>
                  <a:lnTo>
                    <a:pt x="11482" y="3299"/>
                  </a:lnTo>
                  <a:lnTo>
                    <a:pt x="10888" y="4018"/>
                  </a:lnTo>
                  <a:lnTo>
                    <a:pt x="10135" y="4326"/>
                  </a:lnTo>
                  <a:lnTo>
                    <a:pt x="9884" y="4668"/>
                  </a:lnTo>
                  <a:lnTo>
                    <a:pt x="10420" y="5022"/>
                  </a:lnTo>
                  <a:lnTo>
                    <a:pt x="10306" y="5524"/>
                  </a:lnTo>
                  <a:lnTo>
                    <a:pt x="9313" y="6255"/>
                  </a:lnTo>
                  <a:lnTo>
                    <a:pt x="9519" y="6380"/>
                  </a:lnTo>
                  <a:lnTo>
                    <a:pt x="9462" y="6608"/>
                  </a:lnTo>
                  <a:lnTo>
                    <a:pt x="10306" y="6255"/>
                  </a:lnTo>
                  <a:lnTo>
                    <a:pt x="11139" y="5650"/>
                  </a:lnTo>
                  <a:lnTo>
                    <a:pt x="11790" y="5171"/>
                  </a:lnTo>
                  <a:lnTo>
                    <a:pt x="12018" y="4999"/>
                  </a:lnTo>
                  <a:lnTo>
                    <a:pt x="12223" y="4611"/>
                  </a:lnTo>
                  <a:lnTo>
                    <a:pt x="12623" y="4326"/>
                  </a:lnTo>
                  <a:lnTo>
                    <a:pt x="13171" y="4360"/>
                  </a:lnTo>
                  <a:lnTo>
                    <a:pt x="13764" y="3812"/>
                  </a:lnTo>
                  <a:lnTo>
                    <a:pt x="14494" y="3002"/>
                  </a:lnTo>
                  <a:lnTo>
                    <a:pt x="14198" y="2888"/>
                  </a:lnTo>
                  <a:lnTo>
                    <a:pt x="13536" y="3242"/>
                  </a:lnTo>
                  <a:lnTo>
                    <a:pt x="13079" y="3173"/>
                  </a:lnTo>
                  <a:lnTo>
                    <a:pt x="12669" y="2877"/>
                  </a:lnTo>
                  <a:lnTo>
                    <a:pt x="12999" y="2169"/>
                  </a:lnTo>
                  <a:lnTo>
                    <a:pt x="12828" y="1918"/>
                  </a:lnTo>
                  <a:lnTo>
                    <a:pt x="12406" y="2546"/>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441" name="Google Shape;441;p39"/>
            <p:cNvSpPr/>
            <p:nvPr/>
          </p:nvSpPr>
          <p:spPr>
            <a:xfrm>
              <a:off x="4746775" y="2513250"/>
              <a:ext cx="147250" cy="221150"/>
            </a:xfrm>
            <a:custGeom>
              <a:rect b="b" l="l" r="r" t="t"/>
              <a:pathLst>
                <a:path extrusionOk="0" h="8846" w="5890">
                  <a:moveTo>
                    <a:pt x="5251" y="4794"/>
                  </a:moveTo>
                  <a:lnTo>
                    <a:pt x="5547" y="4509"/>
                  </a:lnTo>
                  <a:lnTo>
                    <a:pt x="5661" y="4246"/>
                  </a:lnTo>
                  <a:lnTo>
                    <a:pt x="5890" y="3710"/>
                  </a:lnTo>
                  <a:lnTo>
                    <a:pt x="5867" y="3504"/>
                  </a:lnTo>
                  <a:lnTo>
                    <a:pt x="5570" y="3390"/>
                  </a:lnTo>
                  <a:lnTo>
                    <a:pt x="5342" y="3093"/>
                  </a:lnTo>
                  <a:lnTo>
                    <a:pt x="4931" y="2568"/>
                  </a:lnTo>
                  <a:lnTo>
                    <a:pt x="4463" y="2409"/>
                  </a:lnTo>
                  <a:lnTo>
                    <a:pt x="3881" y="2283"/>
                  </a:lnTo>
                  <a:lnTo>
                    <a:pt x="3402" y="1952"/>
                  </a:lnTo>
                  <a:lnTo>
                    <a:pt x="2991" y="1336"/>
                  </a:lnTo>
                  <a:lnTo>
                    <a:pt x="2592" y="1336"/>
                  </a:lnTo>
                  <a:lnTo>
                    <a:pt x="2580" y="1929"/>
                  </a:lnTo>
                  <a:lnTo>
                    <a:pt x="2740" y="2055"/>
                  </a:lnTo>
                  <a:lnTo>
                    <a:pt x="2398" y="2238"/>
                  </a:lnTo>
                  <a:lnTo>
                    <a:pt x="2432" y="2603"/>
                  </a:lnTo>
                  <a:lnTo>
                    <a:pt x="2238" y="2979"/>
                  </a:lnTo>
                  <a:lnTo>
                    <a:pt x="2249" y="3344"/>
                  </a:lnTo>
                  <a:lnTo>
                    <a:pt x="2660" y="3995"/>
                  </a:lnTo>
                  <a:lnTo>
                    <a:pt x="2295" y="5798"/>
                  </a:lnTo>
                  <a:lnTo>
                    <a:pt x="1" y="6711"/>
                  </a:lnTo>
                  <a:lnTo>
                    <a:pt x="743" y="8217"/>
                  </a:lnTo>
                  <a:lnTo>
                    <a:pt x="1039" y="8845"/>
                  </a:lnTo>
                  <a:lnTo>
                    <a:pt x="1393" y="8800"/>
                  </a:lnTo>
                  <a:lnTo>
                    <a:pt x="1907" y="8480"/>
                  </a:lnTo>
                  <a:lnTo>
                    <a:pt x="2352" y="8571"/>
                  </a:lnTo>
                  <a:lnTo>
                    <a:pt x="2706" y="8309"/>
                  </a:lnTo>
                  <a:lnTo>
                    <a:pt x="2671" y="7955"/>
                  </a:lnTo>
                  <a:lnTo>
                    <a:pt x="2980" y="7727"/>
                  </a:lnTo>
                  <a:lnTo>
                    <a:pt x="3459" y="7727"/>
                  </a:lnTo>
                  <a:lnTo>
                    <a:pt x="3630" y="7544"/>
                  </a:lnTo>
                  <a:lnTo>
                    <a:pt x="3664" y="7099"/>
                  </a:lnTo>
                  <a:lnTo>
                    <a:pt x="4132" y="6757"/>
                  </a:lnTo>
                  <a:lnTo>
                    <a:pt x="4497" y="6757"/>
                  </a:lnTo>
                  <a:lnTo>
                    <a:pt x="4554" y="6643"/>
                  </a:lnTo>
                  <a:lnTo>
                    <a:pt x="4417" y="6049"/>
                  </a:lnTo>
                  <a:lnTo>
                    <a:pt x="4497" y="5593"/>
                  </a:lnTo>
                  <a:lnTo>
                    <a:pt x="4646" y="5376"/>
                  </a:lnTo>
                  <a:lnTo>
                    <a:pt x="4999" y="5421"/>
                  </a:lnTo>
                  <a:close/>
                  <a:moveTo>
                    <a:pt x="2877" y="457"/>
                  </a:moveTo>
                  <a:lnTo>
                    <a:pt x="2911" y="81"/>
                  </a:lnTo>
                  <a:lnTo>
                    <a:pt x="2808" y="1"/>
                  </a:lnTo>
                  <a:lnTo>
                    <a:pt x="2626" y="309"/>
                  </a:lnTo>
                  <a:lnTo>
                    <a:pt x="2808" y="628"/>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442" name="Google Shape;442;p39"/>
            <p:cNvSpPr/>
            <p:nvPr/>
          </p:nvSpPr>
          <p:spPr>
            <a:xfrm>
              <a:off x="4893150" y="2268750"/>
              <a:ext cx="296175" cy="305875"/>
            </a:xfrm>
            <a:custGeom>
              <a:rect b="b" l="l" r="r" t="t"/>
              <a:pathLst>
                <a:path extrusionOk="0" h="12235" w="11847">
                  <a:moveTo>
                    <a:pt x="11846" y="1518"/>
                  </a:moveTo>
                  <a:lnTo>
                    <a:pt x="10500" y="1142"/>
                  </a:lnTo>
                  <a:lnTo>
                    <a:pt x="10089" y="434"/>
                  </a:lnTo>
                  <a:lnTo>
                    <a:pt x="9415" y="0"/>
                  </a:lnTo>
                  <a:lnTo>
                    <a:pt x="9016" y="103"/>
                  </a:lnTo>
                  <a:lnTo>
                    <a:pt x="8674" y="274"/>
                  </a:lnTo>
                  <a:lnTo>
                    <a:pt x="7852" y="388"/>
                  </a:lnTo>
                  <a:lnTo>
                    <a:pt x="7087" y="571"/>
                  </a:lnTo>
                  <a:lnTo>
                    <a:pt x="6745" y="971"/>
                  </a:lnTo>
                  <a:lnTo>
                    <a:pt x="7019" y="1370"/>
                  </a:lnTo>
                  <a:lnTo>
                    <a:pt x="7224" y="1826"/>
                  </a:lnTo>
                  <a:lnTo>
                    <a:pt x="6939" y="2214"/>
                  </a:lnTo>
                  <a:lnTo>
                    <a:pt x="7053" y="2568"/>
                  </a:lnTo>
                  <a:lnTo>
                    <a:pt x="6916" y="2899"/>
                  </a:lnTo>
                  <a:lnTo>
                    <a:pt x="6197" y="2876"/>
                  </a:lnTo>
                  <a:lnTo>
                    <a:pt x="6619" y="3470"/>
                  </a:lnTo>
                  <a:lnTo>
                    <a:pt x="6197" y="3698"/>
                  </a:lnTo>
                  <a:lnTo>
                    <a:pt x="5980" y="4246"/>
                  </a:lnTo>
                  <a:lnTo>
                    <a:pt x="6140" y="4782"/>
                  </a:lnTo>
                  <a:lnTo>
                    <a:pt x="5889" y="5045"/>
                  </a:lnTo>
                  <a:lnTo>
                    <a:pt x="5592" y="4953"/>
                  </a:lnTo>
                  <a:lnTo>
                    <a:pt x="5022" y="5079"/>
                  </a:lnTo>
                  <a:lnTo>
                    <a:pt x="4999" y="5330"/>
                  </a:lnTo>
                  <a:lnTo>
                    <a:pt x="4428" y="5330"/>
                  </a:lnTo>
                  <a:lnTo>
                    <a:pt x="4097" y="5844"/>
                  </a:lnTo>
                  <a:lnTo>
                    <a:pt x="4212" y="6608"/>
                  </a:lnTo>
                  <a:lnTo>
                    <a:pt x="3264" y="6985"/>
                  </a:lnTo>
                  <a:lnTo>
                    <a:pt x="2728" y="6905"/>
                  </a:lnTo>
                  <a:lnTo>
                    <a:pt x="2602" y="7110"/>
                  </a:lnTo>
                  <a:lnTo>
                    <a:pt x="2123" y="6996"/>
                  </a:lnTo>
                  <a:lnTo>
                    <a:pt x="1370" y="7122"/>
                  </a:lnTo>
                  <a:lnTo>
                    <a:pt x="0" y="6665"/>
                  </a:lnTo>
                  <a:lnTo>
                    <a:pt x="457" y="7133"/>
                  </a:lnTo>
                  <a:lnTo>
                    <a:pt x="856" y="7692"/>
                  </a:lnTo>
                  <a:lnTo>
                    <a:pt x="1655" y="8080"/>
                  </a:lnTo>
                  <a:lnTo>
                    <a:pt x="1804" y="8891"/>
                  </a:lnTo>
                  <a:lnTo>
                    <a:pt x="2192" y="9028"/>
                  </a:lnTo>
                  <a:lnTo>
                    <a:pt x="2317" y="9450"/>
                  </a:lnTo>
                  <a:lnTo>
                    <a:pt x="1256" y="9918"/>
                  </a:lnTo>
                  <a:lnTo>
                    <a:pt x="1085" y="10968"/>
                  </a:lnTo>
                  <a:lnTo>
                    <a:pt x="2169" y="10842"/>
                  </a:lnTo>
                  <a:lnTo>
                    <a:pt x="3447" y="10831"/>
                  </a:lnTo>
                  <a:lnTo>
                    <a:pt x="4851" y="10659"/>
                  </a:lnTo>
                  <a:lnTo>
                    <a:pt x="5558" y="11344"/>
                  </a:lnTo>
                  <a:lnTo>
                    <a:pt x="5855" y="11995"/>
                  </a:lnTo>
                  <a:lnTo>
                    <a:pt x="6448" y="12234"/>
                  </a:lnTo>
                  <a:lnTo>
                    <a:pt x="6905" y="11629"/>
                  </a:lnTo>
                  <a:lnTo>
                    <a:pt x="8617" y="11629"/>
                  </a:lnTo>
                  <a:lnTo>
                    <a:pt x="8366" y="10842"/>
                  </a:lnTo>
                  <a:lnTo>
                    <a:pt x="7863" y="10386"/>
                  </a:lnTo>
                  <a:lnTo>
                    <a:pt x="7681" y="9689"/>
                  </a:lnTo>
                  <a:lnTo>
                    <a:pt x="7110" y="9279"/>
                  </a:lnTo>
                  <a:lnTo>
                    <a:pt x="7806" y="8331"/>
                  </a:lnTo>
                  <a:lnTo>
                    <a:pt x="8719" y="8411"/>
                  </a:lnTo>
                  <a:lnTo>
                    <a:pt x="9358" y="7453"/>
                  </a:lnTo>
                  <a:lnTo>
                    <a:pt x="9667" y="6528"/>
                  </a:lnTo>
                  <a:lnTo>
                    <a:pt x="10214" y="5627"/>
                  </a:lnTo>
                  <a:lnTo>
                    <a:pt x="10077" y="4988"/>
                  </a:lnTo>
                  <a:lnTo>
                    <a:pt x="10602" y="4451"/>
                  </a:lnTo>
                  <a:lnTo>
                    <a:pt x="9895" y="4018"/>
                  </a:lnTo>
                  <a:lnTo>
                    <a:pt x="9473" y="3401"/>
                  </a:lnTo>
                  <a:lnTo>
                    <a:pt x="9016" y="2602"/>
                  </a:lnTo>
                  <a:lnTo>
                    <a:pt x="9290" y="2203"/>
                  </a:lnTo>
                  <a:lnTo>
                    <a:pt x="10500" y="2431"/>
                  </a:lnTo>
                  <a:lnTo>
                    <a:pt x="11321" y="2283"/>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443" name="Google Shape;443;p39"/>
            <p:cNvSpPr/>
            <p:nvPr/>
          </p:nvSpPr>
          <p:spPr>
            <a:xfrm>
              <a:off x="2063775" y="2894125"/>
              <a:ext cx="114150" cy="54250"/>
            </a:xfrm>
            <a:custGeom>
              <a:rect b="b" l="l" r="r" t="t"/>
              <a:pathLst>
                <a:path extrusionOk="0" h="2170" w="4566">
                  <a:moveTo>
                    <a:pt x="4508" y="857"/>
                  </a:moveTo>
                  <a:lnTo>
                    <a:pt x="4223" y="594"/>
                  </a:lnTo>
                  <a:lnTo>
                    <a:pt x="3972" y="321"/>
                  </a:lnTo>
                  <a:lnTo>
                    <a:pt x="3618" y="172"/>
                  </a:lnTo>
                  <a:lnTo>
                    <a:pt x="3173" y="138"/>
                  </a:lnTo>
                  <a:lnTo>
                    <a:pt x="3219" y="58"/>
                  </a:lnTo>
                  <a:lnTo>
                    <a:pt x="2774" y="1"/>
                  </a:lnTo>
                  <a:lnTo>
                    <a:pt x="2489" y="263"/>
                  </a:lnTo>
                  <a:lnTo>
                    <a:pt x="1998" y="446"/>
                  </a:lnTo>
                  <a:lnTo>
                    <a:pt x="1633" y="674"/>
                  </a:lnTo>
                  <a:lnTo>
                    <a:pt x="1256" y="754"/>
                  </a:lnTo>
                  <a:lnTo>
                    <a:pt x="1039" y="526"/>
                  </a:lnTo>
                  <a:lnTo>
                    <a:pt x="971" y="594"/>
                  </a:lnTo>
                  <a:lnTo>
                    <a:pt x="640" y="549"/>
                  </a:lnTo>
                  <a:lnTo>
                    <a:pt x="663" y="366"/>
                  </a:lnTo>
                  <a:lnTo>
                    <a:pt x="400" y="35"/>
                  </a:lnTo>
                  <a:lnTo>
                    <a:pt x="81" y="127"/>
                  </a:lnTo>
                  <a:lnTo>
                    <a:pt x="69" y="480"/>
                  </a:lnTo>
                  <a:lnTo>
                    <a:pt x="229" y="629"/>
                  </a:lnTo>
                  <a:lnTo>
                    <a:pt x="115" y="720"/>
                  </a:lnTo>
                  <a:lnTo>
                    <a:pt x="126" y="891"/>
                  </a:lnTo>
                  <a:lnTo>
                    <a:pt x="58" y="1085"/>
                  </a:lnTo>
                  <a:lnTo>
                    <a:pt x="1" y="1256"/>
                  </a:lnTo>
                  <a:lnTo>
                    <a:pt x="81" y="1393"/>
                  </a:lnTo>
                  <a:lnTo>
                    <a:pt x="126" y="1199"/>
                  </a:lnTo>
                  <a:lnTo>
                    <a:pt x="469" y="1199"/>
                  </a:lnTo>
                  <a:lnTo>
                    <a:pt x="663" y="1291"/>
                  </a:lnTo>
                  <a:lnTo>
                    <a:pt x="994" y="1370"/>
                  </a:lnTo>
                  <a:lnTo>
                    <a:pt x="1142" y="1724"/>
                  </a:lnTo>
                  <a:lnTo>
                    <a:pt x="1393" y="1781"/>
                  </a:lnTo>
                  <a:lnTo>
                    <a:pt x="1507" y="1621"/>
                  </a:lnTo>
                  <a:lnTo>
                    <a:pt x="1621" y="2169"/>
                  </a:lnTo>
                  <a:lnTo>
                    <a:pt x="1998" y="2124"/>
                  </a:lnTo>
                  <a:lnTo>
                    <a:pt x="2123" y="1998"/>
                  </a:lnTo>
                  <a:lnTo>
                    <a:pt x="2340" y="1861"/>
                  </a:lnTo>
                  <a:lnTo>
                    <a:pt x="1975" y="1382"/>
                  </a:lnTo>
                  <a:lnTo>
                    <a:pt x="2066" y="1199"/>
                  </a:lnTo>
                  <a:lnTo>
                    <a:pt x="2249" y="1154"/>
                  </a:lnTo>
                  <a:lnTo>
                    <a:pt x="2580" y="925"/>
                  </a:lnTo>
                  <a:lnTo>
                    <a:pt x="2751" y="606"/>
                  </a:lnTo>
                  <a:lnTo>
                    <a:pt x="3105" y="549"/>
                  </a:lnTo>
                  <a:lnTo>
                    <a:pt x="3493" y="811"/>
                  </a:lnTo>
                  <a:lnTo>
                    <a:pt x="3630" y="1108"/>
                  </a:lnTo>
                  <a:lnTo>
                    <a:pt x="3835" y="1165"/>
                  </a:lnTo>
                  <a:lnTo>
                    <a:pt x="3618" y="1405"/>
                  </a:lnTo>
                  <a:lnTo>
                    <a:pt x="3767" y="1907"/>
                  </a:lnTo>
                  <a:lnTo>
                    <a:pt x="4018" y="2169"/>
                  </a:lnTo>
                  <a:lnTo>
                    <a:pt x="4143" y="1724"/>
                  </a:lnTo>
                  <a:lnTo>
                    <a:pt x="4406" y="1793"/>
                  </a:lnTo>
                  <a:lnTo>
                    <a:pt x="4566" y="1519"/>
                  </a:lnTo>
                  <a:lnTo>
                    <a:pt x="4406" y="982"/>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444" name="Google Shape;444;p39"/>
            <p:cNvSpPr/>
            <p:nvPr/>
          </p:nvSpPr>
          <p:spPr>
            <a:xfrm>
              <a:off x="2091450" y="3113250"/>
              <a:ext cx="264225" cy="415150"/>
            </a:xfrm>
            <a:custGeom>
              <a:rect b="b" l="l" r="r" t="t"/>
              <a:pathLst>
                <a:path extrusionOk="0" h="16606" w="10569">
                  <a:moveTo>
                    <a:pt x="9222" y="3858"/>
                  </a:moveTo>
                  <a:lnTo>
                    <a:pt x="8811" y="3367"/>
                  </a:lnTo>
                  <a:lnTo>
                    <a:pt x="8560" y="3356"/>
                  </a:lnTo>
                  <a:lnTo>
                    <a:pt x="9062" y="2431"/>
                  </a:lnTo>
                  <a:lnTo>
                    <a:pt x="8434" y="1998"/>
                  </a:lnTo>
                  <a:lnTo>
                    <a:pt x="7966" y="2089"/>
                  </a:lnTo>
                  <a:lnTo>
                    <a:pt x="7670" y="1929"/>
                  </a:lnTo>
                  <a:lnTo>
                    <a:pt x="7236" y="2169"/>
                  </a:lnTo>
                  <a:lnTo>
                    <a:pt x="6631" y="2055"/>
                  </a:lnTo>
                  <a:lnTo>
                    <a:pt x="6152" y="1107"/>
                  </a:lnTo>
                  <a:lnTo>
                    <a:pt x="5764" y="856"/>
                  </a:lnTo>
                  <a:lnTo>
                    <a:pt x="5513" y="434"/>
                  </a:lnTo>
                  <a:lnTo>
                    <a:pt x="4976" y="1"/>
                  </a:lnTo>
                  <a:lnTo>
                    <a:pt x="4771" y="92"/>
                  </a:lnTo>
                  <a:lnTo>
                    <a:pt x="4885" y="788"/>
                  </a:lnTo>
                  <a:lnTo>
                    <a:pt x="4634" y="1370"/>
                  </a:lnTo>
                  <a:lnTo>
                    <a:pt x="3778" y="2329"/>
                  </a:lnTo>
                  <a:lnTo>
                    <a:pt x="2831" y="2682"/>
                  </a:lnTo>
                  <a:lnTo>
                    <a:pt x="2352" y="3470"/>
                  </a:lnTo>
                  <a:lnTo>
                    <a:pt x="2226" y="4086"/>
                  </a:lnTo>
                  <a:lnTo>
                    <a:pt x="1781" y="4451"/>
                  </a:lnTo>
                  <a:lnTo>
                    <a:pt x="1427" y="3995"/>
                  </a:lnTo>
                  <a:lnTo>
                    <a:pt x="1096" y="3892"/>
                  </a:lnTo>
                  <a:lnTo>
                    <a:pt x="777" y="3972"/>
                  </a:lnTo>
                  <a:lnTo>
                    <a:pt x="742" y="3641"/>
                  </a:lnTo>
                  <a:lnTo>
                    <a:pt x="959" y="3424"/>
                  </a:lnTo>
                  <a:lnTo>
                    <a:pt x="857" y="3036"/>
                  </a:lnTo>
                  <a:lnTo>
                    <a:pt x="229" y="3607"/>
                  </a:lnTo>
                  <a:lnTo>
                    <a:pt x="1" y="4257"/>
                  </a:lnTo>
                  <a:lnTo>
                    <a:pt x="434" y="5125"/>
                  </a:lnTo>
                  <a:lnTo>
                    <a:pt x="183" y="5524"/>
                  </a:lnTo>
                  <a:lnTo>
                    <a:pt x="777" y="5889"/>
                  </a:lnTo>
                  <a:lnTo>
                    <a:pt x="1416" y="6483"/>
                  </a:lnTo>
                  <a:lnTo>
                    <a:pt x="1701" y="7156"/>
                  </a:lnTo>
                  <a:lnTo>
                    <a:pt x="2043" y="7567"/>
                  </a:lnTo>
                  <a:lnTo>
                    <a:pt x="2899" y="9381"/>
                  </a:lnTo>
                  <a:lnTo>
                    <a:pt x="3778" y="11048"/>
                  </a:lnTo>
                  <a:lnTo>
                    <a:pt x="4554" y="12246"/>
                  </a:lnTo>
                  <a:lnTo>
                    <a:pt x="4440" y="12497"/>
                  </a:lnTo>
                  <a:lnTo>
                    <a:pt x="4839" y="13261"/>
                  </a:lnTo>
                  <a:lnTo>
                    <a:pt x="5490" y="13809"/>
                  </a:lnTo>
                  <a:lnTo>
                    <a:pt x="7019" y="14802"/>
                  </a:lnTo>
                  <a:lnTo>
                    <a:pt x="8674" y="15704"/>
                  </a:lnTo>
                  <a:lnTo>
                    <a:pt x="8777" y="16080"/>
                  </a:lnTo>
                  <a:lnTo>
                    <a:pt x="9621" y="16605"/>
                  </a:lnTo>
                  <a:lnTo>
                    <a:pt x="9998" y="16377"/>
                  </a:lnTo>
                  <a:lnTo>
                    <a:pt x="10180" y="15909"/>
                  </a:lnTo>
                  <a:lnTo>
                    <a:pt x="10568" y="14928"/>
                  </a:lnTo>
                  <a:lnTo>
                    <a:pt x="10180" y="14174"/>
                  </a:lnTo>
                  <a:lnTo>
                    <a:pt x="10329" y="13866"/>
                  </a:lnTo>
                  <a:lnTo>
                    <a:pt x="10157" y="13524"/>
                  </a:lnTo>
                  <a:lnTo>
                    <a:pt x="10431" y="13067"/>
                  </a:lnTo>
                  <a:lnTo>
                    <a:pt x="10386" y="12303"/>
                  </a:lnTo>
                  <a:lnTo>
                    <a:pt x="10374" y="11664"/>
                  </a:lnTo>
                  <a:lnTo>
                    <a:pt x="10534" y="11356"/>
                  </a:lnTo>
                  <a:lnTo>
                    <a:pt x="9747" y="9895"/>
                  </a:lnTo>
                  <a:lnTo>
                    <a:pt x="9324" y="10043"/>
                  </a:lnTo>
                  <a:lnTo>
                    <a:pt x="8948" y="9952"/>
                  </a:lnTo>
                  <a:lnTo>
                    <a:pt x="8914" y="8560"/>
                  </a:lnTo>
                  <a:lnTo>
                    <a:pt x="8286" y="9107"/>
                  </a:lnTo>
                  <a:lnTo>
                    <a:pt x="7590" y="9073"/>
                  </a:lnTo>
                  <a:lnTo>
                    <a:pt x="7270" y="8594"/>
                  </a:lnTo>
                  <a:lnTo>
                    <a:pt x="6734" y="8548"/>
                  </a:lnTo>
                  <a:lnTo>
                    <a:pt x="6882" y="8149"/>
                  </a:lnTo>
                  <a:lnTo>
                    <a:pt x="6414" y="7612"/>
                  </a:lnTo>
                  <a:lnTo>
                    <a:pt x="6038" y="6779"/>
                  </a:lnTo>
                  <a:lnTo>
                    <a:pt x="6255" y="6620"/>
                  </a:lnTo>
                  <a:lnTo>
                    <a:pt x="6243" y="6243"/>
                  </a:lnTo>
                  <a:lnTo>
                    <a:pt x="6711" y="5969"/>
                  </a:lnTo>
                  <a:lnTo>
                    <a:pt x="6608" y="5478"/>
                  </a:lnTo>
                  <a:lnTo>
                    <a:pt x="6791" y="5170"/>
                  </a:lnTo>
                  <a:lnTo>
                    <a:pt x="6848" y="4737"/>
                  </a:lnTo>
                  <a:lnTo>
                    <a:pt x="7738" y="4132"/>
                  </a:lnTo>
                  <a:lnTo>
                    <a:pt x="8389" y="3961"/>
                  </a:lnTo>
                  <a:lnTo>
                    <a:pt x="8491" y="3812"/>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445" name="Google Shape;445;p39"/>
            <p:cNvSpPr/>
            <p:nvPr/>
          </p:nvSpPr>
          <p:spPr>
            <a:xfrm>
              <a:off x="6061750" y="2692150"/>
              <a:ext cx="189200" cy="293600"/>
            </a:xfrm>
            <a:custGeom>
              <a:rect b="b" l="l" r="r" t="t"/>
              <a:pathLst>
                <a:path extrusionOk="0" h="11744" w="7568">
                  <a:moveTo>
                    <a:pt x="7373" y="9164"/>
                  </a:moveTo>
                  <a:lnTo>
                    <a:pt x="7282" y="8833"/>
                  </a:lnTo>
                  <a:lnTo>
                    <a:pt x="7168" y="8377"/>
                  </a:lnTo>
                  <a:lnTo>
                    <a:pt x="6483" y="7943"/>
                  </a:lnTo>
                  <a:lnTo>
                    <a:pt x="6597" y="8651"/>
                  </a:lnTo>
                  <a:lnTo>
                    <a:pt x="6038" y="8673"/>
                  </a:lnTo>
                  <a:lnTo>
                    <a:pt x="5947" y="9073"/>
                  </a:lnTo>
                  <a:lnTo>
                    <a:pt x="5342" y="9312"/>
                  </a:lnTo>
                  <a:lnTo>
                    <a:pt x="5022" y="8913"/>
                  </a:lnTo>
                  <a:lnTo>
                    <a:pt x="4634" y="9255"/>
                  </a:lnTo>
                  <a:lnTo>
                    <a:pt x="4143" y="9506"/>
                  </a:lnTo>
                  <a:lnTo>
                    <a:pt x="3870" y="10271"/>
                  </a:lnTo>
                  <a:lnTo>
                    <a:pt x="4029" y="10545"/>
                  </a:lnTo>
                  <a:lnTo>
                    <a:pt x="4588" y="10031"/>
                  </a:lnTo>
                  <a:lnTo>
                    <a:pt x="4965" y="10077"/>
                  </a:lnTo>
                  <a:lnTo>
                    <a:pt x="5182" y="9689"/>
                  </a:lnTo>
                  <a:lnTo>
                    <a:pt x="5730" y="10111"/>
                  </a:lnTo>
                  <a:lnTo>
                    <a:pt x="5513" y="10556"/>
                  </a:lnTo>
                  <a:lnTo>
                    <a:pt x="5787" y="11218"/>
                  </a:lnTo>
                  <a:lnTo>
                    <a:pt x="6757" y="11743"/>
                  </a:lnTo>
                  <a:lnTo>
                    <a:pt x="6951" y="11310"/>
                  </a:lnTo>
                  <a:lnTo>
                    <a:pt x="6654" y="10648"/>
                  </a:lnTo>
                  <a:lnTo>
                    <a:pt x="6996" y="10180"/>
                  </a:lnTo>
                  <a:lnTo>
                    <a:pt x="7350" y="11093"/>
                  </a:lnTo>
                  <a:lnTo>
                    <a:pt x="7567" y="10271"/>
                  </a:lnTo>
                  <a:lnTo>
                    <a:pt x="7487" y="9769"/>
                  </a:lnTo>
                  <a:close/>
                  <a:moveTo>
                    <a:pt x="5296" y="7475"/>
                  </a:moveTo>
                  <a:lnTo>
                    <a:pt x="5296" y="6608"/>
                  </a:lnTo>
                  <a:lnTo>
                    <a:pt x="4782" y="7475"/>
                  </a:lnTo>
                  <a:lnTo>
                    <a:pt x="4862" y="6882"/>
                  </a:lnTo>
                  <a:lnTo>
                    <a:pt x="4429" y="6916"/>
                  </a:lnTo>
                  <a:lnTo>
                    <a:pt x="4383" y="7487"/>
                  </a:lnTo>
                  <a:lnTo>
                    <a:pt x="4212" y="7749"/>
                  </a:lnTo>
                  <a:lnTo>
                    <a:pt x="4075" y="7989"/>
                  </a:lnTo>
                  <a:lnTo>
                    <a:pt x="4611" y="8616"/>
                  </a:lnTo>
                  <a:lnTo>
                    <a:pt x="4840" y="8342"/>
                  </a:lnTo>
                  <a:lnTo>
                    <a:pt x="5045" y="7772"/>
                  </a:lnTo>
                  <a:close/>
                  <a:moveTo>
                    <a:pt x="1005" y="8342"/>
                  </a:moveTo>
                  <a:lnTo>
                    <a:pt x="1382" y="7715"/>
                  </a:lnTo>
                  <a:lnTo>
                    <a:pt x="1861" y="7224"/>
                  </a:lnTo>
                  <a:lnTo>
                    <a:pt x="1644" y="6482"/>
                  </a:lnTo>
                  <a:lnTo>
                    <a:pt x="1302" y="7372"/>
                  </a:lnTo>
                  <a:lnTo>
                    <a:pt x="891" y="8000"/>
                  </a:lnTo>
                  <a:lnTo>
                    <a:pt x="355" y="8571"/>
                  </a:lnTo>
                  <a:lnTo>
                    <a:pt x="1" y="9198"/>
                  </a:lnTo>
                  <a:close/>
                  <a:moveTo>
                    <a:pt x="3493" y="6003"/>
                  </a:moveTo>
                  <a:lnTo>
                    <a:pt x="3664" y="6437"/>
                  </a:lnTo>
                  <a:lnTo>
                    <a:pt x="3641" y="6905"/>
                  </a:lnTo>
                  <a:lnTo>
                    <a:pt x="3721" y="7315"/>
                  </a:lnTo>
                  <a:lnTo>
                    <a:pt x="4189" y="7053"/>
                  </a:lnTo>
                  <a:lnTo>
                    <a:pt x="4531" y="6665"/>
                  </a:lnTo>
                  <a:lnTo>
                    <a:pt x="4497" y="6288"/>
                  </a:lnTo>
                  <a:lnTo>
                    <a:pt x="3984" y="6288"/>
                  </a:lnTo>
                  <a:close/>
                  <a:moveTo>
                    <a:pt x="6346" y="5763"/>
                  </a:moveTo>
                  <a:lnTo>
                    <a:pt x="6083" y="5421"/>
                  </a:lnTo>
                  <a:lnTo>
                    <a:pt x="5319" y="5410"/>
                  </a:lnTo>
                  <a:lnTo>
                    <a:pt x="5889" y="6094"/>
                  </a:lnTo>
                  <a:lnTo>
                    <a:pt x="5924" y="6437"/>
                  </a:lnTo>
                  <a:lnTo>
                    <a:pt x="5456" y="6368"/>
                  </a:lnTo>
                  <a:lnTo>
                    <a:pt x="5627" y="6916"/>
                  </a:lnTo>
                  <a:lnTo>
                    <a:pt x="5867" y="6962"/>
                  </a:lnTo>
                  <a:lnTo>
                    <a:pt x="5969" y="7601"/>
                  </a:lnTo>
                  <a:lnTo>
                    <a:pt x="6323" y="7407"/>
                  </a:lnTo>
                  <a:lnTo>
                    <a:pt x="6083" y="6836"/>
                  </a:lnTo>
                  <a:lnTo>
                    <a:pt x="6026" y="6539"/>
                  </a:lnTo>
                  <a:lnTo>
                    <a:pt x="6665" y="6779"/>
                  </a:lnTo>
                  <a:close/>
                  <a:moveTo>
                    <a:pt x="3071" y="4942"/>
                  </a:moveTo>
                  <a:lnTo>
                    <a:pt x="2763" y="4611"/>
                  </a:lnTo>
                  <a:lnTo>
                    <a:pt x="2078" y="4576"/>
                  </a:lnTo>
                  <a:lnTo>
                    <a:pt x="2557" y="5261"/>
                  </a:lnTo>
                  <a:lnTo>
                    <a:pt x="2957" y="5718"/>
                  </a:lnTo>
                  <a:close/>
                  <a:moveTo>
                    <a:pt x="2158" y="0"/>
                  </a:moveTo>
                  <a:lnTo>
                    <a:pt x="1690" y="0"/>
                  </a:lnTo>
                  <a:lnTo>
                    <a:pt x="1564" y="833"/>
                  </a:lnTo>
                  <a:lnTo>
                    <a:pt x="1713" y="2237"/>
                  </a:lnTo>
                  <a:lnTo>
                    <a:pt x="1347" y="1952"/>
                  </a:lnTo>
                  <a:lnTo>
                    <a:pt x="1519" y="2808"/>
                  </a:lnTo>
                  <a:lnTo>
                    <a:pt x="1690" y="3207"/>
                  </a:lnTo>
                  <a:lnTo>
                    <a:pt x="2158" y="3743"/>
                  </a:lnTo>
                  <a:lnTo>
                    <a:pt x="2215" y="3412"/>
                  </a:lnTo>
                  <a:lnTo>
                    <a:pt x="2477" y="3606"/>
                  </a:lnTo>
                  <a:lnTo>
                    <a:pt x="2260" y="3846"/>
                  </a:lnTo>
                  <a:lnTo>
                    <a:pt x="2272" y="4223"/>
                  </a:lnTo>
                  <a:lnTo>
                    <a:pt x="2694" y="4417"/>
                  </a:lnTo>
                  <a:lnTo>
                    <a:pt x="3402" y="4291"/>
                  </a:lnTo>
                  <a:lnTo>
                    <a:pt x="3972" y="4839"/>
                  </a:lnTo>
                  <a:lnTo>
                    <a:pt x="4132" y="4497"/>
                  </a:lnTo>
                  <a:lnTo>
                    <a:pt x="4486" y="4976"/>
                  </a:lnTo>
                  <a:lnTo>
                    <a:pt x="5170" y="5421"/>
                  </a:lnTo>
                  <a:lnTo>
                    <a:pt x="5205" y="5010"/>
                  </a:lnTo>
                  <a:lnTo>
                    <a:pt x="4919" y="4782"/>
                  </a:lnTo>
                  <a:lnTo>
                    <a:pt x="4931" y="4291"/>
                  </a:lnTo>
                  <a:lnTo>
                    <a:pt x="3858" y="3778"/>
                  </a:lnTo>
                  <a:lnTo>
                    <a:pt x="3527" y="3892"/>
                  </a:lnTo>
                  <a:lnTo>
                    <a:pt x="3093" y="3800"/>
                  </a:lnTo>
                  <a:lnTo>
                    <a:pt x="2808" y="3070"/>
                  </a:lnTo>
                  <a:lnTo>
                    <a:pt x="2820" y="2340"/>
                  </a:lnTo>
                  <a:lnTo>
                    <a:pt x="3242" y="2043"/>
                  </a:lnTo>
                  <a:lnTo>
                    <a:pt x="3333" y="1278"/>
                  </a:lnTo>
                  <a:lnTo>
                    <a:pt x="2945" y="628"/>
                  </a:lnTo>
                  <a:lnTo>
                    <a:pt x="3002" y="251"/>
                  </a:lnTo>
                  <a:lnTo>
                    <a:pt x="2899" y="23"/>
                  </a:lnTo>
                  <a:lnTo>
                    <a:pt x="2683" y="251"/>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446" name="Google Shape;446;p39"/>
            <p:cNvSpPr/>
            <p:nvPr/>
          </p:nvSpPr>
          <p:spPr>
            <a:xfrm>
              <a:off x="6537350" y="3168875"/>
              <a:ext cx="304175" cy="184900"/>
            </a:xfrm>
            <a:custGeom>
              <a:rect b="b" l="l" r="r" t="t"/>
              <a:pathLst>
                <a:path extrusionOk="0" h="7396" w="12167">
                  <a:moveTo>
                    <a:pt x="12041" y="3927"/>
                  </a:moveTo>
                  <a:lnTo>
                    <a:pt x="12166" y="3676"/>
                  </a:lnTo>
                  <a:lnTo>
                    <a:pt x="11824" y="3356"/>
                  </a:lnTo>
                  <a:lnTo>
                    <a:pt x="11470" y="2785"/>
                  </a:lnTo>
                  <a:lnTo>
                    <a:pt x="11242" y="2569"/>
                  </a:lnTo>
                  <a:lnTo>
                    <a:pt x="11173" y="2306"/>
                  </a:lnTo>
                  <a:lnTo>
                    <a:pt x="11059" y="2397"/>
                  </a:lnTo>
                  <a:lnTo>
                    <a:pt x="11185" y="3082"/>
                  </a:lnTo>
                  <a:lnTo>
                    <a:pt x="11493" y="3653"/>
                  </a:lnTo>
                  <a:lnTo>
                    <a:pt x="11813" y="4018"/>
                  </a:lnTo>
                  <a:close/>
                  <a:moveTo>
                    <a:pt x="9017" y="2706"/>
                  </a:moveTo>
                  <a:lnTo>
                    <a:pt x="9313" y="2146"/>
                  </a:lnTo>
                  <a:lnTo>
                    <a:pt x="9370" y="1644"/>
                  </a:lnTo>
                  <a:lnTo>
                    <a:pt x="9211" y="1507"/>
                  </a:lnTo>
                  <a:lnTo>
                    <a:pt x="8731" y="1519"/>
                  </a:lnTo>
                  <a:lnTo>
                    <a:pt x="8788" y="2044"/>
                  </a:lnTo>
                  <a:lnTo>
                    <a:pt x="8320" y="2375"/>
                  </a:lnTo>
                  <a:lnTo>
                    <a:pt x="8069" y="2683"/>
                  </a:lnTo>
                  <a:lnTo>
                    <a:pt x="7613" y="2763"/>
                  </a:lnTo>
                  <a:lnTo>
                    <a:pt x="7556" y="2272"/>
                  </a:lnTo>
                  <a:lnTo>
                    <a:pt x="7442" y="2283"/>
                  </a:lnTo>
                  <a:lnTo>
                    <a:pt x="7305" y="2728"/>
                  </a:lnTo>
                  <a:lnTo>
                    <a:pt x="6860" y="2797"/>
                  </a:lnTo>
                  <a:lnTo>
                    <a:pt x="6152" y="2671"/>
                  </a:lnTo>
                  <a:lnTo>
                    <a:pt x="6061" y="2945"/>
                  </a:lnTo>
                  <a:lnTo>
                    <a:pt x="6506" y="3196"/>
                  </a:lnTo>
                  <a:lnTo>
                    <a:pt x="7145" y="3470"/>
                  </a:lnTo>
                  <a:lnTo>
                    <a:pt x="7556" y="3470"/>
                  </a:lnTo>
                  <a:lnTo>
                    <a:pt x="7989" y="3253"/>
                  </a:lnTo>
                  <a:lnTo>
                    <a:pt x="8446" y="3025"/>
                  </a:lnTo>
                  <a:lnTo>
                    <a:pt x="8583" y="2774"/>
                  </a:lnTo>
                  <a:close/>
                  <a:moveTo>
                    <a:pt x="5045" y="4440"/>
                  </a:moveTo>
                  <a:lnTo>
                    <a:pt x="4920" y="3824"/>
                  </a:lnTo>
                  <a:lnTo>
                    <a:pt x="5661" y="3733"/>
                  </a:lnTo>
                  <a:lnTo>
                    <a:pt x="5502" y="3253"/>
                  </a:lnTo>
                  <a:lnTo>
                    <a:pt x="4212" y="2683"/>
                  </a:lnTo>
                  <a:lnTo>
                    <a:pt x="4121" y="2158"/>
                  </a:lnTo>
                  <a:lnTo>
                    <a:pt x="3710" y="1701"/>
                  </a:lnTo>
                  <a:lnTo>
                    <a:pt x="3185" y="1233"/>
                  </a:lnTo>
                  <a:lnTo>
                    <a:pt x="1724" y="720"/>
                  </a:lnTo>
                  <a:lnTo>
                    <a:pt x="355" y="92"/>
                  </a:lnTo>
                  <a:lnTo>
                    <a:pt x="218" y="3048"/>
                  </a:lnTo>
                  <a:lnTo>
                    <a:pt x="1" y="6015"/>
                  </a:lnTo>
                  <a:lnTo>
                    <a:pt x="811" y="6038"/>
                  </a:lnTo>
                  <a:lnTo>
                    <a:pt x="1256" y="6198"/>
                  </a:lnTo>
                  <a:lnTo>
                    <a:pt x="1907" y="5878"/>
                  </a:lnTo>
                  <a:lnTo>
                    <a:pt x="1873" y="5216"/>
                  </a:lnTo>
                  <a:lnTo>
                    <a:pt x="2386" y="4908"/>
                  </a:lnTo>
                  <a:lnTo>
                    <a:pt x="3082" y="4657"/>
                  </a:lnTo>
                  <a:lnTo>
                    <a:pt x="4075" y="5056"/>
                  </a:lnTo>
                  <a:lnTo>
                    <a:pt x="4417" y="5855"/>
                  </a:lnTo>
                  <a:lnTo>
                    <a:pt x="4840" y="6357"/>
                  </a:lnTo>
                  <a:lnTo>
                    <a:pt x="5387" y="6928"/>
                  </a:lnTo>
                  <a:lnTo>
                    <a:pt x="6175" y="7065"/>
                  </a:lnTo>
                  <a:lnTo>
                    <a:pt x="6860" y="7168"/>
                  </a:lnTo>
                  <a:lnTo>
                    <a:pt x="7019" y="7396"/>
                  </a:lnTo>
                  <a:lnTo>
                    <a:pt x="7556" y="7339"/>
                  </a:lnTo>
                  <a:lnTo>
                    <a:pt x="7670" y="7076"/>
                  </a:lnTo>
                  <a:lnTo>
                    <a:pt x="6871" y="6700"/>
                  </a:lnTo>
                  <a:lnTo>
                    <a:pt x="7134" y="6529"/>
                  </a:lnTo>
                  <a:lnTo>
                    <a:pt x="6529" y="6369"/>
                  </a:lnTo>
                  <a:lnTo>
                    <a:pt x="6609" y="5969"/>
                  </a:lnTo>
                  <a:lnTo>
                    <a:pt x="6152" y="5992"/>
                  </a:lnTo>
                  <a:lnTo>
                    <a:pt x="5718" y="5022"/>
                  </a:lnTo>
                  <a:close/>
                  <a:moveTo>
                    <a:pt x="9998" y="1815"/>
                  </a:moveTo>
                  <a:lnTo>
                    <a:pt x="9930" y="1348"/>
                  </a:lnTo>
                  <a:lnTo>
                    <a:pt x="9644" y="1051"/>
                  </a:lnTo>
                  <a:lnTo>
                    <a:pt x="9348" y="674"/>
                  </a:lnTo>
                  <a:lnTo>
                    <a:pt x="9017" y="457"/>
                  </a:lnTo>
                  <a:lnTo>
                    <a:pt x="8743" y="263"/>
                  </a:lnTo>
                  <a:lnTo>
                    <a:pt x="8332" y="1"/>
                  </a:lnTo>
                  <a:lnTo>
                    <a:pt x="8104" y="218"/>
                  </a:lnTo>
                  <a:lnTo>
                    <a:pt x="8663" y="492"/>
                  </a:lnTo>
                  <a:lnTo>
                    <a:pt x="9096" y="880"/>
                  </a:lnTo>
                  <a:lnTo>
                    <a:pt x="9439" y="1176"/>
                  </a:lnTo>
                  <a:lnTo>
                    <a:pt x="9610" y="1519"/>
                  </a:lnTo>
                  <a:lnTo>
                    <a:pt x="9724" y="2055"/>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447" name="Google Shape;447;p39"/>
            <p:cNvSpPr/>
            <p:nvPr/>
          </p:nvSpPr>
          <p:spPr>
            <a:xfrm>
              <a:off x="3959925" y="1876450"/>
              <a:ext cx="177200" cy="127000"/>
            </a:xfrm>
            <a:custGeom>
              <a:rect b="b" l="l" r="r" t="t"/>
              <a:pathLst>
                <a:path extrusionOk="0" h="5080" w="7088">
                  <a:moveTo>
                    <a:pt x="3686" y="377"/>
                  </a:moveTo>
                  <a:lnTo>
                    <a:pt x="3024" y="366"/>
                  </a:lnTo>
                  <a:lnTo>
                    <a:pt x="2956" y="161"/>
                  </a:lnTo>
                  <a:lnTo>
                    <a:pt x="2271" y="1"/>
                  </a:lnTo>
                  <a:lnTo>
                    <a:pt x="1461" y="309"/>
                  </a:lnTo>
                  <a:lnTo>
                    <a:pt x="445" y="708"/>
                  </a:lnTo>
                  <a:lnTo>
                    <a:pt x="0" y="948"/>
                  </a:lnTo>
                  <a:lnTo>
                    <a:pt x="206" y="1393"/>
                  </a:lnTo>
                  <a:lnTo>
                    <a:pt x="34" y="1621"/>
                  </a:lnTo>
                  <a:lnTo>
                    <a:pt x="320" y="1929"/>
                  </a:lnTo>
                  <a:lnTo>
                    <a:pt x="514" y="2397"/>
                  </a:lnTo>
                  <a:lnTo>
                    <a:pt x="502" y="2705"/>
                  </a:lnTo>
                  <a:lnTo>
                    <a:pt x="833" y="3253"/>
                  </a:lnTo>
                  <a:lnTo>
                    <a:pt x="1176" y="3527"/>
                  </a:lnTo>
                  <a:lnTo>
                    <a:pt x="1701" y="3618"/>
                  </a:lnTo>
                  <a:lnTo>
                    <a:pt x="1689" y="3858"/>
                  </a:lnTo>
                  <a:lnTo>
                    <a:pt x="2066" y="4029"/>
                  </a:lnTo>
                  <a:lnTo>
                    <a:pt x="2157" y="3812"/>
                  </a:lnTo>
                  <a:lnTo>
                    <a:pt x="2636" y="3892"/>
                  </a:lnTo>
                  <a:lnTo>
                    <a:pt x="2739" y="4178"/>
                  </a:lnTo>
                  <a:lnTo>
                    <a:pt x="3253" y="4223"/>
                  </a:lnTo>
                  <a:lnTo>
                    <a:pt x="3629" y="4668"/>
                  </a:lnTo>
                  <a:lnTo>
                    <a:pt x="3663" y="4725"/>
                  </a:lnTo>
                  <a:lnTo>
                    <a:pt x="3937" y="4600"/>
                  </a:lnTo>
                  <a:lnTo>
                    <a:pt x="4325" y="4908"/>
                  </a:lnTo>
                  <a:lnTo>
                    <a:pt x="4725" y="4725"/>
                  </a:lnTo>
                  <a:lnTo>
                    <a:pt x="5067" y="4805"/>
                  </a:lnTo>
                  <a:lnTo>
                    <a:pt x="5546" y="4691"/>
                  </a:lnTo>
                  <a:lnTo>
                    <a:pt x="6254" y="5022"/>
                  </a:lnTo>
                  <a:lnTo>
                    <a:pt x="6402" y="5079"/>
                  </a:lnTo>
                  <a:lnTo>
                    <a:pt x="6174" y="4680"/>
                  </a:lnTo>
                  <a:lnTo>
                    <a:pt x="6722" y="3949"/>
                  </a:lnTo>
                  <a:lnTo>
                    <a:pt x="7053" y="3858"/>
                  </a:lnTo>
                  <a:lnTo>
                    <a:pt x="7087" y="3596"/>
                  </a:lnTo>
                  <a:lnTo>
                    <a:pt x="6653" y="2842"/>
                  </a:lnTo>
                  <a:lnTo>
                    <a:pt x="6574" y="2454"/>
                  </a:lnTo>
                  <a:lnTo>
                    <a:pt x="6311" y="2044"/>
                  </a:lnTo>
                  <a:lnTo>
                    <a:pt x="6688" y="1872"/>
                  </a:lnTo>
                  <a:lnTo>
                    <a:pt x="6653" y="1530"/>
                  </a:lnTo>
                  <a:lnTo>
                    <a:pt x="6402" y="1199"/>
                  </a:lnTo>
                  <a:lnTo>
                    <a:pt x="6322" y="811"/>
                  </a:lnTo>
                  <a:lnTo>
                    <a:pt x="6117" y="549"/>
                  </a:lnTo>
                  <a:lnTo>
                    <a:pt x="5763" y="457"/>
                  </a:lnTo>
                  <a:lnTo>
                    <a:pt x="4519" y="469"/>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448" name="Google Shape;448;p39"/>
            <p:cNvSpPr/>
            <p:nvPr/>
          </p:nvSpPr>
          <p:spPr>
            <a:xfrm>
              <a:off x="6017825" y="2136950"/>
              <a:ext cx="90750" cy="119275"/>
            </a:xfrm>
            <a:custGeom>
              <a:rect b="b" l="l" r="r" t="t"/>
              <a:pathLst>
                <a:path extrusionOk="0" h="4771" w="3630">
                  <a:moveTo>
                    <a:pt x="3435" y="514"/>
                  </a:moveTo>
                  <a:lnTo>
                    <a:pt x="3435" y="514"/>
                  </a:lnTo>
                  <a:lnTo>
                    <a:pt x="2648" y="0"/>
                  </a:lnTo>
                  <a:lnTo>
                    <a:pt x="2659" y="502"/>
                  </a:lnTo>
                  <a:lnTo>
                    <a:pt x="1769" y="867"/>
                  </a:lnTo>
                  <a:lnTo>
                    <a:pt x="2146" y="1335"/>
                  </a:lnTo>
                  <a:lnTo>
                    <a:pt x="1495" y="1312"/>
                  </a:lnTo>
                  <a:lnTo>
                    <a:pt x="982" y="1027"/>
                  </a:lnTo>
                  <a:lnTo>
                    <a:pt x="833" y="1655"/>
                  </a:lnTo>
                  <a:lnTo>
                    <a:pt x="297" y="2134"/>
                  </a:lnTo>
                  <a:lnTo>
                    <a:pt x="0" y="2705"/>
                  </a:lnTo>
                  <a:lnTo>
                    <a:pt x="468" y="2944"/>
                  </a:lnTo>
                  <a:lnTo>
                    <a:pt x="948" y="3047"/>
                  </a:lnTo>
                  <a:lnTo>
                    <a:pt x="1062" y="3195"/>
                  </a:lnTo>
                  <a:lnTo>
                    <a:pt x="1119" y="3686"/>
                  </a:lnTo>
                  <a:lnTo>
                    <a:pt x="1278" y="3857"/>
                  </a:lnTo>
                  <a:lnTo>
                    <a:pt x="1153" y="3960"/>
                  </a:lnTo>
                  <a:lnTo>
                    <a:pt x="1142" y="4371"/>
                  </a:lnTo>
                  <a:lnTo>
                    <a:pt x="1404" y="4519"/>
                  </a:lnTo>
                  <a:lnTo>
                    <a:pt x="1632" y="4599"/>
                  </a:lnTo>
                  <a:lnTo>
                    <a:pt x="1746" y="4770"/>
                  </a:lnTo>
                  <a:lnTo>
                    <a:pt x="1940" y="4702"/>
                  </a:lnTo>
                  <a:lnTo>
                    <a:pt x="1940" y="4519"/>
                  </a:lnTo>
                  <a:lnTo>
                    <a:pt x="2374" y="4702"/>
                  </a:lnTo>
                  <a:lnTo>
                    <a:pt x="2397" y="4622"/>
                  </a:lnTo>
                  <a:lnTo>
                    <a:pt x="2739" y="4645"/>
                  </a:lnTo>
                  <a:lnTo>
                    <a:pt x="2831" y="4234"/>
                  </a:lnTo>
                  <a:lnTo>
                    <a:pt x="3333" y="4188"/>
                  </a:lnTo>
                  <a:lnTo>
                    <a:pt x="3629" y="4131"/>
                  </a:lnTo>
                  <a:lnTo>
                    <a:pt x="3618" y="3903"/>
                  </a:lnTo>
                  <a:lnTo>
                    <a:pt x="3002" y="3504"/>
                  </a:lnTo>
                  <a:lnTo>
                    <a:pt x="2637" y="3367"/>
                  </a:lnTo>
                  <a:lnTo>
                    <a:pt x="2659" y="3264"/>
                  </a:lnTo>
                  <a:lnTo>
                    <a:pt x="2488" y="2865"/>
                  </a:lnTo>
                  <a:lnTo>
                    <a:pt x="2682" y="2625"/>
                  </a:lnTo>
                  <a:lnTo>
                    <a:pt x="3093" y="2477"/>
                  </a:lnTo>
                  <a:lnTo>
                    <a:pt x="3230" y="2203"/>
                  </a:lnTo>
                  <a:lnTo>
                    <a:pt x="3276" y="2054"/>
                  </a:lnTo>
                  <a:lnTo>
                    <a:pt x="3549" y="1849"/>
                  </a:lnTo>
                  <a:lnTo>
                    <a:pt x="3150" y="1210"/>
                  </a:lnTo>
                  <a:lnTo>
                    <a:pt x="3196" y="913"/>
                  </a:lnTo>
                  <a:lnTo>
                    <a:pt x="3321" y="628"/>
                  </a:lnTo>
                  <a:lnTo>
                    <a:pt x="3629" y="662"/>
                  </a:lnTo>
                  <a:lnTo>
                    <a:pt x="3629" y="662"/>
                  </a:lnTo>
                  <a:lnTo>
                    <a:pt x="3629" y="662"/>
                  </a:lnTo>
                  <a:lnTo>
                    <a:pt x="3629" y="662"/>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449" name="Google Shape;449;p39"/>
            <p:cNvSpPr/>
            <p:nvPr/>
          </p:nvSpPr>
          <p:spPr>
            <a:xfrm>
              <a:off x="3544225" y="2152350"/>
              <a:ext cx="59950" cy="123275"/>
            </a:xfrm>
            <a:custGeom>
              <a:rect b="b" l="l" r="r" t="t"/>
              <a:pathLst>
                <a:path extrusionOk="0" h="4931" w="2398">
                  <a:moveTo>
                    <a:pt x="1507" y="4691"/>
                  </a:moveTo>
                  <a:lnTo>
                    <a:pt x="1450" y="4383"/>
                  </a:lnTo>
                  <a:lnTo>
                    <a:pt x="1735" y="4029"/>
                  </a:lnTo>
                  <a:lnTo>
                    <a:pt x="1849" y="3789"/>
                  </a:lnTo>
                  <a:lnTo>
                    <a:pt x="1598" y="3515"/>
                  </a:lnTo>
                  <a:lnTo>
                    <a:pt x="1826" y="2899"/>
                  </a:lnTo>
                  <a:lnTo>
                    <a:pt x="1541" y="2363"/>
                  </a:lnTo>
                  <a:lnTo>
                    <a:pt x="1849" y="2294"/>
                  </a:lnTo>
                  <a:lnTo>
                    <a:pt x="1895" y="1861"/>
                  </a:lnTo>
                  <a:lnTo>
                    <a:pt x="2021" y="1735"/>
                  </a:lnTo>
                  <a:lnTo>
                    <a:pt x="2055" y="1039"/>
                  </a:lnTo>
                  <a:lnTo>
                    <a:pt x="2397" y="799"/>
                  </a:lnTo>
                  <a:lnTo>
                    <a:pt x="2203" y="354"/>
                  </a:lnTo>
                  <a:lnTo>
                    <a:pt x="1781" y="320"/>
                  </a:lnTo>
                  <a:lnTo>
                    <a:pt x="1655" y="434"/>
                  </a:lnTo>
                  <a:lnTo>
                    <a:pt x="1222" y="434"/>
                  </a:lnTo>
                  <a:lnTo>
                    <a:pt x="1050" y="0"/>
                  </a:lnTo>
                  <a:lnTo>
                    <a:pt x="754" y="126"/>
                  </a:lnTo>
                  <a:lnTo>
                    <a:pt x="480" y="354"/>
                  </a:lnTo>
                  <a:lnTo>
                    <a:pt x="491" y="651"/>
                  </a:lnTo>
                  <a:lnTo>
                    <a:pt x="628" y="970"/>
                  </a:lnTo>
                  <a:lnTo>
                    <a:pt x="640" y="1347"/>
                  </a:lnTo>
                  <a:lnTo>
                    <a:pt x="457" y="1895"/>
                  </a:lnTo>
                  <a:lnTo>
                    <a:pt x="400" y="2249"/>
                  </a:lnTo>
                  <a:lnTo>
                    <a:pt x="80" y="2579"/>
                  </a:lnTo>
                  <a:lnTo>
                    <a:pt x="1" y="3173"/>
                  </a:lnTo>
                  <a:lnTo>
                    <a:pt x="172" y="3515"/>
                  </a:lnTo>
                  <a:lnTo>
                    <a:pt x="491" y="3607"/>
                  </a:lnTo>
                  <a:lnTo>
                    <a:pt x="548" y="4177"/>
                  </a:lnTo>
                  <a:lnTo>
                    <a:pt x="411" y="4908"/>
                  </a:lnTo>
                  <a:lnTo>
                    <a:pt x="811" y="4805"/>
                  </a:lnTo>
                  <a:lnTo>
                    <a:pt x="1199" y="4930"/>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450" name="Google Shape;450;p39"/>
            <p:cNvSpPr/>
            <p:nvPr/>
          </p:nvSpPr>
          <p:spPr>
            <a:xfrm>
              <a:off x="2492025" y="3550900"/>
              <a:ext cx="169500" cy="186625"/>
            </a:xfrm>
            <a:custGeom>
              <a:rect b="b" l="l" r="r" t="t"/>
              <a:pathLst>
                <a:path extrusionOk="0" h="7465" w="6780">
                  <a:moveTo>
                    <a:pt x="3378" y="754"/>
                  </a:moveTo>
                  <a:lnTo>
                    <a:pt x="3344" y="492"/>
                  </a:lnTo>
                  <a:lnTo>
                    <a:pt x="2568" y="12"/>
                  </a:lnTo>
                  <a:lnTo>
                    <a:pt x="1838" y="1"/>
                  </a:lnTo>
                  <a:lnTo>
                    <a:pt x="491" y="275"/>
                  </a:lnTo>
                  <a:lnTo>
                    <a:pt x="183" y="1074"/>
                  </a:lnTo>
                  <a:lnTo>
                    <a:pt x="217" y="1553"/>
                  </a:lnTo>
                  <a:lnTo>
                    <a:pt x="0" y="2637"/>
                  </a:lnTo>
                  <a:lnTo>
                    <a:pt x="1598" y="4121"/>
                  </a:lnTo>
                  <a:lnTo>
                    <a:pt x="2260" y="4269"/>
                  </a:lnTo>
                  <a:lnTo>
                    <a:pt x="3287" y="4942"/>
                  </a:lnTo>
                  <a:lnTo>
                    <a:pt x="4120" y="5296"/>
                  </a:lnTo>
                  <a:lnTo>
                    <a:pt x="4280" y="5695"/>
                  </a:lnTo>
                  <a:lnTo>
                    <a:pt x="3686" y="7065"/>
                  </a:lnTo>
                  <a:lnTo>
                    <a:pt x="4497" y="7316"/>
                  </a:lnTo>
                  <a:lnTo>
                    <a:pt x="5376" y="7464"/>
                  </a:lnTo>
                  <a:lnTo>
                    <a:pt x="5980" y="7305"/>
                  </a:lnTo>
                  <a:lnTo>
                    <a:pt x="6597" y="6620"/>
                  </a:lnTo>
                  <a:lnTo>
                    <a:pt x="6631" y="5810"/>
                  </a:lnTo>
                  <a:lnTo>
                    <a:pt x="6734" y="5296"/>
                  </a:lnTo>
                  <a:lnTo>
                    <a:pt x="6779" y="4748"/>
                  </a:lnTo>
                  <a:lnTo>
                    <a:pt x="6734" y="4258"/>
                  </a:lnTo>
                  <a:lnTo>
                    <a:pt x="6437" y="4086"/>
                  </a:lnTo>
                  <a:lnTo>
                    <a:pt x="6152" y="4235"/>
                  </a:lnTo>
                  <a:lnTo>
                    <a:pt x="5866" y="4200"/>
                  </a:lnTo>
                  <a:lnTo>
                    <a:pt x="5741" y="3835"/>
                  </a:lnTo>
                  <a:lnTo>
                    <a:pt x="5592" y="3014"/>
                  </a:lnTo>
                  <a:lnTo>
                    <a:pt x="5421" y="2740"/>
                  </a:lnTo>
                  <a:lnTo>
                    <a:pt x="4862" y="2500"/>
                  </a:lnTo>
                  <a:lnTo>
                    <a:pt x="4565" y="2671"/>
                  </a:lnTo>
                  <a:lnTo>
                    <a:pt x="3709" y="2500"/>
                  </a:lnTo>
                  <a:lnTo>
                    <a:pt x="3652" y="1268"/>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451" name="Google Shape;451;p39"/>
            <p:cNvSpPr/>
            <p:nvPr/>
          </p:nvSpPr>
          <p:spPr>
            <a:xfrm>
              <a:off x="4390150" y="2374025"/>
              <a:ext cx="10875" cy="26850"/>
            </a:xfrm>
            <a:custGeom>
              <a:rect b="b" l="l" r="r" t="t"/>
              <a:pathLst>
                <a:path extrusionOk="0" h="1074" w="435">
                  <a:moveTo>
                    <a:pt x="377" y="126"/>
                  </a:moveTo>
                  <a:lnTo>
                    <a:pt x="92" y="1"/>
                  </a:lnTo>
                  <a:lnTo>
                    <a:pt x="1" y="617"/>
                  </a:lnTo>
                  <a:lnTo>
                    <a:pt x="195" y="720"/>
                  </a:lnTo>
                  <a:lnTo>
                    <a:pt x="24" y="834"/>
                  </a:lnTo>
                  <a:lnTo>
                    <a:pt x="12" y="1073"/>
                  </a:lnTo>
                  <a:lnTo>
                    <a:pt x="354" y="959"/>
                  </a:lnTo>
                  <a:lnTo>
                    <a:pt x="434" y="685"/>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452" name="Google Shape;452;p39"/>
            <p:cNvSpPr/>
            <p:nvPr/>
          </p:nvSpPr>
          <p:spPr>
            <a:xfrm>
              <a:off x="4709975" y="2519525"/>
              <a:ext cx="17425" cy="35400"/>
            </a:xfrm>
            <a:custGeom>
              <a:rect b="b" l="l" r="r" t="t"/>
              <a:pathLst>
                <a:path extrusionOk="0" h="1416" w="697">
                  <a:moveTo>
                    <a:pt x="583" y="1359"/>
                  </a:moveTo>
                  <a:lnTo>
                    <a:pt x="697" y="811"/>
                  </a:lnTo>
                  <a:lnTo>
                    <a:pt x="628" y="286"/>
                  </a:lnTo>
                  <a:lnTo>
                    <a:pt x="355" y="1"/>
                  </a:lnTo>
                  <a:lnTo>
                    <a:pt x="149" y="103"/>
                  </a:lnTo>
                  <a:lnTo>
                    <a:pt x="1" y="571"/>
                  </a:lnTo>
                  <a:lnTo>
                    <a:pt x="115" y="1245"/>
                  </a:lnTo>
                  <a:lnTo>
                    <a:pt x="366" y="1416"/>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453" name="Google Shape;453;p39"/>
            <p:cNvSpPr/>
            <p:nvPr/>
          </p:nvSpPr>
          <p:spPr>
            <a:xfrm>
              <a:off x="4082300" y="2021400"/>
              <a:ext cx="171225" cy="100150"/>
            </a:xfrm>
            <a:custGeom>
              <a:rect b="b" l="l" r="r" t="t"/>
              <a:pathLst>
                <a:path extrusionOk="0" h="4006" w="6849">
                  <a:moveTo>
                    <a:pt x="4303" y="0"/>
                  </a:moveTo>
                  <a:lnTo>
                    <a:pt x="4007" y="0"/>
                  </a:lnTo>
                  <a:lnTo>
                    <a:pt x="3870" y="217"/>
                  </a:lnTo>
                  <a:lnTo>
                    <a:pt x="3356" y="297"/>
                  </a:lnTo>
                  <a:lnTo>
                    <a:pt x="3128" y="422"/>
                  </a:lnTo>
                  <a:lnTo>
                    <a:pt x="2786" y="217"/>
                  </a:lnTo>
                  <a:lnTo>
                    <a:pt x="2329" y="217"/>
                  </a:lnTo>
                  <a:lnTo>
                    <a:pt x="1873" y="114"/>
                  </a:lnTo>
                  <a:lnTo>
                    <a:pt x="1599" y="297"/>
                  </a:lnTo>
                  <a:lnTo>
                    <a:pt x="1176" y="479"/>
                  </a:lnTo>
                  <a:lnTo>
                    <a:pt x="914" y="1084"/>
                  </a:lnTo>
                  <a:lnTo>
                    <a:pt x="537" y="1701"/>
                  </a:lnTo>
                  <a:lnTo>
                    <a:pt x="1" y="1849"/>
                  </a:lnTo>
                  <a:lnTo>
                    <a:pt x="412" y="2214"/>
                  </a:lnTo>
                  <a:lnTo>
                    <a:pt x="526" y="2477"/>
                  </a:lnTo>
                  <a:lnTo>
                    <a:pt x="982" y="2693"/>
                  </a:lnTo>
                  <a:lnTo>
                    <a:pt x="1085" y="3047"/>
                  </a:lnTo>
                  <a:lnTo>
                    <a:pt x="1519" y="3310"/>
                  </a:lnTo>
                  <a:lnTo>
                    <a:pt x="1724" y="3127"/>
                  </a:lnTo>
                  <a:lnTo>
                    <a:pt x="1930" y="3218"/>
                  </a:lnTo>
                  <a:lnTo>
                    <a:pt x="1770" y="3378"/>
                  </a:lnTo>
                  <a:lnTo>
                    <a:pt x="1907" y="3526"/>
                  </a:lnTo>
                  <a:lnTo>
                    <a:pt x="2169" y="3892"/>
                  </a:lnTo>
                  <a:lnTo>
                    <a:pt x="2443" y="3823"/>
                  </a:lnTo>
                  <a:lnTo>
                    <a:pt x="3014" y="3960"/>
                  </a:lnTo>
                  <a:lnTo>
                    <a:pt x="4075" y="4006"/>
                  </a:lnTo>
                  <a:lnTo>
                    <a:pt x="4406" y="3778"/>
                  </a:lnTo>
                  <a:lnTo>
                    <a:pt x="5239" y="3584"/>
                  </a:lnTo>
                  <a:lnTo>
                    <a:pt x="5810" y="3892"/>
                  </a:lnTo>
                  <a:lnTo>
                    <a:pt x="6232" y="3994"/>
                  </a:lnTo>
                  <a:lnTo>
                    <a:pt x="6289" y="2933"/>
                  </a:lnTo>
                  <a:lnTo>
                    <a:pt x="6517" y="3013"/>
                  </a:lnTo>
                  <a:lnTo>
                    <a:pt x="6848" y="2819"/>
                  </a:lnTo>
                  <a:lnTo>
                    <a:pt x="6791" y="2591"/>
                  </a:lnTo>
                  <a:lnTo>
                    <a:pt x="6449" y="2442"/>
                  </a:lnTo>
                  <a:lnTo>
                    <a:pt x="6129" y="2579"/>
                  </a:lnTo>
                  <a:lnTo>
                    <a:pt x="5787" y="2420"/>
                  </a:lnTo>
                  <a:lnTo>
                    <a:pt x="5604" y="2020"/>
                  </a:lnTo>
                  <a:lnTo>
                    <a:pt x="5627" y="1643"/>
                  </a:lnTo>
                  <a:lnTo>
                    <a:pt x="5547" y="1255"/>
                  </a:lnTo>
                  <a:lnTo>
                    <a:pt x="5057" y="731"/>
                  </a:lnTo>
                  <a:lnTo>
                    <a:pt x="4794" y="354"/>
                  </a:lnTo>
                  <a:lnTo>
                    <a:pt x="4532" y="80"/>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454" name="Google Shape;454;p39"/>
            <p:cNvSpPr/>
            <p:nvPr/>
          </p:nvSpPr>
          <p:spPr>
            <a:xfrm>
              <a:off x="4052075" y="1374325"/>
              <a:ext cx="2474475" cy="802875"/>
            </a:xfrm>
            <a:custGeom>
              <a:rect b="b" l="l" r="r" t="t"/>
              <a:pathLst>
                <a:path extrusionOk="0" h="32115" w="98979">
                  <a:moveTo>
                    <a:pt x="37501" y="1461"/>
                  </a:moveTo>
                  <a:lnTo>
                    <a:pt x="36862" y="890"/>
                  </a:lnTo>
                  <a:lnTo>
                    <a:pt x="34922" y="308"/>
                  </a:lnTo>
                  <a:lnTo>
                    <a:pt x="33575" y="0"/>
                  </a:lnTo>
                  <a:lnTo>
                    <a:pt x="32685" y="137"/>
                  </a:lnTo>
                  <a:lnTo>
                    <a:pt x="31932" y="548"/>
                  </a:lnTo>
                  <a:lnTo>
                    <a:pt x="32765" y="662"/>
                  </a:lnTo>
                  <a:lnTo>
                    <a:pt x="33700" y="1119"/>
                  </a:lnTo>
                  <a:lnTo>
                    <a:pt x="34842" y="1358"/>
                  </a:lnTo>
                  <a:lnTo>
                    <a:pt x="36485" y="1541"/>
                  </a:lnTo>
                  <a:close/>
                  <a:moveTo>
                    <a:pt x="12006" y="423"/>
                  </a:moveTo>
                  <a:lnTo>
                    <a:pt x="12131" y="331"/>
                  </a:lnTo>
                  <a:lnTo>
                    <a:pt x="11321" y="206"/>
                  </a:lnTo>
                  <a:lnTo>
                    <a:pt x="10922" y="308"/>
                  </a:lnTo>
                  <a:lnTo>
                    <a:pt x="10739" y="445"/>
                  </a:lnTo>
                  <a:lnTo>
                    <a:pt x="10522" y="274"/>
                  </a:lnTo>
                  <a:lnTo>
                    <a:pt x="9781" y="286"/>
                  </a:lnTo>
                  <a:lnTo>
                    <a:pt x="8902" y="400"/>
                  </a:lnTo>
                  <a:lnTo>
                    <a:pt x="9997" y="411"/>
                  </a:lnTo>
                  <a:lnTo>
                    <a:pt x="9838" y="605"/>
                  </a:lnTo>
                  <a:lnTo>
                    <a:pt x="10465" y="742"/>
                  </a:lnTo>
                  <a:lnTo>
                    <a:pt x="10979" y="639"/>
                  </a:lnTo>
                  <a:lnTo>
                    <a:pt x="10990" y="548"/>
                  </a:lnTo>
                  <a:lnTo>
                    <a:pt x="11412" y="502"/>
                  </a:lnTo>
                  <a:close/>
                  <a:moveTo>
                    <a:pt x="40605" y="1826"/>
                  </a:moveTo>
                  <a:lnTo>
                    <a:pt x="40399" y="1575"/>
                  </a:lnTo>
                  <a:lnTo>
                    <a:pt x="38608" y="1199"/>
                  </a:lnTo>
                  <a:lnTo>
                    <a:pt x="38185" y="1164"/>
                  </a:lnTo>
                  <a:lnTo>
                    <a:pt x="37866" y="1233"/>
                  </a:lnTo>
                  <a:lnTo>
                    <a:pt x="38037" y="2089"/>
                  </a:lnTo>
                  <a:close/>
                  <a:moveTo>
                    <a:pt x="42773" y="2728"/>
                  </a:moveTo>
                  <a:lnTo>
                    <a:pt x="41461" y="2625"/>
                  </a:lnTo>
                  <a:lnTo>
                    <a:pt x="41951" y="2454"/>
                  </a:lnTo>
                  <a:lnTo>
                    <a:pt x="40776" y="2249"/>
                  </a:lnTo>
                  <a:lnTo>
                    <a:pt x="39909" y="2511"/>
                  </a:lnTo>
                  <a:lnTo>
                    <a:pt x="39772" y="2796"/>
                  </a:lnTo>
                  <a:lnTo>
                    <a:pt x="39977" y="3104"/>
                  </a:lnTo>
                  <a:lnTo>
                    <a:pt x="38996" y="3082"/>
                  </a:lnTo>
                  <a:lnTo>
                    <a:pt x="38243" y="3458"/>
                  </a:lnTo>
                  <a:lnTo>
                    <a:pt x="37626" y="3298"/>
                  </a:lnTo>
                  <a:lnTo>
                    <a:pt x="36302" y="3367"/>
                  </a:lnTo>
                  <a:lnTo>
                    <a:pt x="36348" y="3561"/>
                  </a:lnTo>
                  <a:lnTo>
                    <a:pt x="35036" y="3652"/>
                  </a:lnTo>
                  <a:lnTo>
                    <a:pt x="34328" y="3995"/>
                  </a:lnTo>
                  <a:lnTo>
                    <a:pt x="33735" y="4029"/>
                  </a:lnTo>
                  <a:lnTo>
                    <a:pt x="33564" y="4497"/>
                  </a:lnTo>
                  <a:lnTo>
                    <a:pt x="34340" y="4873"/>
                  </a:lnTo>
                  <a:lnTo>
                    <a:pt x="33244" y="4965"/>
                  </a:lnTo>
                  <a:lnTo>
                    <a:pt x="31886" y="4930"/>
                  </a:lnTo>
                  <a:lnTo>
                    <a:pt x="31064" y="5079"/>
                  </a:lnTo>
                  <a:lnTo>
                    <a:pt x="31749" y="5855"/>
                  </a:lnTo>
                  <a:lnTo>
                    <a:pt x="32730" y="6471"/>
                  </a:lnTo>
                  <a:lnTo>
                    <a:pt x="31361" y="6037"/>
                  </a:lnTo>
                  <a:lnTo>
                    <a:pt x="30231" y="6083"/>
                  </a:lnTo>
                  <a:lnTo>
                    <a:pt x="29512" y="6368"/>
                  </a:lnTo>
                  <a:lnTo>
                    <a:pt x="30151" y="6905"/>
                  </a:lnTo>
                  <a:lnTo>
                    <a:pt x="29455" y="6768"/>
                  </a:lnTo>
                  <a:lnTo>
                    <a:pt x="29158" y="6049"/>
                  </a:lnTo>
                  <a:lnTo>
                    <a:pt x="28554" y="5649"/>
                  </a:lnTo>
                  <a:lnTo>
                    <a:pt x="28303" y="5672"/>
                  </a:lnTo>
                  <a:lnTo>
                    <a:pt x="28805" y="6197"/>
                  </a:lnTo>
                  <a:lnTo>
                    <a:pt x="28154" y="6699"/>
                  </a:lnTo>
                  <a:lnTo>
                    <a:pt x="29307" y="7293"/>
                  </a:lnTo>
                  <a:lnTo>
                    <a:pt x="29364" y="8069"/>
                  </a:lnTo>
                  <a:lnTo>
                    <a:pt x="29786" y="8480"/>
                  </a:lnTo>
                  <a:lnTo>
                    <a:pt x="30448" y="8548"/>
                  </a:lnTo>
                  <a:lnTo>
                    <a:pt x="30505" y="9050"/>
                  </a:lnTo>
                  <a:lnTo>
                    <a:pt x="31133" y="9495"/>
                  </a:lnTo>
                  <a:lnTo>
                    <a:pt x="30870" y="9860"/>
                  </a:lnTo>
                  <a:lnTo>
                    <a:pt x="30939" y="10248"/>
                  </a:lnTo>
                  <a:lnTo>
                    <a:pt x="30414" y="10442"/>
                  </a:lnTo>
                  <a:lnTo>
                    <a:pt x="30334" y="10728"/>
                  </a:lnTo>
                  <a:lnTo>
                    <a:pt x="29581" y="10614"/>
                  </a:lnTo>
                  <a:lnTo>
                    <a:pt x="30083" y="9507"/>
                  </a:lnTo>
                  <a:lnTo>
                    <a:pt x="30014" y="8993"/>
                  </a:lnTo>
                  <a:lnTo>
                    <a:pt x="29056" y="8514"/>
                  </a:lnTo>
                  <a:lnTo>
                    <a:pt x="28508" y="7475"/>
                  </a:lnTo>
                  <a:lnTo>
                    <a:pt x="27983" y="6950"/>
                  </a:lnTo>
                  <a:lnTo>
                    <a:pt x="27469" y="6722"/>
                  </a:lnTo>
                  <a:lnTo>
                    <a:pt x="27584" y="6117"/>
                  </a:lnTo>
                  <a:lnTo>
                    <a:pt x="27173" y="5706"/>
                  </a:lnTo>
                  <a:lnTo>
                    <a:pt x="25564" y="5512"/>
                  </a:lnTo>
                  <a:lnTo>
                    <a:pt x="25255" y="5649"/>
                  </a:lnTo>
                  <a:lnTo>
                    <a:pt x="25335" y="6323"/>
                  </a:lnTo>
                  <a:lnTo>
                    <a:pt x="24719" y="6996"/>
                  </a:lnTo>
                  <a:lnTo>
                    <a:pt x="24890" y="7236"/>
                  </a:lnTo>
                  <a:lnTo>
                    <a:pt x="25564" y="7818"/>
                  </a:lnTo>
                  <a:lnTo>
                    <a:pt x="25575" y="8194"/>
                  </a:lnTo>
                  <a:lnTo>
                    <a:pt x="26328" y="8263"/>
                  </a:lnTo>
                  <a:lnTo>
                    <a:pt x="26442" y="8423"/>
                  </a:lnTo>
                  <a:lnTo>
                    <a:pt x="27275" y="8833"/>
                  </a:lnTo>
                  <a:lnTo>
                    <a:pt x="27127" y="9233"/>
                  </a:lnTo>
                  <a:lnTo>
                    <a:pt x="24491" y="8365"/>
                  </a:lnTo>
                  <a:lnTo>
                    <a:pt x="23544" y="8114"/>
                  </a:lnTo>
                  <a:lnTo>
                    <a:pt x="21718" y="7886"/>
                  </a:lnTo>
                  <a:lnTo>
                    <a:pt x="21546" y="8137"/>
                  </a:lnTo>
                  <a:lnTo>
                    <a:pt x="22391" y="8571"/>
                  </a:lnTo>
                  <a:lnTo>
                    <a:pt x="22003" y="9084"/>
                  </a:lnTo>
                  <a:lnTo>
                    <a:pt x="21090" y="8628"/>
                  </a:lnTo>
                  <a:lnTo>
                    <a:pt x="20382" y="8947"/>
                  </a:lnTo>
                  <a:lnTo>
                    <a:pt x="19298" y="8959"/>
                  </a:lnTo>
                  <a:lnTo>
                    <a:pt x="19002" y="9233"/>
                  </a:lnTo>
                  <a:lnTo>
                    <a:pt x="18237" y="9141"/>
                  </a:lnTo>
                  <a:lnTo>
                    <a:pt x="18602" y="8674"/>
                  </a:lnTo>
                  <a:lnTo>
                    <a:pt x="18146" y="8651"/>
                  </a:lnTo>
                  <a:lnTo>
                    <a:pt x="16388" y="9301"/>
                  </a:lnTo>
                  <a:lnTo>
                    <a:pt x="15304" y="9678"/>
                  </a:lnTo>
                  <a:lnTo>
                    <a:pt x="15361" y="10169"/>
                  </a:lnTo>
                  <a:lnTo>
                    <a:pt x="14505" y="10340"/>
                  </a:lnTo>
                  <a:lnTo>
                    <a:pt x="13935" y="10077"/>
                  </a:lnTo>
                  <a:lnTo>
                    <a:pt x="13763" y="9644"/>
                  </a:lnTo>
                  <a:lnTo>
                    <a:pt x="14471" y="9541"/>
                  </a:lnTo>
                  <a:lnTo>
                    <a:pt x="13957" y="9119"/>
                  </a:lnTo>
                  <a:lnTo>
                    <a:pt x="12223" y="8856"/>
                  </a:lnTo>
                  <a:lnTo>
                    <a:pt x="12839" y="9347"/>
                  </a:lnTo>
                  <a:lnTo>
                    <a:pt x="12725" y="9803"/>
                  </a:lnTo>
                  <a:lnTo>
                    <a:pt x="13387" y="10271"/>
                  </a:lnTo>
                  <a:lnTo>
                    <a:pt x="13238" y="10819"/>
                  </a:lnTo>
                  <a:lnTo>
                    <a:pt x="12576" y="10545"/>
                  </a:lnTo>
                  <a:lnTo>
                    <a:pt x="12006" y="10500"/>
                  </a:lnTo>
                  <a:lnTo>
                    <a:pt x="10865" y="11276"/>
                  </a:lnTo>
                  <a:lnTo>
                    <a:pt x="11470" y="11858"/>
                  </a:lnTo>
                  <a:lnTo>
                    <a:pt x="11013" y="12052"/>
                  </a:lnTo>
                  <a:lnTo>
                    <a:pt x="9381" y="11561"/>
                  </a:lnTo>
                  <a:lnTo>
                    <a:pt x="9084" y="11858"/>
                  </a:lnTo>
                  <a:lnTo>
                    <a:pt x="9552" y="12200"/>
                  </a:lnTo>
                  <a:lnTo>
                    <a:pt x="9587" y="12588"/>
                  </a:lnTo>
                  <a:lnTo>
                    <a:pt x="9039" y="12383"/>
                  </a:lnTo>
                  <a:lnTo>
                    <a:pt x="8183" y="12143"/>
                  </a:lnTo>
                  <a:lnTo>
                    <a:pt x="7909" y="11310"/>
                  </a:lnTo>
                  <a:lnTo>
                    <a:pt x="7772" y="10945"/>
                  </a:lnTo>
                  <a:lnTo>
                    <a:pt x="6631" y="10374"/>
                  </a:lnTo>
                  <a:lnTo>
                    <a:pt x="7042" y="10271"/>
                  </a:lnTo>
                  <a:lnTo>
                    <a:pt x="9906" y="10876"/>
                  </a:lnTo>
                  <a:lnTo>
                    <a:pt x="10819" y="10659"/>
                  </a:lnTo>
                  <a:lnTo>
                    <a:pt x="11355" y="10248"/>
                  </a:lnTo>
                  <a:lnTo>
                    <a:pt x="11127" y="9735"/>
                  </a:lnTo>
                  <a:lnTo>
                    <a:pt x="10557" y="9358"/>
                  </a:lnTo>
                  <a:lnTo>
                    <a:pt x="8046" y="8491"/>
                  </a:lnTo>
                  <a:lnTo>
                    <a:pt x="6391" y="8308"/>
                  </a:lnTo>
                  <a:lnTo>
                    <a:pt x="5307" y="7852"/>
                  </a:lnTo>
                  <a:lnTo>
                    <a:pt x="4793" y="8103"/>
                  </a:lnTo>
                  <a:lnTo>
                    <a:pt x="4793" y="8103"/>
                  </a:lnTo>
                  <a:lnTo>
                    <a:pt x="3880" y="8423"/>
                  </a:lnTo>
                  <a:lnTo>
                    <a:pt x="3424" y="8491"/>
                  </a:lnTo>
                  <a:lnTo>
                    <a:pt x="3481" y="9016"/>
                  </a:lnTo>
                  <a:lnTo>
                    <a:pt x="4508" y="9541"/>
                  </a:lnTo>
                  <a:lnTo>
                    <a:pt x="4109" y="10134"/>
                  </a:lnTo>
                  <a:lnTo>
                    <a:pt x="5022" y="11024"/>
                  </a:lnTo>
                  <a:lnTo>
                    <a:pt x="4771" y="11709"/>
                  </a:lnTo>
                  <a:lnTo>
                    <a:pt x="5478" y="12303"/>
                  </a:lnTo>
                  <a:lnTo>
                    <a:pt x="5341" y="12828"/>
                  </a:lnTo>
                  <a:lnTo>
                    <a:pt x="6391" y="13387"/>
                  </a:lnTo>
                  <a:lnTo>
                    <a:pt x="6254" y="13798"/>
                  </a:lnTo>
                  <a:lnTo>
                    <a:pt x="5786" y="14266"/>
                  </a:lnTo>
                  <a:lnTo>
                    <a:pt x="4656" y="15327"/>
                  </a:lnTo>
                  <a:lnTo>
                    <a:pt x="4656" y="15327"/>
                  </a:lnTo>
                  <a:lnTo>
                    <a:pt x="5421" y="15726"/>
                  </a:lnTo>
                  <a:lnTo>
                    <a:pt x="4771" y="16183"/>
                  </a:lnTo>
                  <a:lnTo>
                    <a:pt x="4771" y="16183"/>
                  </a:lnTo>
                  <a:lnTo>
                    <a:pt x="4908" y="16320"/>
                  </a:lnTo>
                  <a:lnTo>
                    <a:pt x="4531" y="16810"/>
                  </a:lnTo>
                  <a:lnTo>
                    <a:pt x="4885" y="17586"/>
                  </a:lnTo>
                  <a:lnTo>
                    <a:pt x="4656" y="17860"/>
                  </a:lnTo>
                  <a:lnTo>
                    <a:pt x="4999" y="18066"/>
                  </a:lnTo>
                  <a:lnTo>
                    <a:pt x="5147" y="18465"/>
                  </a:lnTo>
                  <a:lnTo>
                    <a:pt x="5444" y="18979"/>
                  </a:lnTo>
                  <a:lnTo>
                    <a:pt x="6186" y="19184"/>
                  </a:lnTo>
                  <a:lnTo>
                    <a:pt x="6334" y="19390"/>
                  </a:lnTo>
                  <a:lnTo>
                    <a:pt x="6654" y="19287"/>
                  </a:lnTo>
                  <a:lnTo>
                    <a:pt x="7338" y="19492"/>
                  </a:lnTo>
                  <a:lnTo>
                    <a:pt x="7487" y="19903"/>
                  </a:lnTo>
                  <a:lnTo>
                    <a:pt x="7395" y="20131"/>
                  </a:lnTo>
                  <a:lnTo>
                    <a:pt x="7932" y="20691"/>
                  </a:lnTo>
                  <a:lnTo>
                    <a:pt x="8240" y="20839"/>
                  </a:lnTo>
                  <a:lnTo>
                    <a:pt x="8228" y="20999"/>
                  </a:lnTo>
                  <a:lnTo>
                    <a:pt x="8708" y="21158"/>
                  </a:lnTo>
                  <a:lnTo>
                    <a:pt x="8959" y="21387"/>
                  </a:lnTo>
                  <a:lnTo>
                    <a:pt x="8731" y="21569"/>
                  </a:lnTo>
                  <a:lnTo>
                    <a:pt x="8171" y="21547"/>
                  </a:lnTo>
                  <a:lnTo>
                    <a:pt x="8057" y="21626"/>
                  </a:lnTo>
                  <a:lnTo>
                    <a:pt x="8274" y="21912"/>
                  </a:lnTo>
                  <a:lnTo>
                    <a:pt x="8559" y="22471"/>
                  </a:lnTo>
                  <a:lnTo>
                    <a:pt x="8559" y="22471"/>
                  </a:lnTo>
                  <a:lnTo>
                    <a:pt x="8810" y="22494"/>
                  </a:lnTo>
                  <a:lnTo>
                    <a:pt x="8959" y="22300"/>
                  </a:lnTo>
                  <a:lnTo>
                    <a:pt x="9164" y="22345"/>
                  </a:lnTo>
                  <a:lnTo>
                    <a:pt x="9849" y="22265"/>
                  </a:lnTo>
                  <a:lnTo>
                    <a:pt x="10397" y="22756"/>
                  </a:lnTo>
                  <a:lnTo>
                    <a:pt x="10271" y="22939"/>
                  </a:lnTo>
                  <a:lnTo>
                    <a:pt x="10363" y="23213"/>
                  </a:lnTo>
                  <a:lnTo>
                    <a:pt x="10933" y="23247"/>
                  </a:lnTo>
                  <a:lnTo>
                    <a:pt x="11253" y="23624"/>
                  </a:lnTo>
                  <a:lnTo>
                    <a:pt x="11276" y="23795"/>
                  </a:lnTo>
                  <a:lnTo>
                    <a:pt x="12223" y="24114"/>
                  </a:lnTo>
                  <a:lnTo>
                    <a:pt x="12725" y="23966"/>
                  </a:lnTo>
                  <a:lnTo>
                    <a:pt x="13238" y="24377"/>
                  </a:lnTo>
                  <a:lnTo>
                    <a:pt x="13649" y="24365"/>
                  </a:lnTo>
                  <a:lnTo>
                    <a:pt x="14733" y="24651"/>
                  </a:lnTo>
                  <a:lnTo>
                    <a:pt x="14790" y="24925"/>
                  </a:lnTo>
                  <a:lnTo>
                    <a:pt x="14608" y="25381"/>
                  </a:lnTo>
                  <a:lnTo>
                    <a:pt x="14859" y="25860"/>
                  </a:lnTo>
                  <a:lnTo>
                    <a:pt x="14813" y="26168"/>
                  </a:lnTo>
                  <a:lnTo>
                    <a:pt x="14151" y="26237"/>
                  </a:lnTo>
                  <a:lnTo>
                    <a:pt x="13832" y="26477"/>
                  </a:lnTo>
                  <a:lnTo>
                    <a:pt x="13889" y="26876"/>
                  </a:lnTo>
                  <a:lnTo>
                    <a:pt x="14494" y="26739"/>
                  </a:lnTo>
                  <a:lnTo>
                    <a:pt x="14551" y="26922"/>
                  </a:lnTo>
                  <a:lnTo>
                    <a:pt x="13581" y="27287"/>
                  </a:lnTo>
                  <a:lnTo>
                    <a:pt x="14037" y="27629"/>
                  </a:lnTo>
                  <a:lnTo>
                    <a:pt x="13581" y="28371"/>
                  </a:lnTo>
                  <a:lnTo>
                    <a:pt x="13090" y="28519"/>
                  </a:lnTo>
                  <a:lnTo>
                    <a:pt x="13809" y="29033"/>
                  </a:lnTo>
                  <a:lnTo>
                    <a:pt x="14688" y="29375"/>
                  </a:lnTo>
                  <a:lnTo>
                    <a:pt x="15749" y="30106"/>
                  </a:lnTo>
                  <a:lnTo>
                    <a:pt x="15818" y="30003"/>
                  </a:lnTo>
                  <a:lnTo>
                    <a:pt x="16457" y="30163"/>
                  </a:lnTo>
                  <a:lnTo>
                    <a:pt x="17552" y="30300"/>
                  </a:lnTo>
                  <a:lnTo>
                    <a:pt x="18625" y="30710"/>
                  </a:lnTo>
                  <a:lnTo>
                    <a:pt x="18785" y="30882"/>
                  </a:lnTo>
                  <a:lnTo>
                    <a:pt x="19196" y="30745"/>
                  </a:lnTo>
                  <a:lnTo>
                    <a:pt x="19926" y="30927"/>
                  </a:lnTo>
                  <a:lnTo>
                    <a:pt x="20223" y="31281"/>
                  </a:lnTo>
                  <a:lnTo>
                    <a:pt x="20725" y="31487"/>
                  </a:lnTo>
                  <a:lnTo>
                    <a:pt x="20942" y="31509"/>
                  </a:lnTo>
                  <a:lnTo>
                    <a:pt x="21546" y="32057"/>
                  </a:lnTo>
                  <a:lnTo>
                    <a:pt x="21889" y="32114"/>
                  </a:lnTo>
                  <a:lnTo>
                    <a:pt x="21969" y="31897"/>
                  </a:lnTo>
                  <a:lnTo>
                    <a:pt x="22334" y="31544"/>
                  </a:lnTo>
                  <a:lnTo>
                    <a:pt x="22334" y="31544"/>
                  </a:lnTo>
                  <a:lnTo>
                    <a:pt x="21295" y="30505"/>
                  </a:lnTo>
                  <a:lnTo>
                    <a:pt x="21238" y="29912"/>
                  </a:lnTo>
                  <a:lnTo>
                    <a:pt x="20394" y="29079"/>
                  </a:lnTo>
                  <a:lnTo>
                    <a:pt x="20896" y="28177"/>
                  </a:lnTo>
                  <a:lnTo>
                    <a:pt x="21546" y="28017"/>
                  </a:lnTo>
                  <a:lnTo>
                    <a:pt x="21752" y="27492"/>
                  </a:lnTo>
                  <a:lnTo>
                    <a:pt x="21352" y="27344"/>
                  </a:lnTo>
                  <a:lnTo>
                    <a:pt x="21318" y="26887"/>
                  </a:lnTo>
                  <a:lnTo>
                    <a:pt x="20725" y="26305"/>
                  </a:lnTo>
                  <a:lnTo>
                    <a:pt x="20211" y="26340"/>
                  </a:lnTo>
                  <a:lnTo>
                    <a:pt x="19458" y="25723"/>
                  </a:lnTo>
                  <a:lnTo>
                    <a:pt x="19698" y="25050"/>
                  </a:lnTo>
                  <a:lnTo>
                    <a:pt x="19458" y="24879"/>
                  </a:lnTo>
                  <a:lnTo>
                    <a:pt x="19755" y="23909"/>
                  </a:lnTo>
                  <a:lnTo>
                    <a:pt x="20611" y="24422"/>
                  </a:lnTo>
                  <a:lnTo>
                    <a:pt x="20508" y="23772"/>
                  </a:lnTo>
                  <a:lnTo>
                    <a:pt x="21661" y="22825"/>
                  </a:lnTo>
                  <a:lnTo>
                    <a:pt x="22733" y="22802"/>
                  </a:lnTo>
                  <a:lnTo>
                    <a:pt x="24434" y="23407"/>
                  </a:lnTo>
                  <a:lnTo>
                    <a:pt x="25370" y="23749"/>
                  </a:lnTo>
                  <a:lnTo>
                    <a:pt x="25986" y="23395"/>
                  </a:lnTo>
                  <a:lnTo>
                    <a:pt x="27070" y="23372"/>
                  </a:lnTo>
                  <a:lnTo>
                    <a:pt x="28108" y="23829"/>
                  </a:lnTo>
                  <a:lnTo>
                    <a:pt x="28223" y="23566"/>
                  </a:lnTo>
                  <a:lnTo>
                    <a:pt x="29215" y="23612"/>
                  </a:lnTo>
                  <a:lnTo>
                    <a:pt x="29238" y="23178"/>
                  </a:lnTo>
                  <a:lnTo>
                    <a:pt x="27903" y="22585"/>
                  </a:lnTo>
                  <a:lnTo>
                    <a:pt x="28417" y="22174"/>
                  </a:lnTo>
                  <a:lnTo>
                    <a:pt x="28200" y="21923"/>
                  </a:lnTo>
                  <a:lnTo>
                    <a:pt x="28759" y="21695"/>
                  </a:lnTo>
                  <a:lnTo>
                    <a:pt x="28040" y="21113"/>
                  </a:lnTo>
                  <a:lnTo>
                    <a:pt x="28245" y="20816"/>
                  </a:lnTo>
                  <a:lnTo>
                    <a:pt x="30642" y="20519"/>
                  </a:lnTo>
                  <a:lnTo>
                    <a:pt x="30882" y="20303"/>
                  </a:lnTo>
                  <a:lnTo>
                    <a:pt x="32422" y="19983"/>
                  </a:lnTo>
                  <a:lnTo>
                    <a:pt x="32867" y="19629"/>
                  </a:lnTo>
                  <a:lnTo>
                    <a:pt x="34146" y="19812"/>
                  </a:lnTo>
                  <a:lnTo>
                    <a:pt x="34762" y="20713"/>
                  </a:lnTo>
                  <a:lnTo>
                    <a:pt x="35378" y="20497"/>
                  </a:lnTo>
                  <a:lnTo>
                    <a:pt x="36371" y="20805"/>
                  </a:lnTo>
                  <a:lnTo>
                    <a:pt x="36542" y="21273"/>
                  </a:lnTo>
                  <a:lnTo>
                    <a:pt x="37170" y="21216"/>
                  </a:lnTo>
                  <a:lnTo>
                    <a:pt x="38471" y="20405"/>
                  </a:lnTo>
                  <a:lnTo>
                    <a:pt x="38357" y="20679"/>
                  </a:lnTo>
                  <a:lnTo>
                    <a:pt x="39544" y="21341"/>
                  </a:lnTo>
                  <a:lnTo>
                    <a:pt x="42123" y="23555"/>
                  </a:lnTo>
                  <a:lnTo>
                    <a:pt x="42282" y="23087"/>
                  </a:lnTo>
                  <a:lnTo>
                    <a:pt x="43458" y="23601"/>
                  </a:lnTo>
                  <a:lnTo>
                    <a:pt x="44348" y="23372"/>
                  </a:lnTo>
                  <a:lnTo>
                    <a:pt x="44805" y="23521"/>
                  </a:lnTo>
                  <a:lnTo>
                    <a:pt x="45387" y="24034"/>
                  </a:lnTo>
                  <a:lnTo>
                    <a:pt x="45946" y="24206"/>
                  </a:lnTo>
                  <a:lnTo>
                    <a:pt x="46414" y="24582"/>
                  </a:lnTo>
                  <a:lnTo>
                    <a:pt x="47270" y="24457"/>
                  </a:lnTo>
                  <a:lnTo>
                    <a:pt x="47886" y="24993"/>
                  </a:lnTo>
                  <a:lnTo>
                    <a:pt x="48125" y="24925"/>
                  </a:lnTo>
                  <a:lnTo>
                    <a:pt x="48799" y="24776"/>
                  </a:lnTo>
                  <a:lnTo>
                    <a:pt x="49735" y="24012"/>
                  </a:lnTo>
                  <a:lnTo>
                    <a:pt x="50579" y="23601"/>
                  </a:lnTo>
                  <a:lnTo>
                    <a:pt x="51332" y="23863"/>
                  </a:lnTo>
                  <a:lnTo>
                    <a:pt x="52063" y="23886"/>
                  </a:lnTo>
                  <a:lnTo>
                    <a:pt x="52736" y="24297"/>
                  </a:lnTo>
                  <a:lnTo>
                    <a:pt x="53444" y="24320"/>
                  </a:lnTo>
                  <a:lnTo>
                    <a:pt x="54573" y="24548"/>
                  </a:lnTo>
                  <a:lnTo>
                    <a:pt x="54916" y="23943"/>
                  </a:lnTo>
                  <a:lnTo>
                    <a:pt x="54345" y="23430"/>
                  </a:lnTo>
                  <a:lnTo>
                    <a:pt x="54528" y="22517"/>
                  </a:lnTo>
                  <a:lnTo>
                    <a:pt x="55521" y="22870"/>
                  </a:lnTo>
                  <a:lnTo>
                    <a:pt x="56205" y="22984"/>
                  </a:lnTo>
                  <a:lnTo>
                    <a:pt x="57141" y="23201"/>
                  </a:lnTo>
                  <a:lnTo>
                    <a:pt x="57666" y="23852"/>
                  </a:lnTo>
                  <a:lnTo>
                    <a:pt x="58864" y="24228"/>
                  </a:lnTo>
                  <a:lnTo>
                    <a:pt x="59424" y="24069"/>
                  </a:lnTo>
                  <a:lnTo>
                    <a:pt x="60234" y="23954"/>
                  </a:lnTo>
                  <a:lnTo>
                    <a:pt x="61010" y="24069"/>
                  </a:lnTo>
                  <a:lnTo>
                    <a:pt x="61934" y="24491"/>
                  </a:lnTo>
                  <a:lnTo>
                    <a:pt x="62630" y="24936"/>
                  </a:lnTo>
                  <a:lnTo>
                    <a:pt x="63281" y="24936"/>
                  </a:lnTo>
                  <a:lnTo>
                    <a:pt x="64228" y="25084"/>
                  </a:lnTo>
                  <a:lnTo>
                    <a:pt x="64742" y="24856"/>
                  </a:lnTo>
                  <a:lnTo>
                    <a:pt x="65575" y="24708"/>
                  </a:lnTo>
                  <a:lnTo>
                    <a:pt x="66214" y="24080"/>
                  </a:lnTo>
                  <a:lnTo>
                    <a:pt x="66682" y="24183"/>
                  </a:lnTo>
                  <a:lnTo>
                    <a:pt x="67241" y="24479"/>
                  </a:lnTo>
                  <a:lnTo>
                    <a:pt x="68028" y="24411"/>
                  </a:lnTo>
                  <a:lnTo>
                    <a:pt x="69067" y="24742"/>
                  </a:lnTo>
                  <a:lnTo>
                    <a:pt x="69695" y="24183"/>
                  </a:lnTo>
                  <a:lnTo>
                    <a:pt x="69421" y="23795"/>
                  </a:lnTo>
                  <a:lnTo>
                    <a:pt x="69409" y="22870"/>
                  </a:lnTo>
                  <a:lnTo>
                    <a:pt x="69580" y="22585"/>
                  </a:lnTo>
                  <a:lnTo>
                    <a:pt x="69227" y="22117"/>
                  </a:lnTo>
                  <a:lnTo>
                    <a:pt x="68702" y="21900"/>
                  </a:lnTo>
                  <a:lnTo>
                    <a:pt x="68941" y="21467"/>
                  </a:lnTo>
                  <a:lnTo>
                    <a:pt x="69672" y="21318"/>
                  </a:lnTo>
                  <a:lnTo>
                    <a:pt x="70550" y="21284"/>
                  </a:lnTo>
                  <a:lnTo>
                    <a:pt x="71760" y="21547"/>
                  </a:lnTo>
                  <a:lnTo>
                    <a:pt x="72605" y="21866"/>
                  </a:lnTo>
                  <a:lnTo>
                    <a:pt x="73700" y="22745"/>
                  </a:lnTo>
                  <a:lnTo>
                    <a:pt x="74248" y="23121"/>
                  </a:lnTo>
                  <a:lnTo>
                    <a:pt x="74876" y="23658"/>
                  </a:lnTo>
                  <a:lnTo>
                    <a:pt x="75743" y="24525"/>
                  </a:lnTo>
                  <a:lnTo>
                    <a:pt x="77158" y="24799"/>
                  </a:lnTo>
                  <a:lnTo>
                    <a:pt x="78425" y="25438"/>
                  </a:lnTo>
                  <a:lnTo>
                    <a:pt x="79281" y="26260"/>
                  </a:lnTo>
                  <a:lnTo>
                    <a:pt x="80354" y="26260"/>
                  </a:lnTo>
                  <a:lnTo>
                    <a:pt x="80719" y="25906"/>
                  </a:lnTo>
                  <a:lnTo>
                    <a:pt x="81712" y="25655"/>
                  </a:lnTo>
                  <a:lnTo>
                    <a:pt x="81894" y="26454"/>
                  </a:lnTo>
                  <a:lnTo>
                    <a:pt x="81837" y="26773"/>
                  </a:lnTo>
                  <a:lnTo>
                    <a:pt x="82237" y="27743"/>
                  </a:lnTo>
                  <a:lnTo>
                    <a:pt x="82316" y="28599"/>
                  </a:lnTo>
                  <a:lnTo>
                    <a:pt x="81346" y="28451"/>
                  </a:lnTo>
                  <a:lnTo>
                    <a:pt x="80936" y="28759"/>
                  </a:lnTo>
                  <a:lnTo>
                    <a:pt x="81609" y="29512"/>
                  </a:lnTo>
                  <a:lnTo>
                    <a:pt x="82145" y="30562"/>
                  </a:lnTo>
                  <a:lnTo>
                    <a:pt x="81791" y="30574"/>
                  </a:lnTo>
                  <a:lnTo>
                    <a:pt x="82065" y="31019"/>
                  </a:lnTo>
                  <a:lnTo>
                    <a:pt x="82065" y="31019"/>
                  </a:lnTo>
                  <a:lnTo>
                    <a:pt x="82259" y="31167"/>
                  </a:lnTo>
                  <a:lnTo>
                    <a:pt x="82259" y="31167"/>
                  </a:lnTo>
                  <a:lnTo>
                    <a:pt x="82259" y="31167"/>
                  </a:lnTo>
                  <a:lnTo>
                    <a:pt x="82259" y="31167"/>
                  </a:lnTo>
                  <a:lnTo>
                    <a:pt x="82202" y="30882"/>
                  </a:lnTo>
                  <a:lnTo>
                    <a:pt x="82773" y="30243"/>
                  </a:lnTo>
                  <a:lnTo>
                    <a:pt x="83503" y="30676"/>
                  </a:lnTo>
                  <a:lnTo>
                    <a:pt x="83960" y="30653"/>
                  </a:lnTo>
                  <a:lnTo>
                    <a:pt x="84587" y="30140"/>
                  </a:lnTo>
                  <a:lnTo>
                    <a:pt x="84736" y="29615"/>
                  </a:lnTo>
                  <a:lnTo>
                    <a:pt x="85033" y="28599"/>
                  </a:lnTo>
                  <a:lnTo>
                    <a:pt x="85306" y="27572"/>
                  </a:lnTo>
                  <a:lnTo>
                    <a:pt x="85112" y="26967"/>
                  </a:lnTo>
                  <a:lnTo>
                    <a:pt x="85261" y="25678"/>
                  </a:lnTo>
                  <a:lnTo>
                    <a:pt x="84519" y="24263"/>
                  </a:lnTo>
                  <a:lnTo>
                    <a:pt x="83732" y="23224"/>
                  </a:lnTo>
                  <a:lnTo>
                    <a:pt x="83549" y="22345"/>
                  </a:lnTo>
                  <a:lnTo>
                    <a:pt x="82876" y="21615"/>
                  </a:lnTo>
                  <a:lnTo>
                    <a:pt x="81061" y="20656"/>
                  </a:lnTo>
                  <a:lnTo>
                    <a:pt x="80262" y="20599"/>
                  </a:lnTo>
                  <a:lnTo>
                    <a:pt x="80228" y="21033"/>
                  </a:lnTo>
                  <a:lnTo>
                    <a:pt x="79395" y="20839"/>
                  </a:lnTo>
                  <a:lnTo>
                    <a:pt x="78585" y="20303"/>
                  </a:lnTo>
                  <a:lnTo>
                    <a:pt x="77443" y="20200"/>
                  </a:lnTo>
                  <a:lnTo>
                    <a:pt x="78140" y="18191"/>
                  </a:lnTo>
                  <a:lnTo>
                    <a:pt x="78642" y="16548"/>
                  </a:lnTo>
                  <a:lnTo>
                    <a:pt x="80513" y="16297"/>
                  </a:lnTo>
                  <a:lnTo>
                    <a:pt x="82636" y="16434"/>
                  </a:lnTo>
                  <a:lnTo>
                    <a:pt x="82990" y="16034"/>
                  </a:lnTo>
                  <a:lnTo>
                    <a:pt x="84120" y="16149"/>
                  </a:lnTo>
                  <a:lnTo>
                    <a:pt x="84736" y="16765"/>
                  </a:lnTo>
                  <a:lnTo>
                    <a:pt x="85649" y="16674"/>
                  </a:lnTo>
                  <a:lnTo>
                    <a:pt x="86847" y="16445"/>
                  </a:lnTo>
                  <a:lnTo>
                    <a:pt x="85740" y="15955"/>
                  </a:lnTo>
                  <a:lnTo>
                    <a:pt x="85740" y="14551"/>
                  </a:lnTo>
                  <a:lnTo>
                    <a:pt x="87041" y="14277"/>
                  </a:lnTo>
                  <a:lnTo>
                    <a:pt x="88764" y="15293"/>
                  </a:lnTo>
                  <a:lnTo>
                    <a:pt x="89278" y="14380"/>
                  </a:lnTo>
                  <a:lnTo>
                    <a:pt x="88821" y="13706"/>
                  </a:lnTo>
                  <a:lnTo>
                    <a:pt x="89495" y="13638"/>
                  </a:lnTo>
                  <a:lnTo>
                    <a:pt x="90419" y="14790"/>
                  </a:lnTo>
                  <a:lnTo>
                    <a:pt x="90077" y="15452"/>
                  </a:lnTo>
                  <a:lnTo>
                    <a:pt x="89963" y="16308"/>
                  </a:lnTo>
                  <a:lnTo>
                    <a:pt x="90008" y="17381"/>
                  </a:lnTo>
                  <a:lnTo>
                    <a:pt x="89198" y="17564"/>
                  </a:lnTo>
                  <a:lnTo>
                    <a:pt x="89597" y="17952"/>
                  </a:lnTo>
                  <a:lnTo>
                    <a:pt x="89586" y="18465"/>
                  </a:lnTo>
                  <a:lnTo>
                    <a:pt x="90499" y="19641"/>
                  </a:lnTo>
                  <a:lnTo>
                    <a:pt x="92781" y="21558"/>
                  </a:lnTo>
                  <a:lnTo>
                    <a:pt x="94276" y="22813"/>
                  </a:lnTo>
                  <a:lnTo>
                    <a:pt x="95087" y="23430"/>
                  </a:lnTo>
                  <a:lnTo>
                    <a:pt x="95315" y="22608"/>
                  </a:lnTo>
                  <a:lnTo>
                    <a:pt x="94676" y="21729"/>
                  </a:lnTo>
                  <a:lnTo>
                    <a:pt x="95486" y="21512"/>
                  </a:lnTo>
                  <a:lnTo>
                    <a:pt x="94721" y="20531"/>
                  </a:lnTo>
                  <a:lnTo>
                    <a:pt x="95429" y="20086"/>
                  </a:lnTo>
                  <a:lnTo>
                    <a:pt x="94756" y="19721"/>
                  </a:lnTo>
                  <a:lnTo>
                    <a:pt x="94276" y="19002"/>
                  </a:lnTo>
                  <a:lnTo>
                    <a:pt x="94858" y="18979"/>
                  </a:lnTo>
                  <a:lnTo>
                    <a:pt x="93580" y="17746"/>
                  </a:lnTo>
                  <a:lnTo>
                    <a:pt x="92622" y="17552"/>
                  </a:lnTo>
                  <a:lnTo>
                    <a:pt x="92211" y="17210"/>
                  </a:lnTo>
                  <a:lnTo>
                    <a:pt x="92051" y="16411"/>
                  </a:lnTo>
                  <a:lnTo>
                    <a:pt x="91606" y="15852"/>
                  </a:lnTo>
                  <a:lnTo>
                    <a:pt x="92610" y="15966"/>
                  </a:lnTo>
                  <a:lnTo>
                    <a:pt x="92793" y="15612"/>
                  </a:lnTo>
                  <a:lnTo>
                    <a:pt x="93466" y="15920"/>
                  </a:lnTo>
                  <a:lnTo>
                    <a:pt x="94333" y="15270"/>
                  </a:lnTo>
                  <a:lnTo>
                    <a:pt x="95954" y="15840"/>
                  </a:lnTo>
                  <a:lnTo>
                    <a:pt x="95714" y="15464"/>
                  </a:lnTo>
                  <a:lnTo>
                    <a:pt x="96000" y="14950"/>
                  </a:lnTo>
                  <a:lnTo>
                    <a:pt x="96216" y="14380"/>
                  </a:lnTo>
                  <a:lnTo>
                    <a:pt x="96662" y="14288"/>
                  </a:lnTo>
                  <a:lnTo>
                    <a:pt x="97586" y="13672"/>
                  </a:lnTo>
                  <a:lnTo>
                    <a:pt x="98978" y="13843"/>
                  </a:lnTo>
                  <a:lnTo>
                    <a:pt x="98853" y="13626"/>
                  </a:lnTo>
                  <a:lnTo>
                    <a:pt x="98316" y="13296"/>
                  </a:lnTo>
                  <a:lnTo>
                    <a:pt x="97723" y="13067"/>
                  </a:lnTo>
                  <a:lnTo>
                    <a:pt x="96433" y="12417"/>
                  </a:lnTo>
                  <a:lnTo>
                    <a:pt x="95269" y="11983"/>
                  </a:lnTo>
                  <a:lnTo>
                    <a:pt x="96148" y="12040"/>
                  </a:lnTo>
                  <a:lnTo>
                    <a:pt x="96433" y="11686"/>
                  </a:lnTo>
                  <a:lnTo>
                    <a:pt x="96433" y="11686"/>
                  </a:lnTo>
                  <a:lnTo>
                    <a:pt x="91731" y="8559"/>
                  </a:lnTo>
                  <a:lnTo>
                    <a:pt x="90396" y="8228"/>
                  </a:lnTo>
                  <a:lnTo>
                    <a:pt x="88159" y="7863"/>
                  </a:lnTo>
                  <a:lnTo>
                    <a:pt x="87030" y="7909"/>
                  </a:lnTo>
                  <a:lnTo>
                    <a:pt x="84861" y="7704"/>
                  </a:lnTo>
                  <a:lnTo>
                    <a:pt x="85112" y="8034"/>
                  </a:lnTo>
                  <a:lnTo>
                    <a:pt x="86334" y="8525"/>
                  </a:lnTo>
                  <a:lnTo>
                    <a:pt x="85968" y="8776"/>
                  </a:lnTo>
                  <a:lnTo>
                    <a:pt x="83948" y="8092"/>
                  </a:lnTo>
                  <a:lnTo>
                    <a:pt x="82978" y="8171"/>
                  </a:lnTo>
                  <a:lnTo>
                    <a:pt x="81666" y="8023"/>
                  </a:lnTo>
                  <a:lnTo>
                    <a:pt x="80662" y="8046"/>
                  </a:lnTo>
                  <a:lnTo>
                    <a:pt x="80114" y="8206"/>
                  </a:lnTo>
                  <a:lnTo>
                    <a:pt x="79087" y="7977"/>
                  </a:lnTo>
                  <a:lnTo>
                    <a:pt x="78356" y="7430"/>
                  </a:lnTo>
                  <a:lnTo>
                    <a:pt x="77432" y="7122"/>
                  </a:lnTo>
                  <a:lnTo>
                    <a:pt x="76120" y="6996"/>
                  </a:lnTo>
                  <a:lnTo>
                    <a:pt x="74020" y="7133"/>
                  </a:lnTo>
                  <a:lnTo>
                    <a:pt x="71726" y="6562"/>
                  </a:lnTo>
                  <a:lnTo>
                    <a:pt x="70608" y="6140"/>
                  </a:lnTo>
                  <a:lnTo>
                    <a:pt x="64890" y="5649"/>
                  </a:lnTo>
                  <a:lnTo>
                    <a:pt x="64593" y="5969"/>
                  </a:lnTo>
                  <a:lnTo>
                    <a:pt x="65917" y="6654"/>
                  </a:lnTo>
                  <a:lnTo>
                    <a:pt x="64844" y="6551"/>
                  </a:lnTo>
                  <a:lnTo>
                    <a:pt x="64707" y="6768"/>
                  </a:lnTo>
                  <a:lnTo>
                    <a:pt x="63315" y="6539"/>
                  </a:lnTo>
                  <a:lnTo>
                    <a:pt x="62608" y="6734"/>
                  </a:lnTo>
                  <a:lnTo>
                    <a:pt x="61284" y="6391"/>
                  </a:lnTo>
                  <a:lnTo>
                    <a:pt x="61706" y="7179"/>
                  </a:lnTo>
                  <a:lnTo>
                    <a:pt x="60439" y="6882"/>
                  </a:lnTo>
                  <a:lnTo>
                    <a:pt x="59013" y="6300"/>
                  </a:lnTo>
                  <a:lnTo>
                    <a:pt x="58956" y="5980"/>
                  </a:lnTo>
                  <a:lnTo>
                    <a:pt x="58100" y="5512"/>
                  </a:lnTo>
                  <a:lnTo>
                    <a:pt x="56696" y="5136"/>
                  </a:lnTo>
                  <a:lnTo>
                    <a:pt x="55829" y="5136"/>
                  </a:lnTo>
                  <a:lnTo>
                    <a:pt x="54505" y="5010"/>
                  </a:lnTo>
                  <a:lnTo>
                    <a:pt x="55178" y="5569"/>
                  </a:lnTo>
                  <a:lnTo>
                    <a:pt x="52725" y="5455"/>
                  </a:lnTo>
                  <a:lnTo>
                    <a:pt x="52165" y="5124"/>
                  </a:lnTo>
                  <a:lnTo>
                    <a:pt x="50271" y="4999"/>
                  </a:lnTo>
                  <a:lnTo>
                    <a:pt x="49506" y="5113"/>
                  </a:lnTo>
                  <a:lnTo>
                    <a:pt x="49495" y="5296"/>
                  </a:lnTo>
                  <a:lnTo>
                    <a:pt x="48673" y="4839"/>
                  </a:lnTo>
                  <a:lnTo>
                    <a:pt x="48342" y="4965"/>
                  </a:lnTo>
                  <a:lnTo>
                    <a:pt x="47315" y="4793"/>
                  </a:lnTo>
                  <a:lnTo>
                    <a:pt x="46516" y="4702"/>
                  </a:lnTo>
                  <a:lnTo>
                    <a:pt x="46676" y="4485"/>
                  </a:lnTo>
                  <a:lnTo>
                    <a:pt x="47612" y="4086"/>
                  </a:lnTo>
                  <a:lnTo>
                    <a:pt x="47943" y="3869"/>
                  </a:lnTo>
                  <a:lnTo>
                    <a:pt x="47601" y="3515"/>
                  </a:lnTo>
                  <a:lnTo>
                    <a:pt x="46813" y="3241"/>
                  </a:lnTo>
                  <a:lnTo>
                    <a:pt x="45170" y="2910"/>
                  </a:lnTo>
                  <a:lnTo>
                    <a:pt x="43629" y="2899"/>
                  </a:lnTo>
                  <a:lnTo>
                    <a:pt x="43367" y="3070"/>
                  </a:lnTo>
                  <a:close/>
                  <a:moveTo>
                    <a:pt x="19641" y="7236"/>
                  </a:moveTo>
                  <a:lnTo>
                    <a:pt x="18226" y="6619"/>
                  </a:lnTo>
                  <a:lnTo>
                    <a:pt x="17780" y="6003"/>
                  </a:lnTo>
                  <a:lnTo>
                    <a:pt x="18248" y="5307"/>
                  </a:lnTo>
                  <a:lnTo>
                    <a:pt x="18648" y="4599"/>
                  </a:lnTo>
                  <a:lnTo>
                    <a:pt x="19880" y="3926"/>
                  </a:lnTo>
                  <a:lnTo>
                    <a:pt x="21273" y="3584"/>
                  </a:lnTo>
                  <a:lnTo>
                    <a:pt x="22893" y="3241"/>
                  </a:lnTo>
                  <a:lnTo>
                    <a:pt x="23076" y="3025"/>
                  </a:lnTo>
                  <a:lnTo>
                    <a:pt x="22471" y="2751"/>
                  </a:lnTo>
                  <a:lnTo>
                    <a:pt x="21535" y="2842"/>
                  </a:lnTo>
                  <a:lnTo>
                    <a:pt x="20839" y="3093"/>
                  </a:lnTo>
                  <a:lnTo>
                    <a:pt x="19161" y="3230"/>
                  </a:lnTo>
                  <a:lnTo>
                    <a:pt x="17723" y="3664"/>
                  </a:lnTo>
                  <a:lnTo>
                    <a:pt x="16753" y="4052"/>
                  </a:lnTo>
                  <a:lnTo>
                    <a:pt x="17107" y="4371"/>
                  </a:lnTo>
                  <a:lnTo>
                    <a:pt x="16171" y="4999"/>
                  </a:lnTo>
                  <a:lnTo>
                    <a:pt x="16731" y="5090"/>
                  </a:lnTo>
                  <a:lnTo>
                    <a:pt x="15955" y="5706"/>
                  </a:lnTo>
                  <a:lnTo>
                    <a:pt x="16183" y="6106"/>
                  </a:lnTo>
                  <a:lnTo>
                    <a:pt x="15703" y="6266"/>
                  </a:lnTo>
                  <a:lnTo>
                    <a:pt x="15966" y="6665"/>
                  </a:lnTo>
                  <a:lnTo>
                    <a:pt x="17096" y="6859"/>
                  </a:lnTo>
                  <a:lnTo>
                    <a:pt x="17415" y="7190"/>
                  </a:lnTo>
                  <a:lnTo>
                    <a:pt x="19321" y="7293"/>
                  </a:lnTo>
                  <a:close/>
                  <a:moveTo>
                    <a:pt x="64434" y="3709"/>
                  </a:moveTo>
                  <a:lnTo>
                    <a:pt x="61877" y="3344"/>
                  </a:lnTo>
                  <a:lnTo>
                    <a:pt x="60416" y="3310"/>
                  </a:lnTo>
                  <a:lnTo>
                    <a:pt x="59937" y="3447"/>
                  </a:lnTo>
                  <a:lnTo>
                    <a:pt x="60416" y="3926"/>
                  </a:lnTo>
                  <a:lnTo>
                    <a:pt x="62197" y="4383"/>
                  </a:lnTo>
                  <a:lnTo>
                    <a:pt x="62836" y="4211"/>
                  </a:lnTo>
                  <a:lnTo>
                    <a:pt x="64856" y="4246"/>
                  </a:lnTo>
                  <a:close/>
                  <a:moveTo>
                    <a:pt x="68028" y="4040"/>
                  </a:moveTo>
                  <a:lnTo>
                    <a:pt x="66362" y="3858"/>
                  </a:lnTo>
                  <a:lnTo>
                    <a:pt x="65187" y="3755"/>
                  </a:lnTo>
                  <a:lnTo>
                    <a:pt x="65426" y="3983"/>
                  </a:lnTo>
                  <a:lnTo>
                    <a:pt x="66899" y="4268"/>
                  </a:lnTo>
                  <a:lnTo>
                    <a:pt x="67869" y="4326"/>
                  </a:lnTo>
                  <a:close/>
                  <a:moveTo>
                    <a:pt x="66248" y="5398"/>
                  </a:moveTo>
                  <a:lnTo>
                    <a:pt x="65883" y="5193"/>
                  </a:lnTo>
                  <a:lnTo>
                    <a:pt x="64707" y="4919"/>
                  </a:lnTo>
                  <a:lnTo>
                    <a:pt x="64114" y="4999"/>
                  </a:lnTo>
                  <a:lnTo>
                    <a:pt x="64000" y="5284"/>
                  </a:lnTo>
                  <a:lnTo>
                    <a:pt x="64160" y="5307"/>
                  </a:lnTo>
                  <a:lnTo>
                    <a:pt x="65415" y="5398"/>
                  </a:lnTo>
                  <a:close/>
                  <a:moveTo>
                    <a:pt x="89438" y="7156"/>
                  </a:moveTo>
                  <a:lnTo>
                    <a:pt x="88582" y="6642"/>
                  </a:lnTo>
                  <a:lnTo>
                    <a:pt x="88376" y="6950"/>
                  </a:lnTo>
                  <a:lnTo>
                    <a:pt x="88878" y="7179"/>
                  </a:lnTo>
                  <a:close/>
                  <a:moveTo>
                    <a:pt x="2077" y="20542"/>
                  </a:moveTo>
                  <a:lnTo>
                    <a:pt x="1997" y="20337"/>
                  </a:lnTo>
                  <a:lnTo>
                    <a:pt x="2020" y="20086"/>
                  </a:lnTo>
                  <a:lnTo>
                    <a:pt x="1712" y="19960"/>
                  </a:lnTo>
                  <a:lnTo>
                    <a:pt x="993" y="19800"/>
                  </a:lnTo>
                  <a:lnTo>
                    <a:pt x="92" y="20086"/>
                  </a:lnTo>
                  <a:lnTo>
                    <a:pt x="0" y="20462"/>
                  </a:lnTo>
                  <a:lnTo>
                    <a:pt x="833" y="20565"/>
                  </a:lnTo>
                  <a:close/>
                  <a:moveTo>
                    <a:pt x="86197" y="23658"/>
                  </a:moveTo>
                  <a:lnTo>
                    <a:pt x="85169" y="22768"/>
                  </a:lnTo>
                  <a:lnTo>
                    <a:pt x="84451" y="21912"/>
                  </a:lnTo>
                  <a:lnTo>
                    <a:pt x="83480" y="21090"/>
                  </a:lnTo>
                  <a:lnTo>
                    <a:pt x="82773" y="20519"/>
                  </a:lnTo>
                  <a:lnTo>
                    <a:pt x="82590" y="20634"/>
                  </a:lnTo>
                  <a:lnTo>
                    <a:pt x="83218" y="21033"/>
                  </a:lnTo>
                  <a:lnTo>
                    <a:pt x="82944" y="21432"/>
                  </a:lnTo>
                  <a:lnTo>
                    <a:pt x="83914" y="22619"/>
                  </a:lnTo>
                  <a:lnTo>
                    <a:pt x="85033" y="23475"/>
                  </a:lnTo>
                  <a:lnTo>
                    <a:pt x="85946" y="24651"/>
                  </a:lnTo>
                  <a:lnTo>
                    <a:pt x="86288" y="25313"/>
                  </a:lnTo>
                  <a:lnTo>
                    <a:pt x="87075" y="26283"/>
                  </a:lnTo>
                  <a:lnTo>
                    <a:pt x="87612" y="27138"/>
                  </a:lnTo>
                  <a:lnTo>
                    <a:pt x="88274" y="27880"/>
                  </a:lnTo>
                  <a:lnTo>
                    <a:pt x="88251" y="27196"/>
                  </a:lnTo>
                  <a:lnTo>
                    <a:pt x="89187" y="27732"/>
                  </a:lnTo>
                  <a:lnTo>
                    <a:pt x="88753" y="27104"/>
                  </a:lnTo>
                  <a:lnTo>
                    <a:pt x="87395" y="26214"/>
                  </a:lnTo>
                  <a:lnTo>
                    <a:pt x="86870" y="24925"/>
                  </a:lnTo>
                  <a:lnTo>
                    <a:pt x="88137" y="25210"/>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455" name="Google Shape;455;p39"/>
            <p:cNvSpPr/>
            <p:nvPr/>
          </p:nvSpPr>
          <p:spPr>
            <a:xfrm>
              <a:off x="4302575" y="3138075"/>
              <a:ext cx="36525" cy="40250"/>
            </a:xfrm>
            <a:custGeom>
              <a:rect b="b" l="l" r="r" t="t"/>
              <a:pathLst>
                <a:path extrusionOk="0" h="1610" w="1461">
                  <a:moveTo>
                    <a:pt x="1130" y="0"/>
                  </a:moveTo>
                  <a:lnTo>
                    <a:pt x="662" y="263"/>
                  </a:lnTo>
                  <a:lnTo>
                    <a:pt x="457" y="183"/>
                  </a:lnTo>
                  <a:lnTo>
                    <a:pt x="228" y="434"/>
                  </a:lnTo>
                  <a:lnTo>
                    <a:pt x="206" y="982"/>
                  </a:lnTo>
                  <a:lnTo>
                    <a:pt x="91" y="1039"/>
                  </a:lnTo>
                  <a:lnTo>
                    <a:pt x="0" y="1530"/>
                  </a:lnTo>
                  <a:lnTo>
                    <a:pt x="502" y="1609"/>
                  </a:lnTo>
                  <a:lnTo>
                    <a:pt x="742" y="1096"/>
                  </a:lnTo>
                  <a:lnTo>
                    <a:pt x="1176" y="1153"/>
                  </a:lnTo>
                  <a:lnTo>
                    <a:pt x="1176" y="1153"/>
                  </a:lnTo>
                  <a:lnTo>
                    <a:pt x="1404" y="1039"/>
                  </a:lnTo>
                  <a:lnTo>
                    <a:pt x="1461" y="503"/>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456" name="Google Shape;456;p39"/>
            <p:cNvSpPr/>
            <p:nvPr/>
          </p:nvSpPr>
          <p:spPr>
            <a:xfrm>
              <a:off x="3386175" y="2484725"/>
              <a:ext cx="167200" cy="151225"/>
            </a:xfrm>
            <a:custGeom>
              <a:rect b="b" l="l" r="r" t="t"/>
              <a:pathLst>
                <a:path extrusionOk="0" h="6049" w="6688">
                  <a:moveTo>
                    <a:pt x="6688" y="0"/>
                  </a:moveTo>
                  <a:lnTo>
                    <a:pt x="6574" y="0"/>
                  </a:lnTo>
                  <a:lnTo>
                    <a:pt x="6574" y="0"/>
                  </a:lnTo>
                  <a:lnTo>
                    <a:pt x="6585" y="480"/>
                  </a:lnTo>
                  <a:lnTo>
                    <a:pt x="6106" y="503"/>
                  </a:lnTo>
                  <a:lnTo>
                    <a:pt x="5843" y="719"/>
                  </a:lnTo>
                  <a:lnTo>
                    <a:pt x="5489" y="719"/>
                  </a:lnTo>
                  <a:lnTo>
                    <a:pt x="5216" y="594"/>
                  </a:lnTo>
                  <a:lnTo>
                    <a:pt x="4565" y="697"/>
                  </a:lnTo>
                  <a:lnTo>
                    <a:pt x="4291" y="1404"/>
                  </a:lnTo>
                  <a:lnTo>
                    <a:pt x="4052" y="1461"/>
                  </a:lnTo>
                  <a:lnTo>
                    <a:pt x="3652" y="2625"/>
                  </a:lnTo>
                  <a:lnTo>
                    <a:pt x="2534" y="3595"/>
                  </a:lnTo>
                  <a:lnTo>
                    <a:pt x="2248" y="4851"/>
                  </a:lnTo>
                  <a:lnTo>
                    <a:pt x="1929" y="5262"/>
                  </a:lnTo>
                  <a:lnTo>
                    <a:pt x="1826" y="5592"/>
                  </a:lnTo>
                  <a:lnTo>
                    <a:pt x="57" y="5661"/>
                  </a:lnTo>
                  <a:lnTo>
                    <a:pt x="46" y="5661"/>
                  </a:lnTo>
                  <a:lnTo>
                    <a:pt x="0" y="6049"/>
                  </a:lnTo>
                  <a:lnTo>
                    <a:pt x="171" y="5729"/>
                  </a:lnTo>
                  <a:lnTo>
                    <a:pt x="3253" y="5741"/>
                  </a:lnTo>
                  <a:lnTo>
                    <a:pt x="3127" y="4428"/>
                  </a:lnTo>
                  <a:lnTo>
                    <a:pt x="3321" y="3961"/>
                  </a:lnTo>
                  <a:lnTo>
                    <a:pt x="4063" y="3892"/>
                  </a:lnTo>
                  <a:lnTo>
                    <a:pt x="4097" y="1564"/>
                  </a:lnTo>
                  <a:lnTo>
                    <a:pt x="6642" y="1610"/>
                  </a:lnTo>
                  <a:lnTo>
                    <a:pt x="6676" y="229"/>
                  </a:lnTo>
                  <a:lnTo>
                    <a:pt x="6688" y="58"/>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457" name="Google Shape;457;p39"/>
            <p:cNvSpPr/>
            <p:nvPr/>
          </p:nvSpPr>
          <p:spPr>
            <a:xfrm>
              <a:off x="4391300" y="2382575"/>
              <a:ext cx="421975" cy="358950"/>
            </a:xfrm>
            <a:custGeom>
              <a:rect b="b" l="l" r="r" t="t"/>
              <a:pathLst>
                <a:path extrusionOk="0" h="14358" w="16879">
                  <a:moveTo>
                    <a:pt x="9153" y="2774"/>
                  </a:moveTo>
                  <a:lnTo>
                    <a:pt x="7692" y="2694"/>
                  </a:lnTo>
                  <a:lnTo>
                    <a:pt x="5318" y="891"/>
                  </a:lnTo>
                  <a:lnTo>
                    <a:pt x="4097" y="241"/>
                  </a:lnTo>
                  <a:lnTo>
                    <a:pt x="3139" y="1"/>
                  </a:lnTo>
                  <a:lnTo>
                    <a:pt x="3013" y="149"/>
                  </a:lnTo>
                  <a:lnTo>
                    <a:pt x="1530" y="583"/>
                  </a:lnTo>
                  <a:lnTo>
                    <a:pt x="2397" y="1496"/>
                  </a:lnTo>
                  <a:lnTo>
                    <a:pt x="2157" y="1644"/>
                  </a:lnTo>
                  <a:lnTo>
                    <a:pt x="2055" y="1952"/>
                  </a:lnTo>
                  <a:lnTo>
                    <a:pt x="1484" y="2067"/>
                  </a:lnTo>
                  <a:lnTo>
                    <a:pt x="1336" y="2397"/>
                  </a:lnTo>
                  <a:lnTo>
                    <a:pt x="1027" y="2683"/>
                  </a:lnTo>
                  <a:lnTo>
                    <a:pt x="160" y="2546"/>
                  </a:lnTo>
                  <a:lnTo>
                    <a:pt x="92" y="2900"/>
                  </a:lnTo>
                  <a:lnTo>
                    <a:pt x="92" y="3208"/>
                  </a:lnTo>
                  <a:lnTo>
                    <a:pt x="0" y="3710"/>
                  </a:lnTo>
                  <a:lnTo>
                    <a:pt x="388" y="3710"/>
                  </a:lnTo>
                  <a:lnTo>
                    <a:pt x="845" y="4338"/>
                  </a:lnTo>
                  <a:lnTo>
                    <a:pt x="1381" y="5068"/>
                  </a:lnTo>
                  <a:lnTo>
                    <a:pt x="1735" y="5741"/>
                  </a:lnTo>
                  <a:lnTo>
                    <a:pt x="1975" y="5947"/>
                  </a:lnTo>
                  <a:lnTo>
                    <a:pt x="2214" y="6426"/>
                  </a:lnTo>
                  <a:lnTo>
                    <a:pt x="2192" y="6620"/>
                  </a:lnTo>
                  <a:lnTo>
                    <a:pt x="2488" y="7145"/>
                  </a:lnTo>
                  <a:lnTo>
                    <a:pt x="2922" y="7339"/>
                  </a:lnTo>
                  <a:lnTo>
                    <a:pt x="3321" y="7693"/>
                  </a:lnTo>
                  <a:lnTo>
                    <a:pt x="3823" y="8686"/>
                  </a:lnTo>
                  <a:lnTo>
                    <a:pt x="3823" y="9233"/>
                  </a:lnTo>
                  <a:lnTo>
                    <a:pt x="3960" y="9861"/>
                  </a:lnTo>
                  <a:lnTo>
                    <a:pt x="4531" y="10728"/>
                  </a:lnTo>
                  <a:lnTo>
                    <a:pt x="4885" y="10877"/>
                  </a:lnTo>
                  <a:lnTo>
                    <a:pt x="5467" y="11504"/>
                  </a:lnTo>
                  <a:lnTo>
                    <a:pt x="5741" y="12246"/>
                  </a:lnTo>
                  <a:lnTo>
                    <a:pt x="6197" y="12999"/>
                  </a:lnTo>
                  <a:lnTo>
                    <a:pt x="6631" y="13330"/>
                  </a:lnTo>
                  <a:lnTo>
                    <a:pt x="6711" y="13684"/>
                  </a:lnTo>
                  <a:lnTo>
                    <a:pt x="6962" y="13958"/>
                  </a:lnTo>
                  <a:lnTo>
                    <a:pt x="7099" y="14357"/>
                  </a:lnTo>
                  <a:lnTo>
                    <a:pt x="7418" y="14049"/>
                  </a:lnTo>
                  <a:lnTo>
                    <a:pt x="7327" y="13673"/>
                  </a:lnTo>
                  <a:lnTo>
                    <a:pt x="7498" y="13228"/>
                  </a:lnTo>
                  <a:lnTo>
                    <a:pt x="7841" y="13467"/>
                  </a:lnTo>
                  <a:lnTo>
                    <a:pt x="8057" y="13376"/>
                  </a:lnTo>
                  <a:lnTo>
                    <a:pt x="8970" y="13353"/>
                  </a:lnTo>
                  <a:lnTo>
                    <a:pt x="9107" y="13456"/>
                  </a:lnTo>
                  <a:lnTo>
                    <a:pt x="9883" y="13536"/>
                  </a:lnTo>
                  <a:lnTo>
                    <a:pt x="10180" y="13490"/>
                  </a:lnTo>
                  <a:lnTo>
                    <a:pt x="10408" y="13798"/>
                  </a:lnTo>
                  <a:lnTo>
                    <a:pt x="10762" y="13650"/>
                  </a:lnTo>
                  <a:lnTo>
                    <a:pt x="11264" y="12703"/>
                  </a:lnTo>
                  <a:lnTo>
                    <a:pt x="11972" y="12280"/>
                  </a:lnTo>
                  <a:lnTo>
                    <a:pt x="14220" y="11938"/>
                  </a:lnTo>
                  <a:lnTo>
                    <a:pt x="16514" y="11025"/>
                  </a:lnTo>
                  <a:lnTo>
                    <a:pt x="16879" y="9222"/>
                  </a:lnTo>
                  <a:lnTo>
                    <a:pt x="16468" y="8571"/>
                  </a:lnTo>
                  <a:lnTo>
                    <a:pt x="16320" y="8765"/>
                  </a:lnTo>
                  <a:lnTo>
                    <a:pt x="13923" y="8309"/>
                  </a:lnTo>
                  <a:lnTo>
                    <a:pt x="13558" y="7396"/>
                  </a:lnTo>
                  <a:lnTo>
                    <a:pt x="13501" y="7179"/>
                  </a:lnTo>
                  <a:lnTo>
                    <a:pt x="13330" y="6837"/>
                  </a:lnTo>
                  <a:lnTo>
                    <a:pt x="13113" y="6894"/>
                  </a:lnTo>
                  <a:lnTo>
                    <a:pt x="12862" y="6723"/>
                  </a:lnTo>
                  <a:lnTo>
                    <a:pt x="12714" y="6494"/>
                  </a:lnTo>
                  <a:lnTo>
                    <a:pt x="12588" y="6198"/>
                  </a:lnTo>
                  <a:lnTo>
                    <a:pt x="12348" y="5935"/>
                  </a:lnTo>
                  <a:lnTo>
                    <a:pt x="12200" y="5639"/>
                  </a:lnTo>
                  <a:lnTo>
                    <a:pt x="12257" y="5342"/>
                  </a:lnTo>
                  <a:lnTo>
                    <a:pt x="12177" y="4954"/>
                  </a:lnTo>
                  <a:lnTo>
                    <a:pt x="11607" y="4577"/>
                  </a:lnTo>
                  <a:lnTo>
                    <a:pt x="11435" y="4258"/>
                  </a:lnTo>
                  <a:lnTo>
                    <a:pt x="11013" y="4052"/>
                  </a:lnTo>
                  <a:lnTo>
                    <a:pt x="10637" y="3265"/>
                  </a:lnTo>
                  <a:lnTo>
                    <a:pt x="10089" y="3299"/>
                  </a:lnTo>
                  <a:lnTo>
                    <a:pt x="9849" y="2854"/>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458" name="Google Shape;458;p39"/>
            <p:cNvSpPr/>
            <p:nvPr/>
          </p:nvSpPr>
          <p:spPr>
            <a:xfrm>
              <a:off x="4157925" y="2613100"/>
              <a:ext cx="321850" cy="303325"/>
            </a:xfrm>
            <a:custGeom>
              <a:rect b="b" l="l" r="r" t="t"/>
              <a:pathLst>
                <a:path extrusionOk="0" h="12133" w="12874">
                  <a:moveTo>
                    <a:pt x="11652" y="5171"/>
                  </a:moveTo>
                  <a:lnTo>
                    <a:pt x="11709" y="4577"/>
                  </a:lnTo>
                  <a:lnTo>
                    <a:pt x="11937" y="4292"/>
                  </a:lnTo>
                  <a:lnTo>
                    <a:pt x="12508" y="4144"/>
                  </a:lnTo>
                  <a:lnTo>
                    <a:pt x="12873" y="3630"/>
                  </a:lnTo>
                  <a:lnTo>
                    <a:pt x="12439" y="3288"/>
                  </a:lnTo>
                  <a:lnTo>
                    <a:pt x="12120" y="3059"/>
                  </a:lnTo>
                  <a:lnTo>
                    <a:pt x="11766" y="1975"/>
                  </a:lnTo>
                  <a:lnTo>
                    <a:pt x="11606" y="1051"/>
                  </a:lnTo>
                  <a:lnTo>
                    <a:pt x="11766" y="880"/>
                  </a:lnTo>
                  <a:lnTo>
                    <a:pt x="11469" y="1"/>
                  </a:lnTo>
                  <a:lnTo>
                    <a:pt x="8354" y="1"/>
                  </a:lnTo>
                  <a:lnTo>
                    <a:pt x="5307" y="1"/>
                  </a:lnTo>
                  <a:lnTo>
                    <a:pt x="2157" y="1"/>
                  </a:lnTo>
                  <a:lnTo>
                    <a:pt x="2226" y="1804"/>
                  </a:lnTo>
                  <a:lnTo>
                    <a:pt x="1324" y="1804"/>
                  </a:lnTo>
                  <a:lnTo>
                    <a:pt x="1324" y="2192"/>
                  </a:lnTo>
                  <a:lnTo>
                    <a:pt x="1484" y="5787"/>
                  </a:lnTo>
                  <a:lnTo>
                    <a:pt x="799" y="5730"/>
                  </a:lnTo>
                  <a:lnTo>
                    <a:pt x="457" y="6403"/>
                  </a:lnTo>
                  <a:lnTo>
                    <a:pt x="251" y="6951"/>
                  </a:lnTo>
                  <a:lnTo>
                    <a:pt x="422" y="7168"/>
                  </a:lnTo>
                  <a:lnTo>
                    <a:pt x="171" y="7442"/>
                  </a:lnTo>
                  <a:lnTo>
                    <a:pt x="274" y="7830"/>
                  </a:lnTo>
                  <a:lnTo>
                    <a:pt x="69" y="8195"/>
                  </a:lnTo>
                  <a:lnTo>
                    <a:pt x="0" y="8537"/>
                  </a:lnTo>
                  <a:lnTo>
                    <a:pt x="285" y="8480"/>
                  </a:lnTo>
                  <a:lnTo>
                    <a:pt x="457" y="8834"/>
                  </a:lnTo>
                  <a:lnTo>
                    <a:pt x="468" y="9370"/>
                  </a:lnTo>
                  <a:lnTo>
                    <a:pt x="765" y="9621"/>
                  </a:lnTo>
                  <a:lnTo>
                    <a:pt x="765" y="9850"/>
                  </a:lnTo>
                  <a:lnTo>
                    <a:pt x="868" y="10238"/>
                  </a:lnTo>
                  <a:lnTo>
                    <a:pt x="1335" y="10808"/>
                  </a:lnTo>
                  <a:lnTo>
                    <a:pt x="1335" y="11185"/>
                  </a:lnTo>
                  <a:lnTo>
                    <a:pt x="1221" y="11550"/>
                  </a:lnTo>
                  <a:lnTo>
                    <a:pt x="1267" y="11835"/>
                  </a:lnTo>
                  <a:lnTo>
                    <a:pt x="1552" y="12086"/>
                  </a:lnTo>
                  <a:lnTo>
                    <a:pt x="1621" y="12132"/>
                  </a:lnTo>
                  <a:lnTo>
                    <a:pt x="1860" y="12029"/>
                  </a:lnTo>
                  <a:lnTo>
                    <a:pt x="2134" y="11858"/>
                  </a:lnTo>
                  <a:lnTo>
                    <a:pt x="2317" y="11048"/>
                  </a:lnTo>
                  <a:lnTo>
                    <a:pt x="2534" y="10637"/>
                  </a:lnTo>
                  <a:lnTo>
                    <a:pt x="3104" y="10512"/>
                  </a:lnTo>
                  <a:lnTo>
                    <a:pt x="3253" y="10763"/>
                  </a:lnTo>
                  <a:lnTo>
                    <a:pt x="3675" y="11288"/>
                  </a:lnTo>
                  <a:lnTo>
                    <a:pt x="3892" y="11368"/>
                  </a:lnTo>
                  <a:lnTo>
                    <a:pt x="4177" y="11208"/>
                  </a:lnTo>
                  <a:lnTo>
                    <a:pt x="4759" y="11253"/>
                  </a:lnTo>
                  <a:lnTo>
                    <a:pt x="4873" y="11436"/>
                  </a:lnTo>
                  <a:lnTo>
                    <a:pt x="5661" y="11436"/>
                  </a:lnTo>
                  <a:lnTo>
                    <a:pt x="5683" y="11253"/>
                  </a:lnTo>
                  <a:lnTo>
                    <a:pt x="6106" y="11082"/>
                  </a:lnTo>
                  <a:lnTo>
                    <a:pt x="6174" y="10808"/>
                  </a:lnTo>
                  <a:lnTo>
                    <a:pt x="6471" y="10626"/>
                  </a:lnTo>
                  <a:lnTo>
                    <a:pt x="7156" y="11151"/>
                  </a:lnTo>
                  <a:lnTo>
                    <a:pt x="7555" y="11048"/>
                  </a:lnTo>
                  <a:lnTo>
                    <a:pt x="7943" y="10409"/>
                  </a:lnTo>
                  <a:lnTo>
                    <a:pt x="8365" y="9907"/>
                  </a:lnTo>
                  <a:lnTo>
                    <a:pt x="8285" y="9348"/>
                  </a:lnTo>
                  <a:lnTo>
                    <a:pt x="8080" y="9096"/>
                  </a:lnTo>
                  <a:lnTo>
                    <a:pt x="8571" y="9051"/>
                  </a:lnTo>
                  <a:lnTo>
                    <a:pt x="8616" y="8834"/>
                  </a:lnTo>
                  <a:lnTo>
                    <a:pt x="8982" y="8914"/>
                  </a:lnTo>
                  <a:lnTo>
                    <a:pt x="8913" y="9576"/>
                  </a:lnTo>
                  <a:lnTo>
                    <a:pt x="9027" y="10238"/>
                  </a:lnTo>
                  <a:lnTo>
                    <a:pt x="9438" y="10591"/>
                  </a:lnTo>
                  <a:lnTo>
                    <a:pt x="9541" y="10911"/>
                  </a:lnTo>
                  <a:lnTo>
                    <a:pt x="9541" y="11345"/>
                  </a:lnTo>
                  <a:lnTo>
                    <a:pt x="9655" y="11368"/>
                  </a:lnTo>
                  <a:lnTo>
                    <a:pt x="9655" y="11265"/>
                  </a:lnTo>
                  <a:lnTo>
                    <a:pt x="9849" y="10306"/>
                  </a:lnTo>
                  <a:lnTo>
                    <a:pt x="10226" y="10055"/>
                  </a:lnTo>
                  <a:lnTo>
                    <a:pt x="10294" y="9679"/>
                  </a:lnTo>
                  <a:lnTo>
                    <a:pt x="10625" y="8994"/>
                  </a:lnTo>
                  <a:lnTo>
                    <a:pt x="11081" y="8537"/>
                  </a:lnTo>
                  <a:lnTo>
                    <a:pt x="11378" y="7659"/>
                  </a:lnTo>
                  <a:lnTo>
                    <a:pt x="11481" y="6871"/>
                  </a:lnTo>
                  <a:lnTo>
                    <a:pt x="11378" y="6517"/>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459" name="Google Shape;459;p39"/>
            <p:cNvSpPr/>
            <p:nvPr/>
          </p:nvSpPr>
          <p:spPr>
            <a:xfrm>
              <a:off x="4198425" y="2834225"/>
              <a:ext cx="229425" cy="198300"/>
            </a:xfrm>
            <a:custGeom>
              <a:rect b="b" l="l" r="r" t="t"/>
              <a:pathLst>
                <a:path extrusionOk="0" h="7932" w="9177">
                  <a:moveTo>
                    <a:pt x="7921" y="2066"/>
                  </a:moveTo>
                  <a:lnTo>
                    <a:pt x="7818" y="1746"/>
                  </a:lnTo>
                  <a:lnTo>
                    <a:pt x="7407" y="1393"/>
                  </a:lnTo>
                  <a:lnTo>
                    <a:pt x="7293" y="742"/>
                  </a:lnTo>
                  <a:lnTo>
                    <a:pt x="7362" y="69"/>
                  </a:lnTo>
                  <a:lnTo>
                    <a:pt x="6996" y="0"/>
                  </a:lnTo>
                  <a:lnTo>
                    <a:pt x="6951" y="206"/>
                  </a:lnTo>
                  <a:lnTo>
                    <a:pt x="6471" y="251"/>
                  </a:lnTo>
                  <a:lnTo>
                    <a:pt x="6665" y="514"/>
                  </a:lnTo>
                  <a:lnTo>
                    <a:pt x="6757" y="1062"/>
                  </a:lnTo>
                  <a:lnTo>
                    <a:pt x="6323" y="1564"/>
                  </a:lnTo>
                  <a:lnTo>
                    <a:pt x="5935" y="2203"/>
                  </a:lnTo>
                  <a:lnTo>
                    <a:pt x="5536" y="2306"/>
                  </a:lnTo>
                  <a:lnTo>
                    <a:pt x="4851" y="1781"/>
                  </a:lnTo>
                  <a:lnTo>
                    <a:pt x="4554" y="1963"/>
                  </a:lnTo>
                  <a:lnTo>
                    <a:pt x="4486" y="2237"/>
                  </a:lnTo>
                  <a:lnTo>
                    <a:pt x="4075" y="2408"/>
                  </a:lnTo>
                  <a:lnTo>
                    <a:pt x="4041" y="2591"/>
                  </a:lnTo>
                  <a:lnTo>
                    <a:pt x="3253" y="2591"/>
                  </a:lnTo>
                  <a:lnTo>
                    <a:pt x="3139" y="2408"/>
                  </a:lnTo>
                  <a:lnTo>
                    <a:pt x="2557" y="2363"/>
                  </a:lnTo>
                  <a:lnTo>
                    <a:pt x="2272" y="2523"/>
                  </a:lnTo>
                  <a:lnTo>
                    <a:pt x="2055" y="2454"/>
                  </a:lnTo>
                  <a:lnTo>
                    <a:pt x="1633" y="1918"/>
                  </a:lnTo>
                  <a:lnTo>
                    <a:pt x="1484" y="1667"/>
                  </a:lnTo>
                  <a:lnTo>
                    <a:pt x="914" y="1792"/>
                  </a:lnTo>
                  <a:lnTo>
                    <a:pt x="708" y="2203"/>
                  </a:lnTo>
                  <a:lnTo>
                    <a:pt x="514" y="3025"/>
                  </a:lnTo>
                  <a:lnTo>
                    <a:pt x="252" y="3196"/>
                  </a:lnTo>
                  <a:lnTo>
                    <a:pt x="1" y="3287"/>
                  </a:lnTo>
                  <a:lnTo>
                    <a:pt x="548" y="3652"/>
                  </a:lnTo>
                  <a:lnTo>
                    <a:pt x="982" y="4017"/>
                  </a:lnTo>
                  <a:lnTo>
                    <a:pt x="1005" y="4303"/>
                  </a:lnTo>
                  <a:lnTo>
                    <a:pt x="1541" y="4794"/>
                  </a:lnTo>
                  <a:lnTo>
                    <a:pt x="1884" y="5170"/>
                  </a:lnTo>
                  <a:lnTo>
                    <a:pt x="2101" y="5718"/>
                  </a:lnTo>
                  <a:lnTo>
                    <a:pt x="2694" y="6072"/>
                  </a:lnTo>
                  <a:lnTo>
                    <a:pt x="2831" y="6368"/>
                  </a:lnTo>
                  <a:lnTo>
                    <a:pt x="3333" y="7110"/>
                  </a:lnTo>
                  <a:lnTo>
                    <a:pt x="3687" y="7224"/>
                  </a:lnTo>
                  <a:lnTo>
                    <a:pt x="3904" y="7076"/>
                  </a:lnTo>
                  <a:lnTo>
                    <a:pt x="4269" y="7133"/>
                  </a:lnTo>
                  <a:lnTo>
                    <a:pt x="4714" y="6939"/>
                  </a:lnTo>
                  <a:lnTo>
                    <a:pt x="4908" y="7327"/>
                  </a:lnTo>
                  <a:lnTo>
                    <a:pt x="5627" y="7932"/>
                  </a:lnTo>
                  <a:lnTo>
                    <a:pt x="5627" y="7932"/>
                  </a:lnTo>
                  <a:lnTo>
                    <a:pt x="5946" y="7681"/>
                  </a:lnTo>
                  <a:lnTo>
                    <a:pt x="6449" y="7886"/>
                  </a:lnTo>
                  <a:lnTo>
                    <a:pt x="7088" y="7669"/>
                  </a:lnTo>
                  <a:lnTo>
                    <a:pt x="7658" y="7681"/>
                  </a:lnTo>
                  <a:lnTo>
                    <a:pt x="8149" y="7259"/>
                  </a:lnTo>
                  <a:lnTo>
                    <a:pt x="8640" y="6711"/>
                  </a:lnTo>
                  <a:lnTo>
                    <a:pt x="9176" y="6117"/>
                  </a:lnTo>
                  <a:lnTo>
                    <a:pt x="8674" y="5136"/>
                  </a:lnTo>
                  <a:lnTo>
                    <a:pt x="8309" y="4919"/>
                  </a:lnTo>
                  <a:lnTo>
                    <a:pt x="8160" y="4565"/>
                  </a:lnTo>
                  <a:lnTo>
                    <a:pt x="7750" y="4120"/>
                  </a:lnTo>
                  <a:lnTo>
                    <a:pt x="7259" y="4052"/>
                  </a:lnTo>
                  <a:lnTo>
                    <a:pt x="7521" y="3538"/>
                  </a:lnTo>
                  <a:lnTo>
                    <a:pt x="7944" y="3515"/>
                  </a:lnTo>
                  <a:lnTo>
                    <a:pt x="8058" y="3230"/>
                  </a:lnTo>
                  <a:lnTo>
                    <a:pt x="8035" y="2523"/>
                  </a:lnTo>
                  <a:lnTo>
                    <a:pt x="7921" y="2511"/>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460" name="Google Shape;460;p39"/>
            <p:cNvSpPr/>
            <p:nvPr/>
          </p:nvSpPr>
          <p:spPr>
            <a:xfrm>
              <a:off x="3371325" y="2735800"/>
              <a:ext cx="121850" cy="96450"/>
            </a:xfrm>
            <a:custGeom>
              <a:rect b="b" l="l" r="r" t="t"/>
              <a:pathLst>
                <a:path extrusionOk="0" h="3858" w="4874">
                  <a:moveTo>
                    <a:pt x="4326" y="1792"/>
                  </a:moveTo>
                  <a:lnTo>
                    <a:pt x="3812" y="1164"/>
                  </a:lnTo>
                  <a:lnTo>
                    <a:pt x="3356" y="491"/>
                  </a:lnTo>
                  <a:lnTo>
                    <a:pt x="2831" y="251"/>
                  </a:lnTo>
                  <a:lnTo>
                    <a:pt x="2454" y="0"/>
                  </a:lnTo>
                  <a:lnTo>
                    <a:pt x="2021" y="0"/>
                  </a:lnTo>
                  <a:lnTo>
                    <a:pt x="1621" y="194"/>
                  </a:lnTo>
                  <a:lnTo>
                    <a:pt x="1233" y="126"/>
                  </a:lnTo>
                  <a:lnTo>
                    <a:pt x="948" y="411"/>
                  </a:lnTo>
                  <a:lnTo>
                    <a:pt x="765" y="879"/>
                  </a:lnTo>
                  <a:lnTo>
                    <a:pt x="366" y="1507"/>
                  </a:lnTo>
                  <a:lnTo>
                    <a:pt x="1" y="1678"/>
                  </a:lnTo>
                  <a:lnTo>
                    <a:pt x="389" y="2009"/>
                  </a:lnTo>
                  <a:lnTo>
                    <a:pt x="708" y="2716"/>
                  </a:lnTo>
                  <a:lnTo>
                    <a:pt x="1576" y="2693"/>
                  </a:lnTo>
                  <a:lnTo>
                    <a:pt x="1758" y="2477"/>
                  </a:lnTo>
                  <a:lnTo>
                    <a:pt x="2021" y="2465"/>
                  </a:lnTo>
                  <a:lnTo>
                    <a:pt x="2317" y="2682"/>
                  </a:lnTo>
                  <a:lnTo>
                    <a:pt x="2568" y="2693"/>
                  </a:lnTo>
                  <a:lnTo>
                    <a:pt x="2831" y="2534"/>
                  </a:lnTo>
                  <a:lnTo>
                    <a:pt x="2991" y="2796"/>
                  </a:lnTo>
                  <a:lnTo>
                    <a:pt x="2648" y="3002"/>
                  </a:lnTo>
                  <a:lnTo>
                    <a:pt x="2306" y="2990"/>
                  </a:lnTo>
                  <a:lnTo>
                    <a:pt x="1964" y="2796"/>
                  </a:lnTo>
                  <a:lnTo>
                    <a:pt x="1667" y="3002"/>
                  </a:lnTo>
                  <a:lnTo>
                    <a:pt x="1519" y="3002"/>
                  </a:lnTo>
                  <a:lnTo>
                    <a:pt x="1325" y="3139"/>
                  </a:lnTo>
                  <a:lnTo>
                    <a:pt x="606" y="3116"/>
                  </a:lnTo>
                  <a:lnTo>
                    <a:pt x="720" y="3812"/>
                  </a:lnTo>
                  <a:lnTo>
                    <a:pt x="1142" y="3664"/>
                  </a:lnTo>
                  <a:lnTo>
                    <a:pt x="1404" y="3686"/>
                  </a:lnTo>
                  <a:lnTo>
                    <a:pt x="1621" y="3584"/>
                  </a:lnTo>
                  <a:lnTo>
                    <a:pt x="3082" y="3629"/>
                  </a:lnTo>
                  <a:lnTo>
                    <a:pt x="3470" y="3641"/>
                  </a:lnTo>
                  <a:lnTo>
                    <a:pt x="4041" y="3858"/>
                  </a:lnTo>
                  <a:lnTo>
                    <a:pt x="4223" y="3846"/>
                  </a:lnTo>
                  <a:lnTo>
                    <a:pt x="4280" y="3743"/>
                  </a:lnTo>
                  <a:lnTo>
                    <a:pt x="4714" y="3812"/>
                  </a:lnTo>
                  <a:lnTo>
                    <a:pt x="4828" y="3755"/>
                  </a:lnTo>
                  <a:lnTo>
                    <a:pt x="4874" y="3470"/>
                  </a:lnTo>
                  <a:lnTo>
                    <a:pt x="4817" y="3139"/>
                  </a:lnTo>
                  <a:lnTo>
                    <a:pt x="4509" y="2876"/>
                  </a:lnTo>
                  <a:lnTo>
                    <a:pt x="4360" y="2351"/>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461" name="Google Shape;461;p39"/>
            <p:cNvSpPr/>
            <p:nvPr/>
          </p:nvSpPr>
          <p:spPr>
            <a:xfrm>
              <a:off x="3456650" y="2884150"/>
              <a:ext cx="60500" cy="74200"/>
            </a:xfrm>
            <a:custGeom>
              <a:rect b="b" l="l" r="r" t="t"/>
              <a:pathLst>
                <a:path extrusionOk="0" h="2968" w="2420">
                  <a:moveTo>
                    <a:pt x="2419" y="1496"/>
                  </a:moveTo>
                  <a:lnTo>
                    <a:pt x="2203" y="1541"/>
                  </a:lnTo>
                  <a:lnTo>
                    <a:pt x="2203" y="1210"/>
                  </a:lnTo>
                  <a:lnTo>
                    <a:pt x="2077" y="971"/>
                  </a:lnTo>
                  <a:lnTo>
                    <a:pt x="2100" y="708"/>
                  </a:lnTo>
                  <a:lnTo>
                    <a:pt x="1929" y="320"/>
                  </a:lnTo>
                  <a:lnTo>
                    <a:pt x="1712" y="1"/>
                  </a:lnTo>
                  <a:lnTo>
                    <a:pt x="1073" y="1"/>
                  </a:lnTo>
                  <a:lnTo>
                    <a:pt x="890" y="172"/>
                  </a:lnTo>
                  <a:lnTo>
                    <a:pt x="673" y="195"/>
                  </a:lnTo>
                  <a:lnTo>
                    <a:pt x="536" y="400"/>
                  </a:lnTo>
                  <a:lnTo>
                    <a:pt x="434" y="640"/>
                  </a:lnTo>
                  <a:lnTo>
                    <a:pt x="0" y="1039"/>
                  </a:lnTo>
                  <a:lnTo>
                    <a:pt x="103" y="1712"/>
                  </a:lnTo>
                  <a:lnTo>
                    <a:pt x="228" y="2032"/>
                  </a:lnTo>
                  <a:lnTo>
                    <a:pt x="650" y="2534"/>
                  </a:lnTo>
                  <a:lnTo>
                    <a:pt x="1233" y="2888"/>
                  </a:lnTo>
                  <a:lnTo>
                    <a:pt x="1449" y="2968"/>
                  </a:lnTo>
                  <a:lnTo>
                    <a:pt x="1632" y="2682"/>
                  </a:lnTo>
                  <a:lnTo>
                    <a:pt x="1678" y="2409"/>
                  </a:lnTo>
                  <a:lnTo>
                    <a:pt x="2043" y="1918"/>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462" name="Google Shape;462;p39"/>
            <p:cNvSpPr/>
            <p:nvPr/>
          </p:nvSpPr>
          <p:spPr>
            <a:xfrm>
              <a:off x="1930550" y="2784875"/>
              <a:ext cx="47375" cy="28825"/>
            </a:xfrm>
            <a:custGeom>
              <a:rect b="b" l="l" r="r" t="t"/>
              <a:pathLst>
                <a:path extrusionOk="0" h="1153" w="1895">
                  <a:moveTo>
                    <a:pt x="1803" y="947"/>
                  </a:moveTo>
                  <a:lnTo>
                    <a:pt x="1895" y="582"/>
                  </a:lnTo>
                  <a:lnTo>
                    <a:pt x="1792" y="491"/>
                  </a:lnTo>
                  <a:lnTo>
                    <a:pt x="1632" y="411"/>
                  </a:lnTo>
                  <a:lnTo>
                    <a:pt x="1278" y="525"/>
                  </a:lnTo>
                  <a:lnTo>
                    <a:pt x="1267" y="400"/>
                  </a:lnTo>
                  <a:lnTo>
                    <a:pt x="1027" y="263"/>
                  </a:lnTo>
                  <a:lnTo>
                    <a:pt x="879" y="69"/>
                  </a:lnTo>
                  <a:lnTo>
                    <a:pt x="662" y="0"/>
                  </a:lnTo>
                  <a:lnTo>
                    <a:pt x="457" y="57"/>
                  </a:lnTo>
                  <a:lnTo>
                    <a:pt x="491" y="160"/>
                  </a:lnTo>
                  <a:lnTo>
                    <a:pt x="331" y="263"/>
                  </a:lnTo>
                  <a:lnTo>
                    <a:pt x="34" y="491"/>
                  </a:lnTo>
                  <a:lnTo>
                    <a:pt x="0" y="628"/>
                  </a:lnTo>
                  <a:lnTo>
                    <a:pt x="206" y="810"/>
                  </a:lnTo>
                  <a:lnTo>
                    <a:pt x="651" y="867"/>
                  </a:lnTo>
                  <a:lnTo>
                    <a:pt x="959" y="1061"/>
                  </a:lnTo>
                  <a:lnTo>
                    <a:pt x="1233" y="1141"/>
                  </a:lnTo>
                  <a:lnTo>
                    <a:pt x="1701" y="1153"/>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463" name="Google Shape;463;p39"/>
            <p:cNvSpPr/>
            <p:nvPr/>
          </p:nvSpPr>
          <p:spPr>
            <a:xfrm>
              <a:off x="4057500" y="2067050"/>
              <a:ext cx="81050" cy="86175"/>
            </a:xfrm>
            <a:custGeom>
              <a:rect b="b" l="l" r="r" t="t"/>
              <a:pathLst>
                <a:path extrusionOk="0" h="3447" w="3242">
                  <a:moveTo>
                    <a:pt x="1974" y="867"/>
                  </a:moveTo>
                  <a:lnTo>
                    <a:pt x="1518" y="651"/>
                  </a:lnTo>
                  <a:lnTo>
                    <a:pt x="1404" y="388"/>
                  </a:lnTo>
                  <a:lnTo>
                    <a:pt x="993" y="23"/>
                  </a:lnTo>
                  <a:lnTo>
                    <a:pt x="536" y="0"/>
                  </a:lnTo>
                  <a:lnTo>
                    <a:pt x="0" y="228"/>
                  </a:lnTo>
                  <a:lnTo>
                    <a:pt x="0" y="228"/>
                  </a:lnTo>
                  <a:lnTo>
                    <a:pt x="217" y="571"/>
                  </a:lnTo>
                  <a:lnTo>
                    <a:pt x="457" y="822"/>
                  </a:lnTo>
                  <a:lnTo>
                    <a:pt x="217" y="1153"/>
                  </a:lnTo>
                  <a:lnTo>
                    <a:pt x="217" y="1153"/>
                  </a:lnTo>
                  <a:lnTo>
                    <a:pt x="479" y="1153"/>
                  </a:lnTo>
                  <a:lnTo>
                    <a:pt x="331" y="1541"/>
                  </a:lnTo>
                  <a:lnTo>
                    <a:pt x="719" y="1872"/>
                  </a:lnTo>
                  <a:lnTo>
                    <a:pt x="651" y="2283"/>
                  </a:lnTo>
                  <a:lnTo>
                    <a:pt x="479" y="2328"/>
                  </a:lnTo>
                  <a:lnTo>
                    <a:pt x="685" y="2477"/>
                  </a:lnTo>
                  <a:lnTo>
                    <a:pt x="799" y="2591"/>
                  </a:lnTo>
                  <a:lnTo>
                    <a:pt x="1061" y="2693"/>
                  </a:lnTo>
                  <a:lnTo>
                    <a:pt x="1347" y="2865"/>
                  </a:lnTo>
                  <a:lnTo>
                    <a:pt x="1290" y="2956"/>
                  </a:lnTo>
                  <a:lnTo>
                    <a:pt x="1461" y="2876"/>
                  </a:lnTo>
                  <a:lnTo>
                    <a:pt x="1529" y="2591"/>
                  </a:lnTo>
                  <a:lnTo>
                    <a:pt x="1655" y="2534"/>
                  </a:lnTo>
                  <a:lnTo>
                    <a:pt x="1769" y="2671"/>
                  </a:lnTo>
                  <a:lnTo>
                    <a:pt x="1917" y="2728"/>
                  </a:lnTo>
                  <a:lnTo>
                    <a:pt x="2031" y="2865"/>
                  </a:lnTo>
                  <a:lnTo>
                    <a:pt x="2146" y="2910"/>
                  </a:lnTo>
                  <a:lnTo>
                    <a:pt x="2305" y="3070"/>
                  </a:lnTo>
                  <a:lnTo>
                    <a:pt x="2419" y="3070"/>
                  </a:lnTo>
                  <a:lnTo>
                    <a:pt x="2340" y="3275"/>
                  </a:lnTo>
                  <a:lnTo>
                    <a:pt x="2271" y="3378"/>
                  </a:lnTo>
                  <a:lnTo>
                    <a:pt x="2305" y="3447"/>
                  </a:lnTo>
                  <a:lnTo>
                    <a:pt x="2545" y="3389"/>
                  </a:lnTo>
                  <a:lnTo>
                    <a:pt x="2887" y="3378"/>
                  </a:lnTo>
                  <a:lnTo>
                    <a:pt x="2990" y="3253"/>
                  </a:lnTo>
                  <a:lnTo>
                    <a:pt x="2899" y="3150"/>
                  </a:lnTo>
                  <a:lnTo>
                    <a:pt x="3001" y="2865"/>
                  </a:lnTo>
                  <a:lnTo>
                    <a:pt x="3241" y="2591"/>
                  </a:lnTo>
                  <a:lnTo>
                    <a:pt x="2842" y="2225"/>
                  </a:lnTo>
                  <a:lnTo>
                    <a:pt x="2739" y="1894"/>
                  </a:lnTo>
                  <a:lnTo>
                    <a:pt x="2899" y="1700"/>
                  </a:lnTo>
                  <a:lnTo>
                    <a:pt x="2762" y="1552"/>
                  </a:lnTo>
                  <a:lnTo>
                    <a:pt x="2910" y="1392"/>
                  </a:lnTo>
                  <a:lnTo>
                    <a:pt x="2716" y="1301"/>
                  </a:lnTo>
                  <a:lnTo>
                    <a:pt x="2511" y="1484"/>
                  </a:lnTo>
                  <a:lnTo>
                    <a:pt x="2077" y="1221"/>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464" name="Google Shape;464;p39"/>
            <p:cNvSpPr/>
            <p:nvPr/>
          </p:nvSpPr>
          <p:spPr>
            <a:xfrm>
              <a:off x="2559075" y="2975175"/>
              <a:ext cx="82750" cy="95875"/>
            </a:xfrm>
            <a:custGeom>
              <a:rect b="b" l="l" r="r" t="t"/>
              <a:pathLst>
                <a:path extrusionOk="0" h="3835" w="3310">
                  <a:moveTo>
                    <a:pt x="2454" y="0"/>
                  </a:moveTo>
                  <a:lnTo>
                    <a:pt x="1803" y="80"/>
                  </a:lnTo>
                  <a:lnTo>
                    <a:pt x="1712" y="240"/>
                  </a:lnTo>
                  <a:lnTo>
                    <a:pt x="753" y="57"/>
                  </a:lnTo>
                  <a:lnTo>
                    <a:pt x="616" y="879"/>
                  </a:lnTo>
                  <a:lnTo>
                    <a:pt x="114" y="1107"/>
                  </a:lnTo>
                  <a:lnTo>
                    <a:pt x="160" y="1324"/>
                  </a:lnTo>
                  <a:lnTo>
                    <a:pt x="0" y="1792"/>
                  </a:lnTo>
                  <a:lnTo>
                    <a:pt x="343" y="2442"/>
                  </a:lnTo>
                  <a:lnTo>
                    <a:pt x="594" y="2465"/>
                  </a:lnTo>
                  <a:lnTo>
                    <a:pt x="696" y="2956"/>
                  </a:lnTo>
                  <a:lnTo>
                    <a:pt x="1164" y="3755"/>
                  </a:lnTo>
                  <a:lnTo>
                    <a:pt x="1609" y="3835"/>
                  </a:lnTo>
                  <a:lnTo>
                    <a:pt x="1678" y="3641"/>
                  </a:lnTo>
                  <a:lnTo>
                    <a:pt x="1552" y="3458"/>
                  </a:lnTo>
                  <a:lnTo>
                    <a:pt x="1621" y="3207"/>
                  </a:lnTo>
                  <a:lnTo>
                    <a:pt x="1952" y="3287"/>
                  </a:lnTo>
                  <a:lnTo>
                    <a:pt x="2340" y="3184"/>
                  </a:lnTo>
                  <a:lnTo>
                    <a:pt x="2796" y="3389"/>
                  </a:lnTo>
                  <a:lnTo>
                    <a:pt x="2990" y="3001"/>
                  </a:lnTo>
                  <a:lnTo>
                    <a:pt x="3082" y="2591"/>
                  </a:lnTo>
                  <a:lnTo>
                    <a:pt x="3218" y="2191"/>
                  </a:lnTo>
                  <a:lnTo>
                    <a:pt x="2922" y="1666"/>
                  </a:lnTo>
                  <a:lnTo>
                    <a:pt x="2865" y="1039"/>
                  </a:lnTo>
                  <a:lnTo>
                    <a:pt x="3310" y="251"/>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465" name="Google Shape;465;p39"/>
            <p:cNvSpPr/>
            <p:nvPr/>
          </p:nvSpPr>
          <p:spPr>
            <a:xfrm>
              <a:off x="4018125" y="1991425"/>
              <a:ext cx="98150" cy="40250"/>
            </a:xfrm>
            <a:custGeom>
              <a:rect b="b" l="l" r="r" t="t"/>
              <a:pathLst>
                <a:path extrusionOk="0" h="1610" w="3926">
                  <a:moveTo>
                    <a:pt x="3926" y="423"/>
                  </a:moveTo>
                  <a:lnTo>
                    <a:pt x="3218" y="92"/>
                  </a:lnTo>
                  <a:lnTo>
                    <a:pt x="2739" y="206"/>
                  </a:lnTo>
                  <a:lnTo>
                    <a:pt x="2397" y="126"/>
                  </a:lnTo>
                  <a:lnTo>
                    <a:pt x="1997" y="309"/>
                  </a:lnTo>
                  <a:lnTo>
                    <a:pt x="1609" y="1"/>
                  </a:lnTo>
                  <a:lnTo>
                    <a:pt x="1335" y="126"/>
                  </a:lnTo>
                  <a:lnTo>
                    <a:pt x="1290" y="69"/>
                  </a:lnTo>
                  <a:lnTo>
                    <a:pt x="1084" y="69"/>
                  </a:lnTo>
                  <a:lnTo>
                    <a:pt x="993" y="229"/>
                  </a:lnTo>
                  <a:lnTo>
                    <a:pt x="845" y="275"/>
                  </a:lnTo>
                  <a:lnTo>
                    <a:pt x="810" y="469"/>
                  </a:lnTo>
                  <a:lnTo>
                    <a:pt x="685" y="514"/>
                  </a:lnTo>
                  <a:lnTo>
                    <a:pt x="662" y="594"/>
                  </a:lnTo>
                  <a:lnTo>
                    <a:pt x="445" y="686"/>
                  </a:lnTo>
                  <a:lnTo>
                    <a:pt x="126" y="674"/>
                  </a:lnTo>
                  <a:lnTo>
                    <a:pt x="46" y="868"/>
                  </a:lnTo>
                  <a:lnTo>
                    <a:pt x="0" y="982"/>
                  </a:lnTo>
                  <a:lnTo>
                    <a:pt x="103" y="1279"/>
                  </a:lnTo>
                  <a:lnTo>
                    <a:pt x="468" y="1507"/>
                  </a:lnTo>
                  <a:lnTo>
                    <a:pt x="742" y="1610"/>
                  </a:lnTo>
                  <a:lnTo>
                    <a:pt x="1324" y="1496"/>
                  </a:lnTo>
                  <a:lnTo>
                    <a:pt x="1370" y="1325"/>
                  </a:lnTo>
                  <a:lnTo>
                    <a:pt x="1644" y="1302"/>
                  </a:lnTo>
                  <a:lnTo>
                    <a:pt x="1963" y="1153"/>
                  </a:lnTo>
                  <a:lnTo>
                    <a:pt x="2054" y="1211"/>
                  </a:lnTo>
                  <a:lnTo>
                    <a:pt x="2363" y="1108"/>
                  </a:lnTo>
                  <a:lnTo>
                    <a:pt x="2511" y="902"/>
                  </a:lnTo>
                  <a:lnTo>
                    <a:pt x="2739" y="845"/>
                  </a:lnTo>
                  <a:lnTo>
                    <a:pt x="3515" y="1108"/>
                  </a:lnTo>
                  <a:lnTo>
                    <a:pt x="3664" y="1028"/>
                  </a:lnTo>
                  <a:lnTo>
                    <a:pt x="3766" y="674"/>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466" name="Google Shape;466;p39"/>
            <p:cNvSpPr/>
            <p:nvPr/>
          </p:nvSpPr>
          <p:spPr>
            <a:xfrm>
              <a:off x="3965900" y="2051625"/>
              <a:ext cx="50525" cy="31125"/>
            </a:xfrm>
            <a:custGeom>
              <a:rect b="b" l="l" r="r" t="t"/>
              <a:pathLst>
                <a:path extrusionOk="0" h="1245" w="2021">
                  <a:moveTo>
                    <a:pt x="2021" y="320"/>
                  </a:moveTo>
                  <a:lnTo>
                    <a:pt x="1850" y="12"/>
                  </a:lnTo>
                  <a:lnTo>
                    <a:pt x="1735" y="1"/>
                  </a:lnTo>
                  <a:lnTo>
                    <a:pt x="1598" y="161"/>
                  </a:lnTo>
                  <a:lnTo>
                    <a:pt x="994" y="172"/>
                  </a:lnTo>
                  <a:lnTo>
                    <a:pt x="651" y="366"/>
                  </a:lnTo>
                  <a:lnTo>
                    <a:pt x="46" y="320"/>
                  </a:lnTo>
                  <a:lnTo>
                    <a:pt x="1" y="743"/>
                  </a:lnTo>
                  <a:lnTo>
                    <a:pt x="206" y="1131"/>
                  </a:lnTo>
                  <a:lnTo>
                    <a:pt x="46" y="1199"/>
                  </a:lnTo>
                  <a:lnTo>
                    <a:pt x="549" y="1222"/>
                  </a:lnTo>
                  <a:lnTo>
                    <a:pt x="663" y="1085"/>
                  </a:lnTo>
                  <a:lnTo>
                    <a:pt x="914" y="1222"/>
                  </a:lnTo>
                  <a:lnTo>
                    <a:pt x="1199" y="1245"/>
                  </a:lnTo>
                  <a:lnTo>
                    <a:pt x="1176" y="1005"/>
                  </a:lnTo>
                  <a:lnTo>
                    <a:pt x="1416" y="914"/>
                  </a:lnTo>
                  <a:lnTo>
                    <a:pt x="1462" y="560"/>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467" name="Google Shape;467;p39"/>
            <p:cNvSpPr/>
            <p:nvPr/>
          </p:nvSpPr>
          <p:spPr>
            <a:xfrm>
              <a:off x="3899725" y="1585450"/>
              <a:ext cx="181750" cy="280475"/>
            </a:xfrm>
            <a:custGeom>
              <a:rect b="b" l="l" r="r" t="t"/>
              <a:pathLst>
                <a:path extrusionOk="0" h="11219" w="7270">
                  <a:moveTo>
                    <a:pt x="7270" y="2431"/>
                  </a:moveTo>
                  <a:lnTo>
                    <a:pt x="7007" y="2112"/>
                  </a:lnTo>
                  <a:lnTo>
                    <a:pt x="6756" y="913"/>
                  </a:lnTo>
                  <a:lnTo>
                    <a:pt x="5729" y="388"/>
                  </a:lnTo>
                  <a:lnTo>
                    <a:pt x="4885" y="0"/>
                  </a:lnTo>
                  <a:lnTo>
                    <a:pt x="4531" y="46"/>
                  </a:lnTo>
                  <a:lnTo>
                    <a:pt x="4531" y="548"/>
                  </a:lnTo>
                  <a:lnTo>
                    <a:pt x="3401" y="423"/>
                  </a:lnTo>
                  <a:lnTo>
                    <a:pt x="3321" y="856"/>
                  </a:lnTo>
                  <a:lnTo>
                    <a:pt x="2750" y="845"/>
                  </a:lnTo>
                  <a:lnTo>
                    <a:pt x="2431" y="1404"/>
                  </a:lnTo>
                  <a:lnTo>
                    <a:pt x="1952" y="2271"/>
                  </a:lnTo>
                  <a:lnTo>
                    <a:pt x="1141" y="3401"/>
                  </a:lnTo>
                  <a:lnTo>
                    <a:pt x="1392" y="3675"/>
                  </a:lnTo>
                  <a:lnTo>
                    <a:pt x="1210" y="3983"/>
                  </a:lnTo>
                  <a:lnTo>
                    <a:pt x="594" y="3972"/>
                  </a:lnTo>
                  <a:lnTo>
                    <a:pt x="263" y="4725"/>
                  </a:lnTo>
                  <a:lnTo>
                    <a:pt x="411" y="5809"/>
                  </a:lnTo>
                  <a:lnTo>
                    <a:pt x="856" y="6220"/>
                  </a:lnTo>
                  <a:lnTo>
                    <a:pt x="719" y="7213"/>
                  </a:lnTo>
                  <a:lnTo>
                    <a:pt x="240" y="7783"/>
                  </a:lnTo>
                  <a:lnTo>
                    <a:pt x="0" y="8251"/>
                  </a:lnTo>
                  <a:lnTo>
                    <a:pt x="594" y="9450"/>
                  </a:lnTo>
                  <a:lnTo>
                    <a:pt x="1221" y="10408"/>
                  </a:lnTo>
                  <a:lnTo>
                    <a:pt x="1507" y="11218"/>
                  </a:lnTo>
                  <a:lnTo>
                    <a:pt x="2260" y="11173"/>
                  </a:lnTo>
                  <a:lnTo>
                    <a:pt x="2579" y="10500"/>
                  </a:lnTo>
                  <a:lnTo>
                    <a:pt x="3390" y="10579"/>
                  </a:lnTo>
                  <a:lnTo>
                    <a:pt x="3675" y="9792"/>
                  </a:lnTo>
                  <a:lnTo>
                    <a:pt x="3766" y="8365"/>
                  </a:lnTo>
                  <a:lnTo>
                    <a:pt x="4417" y="8183"/>
                  </a:lnTo>
                  <a:lnTo>
                    <a:pt x="4885" y="7236"/>
                  </a:lnTo>
                  <a:lnTo>
                    <a:pt x="4200" y="6768"/>
                  </a:lnTo>
                  <a:lnTo>
                    <a:pt x="3686" y="6197"/>
                  </a:lnTo>
                  <a:lnTo>
                    <a:pt x="3994" y="5045"/>
                  </a:lnTo>
                  <a:lnTo>
                    <a:pt x="5090" y="4337"/>
                  </a:lnTo>
                  <a:lnTo>
                    <a:pt x="5957" y="3698"/>
                  </a:lnTo>
                  <a:lnTo>
                    <a:pt x="5786" y="3196"/>
                  </a:lnTo>
                  <a:lnTo>
                    <a:pt x="6277" y="2648"/>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468" name="Google Shape;468;p39"/>
            <p:cNvSpPr/>
            <p:nvPr/>
          </p:nvSpPr>
          <p:spPr>
            <a:xfrm>
              <a:off x="4317400" y="3694425"/>
              <a:ext cx="27125" cy="37100"/>
            </a:xfrm>
            <a:custGeom>
              <a:rect b="b" l="l" r="r" t="t"/>
              <a:pathLst>
                <a:path extrusionOk="0" h="1484" w="1085">
                  <a:moveTo>
                    <a:pt x="948" y="171"/>
                  </a:moveTo>
                  <a:lnTo>
                    <a:pt x="571" y="0"/>
                  </a:lnTo>
                  <a:lnTo>
                    <a:pt x="343" y="69"/>
                  </a:lnTo>
                  <a:lnTo>
                    <a:pt x="240" y="320"/>
                  </a:lnTo>
                  <a:lnTo>
                    <a:pt x="12" y="662"/>
                  </a:lnTo>
                  <a:lnTo>
                    <a:pt x="1" y="982"/>
                  </a:lnTo>
                  <a:lnTo>
                    <a:pt x="423" y="1484"/>
                  </a:lnTo>
                  <a:lnTo>
                    <a:pt x="891" y="1381"/>
                  </a:lnTo>
                  <a:lnTo>
                    <a:pt x="1085" y="982"/>
                  </a:lnTo>
                  <a:lnTo>
                    <a:pt x="1039" y="582"/>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469" name="Google Shape;469;p39"/>
            <p:cNvSpPr/>
            <p:nvPr/>
          </p:nvSpPr>
          <p:spPr>
            <a:xfrm>
              <a:off x="4398425" y="2266175"/>
              <a:ext cx="115875" cy="113000"/>
            </a:xfrm>
            <a:custGeom>
              <a:rect b="b" l="l" r="r" t="t"/>
              <a:pathLst>
                <a:path extrusionOk="0" h="4520" w="4635">
                  <a:moveTo>
                    <a:pt x="2420" y="3561"/>
                  </a:moveTo>
                  <a:lnTo>
                    <a:pt x="3984" y="2603"/>
                  </a:lnTo>
                  <a:lnTo>
                    <a:pt x="4120" y="1496"/>
                  </a:lnTo>
                  <a:lnTo>
                    <a:pt x="3949" y="822"/>
                  </a:lnTo>
                  <a:lnTo>
                    <a:pt x="4326" y="594"/>
                  </a:lnTo>
                  <a:lnTo>
                    <a:pt x="4634" y="1"/>
                  </a:lnTo>
                  <a:lnTo>
                    <a:pt x="3790" y="161"/>
                  </a:lnTo>
                  <a:lnTo>
                    <a:pt x="3390" y="138"/>
                  </a:lnTo>
                  <a:lnTo>
                    <a:pt x="2568" y="491"/>
                  </a:lnTo>
                  <a:lnTo>
                    <a:pt x="1964" y="491"/>
                  </a:lnTo>
                  <a:lnTo>
                    <a:pt x="1530" y="320"/>
                  </a:lnTo>
                  <a:lnTo>
                    <a:pt x="754" y="583"/>
                  </a:lnTo>
                  <a:lnTo>
                    <a:pt x="480" y="389"/>
                  </a:lnTo>
                  <a:lnTo>
                    <a:pt x="491" y="902"/>
                  </a:lnTo>
                  <a:lnTo>
                    <a:pt x="320" y="1119"/>
                  </a:lnTo>
                  <a:lnTo>
                    <a:pt x="149" y="1325"/>
                  </a:lnTo>
                  <a:lnTo>
                    <a:pt x="1" y="1690"/>
                  </a:lnTo>
                  <a:lnTo>
                    <a:pt x="160" y="2409"/>
                  </a:lnTo>
                  <a:lnTo>
                    <a:pt x="503" y="2443"/>
                  </a:lnTo>
                  <a:lnTo>
                    <a:pt x="674" y="2808"/>
                  </a:lnTo>
                  <a:lnTo>
                    <a:pt x="309" y="3151"/>
                  </a:lnTo>
                  <a:lnTo>
                    <a:pt x="172" y="3641"/>
                  </a:lnTo>
                  <a:lnTo>
                    <a:pt x="217" y="4018"/>
                  </a:lnTo>
                  <a:lnTo>
                    <a:pt x="138" y="4155"/>
                  </a:lnTo>
                  <a:lnTo>
                    <a:pt x="149" y="4155"/>
                  </a:lnTo>
                  <a:lnTo>
                    <a:pt x="1051" y="4520"/>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470" name="Google Shape;470;p39"/>
            <p:cNvSpPr/>
            <p:nvPr/>
          </p:nvSpPr>
          <p:spPr>
            <a:xfrm>
              <a:off x="3990150" y="2580875"/>
              <a:ext cx="204875" cy="362650"/>
            </a:xfrm>
            <a:custGeom>
              <a:rect b="b" l="l" r="r" t="t"/>
              <a:pathLst>
                <a:path extrusionOk="0" h="14506" w="8195">
                  <a:moveTo>
                    <a:pt x="8035" y="3481"/>
                  </a:moveTo>
                  <a:lnTo>
                    <a:pt x="4840" y="1746"/>
                  </a:lnTo>
                  <a:lnTo>
                    <a:pt x="1656" y="0"/>
                  </a:lnTo>
                  <a:lnTo>
                    <a:pt x="891" y="503"/>
                  </a:lnTo>
                  <a:lnTo>
                    <a:pt x="1119" y="1918"/>
                  </a:lnTo>
                  <a:lnTo>
                    <a:pt x="1405" y="2146"/>
                  </a:lnTo>
                  <a:lnTo>
                    <a:pt x="1427" y="2443"/>
                  </a:lnTo>
                  <a:lnTo>
                    <a:pt x="1758" y="2751"/>
                  </a:lnTo>
                  <a:lnTo>
                    <a:pt x="1599" y="3139"/>
                  </a:lnTo>
                  <a:lnTo>
                    <a:pt x="1347" y="4976"/>
                  </a:lnTo>
                  <a:lnTo>
                    <a:pt x="1313" y="6163"/>
                  </a:lnTo>
                  <a:lnTo>
                    <a:pt x="332" y="7019"/>
                  </a:lnTo>
                  <a:lnTo>
                    <a:pt x="1" y="8217"/>
                  </a:lnTo>
                  <a:lnTo>
                    <a:pt x="343" y="8548"/>
                  </a:lnTo>
                  <a:lnTo>
                    <a:pt x="343" y="9130"/>
                  </a:lnTo>
                  <a:lnTo>
                    <a:pt x="857" y="9164"/>
                  </a:lnTo>
                  <a:lnTo>
                    <a:pt x="788" y="9575"/>
                  </a:lnTo>
                  <a:lnTo>
                    <a:pt x="1108" y="10157"/>
                  </a:lnTo>
                  <a:lnTo>
                    <a:pt x="1176" y="10762"/>
                  </a:lnTo>
                  <a:lnTo>
                    <a:pt x="1142" y="11367"/>
                  </a:lnTo>
                  <a:lnTo>
                    <a:pt x="1587" y="12200"/>
                  </a:lnTo>
                  <a:lnTo>
                    <a:pt x="1142" y="12189"/>
                  </a:lnTo>
                  <a:lnTo>
                    <a:pt x="914" y="12246"/>
                  </a:lnTo>
                  <a:lnTo>
                    <a:pt x="560" y="12154"/>
                  </a:lnTo>
                  <a:lnTo>
                    <a:pt x="389" y="12588"/>
                  </a:lnTo>
                  <a:lnTo>
                    <a:pt x="857" y="13113"/>
                  </a:lnTo>
                  <a:lnTo>
                    <a:pt x="1211" y="13273"/>
                  </a:lnTo>
                  <a:lnTo>
                    <a:pt x="1325" y="13638"/>
                  </a:lnTo>
                  <a:lnTo>
                    <a:pt x="1587" y="14266"/>
                  </a:lnTo>
                  <a:lnTo>
                    <a:pt x="1462" y="14505"/>
                  </a:lnTo>
                  <a:lnTo>
                    <a:pt x="2123" y="14448"/>
                  </a:lnTo>
                  <a:lnTo>
                    <a:pt x="2272" y="14209"/>
                  </a:lnTo>
                  <a:lnTo>
                    <a:pt x="2397" y="14243"/>
                  </a:lnTo>
                  <a:lnTo>
                    <a:pt x="2603" y="14437"/>
                  </a:lnTo>
                  <a:lnTo>
                    <a:pt x="3607" y="14094"/>
                  </a:lnTo>
                  <a:lnTo>
                    <a:pt x="3938" y="13741"/>
                  </a:lnTo>
                  <a:lnTo>
                    <a:pt x="4349" y="13421"/>
                  </a:lnTo>
                  <a:lnTo>
                    <a:pt x="4269" y="13102"/>
                  </a:lnTo>
                  <a:lnTo>
                    <a:pt x="4497" y="13010"/>
                  </a:lnTo>
                  <a:lnTo>
                    <a:pt x="5273" y="13067"/>
                  </a:lnTo>
                  <a:lnTo>
                    <a:pt x="6015" y="12657"/>
                  </a:lnTo>
                  <a:lnTo>
                    <a:pt x="6586" y="11652"/>
                  </a:lnTo>
                  <a:lnTo>
                    <a:pt x="6985" y="11298"/>
                  </a:lnTo>
                  <a:lnTo>
                    <a:pt x="7476" y="11139"/>
                  </a:lnTo>
                  <a:lnTo>
                    <a:pt x="7476" y="10910"/>
                  </a:lnTo>
                  <a:lnTo>
                    <a:pt x="7179" y="10659"/>
                  </a:lnTo>
                  <a:lnTo>
                    <a:pt x="7168" y="10134"/>
                  </a:lnTo>
                  <a:lnTo>
                    <a:pt x="6996" y="9769"/>
                  </a:lnTo>
                  <a:lnTo>
                    <a:pt x="6711" y="9826"/>
                  </a:lnTo>
                  <a:lnTo>
                    <a:pt x="6780" y="9484"/>
                  </a:lnTo>
                  <a:lnTo>
                    <a:pt x="6985" y="9119"/>
                  </a:lnTo>
                  <a:lnTo>
                    <a:pt x="6882" y="8731"/>
                  </a:lnTo>
                  <a:lnTo>
                    <a:pt x="7133" y="8457"/>
                  </a:lnTo>
                  <a:lnTo>
                    <a:pt x="6962" y="8251"/>
                  </a:lnTo>
                  <a:lnTo>
                    <a:pt x="7168" y="7692"/>
                  </a:lnTo>
                  <a:lnTo>
                    <a:pt x="7510" y="7019"/>
                  </a:lnTo>
                  <a:lnTo>
                    <a:pt x="8195" y="7076"/>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471" name="Google Shape;471;p39"/>
            <p:cNvSpPr/>
            <p:nvPr/>
          </p:nvSpPr>
          <p:spPr>
            <a:xfrm>
              <a:off x="3720250" y="2862175"/>
              <a:ext cx="38550" cy="115300"/>
            </a:xfrm>
            <a:custGeom>
              <a:rect b="b" l="l" r="r" t="t"/>
              <a:pathLst>
                <a:path extrusionOk="0" h="4612" w="1542">
                  <a:moveTo>
                    <a:pt x="754" y="24"/>
                  </a:moveTo>
                  <a:lnTo>
                    <a:pt x="58" y="1"/>
                  </a:lnTo>
                  <a:lnTo>
                    <a:pt x="1" y="275"/>
                  </a:lnTo>
                  <a:lnTo>
                    <a:pt x="343" y="743"/>
                  </a:lnTo>
                  <a:lnTo>
                    <a:pt x="332" y="1405"/>
                  </a:lnTo>
                  <a:lnTo>
                    <a:pt x="412" y="2135"/>
                  </a:lnTo>
                  <a:lnTo>
                    <a:pt x="617" y="2454"/>
                  </a:lnTo>
                  <a:lnTo>
                    <a:pt x="446" y="3276"/>
                  </a:lnTo>
                  <a:lnTo>
                    <a:pt x="503" y="3733"/>
                  </a:lnTo>
                  <a:lnTo>
                    <a:pt x="720" y="4303"/>
                  </a:lnTo>
                  <a:lnTo>
                    <a:pt x="891" y="4611"/>
                  </a:lnTo>
                  <a:lnTo>
                    <a:pt x="1542" y="4429"/>
                  </a:lnTo>
                  <a:lnTo>
                    <a:pt x="1348" y="3801"/>
                  </a:lnTo>
                  <a:lnTo>
                    <a:pt x="1370" y="1713"/>
                  </a:lnTo>
                  <a:lnTo>
                    <a:pt x="1211" y="1530"/>
                  </a:lnTo>
                  <a:lnTo>
                    <a:pt x="1188" y="1085"/>
                  </a:lnTo>
                  <a:lnTo>
                    <a:pt x="902" y="765"/>
                  </a:lnTo>
                  <a:lnTo>
                    <a:pt x="663" y="492"/>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472" name="Google Shape;472;p39"/>
            <p:cNvSpPr/>
            <p:nvPr/>
          </p:nvSpPr>
          <p:spPr>
            <a:xfrm>
              <a:off x="5643225" y="2649050"/>
              <a:ext cx="173475" cy="334125"/>
            </a:xfrm>
            <a:custGeom>
              <a:rect b="b" l="l" r="r" t="t"/>
              <a:pathLst>
                <a:path extrusionOk="0" h="13365" w="6939">
                  <a:moveTo>
                    <a:pt x="6722" y="5581"/>
                  </a:moveTo>
                  <a:lnTo>
                    <a:pt x="6939" y="5159"/>
                  </a:lnTo>
                  <a:lnTo>
                    <a:pt x="6859" y="4395"/>
                  </a:lnTo>
                  <a:lnTo>
                    <a:pt x="6117" y="3607"/>
                  </a:lnTo>
                  <a:lnTo>
                    <a:pt x="5934" y="2706"/>
                  </a:lnTo>
                  <a:lnTo>
                    <a:pt x="5238" y="1964"/>
                  </a:lnTo>
                  <a:lnTo>
                    <a:pt x="4622" y="1907"/>
                  </a:lnTo>
                  <a:lnTo>
                    <a:pt x="4508" y="2226"/>
                  </a:lnTo>
                  <a:lnTo>
                    <a:pt x="4051" y="2249"/>
                  </a:lnTo>
                  <a:lnTo>
                    <a:pt x="3800" y="2078"/>
                  </a:lnTo>
                  <a:lnTo>
                    <a:pt x="3036" y="2626"/>
                  </a:lnTo>
                  <a:lnTo>
                    <a:pt x="2899" y="1815"/>
                  </a:lnTo>
                  <a:lnTo>
                    <a:pt x="2956" y="857"/>
                  </a:lnTo>
                  <a:lnTo>
                    <a:pt x="2408" y="811"/>
                  </a:lnTo>
                  <a:lnTo>
                    <a:pt x="2283" y="275"/>
                  </a:lnTo>
                  <a:lnTo>
                    <a:pt x="1917" y="1"/>
                  </a:lnTo>
                  <a:lnTo>
                    <a:pt x="1484" y="195"/>
                  </a:lnTo>
                  <a:lnTo>
                    <a:pt x="1084" y="594"/>
                  </a:lnTo>
                  <a:lnTo>
                    <a:pt x="525" y="640"/>
                  </a:lnTo>
                  <a:lnTo>
                    <a:pt x="320" y="1621"/>
                  </a:lnTo>
                  <a:lnTo>
                    <a:pt x="0" y="1781"/>
                  </a:lnTo>
                  <a:lnTo>
                    <a:pt x="502" y="2580"/>
                  </a:lnTo>
                  <a:lnTo>
                    <a:pt x="1084" y="3242"/>
                  </a:lnTo>
                  <a:lnTo>
                    <a:pt x="1495" y="3835"/>
                  </a:lnTo>
                  <a:lnTo>
                    <a:pt x="1301" y="4634"/>
                  </a:lnTo>
                  <a:lnTo>
                    <a:pt x="1061" y="4794"/>
                  </a:lnTo>
                  <a:lnTo>
                    <a:pt x="1301" y="5251"/>
                  </a:lnTo>
                  <a:lnTo>
                    <a:pt x="1895" y="5981"/>
                  </a:lnTo>
                  <a:lnTo>
                    <a:pt x="2043" y="6472"/>
                  </a:lnTo>
                  <a:lnTo>
                    <a:pt x="2066" y="6905"/>
                  </a:lnTo>
                  <a:lnTo>
                    <a:pt x="2465" y="7727"/>
                  </a:lnTo>
                  <a:lnTo>
                    <a:pt x="2100" y="8571"/>
                  </a:lnTo>
                  <a:lnTo>
                    <a:pt x="1780" y="9519"/>
                  </a:lnTo>
                  <a:lnTo>
                    <a:pt x="1598" y="10386"/>
                  </a:lnTo>
                  <a:lnTo>
                    <a:pt x="1552" y="10945"/>
                  </a:lnTo>
                  <a:lnTo>
                    <a:pt x="1723" y="11459"/>
                  </a:lnTo>
                  <a:lnTo>
                    <a:pt x="1826" y="10911"/>
                  </a:lnTo>
                  <a:lnTo>
                    <a:pt x="2237" y="11356"/>
                  </a:lnTo>
                  <a:lnTo>
                    <a:pt x="2693" y="11858"/>
                  </a:lnTo>
                  <a:lnTo>
                    <a:pt x="2853" y="12315"/>
                  </a:lnTo>
                  <a:lnTo>
                    <a:pt x="3195" y="12657"/>
                  </a:lnTo>
                  <a:lnTo>
                    <a:pt x="3321" y="12497"/>
                  </a:lnTo>
                  <a:lnTo>
                    <a:pt x="3994" y="12897"/>
                  </a:lnTo>
                  <a:lnTo>
                    <a:pt x="4086" y="13365"/>
                  </a:lnTo>
                  <a:lnTo>
                    <a:pt x="4611" y="13250"/>
                  </a:lnTo>
                  <a:lnTo>
                    <a:pt x="4850" y="12885"/>
                  </a:lnTo>
                  <a:lnTo>
                    <a:pt x="4405" y="12406"/>
                  </a:lnTo>
                  <a:lnTo>
                    <a:pt x="3926" y="12292"/>
                  </a:lnTo>
                  <a:lnTo>
                    <a:pt x="3458" y="11778"/>
                  </a:lnTo>
                  <a:lnTo>
                    <a:pt x="3253" y="11002"/>
                  </a:lnTo>
                  <a:lnTo>
                    <a:pt x="2887" y="10169"/>
                  </a:lnTo>
                  <a:lnTo>
                    <a:pt x="2351" y="10146"/>
                  </a:lnTo>
                  <a:lnTo>
                    <a:pt x="2260" y="9484"/>
                  </a:lnTo>
                  <a:lnTo>
                    <a:pt x="2454" y="8686"/>
                  </a:lnTo>
                  <a:lnTo>
                    <a:pt x="2773" y="7362"/>
                  </a:lnTo>
                  <a:lnTo>
                    <a:pt x="2739" y="6357"/>
                  </a:lnTo>
                  <a:lnTo>
                    <a:pt x="3435" y="6346"/>
                  </a:lnTo>
                  <a:lnTo>
                    <a:pt x="3401" y="7065"/>
                  </a:lnTo>
                  <a:lnTo>
                    <a:pt x="4063" y="7042"/>
                  </a:lnTo>
                  <a:lnTo>
                    <a:pt x="4827" y="7464"/>
                  </a:lnTo>
                  <a:lnTo>
                    <a:pt x="4519" y="6357"/>
                  </a:lnTo>
                  <a:lnTo>
                    <a:pt x="4953" y="5616"/>
                  </a:lnTo>
                  <a:lnTo>
                    <a:pt x="5969" y="5433"/>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473" name="Google Shape;473;p39"/>
            <p:cNvSpPr/>
            <p:nvPr/>
          </p:nvSpPr>
          <p:spPr>
            <a:xfrm>
              <a:off x="4972475" y="2181450"/>
              <a:ext cx="151225" cy="96450"/>
            </a:xfrm>
            <a:custGeom>
              <a:rect b="b" l="l" r="r" t="t"/>
              <a:pathLst>
                <a:path extrusionOk="0" h="3858" w="6049">
                  <a:moveTo>
                    <a:pt x="2362" y="639"/>
                  </a:moveTo>
                  <a:lnTo>
                    <a:pt x="2066" y="674"/>
                  </a:lnTo>
                  <a:lnTo>
                    <a:pt x="1883" y="411"/>
                  </a:lnTo>
                  <a:lnTo>
                    <a:pt x="1906" y="0"/>
                  </a:lnTo>
                  <a:lnTo>
                    <a:pt x="993" y="217"/>
                  </a:lnTo>
                  <a:lnTo>
                    <a:pt x="924" y="788"/>
                  </a:lnTo>
                  <a:lnTo>
                    <a:pt x="708" y="1290"/>
                  </a:lnTo>
                  <a:lnTo>
                    <a:pt x="80" y="1244"/>
                  </a:lnTo>
                  <a:lnTo>
                    <a:pt x="0" y="1644"/>
                  </a:lnTo>
                  <a:lnTo>
                    <a:pt x="593" y="1872"/>
                  </a:lnTo>
                  <a:lnTo>
                    <a:pt x="936" y="2545"/>
                  </a:lnTo>
                  <a:lnTo>
                    <a:pt x="753" y="3481"/>
                  </a:lnTo>
                  <a:lnTo>
                    <a:pt x="1016" y="3595"/>
                  </a:lnTo>
                  <a:lnTo>
                    <a:pt x="1484" y="3298"/>
                  </a:lnTo>
                  <a:lnTo>
                    <a:pt x="1780" y="3481"/>
                  </a:lnTo>
                  <a:lnTo>
                    <a:pt x="1906" y="3059"/>
                  </a:lnTo>
                  <a:lnTo>
                    <a:pt x="2362" y="3070"/>
                  </a:lnTo>
                  <a:lnTo>
                    <a:pt x="2454" y="2945"/>
                  </a:lnTo>
                  <a:lnTo>
                    <a:pt x="2419" y="2568"/>
                  </a:lnTo>
                  <a:lnTo>
                    <a:pt x="2670" y="2237"/>
                  </a:lnTo>
                  <a:lnTo>
                    <a:pt x="3127" y="2454"/>
                  </a:lnTo>
                  <a:lnTo>
                    <a:pt x="3127" y="2739"/>
                  </a:lnTo>
                  <a:lnTo>
                    <a:pt x="3355" y="2785"/>
                  </a:lnTo>
                  <a:lnTo>
                    <a:pt x="3492" y="3550"/>
                  </a:lnTo>
                  <a:lnTo>
                    <a:pt x="3869" y="3858"/>
                  </a:lnTo>
                  <a:lnTo>
                    <a:pt x="4074" y="3664"/>
                  </a:lnTo>
                  <a:lnTo>
                    <a:pt x="4371" y="3572"/>
                  </a:lnTo>
                  <a:lnTo>
                    <a:pt x="4736" y="3150"/>
                  </a:lnTo>
                  <a:lnTo>
                    <a:pt x="5272" y="3230"/>
                  </a:lnTo>
                  <a:lnTo>
                    <a:pt x="6048" y="3230"/>
                  </a:lnTo>
                  <a:lnTo>
                    <a:pt x="5786" y="2694"/>
                  </a:lnTo>
                  <a:lnTo>
                    <a:pt x="5706" y="2340"/>
                  </a:lnTo>
                  <a:lnTo>
                    <a:pt x="5204" y="2146"/>
                  </a:lnTo>
                  <a:lnTo>
                    <a:pt x="4976" y="2226"/>
                  </a:lnTo>
                  <a:lnTo>
                    <a:pt x="4553" y="1381"/>
                  </a:lnTo>
                  <a:lnTo>
                    <a:pt x="3195" y="1518"/>
                  </a:lnTo>
                  <a:lnTo>
                    <a:pt x="2180" y="1233"/>
                  </a:lnTo>
                  <a:lnTo>
                    <a:pt x="1415" y="1301"/>
                  </a:lnTo>
                  <a:lnTo>
                    <a:pt x="1324" y="776"/>
                  </a:lnTo>
                  <a:lnTo>
                    <a:pt x="2168" y="925"/>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474" name="Google Shape;474;p39"/>
            <p:cNvSpPr/>
            <p:nvPr/>
          </p:nvSpPr>
          <p:spPr>
            <a:xfrm>
              <a:off x="4682025" y="2141800"/>
              <a:ext cx="283625" cy="169775"/>
            </a:xfrm>
            <a:custGeom>
              <a:rect b="b" l="l" r="r" t="t"/>
              <a:pathLst>
                <a:path extrusionOk="0" h="6791" w="11345">
                  <a:moveTo>
                    <a:pt x="11344" y="4873"/>
                  </a:moveTo>
                  <a:lnTo>
                    <a:pt x="11230" y="4302"/>
                  </a:lnTo>
                  <a:lnTo>
                    <a:pt x="10134" y="3914"/>
                  </a:lnTo>
                  <a:lnTo>
                    <a:pt x="9244" y="3458"/>
                  </a:lnTo>
                  <a:lnTo>
                    <a:pt x="8651" y="3024"/>
                  </a:lnTo>
                  <a:lnTo>
                    <a:pt x="7647" y="2397"/>
                  </a:lnTo>
                  <a:lnTo>
                    <a:pt x="7030" y="1484"/>
                  </a:lnTo>
                  <a:lnTo>
                    <a:pt x="6745" y="1312"/>
                  </a:lnTo>
                  <a:lnTo>
                    <a:pt x="5969" y="1358"/>
                  </a:lnTo>
                  <a:lnTo>
                    <a:pt x="5638" y="1176"/>
                  </a:lnTo>
                  <a:lnTo>
                    <a:pt x="5364" y="479"/>
                  </a:lnTo>
                  <a:lnTo>
                    <a:pt x="4257" y="0"/>
                  </a:lnTo>
                  <a:lnTo>
                    <a:pt x="3778" y="514"/>
                  </a:lnTo>
                  <a:lnTo>
                    <a:pt x="3241" y="833"/>
                  </a:lnTo>
                  <a:lnTo>
                    <a:pt x="3470" y="1278"/>
                  </a:lnTo>
                  <a:lnTo>
                    <a:pt x="2637" y="1290"/>
                  </a:lnTo>
                  <a:lnTo>
                    <a:pt x="2283" y="1335"/>
                  </a:lnTo>
                  <a:lnTo>
                    <a:pt x="1587" y="628"/>
                  </a:lnTo>
                  <a:lnTo>
                    <a:pt x="1039" y="388"/>
                  </a:lnTo>
                  <a:lnTo>
                    <a:pt x="263" y="571"/>
                  </a:lnTo>
                  <a:lnTo>
                    <a:pt x="0" y="856"/>
                  </a:lnTo>
                  <a:lnTo>
                    <a:pt x="354" y="1427"/>
                  </a:lnTo>
                  <a:lnTo>
                    <a:pt x="286" y="788"/>
                  </a:lnTo>
                  <a:lnTo>
                    <a:pt x="822" y="559"/>
                  </a:lnTo>
                  <a:lnTo>
                    <a:pt x="1164" y="1073"/>
                  </a:lnTo>
                  <a:lnTo>
                    <a:pt x="1815" y="1598"/>
                  </a:lnTo>
                  <a:lnTo>
                    <a:pt x="1244" y="1883"/>
                  </a:lnTo>
                  <a:lnTo>
                    <a:pt x="491" y="1678"/>
                  </a:lnTo>
                  <a:lnTo>
                    <a:pt x="503" y="2419"/>
                  </a:lnTo>
                  <a:lnTo>
                    <a:pt x="1005" y="2477"/>
                  </a:lnTo>
                  <a:lnTo>
                    <a:pt x="948" y="3104"/>
                  </a:lnTo>
                  <a:lnTo>
                    <a:pt x="1587" y="3401"/>
                  </a:lnTo>
                  <a:lnTo>
                    <a:pt x="1689" y="4371"/>
                  </a:lnTo>
                  <a:lnTo>
                    <a:pt x="1940" y="5010"/>
                  </a:lnTo>
                  <a:lnTo>
                    <a:pt x="2568" y="4839"/>
                  </a:lnTo>
                  <a:lnTo>
                    <a:pt x="3002" y="4314"/>
                  </a:lnTo>
                  <a:lnTo>
                    <a:pt x="3493" y="4337"/>
                  </a:lnTo>
                  <a:lnTo>
                    <a:pt x="3801" y="4166"/>
                  </a:lnTo>
                  <a:lnTo>
                    <a:pt x="4337" y="4257"/>
                  </a:lnTo>
                  <a:lnTo>
                    <a:pt x="5261" y="4725"/>
                  </a:lnTo>
                  <a:lnTo>
                    <a:pt x="5878" y="4827"/>
                  </a:lnTo>
                  <a:lnTo>
                    <a:pt x="6916" y="5638"/>
                  </a:lnTo>
                  <a:lnTo>
                    <a:pt x="7475" y="5672"/>
                  </a:lnTo>
                  <a:lnTo>
                    <a:pt x="7704" y="6448"/>
                  </a:lnTo>
                  <a:lnTo>
                    <a:pt x="8548" y="6790"/>
                  </a:lnTo>
                  <a:lnTo>
                    <a:pt x="9107" y="6676"/>
                  </a:lnTo>
                  <a:lnTo>
                    <a:pt x="9164" y="6254"/>
                  </a:lnTo>
                  <a:lnTo>
                    <a:pt x="9735" y="6128"/>
                  </a:lnTo>
                  <a:lnTo>
                    <a:pt x="10089" y="5843"/>
                  </a:lnTo>
                  <a:lnTo>
                    <a:pt x="10077" y="5101"/>
                  </a:lnTo>
                  <a:lnTo>
                    <a:pt x="10659" y="4930"/>
                  </a:lnTo>
                  <a:lnTo>
                    <a:pt x="10705" y="4599"/>
                  </a:lnTo>
                  <a:lnTo>
                    <a:pt x="11116" y="4839"/>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475" name="Google Shape;475;p39"/>
            <p:cNvSpPr/>
            <p:nvPr/>
          </p:nvSpPr>
          <p:spPr>
            <a:xfrm>
              <a:off x="6216675" y="3299850"/>
              <a:ext cx="48250" cy="25400"/>
            </a:xfrm>
            <a:custGeom>
              <a:rect b="b" l="l" r="r" t="t"/>
              <a:pathLst>
                <a:path extrusionOk="0" h="1016" w="1930">
                  <a:moveTo>
                    <a:pt x="58" y="1016"/>
                  </a:moveTo>
                  <a:lnTo>
                    <a:pt x="754" y="753"/>
                  </a:lnTo>
                  <a:lnTo>
                    <a:pt x="1610" y="354"/>
                  </a:lnTo>
                  <a:lnTo>
                    <a:pt x="1929" y="114"/>
                  </a:lnTo>
                  <a:lnTo>
                    <a:pt x="1644" y="0"/>
                  </a:lnTo>
                  <a:lnTo>
                    <a:pt x="1381" y="114"/>
                  </a:lnTo>
                  <a:lnTo>
                    <a:pt x="811" y="148"/>
                  </a:lnTo>
                  <a:lnTo>
                    <a:pt x="115" y="342"/>
                  </a:lnTo>
                  <a:lnTo>
                    <a:pt x="1" y="559"/>
                  </a:lnTo>
                  <a:lnTo>
                    <a:pt x="69" y="742"/>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476" name="Google Shape;476;p39"/>
            <p:cNvSpPr/>
            <p:nvPr/>
          </p:nvSpPr>
          <p:spPr>
            <a:xfrm>
              <a:off x="3864050" y="2263900"/>
              <a:ext cx="75925" cy="160375"/>
            </a:xfrm>
            <a:custGeom>
              <a:rect b="b" l="l" r="r" t="t"/>
              <a:pathLst>
                <a:path extrusionOk="0" h="6415" w="3037">
                  <a:moveTo>
                    <a:pt x="3036" y="3869"/>
                  </a:moveTo>
                  <a:lnTo>
                    <a:pt x="2751" y="3721"/>
                  </a:lnTo>
                  <a:lnTo>
                    <a:pt x="2534" y="3299"/>
                  </a:lnTo>
                  <a:lnTo>
                    <a:pt x="2135" y="3276"/>
                  </a:lnTo>
                  <a:lnTo>
                    <a:pt x="1986" y="2774"/>
                  </a:lnTo>
                  <a:lnTo>
                    <a:pt x="2466" y="2329"/>
                  </a:lnTo>
                  <a:lnTo>
                    <a:pt x="2534" y="1518"/>
                  </a:lnTo>
                  <a:lnTo>
                    <a:pt x="2272" y="1290"/>
                  </a:lnTo>
                  <a:lnTo>
                    <a:pt x="2249" y="868"/>
                  </a:lnTo>
                  <a:lnTo>
                    <a:pt x="2614" y="411"/>
                  </a:lnTo>
                  <a:lnTo>
                    <a:pt x="2557" y="229"/>
                  </a:lnTo>
                  <a:lnTo>
                    <a:pt x="1929" y="571"/>
                  </a:lnTo>
                  <a:lnTo>
                    <a:pt x="1941" y="92"/>
                  </a:lnTo>
                  <a:lnTo>
                    <a:pt x="1404" y="0"/>
                  </a:lnTo>
                  <a:lnTo>
                    <a:pt x="605" y="366"/>
                  </a:lnTo>
                  <a:lnTo>
                    <a:pt x="469" y="834"/>
                  </a:lnTo>
                  <a:lnTo>
                    <a:pt x="605" y="1724"/>
                  </a:lnTo>
                  <a:lnTo>
                    <a:pt x="457" y="2477"/>
                  </a:lnTo>
                  <a:lnTo>
                    <a:pt x="1" y="2990"/>
                  </a:lnTo>
                  <a:lnTo>
                    <a:pt x="81" y="3675"/>
                  </a:lnTo>
                  <a:lnTo>
                    <a:pt x="720" y="4223"/>
                  </a:lnTo>
                  <a:lnTo>
                    <a:pt x="720" y="4440"/>
                  </a:lnTo>
                  <a:lnTo>
                    <a:pt x="1210" y="4805"/>
                  </a:lnTo>
                  <a:lnTo>
                    <a:pt x="1576" y="6414"/>
                  </a:lnTo>
                  <a:lnTo>
                    <a:pt x="1952" y="6220"/>
                  </a:lnTo>
                  <a:lnTo>
                    <a:pt x="2009" y="5832"/>
                  </a:lnTo>
                  <a:lnTo>
                    <a:pt x="1906" y="5467"/>
                  </a:lnTo>
                  <a:lnTo>
                    <a:pt x="2431" y="5102"/>
                  </a:lnTo>
                  <a:lnTo>
                    <a:pt x="2648" y="4816"/>
                  </a:lnTo>
                  <a:lnTo>
                    <a:pt x="3025" y="4565"/>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477" name="Google Shape;477;p39"/>
            <p:cNvSpPr/>
            <p:nvPr/>
          </p:nvSpPr>
          <p:spPr>
            <a:xfrm>
              <a:off x="4199275" y="2155475"/>
              <a:ext cx="360100" cy="143550"/>
            </a:xfrm>
            <a:custGeom>
              <a:rect b="b" l="l" r="r" t="t"/>
              <a:pathLst>
                <a:path extrusionOk="0" h="5742" w="14404">
                  <a:moveTo>
                    <a:pt x="7967" y="708"/>
                  </a:moveTo>
                  <a:lnTo>
                    <a:pt x="6586" y="81"/>
                  </a:lnTo>
                  <a:lnTo>
                    <a:pt x="5376" y="115"/>
                  </a:lnTo>
                  <a:lnTo>
                    <a:pt x="4566" y="355"/>
                  </a:lnTo>
                  <a:lnTo>
                    <a:pt x="3767" y="925"/>
                  </a:lnTo>
                  <a:lnTo>
                    <a:pt x="2352" y="811"/>
                  </a:lnTo>
                  <a:lnTo>
                    <a:pt x="2124" y="1496"/>
                  </a:lnTo>
                  <a:lnTo>
                    <a:pt x="994" y="1519"/>
                  </a:lnTo>
                  <a:lnTo>
                    <a:pt x="263" y="2397"/>
                  </a:lnTo>
                  <a:lnTo>
                    <a:pt x="777" y="2820"/>
                  </a:lnTo>
                  <a:lnTo>
                    <a:pt x="492" y="3539"/>
                  </a:lnTo>
                  <a:lnTo>
                    <a:pt x="1097" y="4052"/>
                  </a:lnTo>
                  <a:lnTo>
                    <a:pt x="1621" y="4965"/>
                  </a:lnTo>
                  <a:lnTo>
                    <a:pt x="2455" y="4954"/>
                  </a:lnTo>
                  <a:lnTo>
                    <a:pt x="3219" y="5444"/>
                  </a:lnTo>
                  <a:lnTo>
                    <a:pt x="3733" y="5330"/>
                  </a:lnTo>
                  <a:lnTo>
                    <a:pt x="3870" y="4954"/>
                  </a:lnTo>
                  <a:lnTo>
                    <a:pt x="4680" y="4977"/>
                  </a:lnTo>
                  <a:lnTo>
                    <a:pt x="5330" y="5479"/>
                  </a:lnTo>
                  <a:lnTo>
                    <a:pt x="6472" y="5376"/>
                  </a:lnTo>
                  <a:lnTo>
                    <a:pt x="6917" y="4851"/>
                  </a:lnTo>
                  <a:lnTo>
                    <a:pt x="7567" y="5068"/>
                  </a:lnTo>
                  <a:lnTo>
                    <a:pt x="8024" y="4977"/>
                  </a:lnTo>
                  <a:lnTo>
                    <a:pt x="7784" y="5319"/>
                  </a:lnTo>
                  <a:lnTo>
                    <a:pt x="8115" y="5741"/>
                  </a:lnTo>
                  <a:lnTo>
                    <a:pt x="8286" y="5547"/>
                  </a:lnTo>
                  <a:lnTo>
                    <a:pt x="8457" y="5330"/>
                  </a:lnTo>
                  <a:lnTo>
                    <a:pt x="8446" y="4817"/>
                  </a:lnTo>
                  <a:lnTo>
                    <a:pt x="8720" y="4999"/>
                  </a:lnTo>
                  <a:lnTo>
                    <a:pt x="9496" y="4748"/>
                  </a:lnTo>
                  <a:lnTo>
                    <a:pt x="9930" y="4919"/>
                  </a:lnTo>
                  <a:lnTo>
                    <a:pt x="10534" y="4919"/>
                  </a:lnTo>
                  <a:lnTo>
                    <a:pt x="11356" y="4566"/>
                  </a:lnTo>
                  <a:lnTo>
                    <a:pt x="11756" y="4589"/>
                  </a:lnTo>
                  <a:lnTo>
                    <a:pt x="12600" y="4429"/>
                  </a:lnTo>
                  <a:lnTo>
                    <a:pt x="12897" y="4292"/>
                  </a:lnTo>
                  <a:lnTo>
                    <a:pt x="13775" y="4417"/>
                  </a:lnTo>
                  <a:lnTo>
                    <a:pt x="14072" y="4646"/>
                  </a:lnTo>
                  <a:lnTo>
                    <a:pt x="14403" y="4486"/>
                  </a:lnTo>
                  <a:lnTo>
                    <a:pt x="14403" y="4486"/>
                  </a:lnTo>
                  <a:lnTo>
                    <a:pt x="13878" y="3744"/>
                  </a:lnTo>
                  <a:lnTo>
                    <a:pt x="13981" y="3459"/>
                  </a:lnTo>
                  <a:lnTo>
                    <a:pt x="13559" y="2420"/>
                  </a:lnTo>
                  <a:lnTo>
                    <a:pt x="14038" y="2169"/>
                  </a:lnTo>
                  <a:lnTo>
                    <a:pt x="13696" y="1895"/>
                  </a:lnTo>
                  <a:lnTo>
                    <a:pt x="13091" y="1678"/>
                  </a:lnTo>
                  <a:lnTo>
                    <a:pt x="13091" y="1233"/>
                  </a:lnTo>
                  <a:lnTo>
                    <a:pt x="12908" y="925"/>
                  </a:lnTo>
                  <a:lnTo>
                    <a:pt x="12109" y="492"/>
                  </a:lnTo>
                  <a:lnTo>
                    <a:pt x="11333" y="537"/>
                  </a:lnTo>
                  <a:lnTo>
                    <a:pt x="10557" y="994"/>
                  </a:lnTo>
                  <a:lnTo>
                    <a:pt x="9907" y="914"/>
                  </a:lnTo>
                  <a:lnTo>
                    <a:pt x="9085" y="1051"/>
                  </a:lnTo>
                  <a:close/>
                  <a:moveTo>
                    <a:pt x="903" y="1279"/>
                  </a:moveTo>
                  <a:lnTo>
                    <a:pt x="1188" y="1017"/>
                  </a:lnTo>
                  <a:lnTo>
                    <a:pt x="2055" y="959"/>
                  </a:lnTo>
                  <a:lnTo>
                    <a:pt x="2158" y="743"/>
                  </a:lnTo>
                  <a:lnTo>
                    <a:pt x="1485" y="457"/>
                  </a:lnTo>
                  <a:lnTo>
                    <a:pt x="1348" y="115"/>
                  </a:lnTo>
                  <a:lnTo>
                    <a:pt x="709" y="1"/>
                  </a:lnTo>
                  <a:lnTo>
                    <a:pt x="1" y="286"/>
                  </a:lnTo>
                  <a:lnTo>
                    <a:pt x="378" y="514"/>
                  </a:lnTo>
                  <a:lnTo>
                    <a:pt x="206" y="1074"/>
                  </a:lnTo>
                  <a:lnTo>
                    <a:pt x="58" y="1165"/>
                  </a:lnTo>
                  <a:lnTo>
                    <a:pt x="69" y="1359"/>
                  </a:lnTo>
                  <a:lnTo>
                    <a:pt x="343" y="1770"/>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478" name="Google Shape;478;p39"/>
            <p:cNvSpPr/>
            <p:nvPr/>
          </p:nvSpPr>
          <p:spPr>
            <a:xfrm>
              <a:off x="6070875" y="2538075"/>
              <a:ext cx="28850" cy="75625"/>
            </a:xfrm>
            <a:custGeom>
              <a:rect b="b" l="l" r="r" t="t"/>
              <a:pathLst>
                <a:path extrusionOk="0" h="3025" w="1154">
                  <a:moveTo>
                    <a:pt x="971" y="2283"/>
                  </a:moveTo>
                  <a:lnTo>
                    <a:pt x="1142" y="834"/>
                  </a:lnTo>
                  <a:lnTo>
                    <a:pt x="1154" y="274"/>
                  </a:lnTo>
                  <a:lnTo>
                    <a:pt x="743" y="1"/>
                  </a:lnTo>
                  <a:lnTo>
                    <a:pt x="275" y="685"/>
                  </a:lnTo>
                  <a:lnTo>
                    <a:pt x="1" y="1587"/>
                  </a:lnTo>
                  <a:lnTo>
                    <a:pt x="206" y="2260"/>
                  </a:lnTo>
                  <a:lnTo>
                    <a:pt x="777" y="3025"/>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479" name="Google Shape;479;p39"/>
            <p:cNvSpPr/>
            <p:nvPr/>
          </p:nvSpPr>
          <p:spPr>
            <a:xfrm>
              <a:off x="4313700" y="3135225"/>
              <a:ext cx="211725" cy="242825"/>
            </a:xfrm>
            <a:custGeom>
              <a:rect b="b" l="l" r="r" t="t"/>
              <a:pathLst>
                <a:path extrusionOk="0" h="9713" w="8469">
                  <a:moveTo>
                    <a:pt x="970" y="0"/>
                  </a:moveTo>
                  <a:lnTo>
                    <a:pt x="685" y="114"/>
                  </a:lnTo>
                  <a:lnTo>
                    <a:pt x="1016" y="628"/>
                  </a:lnTo>
                  <a:lnTo>
                    <a:pt x="959" y="1153"/>
                  </a:lnTo>
                  <a:lnTo>
                    <a:pt x="731" y="1267"/>
                  </a:lnTo>
                  <a:lnTo>
                    <a:pt x="731" y="1267"/>
                  </a:lnTo>
                  <a:lnTo>
                    <a:pt x="765" y="1621"/>
                  </a:lnTo>
                  <a:lnTo>
                    <a:pt x="936" y="1838"/>
                  </a:lnTo>
                  <a:lnTo>
                    <a:pt x="936" y="2123"/>
                  </a:lnTo>
                  <a:lnTo>
                    <a:pt x="742" y="2317"/>
                  </a:lnTo>
                  <a:lnTo>
                    <a:pt x="422" y="2785"/>
                  </a:lnTo>
                  <a:lnTo>
                    <a:pt x="126" y="3116"/>
                  </a:lnTo>
                  <a:lnTo>
                    <a:pt x="46" y="3127"/>
                  </a:lnTo>
                  <a:lnTo>
                    <a:pt x="0" y="3515"/>
                  </a:lnTo>
                  <a:lnTo>
                    <a:pt x="160" y="3641"/>
                  </a:lnTo>
                  <a:lnTo>
                    <a:pt x="126" y="4029"/>
                  </a:lnTo>
                  <a:lnTo>
                    <a:pt x="274" y="4405"/>
                  </a:lnTo>
                  <a:lnTo>
                    <a:pt x="80" y="4748"/>
                  </a:lnTo>
                  <a:lnTo>
                    <a:pt x="731" y="5353"/>
                  </a:lnTo>
                  <a:lnTo>
                    <a:pt x="765" y="5912"/>
                  </a:lnTo>
                  <a:lnTo>
                    <a:pt x="1153" y="6836"/>
                  </a:lnTo>
                  <a:lnTo>
                    <a:pt x="1153" y="6836"/>
                  </a:lnTo>
                  <a:lnTo>
                    <a:pt x="1199" y="6870"/>
                  </a:lnTo>
                  <a:lnTo>
                    <a:pt x="1507" y="7030"/>
                  </a:lnTo>
                  <a:lnTo>
                    <a:pt x="2009" y="7190"/>
                  </a:lnTo>
                  <a:lnTo>
                    <a:pt x="2465" y="7452"/>
                  </a:lnTo>
                  <a:lnTo>
                    <a:pt x="3241" y="7624"/>
                  </a:lnTo>
                  <a:lnTo>
                    <a:pt x="3390" y="7875"/>
                  </a:lnTo>
                  <a:lnTo>
                    <a:pt x="3390" y="7875"/>
                  </a:lnTo>
                  <a:lnTo>
                    <a:pt x="3458" y="7703"/>
                  </a:lnTo>
                  <a:lnTo>
                    <a:pt x="3858" y="8183"/>
                  </a:lnTo>
                  <a:lnTo>
                    <a:pt x="3892" y="9141"/>
                  </a:lnTo>
                  <a:lnTo>
                    <a:pt x="4154" y="9484"/>
                  </a:lnTo>
                  <a:lnTo>
                    <a:pt x="4154" y="9495"/>
                  </a:lnTo>
                  <a:lnTo>
                    <a:pt x="4451" y="9450"/>
                  </a:lnTo>
                  <a:lnTo>
                    <a:pt x="5410" y="9712"/>
                  </a:lnTo>
                  <a:lnTo>
                    <a:pt x="5604" y="9598"/>
                  </a:lnTo>
                  <a:lnTo>
                    <a:pt x="6163" y="9586"/>
                  </a:lnTo>
                  <a:lnTo>
                    <a:pt x="6460" y="9313"/>
                  </a:lnTo>
                  <a:lnTo>
                    <a:pt x="6927" y="9324"/>
                  </a:lnTo>
                  <a:lnTo>
                    <a:pt x="7818" y="8970"/>
                  </a:lnTo>
                  <a:lnTo>
                    <a:pt x="8468" y="8445"/>
                  </a:lnTo>
                  <a:lnTo>
                    <a:pt x="8468" y="8445"/>
                  </a:lnTo>
                  <a:lnTo>
                    <a:pt x="8183" y="8240"/>
                  </a:lnTo>
                  <a:lnTo>
                    <a:pt x="7875" y="7338"/>
                  </a:lnTo>
                  <a:lnTo>
                    <a:pt x="7612" y="6791"/>
                  </a:lnTo>
                  <a:lnTo>
                    <a:pt x="7669" y="6345"/>
                  </a:lnTo>
                  <a:lnTo>
                    <a:pt x="7635" y="6072"/>
                  </a:lnTo>
                  <a:lnTo>
                    <a:pt x="7875" y="5512"/>
                  </a:lnTo>
                  <a:lnTo>
                    <a:pt x="7852" y="5284"/>
                  </a:lnTo>
                  <a:lnTo>
                    <a:pt x="7350" y="4965"/>
                  </a:lnTo>
                  <a:lnTo>
                    <a:pt x="7304" y="4451"/>
                  </a:lnTo>
                  <a:lnTo>
                    <a:pt x="7703" y="3321"/>
                  </a:lnTo>
                  <a:lnTo>
                    <a:pt x="6562" y="2420"/>
                  </a:lnTo>
                  <a:lnTo>
                    <a:pt x="6505" y="1895"/>
                  </a:lnTo>
                  <a:lnTo>
                    <a:pt x="3618" y="34"/>
                  </a:lnTo>
                  <a:lnTo>
                    <a:pt x="3618" y="34"/>
                  </a:lnTo>
                  <a:lnTo>
                    <a:pt x="3218" y="434"/>
                  </a:lnTo>
                  <a:lnTo>
                    <a:pt x="2956" y="856"/>
                  </a:lnTo>
                  <a:lnTo>
                    <a:pt x="3264" y="1164"/>
                  </a:lnTo>
                  <a:lnTo>
                    <a:pt x="2808" y="1393"/>
                  </a:lnTo>
                  <a:lnTo>
                    <a:pt x="2705" y="1278"/>
                  </a:lnTo>
                  <a:lnTo>
                    <a:pt x="2248" y="1335"/>
                  </a:lnTo>
                  <a:lnTo>
                    <a:pt x="1895" y="1541"/>
                  </a:lnTo>
                  <a:lnTo>
                    <a:pt x="1666" y="1199"/>
                  </a:lnTo>
                  <a:lnTo>
                    <a:pt x="1826" y="548"/>
                  </a:lnTo>
                  <a:lnTo>
                    <a:pt x="1849" y="12"/>
                  </a:lnTo>
                  <a:lnTo>
                    <a:pt x="1849" y="12"/>
                  </a:lnTo>
                  <a:lnTo>
                    <a:pt x="1849" y="12"/>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480" name="Google Shape;480;p39"/>
            <p:cNvSpPr/>
            <p:nvPr/>
          </p:nvSpPr>
          <p:spPr>
            <a:xfrm>
              <a:off x="4313975" y="3015675"/>
              <a:ext cx="109575" cy="128975"/>
            </a:xfrm>
            <a:custGeom>
              <a:rect b="b" l="l" r="r" t="t"/>
              <a:pathLst>
                <a:path extrusionOk="0" h="5159" w="4383">
                  <a:moveTo>
                    <a:pt x="3527" y="1"/>
                  </a:moveTo>
                  <a:lnTo>
                    <a:pt x="3036" y="423"/>
                  </a:lnTo>
                  <a:lnTo>
                    <a:pt x="2466" y="411"/>
                  </a:lnTo>
                  <a:lnTo>
                    <a:pt x="1827" y="628"/>
                  </a:lnTo>
                  <a:lnTo>
                    <a:pt x="1324" y="423"/>
                  </a:lnTo>
                  <a:lnTo>
                    <a:pt x="1005" y="674"/>
                  </a:lnTo>
                  <a:lnTo>
                    <a:pt x="1005" y="674"/>
                  </a:lnTo>
                  <a:lnTo>
                    <a:pt x="959" y="1735"/>
                  </a:lnTo>
                  <a:lnTo>
                    <a:pt x="1290" y="1849"/>
                  </a:lnTo>
                  <a:lnTo>
                    <a:pt x="1028" y="2180"/>
                  </a:lnTo>
                  <a:lnTo>
                    <a:pt x="720" y="2420"/>
                  </a:lnTo>
                  <a:lnTo>
                    <a:pt x="423" y="2899"/>
                  </a:lnTo>
                  <a:lnTo>
                    <a:pt x="240" y="3321"/>
                  </a:lnTo>
                  <a:lnTo>
                    <a:pt x="206" y="4052"/>
                  </a:lnTo>
                  <a:lnTo>
                    <a:pt x="23" y="4394"/>
                  </a:lnTo>
                  <a:lnTo>
                    <a:pt x="1" y="5079"/>
                  </a:lnTo>
                  <a:lnTo>
                    <a:pt x="206" y="5159"/>
                  </a:lnTo>
                  <a:lnTo>
                    <a:pt x="674" y="4896"/>
                  </a:lnTo>
                  <a:lnTo>
                    <a:pt x="959" y="4782"/>
                  </a:lnTo>
                  <a:lnTo>
                    <a:pt x="1849" y="4794"/>
                  </a:lnTo>
                  <a:lnTo>
                    <a:pt x="1849" y="4794"/>
                  </a:lnTo>
                  <a:lnTo>
                    <a:pt x="1804" y="4440"/>
                  </a:lnTo>
                  <a:lnTo>
                    <a:pt x="2169" y="3904"/>
                  </a:lnTo>
                  <a:lnTo>
                    <a:pt x="2671" y="3778"/>
                  </a:lnTo>
                  <a:lnTo>
                    <a:pt x="3013" y="3561"/>
                  </a:lnTo>
                  <a:lnTo>
                    <a:pt x="3424" y="3732"/>
                  </a:lnTo>
                  <a:lnTo>
                    <a:pt x="3470" y="3812"/>
                  </a:lnTo>
                  <a:lnTo>
                    <a:pt x="3470" y="3767"/>
                  </a:lnTo>
                  <a:lnTo>
                    <a:pt x="3698" y="3390"/>
                  </a:lnTo>
                  <a:lnTo>
                    <a:pt x="4086" y="2797"/>
                  </a:lnTo>
                  <a:lnTo>
                    <a:pt x="4383" y="2123"/>
                  </a:lnTo>
                  <a:lnTo>
                    <a:pt x="4018" y="1085"/>
                  </a:lnTo>
                  <a:lnTo>
                    <a:pt x="3915" y="628"/>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481" name="Google Shape;481;p39"/>
            <p:cNvSpPr/>
            <p:nvPr/>
          </p:nvSpPr>
          <p:spPr>
            <a:xfrm>
              <a:off x="4109700" y="1931225"/>
              <a:ext cx="313850" cy="175775"/>
            </a:xfrm>
            <a:custGeom>
              <a:rect b="b" l="l" r="r" t="t"/>
              <a:pathLst>
                <a:path extrusionOk="0" h="7031" w="12554">
                  <a:moveTo>
                    <a:pt x="7544" y="1"/>
                  </a:moveTo>
                  <a:lnTo>
                    <a:pt x="6859" y="69"/>
                  </a:lnTo>
                  <a:lnTo>
                    <a:pt x="6654" y="24"/>
                  </a:lnTo>
                  <a:lnTo>
                    <a:pt x="6505" y="229"/>
                  </a:lnTo>
                  <a:lnTo>
                    <a:pt x="6254" y="195"/>
                  </a:lnTo>
                  <a:lnTo>
                    <a:pt x="6254" y="195"/>
                  </a:lnTo>
                  <a:lnTo>
                    <a:pt x="5661" y="241"/>
                  </a:lnTo>
                  <a:lnTo>
                    <a:pt x="5490" y="435"/>
                  </a:lnTo>
                  <a:lnTo>
                    <a:pt x="5524" y="880"/>
                  </a:lnTo>
                  <a:lnTo>
                    <a:pt x="5239" y="800"/>
                  </a:lnTo>
                  <a:lnTo>
                    <a:pt x="4622" y="834"/>
                  </a:lnTo>
                  <a:lnTo>
                    <a:pt x="4406" y="629"/>
                  </a:lnTo>
                  <a:lnTo>
                    <a:pt x="4177" y="777"/>
                  </a:lnTo>
                  <a:lnTo>
                    <a:pt x="3892" y="651"/>
                  </a:lnTo>
                  <a:lnTo>
                    <a:pt x="3356" y="640"/>
                  </a:lnTo>
                  <a:lnTo>
                    <a:pt x="2557" y="423"/>
                  </a:lnTo>
                  <a:lnTo>
                    <a:pt x="1838" y="355"/>
                  </a:lnTo>
                  <a:lnTo>
                    <a:pt x="1313" y="377"/>
                  </a:lnTo>
                  <a:lnTo>
                    <a:pt x="971" y="606"/>
                  </a:lnTo>
                  <a:lnTo>
                    <a:pt x="662" y="651"/>
                  </a:lnTo>
                  <a:lnTo>
                    <a:pt x="1096" y="1405"/>
                  </a:lnTo>
                  <a:lnTo>
                    <a:pt x="1062" y="1667"/>
                  </a:lnTo>
                  <a:lnTo>
                    <a:pt x="731" y="1770"/>
                  </a:lnTo>
                  <a:lnTo>
                    <a:pt x="183" y="2489"/>
                  </a:lnTo>
                  <a:lnTo>
                    <a:pt x="411" y="2888"/>
                  </a:lnTo>
                  <a:lnTo>
                    <a:pt x="263" y="2831"/>
                  </a:lnTo>
                  <a:lnTo>
                    <a:pt x="103" y="3082"/>
                  </a:lnTo>
                  <a:lnTo>
                    <a:pt x="1" y="3436"/>
                  </a:lnTo>
                  <a:lnTo>
                    <a:pt x="411" y="3676"/>
                  </a:lnTo>
                  <a:lnTo>
                    <a:pt x="503" y="3904"/>
                  </a:lnTo>
                  <a:lnTo>
                    <a:pt x="777" y="3721"/>
                  </a:lnTo>
                  <a:lnTo>
                    <a:pt x="1233" y="3824"/>
                  </a:lnTo>
                  <a:lnTo>
                    <a:pt x="1690" y="3824"/>
                  </a:lnTo>
                  <a:lnTo>
                    <a:pt x="2032" y="4029"/>
                  </a:lnTo>
                  <a:lnTo>
                    <a:pt x="2260" y="3904"/>
                  </a:lnTo>
                  <a:lnTo>
                    <a:pt x="2774" y="3824"/>
                  </a:lnTo>
                  <a:lnTo>
                    <a:pt x="2911" y="3607"/>
                  </a:lnTo>
                  <a:lnTo>
                    <a:pt x="3207" y="3607"/>
                  </a:lnTo>
                  <a:lnTo>
                    <a:pt x="3367" y="3482"/>
                  </a:lnTo>
                  <a:lnTo>
                    <a:pt x="3824" y="3390"/>
                  </a:lnTo>
                  <a:lnTo>
                    <a:pt x="4383" y="3664"/>
                  </a:lnTo>
                  <a:lnTo>
                    <a:pt x="4668" y="3710"/>
                  </a:lnTo>
                  <a:lnTo>
                    <a:pt x="5022" y="3938"/>
                  </a:lnTo>
                  <a:lnTo>
                    <a:pt x="5022" y="4235"/>
                  </a:lnTo>
                  <a:lnTo>
                    <a:pt x="5296" y="4395"/>
                  </a:lnTo>
                  <a:lnTo>
                    <a:pt x="5456" y="4760"/>
                  </a:lnTo>
                  <a:lnTo>
                    <a:pt x="5741" y="4977"/>
                  </a:lnTo>
                  <a:lnTo>
                    <a:pt x="5707" y="5114"/>
                  </a:lnTo>
                  <a:lnTo>
                    <a:pt x="5855" y="5205"/>
                  </a:lnTo>
                  <a:lnTo>
                    <a:pt x="5684" y="5273"/>
                  </a:lnTo>
                  <a:lnTo>
                    <a:pt x="5250" y="5250"/>
                  </a:lnTo>
                  <a:lnTo>
                    <a:pt x="5170" y="5114"/>
                  </a:lnTo>
                  <a:lnTo>
                    <a:pt x="5022" y="5193"/>
                  </a:lnTo>
                  <a:lnTo>
                    <a:pt x="5090" y="5342"/>
                  </a:lnTo>
                  <a:lnTo>
                    <a:pt x="4942" y="5627"/>
                  </a:lnTo>
                  <a:lnTo>
                    <a:pt x="4862" y="5935"/>
                  </a:lnTo>
                  <a:lnTo>
                    <a:pt x="4691" y="6027"/>
                  </a:lnTo>
                  <a:lnTo>
                    <a:pt x="5033" y="6186"/>
                  </a:lnTo>
                  <a:lnTo>
                    <a:pt x="5353" y="6049"/>
                  </a:lnTo>
                  <a:lnTo>
                    <a:pt x="5695" y="6198"/>
                  </a:lnTo>
                  <a:lnTo>
                    <a:pt x="6163" y="5547"/>
                  </a:lnTo>
                  <a:lnTo>
                    <a:pt x="6346" y="5056"/>
                  </a:lnTo>
                  <a:lnTo>
                    <a:pt x="6996" y="4942"/>
                  </a:lnTo>
                  <a:lnTo>
                    <a:pt x="7087" y="5285"/>
                  </a:lnTo>
                  <a:lnTo>
                    <a:pt x="8229" y="5502"/>
                  </a:lnTo>
                  <a:lnTo>
                    <a:pt x="8480" y="5707"/>
                  </a:lnTo>
                  <a:lnTo>
                    <a:pt x="7829" y="6004"/>
                  </a:lnTo>
                  <a:lnTo>
                    <a:pt x="7738" y="6175"/>
                  </a:lnTo>
                  <a:lnTo>
                    <a:pt x="8560" y="6426"/>
                  </a:lnTo>
                  <a:lnTo>
                    <a:pt x="8480" y="6848"/>
                  </a:lnTo>
                  <a:lnTo>
                    <a:pt x="8902" y="7031"/>
                  </a:lnTo>
                  <a:lnTo>
                    <a:pt x="9804" y="6517"/>
                  </a:lnTo>
                  <a:lnTo>
                    <a:pt x="10557" y="6357"/>
                  </a:lnTo>
                  <a:lnTo>
                    <a:pt x="10648" y="6049"/>
                  </a:lnTo>
                  <a:lnTo>
                    <a:pt x="9918" y="6106"/>
                  </a:lnTo>
                  <a:lnTo>
                    <a:pt x="9530" y="5890"/>
                  </a:lnTo>
                  <a:lnTo>
                    <a:pt x="9393" y="5330"/>
                  </a:lnTo>
                  <a:lnTo>
                    <a:pt x="9941" y="4999"/>
                  </a:lnTo>
                  <a:lnTo>
                    <a:pt x="10602" y="4965"/>
                  </a:lnTo>
                  <a:lnTo>
                    <a:pt x="11025" y="4680"/>
                  </a:lnTo>
                  <a:lnTo>
                    <a:pt x="11584" y="4600"/>
                  </a:lnTo>
                  <a:lnTo>
                    <a:pt x="11527" y="4201"/>
                  </a:lnTo>
                  <a:lnTo>
                    <a:pt x="11846" y="3961"/>
                  </a:lnTo>
                  <a:lnTo>
                    <a:pt x="12508" y="3892"/>
                  </a:lnTo>
                  <a:lnTo>
                    <a:pt x="12554" y="3596"/>
                  </a:lnTo>
                  <a:lnTo>
                    <a:pt x="12303" y="3105"/>
                  </a:lnTo>
                  <a:lnTo>
                    <a:pt x="12485" y="2649"/>
                  </a:lnTo>
                  <a:lnTo>
                    <a:pt x="12428" y="2375"/>
                  </a:lnTo>
                  <a:lnTo>
                    <a:pt x="11344" y="2089"/>
                  </a:lnTo>
                  <a:lnTo>
                    <a:pt x="10933" y="2112"/>
                  </a:lnTo>
                  <a:lnTo>
                    <a:pt x="10420" y="1690"/>
                  </a:lnTo>
                  <a:lnTo>
                    <a:pt x="9918" y="1838"/>
                  </a:lnTo>
                  <a:lnTo>
                    <a:pt x="8971" y="1519"/>
                  </a:lnTo>
                  <a:lnTo>
                    <a:pt x="8948" y="1348"/>
                  </a:lnTo>
                  <a:lnTo>
                    <a:pt x="8628" y="971"/>
                  </a:lnTo>
                  <a:lnTo>
                    <a:pt x="8058" y="937"/>
                  </a:lnTo>
                  <a:lnTo>
                    <a:pt x="7966" y="663"/>
                  </a:lnTo>
                  <a:lnTo>
                    <a:pt x="8092" y="480"/>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482" name="Google Shape;482;p39"/>
            <p:cNvSpPr/>
            <p:nvPr/>
          </p:nvSpPr>
          <p:spPr>
            <a:xfrm>
              <a:off x="2610425" y="3795125"/>
              <a:ext cx="97300" cy="109875"/>
            </a:xfrm>
            <a:custGeom>
              <a:rect b="b" l="l" r="r" t="t"/>
              <a:pathLst>
                <a:path extrusionOk="0" h="4395" w="3892">
                  <a:moveTo>
                    <a:pt x="3892" y="3333"/>
                  </a:moveTo>
                  <a:lnTo>
                    <a:pt x="3595" y="2797"/>
                  </a:lnTo>
                  <a:lnTo>
                    <a:pt x="3869" y="2374"/>
                  </a:lnTo>
                  <a:lnTo>
                    <a:pt x="3321" y="1758"/>
                  </a:lnTo>
                  <a:lnTo>
                    <a:pt x="2637" y="1256"/>
                  </a:lnTo>
                  <a:lnTo>
                    <a:pt x="1758" y="674"/>
                  </a:lnTo>
                  <a:lnTo>
                    <a:pt x="1484" y="708"/>
                  </a:lnTo>
                  <a:lnTo>
                    <a:pt x="605" y="1"/>
                  </a:lnTo>
                  <a:lnTo>
                    <a:pt x="115" y="103"/>
                  </a:lnTo>
                  <a:lnTo>
                    <a:pt x="46" y="834"/>
                  </a:lnTo>
                  <a:lnTo>
                    <a:pt x="0" y="1758"/>
                  </a:lnTo>
                  <a:lnTo>
                    <a:pt x="160" y="2660"/>
                  </a:lnTo>
                  <a:lnTo>
                    <a:pt x="35" y="2854"/>
                  </a:lnTo>
                  <a:lnTo>
                    <a:pt x="92" y="3459"/>
                  </a:lnTo>
                  <a:lnTo>
                    <a:pt x="640" y="3961"/>
                  </a:lnTo>
                  <a:lnTo>
                    <a:pt x="1153" y="3926"/>
                  </a:lnTo>
                  <a:lnTo>
                    <a:pt x="1929" y="4314"/>
                  </a:lnTo>
                  <a:lnTo>
                    <a:pt x="2317" y="4223"/>
                  </a:lnTo>
                  <a:lnTo>
                    <a:pt x="2911" y="4394"/>
                  </a:lnTo>
                  <a:lnTo>
                    <a:pt x="3664" y="3904"/>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483" name="Google Shape;483;p39"/>
            <p:cNvSpPr/>
            <p:nvPr/>
          </p:nvSpPr>
          <p:spPr>
            <a:xfrm>
              <a:off x="586475" y="1543225"/>
              <a:ext cx="1932400" cy="1139800"/>
            </a:xfrm>
            <a:custGeom>
              <a:rect b="b" l="l" r="r" t="t"/>
              <a:pathLst>
                <a:path extrusionOk="0" h="45592" w="77296">
                  <a:moveTo>
                    <a:pt x="2716" y="45432"/>
                  </a:moveTo>
                  <a:lnTo>
                    <a:pt x="3002" y="45307"/>
                  </a:lnTo>
                  <a:lnTo>
                    <a:pt x="3355" y="45101"/>
                  </a:lnTo>
                  <a:lnTo>
                    <a:pt x="3390" y="45044"/>
                  </a:lnTo>
                  <a:lnTo>
                    <a:pt x="3253" y="44736"/>
                  </a:lnTo>
                  <a:lnTo>
                    <a:pt x="3161" y="44622"/>
                  </a:lnTo>
                  <a:lnTo>
                    <a:pt x="3047" y="44531"/>
                  </a:lnTo>
                  <a:lnTo>
                    <a:pt x="2773" y="44371"/>
                  </a:lnTo>
                  <a:lnTo>
                    <a:pt x="2716" y="44359"/>
                  </a:lnTo>
                  <a:lnTo>
                    <a:pt x="2659" y="44451"/>
                  </a:lnTo>
                  <a:lnTo>
                    <a:pt x="2659" y="44633"/>
                  </a:lnTo>
                  <a:lnTo>
                    <a:pt x="2488" y="44770"/>
                  </a:lnTo>
                  <a:lnTo>
                    <a:pt x="2431" y="44873"/>
                  </a:lnTo>
                  <a:lnTo>
                    <a:pt x="2488" y="45204"/>
                  </a:lnTo>
                  <a:lnTo>
                    <a:pt x="2397" y="45455"/>
                  </a:lnTo>
                  <a:lnTo>
                    <a:pt x="2568" y="45592"/>
                  </a:lnTo>
                  <a:close/>
                  <a:moveTo>
                    <a:pt x="2625" y="44017"/>
                  </a:moveTo>
                  <a:lnTo>
                    <a:pt x="2716" y="43914"/>
                  </a:lnTo>
                  <a:lnTo>
                    <a:pt x="2545" y="43777"/>
                  </a:lnTo>
                  <a:lnTo>
                    <a:pt x="2283" y="43686"/>
                  </a:lnTo>
                  <a:lnTo>
                    <a:pt x="2191" y="43766"/>
                  </a:lnTo>
                  <a:lnTo>
                    <a:pt x="2191" y="43823"/>
                  </a:lnTo>
                  <a:lnTo>
                    <a:pt x="2260" y="43892"/>
                  </a:lnTo>
                  <a:lnTo>
                    <a:pt x="2340" y="44086"/>
                  </a:lnTo>
                  <a:close/>
                  <a:moveTo>
                    <a:pt x="2203" y="43538"/>
                  </a:moveTo>
                  <a:lnTo>
                    <a:pt x="1826" y="43504"/>
                  </a:lnTo>
                  <a:lnTo>
                    <a:pt x="1746" y="43606"/>
                  </a:lnTo>
                  <a:lnTo>
                    <a:pt x="2157" y="43629"/>
                  </a:lnTo>
                  <a:close/>
                  <a:moveTo>
                    <a:pt x="1530" y="43401"/>
                  </a:moveTo>
                  <a:lnTo>
                    <a:pt x="1370" y="43104"/>
                  </a:lnTo>
                  <a:lnTo>
                    <a:pt x="1336" y="43047"/>
                  </a:lnTo>
                  <a:lnTo>
                    <a:pt x="1084" y="43173"/>
                  </a:lnTo>
                  <a:lnTo>
                    <a:pt x="1107" y="43207"/>
                  </a:lnTo>
                  <a:lnTo>
                    <a:pt x="1164" y="43424"/>
                  </a:lnTo>
                  <a:lnTo>
                    <a:pt x="1415" y="43446"/>
                  </a:lnTo>
                  <a:lnTo>
                    <a:pt x="1472" y="43458"/>
                  </a:lnTo>
                  <a:close/>
                  <a:moveTo>
                    <a:pt x="343" y="42807"/>
                  </a:moveTo>
                  <a:lnTo>
                    <a:pt x="388" y="42591"/>
                  </a:lnTo>
                  <a:lnTo>
                    <a:pt x="206" y="42579"/>
                  </a:lnTo>
                  <a:lnTo>
                    <a:pt x="57" y="42659"/>
                  </a:lnTo>
                  <a:lnTo>
                    <a:pt x="0" y="42739"/>
                  </a:lnTo>
                  <a:lnTo>
                    <a:pt x="229" y="42887"/>
                  </a:lnTo>
                  <a:close/>
                  <a:moveTo>
                    <a:pt x="59138" y="18100"/>
                  </a:moveTo>
                  <a:lnTo>
                    <a:pt x="58910" y="18100"/>
                  </a:lnTo>
                  <a:lnTo>
                    <a:pt x="58716" y="18442"/>
                  </a:lnTo>
                  <a:lnTo>
                    <a:pt x="57278" y="18442"/>
                  </a:lnTo>
                  <a:lnTo>
                    <a:pt x="54882" y="18442"/>
                  </a:lnTo>
                  <a:lnTo>
                    <a:pt x="52496" y="18442"/>
                  </a:lnTo>
                  <a:lnTo>
                    <a:pt x="50385" y="18442"/>
                  </a:lnTo>
                  <a:lnTo>
                    <a:pt x="48297" y="18442"/>
                  </a:lnTo>
                  <a:lnTo>
                    <a:pt x="46220" y="18442"/>
                  </a:lnTo>
                  <a:lnTo>
                    <a:pt x="44086" y="18442"/>
                  </a:lnTo>
                  <a:lnTo>
                    <a:pt x="43401" y="18442"/>
                  </a:lnTo>
                  <a:lnTo>
                    <a:pt x="41312" y="18442"/>
                  </a:lnTo>
                  <a:lnTo>
                    <a:pt x="39338" y="18442"/>
                  </a:lnTo>
                  <a:lnTo>
                    <a:pt x="39098" y="19173"/>
                  </a:lnTo>
                  <a:lnTo>
                    <a:pt x="38768" y="19892"/>
                  </a:lnTo>
                  <a:lnTo>
                    <a:pt x="38437" y="20120"/>
                  </a:lnTo>
                  <a:lnTo>
                    <a:pt x="38596" y="19287"/>
                  </a:lnTo>
                  <a:lnTo>
                    <a:pt x="37763" y="18979"/>
                  </a:lnTo>
                  <a:lnTo>
                    <a:pt x="37569" y="19150"/>
                  </a:lnTo>
                  <a:lnTo>
                    <a:pt x="37512" y="19572"/>
                  </a:lnTo>
                  <a:lnTo>
                    <a:pt x="37250" y="20337"/>
                  </a:lnTo>
                  <a:lnTo>
                    <a:pt x="36656" y="21524"/>
                  </a:lnTo>
                  <a:lnTo>
                    <a:pt x="36086" y="22323"/>
                  </a:lnTo>
                  <a:lnTo>
                    <a:pt x="35515" y="23121"/>
                  </a:lnTo>
                  <a:lnTo>
                    <a:pt x="34739" y="23943"/>
                  </a:lnTo>
                  <a:lnTo>
                    <a:pt x="34579" y="24616"/>
                  </a:lnTo>
                  <a:lnTo>
                    <a:pt x="34180" y="25370"/>
                  </a:lnTo>
                  <a:lnTo>
                    <a:pt x="33632" y="26111"/>
                  </a:lnTo>
                  <a:lnTo>
                    <a:pt x="33769" y="26602"/>
                  </a:lnTo>
                  <a:lnTo>
                    <a:pt x="33495" y="27344"/>
                  </a:lnTo>
                  <a:lnTo>
                    <a:pt x="33712" y="28109"/>
                  </a:lnTo>
                  <a:lnTo>
                    <a:pt x="33895" y="28428"/>
                  </a:lnTo>
                  <a:lnTo>
                    <a:pt x="33780" y="28645"/>
                  </a:lnTo>
                  <a:lnTo>
                    <a:pt x="33837" y="29923"/>
                  </a:lnTo>
                  <a:lnTo>
                    <a:pt x="34203" y="30847"/>
                  </a:lnTo>
                  <a:lnTo>
                    <a:pt x="34089" y="31350"/>
                  </a:lnTo>
                  <a:lnTo>
                    <a:pt x="34225" y="31498"/>
                  </a:lnTo>
                  <a:lnTo>
                    <a:pt x="34887" y="31589"/>
                  </a:lnTo>
                  <a:lnTo>
                    <a:pt x="35070" y="31840"/>
                  </a:lnTo>
                  <a:lnTo>
                    <a:pt x="35469" y="31875"/>
                  </a:lnTo>
                  <a:lnTo>
                    <a:pt x="35458" y="32148"/>
                  </a:lnTo>
                  <a:lnTo>
                    <a:pt x="35766" y="32251"/>
                  </a:lnTo>
                  <a:lnTo>
                    <a:pt x="36063" y="32776"/>
                  </a:lnTo>
                  <a:lnTo>
                    <a:pt x="36029" y="33233"/>
                  </a:lnTo>
                  <a:lnTo>
                    <a:pt x="36919" y="33164"/>
                  </a:lnTo>
                  <a:lnTo>
                    <a:pt x="37923" y="33061"/>
                  </a:lnTo>
                  <a:lnTo>
                    <a:pt x="37775" y="33244"/>
                  </a:lnTo>
                  <a:lnTo>
                    <a:pt x="38790" y="33689"/>
                  </a:lnTo>
                  <a:lnTo>
                    <a:pt x="40320" y="34317"/>
                  </a:lnTo>
                  <a:lnTo>
                    <a:pt x="41849" y="34317"/>
                  </a:lnTo>
                  <a:lnTo>
                    <a:pt x="42454" y="34317"/>
                  </a:lnTo>
                  <a:lnTo>
                    <a:pt x="42568" y="33952"/>
                  </a:lnTo>
                  <a:lnTo>
                    <a:pt x="43903" y="33952"/>
                  </a:lnTo>
                  <a:lnTo>
                    <a:pt x="44086" y="34260"/>
                  </a:lnTo>
                  <a:lnTo>
                    <a:pt x="44382" y="34545"/>
                  </a:lnTo>
                  <a:lnTo>
                    <a:pt x="44725" y="34944"/>
                  </a:lnTo>
                  <a:lnTo>
                    <a:pt x="44839" y="35412"/>
                  </a:lnTo>
                  <a:lnTo>
                    <a:pt x="44896" y="35914"/>
                  </a:lnTo>
                  <a:lnTo>
                    <a:pt x="45215" y="36188"/>
                  </a:lnTo>
                  <a:lnTo>
                    <a:pt x="45786" y="36451"/>
                  </a:lnTo>
                  <a:lnTo>
                    <a:pt x="46471" y="35743"/>
                  </a:lnTo>
                  <a:lnTo>
                    <a:pt x="47098" y="35732"/>
                  </a:lnTo>
                  <a:lnTo>
                    <a:pt x="47532" y="36086"/>
                  </a:lnTo>
                  <a:lnTo>
                    <a:pt x="47760" y="36713"/>
                  </a:lnTo>
                  <a:lnTo>
                    <a:pt x="47909" y="37238"/>
                  </a:lnTo>
                  <a:lnTo>
                    <a:pt x="48251" y="37752"/>
                  </a:lnTo>
                  <a:lnTo>
                    <a:pt x="48274" y="38391"/>
                  </a:lnTo>
                  <a:lnTo>
                    <a:pt x="48388" y="38825"/>
                  </a:lnTo>
                  <a:lnTo>
                    <a:pt x="48947" y="39110"/>
                  </a:lnTo>
                  <a:lnTo>
                    <a:pt x="49461" y="39304"/>
                  </a:lnTo>
                  <a:lnTo>
                    <a:pt x="49757" y="39281"/>
                  </a:lnTo>
                  <a:lnTo>
                    <a:pt x="49678" y="38961"/>
                  </a:lnTo>
                  <a:lnTo>
                    <a:pt x="49735" y="38528"/>
                  </a:lnTo>
                  <a:lnTo>
                    <a:pt x="49872" y="37900"/>
                  </a:lnTo>
                  <a:lnTo>
                    <a:pt x="50145" y="37501"/>
                  </a:lnTo>
                  <a:lnTo>
                    <a:pt x="50670" y="37056"/>
                  </a:lnTo>
                  <a:lnTo>
                    <a:pt x="51526" y="36668"/>
                  </a:lnTo>
                  <a:lnTo>
                    <a:pt x="52405" y="35994"/>
                  </a:lnTo>
                  <a:lnTo>
                    <a:pt x="53101" y="35789"/>
                  </a:lnTo>
                  <a:lnTo>
                    <a:pt x="53603" y="35732"/>
                  </a:lnTo>
                  <a:lnTo>
                    <a:pt x="54094" y="35926"/>
                  </a:lnTo>
                  <a:lnTo>
                    <a:pt x="54802" y="35812"/>
                  </a:lnTo>
                  <a:lnTo>
                    <a:pt x="55270" y="36302"/>
                  </a:lnTo>
                  <a:lnTo>
                    <a:pt x="55806" y="36325"/>
                  </a:lnTo>
                  <a:lnTo>
                    <a:pt x="56148" y="36154"/>
                  </a:lnTo>
                  <a:lnTo>
                    <a:pt x="56399" y="36280"/>
                  </a:lnTo>
                  <a:lnTo>
                    <a:pt x="56582" y="36166"/>
                  </a:lnTo>
                  <a:lnTo>
                    <a:pt x="56456" y="35983"/>
                  </a:lnTo>
                  <a:lnTo>
                    <a:pt x="56548" y="35629"/>
                  </a:lnTo>
                  <a:lnTo>
                    <a:pt x="56479" y="35389"/>
                  </a:lnTo>
                  <a:lnTo>
                    <a:pt x="56822" y="35241"/>
                  </a:lnTo>
                  <a:lnTo>
                    <a:pt x="57426" y="35184"/>
                  </a:lnTo>
                  <a:lnTo>
                    <a:pt x="58088" y="35287"/>
                  </a:lnTo>
                  <a:lnTo>
                    <a:pt x="58979" y="35173"/>
                  </a:lnTo>
                  <a:lnTo>
                    <a:pt x="59401" y="35389"/>
                  </a:lnTo>
                  <a:lnTo>
                    <a:pt x="59686" y="35812"/>
                  </a:lnTo>
                  <a:lnTo>
                    <a:pt x="59812" y="35857"/>
                  </a:lnTo>
                  <a:lnTo>
                    <a:pt x="60690" y="35447"/>
                  </a:lnTo>
                  <a:lnTo>
                    <a:pt x="60953" y="35583"/>
                  </a:lnTo>
                  <a:lnTo>
                    <a:pt x="61387" y="36337"/>
                  </a:lnTo>
                  <a:lnTo>
                    <a:pt x="61501" y="36839"/>
                  </a:lnTo>
                  <a:lnTo>
                    <a:pt x="61215" y="37444"/>
                  </a:lnTo>
                  <a:lnTo>
                    <a:pt x="61272" y="37797"/>
                  </a:lnTo>
                  <a:lnTo>
                    <a:pt x="61501" y="38494"/>
                  </a:lnTo>
                  <a:lnTo>
                    <a:pt x="61786" y="39281"/>
                  </a:lnTo>
                  <a:lnTo>
                    <a:pt x="62037" y="39475"/>
                  </a:lnTo>
                  <a:lnTo>
                    <a:pt x="62094" y="39874"/>
                  </a:lnTo>
                  <a:lnTo>
                    <a:pt x="62471" y="39989"/>
                  </a:lnTo>
                  <a:lnTo>
                    <a:pt x="62710" y="39874"/>
                  </a:lnTo>
                  <a:lnTo>
                    <a:pt x="62996" y="39327"/>
                  </a:lnTo>
                  <a:lnTo>
                    <a:pt x="63098" y="38961"/>
                  </a:lnTo>
                  <a:lnTo>
                    <a:pt x="63224" y="38357"/>
                  </a:lnTo>
                  <a:lnTo>
                    <a:pt x="63053" y="37295"/>
                  </a:lnTo>
                  <a:lnTo>
                    <a:pt x="63121" y="36907"/>
                  </a:lnTo>
                  <a:lnTo>
                    <a:pt x="62916" y="36268"/>
                  </a:lnTo>
                  <a:lnTo>
                    <a:pt x="62813" y="35504"/>
                  </a:lnTo>
                  <a:lnTo>
                    <a:pt x="62824" y="34876"/>
                  </a:lnTo>
                  <a:lnTo>
                    <a:pt x="63087" y="34225"/>
                  </a:lnTo>
                  <a:lnTo>
                    <a:pt x="63578" y="33689"/>
                  </a:lnTo>
                  <a:lnTo>
                    <a:pt x="64114" y="33255"/>
                  </a:lnTo>
                  <a:lnTo>
                    <a:pt x="65095" y="32673"/>
                  </a:lnTo>
                  <a:lnTo>
                    <a:pt x="65278" y="32365"/>
                  </a:lnTo>
                  <a:lnTo>
                    <a:pt x="65746" y="32034"/>
                  </a:lnTo>
                  <a:lnTo>
                    <a:pt x="66145" y="31977"/>
                  </a:lnTo>
                  <a:lnTo>
                    <a:pt x="66773" y="31429"/>
                  </a:lnTo>
                  <a:lnTo>
                    <a:pt x="67629" y="31167"/>
                  </a:lnTo>
                  <a:lnTo>
                    <a:pt x="68291" y="30482"/>
                  </a:lnTo>
                  <a:lnTo>
                    <a:pt x="68416" y="29546"/>
                  </a:lnTo>
                  <a:lnTo>
                    <a:pt x="68428" y="29238"/>
                  </a:lnTo>
                  <a:lnTo>
                    <a:pt x="68234" y="29181"/>
                  </a:lnTo>
                  <a:lnTo>
                    <a:pt x="68451" y="28303"/>
                  </a:lnTo>
                  <a:lnTo>
                    <a:pt x="68017" y="27994"/>
                  </a:lnTo>
                  <a:lnTo>
                    <a:pt x="68473" y="28143"/>
                  </a:lnTo>
                  <a:lnTo>
                    <a:pt x="68473" y="27549"/>
                  </a:lnTo>
                  <a:lnTo>
                    <a:pt x="68747" y="27173"/>
                  </a:lnTo>
                  <a:lnTo>
                    <a:pt x="68599" y="27926"/>
                  </a:lnTo>
                  <a:lnTo>
                    <a:pt x="68884" y="28280"/>
                  </a:lnTo>
                  <a:lnTo>
                    <a:pt x="68473" y="28907"/>
                  </a:lnTo>
                  <a:lnTo>
                    <a:pt x="68531" y="28942"/>
                  </a:lnTo>
                  <a:lnTo>
                    <a:pt x="69158" y="28211"/>
                  </a:lnTo>
                  <a:lnTo>
                    <a:pt x="69501" y="27857"/>
                  </a:lnTo>
                  <a:lnTo>
                    <a:pt x="69592" y="27492"/>
                  </a:lnTo>
                  <a:lnTo>
                    <a:pt x="69455" y="27344"/>
                  </a:lnTo>
                  <a:lnTo>
                    <a:pt x="69444" y="26842"/>
                  </a:lnTo>
                  <a:lnTo>
                    <a:pt x="69615" y="27070"/>
                  </a:lnTo>
                  <a:lnTo>
                    <a:pt x="69774" y="27127"/>
                  </a:lnTo>
                  <a:lnTo>
                    <a:pt x="69763" y="27355"/>
                  </a:lnTo>
                  <a:lnTo>
                    <a:pt x="70505" y="26659"/>
                  </a:lnTo>
                  <a:lnTo>
                    <a:pt x="70859" y="26009"/>
                  </a:lnTo>
                  <a:lnTo>
                    <a:pt x="70653" y="25974"/>
                  </a:lnTo>
                  <a:lnTo>
                    <a:pt x="70961" y="25712"/>
                  </a:lnTo>
                  <a:lnTo>
                    <a:pt x="70904" y="25826"/>
                  </a:lnTo>
                  <a:lnTo>
                    <a:pt x="71372" y="25826"/>
                  </a:lnTo>
                  <a:lnTo>
                    <a:pt x="72479" y="25552"/>
                  </a:lnTo>
                  <a:lnTo>
                    <a:pt x="72331" y="25381"/>
                  </a:lnTo>
                  <a:lnTo>
                    <a:pt x="71201" y="25552"/>
                  </a:lnTo>
                  <a:lnTo>
                    <a:pt x="71886" y="25301"/>
                  </a:lnTo>
                  <a:lnTo>
                    <a:pt x="72331" y="25255"/>
                  </a:lnTo>
                  <a:lnTo>
                    <a:pt x="72673" y="25210"/>
                  </a:lnTo>
                  <a:lnTo>
                    <a:pt x="73255" y="25061"/>
                  </a:lnTo>
                  <a:lnTo>
                    <a:pt x="73598" y="25073"/>
                  </a:lnTo>
                  <a:lnTo>
                    <a:pt x="74134" y="24925"/>
                  </a:lnTo>
                  <a:lnTo>
                    <a:pt x="74282" y="24685"/>
                  </a:lnTo>
                  <a:lnTo>
                    <a:pt x="74123" y="24491"/>
                  </a:lnTo>
                  <a:lnTo>
                    <a:pt x="74100" y="24799"/>
                  </a:lnTo>
                  <a:lnTo>
                    <a:pt x="73792" y="24788"/>
                  </a:lnTo>
                  <a:lnTo>
                    <a:pt x="73712" y="24320"/>
                  </a:lnTo>
                  <a:lnTo>
                    <a:pt x="73871" y="23840"/>
                  </a:lnTo>
                  <a:lnTo>
                    <a:pt x="74065" y="23658"/>
                  </a:lnTo>
                  <a:lnTo>
                    <a:pt x="74625" y="23133"/>
                  </a:lnTo>
                  <a:lnTo>
                    <a:pt x="75469" y="22870"/>
                  </a:lnTo>
                  <a:lnTo>
                    <a:pt x="76325" y="22574"/>
                  </a:lnTo>
                  <a:lnTo>
                    <a:pt x="77215" y="22151"/>
                  </a:lnTo>
                  <a:lnTo>
                    <a:pt x="77192" y="21866"/>
                  </a:lnTo>
                  <a:lnTo>
                    <a:pt x="76896" y="21364"/>
                  </a:lnTo>
                  <a:lnTo>
                    <a:pt x="77295" y="20154"/>
                  </a:lnTo>
                  <a:lnTo>
                    <a:pt x="77078" y="19892"/>
                  </a:lnTo>
                  <a:lnTo>
                    <a:pt x="76553" y="20052"/>
                  </a:lnTo>
                  <a:lnTo>
                    <a:pt x="76394" y="19812"/>
                  </a:lnTo>
                  <a:lnTo>
                    <a:pt x="75606" y="20474"/>
                  </a:lnTo>
                  <a:lnTo>
                    <a:pt x="75150" y="21181"/>
                  </a:lnTo>
                  <a:lnTo>
                    <a:pt x="74762" y="21581"/>
                  </a:lnTo>
                  <a:lnTo>
                    <a:pt x="74408" y="21706"/>
                  </a:lnTo>
                  <a:lnTo>
                    <a:pt x="74168" y="21752"/>
                  </a:lnTo>
                  <a:lnTo>
                    <a:pt x="74020" y="21980"/>
                  </a:lnTo>
                  <a:lnTo>
                    <a:pt x="72696" y="21980"/>
                  </a:lnTo>
                  <a:lnTo>
                    <a:pt x="71600" y="21980"/>
                  </a:lnTo>
                  <a:lnTo>
                    <a:pt x="71212" y="22151"/>
                  </a:lnTo>
                  <a:lnTo>
                    <a:pt x="70254" y="22745"/>
                  </a:lnTo>
                  <a:lnTo>
                    <a:pt x="70288" y="22870"/>
                  </a:lnTo>
                  <a:lnTo>
                    <a:pt x="70197" y="23213"/>
                  </a:lnTo>
                  <a:lnTo>
                    <a:pt x="69546" y="23498"/>
                  </a:lnTo>
                  <a:lnTo>
                    <a:pt x="68987" y="23430"/>
                  </a:lnTo>
                  <a:lnTo>
                    <a:pt x="68416" y="23407"/>
                  </a:lnTo>
                  <a:lnTo>
                    <a:pt x="68051" y="23498"/>
                  </a:lnTo>
                  <a:lnTo>
                    <a:pt x="68006" y="23760"/>
                  </a:lnTo>
                  <a:lnTo>
                    <a:pt x="68006" y="23760"/>
                  </a:lnTo>
                  <a:lnTo>
                    <a:pt x="67994" y="23840"/>
                  </a:lnTo>
                  <a:lnTo>
                    <a:pt x="67161" y="24377"/>
                  </a:lnTo>
                  <a:lnTo>
                    <a:pt x="66522" y="24628"/>
                  </a:lnTo>
                  <a:lnTo>
                    <a:pt x="66111" y="24742"/>
                  </a:lnTo>
                  <a:lnTo>
                    <a:pt x="65575" y="24982"/>
                  </a:lnTo>
                  <a:lnTo>
                    <a:pt x="65004" y="25119"/>
                  </a:lnTo>
                  <a:lnTo>
                    <a:pt x="64650" y="25073"/>
                  </a:lnTo>
                  <a:lnTo>
                    <a:pt x="64262" y="24890"/>
                  </a:lnTo>
                  <a:lnTo>
                    <a:pt x="64650" y="24548"/>
                  </a:lnTo>
                  <a:lnTo>
                    <a:pt x="64650" y="24548"/>
                  </a:lnTo>
                  <a:lnTo>
                    <a:pt x="64936" y="24228"/>
                  </a:lnTo>
                  <a:lnTo>
                    <a:pt x="65461" y="23749"/>
                  </a:lnTo>
                  <a:lnTo>
                    <a:pt x="65461" y="23749"/>
                  </a:lnTo>
                  <a:lnTo>
                    <a:pt x="65461" y="23749"/>
                  </a:lnTo>
                  <a:lnTo>
                    <a:pt x="65563" y="23384"/>
                  </a:lnTo>
                  <a:lnTo>
                    <a:pt x="65632" y="22893"/>
                  </a:lnTo>
                  <a:lnTo>
                    <a:pt x="65404" y="22790"/>
                  </a:lnTo>
                  <a:lnTo>
                    <a:pt x="64799" y="23190"/>
                  </a:lnTo>
                  <a:lnTo>
                    <a:pt x="64662" y="23178"/>
                  </a:lnTo>
                  <a:lnTo>
                    <a:pt x="64707" y="22962"/>
                  </a:lnTo>
                  <a:lnTo>
                    <a:pt x="65255" y="22608"/>
                  </a:lnTo>
                  <a:lnTo>
                    <a:pt x="65483" y="22208"/>
                  </a:lnTo>
                  <a:lnTo>
                    <a:pt x="65575" y="21809"/>
                  </a:lnTo>
                  <a:lnTo>
                    <a:pt x="65198" y="21467"/>
                  </a:lnTo>
                  <a:lnTo>
                    <a:pt x="64662" y="21273"/>
                  </a:lnTo>
                  <a:lnTo>
                    <a:pt x="64422" y="21615"/>
                  </a:lnTo>
                  <a:lnTo>
                    <a:pt x="64228" y="21706"/>
                  </a:lnTo>
                  <a:lnTo>
                    <a:pt x="63909" y="22151"/>
                  </a:lnTo>
                  <a:lnTo>
                    <a:pt x="63966" y="21843"/>
                  </a:lnTo>
                  <a:lnTo>
                    <a:pt x="63600" y="22060"/>
                  </a:lnTo>
                  <a:lnTo>
                    <a:pt x="63292" y="22345"/>
                  </a:lnTo>
                  <a:lnTo>
                    <a:pt x="62927" y="22790"/>
                  </a:lnTo>
                  <a:lnTo>
                    <a:pt x="62745" y="23156"/>
                  </a:lnTo>
                  <a:lnTo>
                    <a:pt x="62756" y="23703"/>
                  </a:lnTo>
                  <a:lnTo>
                    <a:pt x="62493" y="24274"/>
                  </a:lnTo>
                  <a:lnTo>
                    <a:pt x="62026" y="24696"/>
                  </a:lnTo>
                  <a:lnTo>
                    <a:pt x="61832" y="24833"/>
                  </a:lnTo>
                  <a:lnTo>
                    <a:pt x="61603" y="24925"/>
                  </a:lnTo>
                  <a:lnTo>
                    <a:pt x="61341" y="24925"/>
                  </a:lnTo>
                  <a:lnTo>
                    <a:pt x="61295" y="24867"/>
                  </a:lnTo>
                  <a:lnTo>
                    <a:pt x="61284" y="24400"/>
                  </a:lnTo>
                  <a:lnTo>
                    <a:pt x="61387" y="24171"/>
                  </a:lnTo>
                  <a:lnTo>
                    <a:pt x="61489" y="23954"/>
                  </a:lnTo>
                  <a:lnTo>
                    <a:pt x="61569" y="23532"/>
                  </a:lnTo>
                  <a:lnTo>
                    <a:pt x="61923" y="23030"/>
                  </a:lnTo>
                  <a:lnTo>
                    <a:pt x="62345" y="22414"/>
                  </a:lnTo>
                  <a:lnTo>
                    <a:pt x="62996" y="21752"/>
                  </a:lnTo>
                  <a:lnTo>
                    <a:pt x="62893" y="21752"/>
                  </a:lnTo>
                  <a:lnTo>
                    <a:pt x="62128" y="22323"/>
                  </a:lnTo>
                  <a:lnTo>
                    <a:pt x="62071" y="22220"/>
                  </a:lnTo>
                  <a:lnTo>
                    <a:pt x="62482" y="21889"/>
                  </a:lnTo>
                  <a:lnTo>
                    <a:pt x="63155" y="21318"/>
                  </a:lnTo>
                  <a:lnTo>
                    <a:pt x="63680" y="21250"/>
                  </a:lnTo>
                  <a:lnTo>
                    <a:pt x="64308" y="21067"/>
                  </a:lnTo>
                  <a:lnTo>
                    <a:pt x="64833" y="21158"/>
                  </a:lnTo>
                  <a:lnTo>
                    <a:pt x="64856" y="21158"/>
                  </a:lnTo>
                  <a:lnTo>
                    <a:pt x="65518" y="21090"/>
                  </a:lnTo>
                  <a:lnTo>
                    <a:pt x="65312" y="20736"/>
                  </a:lnTo>
                  <a:lnTo>
                    <a:pt x="65312" y="20736"/>
                  </a:lnTo>
                  <a:lnTo>
                    <a:pt x="65141" y="20702"/>
                  </a:lnTo>
                  <a:lnTo>
                    <a:pt x="65141" y="20702"/>
                  </a:lnTo>
                  <a:lnTo>
                    <a:pt x="65141" y="20702"/>
                  </a:lnTo>
                  <a:lnTo>
                    <a:pt x="64936" y="20668"/>
                  </a:lnTo>
                  <a:lnTo>
                    <a:pt x="64879" y="20417"/>
                  </a:lnTo>
                  <a:lnTo>
                    <a:pt x="64148" y="20497"/>
                  </a:lnTo>
                  <a:lnTo>
                    <a:pt x="63441" y="20691"/>
                  </a:lnTo>
                  <a:lnTo>
                    <a:pt x="63087" y="20360"/>
                  </a:lnTo>
                  <a:lnTo>
                    <a:pt x="62722" y="20246"/>
                  </a:lnTo>
                  <a:lnTo>
                    <a:pt x="63167" y="19778"/>
                  </a:lnTo>
                  <a:lnTo>
                    <a:pt x="62414" y="20063"/>
                  </a:lnTo>
                  <a:lnTo>
                    <a:pt x="61717" y="20360"/>
                  </a:lnTo>
                  <a:lnTo>
                    <a:pt x="61056" y="20576"/>
                  </a:lnTo>
                  <a:lnTo>
                    <a:pt x="60759" y="20280"/>
                  </a:lnTo>
                  <a:lnTo>
                    <a:pt x="59971" y="20462"/>
                  </a:lnTo>
                  <a:lnTo>
                    <a:pt x="60028" y="20337"/>
                  </a:lnTo>
                  <a:lnTo>
                    <a:pt x="60690" y="19960"/>
                  </a:lnTo>
                  <a:lnTo>
                    <a:pt x="61352" y="19606"/>
                  </a:lnTo>
                  <a:lnTo>
                    <a:pt x="62197" y="19310"/>
                  </a:lnTo>
                  <a:lnTo>
                    <a:pt x="62197" y="19310"/>
                  </a:lnTo>
                  <a:lnTo>
                    <a:pt x="62197" y="19310"/>
                  </a:lnTo>
                  <a:lnTo>
                    <a:pt x="61444" y="19081"/>
                  </a:lnTo>
                  <a:lnTo>
                    <a:pt x="60816" y="19196"/>
                  </a:lnTo>
                  <a:lnTo>
                    <a:pt x="60268" y="18922"/>
                  </a:lnTo>
                  <a:lnTo>
                    <a:pt x="59618" y="18785"/>
                  </a:lnTo>
                  <a:lnTo>
                    <a:pt x="59161" y="18728"/>
                  </a:lnTo>
                  <a:lnTo>
                    <a:pt x="59013" y="18579"/>
                  </a:lnTo>
                  <a:close/>
                  <a:moveTo>
                    <a:pt x="24810" y="11413"/>
                  </a:moveTo>
                  <a:lnTo>
                    <a:pt x="25792" y="11013"/>
                  </a:lnTo>
                  <a:lnTo>
                    <a:pt x="25792" y="10751"/>
                  </a:lnTo>
                  <a:lnTo>
                    <a:pt x="25427" y="10694"/>
                  </a:lnTo>
                  <a:lnTo>
                    <a:pt x="24936" y="10819"/>
                  </a:lnTo>
                  <a:lnTo>
                    <a:pt x="24023" y="11127"/>
                  </a:lnTo>
                  <a:lnTo>
                    <a:pt x="23715" y="11504"/>
                  </a:lnTo>
                  <a:lnTo>
                    <a:pt x="23818" y="11732"/>
                  </a:lnTo>
                  <a:close/>
                  <a:moveTo>
                    <a:pt x="19287" y="9073"/>
                  </a:moveTo>
                  <a:lnTo>
                    <a:pt x="19618" y="8742"/>
                  </a:lnTo>
                  <a:lnTo>
                    <a:pt x="19207" y="8674"/>
                  </a:lnTo>
                  <a:lnTo>
                    <a:pt x="18397" y="8811"/>
                  </a:lnTo>
                  <a:lnTo>
                    <a:pt x="18511" y="9039"/>
                  </a:lnTo>
                  <a:lnTo>
                    <a:pt x="18739" y="9199"/>
                  </a:lnTo>
                  <a:close/>
                  <a:moveTo>
                    <a:pt x="19458" y="5889"/>
                  </a:moveTo>
                  <a:lnTo>
                    <a:pt x="19024" y="6197"/>
                  </a:lnTo>
                  <a:lnTo>
                    <a:pt x="19081" y="6277"/>
                  </a:lnTo>
                  <a:lnTo>
                    <a:pt x="19675" y="6220"/>
                  </a:lnTo>
                  <a:lnTo>
                    <a:pt x="19721" y="6368"/>
                  </a:lnTo>
                  <a:lnTo>
                    <a:pt x="19960" y="6540"/>
                  </a:lnTo>
                  <a:lnTo>
                    <a:pt x="20656" y="6368"/>
                  </a:lnTo>
                  <a:lnTo>
                    <a:pt x="20828" y="6288"/>
                  </a:lnTo>
                  <a:lnTo>
                    <a:pt x="20360" y="6174"/>
                  </a:lnTo>
                  <a:lnTo>
                    <a:pt x="20131" y="5957"/>
                  </a:lnTo>
                  <a:lnTo>
                    <a:pt x="19652" y="6049"/>
                  </a:lnTo>
                  <a:close/>
                  <a:moveTo>
                    <a:pt x="37284" y="149"/>
                  </a:moveTo>
                  <a:lnTo>
                    <a:pt x="36656" y="0"/>
                  </a:lnTo>
                  <a:lnTo>
                    <a:pt x="35196" y="400"/>
                  </a:lnTo>
                  <a:lnTo>
                    <a:pt x="34739" y="354"/>
                  </a:lnTo>
                  <a:lnTo>
                    <a:pt x="33176" y="685"/>
                  </a:lnTo>
                  <a:lnTo>
                    <a:pt x="32491" y="765"/>
                  </a:lnTo>
                  <a:lnTo>
                    <a:pt x="31372" y="1119"/>
                  </a:lnTo>
                  <a:lnTo>
                    <a:pt x="30688" y="1495"/>
                  </a:lnTo>
                  <a:lnTo>
                    <a:pt x="29467" y="1849"/>
                  </a:lnTo>
                  <a:lnTo>
                    <a:pt x="28371" y="1861"/>
                  </a:lnTo>
                  <a:lnTo>
                    <a:pt x="27481" y="2283"/>
                  </a:lnTo>
                  <a:lnTo>
                    <a:pt x="27937" y="2522"/>
                  </a:lnTo>
                  <a:lnTo>
                    <a:pt x="28029" y="2853"/>
                  </a:lnTo>
                  <a:lnTo>
                    <a:pt x="27915" y="3230"/>
                  </a:lnTo>
                  <a:lnTo>
                    <a:pt x="28245" y="3538"/>
                  </a:lnTo>
                  <a:lnTo>
                    <a:pt x="28074" y="4029"/>
                  </a:lnTo>
                  <a:lnTo>
                    <a:pt x="26762" y="4063"/>
                  </a:lnTo>
                  <a:lnTo>
                    <a:pt x="27378" y="3664"/>
                  </a:lnTo>
                  <a:lnTo>
                    <a:pt x="26899" y="3664"/>
                  </a:lnTo>
                  <a:lnTo>
                    <a:pt x="25027" y="4052"/>
                  </a:lnTo>
                  <a:lnTo>
                    <a:pt x="23726" y="4371"/>
                  </a:lnTo>
                  <a:lnTo>
                    <a:pt x="23863" y="4851"/>
                  </a:lnTo>
                  <a:lnTo>
                    <a:pt x="23692" y="5159"/>
                  </a:lnTo>
                  <a:lnTo>
                    <a:pt x="24343" y="5364"/>
                  </a:lnTo>
                  <a:lnTo>
                    <a:pt x="25324" y="5261"/>
                  </a:lnTo>
                  <a:lnTo>
                    <a:pt x="25575" y="5444"/>
                  </a:lnTo>
                  <a:lnTo>
                    <a:pt x="25997" y="5261"/>
                  </a:lnTo>
                  <a:lnTo>
                    <a:pt x="26865" y="5090"/>
                  </a:lnTo>
                  <a:lnTo>
                    <a:pt x="27253" y="5090"/>
                  </a:lnTo>
                  <a:lnTo>
                    <a:pt x="26408" y="5387"/>
                  </a:lnTo>
                  <a:lnTo>
                    <a:pt x="26568" y="5535"/>
                  </a:lnTo>
                  <a:lnTo>
                    <a:pt x="26203" y="5900"/>
                  </a:lnTo>
                  <a:lnTo>
                    <a:pt x="25427" y="6163"/>
                  </a:lnTo>
                  <a:lnTo>
                    <a:pt x="25061" y="6083"/>
                  </a:lnTo>
                  <a:lnTo>
                    <a:pt x="24069" y="6471"/>
                  </a:lnTo>
                  <a:lnTo>
                    <a:pt x="23806" y="6345"/>
                  </a:lnTo>
                  <a:lnTo>
                    <a:pt x="23224" y="6403"/>
                  </a:lnTo>
                  <a:lnTo>
                    <a:pt x="22471" y="6825"/>
                  </a:lnTo>
                  <a:lnTo>
                    <a:pt x="21387" y="7270"/>
                  </a:lnTo>
                  <a:lnTo>
                    <a:pt x="20554" y="7761"/>
                  </a:lnTo>
                  <a:lnTo>
                    <a:pt x="20599" y="8103"/>
                  </a:lnTo>
                  <a:lnTo>
                    <a:pt x="20029" y="8571"/>
                  </a:lnTo>
                  <a:lnTo>
                    <a:pt x="20234" y="8765"/>
                  </a:lnTo>
                  <a:lnTo>
                    <a:pt x="20303" y="9153"/>
                  </a:lnTo>
                  <a:lnTo>
                    <a:pt x="21330" y="8993"/>
                  </a:lnTo>
                  <a:lnTo>
                    <a:pt x="21387" y="9301"/>
                  </a:lnTo>
                  <a:lnTo>
                    <a:pt x="20919" y="9598"/>
                  </a:lnTo>
                  <a:lnTo>
                    <a:pt x="20405" y="10100"/>
                  </a:lnTo>
                  <a:lnTo>
                    <a:pt x="20805" y="10100"/>
                  </a:lnTo>
                  <a:lnTo>
                    <a:pt x="21832" y="9769"/>
                  </a:lnTo>
                  <a:lnTo>
                    <a:pt x="21604" y="10180"/>
                  </a:lnTo>
                  <a:lnTo>
                    <a:pt x="22117" y="9883"/>
                  </a:lnTo>
                  <a:lnTo>
                    <a:pt x="22060" y="10306"/>
                  </a:lnTo>
                  <a:lnTo>
                    <a:pt x="22745" y="9997"/>
                  </a:lnTo>
                  <a:lnTo>
                    <a:pt x="22802" y="10157"/>
                  </a:lnTo>
                  <a:lnTo>
                    <a:pt x="23829" y="9895"/>
                  </a:lnTo>
                  <a:lnTo>
                    <a:pt x="22939" y="10385"/>
                  </a:lnTo>
                  <a:lnTo>
                    <a:pt x="22129" y="11024"/>
                  </a:lnTo>
                  <a:lnTo>
                    <a:pt x="21318" y="11321"/>
                  </a:lnTo>
                  <a:lnTo>
                    <a:pt x="20987" y="11492"/>
                  </a:lnTo>
                  <a:lnTo>
                    <a:pt x="19515" y="12006"/>
                  </a:lnTo>
                  <a:lnTo>
                    <a:pt x="18819" y="12348"/>
                  </a:lnTo>
                  <a:lnTo>
                    <a:pt x="17895" y="12451"/>
                  </a:lnTo>
                  <a:lnTo>
                    <a:pt x="16674" y="12919"/>
                  </a:lnTo>
                  <a:lnTo>
                    <a:pt x="15738" y="13181"/>
                  </a:lnTo>
                  <a:lnTo>
                    <a:pt x="14585" y="13581"/>
                  </a:lnTo>
                  <a:lnTo>
                    <a:pt x="14528" y="13718"/>
                  </a:lnTo>
                  <a:lnTo>
                    <a:pt x="15955" y="13478"/>
                  </a:lnTo>
                  <a:lnTo>
                    <a:pt x="16810" y="13193"/>
                  </a:lnTo>
                  <a:lnTo>
                    <a:pt x="17792" y="12907"/>
                  </a:lnTo>
                  <a:lnTo>
                    <a:pt x="18659" y="12668"/>
                  </a:lnTo>
                  <a:lnTo>
                    <a:pt x="19059" y="12736"/>
                  </a:lnTo>
                  <a:lnTo>
                    <a:pt x="20211" y="12360"/>
                  </a:lnTo>
                  <a:lnTo>
                    <a:pt x="20862" y="11960"/>
                  </a:lnTo>
                  <a:lnTo>
                    <a:pt x="22357" y="11527"/>
                  </a:lnTo>
                  <a:lnTo>
                    <a:pt x="22916" y="11150"/>
                  </a:lnTo>
                  <a:lnTo>
                    <a:pt x="23852" y="10899"/>
                  </a:lnTo>
                  <a:lnTo>
                    <a:pt x="24936" y="10534"/>
                  </a:lnTo>
                  <a:lnTo>
                    <a:pt x="26203" y="9940"/>
                  </a:lnTo>
                  <a:lnTo>
                    <a:pt x="26180" y="9529"/>
                  </a:lnTo>
                  <a:lnTo>
                    <a:pt x="27766" y="8936"/>
                  </a:lnTo>
                  <a:lnTo>
                    <a:pt x="28816" y="8388"/>
                  </a:lnTo>
                  <a:lnTo>
                    <a:pt x="30128" y="7932"/>
                  </a:lnTo>
                  <a:lnTo>
                    <a:pt x="30071" y="8126"/>
                  </a:lnTo>
                  <a:lnTo>
                    <a:pt x="29113" y="8388"/>
                  </a:lnTo>
                  <a:lnTo>
                    <a:pt x="27937" y="9199"/>
                  </a:lnTo>
                  <a:lnTo>
                    <a:pt x="27481" y="9701"/>
                  </a:lnTo>
                  <a:lnTo>
                    <a:pt x="28394" y="9507"/>
                  </a:lnTo>
                  <a:lnTo>
                    <a:pt x="29261" y="9244"/>
                  </a:lnTo>
                  <a:lnTo>
                    <a:pt x="30186" y="9050"/>
                  </a:lnTo>
                  <a:lnTo>
                    <a:pt x="30596" y="9016"/>
                  </a:lnTo>
                  <a:lnTo>
                    <a:pt x="31099" y="8423"/>
                  </a:lnTo>
                  <a:lnTo>
                    <a:pt x="32000" y="8251"/>
                  </a:lnTo>
                  <a:lnTo>
                    <a:pt x="32365" y="8617"/>
                  </a:lnTo>
                  <a:lnTo>
                    <a:pt x="33233" y="8993"/>
                  </a:lnTo>
                  <a:lnTo>
                    <a:pt x="34180" y="8925"/>
                  </a:lnTo>
                  <a:lnTo>
                    <a:pt x="34990" y="9210"/>
                  </a:lnTo>
                  <a:lnTo>
                    <a:pt x="35447" y="9370"/>
                  </a:lnTo>
                  <a:lnTo>
                    <a:pt x="35926" y="10237"/>
                  </a:lnTo>
                  <a:lnTo>
                    <a:pt x="36451" y="10477"/>
                  </a:lnTo>
                  <a:lnTo>
                    <a:pt x="37467" y="10511"/>
                  </a:lnTo>
                  <a:lnTo>
                    <a:pt x="38049" y="10568"/>
                  </a:lnTo>
                  <a:lnTo>
                    <a:pt x="37661" y="11355"/>
                  </a:lnTo>
                  <a:lnTo>
                    <a:pt x="37889" y="12052"/>
                  </a:lnTo>
                  <a:lnTo>
                    <a:pt x="37421" y="12793"/>
                  </a:lnTo>
                  <a:lnTo>
                    <a:pt x="37775" y="13067"/>
                  </a:lnTo>
                  <a:lnTo>
                    <a:pt x="37866" y="13375"/>
                  </a:lnTo>
                  <a:lnTo>
                    <a:pt x="37866" y="13375"/>
                  </a:lnTo>
                  <a:lnTo>
                    <a:pt x="38596" y="12965"/>
                  </a:lnTo>
                  <a:lnTo>
                    <a:pt x="39030" y="12440"/>
                  </a:lnTo>
                  <a:lnTo>
                    <a:pt x="38380" y="11892"/>
                  </a:lnTo>
                  <a:lnTo>
                    <a:pt x="38596" y="10922"/>
                  </a:lnTo>
                  <a:lnTo>
                    <a:pt x="38745" y="10328"/>
                  </a:lnTo>
                  <a:lnTo>
                    <a:pt x="38505" y="9940"/>
                  </a:lnTo>
                  <a:lnTo>
                    <a:pt x="38402" y="9598"/>
                  </a:lnTo>
                  <a:lnTo>
                    <a:pt x="38482" y="9164"/>
                  </a:lnTo>
                  <a:lnTo>
                    <a:pt x="37569" y="9438"/>
                  </a:lnTo>
                  <a:lnTo>
                    <a:pt x="36485" y="9906"/>
                  </a:lnTo>
                  <a:lnTo>
                    <a:pt x="36451" y="9358"/>
                  </a:lnTo>
                  <a:lnTo>
                    <a:pt x="36371" y="8982"/>
                  </a:lnTo>
                  <a:lnTo>
                    <a:pt x="35983" y="8753"/>
                  </a:lnTo>
                  <a:lnTo>
                    <a:pt x="35378" y="8742"/>
                  </a:lnTo>
                  <a:lnTo>
                    <a:pt x="40434" y="4120"/>
                  </a:lnTo>
                  <a:lnTo>
                    <a:pt x="43903" y="1233"/>
                  </a:lnTo>
                  <a:lnTo>
                    <a:pt x="43903" y="1233"/>
                  </a:lnTo>
                  <a:lnTo>
                    <a:pt x="43903" y="1233"/>
                  </a:lnTo>
                  <a:lnTo>
                    <a:pt x="43401" y="1142"/>
                  </a:lnTo>
                  <a:lnTo>
                    <a:pt x="42819" y="913"/>
                  </a:lnTo>
                  <a:lnTo>
                    <a:pt x="41883" y="1027"/>
                  </a:lnTo>
                  <a:lnTo>
                    <a:pt x="41575" y="925"/>
                  </a:lnTo>
                  <a:lnTo>
                    <a:pt x="40559" y="856"/>
                  </a:lnTo>
                  <a:lnTo>
                    <a:pt x="39681" y="628"/>
                  </a:lnTo>
                  <a:lnTo>
                    <a:pt x="38996" y="696"/>
                  </a:lnTo>
                  <a:lnTo>
                    <a:pt x="38288" y="571"/>
                  </a:lnTo>
                  <a:lnTo>
                    <a:pt x="38574" y="400"/>
                  </a:lnTo>
                  <a:lnTo>
                    <a:pt x="37683" y="354"/>
                  </a:lnTo>
                  <a:lnTo>
                    <a:pt x="37204" y="491"/>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484" name="Google Shape;484;p39"/>
            <p:cNvSpPr/>
            <p:nvPr/>
          </p:nvSpPr>
          <p:spPr>
            <a:xfrm>
              <a:off x="4725950" y="2079875"/>
              <a:ext cx="338975" cy="188625"/>
            </a:xfrm>
            <a:custGeom>
              <a:rect b="b" l="l" r="r" t="t"/>
              <a:pathLst>
                <a:path extrusionOk="0" h="7545" w="13559">
                  <a:moveTo>
                    <a:pt x="11618" y="2911"/>
                  </a:moveTo>
                  <a:lnTo>
                    <a:pt x="11253" y="3082"/>
                  </a:lnTo>
                  <a:lnTo>
                    <a:pt x="10489" y="3698"/>
                  </a:lnTo>
                  <a:lnTo>
                    <a:pt x="10352" y="4337"/>
                  </a:lnTo>
                  <a:lnTo>
                    <a:pt x="10089" y="4337"/>
                  </a:lnTo>
                  <a:lnTo>
                    <a:pt x="9758" y="3904"/>
                  </a:lnTo>
                  <a:lnTo>
                    <a:pt x="8811" y="3881"/>
                  </a:lnTo>
                  <a:lnTo>
                    <a:pt x="8446" y="3162"/>
                  </a:lnTo>
                  <a:lnTo>
                    <a:pt x="8092" y="3150"/>
                  </a:lnTo>
                  <a:lnTo>
                    <a:pt x="7875" y="2272"/>
                  </a:lnTo>
                  <a:lnTo>
                    <a:pt x="6803" y="1621"/>
                  </a:lnTo>
                  <a:lnTo>
                    <a:pt x="5581" y="1701"/>
                  </a:lnTo>
                  <a:lnTo>
                    <a:pt x="4771" y="1827"/>
                  </a:lnTo>
                  <a:lnTo>
                    <a:pt x="3835" y="1039"/>
                  </a:lnTo>
                  <a:lnTo>
                    <a:pt x="3151" y="708"/>
                  </a:lnTo>
                  <a:lnTo>
                    <a:pt x="1861" y="69"/>
                  </a:lnTo>
                  <a:lnTo>
                    <a:pt x="1701" y="1"/>
                  </a:lnTo>
                  <a:lnTo>
                    <a:pt x="1" y="514"/>
                  </a:lnTo>
                  <a:lnTo>
                    <a:pt x="891" y="3767"/>
                  </a:lnTo>
                  <a:lnTo>
                    <a:pt x="1713" y="3755"/>
                  </a:lnTo>
                  <a:lnTo>
                    <a:pt x="1484" y="3310"/>
                  </a:lnTo>
                  <a:lnTo>
                    <a:pt x="2032" y="2991"/>
                  </a:lnTo>
                  <a:lnTo>
                    <a:pt x="2500" y="2477"/>
                  </a:lnTo>
                  <a:lnTo>
                    <a:pt x="3607" y="2945"/>
                  </a:lnTo>
                  <a:lnTo>
                    <a:pt x="3881" y="3653"/>
                  </a:lnTo>
                  <a:lnTo>
                    <a:pt x="4212" y="3835"/>
                  </a:lnTo>
                  <a:lnTo>
                    <a:pt x="4999" y="3789"/>
                  </a:lnTo>
                  <a:lnTo>
                    <a:pt x="5285" y="3961"/>
                  </a:lnTo>
                  <a:lnTo>
                    <a:pt x="5890" y="4874"/>
                  </a:lnTo>
                  <a:lnTo>
                    <a:pt x="6894" y="5501"/>
                  </a:lnTo>
                  <a:lnTo>
                    <a:pt x="7487" y="5935"/>
                  </a:lnTo>
                  <a:lnTo>
                    <a:pt x="8377" y="6391"/>
                  </a:lnTo>
                  <a:lnTo>
                    <a:pt x="9473" y="6768"/>
                  </a:lnTo>
                  <a:lnTo>
                    <a:pt x="9587" y="7339"/>
                  </a:lnTo>
                  <a:lnTo>
                    <a:pt x="9998" y="7339"/>
                  </a:lnTo>
                  <a:lnTo>
                    <a:pt x="10614" y="7544"/>
                  </a:lnTo>
                  <a:lnTo>
                    <a:pt x="10797" y="6597"/>
                  </a:lnTo>
                  <a:lnTo>
                    <a:pt x="10454" y="5935"/>
                  </a:lnTo>
                  <a:lnTo>
                    <a:pt x="9861" y="5707"/>
                  </a:lnTo>
                  <a:lnTo>
                    <a:pt x="9941" y="5307"/>
                  </a:lnTo>
                  <a:lnTo>
                    <a:pt x="10569" y="5342"/>
                  </a:lnTo>
                  <a:lnTo>
                    <a:pt x="10785" y="4851"/>
                  </a:lnTo>
                  <a:lnTo>
                    <a:pt x="10854" y="4280"/>
                  </a:lnTo>
                  <a:lnTo>
                    <a:pt x="11767" y="4063"/>
                  </a:lnTo>
                  <a:lnTo>
                    <a:pt x="11744" y="4474"/>
                  </a:lnTo>
                  <a:lnTo>
                    <a:pt x="11927" y="4737"/>
                  </a:lnTo>
                  <a:lnTo>
                    <a:pt x="12223" y="4702"/>
                  </a:lnTo>
                  <a:lnTo>
                    <a:pt x="12805" y="4794"/>
                  </a:lnTo>
                  <a:lnTo>
                    <a:pt x="13559" y="4143"/>
                  </a:lnTo>
                  <a:lnTo>
                    <a:pt x="12543" y="3675"/>
                  </a:lnTo>
                  <a:lnTo>
                    <a:pt x="12086" y="3904"/>
                  </a:lnTo>
                  <a:lnTo>
                    <a:pt x="11424" y="3573"/>
                  </a:lnTo>
                  <a:lnTo>
                    <a:pt x="11870" y="2991"/>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485" name="Google Shape;485;p39"/>
            <p:cNvSpPr/>
            <p:nvPr/>
          </p:nvSpPr>
          <p:spPr>
            <a:xfrm>
              <a:off x="2257775" y="2836225"/>
              <a:ext cx="269925" cy="259650"/>
            </a:xfrm>
            <a:custGeom>
              <a:rect b="b" l="l" r="r" t="t"/>
              <a:pathLst>
                <a:path extrusionOk="0" h="10386" w="10797">
                  <a:moveTo>
                    <a:pt x="10797" y="3435"/>
                  </a:moveTo>
                  <a:lnTo>
                    <a:pt x="10477" y="3230"/>
                  </a:lnTo>
                  <a:lnTo>
                    <a:pt x="10067" y="3253"/>
                  </a:lnTo>
                  <a:lnTo>
                    <a:pt x="9964" y="2522"/>
                  </a:lnTo>
                  <a:lnTo>
                    <a:pt x="9382" y="2066"/>
                  </a:lnTo>
                  <a:lnTo>
                    <a:pt x="8754" y="2009"/>
                  </a:lnTo>
                  <a:lnTo>
                    <a:pt x="8503" y="1587"/>
                  </a:lnTo>
                  <a:lnTo>
                    <a:pt x="9188" y="1313"/>
                  </a:lnTo>
                  <a:lnTo>
                    <a:pt x="8229" y="1324"/>
                  </a:lnTo>
                  <a:lnTo>
                    <a:pt x="7248" y="1381"/>
                  </a:lnTo>
                  <a:lnTo>
                    <a:pt x="7213" y="1609"/>
                  </a:lnTo>
                  <a:lnTo>
                    <a:pt x="6757" y="1883"/>
                  </a:lnTo>
                  <a:lnTo>
                    <a:pt x="6164" y="1781"/>
                  </a:lnTo>
                  <a:lnTo>
                    <a:pt x="5718" y="1370"/>
                  </a:lnTo>
                  <a:lnTo>
                    <a:pt x="4863" y="1472"/>
                  </a:lnTo>
                  <a:lnTo>
                    <a:pt x="4144" y="1461"/>
                  </a:lnTo>
                  <a:lnTo>
                    <a:pt x="4132" y="1153"/>
                  </a:lnTo>
                  <a:lnTo>
                    <a:pt x="3630" y="662"/>
                  </a:lnTo>
                  <a:lnTo>
                    <a:pt x="3082" y="639"/>
                  </a:lnTo>
                  <a:lnTo>
                    <a:pt x="2831" y="0"/>
                  </a:lnTo>
                  <a:lnTo>
                    <a:pt x="2534" y="286"/>
                  </a:lnTo>
                  <a:lnTo>
                    <a:pt x="2626" y="719"/>
                  </a:lnTo>
                  <a:lnTo>
                    <a:pt x="1610" y="1084"/>
                  </a:lnTo>
                  <a:lnTo>
                    <a:pt x="1610" y="1769"/>
                  </a:lnTo>
                  <a:lnTo>
                    <a:pt x="1838" y="2089"/>
                  </a:lnTo>
                  <a:lnTo>
                    <a:pt x="1621" y="2739"/>
                  </a:lnTo>
                  <a:lnTo>
                    <a:pt x="1279" y="2796"/>
                  </a:lnTo>
                  <a:lnTo>
                    <a:pt x="1005" y="2089"/>
                  </a:lnTo>
                  <a:lnTo>
                    <a:pt x="1393" y="1552"/>
                  </a:lnTo>
                  <a:lnTo>
                    <a:pt x="1439" y="1084"/>
                  </a:lnTo>
                  <a:lnTo>
                    <a:pt x="1199" y="674"/>
                  </a:lnTo>
                  <a:lnTo>
                    <a:pt x="1667" y="559"/>
                  </a:lnTo>
                  <a:lnTo>
                    <a:pt x="1713" y="343"/>
                  </a:lnTo>
                  <a:lnTo>
                    <a:pt x="1176" y="502"/>
                  </a:lnTo>
                  <a:lnTo>
                    <a:pt x="948" y="959"/>
                  </a:lnTo>
                  <a:lnTo>
                    <a:pt x="640" y="1210"/>
                  </a:lnTo>
                  <a:lnTo>
                    <a:pt x="378" y="1552"/>
                  </a:lnTo>
                  <a:lnTo>
                    <a:pt x="252" y="2203"/>
                  </a:lnTo>
                  <a:lnTo>
                    <a:pt x="1" y="2728"/>
                  </a:lnTo>
                  <a:lnTo>
                    <a:pt x="412" y="2796"/>
                  </a:lnTo>
                  <a:lnTo>
                    <a:pt x="492" y="3207"/>
                  </a:lnTo>
                  <a:lnTo>
                    <a:pt x="651" y="3413"/>
                  </a:lnTo>
                  <a:lnTo>
                    <a:pt x="709" y="3766"/>
                  </a:lnTo>
                  <a:lnTo>
                    <a:pt x="594" y="4109"/>
                  </a:lnTo>
                  <a:lnTo>
                    <a:pt x="629" y="4291"/>
                  </a:lnTo>
                  <a:lnTo>
                    <a:pt x="811" y="4383"/>
                  </a:lnTo>
                  <a:lnTo>
                    <a:pt x="994" y="4691"/>
                  </a:lnTo>
                  <a:lnTo>
                    <a:pt x="2021" y="4611"/>
                  </a:lnTo>
                  <a:lnTo>
                    <a:pt x="2477" y="4725"/>
                  </a:lnTo>
                  <a:lnTo>
                    <a:pt x="3025" y="5501"/>
                  </a:lnTo>
                  <a:lnTo>
                    <a:pt x="3345" y="5410"/>
                  </a:lnTo>
                  <a:lnTo>
                    <a:pt x="3915" y="5444"/>
                  </a:lnTo>
                  <a:lnTo>
                    <a:pt x="4372" y="5353"/>
                  </a:lnTo>
                  <a:lnTo>
                    <a:pt x="4657" y="5501"/>
                  </a:lnTo>
                  <a:lnTo>
                    <a:pt x="4486" y="5992"/>
                  </a:lnTo>
                  <a:lnTo>
                    <a:pt x="4303" y="6288"/>
                  </a:lnTo>
                  <a:lnTo>
                    <a:pt x="4235" y="6950"/>
                  </a:lnTo>
                  <a:lnTo>
                    <a:pt x="4372" y="7544"/>
                  </a:lnTo>
                  <a:lnTo>
                    <a:pt x="4589" y="7818"/>
                  </a:lnTo>
                  <a:lnTo>
                    <a:pt x="4623" y="8034"/>
                  </a:lnTo>
                  <a:lnTo>
                    <a:pt x="4201" y="8468"/>
                  </a:lnTo>
                  <a:lnTo>
                    <a:pt x="4486" y="8674"/>
                  </a:lnTo>
                  <a:lnTo>
                    <a:pt x="4691" y="8982"/>
                  </a:lnTo>
                  <a:lnTo>
                    <a:pt x="4931" y="9895"/>
                  </a:lnTo>
                  <a:lnTo>
                    <a:pt x="5365" y="10385"/>
                  </a:lnTo>
                  <a:lnTo>
                    <a:pt x="5992" y="10317"/>
                  </a:lnTo>
                  <a:lnTo>
                    <a:pt x="6141" y="10043"/>
                  </a:lnTo>
                  <a:lnTo>
                    <a:pt x="6746" y="9826"/>
                  </a:lnTo>
                  <a:lnTo>
                    <a:pt x="7077" y="9689"/>
                  </a:lnTo>
                  <a:lnTo>
                    <a:pt x="7168" y="9301"/>
                  </a:lnTo>
                  <a:lnTo>
                    <a:pt x="7761" y="9039"/>
                  </a:lnTo>
                  <a:lnTo>
                    <a:pt x="7716" y="8845"/>
                  </a:lnTo>
                  <a:lnTo>
                    <a:pt x="7031" y="8776"/>
                  </a:lnTo>
                  <a:lnTo>
                    <a:pt x="6928" y="8206"/>
                  </a:lnTo>
                  <a:lnTo>
                    <a:pt x="6974" y="7589"/>
                  </a:lnTo>
                  <a:lnTo>
                    <a:pt x="6631" y="7361"/>
                  </a:lnTo>
                  <a:lnTo>
                    <a:pt x="6768" y="7270"/>
                  </a:lnTo>
                  <a:lnTo>
                    <a:pt x="7373" y="7384"/>
                  </a:lnTo>
                  <a:lnTo>
                    <a:pt x="8001" y="7612"/>
                  </a:lnTo>
                  <a:lnTo>
                    <a:pt x="8241" y="7407"/>
                  </a:lnTo>
                  <a:lnTo>
                    <a:pt x="8811" y="7258"/>
                  </a:lnTo>
                  <a:lnTo>
                    <a:pt x="9724" y="6916"/>
                  </a:lnTo>
                  <a:lnTo>
                    <a:pt x="10021" y="6574"/>
                  </a:lnTo>
                  <a:lnTo>
                    <a:pt x="9930" y="6323"/>
                  </a:lnTo>
                  <a:lnTo>
                    <a:pt x="9393" y="5638"/>
                  </a:lnTo>
                  <a:lnTo>
                    <a:pt x="9621" y="5375"/>
                  </a:lnTo>
                  <a:lnTo>
                    <a:pt x="9621" y="4965"/>
                  </a:lnTo>
                  <a:lnTo>
                    <a:pt x="10112" y="4805"/>
                  </a:lnTo>
                  <a:lnTo>
                    <a:pt x="10329" y="4634"/>
                  </a:lnTo>
                  <a:lnTo>
                    <a:pt x="10055" y="4314"/>
                  </a:lnTo>
                  <a:lnTo>
                    <a:pt x="10135" y="3983"/>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486" name="Google Shape;486;p39"/>
            <p:cNvSpPr/>
            <p:nvPr/>
          </p:nvSpPr>
          <p:spPr>
            <a:xfrm>
              <a:off x="5724250" y="2582300"/>
              <a:ext cx="172625" cy="334400"/>
            </a:xfrm>
            <a:custGeom>
              <a:rect b="b" l="l" r="r" t="t"/>
              <a:pathLst>
                <a:path extrusionOk="0" h="13376" w="6905">
                  <a:moveTo>
                    <a:pt x="4748" y="1632"/>
                  </a:moveTo>
                  <a:lnTo>
                    <a:pt x="3903" y="1404"/>
                  </a:lnTo>
                  <a:lnTo>
                    <a:pt x="3481" y="1028"/>
                  </a:lnTo>
                  <a:lnTo>
                    <a:pt x="3504" y="503"/>
                  </a:lnTo>
                  <a:lnTo>
                    <a:pt x="2762" y="343"/>
                  </a:lnTo>
                  <a:lnTo>
                    <a:pt x="2340" y="0"/>
                  </a:lnTo>
                  <a:lnTo>
                    <a:pt x="1758" y="480"/>
                  </a:lnTo>
                  <a:lnTo>
                    <a:pt x="993" y="582"/>
                  </a:lnTo>
                  <a:lnTo>
                    <a:pt x="388" y="582"/>
                  </a:lnTo>
                  <a:lnTo>
                    <a:pt x="0" y="799"/>
                  </a:lnTo>
                  <a:lnTo>
                    <a:pt x="571" y="1530"/>
                  </a:lnTo>
                  <a:lnTo>
                    <a:pt x="1050" y="2340"/>
                  </a:lnTo>
                  <a:lnTo>
                    <a:pt x="2020" y="2351"/>
                  </a:lnTo>
                  <a:lnTo>
                    <a:pt x="2454" y="3139"/>
                  </a:lnTo>
                  <a:lnTo>
                    <a:pt x="1986" y="3378"/>
                  </a:lnTo>
                  <a:lnTo>
                    <a:pt x="1792" y="3709"/>
                  </a:lnTo>
                  <a:lnTo>
                    <a:pt x="2842" y="4257"/>
                  </a:lnTo>
                  <a:lnTo>
                    <a:pt x="3652" y="5319"/>
                  </a:lnTo>
                  <a:lnTo>
                    <a:pt x="4268" y="6117"/>
                  </a:lnTo>
                  <a:lnTo>
                    <a:pt x="4953" y="6745"/>
                  </a:lnTo>
                  <a:lnTo>
                    <a:pt x="5238" y="7396"/>
                  </a:lnTo>
                  <a:lnTo>
                    <a:pt x="5204" y="8297"/>
                  </a:lnTo>
                  <a:lnTo>
                    <a:pt x="5467" y="8902"/>
                  </a:lnTo>
                  <a:lnTo>
                    <a:pt x="5478" y="9998"/>
                  </a:lnTo>
                  <a:lnTo>
                    <a:pt x="4200" y="10694"/>
                  </a:lnTo>
                  <a:lnTo>
                    <a:pt x="4599" y="11241"/>
                  </a:lnTo>
                  <a:lnTo>
                    <a:pt x="3778" y="11310"/>
                  </a:lnTo>
                  <a:lnTo>
                    <a:pt x="3104" y="11664"/>
                  </a:lnTo>
                  <a:lnTo>
                    <a:pt x="3743" y="12200"/>
                  </a:lnTo>
                  <a:lnTo>
                    <a:pt x="3561" y="12805"/>
                  </a:lnTo>
                  <a:lnTo>
                    <a:pt x="3892" y="13376"/>
                  </a:lnTo>
                  <a:lnTo>
                    <a:pt x="4828" y="12542"/>
                  </a:lnTo>
                  <a:lnTo>
                    <a:pt x="5421" y="11778"/>
                  </a:lnTo>
                  <a:lnTo>
                    <a:pt x="6288" y="11196"/>
                  </a:lnTo>
                  <a:lnTo>
                    <a:pt x="6905" y="10602"/>
                  </a:lnTo>
                  <a:lnTo>
                    <a:pt x="6847" y="9005"/>
                  </a:lnTo>
                  <a:lnTo>
                    <a:pt x="6277" y="7327"/>
                  </a:lnTo>
                  <a:lnTo>
                    <a:pt x="5683" y="6608"/>
                  </a:lnTo>
                  <a:lnTo>
                    <a:pt x="4885" y="6038"/>
                  </a:lnTo>
                  <a:lnTo>
                    <a:pt x="3972" y="4851"/>
                  </a:lnTo>
                  <a:lnTo>
                    <a:pt x="3218" y="3892"/>
                  </a:lnTo>
                  <a:lnTo>
                    <a:pt x="3287" y="3264"/>
                  </a:lnTo>
                  <a:lnTo>
                    <a:pt x="3823" y="2408"/>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487" name="Google Shape;487;p39"/>
            <p:cNvSpPr/>
            <p:nvPr/>
          </p:nvSpPr>
          <p:spPr>
            <a:xfrm>
              <a:off x="7026375" y="3443925"/>
              <a:ext cx="18575" cy="45100"/>
            </a:xfrm>
            <a:custGeom>
              <a:rect b="b" l="l" r="r" t="t"/>
              <a:pathLst>
                <a:path extrusionOk="0" h="1804" w="743">
                  <a:moveTo>
                    <a:pt x="742" y="1666"/>
                  </a:moveTo>
                  <a:lnTo>
                    <a:pt x="354" y="1153"/>
                  </a:lnTo>
                  <a:lnTo>
                    <a:pt x="263" y="1404"/>
                  </a:lnTo>
                  <a:lnTo>
                    <a:pt x="457" y="1803"/>
                  </a:lnTo>
                  <a:close/>
                  <a:moveTo>
                    <a:pt x="457" y="286"/>
                  </a:moveTo>
                  <a:lnTo>
                    <a:pt x="126" y="0"/>
                  </a:lnTo>
                  <a:lnTo>
                    <a:pt x="0" y="696"/>
                  </a:lnTo>
                  <a:lnTo>
                    <a:pt x="69" y="959"/>
                  </a:lnTo>
                  <a:lnTo>
                    <a:pt x="240" y="902"/>
                  </a:lnTo>
                  <a:lnTo>
                    <a:pt x="423" y="1016"/>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488" name="Google Shape;488;p39"/>
            <p:cNvSpPr/>
            <p:nvPr/>
          </p:nvSpPr>
          <p:spPr>
            <a:xfrm>
              <a:off x="4566475" y="2681025"/>
              <a:ext cx="206300" cy="145525"/>
            </a:xfrm>
            <a:custGeom>
              <a:rect b="b" l="l" r="r" t="t"/>
              <a:pathLst>
                <a:path extrusionOk="0" h="5821" w="8252">
                  <a:moveTo>
                    <a:pt x="8251" y="2134"/>
                  </a:moveTo>
                  <a:lnTo>
                    <a:pt x="7955" y="1506"/>
                  </a:lnTo>
                  <a:lnTo>
                    <a:pt x="7213" y="0"/>
                  </a:lnTo>
                  <a:lnTo>
                    <a:pt x="4965" y="342"/>
                  </a:lnTo>
                  <a:lnTo>
                    <a:pt x="4257" y="765"/>
                  </a:lnTo>
                  <a:lnTo>
                    <a:pt x="3755" y="1712"/>
                  </a:lnTo>
                  <a:lnTo>
                    <a:pt x="3401" y="1860"/>
                  </a:lnTo>
                  <a:lnTo>
                    <a:pt x="3173" y="1552"/>
                  </a:lnTo>
                  <a:lnTo>
                    <a:pt x="2876" y="1598"/>
                  </a:lnTo>
                  <a:lnTo>
                    <a:pt x="2100" y="1518"/>
                  </a:lnTo>
                  <a:lnTo>
                    <a:pt x="1963" y="1415"/>
                  </a:lnTo>
                  <a:lnTo>
                    <a:pt x="1050" y="1438"/>
                  </a:lnTo>
                  <a:lnTo>
                    <a:pt x="834" y="1529"/>
                  </a:lnTo>
                  <a:lnTo>
                    <a:pt x="491" y="1290"/>
                  </a:lnTo>
                  <a:lnTo>
                    <a:pt x="320" y="1735"/>
                  </a:lnTo>
                  <a:lnTo>
                    <a:pt x="411" y="2111"/>
                  </a:lnTo>
                  <a:lnTo>
                    <a:pt x="92" y="2419"/>
                  </a:lnTo>
                  <a:lnTo>
                    <a:pt x="149" y="2796"/>
                  </a:lnTo>
                  <a:lnTo>
                    <a:pt x="58" y="2990"/>
                  </a:lnTo>
                  <a:lnTo>
                    <a:pt x="160" y="3401"/>
                  </a:lnTo>
                  <a:lnTo>
                    <a:pt x="0" y="3447"/>
                  </a:lnTo>
                  <a:lnTo>
                    <a:pt x="252" y="3812"/>
                  </a:lnTo>
                  <a:lnTo>
                    <a:pt x="434" y="4485"/>
                  </a:lnTo>
                  <a:lnTo>
                    <a:pt x="571" y="4759"/>
                  </a:lnTo>
                  <a:lnTo>
                    <a:pt x="571" y="5238"/>
                  </a:lnTo>
                  <a:lnTo>
                    <a:pt x="799" y="5775"/>
                  </a:lnTo>
                  <a:lnTo>
                    <a:pt x="1358" y="5820"/>
                  </a:lnTo>
                  <a:lnTo>
                    <a:pt x="1621" y="5695"/>
                  </a:lnTo>
                  <a:lnTo>
                    <a:pt x="1998" y="5729"/>
                  </a:lnTo>
                  <a:lnTo>
                    <a:pt x="2112" y="5478"/>
                  </a:lnTo>
                  <a:lnTo>
                    <a:pt x="2329" y="5421"/>
                  </a:lnTo>
                  <a:lnTo>
                    <a:pt x="2488" y="5181"/>
                  </a:lnTo>
                  <a:lnTo>
                    <a:pt x="2682" y="5124"/>
                  </a:lnTo>
                  <a:lnTo>
                    <a:pt x="3356" y="5078"/>
                  </a:lnTo>
                  <a:lnTo>
                    <a:pt x="3858" y="4907"/>
                  </a:lnTo>
                  <a:lnTo>
                    <a:pt x="4303" y="4531"/>
                  </a:lnTo>
                  <a:lnTo>
                    <a:pt x="4543" y="4588"/>
                  </a:lnTo>
                  <a:lnTo>
                    <a:pt x="4885" y="4542"/>
                  </a:lnTo>
                  <a:lnTo>
                    <a:pt x="5558" y="3903"/>
                  </a:lnTo>
                  <a:lnTo>
                    <a:pt x="6814" y="3469"/>
                  </a:lnTo>
                  <a:lnTo>
                    <a:pt x="7567" y="3081"/>
                  </a:lnTo>
                  <a:lnTo>
                    <a:pt x="7567" y="2785"/>
                  </a:lnTo>
                  <a:lnTo>
                    <a:pt x="7692" y="2374"/>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489" name="Google Shape;489;p39"/>
            <p:cNvSpPr/>
            <p:nvPr/>
          </p:nvSpPr>
          <p:spPr>
            <a:xfrm>
              <a:off x="4037225" y="3613400"/>
              <a:ext cx="321850" cy="288750"/>
            </a:xfrm>
            <a:custGeom>
              <a:rect b="b" l="l" r="r" t="t"/>
              <a:pathLst>
                <a:path extrusionOk="0" h="11550" w="12874">
                  <a:moveTo>
                    <a:pt x="11835" y="137"/>
                  </a:moveTo>
                  <a:lnTo>
                    <a:pt x="11413" y="57"/>
                  </a:lnTo>
                  <a:lnTo>
                    <a:pt x="11139" y="171"/>
                  </a:lnTo>
                  <a:lnTo>
                    <a:pt x="10774" y="11"/>
                  </a:lnTo>
                  <a:lnTo>
                    <a:pt x="10454" y="0"/>
                  </a:lnTo>
                  <a:lnTo>
                    <a:pt x="9313" y="673"/>
                  </a:lnTo>
                  <a:lnTo>
                    <a:pt x="8571" y="1335"/>
                  </a:lnTo>
                  <a:lnTo>
                    <a:pt x="8286" y="1952"/>
                  </a:lnTo>
                  <a:lnTo>
                    <a:pt x="8046" y="2294"/>
                  </a:lnTo>
                  <a:lnTo>
                    <a:pt x="7624" y="2362"/>
                  </a:lnTo>
                  <a:lnTo>
                    <a:pt x="7453" y="2796"/>
                  </a:lnTo>
                  <a:lnTo>
                    <a:pt x="7362" y="3081"/>
                  </a:lnTo>
                  <a:lnTo>
                    <a:pt x="6848" y="3298"/>
                  </a:lnTo>
                  <a:lnTo>
                    <a:pt x="6220" y="3253"/>
                  </a:lnTo>
                  <a:lnTo>
                    <a:pt x="5867" y="2990"/>
                  </a:lnTo>
                  <a:lnTo>
                    <a:pt x="5536" y="2876"/>
                  </a:lnTo>
                  <a:lnTo>
                    <a:pt x="5148" y="3093"/>
                  </a:lnTo>
                  <a:lnTo>
                    <a:pt x="4942" y="3538"/>
                  </a:lnTo>
                  <a:lnTo>
                    <a:pt x="4554" y="3812"/>
                  </a:lnTo>
                  <a:lnTo>
                    <a:pt x="4155" y="4211"/>
                  </a:lnTo>
                  <a:lnTo>
                    <a:pt x="3584" y="4302"/>
                  </a:lnTo>
                  <a:lnTo>
                    <a:pt x="3424" y="3983"/>
                  </a:lnTo>
                  <a:lnTo>
                    <a:pt x="3527" y="3435"/>
                  </a:lnTo>
                  <a:lnTo>
                    <a:pt x="3105" y="2568"/>
                  </a:lnTo>
                  <a:lnTo>
                    <a:pt x="2900" y="2419"/>
                  </a:lnTo>
                  <a:lnTo>
                    <a:pt x="2740" y="5786"/>
                  </a:lnTo>
                  <a:lnTo>
                    <a:pt x="2032" y="6243"/>
                  </a:lnTo>
                  <a:lnTo>
                    <a:pt x="1610" y="6322"/>
                  </a:lnTo>
                  <a:lnTo>
                    <a:pt x="1142" y="6151"/>
                  </a:lnTo>
                  <a:lnTo>
                    <a:pt x="800" y="6071"/>
                  </a:lnTo>
                  <a:lnTo>
                    <a:pt x="686" y="5695"/>
                  </a:lnTo>
                  <a:lnTo>
                    <a:pt x="389" y="5432"/>
                  </a:lnTo>
                  <a:lnTo>
                    <a:pt x="1" y="5889"/>
                  </a:lnTo>
                  <a:lnTo>
                    <a:pt x="503" y="7064"/>
                  </a:lnTo>
                  <a:lnTo>
                    <a:pt x="503" y="7076"/>
                  </a:lnTo>
                  <a:lnTo>
                    <a:pt x="857" y="7829"/>
                  </a:lnTo>
                  <a:lnTo>
                    <a:pt x="1313" y="8685"/>
                  </a:lnTo>
                  <a:lnTo>
                    <a:pt x="1290" y="9369"/>
                  </a:lnTo>
                  <a:lnTo>
                    <a:pt x="1039" y="9541"/>
                  </a:lnTo>
                  <a:lnTo>
                    <a:pt x="1245" y="10145"/>
                  </a:lnTo>
                  <a:lnTo>
                    <a:pt x="1222" y="10682"/>
                  </a:lnTo>
                  <a:lnTo>
                    <a:pt x="1302" y="10922"/>
                  </a:lnTo>
                  <a:lnTo>
                    <a:pt x="1347" y="10796"/>
                  </a:lnTo>
                  <a:lnTo>
                    <a:pt x="1644" y="11207"/>
                  </a:lnTo>
                  <a:lnTo>
                    <a:pt x="1895" y="11230"/>
                  </a:lnTo>
                  <a:lnTo>
                    <a:pt x="2203" y="11549"/>
                  </a:lnTo>
                  <a:lnTo>
                    <a:pt x="2546" y="11526"/>
                  </a:lnTo>
                  <a:lnTo>
                    <a:pt x="3036" y="11184"/>
                  </a:lnTo>
                  <a:lnTo>
                    <a:pt x="3698" y="11036"/>
                  </a:lnTo>
                  <a:lnTo>
                    <a:pt x="4497" y="10682"/>
                  </a:lnTo>
                  <a:lnTo>
                    <a:pt x="4805" y="10728"/>
                  </a:lnTo>
                  <a:lnTo>
                    <a:pt x="5285" y="10613"/>
                  </a:lnTo>
                  <a:lnTo>
                    <a:pt x="6095" y="10785"/>
                  </a:lnTo>
                  <a:lnTo>
                    <a:pt x="6483" y="10613"/>
                  </a:lnTo>
                  <a:lnTo>
                    <a:pt x="6939" y="10750"/>
                  </a:lnTo>
                  <a:lnTo>
                    <a:pt x="7054" y="10499"/>
                  </a:lnTo>
                  <a:lnTo>
                    <a:pt x="7430" y="10454"/>
                  </a:lnTo>
                  <a:lnTo>
                    <a:pt x="8263" y="10100"/>
                  </a:lnTo>
                  <a:lnTo>
                    <a:pt x="8880" y="9689"/>
                  </a:lnTo>
                  <a:lnTo>
                    <a:pt x="9462" y="9141"/>
                  </a:lnTo>
                  <a:lnTo>
                    <a:pt x="10420" y="8217"/>
                  </a:lnTo>
                  <a:lnTo>
                    <a:pt x="10899" y="7555"/>
                  </a:lnTo>
                  <a:lnTo>
                    <a:pt x="11162" y="7098"/>
                  </a:lnTo>
                  <a:lnTo>
                    <a:pt x="11516" y="6631"/>
                  </a:lnTo>
                  <a:lnTo>
                    <a:pt x="11687" y="6505"/>
                  </a:lnTo>
                  <a:lnTo>
                    <a:pt x="12246" y="6049"/>
                  </a:lnTo>
                  <a:lnTo>
                    <a:pt x="12474" y="5638"/>
                  </a:lnTo>
                  <a:lnTo>
                    <a:pt x="12623" y="4896"/>
                  </a:lnTo>
                  <a:lnTo>
                    <a:pt x="12874" y="4223"/>
                  </a:lnTo>
                  <a:lnTo>
                    <a:pt x="12280" y="4223"/>
                  </a:lnTo>
                  <a:lnTo>
                    <a:pt x="12098" y="4622"/>
                  </a:lnTo>
                  <a:lnTo>
                    <a:pt x="11630" y="4725"/>
                  </a:lnTo>
                  <a:lnTo>
                    <a:pt x="11196" y="4223"/>
                  </a:lnTo>
                  <a:lnTo>
                    <a:pt x="11219" y="3903"/>
                  </a:lnTo>
                  <a:lnTo>
                    <a:pt x="11447" y="3561"/>
                  </a:lnTo>
                  <a:lnTo>
                    <a:pt x="11539" y="3310"/>
                  </a:lnTo>
                  <a:lnTo>
                    <a:pt x="11767" y="3241"/>
                  </a:lnTo>
                  <a:lnTo>
                    <a:pt x="12155" y="3412"/>
                  </a:lnTo>
                  <a:lnTo>
                    <a:pt x="12098" y="3081"/>
                  </a:lnTo>
                  <a:lnTo>
                    <a:pt x="12303" y="2066"/>
                  </a:lnTo>
                  <a:lnTo>
                    <a:pt x="12143" y="1427"/>
                  </a:lnTo>
                  <a:close/>
                  <a:moveTo>
                    <a:pt x="8959" y="7669"/>
                  </a:moveTo>
                  <a:lnTo>
                    <a:pt x="8674" y="7760"/>
                  </a:lnTo>
                  <a:lnTo>
                    <a:pt x="8149" y="7064"/>
                  </a:lnTo>
                  <a:lnTo>
                    <a:pt x="8606" y="6494"/>
                  </a:lnTo>
                  <a:lnTo>
                    <a:pt x="9051" y="6128"/>
                  </a:lnTo>
                  <a:lnTo>
                    <a:pt x="9416" y="5946"/>
                  </a:lnTo>
                  <a:lnTo>
                    <a:pt x="9747" y="6231"/>
                  </a:lnTo>
                  <a:lnTo>
                    <a:pt x="9986" y="6505"/>
                  </a:lnTo>
                  <a:lnTo>
                    <a:pt x="9713" y="6950"/>
                  </a:lnTo>
                  <a:lnTo>
                    <a:pt x="9564" y="7247"/>
                  </a:lnTo>
                  <a:lnTo>
                    <a:pt x="9119" y="7384"/>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490" name="Google Shape;490;p39"/>
            <p:cNvSpPr/>
            <p:nvPr/>
          </p:nvSpPr>
          <p:spPr>
            <a:xfrm>
              <a:off x="4155075" y="3299275"/>
              <a:ext cx="233975" cy="220275"/>
            </a:xfrm>
            <a:custGeom>
              <a:rect b="b" l="l" r="r" t="t"/>
              <a:pathLst>
                <a:path extrusionOk="0" h="8811" w="9359">
                  <a:moveTo>
                    <a:pt x="7258" y="297"/>
                  </a:moveTo>
                  <a:lnTo>
                    <a:pt x="6984" y="229"/>
                  </a:lnTo>
                  <a:lnTo>
                    <a:pt x="7041" y="34"/>
                  </a:lnTo>
                  <a:lnTo>
                    <a:pt x="6904" y="0"/>
                  </a:lnTo>
                  <a:lnTo>
                    <a:pt x="5832" y="149"/>
                  </a:lnTo>
                  <a:lnTo>
                    <a:pt x="5603" y="251"/>
                  </a:lnTo>
                  <a:lnTo>
                    <a:pt x="5375" y="833"/>
                  </a:lnTo>
                  <a:lnTo>
                    <a:pt x="5546" y="1233"/>
                  </a:lnTo>
                  <a:lnTo>
                    <a:pt x="5375" y="2306"/>
                  </a:lnTo>
                  <a:lnTo>
                    <a:pt x="5261" y="3218"/>
                  </a:lnTo>
                  <a:lnTo>
                    <a:pt x="5467" y="3378"/>
                  </a:lnTo>
                  <a:lnTo>
                    <a:pt x="6014" y="3732"/>
                  </a:lnTo>
                  <a:lnTo>
                    <a:pt x="6231" y="3561"/>
                  </a:lnTo>
                  <a:lnTo>
                    <a:pt x="6277" y="4542"/>
                  </a:lnTo>
                  <a:lnTo>
                    <a:pt x="5661" y="4542"/>
                  </a:lnTo>
                  <a:lnTo>
                    <a:pt x="5364" y="4052"/>
                  </a:lnTo>
                  <a:lnTo>
                    <a:pt x="5078" y="3652"/>
                  </a:lnTo>
                  <a:lnTo>
                    <a:pt x="4462" y="3538"/>
                  </a:lnTo>
                  <a:lnTo>
                    <a:pt x="4291" y="3047"/>
                  </a:lnTo>
                  <a:lnTo>
                    <a:pt x="3812" y="3333"/>
                  </a:lnTo>
                  <a:lnTo>
                    <a:pt x="3161" y="3207"/>
                  </a:lnTo>
                  <a:lnTo>
                    <a:pt x="2910" y="2808"/>
                  </a:lnTo>
                  <a:lnTo>
                    <a:pt x="2408" y="2716"/>
                  </a:lnTo>
                  <a:lnTo>
                    <a:pt x="2043" y="2739"/>
                  </a:lnTo>
                  <a:lnTo>
                    <a:pt x="1997" y="2454"/>
                  </a:lnTo>
                  <a:lnTo>
                    <a:pt x="1723" y="2431"/>
                  </a:lnTo>
                  <a:lnTo>
                    <a:pt x="1792" y="2716"/>
                  </a:lnTo>
                  <a:lnTo>
                    <a:pt x="1700" y="3150"/>
                  </a:lnTo>
                  <a:lnTo>
                    <a:pt x="1826" y="3572"/>
                  </a:lnTo>
                  <a:lnTo>
                    <a:pt x="1700" y="3915"/>
                  </a:lnTo>
                  <a:lnTo>
                    <a:pt x="1769" y="4234"/>
                  </a:lnTo>
                  <a:lnTo>
                    <a:pt x="114" y="4223"/>
                  </a:lnTo>
                  <a:lnTo>
                    <a:pt x="0" y="7110"/>
                  </a:lnTo>
                  <a:lnTo>
                    <a:pt x="514" y="7852"/>
                  </a:lnTo>
                  <a:lnTo>
                    <a:pt x="1016" y="8422"/>
                  </a:lnTo>
                  <a:lnTo>
                    <a:pt x="1666" y="8217"/>
                  </a:lnTo>
                  <a:lnTo>
                    <a:pt x="2180" y="8274"/>
                  </a:lnTo>
                  <a:lnTo>
                    <a:pt x="2477" y="8468"/>
                  </a:lnTo>
                  <a:lnTo>
                    <a:pt x="2477" y="8537"/>
                  </a:lnTo>
                  <a:lnTo>
                    <a:pt x="2625" y="8616"/>
                  </a:lnTo>
                  <a:lnTo>
                    <a:pt x="3504" y="8708"/>
                  </a:lnTo>
                  <a:lnTo>
                    <a:pt x="3755" y="8810"/>
                  </a:lnTo>
                  <a:lnTo>
                    <a:pt x="4017" y="8799"/>
                  </a:lnTo>
                  <a:lnTo>
                    <a:pt x="4474" y="8217"/>
                  </a:lnTo>
                  <a:lnTo>
                    <a:pt x="5204" y="7452"/>
                  </a:lnTo>
                  <a:lnTo>
                    <a:pt x="5489" y="7384"/>
                  </a:lnTo>
                  <a:lnTo>
                    <a:pt x="5592" y="7076"/>
                  </a:lnTo>
                  <a:lnTo>
                    <a:pt x="6060" y="6711"/>
                  </a:lnTo>
                  <a:lnTo>
                    <a:pt x="6665" y="6585"/>
                  </a:lnTo>
                  <a:lnTo>
                    <a:pt x="6619" y="5946"/>
                  </a:lnTo>
                  <a:lnTo>
                    <a:pt x="9061" y="5204"/>
                  </a:lnTo>
                  <a:lnTo>
                    <a:pt x="8639" y="4965"/>
                  </a:lnTo>
                  <a:lnTo>
                    <a:pt x="8913" y="4120"/>
                  </a:lnTo>
                  <a:lnTo>
                    <a:pt x="9175" y="3801"/>
                  </a:lnTo>
                  <a:lnTo>
                    <a:pt x="9039" y="3047"/>
                  </a:lnTo>
                  <a:lnTo>
                    <a:pt x="9210" y="2317"/>
                  </a:lnTo>
                  <a:lnTo>
                    <a:pt x="9358" y="2066"/>
                  </a:lnTo>
                  <a:lnTo>
                    <a:pt x="9187" y="1290"/>
                  </a:lnTo>
                  <a:lnTo>
                    <a:pt x="8810" y="890"/>
                  </a:lnTo>
                  <a:lnTo>
                    <a:pt x="8354" y="628"/>
                  </a:lnTo>
                  <a:lnTo>
                    <a:pt x="7863" y="468"/>
                  </a:lnTo>
                  <a:lnTo>
                    <a:pt x="7544" y="308"/>
                  </a:lnTo>
                  <a:lnTo>
                    <a:pt x="7498" y="286"/>
                  </a:lnTo>
                  <a:lnTo>
                    <a:pt x="7498" y="286"/>
                  </a:lnTo>
                  <a:lnTo>
                    <a:pt x="7578" y="434"/>
                  </a:lnTo>
                  <a:lnTo>
                    <a:pt x="7429" y="491"/>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491" name="Google Shape;491;p39"/>
            <p:cNvSpPr/>
            <p:nvPr/>
          </p:nvSpPr>
          <p:spPr>
            <a:xfrm>
              <a:off x="4220675" y="3463900"/>
              <a:ext cx="150950" cy="153800"/>
            </a:xfrm>
            <a:custGeom>
              <a:rect b="b" l="l" r="r" t="t"/>
              <a:pathLst>
                <a:path extrusionOk="0" h="6152" w="6038">
                  <a:moveTo>
                    <a:pt x="4497" y="6117"/>
                  </a:moveTo>
                  <a:lnTo>
                    <a:pt x="5376" y="5090"/>
                  </a:lnTo>
                  <a:lnTo>
                    <a:pt x="5604" y="4439"/>
                  </a:lnTo>
                  <a:lnTo>
                    <a:pt x="5730" y="4348"/>
                  </a:lnTo>
                  <a:lnTo>
                    <a:pt x="5844" y="3823"/>
                  </a:lnTo>
                  <a:lnTo>
                    <a:pt x="5730" y="3549"/>
                  </a:lnTo>
                  <a:lnTo>
                    <a:pt x="5810" y="2876"/>
                  </a:lnTo>
                  <a:lnTo>
                    <a:pt x="5992" y="2248"/>
                  </a:lnTo>
                  <a:lnTo>
                    <a:pt x="6038" y="1096"/>
                  </a:lnTo>
                  <a:lnTo>
                    <a:pt x="5638" y="810"/>
                  </a:lnTo>
                  <a:lnTo>
                    <a:pt x="5262" y="742"/>
                  </a:lnTo>
                  <a:lnTo>
                    <a:pt x="5102" y="514"/>
                  </a:lnTo>
                  <a:lnTo>
                    <a:pt x="4737" y="331"/>
                  </a:lnTo>
                  <a:lnTo>
                    <a:pt x="4075" y="342"/>
                  </a:lnTo>
                  <a:lnTo>
                    <a:pt x="4041" y="0"/>
                  </a:lnTo>
                  <a:lnTo>
                    <a:pt x="3436" y="126"/>
                  </a:lnTo>
                  <a:lnTo>
                    <a:pt x="2968" y="491"/>
                  </a:lnTo>
                  <a:lnTo>
                    <a:pt x="2865" y="799"/>
                  </a:lnTo>
                  <a:lnTo>
                    <a:pt x="2580" y="867"/>
                  </a:lnTo>
                  <a:lnTo>
                    <a:pt x="1850" y="1632"/>
                  </a:lnTo>
                  <a:lnTo>
                    <a:pt x="1393" y="2214"/>
                  </a:lnTo>
                  <a:lnTo>
                    <a:pt x="1131" y="2225"/>
                  </a:lnTo>
                  <a:lnTo>
                    <a:pt x="880" y="2123"/>
                  </a:lnTo>
                  <a:lnTo>
                    <a:pt x="1" y="2020"/>
                  </a:lnTo>
                  <a:lnTo>
                    <a:pt x="275" y="2750"/>
                  </a:lnTo>
                  <a:lnTo>
                    <a:pt x="423" y="2910"/>
                  </a:lnTo>
                  <a:lnTo>
                    <a:pt x="651" y="3435"/>
                  </a:lnTo>
                  <a:lnTo>
                    <a:pt x="1507" y="4439"/>
                  </a:lnTo>
                  <a:lnTo>
                    <a:pt x="1838" y="4542"/>
                  </a:lnTo>
                  <a:lnTo>
                    <a:pt x="1827" y="4850"/>
                  </a:lnTo>
                  <a:lnTo>
                    <a:pt x="2044" y="5432"/>
                  </a:lnTo>
                  <a:lnTo>
                    <a:pt x="2637" y="5569"/>
                  </a:lnTo>
                  <a:lnTo>
                    <a:pt x="3128" y="5980"/>
                  </a:lnTo>
                  <a:lnTo>
                    <a:pt x="3436" y="5991"/>
                  </a:lnTo>
                  <a:lnTo>
                    <a:pt x="3813" y="6151"/>
                  </a:lnTo>
                  <a:lnTo>
                    <a:pt x="4075" y="6037"/>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492" name="Google Shape;492;p39"/>
            <p:cNvSpPr/>
            <p:nvPr/>
          </p:nvSpPr>
          <p:spPr>
            <a:xfrm>
              <a:off x="4542225" y="2839350"/>
              <a:ext cx="197750" cy="311025"/>
            </a:xfrm>
            <a:custGeom>
              <a:rect b="b" l="l" r="r" t="t"/>
              <a:pathLst>
                <a:path extrusionOk="0" h="12441" w="7910">
                  <a:moveTo>
                    <a:pt x="2363" y="1427"/>
                  </a:moveTo>
                  <a:lnTo>
                    <a:pt x="1986" y="1051"/>
                  </a:lnTo>
                  <a:lnTo>
                    <a:pt x="1815" y="674"/>
                  </a:lnTo>
                  <a:lnTo>
                    <a:pt x="1564" y="503"/>
                  </a:lnTo>
                  <a:lnTo>
                    <a:pt x="1279" y="994"/>
                  </a:lnTo>
                  <a:lnTo>
                    <a:pt x="1119" y="1313"/>
                  </a:lnTo>
                  <a:lnTo>
                    <a:pt x="1427" y="1815"/>
                  </a:lnTo>
                  <a:lnTo>
                    <a:pt x="1735" y="2260"/>
                  </a:lnTo>
                  <a:lnTo>
                    <a:pt x="2043" y="2569"/>
                  </a:lnTo>
                  <a:lnTo>
                    <a:pt x="4679" y="3653"/>
                  </a:lnTo>
                  <a:lnTo>
                    <a:pt x="5364" y="3641"/>
                  </a:lnTo>
                  <a:lnTo>
                    <a:pt x="3173" y="6369"/>
                  </a:lnTo>
                  <a:lnTo>
                    <a:pt x="2112" y="6414"/>
                  </a:lnTo>
                  <a:lnTo>
                    <a:pt x="1416" y="7054"/>
                  </a:lnTo>
                  <a:lnTo>
                    <a:pt x="902" y="7065"/>
                  </a:lnTo>
                  <a:lnTo>
                    <a:pt x="685" y="7350"/>
                  </a:lnTo>
                  <a:lnTo>
                    <a:pt x="0" y="8377"/>
                  </a:lnTo>
                  <a:lnTo>
                    <a:pt x="35" y="11687"/>
                  </a:lnTo>
                  <a:lnTo>
                    <a:pt x="503" y="12440"/>
                  </a:lnTo>
                  <a:lnTo>
                    <a:pt x="685" y="12235"/>
                  </a:lnTo>
                  <a:lnTo>
                    <a:pt x="879" y="11744"/>
                  </a:lnTo>
                  <a:lnTo>
                    <a:pt x="1746" y="10648"/>
                  </a:lnTo>
                  <a:lnTo>
                    <a:pt x="2500" y="9964"/>
                  </a:lnTo>
                  <a:lnTo>
                    <a:pt x="3687" y="9051"/>
                  </a:lnTo>
                  <a:lnTo>
                    <a:pt x="4485" y="8320"/>
                  </a:lnTo>
                  <a:lnTo>
                    <a:pt x="5398" y="7076"/>
                  </a:lnTo>
                  <a:lnTo>
                    <a:pt x="6060" y="6072"/>
                  </a:lnTo>
                  <a:lnTo>
                    <a:pt x="6722" y="4737"/>
                  </a:lnTo>
                  <a:lnTo>
                    <a:pt x="7179" y="3573"/>
                  </a:lnTo>
                  <a:lnTo>
                    <a:pt x="7532" y="2557"/>
                  </a:lnTo>
                  <a:lnTo>
                    <a:pt x="7715" y="1587"/>
                  </a:lnTo>
                  <a:lnTo>
                    <a:pt x="7875" y="1256"/>
                  </a:lnTo>
                  <a:lnTo>
                    <a:pt x="7852" y="777"/>
                  </a:lnTo>
                  <a:lnTo>
                    <a:pt x="7909" y="252"/>
                  </a:lnTo>
                  <a:lnTo>
                    <a:pt x="7875" y="1"/>
                  </a:lnTo>
                  <a:lnTo>
                    <a:pt x="7578" y="1"/>
                  </a:lnTo>
                  <a:lnTo>
                    <a:pt x="7202" y="320"/>
                  </a:lnTo>
                  <a:lnTo>
                    <a:pt x="6791" y="400"/>
                  </a:lnTo>
                  <a:lnTo>
                    <a:pt x="6437" y="537"/>
                  </a:lnTo>
                  <a:lnTo>
                    <a:pt x="6174" y="560"/>
                  </a:lnTo>
                  <a:lnTo>
                    <a:pt x="6174" y="560"/>
                  </a:lnTo>
                  <a:lnTo>
                    <a:pt x="5718" y="594"/>
                  </a:lnTo>
                  <a:lnTo>
                    <a:pt x="5455" y="743"/>
                  </a:lnTo>
                  <a:lnTo>
                    <a:pt x="5056" y="823"/>
                  </a:lnTo>
                  <a:lnTo>
                    <a:pt x="4371" y="1085"/>
                  </a:lnTo>
                  <a:lnTo>
                    <a:pt x="3493" y="1199"/>
                  </a:lnTo>
                  <a:lnTo>
                    <a:pt x="2751" y="1427"/>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493" name="Google Shape;493;p39"/>
            <p:cNvSpPr/>
            <p:nvPr/>
          </p:nvSpPr>
          <p:spPr>
            <a:xfrm>
              <a:off x="2628975" y="2981450"/>
              <a:ext cx="58225" cy="84175"/>
            </a:xfrm>
            <a:custGeom>
              <a:rect b="b" l="l" r="r" t="t"/>
              <a:pathLst>
                <a:path extrusionOk="0" h="3367" w="2329">
                  <a:moveTo>
                    <a:pt x="1575" y="2956"/>
                  </a:moveTo>
                  <a:lnTo>
                    <a:pt x="1826" y="2283"/>
                  </a:lnTo>
                  <a:lnTo>
                    <a:pt x="2328" y="1449"/>
                  </a:lnTo>
                  <a:lnTo>
                    <a:pt x="2203" y="1084"/>
                  </a:lnTo>
                  <a:lnTo>
                    <a:pt x="1370" y="308"/>
                  </a:lnTo>
                  <a:lnTo>
                    <a:pt x="788" y="103"/>
                  </a:lnTo>
                  <a:lnTo>
                    <a:pt x="514" y="0"/>
                  </a:lnTo>
                  <a:lnTo>
                    <a:pt x="69" y="788"/>
                  </a:lnTo>
                  <a:lnTo>
                    <a:pt x="126" y="1415"/>
                  </a:lnTo>
                  <a:lnTo>
                    <a:pt x="434" y="1940"/>
                  </a:lnTo>
                  <a:lnTo>
                    <a:pt x="286" y="2328"/>
                  </a:lnTo>
                  <a:lnTo>
                    <a:pt x="206" y="2739"/>
                  </a:lnTo>
                  <a:lnTo>
                    <a:pt x="0" y="3138"/>
                  </a:lnTo>
                  <a:lnTo>
                    <a:pt x="343" y="3321"/>
                  </a:lnTo>
                  <a:lnTo>
                    <a:pt x="594" y="3070"/>
                  </a:lnTo>
                  <a:lnTo>
                    <a:pt x="776" y="3104"/>
                  </a:lnTo>
                  <a:lnTo>
                    <a:pt x="879" y="3367"/>
                  </a:lnTo>
                  <a:lnTo>
                    <a:pt x="1267" y="3287"/>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494" name="Google Shape;494;p39"/>
            <p:cNvSpPr/>
            <p:nvPr/>
          </p:nvSpPr>
          <p:spPr>
            <a:xfrm>
              <a:off x="3640650" y="1956900"/>
              <a:ext cx="255375" cy="215450"/>
            </a:xfrm>
            <a:custGeom>
              <a:rect b="b" l="l" r="r" t="t"/>
              <a:pathLst>
                <a:path extrusionOk="0" h="8618" w="10215">
                  <a:moveTo>
                    <a:pt x="10215" y="7932"/>
                  </a:moveTo>
                  <a:lnTo>
                    <a:pt x="10066" y="7191"/>
                  </a:lnTo>
                  <a:lnTo>
                    <a:pt x="9610" y="7510"/>
                  </a:lnTo>
                  <a:lnTo>
                    <a:pt x="9462" y="7841"/>
                  </a:lnTo>
                  <a:lnTo>
                    <a:pt x="9667" y="8446"/>
                  </a:lnTo>
                  <a:lnTo>
                    <a:pt x="10009" y="8617"/>
                  </a:lnTo>
                  <a:close/>
                  <a:moveTo>
                    <a:pt x="5730" y="663"/>
                  </a:moveTo>
                  <a:lnTo>
                    <a:pt x="5387" y="321"/>
                  </a:lnTo>
                  <a:lnTo>
                    <a:pt x="5068" y="309"/>
                  </a:lnTo>
                  <a:lnTo>
                    <a:pt x="4965" y="1"/>
                  </a:lnTo>
                  <a:lnTo>
                    <a:pt x="4360" y="172"/>
                  </a:lnTo>
                  <a:lnTo>
                    <a:pt x="4155" y="891"/>
                  </a:lnTo>
                  <a:lnTo>
                    <a:pt x="2546" y="1576"/>
                  </a:lnTo>
                  <a:lnTo>
                    <a:pt x="1884" y="1211"/>
                  </a:lnTo>
                  <a:lnTo>
                    <a:pt x="2089" y="2204"/>
                  </a:lnTo>
                  <a:lnTo>
                    <a:pt x="914" y="1975"/>
                  </a:lnTo>
                  <a:lnTo>
                    <a:pt x="1" y="2158"/>
                  </a:lnTo>
                  <a:lnTo>
                    <a:pt x="58" y="2820"/>
                  </a:lnTo>
                  <a:lnTo>
                    <a:pt x="1131" y="3162"/>
                  </a:lnTo>
                  <a:lnTo>
                    <a:pt x="1644" y="3607"/>
                  </a:lnTo>
                  <a:lnTo>
                    <a:pt x="2375" y="4532"/>
                  </a:lnTo>
                  <a:lnTo>
                    <a:pt x="2226" y="6289"/>
                  </a:lnTo>
                  <a:lnTo>
                    <a:pt x="1850" y="6814"/>
                  </a:lnTo>
                  <a:lnTo>
                    <a:pt x="2135" y="7156"/>
                  </a:lnTo>
                  <a:lnTo>
                    <a:pt x="3470" y="7556"/>
                  </a:lnTo>
                  <a:lnTo>
                    <a:pt x="3744" y="7373"/>
                  </a:lnTo>
                  <a:lnTo>
                    <a:pt x="4554" y="7773"/>
                  </a:lnTo>
                  <a:lnTo>
                    <a:pt x="5410" y="7659"/>
                  </a:lnTo>
                  <a:lnTo>
                    <a:pt x="5479" y="7134"/>
                  </a:lnTo>
                  <a:lnTo>
                    <a:pt x="6540" y="6848"/>
                  </a:lnTo>
                  <a:lnTo>
                    <a:pt x="7967" y="7077"/>
                  </a:lnTo>
                  <a:lnTo>
                    <a:pt x="8606" y="6586"/>
                  </a:lnTo>
                  <a:lnTo>
                    <a:pt x="8674" y="6198"/>
                  </a:lnTo>
                  <a:lnTo>
                    <a:pt x="8298" y="6084"/>
                  </a:lnTo>
                  <a:lnTo>
                    <a:pt x="8081" y="5399"/>
                  </a:lnTo>
                  <a:lnTo>
                    <a:pt x="8320" y="5148"/>
                  </a:lnTo>
                  <a:lnTo>
                    <a:pt x="8092" y="4806"/>
                  </a:lnTo>
                  <a:lnTo>
                    <a:pt x="8126" y="4566"/>
                  </a:lnTo>
                  <a:lnTo>
                    <a:pt x="7864" y="4178"/>
                  </a:lnTo>
                  <a:lnTo>
                    <a:pt x="7522" y="4303"/>
                  </a:lnTo>
                  <a:lnTo>
                    <a:pt x="7522" y="3904"/>
                  </a:lnTo>
                  <a:lnTo>
                    <a:pt x="8024" y="3402"/>
                  </a:lnTo>
                  <a:lnTo>
                    <a:pt x="7989" y="3174"/>
                  </a:lnTo>
                  <a:lnTo>
                    <a:pt x="8320" y="3265"/>
                  </a:lnTo>
                  <a:lnTo>
                    <a:pt x="8503" y="3117"/>
                  </a:lnTo>
                  <a:lnTo>
                    <a:pt x="8583" y="2477"/>
                  </a:lnTo>
                  <a:lnTo>
                    <a:pt x="8902" y="1884"/>
                  </a:lnTo>
                  <a:lnTo>
                    <a:pt x="7887" y="1713"/>
                  </a:lnTo>
                  <a:lnTo>
                    <a:pt x="7544" y="1485"/>
                  </a:lnTo>
                  <a:lnTo>
                    <a:pt x="7350" y="1496"/>
                  </a:lnTo>
                  <a:lnTo>
                    <a:pt x="7191" y="1427"/>
                  </a:lnTo>
                  <a:lnTo>
                    <a:pt x="6563" y="1028"/>
                  </a:lnTo>
                  <a:lnTo>
                    <a:pt x="6209" y="1085"/>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495" name="Google Shape;495;p39"/>
            <p:cNvSpPr/>
            <p:nvPr/>
          </p:nvSpPr>
          <p:spPr>
            <a:xfrm>
              <a:off x="3550500" y="2120100"/>
              <a:ext cx="250800" cy="176350"/>
            </a:xfrm>
            <a:custGeom>
              <a:rect b="b" l="l" r="r" t="t"/>
              <a:pathLst>
                <a:path extrusionOk="0" h="7054" w="10032">
                  <a:moveTo>
                    <a:pt x="8023" y="4520"/>
                  </a:moveTo>
                  <a:lnTo>
                    <a:pt x="8023" y="4497"/>
                  </a:lnTo>
                  <a:lnTo>
                    <a:pt x="7944" y="4497"/>
                  </a:lnTo>
                  <a:lnTo>
                    <a:pt x="7909" y="4440"/>
                  </a:lnTo>
                  <a:lnTo>
                    <a:pt x="7886" y="4463"/>
                  </a:lnTo>
                  <a:lnTo>
                    <a:pt x="7875" y="4497"/>
                  </a:lnTo>
                  <a:lnTo>
                    <a:pt x="7875" y="4520"/>
                  </a:lnTo>
                  <a:lnTo>
                    <a:pt x="7944" y="4520"/>
                  </a:lnTo>
                  <a:lnTo>
                    <a:pt x="8001" y="4543"/>
                  </a:lnTo>
                  <a:close/>
                  <a:moveTo>
                    <a:pt x="7909" y="4292"/>
                  </a:moveTo>
                  <a:lnTo>
                    <a:pt x="7944" y="4292"/>
                  </a:lnTo>
                  <a:lnTo>
                    <a:pt x="8035" y="4189"/>
                  </a:lnTo>
                  <a:lnTo>
                    <a:pt x="8035" y="4155"/>
                  </a:lnTo>
                  <a:lnTo>
                    <a:pt x="7989" y="4121"/>
                  </a:lnTo>
                  <a:lnTo>
                    <a:pt x="7829" y="4155"/>
                  </a:lnTo>
                  <a:lnTo>
                    <a:pt x="7807" y="4189"/>
                  </a:lnTo>
                  <a:lnTo>
                    <a:pt x="7807" y="4235"/>
                  </a:lnTo>
                  <a:lnTo>
                    <a:pt x="7761" y="4257"/>
                  </a:lnTo>
                  <a:lnTo>
                    <a:pt x="7749" y="4315"/>
                  </a:lnTo>
                  <a:lnTo>
                    <a:pt x="7761" y="4337"/>
                  </a:lnTo>
                  <a:lnTo>
                    <a:pt x="7875" y="4349"/>
                  </a:lnTo>
                  <a:close/>
                  <a:moveTo>
                    <a:pt x="5456" y="286"/>
                  </a:moveTo>
                  <a:lnTo>
                    <a:pt x="4280" y="263"/>
                  </a:lnTo>
                  <a:lnTo>
                    <a:pt x="3675" y="297"/>
                  </a:lnTo>
                  <a:lnTo>
                    <a:pt x="2911" y="161"/>
                  </a:lnTo>
                  <a:lnTo>
                    <a:pt x="1941" y="161"/>
                  </a:lnTo>
                  <a:lnTo>
                    <a:pt x="1062" y="1"/>
                  </a:lnTo>
                  <a:lnTo>
                    <a:pt x="1" y="640"/>
                  </a:lnTo>
                  <a:lnTo>
                    <a:pt x="286" y="1016"/>
                  </a:lnTo>
                  <a:lnTo>
                    <a:pt x="229" y="1644"/>
                  </a:lnTo>
                  <a:lnTo>
                    <a:pt x="503" y="1416"/>
                  </a:lnTo>
                  <a:lnTo>
                    <a:pt x="799" y="1290"/>
                  </a:lnTo>
                  <a:lnTo>
                    <a:pt x="971" y="1724"/>
                  </a:lnTo>
                  <a:lnTo>
                    <a:pt x="1404" y="1724"/>
                  </a:lnTo>
                  <a:lnTo>
                    <a:pt x="1530" y="1610"/>
                  </a:lnTo>
                  <a:lnTo>
                    <a:pt x="1952" y="1644"/>
                  </a:lnTo>
                  <a:lnTo>
                    <a:pt x="2146" y="2089"/>
                  </a:lnTo>
                  <a:lnTo>
                    <a:pt x="1804" y="2329"/>
                  </a:lnTo>
                  <a:lnTo>
                    <a:pt x="1770" y="3025"/>
                  </a:lnTo>
                  <a:lnTo>
                    <a:pt x="1644" y="3151"/>
                  </a:lnTo>
                  <a:lnTo>
                    <a:pt x="1598" y="3584"/>
                  </a:lnTo>
                  <a:lnTo>
                    <a:pt x="1290" y="3653"/>
                  </a:lnTo>
                  <a:lnTo>
                    <a:pt x="1575" y="4189"/>
                  </a:lnTo>
                  <a:lnTo>
                    <a:pt x="1347" y="4805"/>
                  </a:lnTo>
                  <a:lnTo>
                    <a:pt x="1598" y="5079"/>
                  </a:lnTo>
                  <a:lnTo>
                    <a:pt x="1484" y="5319"/>
                  </a:lnTo>
                  <a:lnTo>
                    <a:pt x="1199" y="5673"/>
                  </a:lnTo>
                  <a:lnTo>
                    <a:pt x="1256" y="5981"/>
                  </a:lnTo>
                  <a:lnTo>
                    <a:pt x="1941" y="6118"/>
                  </a:lnTo>
                  <a:lnTo>
                    <a:pt x="2135" y="6654"/>
                  </a:lnTo>
                  <a:lnTo>
                    <a:pt x="2420" y="6962"/>
                  </a:lnTo>
                  <a:lnTo>
                    <a:pt x="2785" y="7053"/>
                  </a:lnTo>
                  <a:lnTo>
                    <a:pt x="3082" y="6688"/>
                  </a:lnTo>
                  <a:lnTo>
                    <a:pt x="3550" y="6369"/>
                  </a:lnTo>
                  <a:lnTo>
                    <a:pt x="4269" y="6380"/>
                  </a:lnTo>
                  <a:lnTo>
                    <a:pt x="5216" y="6380"/>
                  </a:lnTo>
                  <a:lnTo>
                    <a:pt x="5764" y="5661"/>
                  </a:lnTo>
                  <a:lnTo>
                    <a:pt x="6323" y="5479"/>
                  </a:lnTo>
                  <a:lnTo>
                    <a:pt x="6494" y="4885"/>
                  </a:lnTo>
                  <a:lnTo>
                    <a:pt x="6916" y="4463"/>
                  </a:lnTo>
                  <a:lnTo>
                    <a:pt x="6631" y="3938"/>
                  </a:lnTo>
                  <a:lnTo>
                    <a:pt x="6916" y="3208"/>
                  </a:lnTo>
                  <a:lnTo>
                    <a:pt x="7361" y="2717"/>
                  </a:lnTo>
                  <a:lnTo>
                    <a:pt x="7430" y="2409"/>
                  </a:lnTo>
                  <a:lnTo>
                    <a:pt x="8377" y="2226"/>
                  </a:lnTo>
                  <a:lnTo>
                    <a:pt x="9062" y="1621"/>
                  </a:lnTo>
                  <a:lnTo>
                    <a:pt x="9016" y="1131"/>
                  </a:lnTo>
                  <a:lnTo>
                    <a:pt x="8160" y="1245"/>
                  </a:lnTo>
                  <a:lnTo>
                    <a:pt x="7350" y="845"/>
                  </a:lnTo>
                  <a:lnTo>
                    <a:pt x="7076" y="1028"/>
                  </a:lnTo>
                  <a:lnTo>
                    <a:pt x="5730" y="628"/>
                  </a:lnTo>
                  <a:close/>
                  <a:moveTo>
                    <a:pt x="9165" y="3516"/>
                  </a:moveTo>
                  <a:lnTo>
                    <a:pt x="9176" y="3470"/>
                  </a:lnTo>
                  <a:lnTo>
                    <a:pt x="9187" y="3436"/>
                  </a:lnTo>
                  <a:lnTo>
                    <a:pt x="9199" y="3424"/>
                  </a:lnTo>
                  <a:lnTo>
                    <a:pt x="9176" y="3402"/>
                  </a:lnTo>
                  <a:lnTo>
                    <a:pt x="9176" y="3379"/>
                  </a:lnTo>
                  <a:lnTo>
                    <a:pt x="9199" y="3356"/>
                  </a:lnTo>
                  <a:lnTo>
                    <a:pt x="9176" y="3333"/>
                  </a:lnTo>
                  <a:lnTo>
                    <a:pt x="8993" y="3390"/>
                  </a:lnTo>
                  <a:lnTo>
                    <a:pt x="8891" y="3447"/>
                  </a:lnTo>
                  <a:lnTo>
                    <a:pt x="8594" y="3664"/>
                  </a:lnTo>
                  <a:lnTo>
                    <a:pt x="8594" y="3710"/>
                  </a:lnTo>
                  <a:lnTo>
                    <a:pt x="8605" y="3733"/>
                  </a:lnTo>
                  <a:lnTo>
                    <a:pt x="8662" y="3733"/>
                  </a:lnTo>
                  <a:lnTo>
                    <a:pt x="8685" y="3790"/>
                  </a:lnTo>
                  <a:lnTo>
                    <a:pt x="8742" y="3733"/>
                  </a:lnTo>
                  <a:lnTo>
                    <a:pt x="8788" y="3721"/>
                  </a:lnTo>
                  <a:lnTo>
                    <a:pt x="8834" y="3733"/>
                  </a:lnTo>
                  <a:lnTo>
                    <a:pt x="8868" y="3767"/>
                  </a:lnTo>
                  <a:lnTo>
                    <a:pt x="8891" y="3847"/>
                  </a:lnTo>
                  <a:lnTo>
                    <a:pt x="8902" y="3881"/>
                  </a:lnTo>
                  <a:lnTo>
                    <a:pt x="8993" y="3892"/>
                  </a:lnTo>
                  <a:lnTo>
                    <a:pt x="9119" y="3949"/>
                  </a:lnTo>
                  <a:lnTo>
                    <a:pt x="9176" y="3927"/>
                  </a:lnTo>
                  <a:lnTo>
                    <a:pt x="9244" y="3881"/>
                  </a:lnTo>
                  <a:lnTo>
                    <a:pt x="9279" y="3790"/>
                  </a:lnTo>
                  <a:lnTo>
                    <a:pt x="9313" y="3721"/>
                  </a:lnTo>
                  <a:lnTo>
                    <a:pt x="9359" y="3653"/>
                  </a:lnTo>
                  <a:lnTo>
                    <a:pt x="9404" y="3596"/>
                  </a:lnTo>
                  <a:lnTo>
                    <a:pt x="9381" y="3539"/>
                  </a:lnTo>
                  <a:lnTo>
                    <a:pt x="9347" y="3527"/>
                  </a:lnTo>
                  <a:lnTo>
                    <a:pt x="9302" y="3504"/>
                  </a:lnTo>
                  <a:lnTo>
                    <a:pt x="9233" y="3539"/>
                  </a:lnTo>
                  <a:close/>
                  <a:moveTo>
                    <a:pt x="10021" y="3470"/>
                  </a:moveTo>
                  <a:lnTo>
                    <a:pt x="10032" y="3413"/>
                  </a:lnTo>
                  <a:lnTo>
                    <a:pt x="10032" y="3402"/>
                  </a:lnTo>
                  <a:lnTo>
                    <a:pt x="9963" y="3299"/>
                  </a:lnTo>
                  <a:lnTo>
                    <a:pt x="9827" y="3253"/>
                  </a:lnTo>
                  <a:lnTo>
                    <a:pt x="9690" y="3265"/>
                  </a:lnTo>
                  <a:lnTo>
                    <a:pt x="9678" y="3287"/>
                  </a:lnTo>
                  <a:lnTo>
                    <a:pt x="9678" y="3345"/>
                  </a:lnTo>
                  <a:lnTo>
                    <a:pt x="9690" y="3356"/>
                  </a:lnTo>
                  <a:lnTo>
                    <a:pt x="9769" y="3367"/>
                  </a:lnTo>
                  <a:lnTo>
                    <a:pt x="9998" y="3470"/>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496" name="Google Shape;496;p39"/>
            <p:cNvSpPr/>
            <p:nvPr/>
          </p:nvSpPr>
          <p:spPr>
            <a:xfrm>
              <a:off x="2326825" y="2825950"/>
              <a:ext cx="3450" cy="4300"/>
            </a:xfrm>
            <a:custGeom>
              <a:rect b="b" l="l" r="r" t="t"/>
              <a:pathLst>
                <a:path extrusionOk="0" h="172" w="138">
                  <a:moveTo>
                    <a:pt x="138" y="137"/>
                  </a:moveTo>
                  <a:lnTo>
                    <a:pt x="115" y="126"/>
                  </a:lnTo>
                  <a:lnTo>
                    <a:pt x="81" y="35"/>
                  </a:lnTo>
                  <a:lnTo>
                    <a:pt x="35" y="0"/>
                  </a:lnTo>
                  <a:lnTo>
                    <a:pt x="24" y="12"/>
                  </a:lnTo>
                  <a:lnTo>
                    <a:pt x="1" y="58"/>
                  </a:lnTo>
                  <a:lnTo>
                    <a:pt x="46" y="103"/>
                  </a:lnTo>
                  <a:lnTo>
                    <a:pt x="92" y="149"/>
                  </a:lnTo>
                  <a:lnTo>
                    <a:pt x="126" y="172"/>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497" name="Google Shape;497;p39"/>
            <p:cNvSpPr/>
            <p:nvPr/>
          </p:nvSpPr>
          <p:spPr>
            <a:xfrm>
              <a:off x="2474325" y="2697550"/>
              <a:ext cx="3450" cy="2025"/>
            </a:xfrm>
            <a:custGeom>
              <a:rect b="b" l="l" r="r" t="t"/>
              <a:pathLst>
                <a:path extrusionOk="0" h="81" w="138">
                  <a:moveTo>
                    <a:pt x="126" y="47"/>
                  </a:moveTo>
                  <a:lnTo>
                    <a:pt x="138" y="12"/>
                  </a:lnTo>
                  <a:lnTo>
                    <a:pt x="104" y="1"/>
                  </a:lnTo>
                  <a:lnTo>
                    <a:pt x="1" y="69"/>
                  </a:lnTo>
                  <a:lnTo>
                    <a:pt x="1" y="81"/>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498" name="Google Shape;498;p39"/>
            <p:cNvSpPr/>
            <p:nvPr/>
          </p:nvSpPr>
          <p:spPr>
            <a:xfrm>
              <a:off x="3747075" y="2144350"/>
              <a:ext cx="6025" cy="4600"/>
            </a:xfrm>
            <a:custGeom>
              <a:rect b="b" l="l" r="r" t="t"/>
              <a:pathLst>
                <a:path extrusionOk="0" h="184" w="241">
                  <a:moveTo>
                    <a:pt x="217" y="126"/>
                  </a:moveTo>
                  <a:lnTo>
                    <a:pt x="229" y="103"/>
                  </a:lnTo>
                  <a:lnTo>
                    <a:pt x="240" y="69"/>
                  </a:lnTo>
                  <a:lnTo>
                    <a:pt x="240" y="58"/>
                  </a:lnTo>
                  <a:lnTo>
                    <a:pt x="217" y="46"/>
                  </a:lnTo>
                  <a:lnTo>
                    <a:pt x="115" y="12"/>
                  </a:lnTo>
                  <a:lnTo>
                    <a:pt x="69" y="1"/>
                  </a:lnTo>
                  <a:lnTo>
                    <a:pt x="46" y="12"/>
                  </a:lnTo>
                  <a:lnTo>
                    <a:pt x="12" y="46"/>
                  </a:lnTo>
                  <a:lnTo>
                    <a:pt x="1" y="81"/>
                  </a:lnTo>
                  <a:lnTo>
                    <a:pt x="12" y="103"/>
                  </a:lnTo>
                  <a:lnTo>
                    <a:pt x="12" y="126"/>
                  </a:lnTo>
                  <a:lnTo>
                    <a:pt x="12" y="161"/>
                  </a:lnTo>
                  <a:lnTo>
                    <a:pt x="23" y="183"/>
                  </a:lnTo>
                  <a:lnTo>
                    <a:pt x="58" y="183"/>
                  </a:lnTo>
                  <a:lnTo>
                    <a:pt x="81" y="183"/>
                  </a:lnTo>
                  <a:lnTo>
                    <a:pt x="126" y="172"/>
                  </a:lnTo>
                  <a:lnTo>
                    <a:pt x="195" y="126"/>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499" name="Google Shape;499;p39"/>
            <p:cNvSpPr/>
            <p:nvPr/>
          </p:nvSpPr>
          <p:spPr>
            <a:xfrm>
              <a:off x="2497150" y="2710400"/>
              <a:ext cx="3750" cy="16000"/>
            </a:xfrm>
            <a:custGeom>
              <a:rect b="b" l="l" r="r" t="t"/>
              <a:pathLst>
                <a:path extrusionOk="0" h="640" w="150">
                  <a:moveTo>
                    <a:pt x="126" y="617"/>
                  </a:moveTo>
                  <a:lnTo>
                    <a:pt x="149" y="594"/>
                  </a:lnTo>
                  <a:lnTo>
                    <a:pt x="149" y="583"/>
                  </a:lnTo>
                  <a:lnTo>
                    <a:pt x="149" y="560"/>
                  </a:lnTo>
                  <a:lnTo>
                    <a:pt x="138" y="537"/>
                  </a:lnTo>
                  <a:lnTo>
                    <a:pt x="126" y="514"/>
                  </a:lnTo>
                  <a:lnTo>
                    <a:pt x="69" y="480"/>
                  </a:lnTo>
                  <a:lnTo>
                    <a:pt x="1" y="560"/>
                  </a:lnTo>
                  <a:lnTo>
                    <a:pt x="1" y="583"/>
                  </a:lnTo>
                  <a:lnTo>
                    <a:pt x="12" y="628"/>
                  </a:lnTo>
                  <a:lnTo>
                    <a:pt x="92" y="640"/>
                  </a:lnTo>
                  <a:close/>
                  <a:moveTo>
                    <a:pt x="149" y="115"/>
                  </a:moveTo>
                  <a:lnTo>
                    <a:pt x="149" y="46"/>
                  </a:lnTo>
                  <a:lnTo>
                    <a:pt x="138" y="12"/>
                  </a:lnTo>
                  <a:lnTo>
                    <a:pt x="92" y="12"/>
                  </a:lnTo>
                  <a:lnTo>
                    <a:pt x="81" y="1"/>
                  </a:lnTo>
                  <a:lnTo>
                    <a:pt x="69" y="1"/>
                  </a:lnTo>
                  <a:lnTo>
                    <a:pt x="46" y="12"/>
                  </a:lnTo>
                  <a:lnTo>
                    <a:pt x="69" y="103"/>
                  </a:lnTo>
                  <a:lnTo>
                    <a:pt x="138" y="137"/>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500" name="Google Shape;500;p39"/>
            <p:cNvSpPr/>
            <p:nvPr/>
          </p:nvSpPr>
          <p:spPr>
            <a:xfrm>
              <a:off x="2187025" y="2500700"/>
              <a:ext cx="108150" cy="136700"/>
            </a:xfrm>
            <a:custGeom>
              <a:rect b="b" l="l" r="r" t="t"/>
              <a:pathLst>
                <a:path extrusionOk="0" h="5468" w="4326">
                  <a:moveTo>
                    <a:pt x="3984" y="5216"/>
                  </a:moveTo>
                  <a:lnTo>
                    <a:pt x="4018" y="5136"/>
                  </a:lnTo>
                  <a:lnTo>
                    <a:pt x="3972" y="5125"/>
                  </a:lnTo>
                  <a:lnTo>
                    <a:pt x="3904" y="5216"/>
                  </a:lnTo>
                  <a:lnTo>
                    <a:pt x="3812" y="5262"/>
                  </a:lnTo>
                  <a:lnTo>
                    <a:pt x="3767" y="5262"/>
                  </a:lnTo>
                  <a:lnTo>
                    <a:pt x="3675" y="5216"/>
                  </a:lnTo>
                  <a:lnTo>
                    <a:pt x="3596" y="5216"/>
                  </a:lnTo>
                  <a:lnTo>
                    <a:pt x="3539" y="5284"/>
                  </a:lnTo>
                  <a:lnTo>
                    <a:pt x="3459" y="5307"/>
                  </a:lnTo>
                  <a:lnTo>
                    <a:pt x="3470" y="5319"/>
                  </a:lnTo>
                  <a:lnTo>
                    <a:pt x="3470" y="5353"/>
                  </a:lnTo>
                  <a:lnTo>
                    <a:pt x="3447" y="5387"/>
                  </a:lnTo>
                  <a:lnTo>
                    <a:pt x="3447" y="5421"/>
                  </a:lnTo>
                  <a:lnTo>
                    <a:pt x="3459" y="5467"/>
                  </a:lnTo>
                  <a:lnTo>
                    <a:pt x="3675" y="5444"/>
                  </a:lnTo>
                  <a:lnTo>
                    <a:pt x="3858" y="5421"/>
                  </a:lnTo>
                  <a:lnTo>
                    <a:pt x="3961" y="5296"/>
                  </a:lnTo>
                  <a:close/>
                  <a:moveTo>
                    <a:pt x="4098" y="4931"/>
                  </a:moveTo>
                  <a:lnTo>
                    <a:pt x="4041" y="4896"/>
                  </a:lnTo>
                  <a:lnTo>
                    <a:pt x="3984" y="4931"/>
                  </a:lnTo>
                  <a:lnTo>
                    <a:pt x="3995" y="4976"/>
                  </a:lnTo>
                  <a:close/>
                  <a:moveTo>
                    <a:pt x="4098" y="4109"/>
                  </a:moveTo>
                  <a:lnTo>
                    <a:pt x="4041" y="4075"/>
                  </a:lnTo>
                  <a:lnTo>
                    <a:pt x="3995" y="4155"/>
                  </a:lnTo>
                  <a:lnTo>
                    <a:pt x="4041" y="4166"/>
                  </a:lnTo>
                  <a:lnTo>
                    <a:pt x="4143" y="4155"/>
                  </a:lnTo>
                  <a:lnTo>
                    <a:pt x="4212" y="4166"/>
                  </a:lnTo>
                  <a:lnTo>
                    <a:pt x="4280" y="4223"/>
                  </a:lnTo>
                  <a:lnTo>
                    <a:pt x="4326" y="4189"/>
                  </a:lnTo>
                  <a:lnTo>
                    <a:pt x="4315" y="4177"/>
                  </a:lnTo>
                  <a:lnTo>
                    <a:pt x="4257" y="4132"/>
                  </a:lnTo>
                  <a:lnTo>
                    <a:pt x="4166" y="4120"/>
                  </a:lnTo>
                  <a:lnTo>
                    <a:pt x="4143" y="4120"/>
                  </a:lnTo>
                  <a:close/>
                  <a:moveTo>
                    <a:pt x="3150" y="4292"/>
                  </a:moveTo>
                  <a:lnTo>
                    <a:pt x="3253" y="4212"/>
                  </a:lnTo>
                  <a:lnTo>
                    <a:pt x="3356" y="4166"/>
                  </a:lnTo>
                  <a:lnTo>
                    <a:pt x="3481" y="4006"/>
                  </a:lnTo>
                  <a:lnTo>
                    <a:pt x="3470" y="3881"/>
                  </a:lnTo>
                  <a:lnTo>
                    <a:pt x="3504" y="3824"/>
                  </a:lnTo>
                  <a:lnTo>
                    <a:pt x="3413" y="3835"/>
                  </a:lnTo>
                  <a:lnTo>
                    <a:pt x="3402" y="3881"/>
                  </a:lnTo>
                  <a:lnTo>
                    <a:pt x="3379" y="3926"/>
                  </a:lnTo>
                  <a:lnTo>
                    <a:pt x="3424" y="3983"/>
                  </a:lnTo>
                  <a:lnTo>
                    <a:pt x="3424" y="4006"/>
                  </a:lnTo>
                  <a:lnTo>
                    <a:pt x="3402" y="4063"/>
                  </a:lnTo>
                  <a:lnTo>
                    <a:pt x="3356" y="4075"/>
                  </a:lnTo>
                  <a:lnTo>
                    <a:pt x="3344" y="4109"/>
                  </a:lnTo>
                  <a:lnTo>
                    <a:pt x="3299" y="4120"/>
                  </a:lnTo>
                  <a:lnTo>
                    <a:pt x="3242" y="4189"/>
                  </a:lnTo>
                  <a:lnTo>
                    <a:pt x="3128" y="4280"/>
                  </a:lnTo>
                  <a:lnTo>
                    <a:pt x="3093" y="4326"/>
                  </a:lnTo>
                  <a:close/>
                  <a:moveTo>
                    <a:pt x="3322" y="3835"/>
                  </a:moveTo>
                  <a:lnTo>
                    <a:pt x="3242" y="3812"/>
                  </a:lnTo>
                  <a:lnTo>
                    <a:pt x="3208" y="3755"/>
                  </a:lnTo>
                  <a:lnTo>
                    <a:pt x="3150" y="3732"/>
                  </a:lnTo>
                  <a:lnTo>
                    <a:pt x="3139" y="3767"/>
                  </a:lnTo>
                  <a:lnTo>
                    <a:pt x="3139" y="3789"/>
                  </a:lnTo>
                  <a:lnTo>
                    <a:pt x="3150" y="3846"/>
                  </a:lnTo>
                  <a:lnTo>
                    <a:pt x="3185" y="3835"/>
                  </a:lnTo>
                  <a:lnTo>
                    <a:pt x="3299" y="3892"/>
                  </a:lnTo>
                  <a:lnTo>
                    <a:pt x="3356" y="3846"/>
                  </a:lnTo>
                  <a:close/>
                  <a:moveTo>
                    <a:pt x="2740" y="3675"/>
                  </a:moveTo>
                  <a:lnTo>
                    <a:pt x="2740" y="3584"/>
                  </a:lnTo>
                  <a:lnTo>
                    <a:pt x="2683" y="3504"/>
                  </a:lnTo>
                  <a:lnTo>
                    <a:pt x="2603" y="3447"/>
                  </a:lnTo>
                  <a:lnTo>
                    <a:pt x="2580" y="3276"/>
                  </a:lnTo>
                  <a:lnTo>
                    <a:pt x="2546" y="3185"/>
                  </a:lnTo>
                  <a:lnTo>
                    <a:pt x="2511" y="3093"/>
                  </a:lnTo>
                  <a:lnTo>
                    <a:pt x="2454" y="2979"/>
                  </a:lnTo>
                  <a:lnTo>
                    <a:pt x="2454" y="3048"/>
                  </a:lnTo>
                  <a:lnTo>
                    <a:pt x="2466" y="3070"/>
                  </a:lnTo>
                  <a:lnTo>
                    <a:pt x="2489" y="3150"/>
                  </a:lnTo>
                  <a:lnTo>
                    <a:pt x="2546" y="3276"/>
                  </a:lnTo>
                  <a:lnTo>
                    <a:pt x="2557" y="3333"/>
                  </a:lnTo>
                  <a:lnTo>
                    <a:pt x="2546" y="3390"/>
                  </a:lnTo>
                  <a:lnTo>
                    <a:pt x="2489" y="3413"/>
                  </a:lnTo>
                  <a:lnTo>
                    <a:pt x="2466" y="3436"/>
                  </a:lnTo>
                  <a:lnTo>
                    <a:pt x="2546" y="3481"/>
                  </a:lnTo>
                  <a:lnTo>
                    <a:pt x="2660" y="3527"/>
                  </a:lnTo>
                  <a:lnTo>
                    <a:pt x="2728" y="3710"/>
                  </a:lnTo>
                  <a:close/>
                  <a:moveTo>
                    <a:pt x="2158" y="3185"/>
                  </a:moveTo>
                  <a:lnTo>
                    <a:pt x="2089" y="3139"/>
                  </a:lnTo>
                  <a:lnTo>
                    <a:pt x="2055" y="3093"/>
                  </a:lnTo>
                  <a:lnTo>
                    <a:pt x="1952" y="2991"/>
                  </a:lnTo>
                  <a:lnTo>
                    <a:pt x="1918" y="2979"/>
                  </a:lnTo>
                  <a:lnTo>
                    <a:pt x="1884" y="3036"/>
                  </a:lnTo>
                  <a:lnTo>
                    <a:pt x="1941" y="3048"/>
                  </a:lnTo>
                  <a:lnTo>
                    <a:pt x="2066" y="3150"/>
                  </a:lnTo>
                  <a:lnTo>
                    <a:pt x="2123" y="3173"/>
                  </a:lnTo>
                  <a:close/>
                  <a:moveTo>
                    <a:pt x="3196" y="2614"/>
                  </a:moveTo>
                  <a:lnTo>
                    <a:pt x="3185" y="2568"/>
                  </a:lnTo>
                  <a:lnTo>
                    <a:pt x="3173" y="2568"/>
                  </a:lnTo>
                  <a:lnTo>
                    <a:pt x="3128" y="2580"/>
                  </a:lnTo>
                  <a:lnTo>
                    <a:pt x="3082" y="2705"/>
                  </a:lnTo>
                  <a:lnTo>
                    <a:pt x="3128" y="2705"/>
                  </a:lnTo>
                  <a:close/>
                  <a:moveTo>
                    <a:pt x="685" y="2454"/>
                  </a:moveTo>
                  <a:lnTo>
                    <a:pt x="663" y="2409"/>
                  </a:lnTo>
                  <a:lnTo>
                    <a:pt x="617" y="2431"/>
                  </a:lnTo>
                  <a:lnTo>
                    <a:pt x="549" y="2431"/>
                  </a:lnTo>
                  <a:lnTo>
                    <a:pt x="514" y="2454"/>
                  </a:lnTo>
                  <a:lnTo>
                    <a:pt x="457" y="2454"/>
                  </a:lnTo>
                  <a:lnTo>
                    <a:pt x="412" y="2477"/>
                  </a:lnTo>
                  <a:lnTo>
                    <a:pt x="469" y="2591"/>
                  </a:lnTo>
                  <a:lnTo>
                    <a:pt x="514" y="2637"/>
                  </a:lnTo>
                  <a:lnTo>
                    <a:pt x="526" y="2785"/>
                  </a:lnTo>
                  <a:lnTo>
                    <a:pt x="560" y="2797"/>
                  </a:lnTo>
                  <a:lnTo>
                    <a:pt x="549" y="2899"/>
                  </a:lnTo>
                  <a:lnTo>
                    <a:pt x="697" y="2911"/>
                  </a:lnTo>
                  <a:lnTo>
                    <a:pt x="754" y="2797"/>
                  </a:lnTo>
                  <a:lnTo>
                    <a:pt x="754" y="2751"/>
                  </a:lnTo>
                  <a:lnTo>
                    <a:pt x="754" y="2740"/>
                  </a:lnTo>
                  <a:lnTo>
                    <a:pt x="754" y="2705"/>
                  </a:lnTo>
                  <a:lnTo>
                    <a:pt x="754" y="2682"/>
                  </a:lnTo>
                  <a:lnTo>
                    <a:pt x="754" y="2557"/>
                  </a:lnTo>
                  <a:lnTo>
                    <a:pt x="720" y="2477"/>
                  </a:lnTo>
                  <a:lnTo>
                    <a:pt x="663" y="2568"/>
                  </a:lnTo>
                  <a:lnTo>
                    <a:pt x="606" y="2523"/>
                  </a:lnTo>
                  <a:lnTo>
                    <a:pt x="685" y="2466"/>
                  </a:lnTo>
                  <a:close/>
                  <a:moveTo>
                    <a:pt x="2523" y="2500"/>
                  </a:moveTo>
                  <a:lnTo>
                    <a:pt x="2386" y="2294"/>
                  </a:lnTo>
                  <a:lnTo>
                    <a:pt x="2386" y="2272"/>
                  </a:lnTo>
                  <a:lnTo>
                    <a:pt x="2317" y="2055"/>
                  </a:lnTo>
                  <a:lnTo>
                    <a:pt x="2272" y="2043"/>
                  </a:lnTo>
                  <a:lnTo>
                    <a:pt x="2260" y="2055"/>
                  </a:lnTo>
                  <a:lnTo>
                    <a:pt x="2238" y="2078"/>
                  </a:lnTo>
                  <a:lnTo>
                    <a:pt x="2295" y="2135"/>
                  </a:lnTo>
                  <a:lnTo>
                    <a:pt x="2295" y="2192"/>
                  </a:lnTo>
                  <a:lnTo>
                    <a:pt x="2340" y="2226"/>
                  </a:lnTo>
                  <a:lnTo>
                    <a:pt x="2397" y="2386"/>
                  </a:lnTo>
                  <a:lnTo>
                    <a:pt x="2454" y="2431"/>
                  </a:lnTo>
                  <a:lnTo>
                    <a:pt x="2443" y="2477"/>
                  </a:lnTo>
                  <a:lnTo>
                    <a:pt x="2386" y="2523"/>
                  </a:lnTo>
                  <a:lnTo>
                    <a:pt x="2374" y="2557"/>
                  </a:lnTo>
                  <a:lnTo>
                    <a:pt x="2386" y="2557"/>
                  </a:lnTo>
                  <a:lnTo>
                    <a:pt x="2466" y="2534"/>
                  </a:lnTo>
                  <a:lnTo>
                    <a:pt x="2523" y="2534"/>
                  </a:lnTo>
                  <a:close/>
                  <a:moveTo>
                    <a:pt x="1028" y="1758"/>
                  </a:moveTo>
                  <a:lnTo>
                    <a:pt x="1096" y="1724"/>
                  </a:lnTo>
                  <a:lnTo>
                    <a:pt x="1096" y="1724"/>
                  </a:lnTo>
                  <a:lnTo>
                    <a:pt x="1062" y="1701"/>
                  </a:lnTo>
                  <a:lnTo>
                    <a:pt x="959" y="1701"/>
                  </a:lnTo>
                  <a:lnTo>
                    <a:pt x="902" y="1712"/>
                  </a:lnTo>
                  <a:lnTo>
                    <a:pt x="868" y="1735"/>
                  </a:lnTo>
                  <a:lnTo>
                    <a:pt x="891" y="1758"/>
                  </a:lnTo>
                  <a:lnTo>
                    <a:pt x="948" y="1769"/>
                  </a:lnTo>
                  <a:close/>
                  <a:moveTo>
                    <a:pt x="685" y="2043"/>
                  </a:moveTo>
                  <a:lnTo>
                    <a:pt x="617" y="1952"/>
                  </a:lnTo>
                  <a:lnTo>
                    <a:pt x="571" y="1827"/>
                  </a:lnTo>
                  <a:lnTo>
                    <a:pt x="549" y="1769"/>
                  </a:lnTo>
                  <a:lnTo>
                    <a:pt x="560" y="1701"/>
                  </a:lnTo>
                  <a:lnTo>
                    <a:pt x="514" y="1644"/>
                  </a:lnTo>
                  <a:lnTo>
                    <a:pt x="434" y="1587"/>
                  </a:lnTo>
                  <a:lnTo>
                    <a:pt x="389" y="1598"/>
                  </a:lnTo>
                  <a:lnTo>
                    <a:pt x="400" y="1758"/>
                  </a:lnTo>
                  <a:lnTo>
                    <a:pt x="377" y="1838"/>
                  </a:lnTo>
                  <a:lnTo>
                    <a:pt x="263" y="1998"/>
                  </a:lnTo>
                  <a:lnTo>
                    <a:pt x="275" y="2055"/>
                  </a:lnTo>
                  <a:lnTo>
                    <a:pt x="275" y="2055"/>
                  </a:lnTo>
                  <a:lnTo>
                    <a:pt x="286" y="2078"/>
                  </a:lnTo>
                  <a:lnTo>
                    <a:pt x="218" y="2135"/>
                  </a:lnTo>
                  <a:lnTo>
                    <a:pt x="218" y="2100"/>
                  </a:lnTo>
                  <a:lnTo>
                    <a:pt x="138" y="2112"/>
                  </a:lnTo>
                  <a:lnTo>
                    <a:pt x="172" y="2180"/>
                  </a:lnTo>
                  <a:lnTo>
                    <a:pt x="263" y="2237"/>
                  </a:lnTo>
                  <a:lnTo>
                    <a:pt x="297" y="2249"/>
                  </a:lnTo>
                  <a:lnTo>
                    <a:pt x="343" y="2226"/>
                  </a:lnTo>
                  <a:lnTo>
                    <a:pt x="343" y="2294"/>
                  </a:lnTo>
                  <a:lnTo>
                    <a:pt x="389" y="2351"/>
                  </a:lnTo>
                  <a:lnTo>
                    <a:pt x="400" y="2409"/>
                  </a:lnTo>
                  <a:lnTo>
                    <a:pt x="446" y="2363"/>
                  </a:lnTo>
                  <a:lnTo>
                    <a:pt x="526" y="2340"/>
                  </a:lnTo>
                  <a:lnTo>
                    <a:pt x="560" y="2306"/>
                  </a:lnTo>
                  <a:lnTo>
                    <a:pt x="663" y="2249"/>
                  </a:lnTo>
                  <a:lnTo>
                    <a:pt x="663" y="2226"/>
                  </a:lnTo>
                  <a:lnTo>
                    <a:pt x="674" y="2135"/>
                  </a:lnTo>
                  <a:close/>
                  <a:moveTo>
                    <a:pt x="1644" y="1324"/>
                  </a:moveTo>
                  <a:lnTo>
                    <a:pt x="1598" y="1256"/>
                  </a:lnTo>
                  <a:lnTo>
                    <a:pt x="1587" y="1267"/>
                  </a:lnTo>
                  <a:lnTo>
                    <a:pt x="1576" y="1324"/>
                  </a:lnTo>
                  <a:lnTo>
                    <a:pt x="1530" y="1381"/>
                  </a:lnTo>
                  <a:lnTo>
                    <a:pt x="1598" y="1370"/>
                  </a:lnTo>
                  <a:lnTo>
                    <a:pt x="1655" y="1381"/>
                  </a:lnTo>
                  <a:lnTo>
                    <a:pt x="1747" y="1450"/>
                  </a:lnTo>
                  <a:lnTo>
                    <a:pt x="1849" y="1484"/>
                  </a:lnTo>
                  <a:lnTo>
                    <a:pt x="1884" y="1564"/>
                  </a:lnTo>
                  <a:lnTo>
                    <a:pt x="1975" y="1655"/>
                  </a:lnTo>
                  <a:lnTo>
                    <a:pt x="1975" y="1735"/>
                  </a:lnTo>
                  <a:lnTo>
                    <a:pt x="1918" y="1827"/>
                  </a:lnTo>
                  <a:lnTo>
                    <a:pt x="1895" y="1929"/>
                  </a:lnTo>
                  <a:lnTo>
                    <a:pt x="1815" y="1941"/>
                  </a:lnTo>
                  <a:lnTo>
                    <a:pt x="1827" y="1952"/>
                  </a:lnTo>
                  <a:lnTo>
                    <a:pt x="1872" y="1998"/>
                  </a:lnTo>
                  <a:lnTo>
                    <a:pt x="1884" y="2055"/>
                  </a:lnTo>
                  <a:lnTo>
                    <a:pt x="1918" y="2078"/>
                  </a:lnTo>
                  <a:lnTo>
                    <a:pt x="1918" y="1986"/>
                  </a:lnTo>
                  <a:lnTo>
                    <a:pt x="1952" y="1872"/>
                  </a:lnTo>
                  <a:lnTo>
                    <a:pt x="2009" y="1678"/>
                  </a:lnTo>
                  <a:lnTo>
                    <a:pt x="1998" y="1644"/>
                  </a:lnTo>
                  <a:lnTo>
                    <a:pt x="1952" y="1598"/>
                  </a:lnTo>
                  <a:lnTo>
                    <a:pt x="1861" y="1473"/>
                  </a:lnTo>
                  <a:lnTo>
                    <a:pt x="1758" y="1427"/>
                  </a:lnTo>
                  <a:close/>
                  <a:moveTo>
                    <a:pt x="389" y="195"/>
                  </a:moveTo>
                  <a:lnTo>
                    <a:pt x="320" y="138"/>
                  </a:lnTo>
                  <a:lnTo>
                    <a:pt x="286" y="195"/>
                  </a:lnTo>
                  <a:lnTo>
                    <a:pt x="286" y="217"/>
                  </a:lnTo>
                  <a:lnTo>
                    <a:pt x="275" y="252"/>
                  </a:lnTo>
                  <a:lnTo>
                    <a:pt x="206" y="309"/>
                  </a:lnTo>
                  <a:lnTo>
                    <a:pt x="126" y="332"/>
                  </a:lnTo>
                  <a:lnTo>
                    <a:pt x="35" y="240"/>
                  </a:lnTo>
                  <a:lnTo>
                    <a:pt x="1" y="229"/>
                  </a:lnTo>
                  <a:lnTo>
                    <a:pt x="115" y="389"/>
                  </a:lnTo>
                  <a:lnTo>
                    <a:pt x="160" y="400"/>
                  </a:lnTo>
                  <a:lnTo>
                    <a:pt x="218" y="400"/>
                  </a:lnTo>
                  <a:lnTo>
                    <a:pt x="343" y="354"/>
                  </a:lnTo>
                  <a:lnTo>
                    <a:pt x="571" y="286"/>
                  </a:lnTo>
                  <a:lnTo>
                    <a:pt x="811" y="252"/>
                  </a:lnTo>
                  <a:lnTo>
                    <a:pt x="834" y="229"/>
                  </a:lnTo>
                  <a:lnTo>
                    <a:pt x="811" y="183"/>
                  </a:lnTo>
                  <a:lnTo>
                    <a:pt x="697" y="217"/>
                  </a:lnTo>
                  <a:lnTo>
                    <a:pt x="560" y="195"/>
                  </a:lnTo>
                  <a:lnTo>
                    <a:pt x="526" y="229"/>
                  </a:lnTo>
                  <a:lnTo>
                    <a:pt x="469" y="229"/>
                  </a:lnTo>
                  <a:close/>
                  <a:moveTo>
                    <a:pt x="1256" y="936"/>
                  </a:moveTo>
                  <a:lnTo>
                    <a:pt x="1290" y="902"/>
                  </a:lnTo>
                  <a:lnTo>
                    <a:pt x="1347" y="640"/>
                  </a:lnTo>
                  <a:lnTo>
                    <a:pt x="1461" y="560"/>
                  </a:lnTo>
                  <a:lnTo>
                    <a:pt x="1473" y="389"/>
                  </a:lnTo>
                  <a:lnTo>
                    <a:pt x="1404" y="309"/>
                  </a:lnTo>
                  <a:lnTo>
                    <a:pt x="1347" y="286"/>
                  </a:lnTo>
                  <a:lnTo>
                    <a:pt x="1325" y="252"/>
                  </a:lnTo>
                  <a:lnTo>
                    <a:pt x="1347" y="229"/>
                  </a:lnTo>
                  <a:lnTo>
                    <a:pt x="1313" y="217"/>
                  </a:lnTo>
                  <a:lnTo>
                    <a:pt x="1279" y="183"/>
                  </a:lnTo>
                  <a:lnTo>
                    <a:pt x="1222" y="103"/>
                  </a:lnTo>
                  <a:lnTo>
                    <a:pt x="1165" y="46"/>
                  </a:lnTo>
                  <a:lnTo>
                    <a:pt x="1062" y="23"/>
                  </a:lnTo>
                  <a:lnTo>
                    <a:pt x="971" y="12"/>
                  </a:lnTo>
                  <a:lnTo>
                    <a:pt x="914" y="1"/>
                  </a:lnTo>
                  <a:lnTo>
                    <a:pt x="845" y="35"/>
                  </a:lnTo>
                  <a:lnTo>
                    <a:pt x="959" y="35"/>
                  </a:lnTo>
                  <a:lnTo>
                    <a:pt x="1176" y="80"/>
                  </a:lnTo>
                  <a:lnTo>
                    <a:pt x="1279" y="297"/>
                  </a:lnTo>
                  <a:lnTo>
                    <a:pt x="1347" y="354"/>
                  </a:lnTo>
                  <a:lnTo>
                    <a:pt x="1359" y="411"/>
                  </a:lnTo>
                  <a:lnTo>
                    <a:pt x="1325" y="468"/>
                  </a:lnTo>
                  <a:lnTo>
                    <a:pt x="1325" y="526"/>
                  </a:lnTo>
                  <a:lnTo>
                    <a:pt x="1290" y="594"/>
                  </a:lnTo>
                  <a:lnTo>
                    <a:pt x="1279" y="708"/>
                  </a:lnTo>
                  <a:lnTo>
                    <a:pt x="1233" y="765"/>
                  </a:lnTo>
                  <a:lnTo>
                    <a:pt x="1131" y="834"/>
                  </a:lnTo>
                  <a:lnTo>
                    <a:pt x="1188" y="868"/>
                  </a:lnTo>
                  <a:lnTo>
                    <a:pt x="1233" y="948"/>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501" name="Google Shape;501;p39"/>
            <p:cNvSpPr/>
            <p:nvPr/>
          </p:nvSpPr>
          <p:spPr>
            <a:xfrm>
              <a:off x="2482900" y="2377725"/>
              <a:ext cx="4300" cy="2900"/>
            </a:xfrm>
            <a:custGeom>
              <a:rect b="b" l="l" r="r" t="t"/>
              <a:pathLst>
                <a:path extrusionOk="0" h="116" w="172">
                  <a:moveTo>
                    <a:pt x="114" y="81"/>
                  </a:moveTo>
                  <a:lnTo>
                    <a:pt x="171" y="1"/>
                  </a:lnTo>
                  <a:lnTo>
                    <a:pt x="149" y="1"/>
                  </a:lnTo>
                  <a:lnTo>
                    <a:pt x="80" y="69"/>
                  </a:lnTo>
                  <a:lnTo>
                    <a:pt x="0" y="92"/>
                  </a:lnTo>
                  <a:lnTo>
                    <a:pt x="12" y="115"/>
                  </a:lnTo>
                  <a:lnTo>
                    <a:pt x="23" y="115"/>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502" name="Google Shape;502;p39"/>
            <p:cNvSpPr/>
            <p:nvPr/>
          </p:nvSpPr>
          <p:spPr>
            <a:xfrm>
              <a:off x="2535100" y="2809975"/>
              <a:ext cx="4300" cy="6025"/>
            </a:xfrm>
            <a:custGeom>
              <a:rect b="b" l="l" r="r" t="t"/>
              <a:pathLst>
                <a:path extrusionOk="0" h="241" w="172">
                  <a:moveTo>
                    <a:pt x="115" y="206"/>
                  </a:moveTo>
                  <a:lnTo>
                    <a:pt x="172" y="149"/>
                  </a:lnTo>
                  <a:lnTo>
                    <a:pt x="138" y="114"/>
                  </a:lnTo>
                  <a:lnTo>
                    <a:pt x="46" y="0"/>
                  </a:lnTo>
                  <a:lnTo>
                    <a:pt x="1" y="12"/>
                  </a:lnTo>
                  <a:lnTo>
                    <a:pt x="1" y="149"/>
                  </a:lnTo>
                  <a:lnTo>
                    <a:pt x="23" y="194"/>
                  </a:lnTo>
                  <a:lnTo>
                    <a:pt x="92" y="240"/>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503" name="Google Shape;503;p39"/>
            <p:cNvSpPr/>
            <p:nvPr/>
          </p:nvSpPr>
          <p:spPr>
            <a:xfrm>
              <a:off x="4582175" y="3370025"/>
              <a:ext cx="25700" cy="22850"/>
            </a:xfrm>
            <a:custGeom>
              <a:rect b="b" l="l" r="r" t="t"/>
              <a:pathLst>
                <a:path extrusionOk="0" h="914" w="1028">
                  <a:moveTo>
                    <a:pt x="434" y="856"/>
                  </a:moveTo>
                  <a:lnTo>
                    <a:pt x="377" y="799"/>
                  </a:lnTo>
                  <a:lnTo>
                    <a:pt x="320" y="799"/>
                  </a:lnTo>
                  <a:lnTo>
                    <a:pt x="320" y="834"/>
                  </a:lnTo>
                  <a:lnTo>
                    <a:pt x="331" y="891"/>
                  </a:lnTo>
                  <a:lnTo>
                    <a:pt x="491" y="913"/>
                  </a:lnTo>
                  <a:close/>
                  <a:moveTo>
                    <a:pt x="993" y="651"/>
                  </a:moveTo>
                  <a:lnTo>
                    <a:pt x="970" y="651"/>
                  </a:lnTo>
                  <a:lnTo>
                    <a:pt x="947" y="662"/>
                  </a:lnTo>
                  <a:lnTo>
                    <a:pt x="936" y="685"/>
                  </a:lnTo>
                  <a:lnTo>
                    <a:pt x="913" y="731"/>
                  </a:lnTo>
                  <a:lnTo>
                    <a:pt x="879" y="731"/>
                  </a:lnTo>
                  <a:lnTo>
                    <a:pt x="845" y="731"/>
                  </a:lnTo>
                  <a:lnTo>
                    <a:pt x="788" y="731"/>
                  </a:lnTo>
                  <a:lnTo>
                    <a:pt x="902" y="799"/>
                  </a:lnTo>
                  <a:lnTo>
                    <a:pt x="970" y="879"/>
                  </a:lnTo>
                  <a:lnTo>
                    <a:pt x="1004" y="902"/>
                  </a:lnTo>
                  <a:lnTo>
                    <a:pt x="1016" y="879"/>
                  </a:lnTo>
                  <a:lnTo>
                    <a:pt x="1027" y="777"/>
                  </a:lnTo>
                  <a:close/>
                  <a:moveTo>
                    <a:pt x="194" y="491"/>
                  </a:moveTo>
                  <a:lnTo>
                    <a:pt x="217" y="446"/>
                  </a:lnTo>
                  <a:lnTo>
                    <a:pt x="194" y="343"/>
                  </a:lnTo>
                  <a:lnTo>
                    <a:pt x="137" y="229"/>
                  </a:lnTo>
                  <a:lnTo>
                    <a:pt x="148" y="35"/>
                  </a:lnTo>
                  <a:lnTo>
                    <a:pt x="114" y="0"/>
                  </a:lnTo>
                  <a:lnTo>
                    <a:pt x="69" y="0"/>
                  </a:lnTo>
                  <a:lnTo>
                    <a:pt x="57" y="23"/>
                  </a:lnTo>
                  <a:lnTo>
                    <a:pt x="46" y="58"/>
                  </a:lnTo>
                  <a:lnTo>
                    <a:pt x="0" y="343"/>
                  </a:lnTo>
                  <a:lnTo>
                    <a:pt x="57" y="434"/>
                  </a:lnTo>
                  <a:lnTo>
                    <a:pt x="103" y="446"/>
                  </a:lnTo>
                  <a:lnTo>
                    <a:pt x="171" y="503"/>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504" name="Google Shape;504;p39"/>
            <p:cNvSpPr/>
            <p:nvPr/>
          </p:nvSpPr>
          <p:spPr>
            <a:xfrm>
              <a:off x="3219825" y="2722100"/>
              <a:ext cx="52250" cy="53950"/>
            </a:xfrm>
            <a:custGeom>
              <a:rect b="b" l="l" r="r" t="t"/>
              <a:pathLst>
                <a:path extrusionOk="0" h="2158" w="2090">
                  <a:moveTo>
                    <a:pt x="765" y="2112"/>
                  </a:moveTo>
                  <a:lnTo>
                    <a:pt x="777" y="2055"/>
                  </a:lnTo>
                  <a:lnTo>
                    <a:pt x="743" y="1975"/>
                  </a:lnTo>
                  <a:lnTo>
                    <a:pt x="708" y="1952"/>
                  </a:lnTo>
                  <a:lnTo>
                    <a:pt x="617" y="2009"/>
                  </a:lnTo>
                  <a:lnTo>
                    <a:pt x="606" y="2055"/>
                  </a:lnTo>
                  <a:lnTo>
                    <a:pt x="617" y="2100"/>
                  </a:lnTo>
                  <a:lnTo>
                    <a:pt x="663" y="2146"/>
                  </a:lnTo>
                  <a:lnTo>
                    <a:pt x="697" y="2157"/>
                  </a:lnTo>
                  <a:close/>
                  <a:moveTo>
                    <a:pt x="1656" y="1872"/>
                  </a:moveTo>
                  <a:lnTo>
                    <a:pt x="1713" y="1838"/>
                  </a:lnTo>
                  <a:lnTo>
                    <a:pt x="1713" y="1746"/>
                  </a:lnTo>
                  <a:lnTo>
                    <a:pt x="1701" y="1701"/>
                  </a:lnTo>
                  <a:lnTo>
                    <a:pt x="1644" y="1701"/>
                  </a:lnTo>
                  <a:lnTo>
                    <a:pt x="1610" y="1758"/>
                  </a:lnTo>
                  <a:lnTo>
                    <a:pt x="1610" y="1769"/>
                  </a:lnTo>
                  <a:lnTo>
                    <a:pt x="1610" y="1826"/>
                  </a:lnTo>
                  <a:lnTo>
                    <a:pt x="1644" y="1872"/>
                  </a:lnTo>
                  <a:close/>
                  <a:moveTo>
                    <a:pt x="1462" y="1986"/>
                  </a:moveTo>
                  <a:lnTo>
                    <a:pt x="1393" y="1861"/>
                  </a:lnTo>
                  <a:lnTo>
                    <a:pt x="1348" y="1838"/>
                  </a:lnTo>
                  <a:lnTo>
                    <a:pt x="1256" y="1746"/>
                  </a:lnTo>
                  <a:lnTo>
                    <a:pt x="1256" y="1701"/>
                  </a:lnTo>
                  <a:lnTo>
                    <a:pt x="1222" y="1689"/>
                  </a:lnTo>
                  <a:lnTo>
                    <a:pt x="1222" y="1712"/>
                  </a:lnTo>
                  <a:lnTo>
                    <a:pt x="1222" y="1769"/>
                  </a:lnTo>
                  <a:lnTo>
                    <a:pt x="1188" y="1838"/>
                  </a:lnTo>
                  <a:lnTo>
                    <a:pt x="1188" y="1918"/>
                  </a:lnTo>
                  <a:lnTo>
                    <a:pt x="1245" y="2032"/>
                  </a:lnTo>
                  <a:lnTo>
                    <a:pt x="1302" y="2055"/>
                  </a:lnTo>
                  <a:lnTo>
                    <a:pt x="1405" y="2066"/>
                  </a:lnTo>
                  <a:close/>
                  <a:moveTo>
                    <a:pt x="1907" y="868"/>
                  </a:moveTo>
                  <a:lnTo>
                    <a:pt x="1907" y="948"/>
                  </a:lnTo>
                  <a:lnTo>
                    <a:pt x="1861" y="1039"/>
                  </a:lnTo>
                  <a:lnTo>
                    <a:pt x="1930" y="1085"/>
                  </a:lnTo>
                  <a:lnTo>
                    <a:pt x="1975" y="1096"/>
                  </a:lnTo>
                  <a:lnTo>
                    <a:pt x="2055" y="1039"/>
                  </a:lnTo>
                  <a:lnTo>
                    <a:pt x="2089" y="970"/>
                  </a:lnTo>
                  <a:lnTo>
                    <a:pt x="2078" y="925"/>
                  </a:lnTo>
                  <a:lnTo>
                    <a:pt x="2032" y="891"/>
                  </a:lnTo>
                  <a:lnTo>
                    <a:pt x="1987" y="868"/>
                  </a:lnTo>
                  <a:lnTo>
                    <a:pt x="1975" y="891"/>
                  </a:lnTo>
                  <a:close/>
                  <a:moveTo>
                    <a:pt x="994" y="514"/>
                  </a:moveTo>
                  <a:lnTo>
                    <a:pt x="845" y="503"/>
                  </a:lnTo>
                  <a:lnTo>
                    <a:pt x="765" y="468"/>
                  </a:lnTo>
                  <a:lnTo>
                    <a:pt x="743" y="468"/>
                  </a:lnTo>
                  <a:lnTo>
                    <a:pt x="743" y="514"/>
                  </a:lnTo>
                  <a:lnTo>
                    <a:pt x="800" y="628"/>
                  </a:lnTo>
                  <a:lnTo>
                    <a:pt x="834" y="560"/>
                  </a:lnTo>
                  <a:lnTo>
                    <a:pt x="857" y="548"/>
                  </a:lnTo>
                  <a:lnTo>
                    <a:pt x="971" y="571"/>
                  </a:lnTo>
                  <a:lnTo>
                    <a:pt x="1028" y="560"/>
                  </a:lnTo>
                  <a:lnTo>
                    <a:pt x="1017" y="548"/>
                  </a:lnTo>
                  <a:close/>
                  <a:moveTo>
                    <a:pt x="1941" y="491"/>
                  </a:moveTo>
                  <a:lnTo>
                    <a:pt x="1930" y="411"/>
                  </a:lnTo>
                  <a:lnTo>
                    <a:pt x="1930" y="320"/>
                  </a:lnTo>
                  <a:lnTo>
                    <a:pt x="1907" y="320"/>
                  </a:lnTo>
                  <a:lnTo>
                    <a:pt x="1861" y="343"/>
                  </a:lnTo>
                  <a:lnTo>
                    <a:pt x="1872" y="446"/>
                  </a:lnTo>
                  <a:lnTo>
                    <a:pt x="1884" y="457"/>
                  </a:lnTo>
                  <a:lnTo>
                    <a:pt x="1918" y="525"/>
                  </a:lnTo>
                  <a:close/>
                  <a:moveTo>
                    <a:pt x="366" y="343"/>
                  </a:moveTo>
                  <a:lnTo>
                    <a:pt x="366" y="320"/>
                  </a:lnTo>
                  <a:lnTo>
                    <a:pt x="320" y="240"/>
                  </a:lnTo>
                  <a:lnTo>
                    <a:pt x="275" y="263"/>
                  </a:lnTo>
                  <a:lnTo>
                    <a:pt x="218" y="286"/>
                  </a:lnTo>
                  <a:lnTo>
                    <a:pt x="206" y="331"/>
                  </a:lnTo>
                  <a:lnTo>
                    <a:pt x="263" y="354"/>
                  </a:lnTo>
                  <a:lnTo>
                    <a:pt x="286" y="354"/>
                  </a:lnTo>
                  <a:close/>
                  <a:moveTo>
                    <a:pt x="149" y="217"/>
                  </a:moveTo>
                  <a:lnTo>
                    <a:pt x="263" y="126"/>
                  </a:lnTo>
                  <a:lnTo>
                    <a:pt x="286" y="92"/>
                  </a:lnTo>
                  <a:lnTo>
                    <a:pt x="263" y="12"/>
                  </a:lnTo>
                  <a:lnTo>
                    <a:pt x="195" y="0"/>
                  </a:lnTo>
                  <a:lnTo>
                    <a:pt x="24" y="92"/>
                  </a:lnTo>
                  <a:lnTo>
                    <a:pt x="1" y="115"/>
                  </a:lnTo>
                  <a:lnTo>
                    <a:pt x="24" y="160"/>
                  </a:lnTo>
                  <a:lnTo>
                    <a:pt x="35" y="229"/>
                  </a:lnTo>
                  <a:lnTo>
                    <a:pt x="58" y="240"/>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505" name="Google Shape;505;p39"/>
            <p:cNvSpPr/>
            <p:nvPr/>
          </p:nvSpPr>
          <p:spPr>
            <a:xfrm>
              <a:off x="2116850" y="2663600"/>
              <a:ext cx="33975" cy="11150"/>
            </a:xfrm>
            <a:custGeom>
              <a:rect b="b" l="l" r="r" t="t"/>
              <a:pathLst>
                <a:path extrusionOk="0" h="446" w="1359">
                  <a:moveTo>
                    <a:pt x="35" y="389"/>
                  </a:moveTo>
                  <a:lnTo>
                    <a:pt x="12" y="343"/>
                  </a:lnTo>
                  <a:lnTo>
                    <a:pt x="0" y="355"/>
                  </a:lnTo>
                  <a:lnTo>
                    <a:pt x="0" y="446"/>
                  </a:lnTo>
                  <a:lnTo>
                    <a:pt x="69" y="446"/>
                  </a:lnTo>
                  <a:lnTo>
                    <a:pt x="103" y="446"/>
                  </a:lnTo>
                  <a:lnTo>
                    <a:pt x="137" y="412"/>
                  </a:lnTo>
                  <a:lnTo>
                    <a:pt x="229" y="412"/>
                  </a:lnTo>
                  <a:lnTo>
                    <a:pt x="217" y="389"/>
                  </a:lnTo>
                  <a:lnTo>
                    <a:pt x="103" y="378"/>
                  </a:lnTo>
                  <a:lnTo>
                    <a:pt x="92" y="389"/>
                  </a:lnTo>
                  <a:lnTo>
                    <a:pt x="57" y="400"/>
                  </a:lnTo>
                  <a:close/>
                  <a:moveTo>
                    <a:pt x="1176" y="58"/>
                  </a:moveTo>
                  <a:lnTo>
                    <a:pt x="1176" y="58"/>
                  </a:lnTo>
                  <a:lnTo>
                    <a:pt x="1153" y="47"/>
                  </a:lnTo>
                  <a:lnTo>
                    <a:pt x="1142" y="47"/>
                  </a:lnTo>
                  <a:lnTo>
                    <a:pt x="1096" y="58"/>
                  </a:lnTo>
                  <a:lnTo>
                    <a:pt x="1084" y="58"/>
                  </a:lnTo>
                  <a:lnTo>
                    <a:pt x="1073" y="58"/>
                  </a:lnTo>
                  <a:lnTo>
                    <a:pt x="1050" y="69"/>
                  </a:lnTo>
                  <a:lnTo>
                    <a:pt x="1039" y="92"/>
                  </a:lnTo>
                  <a:lnTo>
                    <a:pt x="1073" y="92"/>
                  </a:lnTo>
                  <a:lnTo>
                    <a:pt x="1130" y="58"/>
                  </a:lnTo>
                  <a:lnTo>
                    <a:pt x="1153" y="58"/>
                  </a:lnTo>
                  <a:close/>
                  <a:moveTo>
                    <a:pt x="1278" y="47"/>
                  </a:moveTo>
                  <a:lnTo>
                    <a:pt x="1358" y="12"/>
                  </a:lnTo>
                  <a:lnTo>
                    <a:pt x="1358" y="12"/>
                  </a:lnTo>
                  <a:lnTo>
                    <a:pt x="1336" y="1"/>
                  </a:lnTo>
                  <a:lnTo>
                    <a:pt x="1324" y="1"/>
                  </a:lnTo>
                  <a:lnTo>
                    <a:pt x="1313" y="12"/>
                  </a:lnTo>
                  <a:lnTo>
                    <a:pt x="1301" y="12"/>
                  </a:lnTo>
                  <a:lnTo>
                    <a:pt x="1221" y="58"/>
                  </a:lnTo>
                  <a:lnTo>
                    <a:pt x="1256" y="58"/>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506" name="Google Shape;506;p39"/>
            <p:cNvSpPr/>
            <p:nvPr/>
          </p:nvSpPr>
          <p:spPr>
            <a:xfrm>
              <a:off x="2502300" y="2757475"/>
              <a:ext cx="4300" cy="9150"/>
            </a:xfrm>
            <a:custGeom>
              <a:rect b="b" l="l" r="r" t="t"/>
              <a:pathLst>
                <a:path extrusionOk="0" h="366" w="172">
                  <a:moveTo>
                    <a:pt x="126" y="343"/>
                  </a:moveTo>
                  <a:lnTo>
                    <a:pt x="171" y="240"/>
                  </a:lnTo>
                  <a:lnTo>
                    <a:pt x="160" y="103"/>
                  </a:lnTo>
                  <a:lnTo>
                    <a:pt x="126" y="46"/>
                  </a:lnTo>
                  <a:lnTo>
                    <a:pt x="12" y="1"/>
                  </a:lnTo>
                  <a:lnTo>
                    <a:pt x="12" y="23"/>
                  </a:lnTo>
                  <a:lnTo>
                    <a:pt x="0" y="103"/>
                  </a:lnTo>
                  <a:lnTo>
                    <a:pt x="46" y="217"/>
                  </a:lnTo>
                  <a:lnTo>
                    <a:pt x="57" y="366"/>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507" name="Google Shape;507;p39"/>
            <p:cNvSpPr/>
            <p:nvPr/>
          </p:nvSpPr>
          <p:spPr>
            <a:xfrm>
              <a:off x="2671775" y="4270150"/>
              <a:ext cx="55925" cy="22575"/>
            </a:xfrm>
            <a:custGeom>
              <a:rect b="b" l="l" r="r" t="t"/>
              <a:pathLst>
                <a:path extrusionOk="0" h="903" w="2237">
                  <a:moveTo>
                    <a:pt x="1130" y="834"/>
                  </a:moveTo>
                  <a:lnTo>
                    <a:pt x="1118" y="788"/>
                  </a:lnTo>
                  <a:lnTo>
                    <a:pt x="1061" y="766"/>
                  </a:lnTo>
                  <a:lnTo>
                    <a:pt x="1027" y="743"/>
                  </a:lnTo>
                  <a:lnTo>
                    <a:pt x="1039" y="777"/>
                  </a:lnTo>
                  <a:lnTo>
                    <a:pt x="1061" y="823"/>
                  </a:lnTo>
                  <a:lnTo>
                    <a:pt x="1073" y="845"/>
                  </a:lnTo>
                  <a:lnTo>
                    <a:pt x="1096" y="857"/>
                  </a:lnTo>
                  <a:close/>
                  <a:moveTo>
                    <a:pt x="1917" y="651"/>
                  </a:moveTo>
                  <a:lnTo>
                    <a:pt x="1894" y="629"/>
                  </a:lnTo>
                  <a:lnTo>
                    <a:pt x="1872" y="629"/>
                  </a:lnTo>
                  <a:lnTo>
                    <a:pt x="1849" y="663"/>
                  </a:lnTo>
                  <a:lnTo>
                    <a:pt x="1883" y="708"/>
                  </a:lnTo>
                  <a:lnTo>
                    <a:pt x="1940" y="720"/>
                  </a:lnTo>
                  <a:close/>
                  <a:moveTo>
                    <a:pt x="69" y="446"/>
                  </a:moveTo>
                  <a:lnTo>
                    <a:pt x="57" y="480"/>
                  </a:lnTo>
                  <a:lnTo>
                    <a:pt x="0" y="492"/>
                  </a:lnTo>
                  <a:lnTo>
                    <a:pt x="34" y="537"/>
                  </a:lnTo>
                  <a:lnTo>
                    <a:pt x="114" y="594"/>
                  </a:lnTo>
                  <a:lnTo>
                    <a:pt x="171" y="594"/>
                  </a:lnTo>
                  <a:lnTo>
                    <a:pt x="183" y="549"/>
                  </a:lnTo>
                  <a:lnTo>
                    <a:pt x="171" y="457"/>
                  </a:lnTo>
                  <a:lnTo>
                    <a:pt x="126" y="457"/>
                  </a:lnTo>
                  <a:close/>
                  <a:moveTo>
                    <a:pt x="468" y="161"/>
                  </a:moveTo>
                  <a:lnTo>
                    <a:pt x="342" y="115"/>
                  </a:lnTo>
                  <a:lnTo>
                    <a:pt x="285" y="81"/>
                  </a:lnTo>
                  <a:lnTo>
                    <a:pt x="240" y="81"/>
                  </a:lnTo>
                  <a:lnTo>
                    <a:pt x="297" y="138"/>
                  </a:lnTo>
                  <a:lnTo>
                    <a:pt x="320" y="161"/>
                  </a:lnTo>
                  <a:lnTo>
                    <a:pt x="331" y="195"/>
                  </a:lnTo>
                  <a:lnTo>
                    <a:pt x="411" y="229"/>
                  </a:lnTo>
                  <a:lnTo>
                    <a:pt x="502" y="275"/>
                  </a:lnTo>
                  <a:lnTo>
                    <a:pt x="559" y="320"/>
                  </a:lnTo>
                  <a:lnTo>
                    <a:pt x="548" y="332"/>
                  </a:lnTo>
                  <a:lnTo>
                    <a:pt x="434" y="377"/>
                  </a:lnTo>
                  <a:lnTo>
                    <a:pt x="388" y="377"/>
                  </a:lnTo>
                  <a:lnTo>
                    <a:pt x="354" y="389"/>
                  </a:lnTo>
                  <a:lnTo>
                    <a:pt x="411" y="423"/>
                  </a:lnTo>
                  <a:lnTo>
                    <a:pt x="502" y="400"/>
                  </a:lnTo>
                  <a:lnTo>
                    <a:pt x="525" y="389"/>
                  </a:lnTo>
                  <a:lnTo>
                    <a:pt x="559" y="389"/>
                  </a:lnTo>
                  <a:lnTo>
                    <a:pt x="605" y="400"/>
                  </a:lnTo>
                  <a:lnTo>
                    <a:pt x="605" y="435"/>
                  </a:lnTo>
                  <a:lnTo>
                    <a:pt x="582" y="457"/>
                  </a:lnTo>
                  <a:lnTo>
                    <a:pt x="559" y="492"/>
                  </a:lnTo>
                  <a:lnTo>
                    <a:pt x="502" y="537"/>
                  </a:lnTo>
                  <a:lnTo>
                    <a:pt x="411" y="594"/>
                  </a:lnTo>
                  <a:lnTo>
                    <a:pt x="297" y="594"/>
                  </a:lnTo>
                  <a:lnTo>
                    <a:pt x="205" y="686"/>
                  </a:lnTo>
                  <a:lnTo>
                    <a:pt x="331" y="766"/>
                  </a:lnTo>
                  <a:lnTo>
                    <a:pt x="434" y="800"/>
                  </a:lnTo>
                  <a:lnTo>
                    <a:pt x="559" y="800"/>
                  </a:lnTo>
                  <a:lnTo>
                    <a:pt x="559" y="788"/>
                  </a:lnTo>
                  <a:lnTo>
                    <a:pt x="582" y="777"/>
                  </a:lnTo>
                  <a:lnTo>
                    <a:pt x="628" y="777"/>
                  </a:lnTo>
                  <a:lnTo>
                    <a:pt x="639" y="766"/>
                  </a:lnTo>
                  <a:lnTo>
                    <a:pt x="673" y="708"/>
                  </a:lnTo>
                  <a:lnTo>
                    <a:pt x="673" y="617"/>
                  </a:lnTo>
                  <a:lnTo>
                    <a:pt x="696" y="617"/>
                  </a:lnTo>
                  <a:lnTo>
                    <a:pt x="742" y="629"/>
                  </a:lnTo>
                  <a:lnTo>
                    <a:pt x="845" y="617"/>
                  </a:lnTo>
                  <a:lnTo>
                    <a:pt x="890" y="606"/>
                  </a:lnTo>
                  <a:lnTo>
                    <a:pt x="970" y="480"/>
                  </a:lnTo>
                  <a:lnTo>
                    <a:pt x="1027" y="366"/>
                  </a:lnTo>
                  <a:lnTo>
                    <a:pt x="1061" y="309"/>
                  </a:lnTo>
                  <a:lnTo>
                    <a:pt x="1096" y="275"/>
                  </a:lnTo>
                  <a:lnTo>
                    <a:pt x="1118" y="252"/>
                  </a:lnTo>
                  <a:lnTo>
                    <a:pt x="1130" y="206"/>
                  </a:lnTo>
                  <a:lnTo>
                    <a:pt x="1176" y="172"/>
                  </a:lnTo>
                  <a:lnTo>
                    <a:pt x="1176" y="138"/>
                  </a:lnTo>
                  <a:lnTo>
                    <a:pt x="1118" y="104"/>
                  </a:lnTo>
                  <a:lnTo>
                    <a:pt x="1073" y="81"/>
                  </a:lnTo>
                  <a:lnTo>
                    <a:pt x="1027" y="115"/>
                  </a:lnTo>
                  <a:lnTo>
                    <a:pt x="1004" y="104"/>
                  </a:lnTo>
                  <a:lnTo>
                    <a:pt x="867" y="149"/>
                  </a:lnTo>
                  <a:lnTo>
                    <a:pt x="810" y="149"/>
                  </a:lnTo>
                  <a:lnTo>
                    <a:pt x="776" y="115"/>
                  </a:lnTo>
                  <a:lnTo>
                    <a:pt x="719" y="104"/>
                  </a:lnTo>
                  <a:lnTo>
                    <a:pt x="662" y="115"/>
                  </a:lnTo>
                  <a:lnTo>
                    <a:pt x="582" y="195"/>
                  </a:lnTo>
                  <a:close/>
                  <a:moveTo>
                    <a:pt x="571" y="104"/>
                  </a:moveTo>
                  <a:lnTo>
                    <a:pt x="582" y="58"/>
                  </a:lnTo>
                  <a:lnTo>
                    <a:pt x="571" y="35"/>
                  </a:lnTo>
                  <a:lnTo>
                    <a:pt x="502" y="1"/>
                  </a:lnTo>
                  <a:lnTo>
                    <a:pt x="434" y="1"/>
                  </a:lnTo>
                  <a:lnTo>
                    <a:pt x="457" y="81"/>
                  </a:lnTo>
                  <a:lnTo>
                    <a:pt x="491" y="104"/>
                  </a:lnTo>
                  <a:close/>
                  <a:moveTo>
                    <a:pt x="1415" y="1"/>
                  </a:moveTo>
                  <a:lnTo>
                    <a:pt x="1358" y="1"/>
                  </a:lnTo>
                  <a:lnTo>
                    <a:pt x="1415" y="81"/>
                  </a:lnTo>
                  <a:lnTo>
                    <a:pt x="1301" y="195"/>
                  </a:lnTo>
                  <a:lnTo>
                    <a:pt x="1324" y="275"/>
                  </a:lnTo>
                  <a:lnTo>
                    <a:pt x="1370" y="332"/>
                  </a:lnTo>
                  <a:lnTo>
                    <a:pt x="1381" y="366"/>
                  </a:lnTo>
                  <a:lnTo>
                    <a:pt x="1370" y="377"/>
                  </a:lnTo>
                  <a:lnTo>
                    <a:pt x="1312" y="389"/>
                  </a:lnTo>
                  <a:lnTo>
                    <a:pt x="1267" y="400"/>
                  </a:lnTo>
                  <a:lnTo>
                    <a:pt x="1244" y="446"/>
                  </a:lnTo>
                  <a:lnTo>
                    <a:pt x="1118" y="571"/>
                  </a:lnTo>
                  <a:lnTo>
                    <a:pt x="1141" y="606"/>
                  </a:lnTo>
                  <a:lnTo>
                    <a:pt x="1096" y="708"/>
                  </a:lnTo>
                  <a:lnTo>
                    <a:pt x="1130" y="743"/>
                  </a:lnTo>
                  <a:lnTo>
                    <a:pt x="1244" y="845"/>
                  </a:lnTo>
                  <a:lnTo>
                    <a:pt x="1358" y="902"/>
                  </a:lnTo>
                  <a:lnTo>
                    <a:pt x="1358" y="800"/>
                  </a:lnTo>
                  <a:lnTo>
                    <a:pt x="1415" y="788"/>
                  </a:lnTo>
                  <a:lnTo>
                    <a:pt x="1472" y="823"/>
                  </a:lnTo>
                  <a:lnTo>
                    <a:pt x="1529" y="788"/>
                  </a:lnTo>
                  <a:lnTo>
                    <a:pt x="1404" y="651"/>
                  </a:lnTo>
                  <a:lnTo>
                    <a:pt x="1438" y="651"/>
                  </a:lnTo>
                  <a:lnTo>
                    <a:pt x="1803" y="720"/>
                  </a:lnTo>
                  <a:lnTo>
                    <a:pt x="1780" y="663"/>
                  </a:lnTo>
                  <a:lnTo>
                    <a:pt x="1769" y="629"/>
                  </a:lnTo>
                  <a:lnTo>
                    <a:pt x="1723" y="571"/>
                  </a:lnTo>
                  <a:lnTo>
                    <a:pt x="1940" y="514"/>
                  </a:lnTo>
                  <a:lnTo>
                    <a:pt x="2009" y="480"/>
                  </a:lnTo>
                  <a:lnTo>
                    <a:pt x="2043" y="435"/>
                  </a:lnTo>
                  <a:lnTo>
                    <a:pt x="2123" y="423"/>
                  </a:lnTo>
                  <a:lnTo>
                    <a:pt x="2237" y="377"/>
                  </a:lnTo>
                  <a:lnTo>
                    <a:pt x="2225" y="366"/>
                  </a:lnTo>
                  <a:lnTo>
                    <a:pt x="2237" y="320"/>
                  </a:lnTo>
                  <a:lnTo>
                    <a:pt x="2180" y="286"/>
                  </a:lnTo>
                  <a:lnTo>
                    <a:pt x="2111" y="275"/>
                  </a:lnTo>
                  <a:lnTo>
                    <a:pt x="2123" y="229"/>
                  </a:lnTo>
                  <a:lnTo>
                    <a:pt x="2203" y="218"/>
                  </a:lnTo>
                  <a:lnTo>
                    <a:pt x="2088" y="115"/>
                  </a:lnTo>
                  <a:lnTo>
                    <a:pt x="2043" y="104"/>
                  </a:lnTo>
                  <a:lnTo>
                    <a:pt x="1894" y="115"/>
                  </a:lnTo>
                  <a:lnTo>
                    <a:pt x="1860" y="138"/>
                  </a:lnTo>
                  <a:lnTo>
                    <a:pt x="1860" y="161"/>
                  </a:lnTo>
                  <a:lnTo>
                    <a:pt x="1872" y="206"/>
                  </a:lnTo>
                  <a:lnTo>
                    <a:pt x="1917" y="252"/>
                  </a:lnTo>
                  <a:lnTo>
                    <a:pt x="1929" y="275"/>
                  </a:lnTo>
                  <a:lnTo>
                    <a:pt x="1894" y="263"/>
                  </a:lnTo>
                  <a:lnTo>
                    <a:pt x="1746" y="206"/>
                  </a:lnTo>
                  <a:lnTo>
                    <a:pt x="1712" y="195"/>
                  </a:lnTo>
                  <a:lnTo>
                    <a:pt x="1689" y="138"/>
                  </a:lnTo>
                  <a:lnTo>
                    <a:pt x="1712" y="115"/>
                  </a:lnTo>
                  <a:lnTo>
                    <a:pt x="1758" y="138"/>
                  </a:lnTo>
                  <a:lnTo>
                    <a:pt x="1769" y="92"/>
                  </a:lnTo>
                  <a:lnTo>
                    <a:pt x="1712" y="47"/>
                  </a:lnTo>
                  <a:lnTo>
                    <a:pt x="1655" y="35"/>
                  </a:lnTo>
                  <a:lnTo>
                    <a:pt x="1529" y="47"/>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508" name="Google Shape;508;p39"/>
            <p:cNvSpPr/>
            <p:nvPr/>
          </p:nvSpPr>
          <p:spPr>
            <a:xfrm>
              <a:off x="3605000" y="1719250"/>
              <a:ext cx="16275" cy="19425"/>
            </a:xfrm>
            <a:custGeom>
              <a:rect b="b" l="l" r="r" t="t"/>
              <a:pathLst>
                <a:path extrusionOk="0" h="777" w="651">
                  <a:moveTo>
                    <a:pt x="423" y="754"/>
                  </a:moveTo>
                  <a:lnTo>
                    <a:pt x="423" y="720"/>
                  </a:lnTo>
                  <a:lnTo>
                    <a:pt x="400" y="674"/>
                  </a:lnTo>
                  <a:lnTo>
                    <a:pt x="400" y="640"/>
                  </a:lnTo>
                  <a:lnTo>
                    <a:pt x="388" y="640"/>
                  </a:lnTo>
                  <a:lnTo>
                    <a:pt x="320" y="628"/>
                  </a:lnTo>
                  <a:lnTo>
                    <a:pt x="308" y="605"/>
                  </a:lnTo>
                  <a:lnTo>
                    <a:pt x="286" y="605"/>
                  </a:lnTo>
                  <a:lnTo>
                    <a:pt x="286" y="628"/>
                  </a:lnTo>
                  <a:lnTo>
                    <a:pt x="308" y="685"/>
                  </a:lnTo>
                  <a:lnTo>
                    <a:pt x="377" y="742"/>
                  </a:lnTo>
                  <a:lnTo>
                    <a:pt x="411" y="777"/>
                  </a:lnTo>
                  <a:lnTo>
                    <a:pt x="434" y="777"/>
                  </a:lnTo>
                  <a:close/>
                  <a:moveTo>
                    <a:pt x="491" y="457"/>
                  </a:moveTo>
                  <a:lnTo>
                    <a:pt x="491" y="446"/>
                  </a:lnTo>
                  <a:lnTo>
                    <a:pt x="457" y="411"/>
                  </a:lnTo>
                  <a:lnTo>
                    <a:pt x="388" y="389"/>
                  </a:lnTo>
                  <a:lnTo>
                    <a:pt x="354" y="377"/>
                  </a:lnTo>
                  <a:lnTo>
                    <a:pt x="331" y="389"/>
                  </a:lnTo>
                  <a:lnTo>
                    <a:pt x="331" y="411"/>
                  </a:lnTo>
                  <a:lnTo>
                    <a:pt x="343" y="434"/>
                  </a:lnTo>
                  <a:lnTo>
                    <a:pt x="400" y="446"/>
                  </a:lnTo>
                  <a:lnTo>
                    <a:pt x="457" y="491"/>
                  </a:lnTo>
                  <a:lnTo>
                    <a:pt x="468" y="491"/>
                  </a:lnTo>
                  <a:close/>
                  <a:moveTo>
                    <a:pt x="149" y="183"/>
                  </a:moveTo>
                  <a:lnTo>
                    <a:pt x="114" y="172"/>
                  </a:lnTo>
                  <a:lnTo>
                    <a:pt x="46" y="183"/>
                  </a:lnTo>
                  <a:lnTo>
                    <a:pt x="0" y="183"/>
                  </a:lnTo>
                  <a:lnTo>
                    <a:pt x="23" y="229"/>
                  </a:lnTo>
                  <a:lnTo>
                    <a:pt x="103" y="263"/>
                  </a:lnTo>
                  <a:lnTo>
                    <a:pt x="149" y="263"/>
                  </a:lnTo>
                  <a:lnTo>
                    <a:pt x="194" y="263"/>
                  </a:lnTo>
                  <a:lnTo>
                    <a:pt x="217" y="240"/>
                  </a:lnTo>
                  <a:lnTo>
                    <a:pt x="206" y="217"/>
                  </a:lnTo>
                  <a:close/>
                  <a:moveTo>
                    <a:pt x="502" y="115"/>
                  </a:moveTo>
                  <a:lnTo>
                    <a:pt x="388" y="92"/>
                  </a:lnTo>
                  <a:lnTo>
                    <a:pt x="308" y="46"/>
                  </a:lnTo>
                  <a:lnTo>
                    <a:pt x="160" y="58"/>
                  </a:lnTo>
                  <a:lnTo>
                    <a:pt x="263" y="217"/>
                  </a:lnTo>
                  <a:lnTo>
                    <a:pt x="377" y="320"/>
                  </a:lnTo>
                  <a:lnTo>
                    <a:pt x="434" y="343"/>
                  </a:lnTo>
                  <a:lnTo>
                    <a:pt x="434" y="332"/>
                  </a:lnTo>
                  <a:lnTo>
                    <a:pt x="434" y="297"/>
                  </a:lnTo>
                  <a:lnTo>
                    <a:pt x="377" y="229"/>
                  </a:lnTo>
                  <a:lnTo>
                    <a:pt x="366" y="217"/>
                  </a:lnTo>
                  <a:lnTo>
                    <a:pt x="366" y="206"/>
                  </a:lnTo>
                  <a:lnTo>
                    <a:pt x="377" y="183"/>
                  </a:lnTo>
                  <a:lnTo>
                    <a:pt x="400" y="183"/>
                  </a:lnTo>
                  <a:lnTo>
                    <a:pt x="445" y="217"/>
                  </a:lnTo>
                  <a:lnTo>
                    <a:pt x="480" y="217"/>
                  </a:lnTo>
                  <a:close/>
                  <a:moveTo>
                    <a:pt x="651" y="92"/>
                  </a:moveTo>
                  <a:lnTo>
                    <a:pt x="605" y="58"/>
                  </a:lnTo>
                  <a:lnTo>
                    <a:pt x="548" y="1"/>
                  </a:lnTo>
                  <a:lnTo>
                    <a:pt x="548" y="69"/>
                  </a:lnTo>
                  <a:lnTo>
                    <a:pt x="548" y="115"/>
                  </a:lnTo>
                  <a:lnTo>
                    <a:pt x="548" y="126"/>
                  </a:lnTo>
                  <a:lnTo>
                    <a:pt x="560" y="126"/>
                  </a:lnTo>
                  <a:lnTo>
                    <a:pt x="605" y="149"/>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509" name="Google Shape;509;p39"/>
            <p:cNvSpPr/>
            <p:nvPr/>
          </p:nvSpPr>
          <p:spPr>
            <a:xfrm>
              <a:off x="2490875" y="2834500"/>
              <a:ext cx="4025" cy="5175"/>
            </a:xfrm>
            <a:custGeom>
              <a:rect b="b" l="l" r="r" t="t"/>
              <a:pathLst>
                <a:path extrusionOk="0" h="207" w="161">
                  <a:moveTo>
                    <a:pt x="58" y="195"/>
                  </a:moveTo>
                  <a:lnTo>
                    <a:pt x="138" y="172"/>
                  </a:lnTo>
                  <a:lnTo>
                    <a:pt x="160" y="12"/>
                  </a:lnTo>
                  <a:lnTo>
                    <a:pt x="115" y="1"/>
                  </a:lnTo>
                  <a:lnTo>
                    <a:pt x="81" y="46"/>
                  </a:lnTo>
                  <a:lnTo>
                    <a:pt x="35" y="115"/>
                  </a:lnTo>
                  <a:lnTo>
                    <a:pt x="35" y="172"/>
                  </a:lnTo>
                  <a:lnTo>
                    <a:pt x="1" y="206"/>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510" name="Google Shape;510;p39"/>
            <p:cNvSpPr/>
            <p:nvPr/>
          </p:nvSpPr>
          <p:spPr>
            <a:xfrm>
              <a:off x="5953900" y="2600000"/>
              <a:ext cx="8875" cy="8850"/>
            </a:xfrm>
            <a:custGeom>
              <a:rect b="b" l="l" r="r" t="t"/>
              <a:pathLst>
                <a:path extrusionOk="0" h="354" w="355">
                  <a:moveTo>
                    <a:pt x="309" y="331"/>
                  </a:moveTo>
                  <a:lnTo>
                    <a:pt x="309" y="308"/>
                  </a:lnTo>
                  <a:lnTo>
                    <a:pt x="309" y="274"/>
                  </a:lnTo>
                  <a:lnTo>
                    <a:pt x="252" y="251"/>
                  </a:lnTo>
                  <a:lnTo>
                    <a:pt x="218" y="251"/>
                  </a:lnTo>
                  <a:lnTo>
                    <a:pt x="229" y="274"/>
                  </a:lnTo>
                  <a:lnTo>
                    <a:pt x="286" y="354"/>
                  </a:lnTo>
                  <a:close/>
                  <a:moveTo>
                    <a:pt x="126" y="331"/>
                  </a:moveTo>
                  <a:lnTo>
                    <a:pt x="115" y="262"/>
                  </a:lnTo>
                  <a:lnTo>
                    <a:pt x="138" y="217"/>
                  </a:lnTo>
                  <a:lnTo>
                    <a:pt x="12" y="262"/>
                  </a:lnTo>
                  <a:lnTo>
                    <a:pt x="1" y="308"/>
                  </a:lnTo>
                  <a:lnTo>
                    <a:pt x="1" y="320"/>
                  </a:lnTo>
                  <a:lnTo>
                    <a:pt x="24" y="331"/>
                  </a:lnTo>
                  <a:close/>
                  <a:moveTo>
                    <a:pt x="355" y="160"/>
                  </a:moveTo>
                  <a:lnTo>
                    <a:pt x="343" y="126"/>
                  </a:lnTo>
                  <a:lnTo>
                    <a:pt x="309" y="103"/>
                  </a:lnTo>
                  <a:lnTo>
                    <a:pt x="298" y="57"/>
                  </a:lnTo>
                  <a:lnTo>
                    <a:pt x="286" y="34"/>
                  </a:lnTo>
                  <a:lnTo>
                    <a:pt x="286" y="34"/>
                  </a:lnTo>
                  <a:lnTo>
                    <a:pt x="241" y="23"/>
                  </a:lnTo>
                  <a:lnTo>
                    <a:pt x="218" y="0"/>
                  </a:lnTo>
                  <a:lnTo>
                    <a:pt x="161" y="0"/>
                  </a:lnTo>
                  <a:lnTo>
                    <a:pt x="138" y="23"/>
                  </a:lnTo>
                  <a:lnTo>
                    <a:pt x="115" y="23"/>
                  </a:lnTo>
                  <a:lnTo>
                    <a:pt x="81" y="46"/>
                  </a:lnTo>
                  <a:lnTo>
                    <a:pt x="81" y="46"/>
                  </a:lnTo>
                  <a:lnTo>
                    <a:pt x="81" y="80"/>
                  </a:lnTo>
                  <a:lnTo>
                    <a:pt x="12" y="137"/>
                  </a:lnTo>
                  <a:lnTo>
                    <a:pt x="12" y="160"/>
                  </a:lnTo>
                  <a:lnTo>
                    <a:pt x="58" y="194"/>
                  </a:lnTo>
                  <a:lnTo>
                    <a:pt x="126" y="171"/>
                  </a:lnTo>
                  <a:lnTo>
                    <a:pt x="218" y="205"/>
                  </a:lnTo>
                  <a:lnTo>
                    <a:pt x="332" y="251"/>
                  </a:lnTo>
                  <a:lnTo>
                    <a:pt x="332" y="217"/>
                  </a:lnTo>
                  <a:lnTo>
                    <a:pt x="332" y="171"/>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511" name="Google Shape;511;p39"/>
            <p:cNvSpPr/>
            <p:nvPr/>
          </p:nvSpPr>
          <p:spPr>
            <a:xfrm>
              <a:off x="2478900" y="2717250"/>
              <a:ext cx="5725" cy="7150"/>
            </a:xfrm>
            <a:custGeom>
              <a:rect b="b" l="l" r="r" t="t"/>
              <a:pathLst>
                <a:path extrusionOk="0" h="286" w="229">
                  <a:moveTo>
                    <a:pt x="229" y="251"/>
                  </a:moveTo>
                  <a:lnTo>
                    <a:pt x="229" y="206"/>
                  </a:lnTo>
                  <a:lnTo>
                    <a:pt x="194" y="183"/>
                  </a:lnTo>
                  <a:lnTo>
                    <a:pt x="160" y="183"/>
                  </a:lnTo>
                  <a:lnTo>
                    <a:pt x="160" y="251"/>
                  </a:lnTo>
                  <a:lnTo>
                    <a:pt x="183" y="286"/>
                  </a:lnTo>
                  <a:close/>
                  <a:moveTo>
                    <a:pt x="160" y="149"/>
                  </a:moveTo>
                  <a:lnTo>
                    <a:pt x="137" y="126"/>
                  </a:lnTo>
                  <a:lnTo>
                    <a:pt x="126" y="115"/>
                  </a:lnTo>
                  <a:lnTo>
                    <a:pt x="92" y="57"/>
                  </a:lnTo>
                  <a:lnTo>
                    <a:pt x="35" y="0"/>
                  </a:lnTo>
                  <a:lnTo>
                    <a:pt x="12" y="12"/>
                  </a:lnTo>
                  <a:lnTo>
                    <a:pt x="0" y="35"/>
                  </a:lnTo>
                  <a:lnTo>
                    <a:pt x="0" y="57"/>
                  </a:lnTo>
                  <a:lnTo>
                    <a:pt x="0" y="57"/>
                  </a:lnTo>
                  <a:lnTo>
                    <a:pt x="35" y="92"/>
                  </a:lnTo>
                  <a:lnTo>
                    <a:pt x="92" y="115"/>
                  </a:lnTo>
                  <a:lnTo>
                    <a:pt x="126" y="172"/>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512" name="Google Shape;512;p39"/>
            <p:cNvSpPr/>
            <p:nvPr/>
          </p:nvSpPr>
          <p:spPr>
            <a:xfrm>
              <a:off x="2507725" y="2792275"/>
              <a:ext cx="4000" cy="8600"/>
            </a:xfrm>
            <a:custGeom>
              <a:rect b="b" l="l" r="r" t="t"/>
              <a:pathLst>
                <a:path extrusionOk="0" h="344" w="160">
                  <a:moveTo>
                    <a:pt x="148" y="252"/>
                  </a:moveTo>
                  <a:lnTo>
                    <a:pt x="160" y="81"/>
                  </a:lnTo>
                  <a:lnTo>
                    <a:pt x="148" y="1"/>
                  </a:lnTo>
                  <a:lnTo>
                    <a:pt x="114" y="24"/>
                  </a:lnTo>
                  <a:lnTo>
                    <a:pt x="69" y="81"/>
                  </a:lnTo>
                  <a:lnTo>
                    <a:pt x="11" y="161"/>
                  </a:lnTo>
                  <a:lnTo>
                    <a:pt x="0" y="206"/>
                  </a:lnTo>
                  <a:lnTo>
                    <a:pt x="0" y="286"/>
                  </a:lnTo>
                  <a:lnTo>
                    <a:pt x="91" y="343"/>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513" name="Google Shape;513;p39"/>
            <p:cNvSpPr/>
            <p:nvPr/>
          </p:nvSpPr>
          <p:spPr>
            <a:xfrm>
              <a:off x="3889450" y="2042500"/>
              <a:ext cx="2300" cy="4875"/>
            </a:xfrm>
            <a:custGeom>
              <a:rect b="b" l="l" r="r" t="t"/>
              <a:pathLst>
                <a:path extrusionOk="0" h="195" w="92">
                  <a:moveTo>
                    <a:pt x="80" y="195"/>
                  </a:moveTo>
                  <a:lnTo>
                    <a:pt x="80" y="172"/>
                  </a:lnTo>
                  <a:lnTo>
                    <a:pt x="92" y="138"/>
                  </a:lnTo>
                  <a:lnTo>
                    <a:pt x="80" y="126"/>
                  </a:lnTo>
                  <a:lnTo>
                    <a:pt x="69" y="92"/>
                  </a:lnTo>
                  <a:lnTo>
                    <a:pt x="57" y="81"/>
                  </a:lnTo>
                  <a:lnTo>
                    <a:pt x="57" y="58"/>
                  </a:lnTo>
                  <a:lnTo>
                    <a:pt x="35" y="35"/>
                  </a:lnTo>
                  <a:lnTo>
                    <a:pt x="35" y="12"/>
                  </a:lnTo>
                  <a:lnTo>
                    <a:pt x="23" y="1"/>
                  </a:lnTo>
                  <a:lnTo>
                    <a:pt x="0" y="81"/>
                  </a:lnTo>
                  <a:lnTo>
                    <a:pt x="0" y="149"/>
                  </a:lnTo>
                  <a:lnTo>
                    <a:pt x="12" y="183"/>
                  </a:lnTo>
                  <a:lnTo>
                    <a:pt x="23" y="183"/>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514" name="Google Shape;514;p39"/>
            <p:cNvSpPr/>
            <p:nvPr/>
          </p:nvSpPr>
          <p:spPr>
            <a:xfrm>
              <a:off x="5191300" y="3015675"/>
              <a:ext cx="2300" cy="23125"/>
            </a:xfrm>
            <a:custGeom>
              <a:rect b="b" l="l" r="r" t="t"/>
              <a:pathLst>
                <a:path extrusionOk="0" h="925" w="92">
                  <a:moveTo>
                    <a:pt x="34" y="925"/>
                  </a:moveTo>
                  <a:lnTo>
                    <a:pt x="46" y="914"/>
                  </a:lnTo>
                  <a:lnTo>
                    <a:pt x="46" y="879"/>
                  </a:lnTo>
                  <a:lnTo>
                    <a:pt x="34" y="868"/>
                  </a:lnTo>
                  <a:lnTo>
                    <a:pt x="23" y="868"/>
                  </a:lnTo>
                  <a:lnTo>
                    <a:pt x="0" y="902"/>
                  </a:lnTo>
                  <a:lnTo>
                    <a:pt x="0" y="914"/>
                  </a:lnTo>
                  <a:lnTo>
                    <a:pt x="0" y="925"/>
                  </a:lnTo>
                  <a:close/>
                  <a:moveTo>
                    <a:pt x="80" y="80"/>
                  </a:moveTo>
                  <a:lnTo>
                    <a:pt x="91" y="58"/>
                  </a:lnTo>
                  <a:lnTo>
                    <a:pt x="91" y="46"/>
                  </a:lnTo>
                  <a:lnTo>
                    <a:pt x="91" y="23"/>
                  </a:lnTo>
                  <a:lnTo>
                    <a:pt x="91" y="12"/>
                  </a:lnTo>
                  <a:lnTo>
                    <a:pt x="91" y="1"/>
                  </a:lnTo>
                  <a:lnTo>
                    <a:pt x="80" y="12"/>
                  </a:lnTo>
                  <a:lnTo>
                    <a:pt x="57" y="46"/>
                  </a:lnTo>
                  <a:lnTo>
                    <a:pt x="57" y="58"/>
                  </a:lnTo>
                  <a:lnTo>
                    <a:pt x="46" y="69"/>
                  </a:lnTo>
                  <a:lnTo>
                    <a:pt x="46" y="80"/>
                  </a:lnTo>
                  <a:lnTo>
                    <a:pt x="57" y="80"/>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515" name="Google Shape;515;p39"/>
            <p:cNvSpPr/>
            <p:nvPr/>
          </p:nvSpPr>
          <p:spPr>
            <a:xfrm>
              <a:off x="3988150" y="2293000"/>
              <a:ext cx="7450" cy="6300"/>
            </a:xfrm>
            <a:custGeom>
              <a:rect b="b" l="l" r="r" t="t"/>
              <a:pathLst>
                <a:path extrusionOk="0" h="252" w="298">
                  <a:moveTo>
                    <a:pt x="298" y="217"/>
                  </a:moveTo>
                  <a:lnTo>
                    <a:pt x="263" y="195"/>
                  </a:lnTo>
                  <a:lnTo>
                    <a:pt x="195" y="115"/>
                  </a:lnTo>
                  <a:lnTo>
                    <a:pt x="126" y="103"/>
                  </a:lnTo>
                  <a:lnTo>
                    <a:pt x="138" y="195"/>
                  </a:lnTo>
                  <a:lnTo>
                    <a:pt x="195" y="252"/>
                  </a:lnTo>
                  <a:lnTo>
                    <a:pt x="263" y="252"/>
                  </a:lnTo>
                  <a:close/>
                  <a:moveTo>
                    <a:pt x="92" y="46"/>
                  </a:moveTo>
                  <a:lnTo>
                    <a:pt x="92" y="46"/>
                  </a:lnTo>
                  <a:lnTo>
                    <a:pt x="92" y="23"/>
                  </a:lnTo>
                  <a:lnTo>
                    <a:pt x="58" y="1"/>
                  </a:lnTo>
                  <a:lnTo>
                    <a:pt x="1" y="23"/>
                  </a:lnTo>
                  <a:lnTo>
                    <a:pt x="12" y="35"/>
                  </a:lnTo>
                  <a:lnTo>
                    <a:pt x="58" y="58"/>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516" name="Google Shape;516;p39"/>
            <p:cNvSpPr/>
            <p:nvPr/>
          </p:nvSpPr>
          <p:spPr>
            <a:xfrm>
              <a:off x="2489750" y="2730650"/>
              <a:ext cx="1450" cy="2875"/>
            </a:xfrm>
            <a:custGeom>
              <a:rect b="b" l="l" r="r" t="t"/>
              <a:pathLst>
                <a:path extrusionOk="0" h="115" w="58">
                  <a:moveTo>
                    <a:pt x="57" y="69"/>
                  </a:moveTo>
                  <a:lnTo>
                    <a:pt x="46" y="1"/>
                  </a:lnTo>
                  <a:lnTo>
                    <a:pt x="34" y="1"/>
                  </a:lnTo>
                  <a:lnTo>
                    <a:pt x="0" y="58"/>
                  </a:lnTo>
                  <a:lnTo>
                    <a:pt x="0" y="104"/>
                  </a:lnTo>
                  <a:lnTo>
                    <a:pt x="46" y="115"/>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517" name="Google Shape;517;p39"/>
            <p:cNvSpPr/>
            <p:nvPr/>
          </p:nvSpPr>
          <p:spPr>
            <a:xfrm>
              <a:off x="4848925" y="3565450"/>
              <a:ext cx="9725" cy="12300"/>
            </a:xfrm>
            <a:custGeom>
              <a:rect b="b" l="l" r="r" t="t"/>
              <a:pathLst>
                <a:path extrusionOk="0" h="492" w="389">
                  <a:moveTo>
                    <a:pt x="263" y="457"/>
                  </a:moveTo>
                  <a:lnTo>
                    <a:pt x="309" y="423"/>
                  </a:lnTo>
                  <a:lnTo>
                    <a:pt x="331" y="366"/>
                  </a:lnTo>
                  <a:lnTo>
                    <a:pt x="377" y="320"/>
                  </a:lnTo>
                  <a:lnTo>
                    <a:pt x="389" y="218"/>
                  </a:lnTo>
                  <a:lnTo>
                    <a:pt x="354" y="104"/>
                  </a:lnTo>
                  <a:lnTo>
                    <a:pt x="297" y="1"/>
                  </a:lnTo>
                  <a:lnTo>
                    <a:pt x="229" y="24"/>
                  </a:lnTo>
                  <a:lnTo>
                    <a:pt x="183" y="81"/>
                  </a:lnTo>
                  <a:lnTo>
                    <a:pt x="160" y="149"/>
                  </a:lnTo>
                  <a:lnTo>
                    <a:pt x="92" y="195"/>
                  </a:lnTo>
                  <a:lnTo>
                    <a:pt x="69" y="229"/>
                  </a:lnTo>
                  <a:lnTo>
                    <a:pt x="46" y="332"/>
                  </a:lnTo>
                  <a:lnTo>
                    <a:pt x="35" y="389"/>
                  </a:lnTo>
                  <a:lnTo>
                    <a:pt x="1" y="400"/>
                  </a:lnTo>
                  <a:lnTo>
                    <a:pt x="1" y="434"/>
                  </a:lnTo>
                  <a:lnTo>
                    <a:pt x="46" y="480"/>
                  </a:lnTo>
                  <a:lnTo>
                    <a:pt x="160" y="492"/>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518" name="Google Shape;518;p39"/>
            <p:cNvSpPr/>
            <p:nvPr/>
          </p:nvSpPr>
          <p:spPr>
            <a:xfrm>
              <a:off x="6873450" y="3546050"/>
              <a:ext cx="149525" cy="80200"/>
            </a:xfrm>
            <a:custGeom>
              <a:rect b="b" l="l" r="r" t="t"/>
              <a:pathLst>
                <a:path extrusionOk="0" h="3208" w="5981">
                  <a:moveTo>
                    <a:pt x="5239" y="3173"/>
                  </a:moveTo>
                  <a:lnTo>
                    <a:pt x="5239" y="3139"/>
                  </a:lnTo>
                  <a:lnTo>
                    <a:pt x="5182" y="3105"/>
                  </a:lnTo>
                  <a:lnTo>
                    <a:pt x="5159" y="3173"/>
                  </a:lnTo>
                  <a:lnTo>
                    <a:pt x="5159" y="3196"/>
                  </a:lnTo>
                  <a:lnTo>
                    <a:pt x="5182" y="3208"/>
                  </a:lnTo>
                  <a:lnTo>
                    <a:pt x="5216" y="3208"/>
                  </a:lnTo>
                  <a:close/>
                  <a:moveTo>
                    <a:pt x="5901" y="2089"/>
                  </a:moveTo>
                  <a:lnTo>
                    <a:pt x="5889" y="2078"/>
                  </a:lnTo>
                  <a:lnTo>
                    <a:pt x="5889" y="2032"/>
                  </a:lnTo>
                  <a:lnTo>
                    <a:pt x="5901" y="2009"/>
                  </a:lnTo>
                  <a:lnTo>
                    <a:pt x="5844" y="2032"/>
                  </a:lnTo>
                  <a:lnTo>
                    <a:pt x="5752" y="2066"/>
                  </a:lnTo>
                  <a:lnTo>
                    <a:pt x="5764" y="2181"/>
                  </a:lnTo>
                  <a:lnTo>
                    <a:pt x="5752" y="2238"/>
                  </a:lnTo>
                  <a:lnTo>
                    <a:pt x="5798" y="2249"/>
                  </a:lnTo>
                  <a:lnTo>
                    <a:pt x="5809" y="2295"/>
                  </a:lnTo>
                  <a:lnTo>
                    <a:pt x="5844" y="2295"/>
                  </a:lnTo>
                  <a:lnTo>
                    <a:pt x="5935" y="2260"/>
                  </a:lnTo>
                  <a:lnTo>
                    <a:pt x="5980" y="2101"/>
                  </a:lnTo>
                  <a:lnTo>
                    <a:pt x="5923" y="2101"/>
                  </a:lnTo>
                  <a:close/>
                  <a:moveTo>
                    <a:pt x="5467" y="1850"/>
                  </a:moveTo>
                  <a:lnTo>
                    <a:pt x="5513" y="1781"/>
                  </a:lnTo>
                  <a:lnTo>
                    <a:pt x="5524" y="1747"/>
                  </a:lnTo>
                  <a:lnTo>
                    <a:pt x="5501" y="1644"/>
                  </a:lnTo>
                  <a:lnTo>
                    <a:pt x="5456" y="1610"/>
                  </a:lnTo>
                  <a:lnTo>
                    <a:pt x="5501" y="1462"/>
                  </a:lnTo>
                  <a:lnTo>
                    <a:pt x="5478" y="1439"/>
                  </a:lnTo>
                  <a:lnTo>
                    <a:pt x="5421" y="1404"/>
                  </a:lnTo>
                  <a:lnTo>
                    <a:pt x="5296" y="1450"/>
                  </a:lnTo>
                  <a:lnTo>
                    <a:pt x="5284" y="1473"/>
                  </a:lnTo>
                  <a:lnTo>
                    <a:pt x="5353" y="1496"/>
                  </a:lnTo>
                  <a:lnTo>
                    <a:pt x="5387" y="1519"/>
                  </a:lnTo>
                  <a:lnTo>
                    <a:pt x="5307" y="1621"/>
                  </a:lnTo>
                  <a:lnTo>
                    <a:pt x="5239" y="1633"/>
                  </a:lnTo>
                  <a:lnTo>
                    <a:pt x="5250" y="1713"/>
                  </a:lnTo>
                  <a:lnTo>
                    <a:pt x="5284" y="1770"/>
                  </a:lnTo>
                  <a:lnTo>
                    <a:pt x="5387" y="1792"/>
                  </a:lnTo>
                  <a:lnTo>
                    <a:pt x="5421" y="1850"/>
                  </a:lnTo>
                  <a:close/>
                  <a:moveTo>
                    <a:pt x="4908" y="1439"/>
                  </a:moveTo>
                  <a:lnTo>
                    <a:pt x="4953" y="1393"/>
                  </a:lnTo>
                  <a:lnTo>
                    <a:pt x="4999" y="1336"/>
                  </a:lnTo>
                  <a:lnTo>
                    <a:pt x="4988" y="1325"/>
                  </a:lnTo>
                  <a:lnTo>
                    <a:pt x="4988" y="1279"/>
                  </a:lnTo>
                  <a:lnTo>
                    <a:pt x="5010" y="1222"/>
                  </a:lnTo>
                  <a:lnTo>
                    <a:pt x="5056" y="1210"/>
                  </a:lnTo>
                  <a:lnTo>
                    <a:pt x="5022" y="1176"/>
                  </a:lnTo>
                  <a:lnTo>
                    <a:pt x="4999" y="1165"/>
                  </a:lnTo>
                  <a:lnTo>
                    <a:pt x="4999" y="1210"/>
                  </a:lnTo>
                  <a:lnTo>
                    <a:pt x="4953" y="1313"/>
                  </a:lnTo>
                  <a:lnTo>
                    <a:pt x="4942" y="1347"/>
                  </a:lnTo>
                  <a:lnTo>
                    <a:pt x="4873" y="1439"/>
                  </a:lnTo>
                  <a:close/>
                  <a:moveTo>
                    <a:pt x="3162" y="1028"/>
                  </a:moveTo>
                  <a:lnTo>
                    <a:pt x="3070" y="925"/>
                  </a:lnTo>
                  <a:lnTo>
                    <a:pt x="3059" y="948"/>
                  </a:lnTo>
                  <a:lnTo>
                    <a:pt x="3048" y="1005"/>
                  </a:lnTo>
                  <a:lnTo>
                    <a:pt x="3048" y="1051"/>
                  </a:lnTo>
                  <a:lnTo>
                    <a:pt x="3093" y="1085"/>
                  </a:lnTo>
                  <a:lnTo>
                    <a:pt x="3105" y="1108"/>
                  </a:lnTo>
                  <a:lnTo>
                    <a:pt x="3093" y="1176"/>
                  </a:lnTo>
                  <a:lnTo>
                    <a:pt x="3093" y="1233"/>
                  </a:lnTo>
                  <a:lnTo>
                    <a:pt x="3173" y="1370"/>
                  </a:lnTo>
                  <a:lnTo>
                    <a:pt x="3184" y="1462"/>
                  </a:lnTo>
                  <a:lnTo>
                    <a:pt x="3230" y="1553"/>
                  </a:lnTo>
                  <a:lnTo>
                    <a:pt x="3299" y="1621"/>
                  </a:lnTo>
                  <a:lnTo>
                    <a:pt x="3356" y="1690"/>
                  </a:lnTo>
                  <a:lnTo>
                    <a:pt x="3470" y="1895"/>
                  </a:lnTo>
                  <a:lnTo>
                    <a:pt x="3504" y="1964"/>
                  </a:lnTo>
                  <a:lnTo>
                    <a:pt x="3561" y="2009"/>
                  </a:lnTo>
                  <a:lnTo>
                    <a:pt x="3698" y="2181"/>
                  </a:lnTo>
                  <a:lnTo>
                    <a:pt x="3755" y="2238"/>
                  </a:lnTo>
                  <a:lnTo>
                    <a:pt x="3812" y="2260"/>
                  </a:lnTo>
                  <a:lnTo>
                    <a:pt x="3949" y="2363"/>
                  </a:lnTo>
                  <a:lnTo>
                    <a:pt x="4029" y="2409"/>
                  </a:lnTo>
                  <a:lnTo>
                    <a:pt x="4075" y="2477"/>
                  </a:lnTo>
                  <a:lnTo>
                    <a:pt x="4155" y="2523"/>
                  </a:lnTo>
                  <a:lnTo>
                    <a:pt x="4269" y="2580"/>
                  </a:lnTo>
                  <a:lnTo>
                    <a:pt x="4291" y="2603"/>
                  </a:lnTo>
                  <a:lnTo>
                    <a:pt x="4291" y="2648"/>
                  </a:lnTo>
                  <a:lnTo>
                    <a:pt x="4303" y="2694"/>
                  </a:lnTo>
                  <a:lnTo>
                    <a:pt x="4371" y="2751"/>
                  </a:lnTo>
                  <a:lnTo>
                    <a:pt x="4451" y="2785"/>
                  </a:lnTo>
                  <a:lnTo>
                    <a:pt x="4474" y="2820"/>
                  </a:lnTo>
                  <a:lnTo>
                    <a:pt x="4485" y="2854"/>
                  </a:lnTo>
                  <a:lnTo>
                    <a:pt x="4531" y="2831"/>
                  </a:lnTo>
                  <a:lnTo>
                    <a:pt x="4565" y="2854"/>
                  </a:lnTo>
                  <a:lnTo>
                    <a:pt x="4702" y="2945"/>
                  </a:lnTo>
                  <a:lnTo>
                    <a:pt x="4759" y="2934"/>
                  </a:lnTo>
                  <a:lnTo>
                    <a:pt x="4794" y="2934"/>
                  </a:lnTo>
                  <a:lnTo>
                    <a:pt x="4873" y="2911"/>
                  </a:lnTo>
                  <a:lnTo>
                    <a:pt x="4908" y="2854"/>
                  </a:lnTo>
                  <a:lnTo>
                    <a:pt x="4896" y="2694"/>
                  </a:lnTo>
                  <a:lnTo>
                    <a:pt x="4828" y="2626"/>
                  </a:lnTo>
                  <a:lnTo>
                    <a:pt x="4725" y="2569"/>
                  </a:lnTo>
                  <a:lnTo>
                    <a:pt x="4668" y="2489"/>
                  </a:lnTo>
                  <a:lnTo>
                    <a:pt x="4611" y="2420"/>
                  </a:lnTo>
                  <a:lnTo>
                    <a:pt x="4497" y="2283"/>
                  </a:lnTo>
                  <a:lnTo>
                    <a:pt x="4337" y="2135"/>
                  </a:lnTo>
                  <a:lnTo>
                    <a:pt x="4269" y="2101"/>
                  </a:lnTo>
                  <a:lnTo>
                    <a:pt x="4223" y="2055"/>
                  </a:lnTo>
                  <a:lnTo>
                    <a:pt x="4189" y="2032"/>
                  </a:lnTo>
                  <a:lnTo>
                    <a:pt x="4155" y="1998"/>
                  </a:lnTo>
                  <a:lnTo>
                    <a:pt x="4086" y="1952"/>
                  </a:lnTo>
                  <a:lnTo>
                    <a:pt x="4040" y="1861"/>
                  </a:lnTo>
                  <a:lnTo>
                    <a:pt x="3961" y="1781"/>
                  </a:lnTo>
                  <a:lnTo>
                    <a:pt x="3938" y="1735"/>
                  </a:lnTo>
                  <a:lnTo>
                    <a:pt x="3961" y="1690"/>
                  </a:lnTo>
                  <a:lnTo>
                    <a:pt x="3938" y="1656"/>
                  </a:lnTo>
                  <a:lnTo>
                    <a:pt x="3881" y="1610"/>
                  </a:lnTo>
                  <a:lnTo>
                    <a:pt x="3858" y="1541"/>
                  </a:lnTo>
                  <a:lnTo>
                    <a:pt x="3824" y="1496"/>
                  </a:lnTo>
                  <a:lnTo>
                    <a:pt x="3767" y="1462"/>
                  </a:lnTo>
                  <a:lnTo>
                    <a:pt x="3675" y="1404"/>
                  </a:lnTo>
                  <a:lnTo>
                    <a:pt x="3447" y="1142"/>
                  </a:lnTo>
                  <a:lnTo>
                    <a:pt x="3344" y="1051"/>
                  </a:lnTo>
                  <a:lnTo>
                    <a:pt x="3242" y="1085"/>
                  </a:lnTo>
                  <a:close/>
                  <a:moveTo>
                    <a:pt x="23" y="172"/>
                  </a:moveTo>
                  <a:lnTo>
                    <a:pt x="46" y="115"/>
                  </a:lnTo>
                  <a:lnTo>
                    <a:pt x="58" y="1"/>
                  </a:lnTo>
                  <a:lnTo>
                    <a:pt x="35" y="58"/>
                  </a:lnTo>
                  <a:lnTo>
                    <a:pt x="0" y="195"/>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519" name="Google Shape;519;p39"/>
            <p:cNvSpPr/>
            <p:nvPr/>
          </p:nvSpPr>
          <p:spPr>
            <a:xfrm>
              <a:off x="7066600" y="3123225"/>
              <a:ext cx="1175" cy="1450"/>
            </a:xfrm>
            <a:custGeom>
              <a:rect b="b" l="l" r="r" t="t"/>
              <a:pathLst>
                <a:path extrusionOk="0" h="58" w="47">
                  <a:moveTo>
                    <a:pt x="46" y="35"/>
                  </a:moveTo>
                  <a:lnTo>
                    <a:pt x="46" y="1"/>
                  </a:lnTo>
                  <a:lnTo>
                    <a:pt x="23" y="1"/>
                  </a:lnTo>
                  <a:lnTo>
                    <a:pt x="12" y="1"/>
                  </a:lnTo>
                  <a:lnTo>
                    <a:pt x="1" y="35"/>
                  </a:lnTo>
                  <a:lnTo>
                    <a:pt x="12" y="47"/>
                  </a:lnTo>
                  <a:lnTo>
                    <a:pt x="23" y="58"/>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520" name="Google Shape;520;p39"/>
            <p:cNvSpPr/>
            <p:nvPr/>
          </p:nvSpPr>
          <p:spPr>
            <a:xfrm>
              <a:off x="1214425" y="3663900"/>
              <a:ext cx="1750" cy="2300"/>
            </a:xfrm>
            <a:custGeom>
              <a:rect b="b" l="l" r="r" t="t"/>
              <a:pathLst>
                <a:path extrusionOk="0" h="92" w="70">
                  <a:moveTo>
                    <a:pt x="69" y="80"/>
                  </a:moveTo>
                  <a:lnTo>
                    <a:pt x="69" y="46"/>
                  </a:lnTo>
                  <a:lnTo>
                    <a:pt x="46" y="11"/>
                  </a:lnTo>
                  <a:lnTo>
                    <a:pt x="23" y="0"/>
                  </a:lnTo>
                  <a:lnTo>
                    <a:pt x="1" y="11"/>
                  </a:lnTo>
                  <a:lnTo>
                    <a:pt x="23" y="46"/>
                  </a:lnTo>
                  <a:lnTo>
                    <a:pt x="46" y="80"/>
                  </a:lnTo>
                  <a:lnTo>
                    <a:pt x="69" y="91"/>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521" name="Google Shape;521;p39"/>
            <p:cNvSpPr/>
            <p:nvPr/>
          </p:nvSpPr>
          <p:spPr>
            <a:xfrm>
              <a:off x="2379600" y="2691850"/>
              <a:ext cx="52250" cy="13150"/>
            </a:xfrm>
            <a:custGeom>
              <a:rect b="b" l="l" r="r" t="t"/>
              <a:pathLst>
                <a:path extrusionOk="0" h="526" w="2090">
                  <a:moveTo>
                    <a:pt x="47" y="423"/>
                  </a:moveTo>
                  <a:lnTo>
                    <a:pt x="47" y="412"/>
                  </a:lnTo>
                  <a:lnTo>
                    <a:pt x="47" y="412"/>
                  </a:lnTo>
                  <a:lnTo>
                    <a:pt x="58" y="412"/>
                  </a:lnTo>
                  <a:lnTo>
                    <a:pt x="58" y="400"/>
                  </a:lnTo>
                  <a:lnTo>
                    <a:pt x="81" y="377"/>
                  </a:lnTo>
                  <a:lnTo>
                    <a:pt x="81" y="377"/>
                  </a:lnTo>
                  <a:lnTo>
                    <a:pt x="81" y="366"/>
                  </a:lnTo>
                  <a:lnTo>
                    <a:pt x="58" y="366"/>
                  </a:lnTo>
                  <a:lnTo>
                    <a:pt x="58" y="366"/>
                  </a:lnTo>
                  <a:lnTo>
                    <a:pt x="24" y="366"/>
                  </a:lnTo>
                  <a:lnTo>
                    <a:pt x="1" y="366"/>
                  </a:lnTo>
                  <a:lnTo>
                    <a:pt x="1" y="377"/>
                  </a:lnTo>
                  <a:lnTo>
                    <a:pt x="1" y="400"/>
                  </a:lnTo>
                  <a:lnTo>
                    <a:pt x="35" y="412"/>
                  </a:lnTo>
                  <a:lnTo>
                    <a:pt x="35" y="412"/>
                  </a:lnTo>
                  <a:lnTo>
                    <a:pt x="35" y="423"/>
                  </a:lnTo>
                  <a:lnTo>
                    <a:pt x="47" y="423"/>
                  </a:lnTo>
                  <a:close/>
                  <a:moveTo>
                    <a:pt x="1987" y="389"/>
                  </a:moveTo>
                  <a:lnTo>
                    <a:pt x="2089" y="355"/>
                  </a:lnTo>
                  <a:lnTo>
                    <a:pt x="2089" y="343"/>
                  </a:lnTo>
                  <a:lnTo>
                    <a:pt x="2032" y="332"/>
                  </a:lnTo>
                  <a:lnTo>
                    <a:pt x="1941" y="332"/>
                  </a:lnTo>
                  <a:lnTo>
                    <a:pt x="1873" y="355"/>
                  </a:lnTo>
                  <a:lnTo>
                    <a:pt x="1884" y="377"/>
                  </a:lnTo>
                  <a:lnTo>
                    <a:pt x="1918" y="377"/>
                  </a:lnTo>
                  <a:close/>
                  <a:moveTo>
                    <a:pt x="1462" y="69"/>
                  </a:moveTo>
                  <a:lnTo>
                    <a:pt x="1439" y="46"/>
                  </a:lnTo>
                  <a:lnTo>
                    <a:pt x="1416" y="46"/>
                  </a:lnTo>
                  <a:lnTo>
                    <a:pt x="914" y="24"/>
                  </a:lnTo>
                  <a:lnTo>
                    <a:pt x="731" y="1"/>
                  </a:lnTo>
                  <a:lnTo>
                    <a:pt x="686" y="12"/>
                  </a:lnTo>
                  <a:lnTo>
                    <a:pt x="651" y="24"/>
                  </a:lnTo>
                  <a:lnTo>
                    <a:pt x="629" y="81"/>
                  </a:lnTo>
                  <a:lnTo>
                    <a:pt x="606" y="115"/>
                  </a:lnTo>
                  <a:lnTo>
                    <a:pt x="560" y="138"/>
                  </a:lnTo>
                  <a:lnTo>
                    <a:pt x="572" y="183"/>
                  </a:lnTo>
                  <a:lnTo>
                    <a:pt x="594" y="218"/>
                  </a:lnTo>
                  <a:lnTo>
                    <a:pt x="617" y="275"/>
                  </a:lnTo>
                  <a:lnTo>
                    <a:pt x="606" y="343"/>
                  </a:lnTo>
                  <a:lnTo>
                    <a:pt x="572" y="480"/>
                  </a:lnTo>
                  <a:lnTo>
                    <a:pt x="617" y="514"/>
                  </a:lnTo>
                  <a:lnTo>
                    <a:pt x="720" y="491"/>
                  </a:lnTo>
                  <a:lnTo>
                    <a:pt x="754" y="514"/>
                  </a:lnTo>
                  <a:lnTo>
                    <a:pt x="800" y="526"/>
                  </a:lnTo>
                  <a:lnTo>
                    <a:pt x="857" y="514"/>
                  </a:lnTo>
                  <a:lnTo>
                    <a:pt x="914" y="480"/>
                  </a:lnTo>
                  <a:lnTo>
                    <a:pt x="1039" y="503"/>
                  </a:lnTo>
                  <a:lnTo>
                    <a:pt x="1119" y="480"/>
                  </a:lnTo>
                  <a:lnTo>
                    <a:pt x="1199" y="526"/>
                  </a:lnTo>
                  <a:lnTo>
                    <a:pt x="1256" y="514"/>
                  </a:lnTo>
                  <a:lnTo>
                    <a:pt x="1291" y="526"/>
                  </a:lnTo>
                  <a:lnTo>
                    <a:pt x="1325" y="526"/>
                  </a:lnTo>
                  <a:lnTo>
                    <a:pt x="1416" y="526"/>
                  </a:lnTo>
                  <a:lnTo>
                    <a:pt x="1542" y="503"/>
                  </a:lnTo>
                  <a:lnTo>
                    <a:pt x="1656" y="423"/>
                  </a:lnTo>
                  <a:lnTo>
                    <a:pt x="1701" y="355"/>
                  </a:lnTo>
                  <a:lnTo>
                    <a:pt x="1758" y="309"/>
                  </a:lnTo>
                  <a:lnTo>
                    <a:pt x="1838" y="252"/>
                  </a:lnTo>
                  <a:lnTo>
                    <a:pt x="1838" y="126"/>
                  </a:lnTo>
                  <a:lnTo>
                    <a:pt x="1747" y="115"/>
                  </a:lnTo>
                  <a:lnTo>
                    <a:pt x="1656" y="69"/>
                  </a:lnTo>
                  <a:lnTo>
                    <a:pt x="1496" y="58"/>
                  </a:lnTo>
                  <a:lnTo>
                    <a:pt x="1485" y="58"/>
                  </a:lnTo>
                  <a:lnTo>
                    <a:pt x="1496" y="81"/>
                  </a:lnTo>
                  <a:lnTo>
                    <a:pt x="1485" y="81"/>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522" name="Google Shape;522;p39"/>
            <p:cNvSpPr/>
            <p:nvPr/>
          </p:nvSpPr>
          <p:spPr>
            <a:xfrm>
              <a:off x="721700" y="3311250"/>
              <a:ext cx="309875" cy="274775"/>
            </a:xfrm>
            <a:custGeom>
              <a:rect b="b" l="l" r="r" t="t"/>
              <a:pathLst>
                <a:path extrusionOk="0" h="10991" w="12395">
                  <a:moveTo>
                    <a:pt x="11071" y="10968"/>
                  </a:moveTo>
                  <a:lnTo>
                    <a:pt x="11059" y="10933"/>
                  </a:lnTo>
                  <a:lnTo>
                    <a:pt x="11025" y="10888"/>
                  </a:lnTo>
                  <a:lnTo>
                    <a:pt x="11013" y="10899"/>
                  </a:lnTo>
                  <a:lnTo>
                    <a:pt x="11025" y="10911"/>
                  </a:lnTo>
                  <a:lnTo>
                    <a:pt x="11059" y="10956"/>
                  </a:lnTo>
                  <a:lnTo>
                    <a:pt x="11059" y="10990"/>
                  </a:lnTo>
                  <a:close/>
                  <a:moveTo>
                    <a:pt x="12394" y="8879"/>
                  </a:moveTo>
                  <a:lnTo>
                    <a:pt x="12371" y="8845"/>
                  </a:lnTo>
                  <a:lnTo>
                    <a:pt x="12314" y="8811"/>
                  </a:lnTo>
                  <a:lnTo>
                    <a:pt x="12280" y="8799"/>
                  </a:lnTo>
                  <a:lnTo>
                    <a:pt x="12257" y="8788"/>
                  </a:lnTo>
                  <a:lnTo>
                    <a:pt x="12246" y="8799"/>
                  </a:lnTo>
                  <a:lnTo>
                    <a:pt x="12257" y="8811"/>
                  </a:lnTo>
                  <a:lnTo>
                    <a:pt x="12269" y="8811"/>
                  </a:lnTo>
                  <a:lnTo>
                    <a:pt x="12314" y="8845"/>
                  </a:lnTo>
                  <a:lnTo>
                    <a:pt x="12360" y="8856"/>
                  </a:lnTo>
                  <a:lnTo>
                    <a:pt x="12383" y="8879"/>
                  </a:lnTo>
                  <a:lnTo>
                    <a:pt x="12383" y="8891"/>
                  </a:lnTo>
                  <a:close/>
                  <a:moveTo>
                    <a:pt x="8902" y="8719"/>
                  </a:moveTo>
                  <a:lnTo>
                    <a:pt x="8822" y="8674"/>
                  </a:lnTo>
                  <a:lnTo>
                    <a:pt x="8834" y="8708"/>
                  </a:lnTo>
                  <a:lnTo>
                    <a:pt x="8891" y="8731"/>
                  </a:lnTo>
                  <a:lnTo>
                    <a:pt x="8914" y="8742"/>
                  </a:lnTo>
                  <a:close/>
                  <a:moveTo>
                    <a:pt x="11824" y="8685"/>
                  </a:moveTo>
                  <a:lnTo>
                    <a:pt x="11767" y="8617"/>
                  </a:lnTo>
                  <a:lnTo>
                    <a:pt x="11732" y="8617"/>
                  </a:lnTo>
                  <a:lnTo>
                    <a:pt x="11824" y="8697"/>
                  </a:lnTo>
                  <a:close/>
                  <a:moveTo>
                    <a:pt x="8742" y="8548"/>
                  </a:moveTo>
                  <a:lnTo>
                    <a:pt x="8685" y="8491"/>
                  </a:lnTo>
                  <a:lnTo>
                    <a:pt x="8663" y="8446"/>
                  </a:lnTo>
                  <a:lnTo>
                    <a:pt x="8617" y="8434"/>
                  </a:lnTo>
                  <a:lnTo>
                    <a:pt x="8628" y="8446"/>
                  </a:lnTo>
                  <a:lnTo>
                    <a:pt x="8685" y="8503"/>
                  </a:lnTo>
                  <a:lnTo>
                    <a:pt x="8731" y="8560"/>
                  </a:lnTo>
                  <a:lnTo>
                    <a:pt x="8765" y="8571"/>
                  </a:lnTo>
                  <a:close/>
                  <a:moveTo>
                    <a:pt x="8708" y="8240"/>
                  </a:moveTo>
                  <a:lnTo>
                    <a:pt x="8685" y="8229"/>
                  </a:lnTo>
                  <a:lnTo>
                    <a:pt x="8685" y="8229"/>
                  </a:lnTo>
                  <a:lnTo>
                    <a:pt x="8685" y="8183"/>
                  </a:lnTo>
                  <a:lnTo>
                    <a:pt x="8720" y="8149"/>
                  </a:lnTo>
                  <a:lnTo>
                    <a:pt x="8799" y="8092"/>
                  </a:lnTo>
                  <a:lnTo>
                    <a:pt x="8799" y="8069"/>
                  </a:lnTo>
                  <a:lnTo>
                    <a:pt x="8799" y="8069"/>
                  </a:lnTo>
                  <a:lnTo>
                    <a:pt x="8777" y="8092"/>
                  </a:lnTo>
                  <a:lnTo>
                    <a:pt x="8720" y="8115"/>
                  </a:lnTo>
                  <a:lnTo>
                    <a:pt x="8685" y="8149"/>
                  </a:lnTo>
                  <a:lnTo>
                    <a:pt x="8674" y="8172"/>
                  </a:lnTo>
                  <a:lnTo>
                    <a:pt x="8663" y="8217"/>
                  </a:lnTo>
                  <a:lnTo>
                    <a:pt x="8674" y="8252"/>
                  </a:lnTo>
                  <a:lnTo>
                    <a:pt x="8685" y="8263"/>
                  </a:lnTo>
                  <a:lnTo>
                    <a:pt x="8720" y="8263"/>
                  </a:lnTo>
                  <a:close/>
                  <a:moveTo>
                    <a:pt x="1941" y="8092"/>
                  </a:moveTo>
                  <a:lnTo>
                    <a:pt x="1918" y="8001"/>
                  </a:lnTo>
                  <a:lnTo>
                    <a:pt x="1872" y="7932"/>
                  </a:lnTo>
                  <a:lnTo>
                    <a:pt x="1758" y="7921"/>
                  </a:lnTo>
                  <a:lnTo>
                    <a:pt x="1678" y="7943"/>
                  </a:lnTo>
                  <a:lnTo>
                    <a:pt x="1667" y="7978"/>
                  </a:lnTo>
                  <a:lnTo>
                    <a:pt x="1678" y="8035"/>
                  </a:lnTo>
                  <a:lnTo>
                    <a:pt x="1758" y="8126"/>
                  </a:lnTo>
                  <a:lnTo>
                    <a:pt x="1827" y="8149"/>
                  </a:lnTo>
                  <a:lnTo>
                    <a:pt x="1941" y="8126"/>
                  </a:lnTo>
                  <a:lnTo>
                    <a:pt x="1998" y="8217"/>
                  </a:lnTo>
                  <a:lnTo>
                    <a:pt x="2021" y="8229"/>
                  </a:lnTo>
                  <a:lnTo>
                    <a:pt x="2078" y="8252"/>
                  </a:lnTo>
                  <a:lnTo>
                    <a:pt x="2101" y="8206"/>
                  </a:lnTo>
                  <a:lnTo>
                    <a:pt x="2066" y="8137"/>
                  </a:lnTo>
                  <a:close/>
                  <a:moveTo>
                    <a:pt x="1530" y="7955"/>
                  </a:moveTo>
                  <a:lnTo>
                    <a:pt x="1541" y="7898"/>
                  </a:lnTo>
                  <a:lnTo>
                    <a:pt x="1507" y="7886"/>
                  </a:lnTo>
                  <a:lnTo>
                    <a:pt x="1439" y="7886"/>
                  </a:lnTo>
                  <a:lnTo>
                    <a:pt x="1439" y="7921"/>
                  </a:lnTo>
                  <a:lnTo>
                    <a:pt x="1450" y="7943"/>
                  </a:lnTo>
                  <a:lnTo>
                    <a:pt x="1473" y="7966"/>
                  </a:lnTo>
                  <a:lnTo>
                    <a:pt x="1507" y="7989"/>
                  </a:lnTo>
                  <a:close/>
                  <a:moveTo>
                    <a:pt x="149" y="7350"/>
                  </a:moveTo>
                  <a:lnTo>
                    <a:pt x="172" y="7350"/>
                  </a:lnTo>
                  <a:lnTo>
                    <a:pt x="115" y="7259"/>
                  </a:lnTo>
                  <a:lnTo>
                    <a:pt x="69" y="7236"/>
                  </a:lnTo>
                  <a:lnTo>
                    <a:pt x="69" y="7247"/>
                  </a:lnTo>
                  <a:lnTo>
                    <a:pt x="69" y="7350"/>
                  </a:lnTo>
                  <a:lnTo>
                    <a:pt x="115" y="7361"/>
                  </a:lnTo>
                  <a:close/>
                  <a:moveTo>
                    <a:pt x="6403" y="7122"/>
                  </a:moveTo>
                  <a:lnTo>
                    <a:pt x="6380" y="7122"/>
                  </a:lnTo>
                  <a:lnTo>
                    <a:pt x="6334" y="7122"/>
                  </a:lnTo>
                  <a:lnTo>
                    <a:pt x="6323" y="7122"/>
                  </a:lnTo>
                  <a:lnTo>
                    <a:pt x="6392" y="7133"/>
                  </a:lnTo>
                  <a:lnTo>
                    <a:pt x="6449" y="7167"/>
                  </a:lnTo>
                  <a:close/>
                  <a:moveTo>
                    <a:pt x="6312" y="7133"/>
                  </a:moveTo>
                  <a:lnTo>
                    <a:pt x="6266" y="7122"/>
                  </a:lnTo>
                  <a:lnTo>
                    <a:pt x="6220" y="7088"/>
                  </a:lnTo>
                  <a:lnTo>
                    <a:pt x="6175" y="7088"/>
                  </a:lnTo>
                  <a:lnTo>
                    <a:pt x="6277" y="7133"/>
                  </a:lnTo>
                  <a:close/>
                  <a:moveTo>
                    <a:pt x="58" y="7145"/>
                  </a:moveTo>
                  <a:lnTo>
                    <a:pt x="69" y="7122"/>
                  </a:lnTo>
                  <a:lnTo>
                    <a:pt x="58" y="7099"/>
                  </a:lnTo>
                  <a:lnTo>
                    <a:pt x="1" y="7076"/>
                  </a:lnTo>
                  <a:lnTo>
                    <a:pt x="12" y="7122"/>
                  </a:lnTo>
                  <a:lnTo>
                    <a:pt x="12" y="7145"/>
                  </a:lnTo>
                  <a:lnTo>
                    <a:pt x="46" y="7156"/>
                  </a:lnTo>
                  <a:close/>
                  <a:moveTo>
                    <a:pt x="4737" y="6859"/>
                  </a:moveTo>
                  <a:lnTo>
                    <a:pt x="4691" y="6802"/>
                  </a:lnTo>
                  <a:lnTo>
                    <a:pt x="4668" y="6768"/>
                  </a:lnTo>
                  <a:lnTo>
                    <a:pt x="4634" y="6711"/>
                  </a:lnTo>
                  <a:lnTo>
                    <a:pt x="4577" y="6631"/>
                  </a:lnTo>
                  <a:lnTo>
                    <a:pt x="4600" y="6677"/>
                  </a:lnTo>
                  <a:lnTo>
                    <a:pt x="4611" y="6711"/>
                  </a:lnTo>
                  <a:lnTo>
                    <a:pt x="4634" y="6734"/>
                  </a:lnTo>
                  <a:lnTo>
                    <a:pt x="4668" y="6791"/>
                  </a:lnTo>
                  <a:lnTo>
                    <a:pt x="4680" y="6825"/>
                  </a:lnTo>
                  <a:lnTo>
                    <a:pt x="4725" y="6882"/>
                  </a:lnTo>
                  <a:lnTo>
                    <a:pt x="4737" y="6882"/>
                  </a:lnTo>
                  <a:close/>
                  <a:moveTo>
                    <a:pt x="7053" y="6642"/>
                  </a:moveTo>
                  <a:lnTo>
                    <a:pt x="7065" y="6574"/>
                  </a:lnTo>
                  <a:lnTo>
                    <a:pt x="7031" y="6574"/>
                  </a:lnTo>
                  <a:lnTo>
                    <a:pt x="7031" y="6642"/>
                  </a:lnTo>
                  <a:close/>
                  <a:moveTo>
                    <a:pt x="4999" y="6414"/>
                  </a:moveTo>
                  <a:lnTo>
                    <a:pt x="4908" y="6334"/>
                  </a:lnTo>
                  <a:lnTo>
                    <a:pt x="4897" y="6334"/>
                  </a:lnTo>
                  <a:lnTo>
                    <a:pt x="4908" y="6357"/>
                  </a:lnTo>
                  <a:lnTo>
                    <a:pt x="4976" y="6437"/>
                  </a:lnTo>
                  <a:lnTo>
                    <a:pt x="4999" y="6460"/>
                  </a:lnTo>
                  <a:close/>
                  <a:moveTo>
                    <a:pt x="9393" y="1587"/>
                  </a:moveTo>
                  <a:lnTo>
                    <a:pt x="9404" y="1553"/>
                  </a:lnTo>
                  <a:lnTo>
                    <a:pt x="9404" y="1530"/>
                  </a:lnTo>
                  <a:lnTo>
                    <a:pt x="9393" y="1507"/>
                  </a:lnTo>
                  <a:lnTo>
                    <a:pt x="9347" y="1496"/>
                  </a:lnTo>
                  <a:lnTo>
                    <a:pt x="9359" y="1598"/>
                  </a:lnTo>
                  <a:close/>
                  <a:moveTo>
                    <a:pt x="9005" y="1050"/>
                  </a:moveTo>
                  <a:lnTo>
                    <a:pt x="8993" y="1028"/>
                  </a:lnTo>
                  <a:lnTo>
                    <a:pt x="8959" y="1028"/>
                  </a:lnTo>
                  <a:lnTo>
                    <a:pt x="8948" y="1039"/>
                  </a:lnTo>
                  <a:lnTo>
                    <a:pt x="8948" y="1108"/>
                  </a:lnTo>
                  <a:close/>
                  <a:moveTo>
                    <a:pt x="9016" y="822"/>
                  </a:moveTo>
                  <a:lnTo>
                    <a:pt x="8902" y="902"/>
                  </a:lnTo>
                  <a:lnTo>
                    <a:pt x="8936" y="959"/>
                  </a:lnTo>
                  <a:lnTo>
                    <a:pt x="8993" y="971"/>
                  </a:lnTo>
                  <a:lnTo>
                    <a:pt x="9016" y="936"/>
                  </a:lnTo>
                  <a:lnTo>
                    <a:pt x="9130" y="925"/>
                  </a:lnTo>
                  <a:lnTo>
                    <a:pt x="9176" y="868"/>
                  </a:lnTo>
                  <a:lnTo>
                    <a:pt x="9130" y="879"/>
                  </a:lnTo>
                  <a:close/>
                  <a:moveTo>
                    <a:pt x="8149" y="583"/>
                  </a:moveTo>
                  <a:lnTo>
                    <a:pt x="8172" y="514"/>
                  </a:lnTo>
                  <a:lnTo>
                    <a:pt x="8149" y="503"/>
                  </a:lnTo>
                  <a:lnTo>
                    <a:pt x="8092" y="526"/>
                  </a:lnTo>
                  <a:lnTo>
                    <a:pt x="8092" y="560"/>
                  </a:lnTo>
                  <a:lnTo>
                    <a:pt x="8138" y="617"/>
                  </a:lnTo>
                  <a:close/>
                  <a:moveTo>
                    <a:pt x="8514" y="138"/>
                  </a:moveTo>
                  <a:lnTo>
                    <a:pt x="8560" y="126"/>
                  </a:lnTo>
                  <a:lnTo>
                    <a:pt x="8560" y="115"/>
                  </a:lnTo>
                  <a:lnTo>
                    <a:pt x="8537" y="80"/>
                  </a:lnTo>
                  <a:lnTo>
                    <a:pt x="8491" y="69"/>
                  </a:lnTo>
                  <a:lnTo>
                    <a:pt x="8480" y="80"/>
                  </a:lnTo>
                  <a:lnTo>
                    <a:pt x="8457" y="115"/>
                  </a:lnTo>
                  <a:lnTo>
                    <a:pt x="8480" y="160"/>
                  </a:lnTo>
                  <a:close/>
                  <a:moveTo>
                    <a:pt x="8103" y="126"/>
                  </a:moveTo>
                  <a:lnTo>
                    <a:pt x="8115" y="80"/>
                  </a:lnTo>
                  <a:lnTo>
                    <a:pt x="8115" y="58"/>
                  </a:lnTo>
                  <a:lnTo>
                    <a:pt x="8103" y="23"/>
                  </a:lnTo>
                  <a:lnTo>
                    <a:pt x="7978" y="1"/>
                  </a:lnTo>
                  <a:lnTo>
                    <a:pt x="7966" y="12"/>
                  </a:lnTo>
                  <a:lnTo>
                    <a:pt x="7966" y="69"/>
                  </a:lnTo>
                  <a:lnTo>
                    <a:pt x="7989" y="138"/>
                  </a:lnTo>
                  <a:lnTo>
                    <a:pt x="8035" y="138"/>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523" name="Google Shape;523;p39"/>
            <p:cNvSpPr/>
            <p:nvPr/>
          </p:nvSpPr>
          <p:spPr>
            <a:xfrm>
              <a:off x="5798700" y="3079300"/>
              <a:ext cx="6875" cy="4025"/>
            </a:xfrm>
            <a:custGeom>
              <a:rect b="b" l="l" r="r" t="t"/>
              <a:pathLst>
                <a:path extrusionOk="0" h="161" w="275">
                  <a:moveTo>
                    <a:pt x="263" y="103"/>
                  </a:moveTo>
                  <a:lnTo>
                    <a:pt x="275" y="80"/>
                  </a:lnTo>
                  <a:lnTo>
                    <a:pt x="240" y="46"/>
                  </a:lnTo>
                  <a:lnTo>
                    <a:pt x="206" y="35"/>
                  </a:lnTo>
                  <a:lnTo>
                    <a:pt x="126" y="0"/>
                  </a:lnTo>
                  <a:lnTo>
                    <a:pt x="46" y="23"/>
                  </a:lnTo>
                  <a:lnTo>
                    <a:pt x="1" y="103"/>
                  </a:lnTo>
                  <a:lnTo>
                    <a:pt x="126" y="160"/>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524" name="Google Shape;524;p39"/>
            <p:cNvSpPr/>
            <p:nvPr/>
          </p:nvSpPr>
          <p:spPr>
            <a:xfrm>
              <a:off x="6833800" y="3262175"/>
              <a:ext cx="212850" cy="118425"/>
            </a:xfrm>
            <a:custGeom>
              <a:rect b="b" l="l" r="r" t="t"/>
              <a:pathLst>
                <a:path extrusionOk="0" h="4737" w="8514">
                  <a:moveTo>
                    <a:pt x="8514" y="4588"/>
                  </a:moveTo>
                  <a:lnTo>
                    <a:pt x="8479" y="4554"/>
                  </a:lnTo>
                  <a:lnTo>
                    <a:pt x="8468" y="4497"/>
                  </a:lnTo>
                  <a:lnTo>
                    <a:pt x="8422" y="4497"/>
                  </a:lnTo>
                  <a:lnTo>
                    <a:pt x="8388" y="4520"/>
                  </a:lnTo>
                  <a:lnTo>
                    <a:pt x="8411" y="4600"/>
                  </a:lnTo>
                  <a:lnTo>
                    <a:pt x="8445" y="4600"/>
                  </a:lnTo>
                  <a:close/>
                  <a:moveTo>
                    <a:pt x="3435" y="4702"/>
                  </a:moveTo>
                  <a:lnTo>
                    <a:pt x="3424" y="4668"/>
                  </a:lnTo>
                  <a:lnTo>
                    <a:pt x="3344" y="4611"/>
                  </a:lnTo>
                  <a:lnTo>
                    <a:pt x="3081" y="4429"/>
                  </a:lnTo>
                  <a:lnTo>
                    <a:pt x="3024" y="4417"/>
                  </a:lnTo>
                  <a:lnTo>
                    <a:pt x="3002" y="4429"/>
                  </a:lnTo>
                  <a:lnTo>
                    <a:pt x="2990" y="4474"/>
                  </a:lnTo>
                  <a:lnTo>
                    <a:pt x="3002" y="4497"/>
                  </a:lnTo>
                  <a:lnTo>
                    <a:pt x="3081" y="4520"/>
                  </a:lnTo>
                  <a:lnTo>
                    <a:pt x="3081" y="4531"/>
                  </a:lnTo>
                  <a:lnTo>
                    <a:pt x="3116" y="4566"/>
                  </a:lnTo>
                  <a:lnTo>
                    <a:pt x="3218" y="4588"/>
                  </a:lnTo>
                  <a:lnTo>
                    <a:pt x="3275" y="4634"/>
                  </a:lnTo>
                  <a:lnTo>
                    <a:pt x="3287" y="4702"/>
                  </a:lnTo>
                  <a:lnTo>
                    <a:pt x="3333" y="4714"/>
                  </a:lnTo>
                  <a:lnTo>
                    <a:pt x="3378" y="4737"/>
                  </a:lnTo>
                  <a:close/>
                  <a:moveTo>
                    <a:pt x="8000" y="3755"/>
                  </a:moveTo>
                  <a:lnTo>
                    <a:pt x="8000" y="3744"/>
                  </a:lnTo>
                  <a:lnTo>
                    <a:pt x="8023" y="3698"/>
                  </a:lnTo>
                  <a:lnTo>
                    <a:pt x="8000" y="3687"/>
                  </a:lnTo>
                  <a:lnTo>
                    <a:pt x="7932" y="3675"/>
                  </a:lnTo>
                  <a:lnTo>
                    <a:pt x="7829" y="3687"/>
                  </a:lnTo>
                  <a:lnTo>
                    <a:pt x="7783" y="3721"/>
                  </a:lnTo>
                  <a:lnTo>
                    <a:pt x="7760" y="3755"/>
                  </a:lnTo>
                  <a:lnTo>
                    <a:pt x="7726" y="3755"/>
                  </a:lnTo>
                  <a:lnTo>
                    <a:pt x="7726" y="3790"/>
                  </a:lnTo>
                  <a:lnTo>
                    <a:pt x="7738" y="3847"/>
                  </a:lnTo>
                  <a:lnTo>
                    <a:pt x="7772" y="3835"/>
                  </a:lnTo>
                  <a:lnTo>
                    <a:pt x="7795" y="3847"/>
                  </a:lnTo>
                  <a:lnTo>
                    <a:pt x="7875" y="3778"/>
                  </a:lnTo>
                  <a:lnTo>
                    <a:pt x="7909" y="3778"/>
                  </a:lnTo>
                  <a:lnTo>
                    <a:pt x="7920" y="3778"/>
                  </a:lnTo>
                  <a:close/>
                  <a:moveTo>
                    <a:pt x="4519" y="3436"/>
                  </a:moveTo>
                  <a:lnTo>
                    <a:pt x="4508" y="3402"/>
                  </a:lnTo>
                  <a:lnTo>
                    <a:pt x="4474" y="3390"/>
                  </a:lnTo>
                  <a:lnTo>
                    <a:pt x="4348" y="3287"/>
                  </a:lnTo>
                  <a:lnTo>
                    <a:pt x="4280" y="3265"/>
                  </a:lnTo>
                  <a:lnTo>
                    <a:pt x="4200" y="3265"/>
                  </a:lnTo>
                  <a:lnTo>
                    <a:pt x="4188" y="3333"/>
                  </a:lnTo>
                  <a:lnTo>
                    <a:pt x="4188" y="3379"/>
                  </a:lnTo>
                  <a:lnTo>
                    <a:pt x="4280" y="3379"/>
                  </a:lnTo>
                  <a:lnTo>
                    <a:pt x="4337" y="3402"/>
                  </a:lnTo>
                  <a:lnTo>
                    <a:pt x="4337" y="3493"/>
                  </a:lnTo>
                  <a:lnTo>
                    <a:pt x="4360" y="3516"/>
                  </a:lnTo>
                  <a:lnTo>
                    <a:pt x="4360" y="3584"/>
                  </a:lnTo>
                  <a:lnTo>
                    <a:pt x="4531" y="3721"/>
                  </a:lnTo>
                  <a:lnTo>
                    <a:pt x="4634" y="3778"/>
                  </a:lnTo>
                  <a:lnTo>
                    <a:pt x="4736" y="3790"/>
                  </a:lnTo>
                  <a:lnTo>
                    <a:pt x="4793" y="3812"/>
                  </a:lnTo>
                  <a:lnTo>
                    <a:pt x="4862" y="3801"/>
                  </a:lnTo>
                  <a:lnTo>
                    <a:pt x="4930" y="3835"/>
                  </a:lnTo>
                  <a:lnTo>
                    <a:pt x="4987" y="3812"/>
                  </a:lnTo>
                  <a:lnTo>
                    <a:pt x="4930" y="3778"/>
                  </a:lnTo>
                  <a:lnTo>
                    <a:pt x="4930" y="3721"/>
                  </a:lnTo>
                  <a:lnTo>
                    <a:pt x="4862" y="3538"/>
                  </a:lnTo>
                  <a:lnTo>
                    <a:pt x="4816" y="3493"/>
                  </a:lnTo>
                  <a:lnTo>
                    <a:pt x="4748" y="3504"/>
                  </a:lnTo>
                  <a:lnTo>
                    <a:pt x="4679" y="3481"/>
                  </a:lnTo>
                  <a:lnTo>
                    <a:pt x="4622" y="3481"/>
                  </a:lnTo>
                  <a:close/>
                  <a:moveTo>
                    <a:pt x="4462" y="2740"/>
                  </a:moveTo>
                  <a:lnTo>
                    <a:pt x="4371" y="2500"/>
                  </a:lnTo>
                  <a:lnTo>
                    <a:pt x="4348" y="2489"/>
                  </a:lnTo>
                  <a:lnTo>
                    <a:pt x="4360" y="2580"/>
                  </a:lnTo>
                  <a:lnTo>
                    <a:pt x="4371" y="2637"/>
                  </a:lnTo>
                  <a:lnTo>
                    <a:pt x="4360" y="2705"/>
                  </a:lnTo>
                  <a:lnTo>
                    <a:pt x="4348" y="2785"/>
                  </a:lnTo>
                  <a:lnTo>
                    <a:pt x="4371" y="2819"/>
                  </a:lnTo>
                  <a:lnTo>
                    <a:pt x="4405" y="2785"/>
                  </a:lnTo>
                  <a:lnTo>
                    <a:pt x="4462" y="2865"/>
                  </a:lnTo>
                  <a:lnTo>
                    <a:pt x="4462" y="2831"/>
                  </a:lnTo>
                  <a:close/>
                  <a:moveTo>
                    <a:pt x="3059" y="2420"/>
                  </a:moveTo>
                  <a:lnTo>
                    <a:pt x="3024" y="2409"/>
                  </a:lnTo>
                  <a:lnTo>
                    <a:pt x="2956" y="2443"/>
                  </a:lnTo>
                  <a:lnTo>
                    <a:pt x="2945" y="2489"/>
                  </a:lnTo>
                  <a:lnTo>
                    <a:pt x="2933" y="2591"/>
                  </a:lnTo>
                  <a:lnTo>
                    <a:pt x="2933" y="2648"/>
                  </a:lnTo>
                  <a:lnTo>
                    <a:pt x="2979" y="2751"/>
                  </a:lnTo>
                  <a:lnTo>
                    <a:pt x="3024" y="2819"/>
                  </a:lnTo>
                  <a:lnTo>
                    <a:pt x="3059" y="2865"/>
                  </a:lnTo>
                  <a:lnTo>
                    <a:pt x="3093" y="2888"/>
                  </a:lnTo>
                  <a:lnTo>
                    <a:pt x="3218" y="2899"/>
                  </a:lnTo>
                  <a:lnTo>
                    <a:pt x="3458" y="2922"/>
                  </a:lnTo>
                  <a:lnTo>
                    <a:pt x="3595" y="2979"/>
                  </a:lnTo>
                  <a:lnTo>
                    <a:pt x="3721" y="3002"/>
                  </a:lnTo>
                  <a:lnTo>
                    <a:pt x="3778" y="2991"/>
                  </a:lnTo>
                  <a:lnTo>
                    <a:pt x="3846" y="2956"/>
                  </a:lnTo>
                  <a:lnTo>
                    <a:pt x="3858" y="2945"/>
                  </a:lnTo>
                  <a:lnTo>
                    <a:pt x="3846" y="2865"/>
                  </a:lnTo>
                  <a:lnTo>
                    <a:pt x="3823" y="2819"/>
                  </a:lnTo>
                  <a:lnTo>
                    <a:pt x="3766" y="2785"/>
                  </a:lnTo>
                  <a:lnTo>
                    <a:pt x="3732" y="2705"/>
                  </a:lnTo>
                  <a:lnTo>
                    <a:pt x="3664" y="2648"/>
                  </a:lnTo>
                  <a:lnTo>
                    <a:pt x="3538" y="2546"/>
                  </a:lnTo>
                  <a:lnTo>
                    <a:pt x="3310" y="2546"/>
                  </a:lnTo>
                  <a:lnTo>
                    <a:pt x="3218" y="2557"/>
                  </a:lnTo>
                  <a:close/>
                  <a:moveTo>
                    <a:pt x="3435" y="2169"/>
                  </a:moveTo>
                  <a:lnTo>
                    <a:pt x="3355" y="2192"/>
                  </a:lnTo>
                  <a:lnTo>
                    <a:pt x="3355" y="2237"/>
                  </a:lnTo>
                  <a:lnTo>
                    <a:pt x="3424" y="2249"/>
                  </a:lnTo>
                  <a:lnTo>
                    <a:pt x="3481" y="2283"/>
                  </a:lnTo>
                  <a:lnTo>
                    <a:pt x="3492" y="2317"/>
                  </a:lnTo>
                  <a:lnTo>
                    <a:pt x="3492" y="2317"/>
                  </a:lnTo>
                  <a:lnTo>
                    <a:pt x="3515" y="2306"/>
                  </a:lnTo>
                  <a:lnTo>
                    <a:pt x="3572" y="2340"/>
                  </a:lnTo>
                  <a:lnTo>
                    <a:pt x="3606" y="2295"/>
                  </a:lnTo>
                  <a:lnTo>
                    <a:pt x="3549" y="2226"/>
                  </a:lnTo>
                  <a:lnTo>
                    <a:pt x="3492" y="2180"/>
                  </a:lnTo>
                  <a:lnTo>
                    <a:pt x="3481" y="2180"/>
                  </a:lnTo>
                  <a:close/>
                  <a:moveTo>
                    <a:pt x="2636" y="2272"/>
                  </a:moveTo>
                  <a:lnTo>
                    <a:pt x="2671" y="2249"/>
                  </a:lnTo>
                  <a:lnTo>
                    <a:pt x="2671" y="2192"/>
                  </a:lnTo>
                  <a:lnTo>
                    <a:pt x="2636" y="2192"/>
                  </a:lnTo>
                  <a:lnTo>
                    <a:pt x="2625" y="2158"/>
                  </a:lnTo>
                  <a:lnTo>
                    <a:pt x="2591" y="2158"/>
                  </a:lnTo>
                  <a:lnTo>
                    <a:pt x="2545" y="2192"/>
                  </a:lnTo>
                  <a:lnTo>
                    <a:pt x="2522" y="2237"/>
                  </a:lnTo>
                  <a:lnTo>
                    <a:pt x="2534" y="2260"/>
                  </a:lnTo>
                  <a:lnTo>
                    <a:pt x="2591" y="2260"/>
                  </a:lnTo>
                  <a:lnTo>
                    <a:pt x="2625" y="2272"/>
                  </a:lnTo>
                  <a:close/>
                  <a:moveTo>
                    <a:pt x="1438" y="1952"/>
                  </a:moveTo>
                  <a:lnTo>
                    <a:pt x="1427" y="1918"/>
                  </a:lnTo>
                  <a:lnTo>
                    <a:pt x="1381" y="1895"/>
                  </a:lnTo>
                  <a:lnTo>
                    <a:pt x="1347" y="1895"/>
                  </a:lnTo>
                  <a:lnTo>
                    <a:pt x="1278" y="1907"/>
                  </a:lnTo>
                  <a:lnTo>
                    <a:pt x="1290" y="1918"/>
                  </a:lnTo>
                  <a:lnTo>
                    <a:pt x="1381" y="1964"/>
                  </a:lnTo>
                  <a:lnTo>
                    <a:pt x="1415" y="1975"/>
                  </a:lnTo>
                  <a:close/>
                  <a:moveTo>
                    <a:pt x="1872" y="2009"/>
                  </a:moveTo>
                  <a:lnTo>
                    <a:pt x="1917" y="1975"/>
                  </a:lnTo>
                  <a:lnTo>
                    <a:pt x="1906" y="1952"/>
                  </a:lnTo>
                  <a:lnTo>
                    <a:pt x="1895" y="1872"/>
                  </a:lnTo>
                  <a:lnTo>
                    <a:pt x="1838" y="1975"/>
                  </a:lnTo>
                  <a:lnTo>
                    <a:pt x="1849" y="2009"/>
                  </a:lnTo>
                  <a:close/>
                  <a:moveTo>
                    <a:pt x="1803" y="1884"/>
                  </a:moveTo>
                  <a:lnTo>
                    <a:pt x="1803" y="1849"/>
                  </a:lnTo>
                  <a:lnTo>
                    <a:pt x="1803" y="1815"/>
                  </a:lnTo>
                  <a:lnTo>
                    <a:pt x="1780" y="1804"/>
                  </a:lnTo>
                  <a:lnTo>
                    <a:pt x="1838" y="1758"/>
                  </a:lnTo>
                  <a:lnTo>
                    <a:pt x="1815" y="1747"/>
                  </a:lnTo>
                  <a:lnTo>
                    <a:pt x="1735" y="1724"/>
                  </a:lnTo>
                  <a:lnTo>
                    <a:pt x="1712" y="1747"/>
                  </a:lnTo>
                  <a:lnTo>
                    <a:pt x="1678" y="1758"/>
                  </a:lnTo>
                  <a:lnTo>
                    <a:pt x="1666" y="1781"/>
                  </a:lnTo>
                  <a:lnTo>
                    <a:pt x="1655" y="1792"/>
                  </a:lnTo>
                  <a:lnTo>
                    <a:pt x="1632" y="1861"/>
                  </a:lnTo>
                  <a:lnTo>
                    <a:pt x="1666" y="1918"/>
                  </a:lnTo>
                  <a:lnTo>
                    <a:pt x="1723" y="1952"/>
                  </a:lnTo>
                  <a:close/>
                  <a:moveTo>
                    <a:pt x="1233" y="1907"/>
                  </a:moveTo>
                  <a:lnTo>
                    <a:pt x="1187" y="1849"/>
                  </a:lnTo>
                  <a:lnTo>
                    <a:pt x="1210" y="1781"/>
                  </a:lnTo>
                  <a:lnTo>
                    <a:pt x="1233" y="1770"/>
                  </a:lnTo>
                  <a:lnTo>
                    <a:pt x="1267" y="1690"/>
                  </a:lnTo>
                  <a:lnTo>
                    <a:pt x="1244" y="1633"/>
                  </a:lnTo>
                  <a:lnTo>
                    <a:pt x="1221" y="1655"/>
                  </a:lnTo>
                  <a:lnTo>
                    <a:pt x="1119" y="1735"/>
                  </a:lnTo>
                  <a:lnTo>
                    <a:pt x="1107" y="1781"/>
                  </a:lnTo>
                  <a:lnTo>
                    <a:pt x="1187" y="1895"/>
                  </a:lnTo>
                  <a:lnTo>
                    <a:pt x="1233" y="1918"/>
                  </a:lnTo>
                  <a:close/>
                  <a:moveTo>
                    <a:pt x="3093" y="1724"/>
                  </a:moveTo>
                  <a:lnTo>
                    <a:pt x="3059" y="1667"/>
                  </a:lnTo>
                  <a:lnTo>
                    <a:pt x="3059" y="1633"/>
                  </a:lnTo>
                  <a:lnTo>
                    <a:pt x="3013" y="1610"/>
                  </a:lnTo>
                  <a:lnTo>
                    <a:pt x="2990" y="1621"/>
                  </a:lnTo>
                  <a:lnTo>
                    <a:pt x="2979" y="1667"/>
                  </a:lnTo>
                  <a:lnTo>
                    <a:pt x="2990" y="1690"/>
                  </a:lnTo>
                  <a:lnTo>
                    <a:pt x="3047" y="1735"/>
                  </a:lnTo>
                  <a:close/>
                  <a:moveTo>
                    <a:pt x="3949" y="1553"/>
                  </a:moveTo>
                  <a:lnTo>
                    <a:pt x="3915" y="1553"/>
                  </a:lnTo>
                  <a:lnTo>
                    <a:pt x="3903" y="1564"/>
                  </a:lnTo>
                  <a:lnTo>
                    <a:pt x="3869" y="1564"/>
                  </a:lnTo>
                  <a:lnTo>
                    <a:pt x="3835" y="1564"/>
                  </a:lnTo>
                  <a:lnTo>
                    <a:pt x="3812" y="1598"/>
                  </a:lnTo>
                  <a:lnTo>
                    <a:pt x="3903" y="1747"/>
                  </a:lnTo>
                  <a:lnTo>
                    <a:pt x="3858" y="1827"/>
                  </a:lnTo>
                  <a:lnTo>
                    <a:pt x="3915" y="2135"/>
                  </a:lnTo>
                  <a:lnTo>
                    <a:pt x="3972" y="2306"/>
                  </a:lnTo>
                  <a:lnTo>
                    <a:pt x="4086" y="2420"/>
                  </a:lnTo>
                  <a:lnTo>
                    <a:pt x="4086" y="2454"/>
                  </a:lnTo>
                  <a:lnTo>
                    <a:pt x="4200" y="2523"/>
                  </a:lnTo>
                  <a:lnTo>
                    <a:pt x="4291" y="2705"/>
                  </a:lnTo>
                  <a:lnTo>
                    <a:pt x="4314" y="2717"/>
                  </a:lnTo>
                  <a:lnTo>
                    <a:pt x="4325" y="2694"/>
                  </a:lnTo>
                  <a:lnTo>
                    <a:pt x="4325" y="2603"/>
                  </a:lnTo>
                  <a:lnTo>
                    <a:pt x="4257" y="2454"/>
                  </a:lnTo>
                  <a:lnTo>
                    <a:pt x="4268" y="2340"/>
                  </a:lnTo>
                  <a:lnTo>
                    <a:pt x="4246" y="2295"/>
                  </a:lnTo>
                  <a:lnTo>
                    <a:pt x="4246" y="2249"/>
                  </a:lnTo>
                  <a:lnTo>
                    <a:pt x="4211" y="2135"/>
                  </a:lnTo>
                  <a:lnTo>
                    <a:pt x="4131" y="2032"/>
                  </a:lnTo>
                  <a:lnTo>
                    <a:pt x="4086" y="2021"/>
                  </a:lnTo>
                  <a:lnTo>
                    <a:pt x="4063" y="1975"/>
                  </a:lnTo>
                  <a:lnTo>
                    <a:pt x="4086" y="1895"/>
                  </a:lnTo>
                  <a:lnTo>
                    <a:pt x="4120" y="1861"/>
                  </a:lnTo>
                  <a:lnTo>
                    <a:pt x="4131" y="1827"/>
                  </a:lnTo>
                  <a:close/>
                  <a:moveTo>
                    <a:pt x="1575" y="1484"/>
                  </a:moveTo>
                  <a:lnTo>
                    <a:pt x="1495" y="1450"/>
                  </a:lnTo>
                  <a:lnTo>
                    <a:pt x="1461" y="1404"/>
                  </a:lnTo>
                  <a:lnTo>
                    <a:pt x="1461" y="1267"/>
                  </a:lnTo>
                  <a:lnTo>
                    <a:pt x="1381" y="1222"/>
                  </a:lnTo>
                  <a:lnTo>
                    <a:pt x="1335" y="1256"/>
                  </a:lnTo>
                  <a:lnTo>
                    <a:pt x="1256" y="1347"/>
                  </a:lnTo>
                  <a:lnTo>
                    <a:pt x="1221" y="1404"/>
                  </a:lnTo>
                  <a:lnTo>
                    <a:pt x="1153" y="1450"/>
                  </a:lnTo>
                  <a:lnTo>
                    <a:pt x="1141" y="1496"/>
                  </a:lnTo>
                  <a:lnTo>
                    <a:pt x="1141" y="1553"/>
                  </a:lnTo>
                  <a:lnTo>
                    <a:pt x="1198" y="1564"/>
                  </a:lnTo>
                  <a:lnTo>
                    <a:pt x="1233" y="1507"/>
                  </a:lnTo>
                  <a:lnTo>
                    <a:pt x="1370" y="1496"/>
                  </a:lnTo>
                  <a:lnTo>
                    <a:pt x="1404" y="1507"/>
                  </a:lnTo>
                  <a:lnTo>
                    <a:pt x="1404" y="1564"/>
                  </a:lnTo>
                  <a:lnTo>
                    <a:pt x="1427" y="1667"/>
                  </a:lnTo>
                  <a:lnTo>
                    <a:pt x="1461" y="1713"/>
                  </a:lnTo>
                  <a:lnTo>
                    <a:pt x="1541" y="1735"/>
                  </a:lnTo>
                  <a:lnTo>
                    <a:pt x="1598" y="1827"/>
                  </a:lnTo>
                  <a:lnTo>
                    <a:pt x="1609" y="1781"/>
                  </a:lnTo>
                  <a:lnTo>
                    <a:pt x="1632" y="1781"/>
                  </a:lnTo>
                  <a:lnTo>
                    <a:pt x="1666" y="1724"/>
                  </a:lnTo>
                  <a:lnTo>
                    <a:pt x="1621" y="1553"/>
                  </a:lnTo>
                  <a:close/>
                  <a:moveTo>
                    <a:pt x="651" y="1427"/>
                  </a:moveTo>
                  <a:lnTo>
                    <a:pt x="662" y="1347"/>
                  </a:lnTo>
                  <a:lnTo>
                    <a:pt x="651" y="1222"/>
                  </a:lnTo>
                  <a:lnTo>
                    <a:pt x="616" y="1233"/>
                  </a:lnTo>
                  <a:lnTo>
                    <a:pt x="616" y="1267"/>
                  </a:lnTo>
                  <a:lnTo>
                    <a:pt x="605" y="1324"/>
                  </a:lnTo>
                  <a:lnTo>
                    <a:pt x="639" y="1439"/>
                  </a:lnTo>
                  <a:close/>
                  <a:moveTo>
                    <a:pt x="1107" y="1370"/>
                  </a:moveTo>
                  <a:lnTo>
                    <a:pt x="1141" y="1336"/>
                  </a:lnTo>
                  <a:lnTo>
                    <a:pt x="1141" y="1279"/>
                  </a:lnTo>
                  <a:lnTo>
                    <a:pt x="1141" y="1210"/>
                  </a:lnTo>
                  <a:lnTo>
                    <a:pt x="1107" y="1153"/>
                  </a:lnTo>
                  <a:lnTo>
                    <a:pt x="1073" y="1119"/>
                  </a:lnTo>
                  <a:lnTo>
                    <a:pt x="1004" y="1142"/>
                  </a:lnTo>
                  <a:lnTo>
                    <a:pt x="947" y="1210"/>
                  </a:lnTo>
                  <a:lnTo>
                    <a:pt x="947" y="1279"/>
                  </a:lnTo>
                  <a:lnTo>
                    <a:pt x="1004" y="1370"/>
                  </a:lnTo>
                  <a:lnTo>
                    <a:pt x="1096" y="1370"/>
                  </a:lnTo>
                  <a:close/>
                  <a:moveTo>
                    <a:pt x="742" y="1199"/>
                  </a:moveTo>
                  <a:lnTo>
                    <a:pt x="765" y="1153"/>
                  </a:lnTo>
                  <a:lnTo>
                    <a:pt x="833" y="1051"/>
                  </a:lnTo>
                  <a:lnTo>
                    <a:pt x="856" y="1005"/>
                  </a:lnTo>
                  <a:lnTo>
                    <a:pt x="776" y="982"/>
                  </a:lnTo>
                  <a:lnTo>
                    <a:pt x="719" y="914"/>
                  </a:lnTo>
                  <a:lnTo>
                    <a:pt x="662" y="879"/>
                  </a:lnTo>
                  <a:lnTo>
                    <a:pt x="616" y="936"/>
                  </a:lnTo>
                  <a:lnTo>
                    <a:pt x="616" y="994"/>
                  </a:lnTo>
                  <a:lnTo>
                    <a:pt x="696" y="1073"/>
                  </a:lnTo>
                  <a:lnTo>
                    <a:pt x="674" y="1130"/>
                  </a:lnTo>
                  <a:lnTo>
                    <a:pt x="708" y="1153"/>
                  </a:lnTo>
                  <a:lnTo>
                    <a:pt x="719" y="1210"/>
                  </a:lnTo>
                  <a:close/>
                  <a:moveTo>
                    <a:pt x="3230" y="1747"/>
                  </a:moveTo>
                  <a:lnTo>
                    <a:pt x="3218" y="1678"/>
                  </a:lnTo>
                  <a:lnTo>
                    <a:pt x="3173" y="1621"/>
                  </a:lnTo>
                  <a:lnTo>
                    <a:pt x="3230" y="1553"/>
                  </a:lnTo>
                  <a:lnTo>
                    <a:pt x="2922" y="1279"/>
                  </a:lnTo>
                  <a:lnTo>
                    <a:pt x="2876" y="1256"/>
                  </a:lnTo>
                  <a:lnTo>
                    <a:pt x="2819" y="1233"/>
                  </a:lnTo>
                  <a:lnTo>
                    <a:pt x="2751" y="1176"/>
                  </a:lnTo>
                  <a:lnTo>
                    <a:pt x="2682" y="1165"/>
                  </a:lnTo>
                  <a:lnTo>
                    <a:pt x="2602" y="1108"/>
                  </a:lnTo>
                  <a:lnTo>
                    <a:pt x="2579" y="1062"/>
                  </a:lnTo>
                  <a:lnTo>
                    <a:pt x="2488" y="1005"/>
                  </a:lnTo>
                  <a:lnTo>
                    <a:pt x="2408" y="891"/>
                  </a:lnTo>
                  <a:lnTo>
                    <a:pt x="2191" y="857"/>
                  </a:lnTo>
                  <a:lnTo>
                    <a:pt x="2203" y="879"/>
                  </a:lnTo>
                  <a:lnTo>
                    <a:pt x="2260" y="936"/>
                  </a:lnTo>
                  <a:lnTo>
                    <a:pt x="2283" y="1039"/>
                  </a:lnTo>
                  <a:lnTo>
                    <a:pt x="2351" y="1096"/>
                  </a:lnTo>
                  <a:lnTo>
                    <a:pt x="2420" y="1176"/>
                  </a:lnTo>
                  <a:lnTo>
                    <a:pt x="2454" y="1199"/>
                  </a:lnTo>
                  <a:lnTo>
                    <a:pt x="2477" y="1222"/>
                  </a:lnTo>
                  <a:lnTo>
                    <a:pt x="2534" y="1290"/>
                  </a:lnTo>
                  <a:lnTo>
                    <a:pt x="2648" y="1347"/>
                  </a:lnTo>
                  <a:lnTo>
                    <a:pt x="2762" y="1439"/>
                  </a:lnTo>
                  <a:lnTo>
                    <a:pt x="2808" y="1450"/>
                  </a:lnTo>
                  <a:lnTo>
                    <a:pt x="2853" y="1496"/>
                  </a:lnTo>
                  <a:lnTo>
                    <a:pt x="3059" y="1598"/>
                  </a:lnTo>
                  <a:lnTo>
                    <a:pt x="3139" y="1690"/>
                  </a:lnTo>
                  <a:lnTo>
                    <a:pt x="3230" y="1770"/>
                  </a:lnTo>
                  <a:close/>
                  <a:moveTo>
                    <a:pt x="126" y="434"/>
                  </a:moveTo>
                  <a:lnTo>
                    <a:pt x="149" y="400"/>
                  </a:lnTo>
                  <a:lnTo>
                    <a:pt x="57" y="320"/>
                  </a:lnTo>
                  <a:lnTo>
                    <a:pt x="23" y="366"/>
                  </a:lnTo>
                  <a:lnTo>
                    <a:pt x="0" y="434"/>
                  </a:lnTo>
                  <a:lnTo>
                    <a:pt x="57" y="469"/>
                  </a:lnTo>
                  <a:close/>
                  <a:moveTo>
                    <a:pt x="1427" y="651"/>
                  </a:moveTo>
                  <a:lnTo>
                    <a:pt x="1404" y="640"/>
                  </a:lnTo>
                  <a:lnTo>
                    <a:pt x="1370" y="640"/>
                  </a:lnTo>
                  <a:lnTo>
                    <a:pt x="1313" y="606"/>
                  </a:lnTo>
                  <a:lnTo>
                    <a:pt x="1210" y="491"/>
                  </a:lnTo>
                  <a:lnTo>
                    <a:pt x="1176" y="457"/>
                  </a:lnTo>
                  <a:lnTo>
                    <a:pt x="1153" y="309"/>
                  </a:lnTo>
                  <a:lnTo>
                    <a:pt x="1096" y="252"/>
                  </a:lnTo>
                  <a:lnTo>
                    <a:pt x="890" y="138"/>
                  </a:lnTo>
                  <a:lnTo>
                    <a:pt x="776" y="23"/>
                  </a:lnTo>
                  <a:lnTo>
                    <a:pt x="674" y="1"/>
                  </a:lnTo>
                  <a:lnTo>
                    <a:pt x="651" y="23"/>
                  </a:lnTo>
                  <a:lnTo>
                    <a:pt x="651" y="92"/>
                  </a:lnTo>
                  <a:lnTo>
                    <a:pt x="674" y="138"/>
                  </a:lnTo>
                  <a:lnTo>
                    <a:pt x="822" y="263"/>
                  </a:lnTo>
                  <a:lnTo>
                    <a:pt x="982" y="514"/>
                  </a:lnTo>
                  <a:lnTo>
                    <a:pt x="1119" y="651"/>
                  </a:lnTo>
                  <a:lnTo>
                    <a:pt x="1233" y="663"/>
                  </a:lnTo>
                  <a:lnTo>
                    <a:pt x="1290" y="663"/>
                  </a:lnTo>
                  <a:lnTo>
                    <a:pt x="1290" y="685"/>
                  </a:lnTo>
                  <a:lnTo>
                    <a:pt x="1301" y="708"/>
                  </a:lnTo>
                  <a:lnTo>
                    <a:pt x="1381" y="742"/>
                  </a:lnTo>
                  <a:lnTo>
                    <a:pt x="1450" y="685"/>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525" name="Google Shape;525;p39"/>
            <p:cNvSpPr/>
            <p:nvPr/>
          </p:nvSpPr>
          <p:spPr>
            <a:xfrm>
              <a:off x="3851225" y="3073600"/>
              <a:ext cx="19700" cy="37675"/>
            </a:xfrm>
            <a:custGeom>
              <a:rect b="b" l="l" r="r" t="t"/>
              <a:pathLst>
                <a:path extrusionOk="0" h="1507" w="788">
                  <a:moveTo>
                    <a:pt x="137" y="1438"/>
                  </a:moveTo>
                  <a:lnTo>
                    <a:pt x="217" y="1324"/>
                  </a:lnTo>
                  <a:lnTo>
                    <a:pt x="217" y="1244"/>
                  </a:lnTo>
                  <a:lnTo>
                    <a:pt x="171" y="1176"/>
                  </a:lnTo>
                  <a:lnTo>
                    <a:pt x="114" y="1176"/>
                  </a:lnTo>
                  <a:lnTo>
                    <a:pt x="46" y="1233"/>
                  </a:lnTo>
                  <a:lnTo>
                    <a:pt x="0" y="1290"/>
                  </a:lnTo>
                  <a:lnTo>
                    <a:pt x="0" y="1335"/>
                  </a:lnTo>
                  <a:lnTo>
                    <a:pt x="11" y="1438"/>
                  </a:lnTo>
                  <a:lnTo>
                    <a:pt x="23" y="1472"/>
                  </a:lnTo>
                  <a:lnTo>
                    <a:pt x="69" y="1507"/>
                  </a:lnTo>
                  <a:close/>
                  <a:moveTo>
                    <a:pt x="753" y="114"/>
                  </a:moveTo>
                  <a:lnTo>
                    <a:pt x="788" y="57"/>
                  </a:lnTo>
                  <a:lnTo>
                    <a:pt x="788" y="34"/>
                  </a:lnTo>
                  <a:lnTo>
                    <a:pt x="765" y="23"/>
                  </a:lnTo>
                  <a:lnTo>
                    <a:pt x="753" y="0"/>
                  </a:lnTo>
                  <a:lnTo>
                    <a:pt x="730" y="23"/>
                  </a:lnTo>
                  <a:lnTo>
                    <a:pt x="685" y="92"/>
                  </a:lnTo>
                  <a:lnTo>
                    <a:pt x="696" y="114"/>
                  </a:lnTo>
                  <a:lnTo>
                    <a:pt x="730" y="149"/>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526" name="Google Shape;526;p39"/>
            <p:cNvSpPr/>
            <p:nvPr/>
          </p:nvSpPr>
          <p:spPr>
            <a:xfrm>
              <a:off x="2474625" y="2702125"/>
              <a:ext cx="2025" cy="1175"/>
            </a:xfrm>
            <a:custGeom>
              <a:rect b="b" l="l" r="r" t="t"/>
              <a:pathLst>
                <a:path extrusionOk="0" h="47" w="81">
                  <a:moveTo>
                    <a:pt x="0" y="1"/>
                  </a:moveTo>
                  <a:lnTo>
                    <a:pt x="0" y="1"/>
                  </a:lnTo>
                  <a:lnTo>
                    <a:pt x="23" y="35"/>
                  </a:lnTo>
                  <a:lnTo>
                    <a:pt x="69" y="46"/>
                  </a:lnTo>
                  <a:lnTo>
                    <a:pt x="80" y="35"/>
                  </a:lnTo>
                  <a:lnTo>
                    <a:pt x="80" y="1"/>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527" name="Google Shape;527;p39"/>
            <p:cNvSpPr/>
            <p:nvPr/>
          </p:nvSpPr>
          <p:spPr>
            <a:xfrm>
              <a:off x="4830100" y="3215675"/>
              <a:ext cx="3150" cy="5150"/>
            </a:xfrm>
            <a:custGeom>
              <a:rect b="b" l="l" r="r" t="t"/>
              <a:pathLst>
                <a:path extrusionOk="0" h="206" w="126">
                  <a:moveTo>
                    <a:pt x="126" y="115"/>
                  </a:moveTo>
                  <a:lnTo>
                    <a:pt x="57" y="0"/>
                  </a:lnTo>
                  <a:lnTo>
                    <a:pt x="0" y="46"/>
                  </a:lnTo>
                  <a:lnTo>
                    <a:pt x="35" y="80"/>
                  </a:lnTo>
                  <a:lnTo>
                    <a:pt x="69" y="115"/>
                  </a:lnTo>
                  <a:lnTo>
                    <a:pt x="80" y="172"/>
                  </a:lnTo>
                  <a:lnTo>
                    <a:pt x="126" y="206"/>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528" name="Google Shape;528;p39"/>
            <p:cNvSpPr/>
            <p:nvPr/>
          </p:nvSpPr>
          <p:spPr>
            <a:xfrm>
              <a:off x="2301725" y="2613975"/>
              <a:ext cx="13725" cy="4875"/>
            </a:xfrm>
            <a:custGeom>
              <a:rect b="b" l="l" r="r" t="t"/>
              <a:pathLst>
                <a:path extrusionOk="0" h="195" w="549">
                  <a:moveTo>
                    <a:pt x="12" y="92"/>
                  </a:moveTo>
                  <a:lnTo>
                    <a:pt x="0" y="149"/>
                  </a:lnTo>
                  <a:lnTo>
                    <a:pt x="0" y="171"/>
                  </a:lnTo>
                  <a:lnTo>
                    <a:pt x="23" y="194"/>
                  </a:lnTo>
                  <a:lnTo>
                    <a:pt x="115" y="171"/>
                  </a:lnTo>
                  <a:lnTo>
                    <a:pt x="126" y="160"/>
                  </a:lnTo>
                  <a:lnTo>
                    <a:pt x="149" y="149"/>
                  </a:lnTo>
                  <a:lnTo>
                    <a:pt x="149" y="126"/>
                  </a:lnTo>
                  <a:lnTo>
                    <a:pt x="92" y="149"/>
                  </a:lnTo>
                  <a:close/>
                  <a:moveTo>
                    <a:pt x="525" y="171"/>
                  </a:moveTo>
                  <a:lnTo>
                    <a:pt x="548" y="149"/>
                  </a:lnTo>
                  <a:lnTo>
                    <a:pt x="525" y="114"/>
                  </a:lnTo>
                  <a:lnTo>
                    <a:pt x="423" y="92"/>
                  </a:lnTo>
                  <a:lnTo>
                    <a:pt x="400" y="103"/>
                  </a:lnTo>
                  <a:lnTo>
                    <a:pt x="400" y="149"/>
                  </a:lnTo>
                  <a:lnTo>
                    <a:pt x="480" y="149"/>
                  </a:lnTo>
                  <a:lnTo>
                    <a:pt x="525" y="194"/>
                  </a:lnTo>
                  <a:close/>
                  <a:moveTo>
                    <a:pt x="366" y="103"/>
                  </a:moveTo>
                  <a:lnTo>
                    <a:pt x="354" y="92"/>
                  </a:lnTo>
                  <a:lnTo>
                    <a:pt x="343" y="0"/>
                  </a:lnTo>
                  <a:lnTo>
                    <a:pt x="263" y="0"/>
                  </a:lnTo>
                  <a:lnTo>
                    <a:pt x="263" y="34"/>
                  </a:lnTo>
                  <a:lnTo>
                    <a:pt x="286" y="57"/>
                  </a:lnTo>
                  <a:lnTo>
                    <a:pt x="297" y="57"/>
                  </a:lnTo>
                  <a:lnTo>
                    <a:pt x="309" y="92"/>
                  </a:lnTo>
                  <a:lnTo>
                    <a:pt x="354" y="114"/>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529" name="Google Shape;529;p39"/>
            <p:cNvSpPr/>
            <p:nvPr/>
          </p:nvSpPr>
          <p:spPr>
            <a:xfrm>
              <a:off x="275475" y="3533500"/>
              <a:ext cx="13725" cy="65375"/>
            </a:xfrm>
            <a:custGeom>
              <a:rect b="b" l="l" r="r" t="t"/>
              <a:pathLst>
                <a:path extrusionOk="0" h="2615" w="549">
                  <a:moveTo>
                    <a:pt x="400" y="2477"/>
                  </a:moveTo>
                  <a:lnTo>
                    <a:pt x="400" y="2477"/>
                  </a:lnTo>
                  <a:lnTo>
                    <a:pt x="378" y="2523"/>
                  </a:lnTo>
                  <a:lnTo>
                    <a:pt x="378" y="2557"/>
                  </a:lnTo>
                  <a:lnTo>
                    <a:pt x="435" y="2614"/>
                  </a:lnTo>
                  <a:close/>
                  <a:moveTo>
                    <a:pt x="172" y="2352"/>
                  </a:moveTo>
                  <a:lnTo>
                    <a:pt x="149" y="2352"/>
                  </a:lnTo>
                  <a:lnTo>
                    <a:pt x="172" y="2340"/>
                  </a:lnTo>
                  <a:lnTo>
                    <a:pt x="115" y="2306"/>
                  </a:lnTo>
                  <a:lnTo>
                    <a:pt x="58" y="2306"/>
                  </a:lnTo>
                  <a:lnTo>
                    <a:pt x="35" y="2294"/>
                  </a:lnTo>
                  <a:lnTo>
                    <a:pt x="35" y="2272"/>
                  </a:lnTo>
                  <a:lnTo>
                    <a:pt x="1" y="2306"/>
                  </a:lnTo>
                  <a:lnTo>
                    <a:pt x="35" y="2352"/>
                  </a:lnTo>
                  <a:lnTo>
                    <a:pt x="161" y="2409"/>
                  </a:lnTo>
                  <a:lnTo>
                    <a:pt x="206" y="2431"/>
                  </a:lnTo>
                  <a:lnTo>
                    <a:pt x="229" y="2352"/>
                  </a:lnTo>
                  <a:lnTo>
                    <a:pt x="229" y="2317"/>
                  </a:lnTo>
                  <a:lnTo>
                    <a:pt x="195" y="2340"/>
                  </a:lnTo>
                  <a:lnTo>
                    <a:pt x="195" y="2352"/>
                  </a:lnTo>
                  <a:close/>
                  <a:moveTo>
                    <a:pt x="537" y="69"/>
                  </a:moveTo>
                  <a:lnTo>
                    <a:pt x="549" y="46"/>
                  </a:lnTo>
                  <a:lnTo>
                    <a:pt x="549" y="12"/>
                  </a:lnTo>
                  <a:lnTo>
                    <a:pt x="503" y="1"/>
                  </a:lnTo>
                  <a:lnTo>
                    <a:pt x="492" y="1"/>
                  </a:lnTo>
                  <a:lnTo>
                    <a:pt x="446" y="69"/>
                  </a:lnTo>
                  <a:lnTo>
                    <a:pt x="457" y="81"/>
                  </a:lnTo>
                  <a:lnTo>
                    <a:pt x="503" y="115"/>
                  </a:lnTo>
                  <a:lnTo>
                    <a:pt x="515" y="115"/>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530" name="Google Shape;530;p39"/>
            <p:cNvSpPr/>
            <p:nvPr/>
          </p:nvSpPr>
          <p:spPr>
            <a:xfrm>
              <a:off x="2486325" y="2855050"/>
              <a:ext cx="28825" cy="28550"/>
            </a:xfrm>
            <a:custGeom>
              <a:rect b="b" l="l" r="r" t="t"/>
              <a:pathLst>
                <a:path extrusionOk="0" h="1142" w="1153">
                  <a:moveTo>
                    <a:pt x="719" y="1085"/>
                  </a:moveTo>
                  <a:lnTo>
                    <a:pt x="730" y="1062"/>
                  </a:lnTo>
                  <a:lnTo>
                    <a:pt x="730" y="971"/>
                  </a:lnTo>
                  <a:lnTo>
                    <a:pt x="753" y="913"/>
                  </a:lnTo>
                  <a:lnTo>
                    <a:pt x="730" y="856"/>
                  </a:lnTo>
                  <a:lnTo>
                    <a:pt x="719" y="777"/>
                  </a:lnTo>
                  <a:lnTo>
                    <a:pt x="730" y="708"/>
                  </a:lnTo>
                  <a:lnTo>
                    <a:pt x="730" y="605"/>
                  </a:lnTo>
                  <a:lnTo>
                    <a:pt x="753" y="560"/>
                  </a:lnTo>
                  <a:lnTo>
                    <a:pt x="833" y="446"/>
                  </a:lnTo>
                  <a:lnTo>
                    <a:pt x="696" y="446"/>
                  </a:lnTo>
                  <a:lnTo>
                    <a:pt x="616" y="480"/>
                  </a:lnTo>
                  <a:lnTo>
                    <a:pt x="457" y="491"/>
                  </a:lnTo>
                  <a:lnTo>
                    <a:pt x="388" y="514"/>
                  </a:lnTo>
                  <a:lnTo>
                    <a:pt x="285" y="537"/>
                  </a:lnTo>
                  <a:lnTo>
                    <a:pt x="228" y="560"/>
                  </a:lnTo>
                  <a:lnTo>
                    <a:pt x="240" y="571"/>
                  </a:lnTo>
                  <a:lnTo>
                    <a:pt x="320" y="605"/>
                  </a:lnTo>
                  <a:lnTo>
                    <a:pt x="342" y="628"/>
                  </a:lnTo>
                  <a:lnTo>
                    <a:pt x="354" y="662"/>
                  </a:lnTo>
                  <a:lnTo>
                    <a:pt x="377" y="719"/>
                  </a:lnTo>
                  <a:lnTo>
                    <a:pt x="331" y="959"/>
                  </a:lnTo>
                  <a:lnTo>
                    <a:pt x="320" y="971"/>
                  </a:lnTo>
                  <a:lnTo>
                    <a:pt x="228" y="993"/>
                  </a:lnTo>
                  <a:lnTo>
                    <a:pt x="206" y="1028"/>
                  </a:lnTo>
                  <a:lnTo>
                    <a:pt x="0" y="1142"/>
                  </a:lnTo>
                  <a:lnTo>
                    <a:pt x="114" y="1130"/>
                  </a:lnTo>
                  <a:lnTo>
                    <a:pt x="240" y="1142"/>
                  </a:lnTo>
                  <a:lnTo>
                    <a:pt x="582" y="1130"/>
                  </a:lnTo>
                  <a:close/>
                  <a:moveTo>
                    <a:pt x="970" y="137"/>
                  </a:moveTo>
                  <a:lnTo>
                    <a:pt x="1141" y="58"/>
                  </a:lnTo>
                  <a:lnTo>
                    <a:pt x="1153" y="1"/>
                  </a:lnTo>
                  <a:lnTo>
                    <a:pt x="1130" y="1"/>
                  </a:lnTo>
                  <a:lnTo>
                    <a:pt x="1016" y="46"/>
                  </a:lnTo>
                  <a:lnTo>
                    <a:pt x="925" y="115"/>
                  </a:lnTo>
                  <a:lnTo>
                    <a:pt x="925" y="149"/>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531" name="Google Shape;531;p39"/>
            <p:cNvSpPr/>
            <p:nvPr/>
          </p:nvSpPr>
          <p:spPr>
            <a:xfrm>
              <a:off x="2500575" y="2809125"/>
              <a:ext cx="5450" cy="15125"/>
            </a:xfrm>
            <a:custGeom>
              <a:rect b="b" l="l" r="r" t="t"/>
              <a:pathLst>
                <a:path extrusionOk="0" h="605" w="218">
                  <a:moveTo>
                    <a:pt x="12" y="605"/>
                  </a:moveTo>
                  <a:lnTo>
                    <a:pt x="12" y="605"/>
                  </a:lnTo>
                  <a:lnTo>
                    <a:pt x="12" y="582"/>
                  </a:lnTo>
                  <a:lnTo>
                    <a:pt x="35" y="582"/>
                  </a:lnTo>
                  <a:lnTo>
                    <a:pt x="35" y="571"/>
                  </a:lnTo>
                  <a:lnTo>
                    <a:pt x="35" y="571"/>
                  </a:lnTo>
                  <a:lnTo>
                    <a:pt x="35" y="559"/>
                  </a:lnTo>
                  <a:lnTo>
                    <a:pt x="12" y="559"/>
                  </a:lnTo>
                  <a:lnTo>
                    <a:pt x="12" y="571"/>
                  </a:lnTo>
                  <a:lnTo>
                    <a:pt x="12" y="571"/>
                  </a:lnTo>
                  <a:lnTo>
                    <a:pt x="12" y="582"/>
                  </a:lnTo>
                  <a:lnTo>
                    <a:pt x="1" y="582"/>
                  </a:lnTo>
                  <a:lnTo>
                    <a:pt x="1" y="605"/>
                  </a:lnTo>
                  <a:lnTo>
                    <a:pt x="1" y="605"/>
                  </a:lnTo>
                  <a:lnTo>
                    <a:pt x="1" y="605"/>
                  </a:lnTo>
                  <a:close/>
                  <a:moveTo>
                    <a:pt x="115" y="331"/>
                  </a:moveTo>
                  <a:lnTo>
                    <a:pt x="126" y="297"/>
                  </a:lnTo>
                  <a:lnTo>
                    <a:pt x="149" y="285"/>
                  </a:lnTo>
                  <a:lnTo>
                    <a:pt x="149" y="285"/>
                  </a:lnTo>
                  <a:lnTo>
                    <a:pt x="149" y="285"/>
                  </a:lnTo>
                  <a:lnTo>
                    <a:pt x="126" y="274"/>
                  </a:lnTo>
                  <a:lnTo>
                    <a:pt x="126" y="274"/>
                  </a:lnTo>
                  <a:lnTo>
                    <a:pt x="126" y="285"/>
                  </a:lnTo>
                  <a:lnTo>
                    <a:pt x="103" y="297"/>
                  </a:lnTo>
                  <a:lnTo>
                    <a:pt x="103" y="297"/>
                  </a:lnTo>
                  <a:lnTo>
                    <a:pt x="103" y="320"/>
                  </a:lnTo>
                  <a:lnTo>
                    <a:pt x="103" y="320"/>
                  </a:lnTo>
                  <a:lnTo>
                    <a:pt x="103" y="331"/>
                  </a:lnTo>
                  <a:lnTo>
                    <a:pt x="92" y="331"/>
                  </a:lnTo>
                  <a:lnTo>
                    <a:pt x="69" y="331"/>
                  </a:lnTo>
                  <a:lnTo>
                    <a:pt x="69" y="331"/>
                  </a:lnTo>
                  <a:lnTo>
                    <a:pt x="92" y="331"/>
                  </a:lnTo>
                  <a:lnTo>
                    <a:pt x="92" y="331"/>
                  </a:lnTo>
                  <a:lnTo>
                    <a:pt x="103" y="343"/>
                  </a:lnTo>
                  <a:lnTo>
                    <a:pt x="103" y="343"/>
                  </a:lnTo>
                  <a:lnTo>
                    <a:pt x="103" y="343"/>
                  </a:lnTo>
                  <a:lnTo>
                    <a:pt x="103" y="343"/>
                  </a:lnTo>
                  <a:close/>
                  <a:moveTo>
                    <a:pt x="160" y="171"/>
                  </a:moveTo>
                  <a:lnTo>
                    <a:pt x="195" y="148"/>
                  </a:lnTo>
                  <a:lnTo>
                    <a:pt x="218" y="57"/>
                  </a:lnTo>
                  <a:lnTo>
                    <a:pt x="195" y="0"/>
                  </a:lnTo>
                  <a:lnTo>
                    <a:pt x="172" y="0"/>
                  </a:lnTo>
                  <a:lnTo>
                    <a:pt x="126" y="12"/>
                  </a:lnTo>
                  <a:lnTo>
                    <a:pt x="103" y="57"/>
                  </a:lnTo>
                  <a:lnTo>
                    <a:pt x="81" y="126"/>
                  </a:lnTo>
                  <a:lnTo>
                    <a:pt x="138" y="183"/>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532" name="Google Shape;532;p39"/>
            <p:cNvSpPr/>
            <p:nvPr/>
          </p:nvSpPr>
          <p:spPr>
            <a:xfrm>
              <a:off x="2444375" y="2686725"/>
              <a:ext cx="8875" cy="8000"/>
            </a:xfrm>
            <a:custGeom>
              <a:rect b="b" l="l" r="r" t="t"/>
              <a:pathLst>
                <a:path extrusionOk="0" h="320" w="355">
                  <a:moveTo>
                    <a:pt x="80" y="320"/>
                  </a:moveTo>
                  <a:lnTo>
                    <a:pt x="126" y="286"/>
                  </a:lnTo>
                  <a:lnTo>
                    <a:pt x="92" y="274"/>
                  </a:lnTo>
                  <a:lnTo>
                    <a:pt x="35" y="274"/>
                  </a:lnTo>
                  <a:lnTo>
                    <a:pt x="1" y="308"/>
                  </a:lnTo>
                  <a:lnTo>
                    <a:pt x="12" y="320"/>
                  </a:lnTo>
                  <a:close/>
                  <a:moveTo>
                    <a:pt x="240" y="263"/>
                  </a:moveTo>
                  <a:lnTo>
                    <a:pt x="297" y="206"/>
                  </a:lnTo>
                  <a:lnTo>
                    <a:pt x="229" y="217"/>
                  </a:lnTo>
                  <a:lnTo>
                    <a:pt x="195" y="251"/>
                  </a:lnTo>
                  <a:lnTo>
                    <a:pt x="206" y="263"/>
                  </a:lnTo>
                  <a:lnTo>
                    <a:pt x="229" y="263"/>
                  </a:lnTo>
                  <a:close/>
                  <a:moveTo>
                    <a:pt x="354" y="0"/>
                  </a:moveTo>
                  <a:lnTo>
                    <a:pt x="320" y="0"/>
                  </a:lnTo>
                  <a:lnTo>
                    <a:pt x="252" y="0"/>
                  </a:lnTo>
                  <a:lnTo>
                    <a:pt x="252" y="0"/>
                  </a:lnTo>
                  <a:lnTo>
                    <a:pt x="263" y="23"/>
                  </a:lnTo>
                  <a:lnTo>
                    <a:pt x="309" y="23"/>
                  </a:lnTo>
                  <a:lnTo>
                    <a:pt x="354" y="35"/>
                  </a:lnTo>
                  <a:lnTo>
                    <a:pt x="354" y="35"/>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533" name="Google Shape;533;p39"/>
            <p:cNvSpPr/>
            <p:nvPr/>
          </p:nvSpPr>
          <p:spPr>
            <a:xfrm>
              <a:off x="2437825" y="2695000"/>
              <a:ext cx="7425" cy="15425"/>
            </a:xfrm>
            <a:custGeom>
              <a:rect b="b" l="l" r="r" t="t"/>
              <a:pathLst>
                <a:path extrusionOk="0" h="617" w="297">
                  <a:moveTo>
                    <a:pt x="160" y="525"/>
                  </a:moveTo>
                  <a:lnTo>
                    <a:pt x="57" y="559"/>
                  </a:lnTo>
                  <a:lnTo>
                    <a:pt x="46" y="617"/>
                  </a:lnTo>
                  <a:lnTo>
                    <a:pt x="194" y="617"/>
                  </a:lnTo>
                  <a:lnTo>
                    <a:pt x="297" y="571"/>
                  </a:lnTo>
                  <a:lnTo>
                    <a:pt x="217" y="571"/>
                  </a:lnTo>
                  <a:close/>
                  <a:moveTo>
                    <a:pt x="285" y="35"/>
                  </a:moveTo>
                  <a:lnTo>
                    <a:pt x="217" y="12"/>
                  </a:lnTo>
                  <a:lnTo>
                    <a:pt x="183" y="46"/>
                  </a:lnTo>
                  <a:lnTo>
                    <a:pt x="183" y="46"/>
                  </a:lnTo>
                  <a:lnTo>
                    <a:pt x="228" y="57"/>
                  </a:lnTo>
                  <a:close/>
                  <a:moveTo>
                    <a:pt x="126" y="46"/>
                  </a:moveTo>
                  <a:lnTo>
                    <a:pt x="103" y="12"/>
                  </a:lnTo>
                  <a:lnTo>
                    <a:pt x="57" y="0"/>
                  </a:lnTo>
                  <a:lnTo>
                    <a:pt x="0" y="12"/>
                  </a:lnTo>
                  <a:lnTo>
                    <a:pt x="69" y="57"/>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534" name="Google Shape;534;p39"/>
            <p:cNvSpPr/>
            <p:nvPr/>
          </p:nvSpPr>
          <p:spPr>
            <a:xfrm>
              <a:off x="4331675" y="2302700"/>
              <a:ext cx="40825" cy="24850"/>
            </a:xfrm>
            <a:custGeom>
              <a:rect b="b" l="l" r="r" t="t"/>
              <a:pathLst>
                <a:path extrusionOk="0" h="994" w="1633">
                  <a:moveTo>
                    <a:pt x="297" y="457"/>
                  </a:moveTo>
                  <a:lnTo>
                    <a:pt x="251" y="446"/>
                  </a:lnTo>
                  <a:lnTo>
                    <a:pt x="183" y="468"/>
                  </a:lnTo>
                  <a:lnTo>
                    <a:pt x="126" y="525"/>
                  </a:lnTo>
                  <a:lnTo>
                    <a:pt x="69" y="571"/>
                  </a:lnTo>
                  <a:lnTo>
                    <a:pt x="0" y="525"/>
                  </a:lnTo>
                  <a:lnTo>
                    <a:pt x="23" y="651"/>
                  </a:lnTo>
                  <a:lnTo>
                    <a:pt x="103" y="811"/>
                  </a:lnTo>
                  <a:lnTo>
                    <a:pt x="137" y="856"/>
                  </a:lnTo>
                  <a:lnTo>
                    <a:pt x="183" y="879"/>
                  </a:lnTo>
                  <a:lnTo>
                    <a:pt x="331" y="925"/>
                  </a:lnTo>
                  <a:lnTo>
                    <a:pt x="377" y="925"/>
                  </a:lnTo>
                  <a:lnTo>
                    <a:pt x="468" y="925"/>
                  </a:lnTo>
                  <a:lnTo>
                    <a:pt x="491" y="936"/>
                  </a:lnTo>
                  <a:lnTo>
                    <a:pt x="525" y="993"/>
                  </a:lnTo>
                  <a:lnTo>
                    <a:pt x="582" y="993"/>
                  </a:lnTo>
                  <a:lnTo>
                    <a:pt x="582" y="982"/>
                  </a:lnTo>
                  <a:lnTo>
                    <a:pt x="582" y="936"/>
                  </a:lnTo>
                  <a:lnTo>
                    <a:pt x="605" y="914"/>
                  </a:lnTo>
                  <a:lnTo>
                    <a:pt x="651" y="879"/>
                  </a:lnTo>
                  <a:lnTo>
                    <a:pt x="696" y="879"/>
                  </a:lnTo>
                  <a:lnTo>
                    <a:pt x="776" y="868"/>
                  </a:lnTo>
                  <a:lnTo>
                    <a:pt x="868" y="845"/>
                  </a:lnTo>
                  <a:lnTo>
                    <a:pt x="936" y="788"/>
                  </a:lnTo>
                  <a:lnTo>
                    <a:pt x="1062" y="640"/>
                  </a:lnTo>
                  <a:lnTo>
                    <a:pt x="1107" y="640"/>
                  </a:lnTo>
                  <a:lnTo>
                    <a:pt x="1153" y="640"/>
                  </a:lnTo>
                  <a:lnTo>
                    <a:pt x="1233" y="640"/>
                  </a:lnTo>
                  <a:lnTo>
                    <a:pt x="1324" y="628"/>
                  </a:lnTo>
                  <a:lnTo>
                    <a:pt x="1290" y="571"/>
                  </a:lnTo>
                  <a:lnTo>
                    <a:pt x="1278" y="560"/>
                  </a:lnTo>
                  <a:lnTo>
                    <a:pt x="1221" y="480"/>
                  </a:lnTo>
                  <a:lnTo>
                    <a:pt x="1187" y="423"/>
                  </a:lnTo>
                  <a:lnTo>
                    <a:pt x="1210" y="343"/>
                  </a:lnTo>
                  <a:lnTo>
                    <a:pt x="1564" y="69"/>
                  </a:lnTo>
                  <a:lnTo>
                    <a:pt x="1632" y="1"/>
                  </a:lnTo>
                  <a:lnTo>
                    <a:pt x="1518" y="23"/>
                  </a:lnTo>
                  <a:lnTo>
                    <a:pt x="1438" y="80"/>
                  </a:lnTo>
                  <a:lnTo>
                    <a:pt x="1381" y="115"/>
                  </a:lnTo>
                  <a:lnTo>
                    <a:pt x="1278" y="172"/>
                  </a:lnTo>
                  <a:lnTo>
                    <a:pt x="947" y="286"/>
                  </a:lnTo>
                  <a:lnTo>
                    <a:pt x="833" y="297"/>
                  </a:lnTo>
                  <a:lnTo>
                    <a:pt x="719" y="297"/>
                  </a:lnTo>
                  <a:lnTo>
                    <a:pt x="582" y="286"/>
                  </a:lnTo>
                  <a:lnTo>
                    <a:pt x="445" y="252"/>
                  </a:lnTo>
                  <a:lnTo>
                    <a:pt x="445" y="354"/>
                  </a:lnTo>
                  <a:lnTo>
                    <a:pt x="422" y="446"/>
                  </a:lnTo>
                  <a:lnTo>
                    <a:pt x="331" y="468"/>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535" name="Google Shape;535;p39"/>
            <p:cNvSpPr/>
            <p:nvPr/>
          </p:nvSpPr>
          <p:spPr>
            <a:xfrm>
              <a:off x="4806425" y="3585425"/>
              <a:ext cx="12000" cy="11450"/>
            </a:xfrm>
            <a:custGeom>
              <a:rect b="b" l="l" r="r" t="t"/>
              <a:pathLst>
                <a:path extrusionOk="0" h="458" w="480">
                  <a:moveTo>
                    <a:pt x="434" y="434"/>
                  </a:moveTo>
                  <a:lnTo>
                    <a:pt x="468" y="377"/>
                  </a:lnTo>
                  <a:lnTo>
                    <a:pt x="479" y="263"/>
                  </a:lnTo>
                  <a:lnTo>
                    <a:pt x="422" y="149"/>
                  </a:lnTo>
                  <a:lnTo>
                    <a:pt x="365" y="46"/>
                  </a:lnTo>
                  <a:lnTo>
                    <a:pt x="308" y="23"/>
                  </a:lnTo>
                  <a:lnTo>
                    <a:pt x="194" y="1"/>
                  </a:lnTo>
                  <a:lnTo>
                    <a:pt x="91" y="46"/>
                  </a:lnTo>
                  <a:lnTo>
                    <a:pt x="34" y="138"/>
                  </a:lnTo>
                  <a:lnTo>
                    <a:pt x="0" y="172"/>
                  </a:lnTo>
                  <a:lnTo>
                    <a:pt x="57" y="332"/>
                  </a:lnTo>
                  <a:lnTo>
                    <a:pt x="91" y="377"/>
                  </a:lnTo>
                  <a:lnTo>
                    <a:pt x="251" y="457"/>
                  </a:lnTo>
                  <a:lnTo>
                    <a:pt x="320" y="457"/>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536" name="Google Shape;536;p39"/>
            <p:cNvSpPr/>
            <p:nvPr/>
          </p:nvSpPr>
          <p:spPr>
            <a:xfrm>
              <a:off x="4617550" y="3399400"/>
              <a:ext cx="3725" cy="7450"/>
            </a:xfrm>
            <a:custGeom>
              <a:rect b="b" l="l" r="r" t="t"/>
              <a:pathLst>
                <a:path extrusionOk="0" h="298" w="149">
                  <a:moveTo>
                    <a:pt x="103" y="286"/>
                  </a:moveTo>
                  <a:lnTo>
                    <a:pt x="103" y="241"/>
                  </a:lnTo>
                  <a:lnTo>
                    <a:pt x="126" y="172"/>
                  </a:lnTo>
                  <a:lnTo>
                    <a:pt x="126" y="161"/>
                  </a:lnTo>
                  <a:lnTo>
                    <a:pt x="149" y="81"/>
                  </a:lnTo>
                  <a:lnTo>
                    <a:pt x="103" y="47"/>
                  </a:lnTo>
                  <a:lnTo>
                    <a:pt x="69" y="47"/>
                  </a:lnTo>
                  <a:lnTo>
                    <a:pt x="46" y="1"/>
                  </a:lnTo>
                  <a:lnTo>
                    <a:pt x="0" y="47"/>
                  </a:lnTo>
                  <a:lnTo>
                    <a:pt x="46" y="115"/>
                  </a:lnTo>
                  <a:lnTo>
                    <a:pt x="34" y="161"/>
                  </a:lnTo>
                  <a:lnTo>
                    <a:pt x="12" y="218"/>
                  </a:lnTo>
                  <a:lnTo>
                    <a:pt x="34" y="275"/>
                  </a:lnTo>
                  <a:lnTo>
                    <a:pt x="57" y="298"/>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537" name="Google Shape;537;p39"/>
            <p:cNvSpPr/>
            <p:nvPr/>
          </p:nvSpPr>
          <p:spPr>
            <a:xfrm>
              <a:off x="2506275" y="2774600"/>
              <a:ext cx="7175" cy="10300"/>
            </a:xfrm>
            <a:custGeom>
              <a:rect b="b" l="l" r="r" t="t"/>
              <a:pathLst>
                <a:path extrusionOk="0" h="412" w="287">
                  <a:moveTo>
                    <a:pt x="286" y="343"/>
                  </a:moveTo>
                  <a:lnTo>
                    <a:pt x="252" y="240"/>
                  </a:lnTo>
                  <a:lnTo>
                    <a:pt x="241" y="217"/>
                  </a:lnTo>
                  <a:lnTo>
                    <a:pt x="218" y="171"/>
                  </a:lnTo>
                  <a:lnTo>
                    <a:pt x="229" y="126"/>
                  </a:lnTo>
                  <a:lnTo>
                    <a:pt x="229" y="114"/>
                  </a:lnTo>
                  <a:lnTo>
                    <a:pt x="195" y="114"/>
                  </a:lnTo>
                  <a:lnTo>
                    <a:pt x="161" y="35"/>
                  </a:lnTo>
                  <a:lnTo>
                    <a:pt x="69" y="0"/>
                  </a:lnTo>
                  <a:lnTo>
                    <a:pt x="24" y="0"/>
                  </a:lnTo>
                  <a:lnTo>
                    <a:pt x="1" y="23"/>
                  </a:lnTo>
                  <a:lnTo>
                    <a:pt x="1" y="69"/>
                  </a:lnTo>
                  <a:lnTo>
                    <a:pt x="47" y="194"/>
                  </a:lnTo>
                  <a:lnTo>
                    <a:pt x="69" y="229"/>
                  </a:lnTo>
                  <a:lnTo>
                    <a:pt x="138" y="251"/>
                  </a:lnTo>
                  <a:lnTo>
                    <a:pt x="81" y="308"/>
                  </a:lnTo>
                  <a:lnTo>
                    <a:pt x="81" y="320"/>
                  </a:lnTo>
                  <a:lnTo>
                    <a:pt x="104" y="365"/>
                  </a:lnTo>
                  <a:lnTo>
                    <a:pt x="229" y="365"/>
                  </a:lnTo>
                  <a:lnTo>
                    <a:pt x="252" y="411"/>
                  </a:lnTo>
                  <a:lnTo>
                    <a:pt x="275" y="400"/>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538" name="Google Shape;538;p39"/>
            <p:cNvSpPr/>
            <p:nvPr/>
          </p:nvSpPr>
          <p:spPr>
            <a:xfrm>
              <a:off x="2497450" y="2737500"/>
              <a:ext cx="12000" cy="14300"/>
            </a:xfrm>
            <a:custGeom>
              <a:rect b="b" l="l" r="r" t="t"/>
              <a:pathLst>
                <a:path extrusionOk="0" h="572" w="480">
                  <a:moveTo>
                    <a:pt x="411" y="571"/>
                  </a:moveTo>
                  <a:lnTo>
                    <a:pt x="445" y="537"/>
                  </a:lnTo>
                  <a:lnTo>
                    <a:pt x="445" y="503"/>
                  </a:lnTo>
                  <a:lnTo>
                    <a:pt x="411" y="457"/>
                  </a:lnTo>
                  <a:lnTo>
                    <a:pt x="377" y="469"/>
                  </a:lnTo>
                  <a:lnTo>
                    <a:pt x="354" y="514"/>
                  </a:lnTo>
                  <a:lnTo>
                    <a:pt x="354" y="560"/>
                  </a:lnTo>
                  <a:lnTo>
                    <a:pt x="365" y="571"/>
                  </a:lnTo>
                  <a:close/>
                  <a:moveTo>
                    <a:pt x="137" y="457"/>
                  </a:moveTo>
                  <a:lnTo>
                    <a:pt x="171" y="423"/>
                  </a:lnTo>
                  <a:lnTo>
                    <a:pt x="171" y="252"/>
                  </a:lnTo>
                  <a:lnTo>
                    <a:pt x="183" y="218"/>
                  </a:lnTo>
                  <a:lnTo>
                    <a:pt x="160" y="195"/>
                  </a:lnTo>
                  <a:lnTo>
                    <a:pt x="126" y="172"/>
                  </a:lnTo>
                  <a:lnTo>
                    <a:pt x="34" y="138"/>
                  </a:lnTo>
                  <a:lnTo>
                    <a:pt x="23" y="160"/>
                  </a:lnTo>
                  <a:lnTo>
                    <a:pt x="0" y="195"/>
                  </a:lnTo>
                  <a:lnTo>
                    <a:pt x="12" y="412"/>
                  </a:lnTo>
                  <a:lnTo>
                    <a:pt x="34" y="480"/>
                  </a:lnTo>
                  <a:lnTo>
                    <a:pt x="69" y="503"/>
                  </a:lnTo>
                  <a:close/>
                  <a:moveTo>
                    <a:pt x="365" y="252"/>
                  </a:moveTo>
                  <a:lnTo>
                    <a:pt x="480" y="229"/>
                  </a:lnTo>
                  <a:lnTo>
                    <a:pt x="354" y="138"/>
                  </a:lnTo>
                  <a:lnTo>
                    <a:pt x="320" y="81"/>
                  </a:lnTo>
                  <a:lnTo>
                    <a:pt x="320" y="46"/>
                  </a:lnTo>
                  <a:lnTo>
                    <a:pt x="274" y="1"/>
                  </a:lnTo>
                  <a:lnTo>
                    <a:pt x="240" y="24"/>
                  </a:lnTo>
                  <a:lnTo>
                    <a:pt x="228" y="69"/>
                  </a:lnTo>
                  <a:lnTo>
                    <a:pt x="240" y="138"/>
                  </a:lnTo>
                  <a:lnTo>
                    <a:pt x="194" y="195"/>
                  </a:lnTo>
                  <a:lnTo>
                    <a:pt x="217" y="252"/>
                  </a:lnTo>
                  <a:lnTo>
                    <a:pt x="274" y="275"/>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539" name="Google Shape;539;p39"/>
            <p:cNvSpPr/>
            <p:nvPr/>
          </p:nvSpPr>
          <p:spPr>
            <a:xfrm>
              <a:off x="2360200" y="2833075"/>
              <a:ext cx="3175" cy="6025"/>
            </a:xfrm>
            <a:custGeom>
              <a:rect b="b" l="l" r="r" t="t"/>
              <a:pathLst>
                <a:path extrusionOk="0" h="241" w="127">
                  <a:moveTo>
                    <a:pt x="126" y="138"/>
                  </a:moveTo>
                  <a:lnTo>
                    <a:pt x="126" y="58"/>
                  </a:lnTo>
                  <a:lnTo>
                    <a:pt x="1" y="1"/>
                  </a:lnTo>
                  <a:lnTo>
                    <a:pt x="1" y="46"/>
                  </a:lnTo>
                  <a:lnTo>
                    <a:pt x="12" y="69"/>
                  </a:lnTo>
                  <a:lnTo>
                    <a:pt x="58" y="81"/>
                  </a:lnTo>
                  <a:lnTo>
                    <a:pt x="69" y="115"/>
                  </a:lnTo>
                  <a:lnTo>
                    <a:pt x="58" y="195"/>
                  </a:lnTo>
                  <a:lnTo>
                    <a:pt x="81" y="240"/>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540" name="Google Shape;540;p39"/>
            <p:cNvSpPr/>
            <p:nvPr/>
          </p:nvSpPr>
          <p:spPr>
            <a:xfrm>
              <a:off x="3369625" y="2448500"/>
              <a:ext cx="92750" cy="36525"/>
            </a:xfrm>
            <a:custGeom>
              <a:rect b="b" l="l" r="r" t="t"/>
              <a:pathLst>
                <a:path extrusionOk="0" h="1461" w="3710">
                  <a:moveTo>
                    <a:pt x="217" y="1301"/>
                  </a:moveTo>
                  <a:lnTo>
                    <a:pt x="194" y="1278"/>
                  </a:lnTo>
                  <a:lnTo>
                    <a:pt x="92" y="1347"/>
                  </a:lnTo>
                  <a:lnTo>
                    <a:pt x="0" y="1347"/>
                  </a:lnTo>
                  <a:lnTo>
                    <a:pt x="23" y="1370"/>
                  </a:lnTo>
                  <a:lnTo>
                    <a:pt x="35" y="1404"/>
                  </a:lnTo>
                  <a:lnTo>
                    <a:pt x="137" y="1461"/>
                  </a:lnTo>
                  <a:close/>
                  <a:moveTo>
                    <a:pt x="2146" y="1004"/>
                  </a:moveTo>
                  <a:lnTo>
                    <a:pt x="2146" y="982"/>
                  </a:lnTo>
                  <a:lnTo>
                    <a:pt x="2134" y="982"/>
                  </a:lnTo>
                  <a:lnTo>
                    <a:pt x="2112" y="1004"/>
                  </a:lnTo>
                  <a:lnTo>
                    <a:pt x="1929" y="982"/>
                  </a:lnTo>
                  <a:lnTo>
                    <a:pt x="1906" y="1073"/>
                  </a:lnTo>
                  <a:lnTo>
                    <a:pt x="1826" y="1130"/>
                  </a:lnTo>
                  <a:lnTo>
                    <a:pt x="1826" y="1233"/>
                  </a:lnTo>
                  <a:lnTo>
                    <a:pt x="1906" y="1324"/>
                  </a:lnTo>
                  <a:lnTo>
                    <a:pt x="1940" y="1347"/>
                  </a:lnTo>
                  <a:lnTo>
                    <a:pt x="2020" y="1358"/>
                  </a:lnTo>
                  <a:lnTo>
                    <a:pt x="2112" y="1301"/>
                  </a:lnTo>
                  <a:lnTo>
                    <a:pt x="2146" y="1244"/>
                  </a:lnTo>
                  <a:lnTo>
                    <a:pt x="2157" y="1130"/>
                  </a:lnTo>
                  <a:lnTo>
                    <a:pt x="2146" y="1073"/>
                  </a:lnTo>
                  <a:close/>
                  <a:moveTo>
                    <a:pt x="765" y="1119"/>
                  </a:moveTo>
                  <a:lnTo>
                    <a:pt x="833" y="1061"/>
                  </a:lnTo>
                  <a:lnTo>
                    <a:pt x="833" y="1027"/>
                  </a:lnTo>
                  <a:lnTo>
                    <a:pt x="822" y="993"/>
                  </a:lnTo>
                  <a:lnTo>
                    <a:pt x="742" y="947"/>
                  </a:lnTo>
                  <a:lnTo>
                    <a:pt x="719" y="947"/>
                  </a:lnTo>
                  <a:lnTo>
                    <a:pt x="685" y="970"/>
                  </a:lnTo>
                  <a:lnTo>
                    <a:pt x="662" y="1027"/>
                  </a:lnTo>
                  <a:lnTo>
                    <a:pt x="696" y="1096"/>
                  </a:lnTo>
                  <a:lnTo>
                    <a:pt x="731" y="1119"/>
                  </a:lnTo>
                  <a:close/>
                  <a:moveTo>
                    <a:pt x="1427" y="788"/>
                  </a:moveTo>
                  <a:lnTo>
                    <a:pt x="1598" y="651"/>
                  </a:lnTo>
                  <a:lnTo>
                    <a:pt x="1598" y="605"/>
                  </a:lnTo>
                  <a:lnTo>
                    <a:pt x="1461" y="616"/>
                  </a:lnTo>
                  <a:lnTo>
                    <a:pt x="1301" y="765"/>
                  </a:lnTo>
                  <a:lnTo>
                    <a:pt x="1256" y="776"/>
                  </a:lnTo>
                  <a:lnTo>
                    <a:pt x="1119" y="788"/>
                  </a:lnTo>
                  <a:lnTo>
                    <a:pt x="1050" y="788"/>
                  </a:lnTo>
                  <a:lnTo>
                    <a:pt x="993" y="822"/>
                  </a:lnTo>
                  <a:lnTo>
                    <a:pt x="1016" y="856"/>
                  </a:lnTo>
                  <a:lnTo>
                    <a:pt x="1073" y="1004"/>
                  </a:lnTo>
                  <a:lnTo>
                    <a:pt x="1176" y="1130"/>
                  </a:lnTo>
                  <a:lnTo>
                    <a:pt x="1256" y="1107"/>
                  </a:lnTo>
                  <a:lnTo>
                    <a:pt x="1301" y="1073"/>
                  </a:lnTo>
                  <a:lnTo>
                    <a:pt x="1358" y="993"/>
                  </a:lnTo>
                  <a:close/>
                  <a:moveTo>
                    <a:pt x="3082" y="970"/>
                  </a:moveTo>
                  <a:lnTo>
                    <a:pt x="3298" y="902"/>
                  </a:lnTo>
                  <a:lnTo>
                    <a:pt x="3344" y="765"/>
                  </a:lnTo>
                  <a:lnTo>
                    <a:pt x="3390" y="605"/>
                  </a:lnTo>
                  <a:lnTo>
                    <a:pt x="3390" y="502"/>
                  </a:lnTo>
                  <a:lnTo>
                    <a:pt x="3355" y="457"/>
                  </a:lnTo>
                  <a:lnTo>
                    <a:pt x="3344" y="457"/>
                  </a:lnTo>
                  <a:lnTo>
                    <a:pt x="3287" y="457"/>
                  </a:lnTo>
                  <a:lnTo>
                    <a:pt x="3241" y="491"/>
                  </a:lnTo>
                  <a:lnTo>
                    <a:pt x="3230" y="571"/>
                  </a:lnTo>
                  <a:lnTo>
                    <a:pt x="3127" y="765"/>
                  </a:lnTo>
                  <a:lnTo>
                    <a:pt x="3059" y="936"/>
                  </a:lnTo>
                  <a:lnTo>
                    <a:pt x="2956" y="1016"/>
                  </a:lnTo>
                  <a:lnTo>
                    <a:pt x="2853" y="1050"/>
                  </a:lnTo>
                  <a:lnTo>
                    <a:pt x="2865" y="1061"/>
                  </a:lnTo>
                  <a:lnTo>
                    <a:pt x="2967" y="1073"/>
                  </a:lnTo>
                  <a:close/>
                  <a:moveTo>
                    <a:pt x="274" y="685"/>
                  </a:moveTo>
                  <a:lnTo>
                    <a:pt x="343" y="616"/>
                  </a:lnTo>
                  <a:lnTo>
                    <a:pt x="365" y="571"/>
                  </a:lnTo>
                  <a:lnTo>
                    <a:pt x="343" y="502"/>
                  </a:lnTo>
                  <a:lnTo>
                    <a:pt x="377" y="479"/>
                  </a:lnTo>
                  <a:lnTo>
                    <a:pt x="365" y="422"/>
                  </a:lnTo>
                  <a:lnTo>
                    <a:pt x="320" y="365"/>
                  </a:lnTo>
                  <a:lnTo>
                    <a:pt x="217" y="365"/>
                  </a:lnTo>
                  <a:lnTo>
                    <a:pt x="160" y="445"/>
                  </a:lnTo>
                  <a:lnTo>
                    <a:pt x="251" y="616"/>
                  </a:lnTo>
                  <a:lnTo>
                    <a:pt x="263" y="685"/>
                  </a:lnTo>
                  <a:close/>
                  <a:moveTo>
                    <a:pt x="3470" y="308"/>
                  </a:moveTo>
                  <a:lnTo>
                    <a:pt x="3595" y="263"/>
                  </a:lnTo>
                  <a:lnTo>
                    <a:pt x="3675" y="217"/>
                  </a:lnTo>
                  <a:lnTo>
                    <a:pt x="3686" y="91"/>
                  </a:lnTo>
                  <a:lnTo>
                    <a:pt x="3709" y="46"/>
                  </a:lnTo>
                  <a:lnTo>
                    <a:pt x="3686" y="0"/>
                  </a:lnTo>
                  <a:lnTo>
                    <a:pt x="3652" y="34"/>
                  </a:lnTo>
                  <a:lnTo>
                    <a:pt x="3629" y="91"/>
                  </a:lnTo>
                  <a:lnTo>
                    <a:pt x="3538" y="114"/>
                  </a:lnTo>
                  <a:lnTo>
                    <a:pt x="3424" y="171"/>
                  </a:lnTo>
                  <a:lnTo>
                    <a:pt x="3401" y="217"/>
                  </a:lnTo>
                  <a:lnTo>
                    <a:pt x="3367" y="343"/>
                  </a:lnTo>
                  <a:lnTo>
                    <a:pt x="3424" y="354"/>
                  </a:lnTo>
                  <a:close/>
                </a:path>
              </a:pathLst>
            </a:custGeom>
            <a:solidFill>
              <a:schemeClr val="dk1"/>
            </a:solidFill>
            <a:ln cap="flat" cmpd="sng" w="9525">
              <a:solidFill>
                <a:schemeClr val="dk1"/>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grpSp>
      <p:sp>
        <p:nvSpPr>
          <p:cNvPr id="541" name="Google Shape;541;p39"/>
          <p:cNvSpPr txBox="1"/>
          <p:nvPr>
            <p:ph idx="3" type="body"/>
          </p:nvPr>
        </p:nvSpPr>
        <p:spPr>
          <a:xfrm>
            <a:off x="8378500" y="2318375"/>
            <a:ext cx="3397800" cy="15534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You can use maps to show your offices or markets. Or as charts, highlighting the countries and adding your data.</a:t>
            </a:r>
            <a:endParaRPr/>
          </a:p>
          <a:p>
            <a:pPr indent="0" lvl="0" marL="0" rtl="0" algn="l">
              <a:spcBef>
                <a:spcPts val="0"/>
              </a:spcBef>
              <a:spcAft>
                <a:spcPts val="0"/>
              </a:spcAft>
              <a:buNone/>
            </a:pPr>
            <a:r>
              <a:t/>
            </a:r>
            <a:endParaRPr/>
          </a:p>
        </p:txBody>
      </p:sp>
      <p:sp>
        <p:nvSpPr>
          <p:cNvPr id="542" name="Google Shape;542;p39"/>
          <p:cNvSpPr txBox="1"/>
          <p:nvPr>
            <p:ph idx="4" type="body"/>
          </p:nvPr>
        </p:nvSpPr>
        <p:spPr>
          <a:xfrm>
            <a:off x="8378500" y="4506700"/>
            <a:ext cx="3397800" cy="15534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You can double click on the desired country and change fill color.</a:t>
            </a:r>
            <a:endParaRPr/>
          </a:p>
          <a:p>
            <a:pPr indent="0" lvl="0" marL="0" rtl="0" algn="l">
              <a:spcBef>
                <a:spcPts val="0"/>
              </a:spcBef>
              <a:spcAft>
                <a:spcPts val="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p40"/>
          <p:cNvSpPr txBox="1"/>
          <p:nvPr>
            <p:ph type="title"/>
          </p:nvPr>
        </p:nvSpPr>
        <p:spPr>
          <a:xfrm>
            <a:off x="415600" y="811177"/>
            <a:ext cx="11360700" cy="7635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
              <a:t>And this is a timeline.</a:t>
            </a:r>
            <a:endParaRPr/>
          </a:p>
        </p:txBody>
      </p:sp>
      <p:sp>
        <p:nvSpPr>
          <p:cNvPr id="548" name="Google Shape;548;p40"/>
          <p:cNvSpPr txBox="1"/>
          <p:nvPr>
            <p:ph idx="1" type="subTitle"/>
          </p:nvPr>
        </p:nvSpPr>
        <p:spPr>
          <a:xfrm>
            <a:off x="415600" y="2137300"/>
            <a:ext cx="1997700" cy="6069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None/>
            </a:pPr>
            <a:r>
              <a:rPr lang="en"/>
              <a:t>1999</a:t>
            </a:r>
            <a:endParaRPr/>
          </a:p>
        </p:txBody>
      </p:sp>
      <p:sp>
        <p:nvSpPr>
          <p:cNvPr id="549" name="Google Shape;549;p40"/>
          <p:cNvSpPr txBox="1"/>
          <p:nvPr>
            <p:ph idx="7" type="body"/>
          </p:nvPr>
        </p:nvSpPr>
        <p:spPr>
          <a:xfrm>
            <a:off x="2775375" y="3543425"/>
            <a:ext cx="1997700" cy="23301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t>Lorem ipsum dolor sit amet, consectetuer adipiscing elit.</a:t>
            </a:r>
            <a:endParaRPr/>
          </a:p>
        </p:txBody>
      </p:sp>
      <p:sp>
        <p:nvSpPr>
          <p:cNvPr id="550" name="Google Shape;550;p40"/>
          <p:cNvSpPr txBox="1"/>
          <p:nvPr>
            <p:ph idx="2" type="subTitle"/>
          </p:nvPr>
        </p:nvSpPr>
        <p:spPr>
          <a:xfrm>
            <a:off x="2775377" y="2137300"/>
            <a:ext cx="1997700" cy="6069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None/>
            </a:pPr>
            <a:r>
              <a:rPr lang="en"/>
              <a:t>2005</a:t>
            </a:r>
            <a:endParaRPr/>
          </a:p>
        </p:txBody>
      </p:sp>
      <p:sp>
        <p:nvSpPr>
          <p:cNvPr id="551" name="Google Shape;551;p40"/>
          <p:cNvSpPr txBox="1"/>
          <p:nvPr>
            <p:ph idx="8" type="body"/>
          </p:nvPr>
        </p:nvSpPr>
        <p:spPr>
          <a:xfrm>
            <a:off x="5135150" y="3543425"/>
            <a:ext cx="1997700" cy="23301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t>Lorem ipsum dolor sit amet, consectetuer adipiscing elit.</a:t>
            </a:r>
            <a:endParaRPr/>
          </a:p>
        </p:txBody>
      </p:sp>
      <p:sp>
        <p:nvSpPr>
          <p:cNvPr id="552" name="Google Shape;552;p40"/>
          <p:cNvSpPr txBox="1"/>
          <p:nvPr>
            <p:ph idx="3" type="subTitle"/>
          </p:nvPr>
        </p:nvSpPr>
        <p:spPr>
          <a:xfrm>
            <a:off x="5135153" y="2163800"/>
            <a:ext cx="1997700" cy="6069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None/>
            </a:pPr>
            <a:r>
              <a:rPr lang="en"/>
              <a:t>2015</a:t>
            </a:r>
            <a:endParaRPr/>
          </a:p>
        </p:txBody>
      </p:sp>
      <p:sp>
        <p:nvSpPr>
          <p:cNvPr id="553" name="Google Shape;553;p40"/>
          <p:cNvSpPr txBox="1"/>
          <p:nvPr>
            <p:ph idx="9" type="body"/>
          </p:nvPr>
        </p:nvSpPr>
        <p:spPr>
          <a:xfrm>
            <a:off x="7494925" y="3543425"/>
            <a:ext cx="1997700" cy="23301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t>Lorem ipsum dolor sit amet, consectetuer adipiscing elit.</a:t>
            </a:r>
            <a:endParaRPr/>
          </a:p>
        </p:txBody>
      </p:sp>
      <p:sp>
        <p:nvSpPr>
          <p:cNvPr id="554" name="Google Shape;554;p40"/>
          <p:cNvSpPr txBox="1"/>
          <p:nvPr>
            <p:ph idx="4" type="subTitle"/>
          </p:nvPr>
        </p:nvSpPr>
        <p:spPr>
          <a:xfrm>
            <a:off x="7494930" y="2163800"/>
            <a:ext cx="1997700" cy="6069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None/>
            </a:pPr>
            <a:r>
              <a:rPr lang="en"/>
              <a:t>2019</a:t>
            </a:r>
            <a:endParaRPr/>
          </a:p>
        </p:txBody>
      </p:sp>
      <p:sp>
        <p:nvSpPr>
          <p:cNvPr id="555" name="Google Shape;555;p40"/>
          <p:cNvSpPr txBox="1"/>
          <p:nvPr>
            <p:ph idx="5" type="subTitle"/>
          </p:nvPr>
        </p:nvSpPr>
        <p:spPr>
          <a:xfrm>
            <a:off x="9854707" y="2137300"/>
            <a:ext cx="1997700" cy="6069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None/>
            </a:pPr>
            <a:r>
              <a:rPr lang="en"/>
              <a:t>2022</a:t>
            </a:r>
            <a:endParaRPr/>
          </a:p>
        </p:txBody>
      </p:sp>
      <p:sp>
        <p:nvSpPr>
          <p:cNvPr id="556" name="Google Shape;556;p40"/>
          <p:cNvSpPr txBox="1"/>
          <p:nvPr>
            <p:ph idx="6" type="body"/>
          </p:nvPr>
        </p:nvSpPr>
        <p:spPr>
          <a:xfrm>
            <a:off x="415600" y="3543425"/>
            <a:ext cx="1997700" cy="23301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t>Lorem ipsum dolor sit amet, consectetuer adipiscing elit.</a:t>
            </a:r>
            <a:endParaRPr/>
          </a:p>
        </p:txBody>
      </p:sp>
      <p:sp>
        <p:nvSpPr>
          <p:cNvPr id="557" name="Google Shape;557;p40"/>
          <p:cNvSpPr txBox="1"/>
          <p:nvPr>
            <p:ph idx="13" type="body"/>
          </p:nvPr>
        </p:nvSpPr>
        <p:spPr>
          <a:xfrm>
            <a:off x="9854700" y="3543425"/>
            <a:ext cx="1997700" cy="23301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t>Lorem ipsum dolor sit amet, consectetuer adipiscing elit.</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1" name="Shape 561"/>
        <p:cNvGrpSpPr/>
        <p:nvPr/>
      </p:nvGrpSpPr>
      <p:grpSpPr>
        <a:xfrm>
          <a:off x="0" y="0"/>
          <a:ext cx="0" cy="0"/>
          <a:chOff x="0" y="0"/>
          <a:chExt cx="0" cy="0"/>
        </a:xfrm>
      </p:grpSpPr>
      <p:grpSp>
        <p:nvGrpSpPr>
          <p:cNvPr id="562" name="Google Shape;562;p41"/>
          <p:cNvGrpSpPr/>
          <p:nvPr/>
        </p:nvGrpSpPr>
        <p:grpSpPr>
          <a:xfrm rot="5400000">
            <a:off x="5899790" y="1376119"/>
            <a:ext cx="5778042" cy="3955122"/>
            <a:chOff x="2345366" y="140711"/>
            <a:chExt cx="6483441" cy="4437974"/>
          </a:xfrm>
        </p:grpSpPr>
        <p:sp>
          <p:nvSpPr>
            <p:cNvPr id="563" name="Google Shape;563;p41"/>
            <p:cNvSpPr/>
            <p:nvPr/>
          </p:nvSpPr>
          <p:spPr>
            <a:xfrm>
              <a:off x="2362377" y="163678"/>
              <a:ext cx="6449417" cy="4392004"/>
            </a:xfrm>
            <a:custGeom>
              <a:rect b="b" l="l" r="r" t="t"/>
              <a:pathLst>
                <a:path extrusionOk="0" h="6142663" w="7889195">
                  <a:moveTo>
                    <a:pt x="-761" y="5760719"/>
                  </a:moveTo>
                  <a:cubicBezTo>
                    <a:pt x="-761" y="5972461"/>
                    <a:pt x="170183" y="6142933"/>
                    <a:pt x="382397" y="6142933"/>
                  </a:cubicBezTo>
                  <a:lnTo>
                    <a:pt x="7505412" y="6142933"/>
                  </a:lnTo>
                  <a:cubicBezTo>
                    <a:pt x="7717828" y="6142933"/>
                    <a:pt x="7888435" y="5972461"/>
                    <a:pt x="7888435" y="5760719"/>
                  </a:cubicBezTo>
                  <a:lnTo>
                    <a:pt x="7888435" y="382415"/>
                  </a:lnTo>
                  <a:cubicBezTo>
                    <a:pt x="7888435" y="170673"/>
                    <a:pt x="7717828" y="269"/>
                    <a:pt x="7505412" y="269"/>
                  </a:cubicBezTo>
                  <a:lnTo>
                    <a:pt x="382397" y="269"/>
                  </a:lnTo>
                  <a:cubicBezTo>
                    <a:pt x="170251" y="269"/>
                    <a:pt x="-693" y="170471"/>
                    <a:pt x="-693" y="382145"/>
                  </a:cubicBezTo>
                  <a:lnTo>
                    <a:pt x="-693" y="5760449"/>
                  </a:lnTo>
                  <a:close/>
                </a:path>
              </a:pathLst>
            </a:custGeom>
            <a:solidFill>
              <a:srgbClr val="262626"/>
            </a:solidFill>
            <a:ln cap="flat" cmpd="sng" w="38100">
              <a:solidFill>
                <a:srgbClr val="434343"/>
              </a:solidFill>
              <a:prstDash val="solid"/>
              <a:round/>
              <a:headEnd len="sm" w="sm" type="none"/>
              <a:tailEnd len="sm" w="sm" type="none"/>
            </a:ln>
            <a:effectLst>
              <a:outerShdw blurRad="177800" rotWithShape="0" algn="tl" dir="2700000" dist="1143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564" name="Google Shape;564;p41"/>
            <p:cNvGrpSpPr/>
            <p:nvPr/>
          </p:nvGrpSpPr>
          <p:grpSpPr>
            <a:xfrm>
              <a:off x="2345366" y="140711"/>
              <a:ext cx="6483441" cy="4437974"/>
              <a:chOff x="390725" y="192901"/>
              <a:chExt cx="9367780" cy="6412330"/>
            </a:xfrm>
          </p:grpSpPr>
          <p:sp>
            <p:nvSpPr>
              <p:cNvPr id="565" name="Google Shape;565;p41"/>
              <p:cNvSpPr/>
              <p:nvPr/>
            </p:nvSpPr>
            <p:spPr>
              <a:xfrm>
                <a:off x="433022" y="255001"/>
                <a:ext cx="9309250" cy="6342300"/>
              </a:xfrm>
              <a:custGeom>
                <a:rect b="b" l="l" r="r" t="t"/>
                <a:pathLst>
                  <a:path extrusionOk="0" h="6142663" w="7889195">
                    <a:moveTo>
                      <a:pt x="-761" y="5760719"/>
                    </a:moveTo>
                    <a:cubicBezTo>
                      <a:pt x="-761" y="5972461"/>
                      <a:pt x="170183" y="6142933"/>
                      <a:pt x="382397" y="6142933"/>
                    </a:cubicBezTo>
                    <a:lnTo>
                      <a:pt x="7505412" y="6142933"/>
                    </a:lnTo>
                    <a:cubicBezTo>
                      <a:pt x="7717828" y="6142933"/>
                      <a:pt x="7888435" y="5972461"/>
                      <a:pt x="7888435" y="5760719"/>
                    </a:cubicBezTo>
                    <a:lnTo>
                      <a:pt x="7888435" y="382415"/>
                    </a:lnTo>
                    <a:cubicBezTo>
                      <a:pt x="7888435" y="170673"/>
                      <a:pt x="7717828" y="269"/>
                      <a:pt x="7505412" y="269"/>
                    </a:cubicBezTo>
                    <a:lnTo>
                      <a:pt x="382397" y="269"/>
                    </a:lnTo>
                    <a:cubicBezTo>
                      <a:pt x="170251" y="269"/>
                      <a:pt x="-693" y="170471"/>
                      <a:pt x="-693" y="382145"/>
                    </a:cubicBezTo>
                    <a:lnTo>
                      <a:pt x="-693" y="5760449"/>
                    </a:lnTo>
                    <a:close/>
                  </a:path>
                </a:pathLst>
              </a:custGeom>
              <a:gradFill>
                <a:gsLst>
                  <a:gs pos="0">
                    <a:srgbClr val="4E4F51"/>
                  </a:gs>
                  <a:gs pos="15000">
                    <a:srgbClr val="4E4F51"/>
                  </a:gs>
                  <a:gs pos="97000">
                    <a:srgbClr val="000000"/>
                  </a:gs>
                  <a:gs pos="100000">
                    <a:srgbClr val="000000"/>
                  </a:gs>
                </a:gsLst>
                <a:path path="circle">
                  <a:fillToRect b="100%" l="0%" r="100%" t="0%"/>
                </a:path>
                <a:tileRect b="0%" l="-100%" r="0%" t="-10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nvGrpSpPr>
              <p:cNvPr id="566" name="Google Shape;566;p41"/>
              <p:cNvGrpSpPr/>
              <p:nvPr/>
            </p:nvGrpSpPr>
            <p:grpSpPr>
              <a:xfrm>
                <a:off x="9036100" y="3183177"/>
                <a:ext cx="492960" cy="492960"/>
                <a:chOff x="9132580" y="3159701"/>
                <a:chExt cx="371233" cy="371233"/>
              </a:xfrm>
            </p:grpSpPr>
            <p:sp>
              <p:nvSpPr>
                <p:cNvPr id="567" name="Google Shape;567;p41"/>
                <p:cNvSpPr/>
                <p:nvPr/>
              </p:nvSpPr>
              <p:spPr>
                <a:xfrm>
                  <a:off x="9132580" y="3159701"/>
                  <a:ext cx="371233" cy="371233"/>
                </a:xfrm>
                <a:custGeom>
                  <a:rect b="b" l="l" r="r" t="t"/>
                  <a:pathLst>
                    <a:path extrusionOk="0" h="358679" w="358679">
                      <a:moveTo>
                        <a:pt x="178613" y="269"/>
                      </a:moveTo>
                      <a:cubicBezTo>
                        <a:pt x="277673" y="269"/>
                        <a:pt x="357919" y="80562"/>
                        <a:pt x="357919" y="179608"/>
                      </a:cubicBezTo>
                      <a:cubicBezTo>
                        <a:pt x="357919" y="278655"/>
                        <a:pt x="277673" y="358948"/>
                        <a:pt x="178613" y="358948"/>
                      </a:cubicBezTo>
                      <a:cubicBezTo>
                        <a:pt x="79553" y="358948"/>
                        <a:pt x="-761" y="278655"/>
                        <a:pt x="-761" y="179608"/>
                      </a:cubicBezTo>
                      <a:cubicBezTo>
                        <a:pt x="-761" y="80562"/>
                        <a:pt x="79553" y="269"/>
                        <a:pt x="178613" y="269"/>
                      </a:cubicBezTo>
                      <a:close/>
                    </a:path>
                  </a:pathLst>
                </a:custGeom>
                <a:solidFill>
                  <a:srgbClr val="15151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68" name="Google Shape;568;p41"/>
                <p:cNvSpPr/>
                <p:nvPr/>
              </p:nvSpPr>
              <p:spPr>
                <a:xfrm>
                  <a:off x="9138858" y="3166118"/>
                  <a:ext cx="267486" cy="358181"/>
                </a:xfrm>
                <a:custGeom>
                  <a:rect b="b" l="l" r="r" t="t"/>
                  <a:pathLst>
                    <a:path extrusionOk="0" h="346069" w="258441">
                      <a:moveTo>
                        <a:pt x="172543" y="269"/>
                      </a:moveTo>
                      <a:cubicBezTo>
                        <a:pt x="76788" y="269"/>
                        <a:pt x="-761" y="77750"/>
                        <a:pt x="-761" y="173303"/>
                      </a:cubicBezTo>
                      <a:cubicBezTo>
                        <a:pt x="-761" y="268857"/>
                        <a:pt x="76788" y="346338"/>
                        <a:pt x="172543" y="346338"/>
                      </a:cubicBezTo>
                      <a:cubicBezTo>
                        <a:pt x="188728" y="346338"/>
                        <a:pt x="204912" y="343978"/>
                        <a:pt x="219747" y="339662"/>
                      </a:cubicBezTo>
                      <a:cubicBezTo>
                        <a:pt x="270997" y="207155"/>
                        <a:pt x="269648" y="108769"/>
                        <a:pt x="219747" y="6810"/>
                      </a:cubicBezTo>
                      <a:cubicBezTo>
                        <a:pt x="204238" y="2561"/>
                        <a:pt x="188728" y="269"/>
                        <a:pt x="172543" y="269"/>
                      </a:cubicBezTo>
                      <a:close/>
                    </a:path>
                  </a:pathLst>
                </a:custGeom>
                <a:solidFill>
                  <a:srgbClr val="070707"/>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69" name="Google Shape;569;p41"/>
                <p:cNvSpPr/>
                <p:nvPr/>
              </p:nvSpPr>
              <p:spPr>
                <a:xfrm>
                  <a:off x="9249765" y="3279048"/>
                  <a:ext cx="129816" cy="130304"/>
                </a:xfrm>
                <a:custGeom>
                  <a:rect b="b" l="l" r="r" t="t"/>
                  <a:pathLst>
                    <a:path extrusionOk="0" h="125898" w="125426">
                      <a:moveTo>
                        <a:pt x="-761" y="98857"/>
                      </a:moveTo>
                      <a:cubicBezTo>
                        <a:pt x="-761" y="113962"/>
                        <a:pt x="11377" y="126167"/>
                        <a:pt x="26213" y="126167"/>
                      </a:cubicBezTo>
                      <a:lnTo>
                        <a:pt x="97692" y="126167"/>
                      </a:lnTo>
                      <a:cubicBezTo>
                        <a:pt x="112527" y="126167"/>
                        <a:pt x="124666" y="113962"/>
                        <a:pt x="124666" y="98857"/>
                      </a:cubicBezTo>
                      <a:lnTo>
                        <a:pt x="124666" y="27579"/>
                      </a:lnTo>
                      <a:cubicBezTo>
                        <a:pt x="124666" y="12474"/>
                        <a:pt x="112527" y="269"/>
                        <a:pt x="97692" y="269"/>
                      </a:cubicBezTo>
                      <a:lnTo>
                        <a:pt x="26213" y="269"/>
                      </a:lnTo>
                      <a:cubicBezTo>
                        <a:pt x="11377" y="269"/>
                        <a:pt x="-761" y="12474"/>
                        <a:pt x="-761" y="27579"/>
                      </a:cubicBezTo>
                      <a:lnTo>
                        <a:pt x="-761" y="98857"/>
                      </a:lnTo>
                      <a:close/>
                      <a:moveTo>
                        <a:pt x="9354" y="96429"/>
                      </a:moveTo>
                      <a:lnTo>
                        <a:pt x="9354" y="30007"/>
                      </a:lnTo>
                      <a:cubicBezTo>
                        <a:pt x="9354" y="19352"/>
                        <a:pt x="18120" y="10721"/>
                        <a:pt x="28910" y="10721"/>
                      </a:cubicBezTo>
                      <a:lnTo>
                        <a:pt x="94995" y="10721"/>
                      </a:lnTo>
                      <a:cubicBezTo>
                        <a:pt x="105784" y="10721"/>
                        <a:pt x="114551" y="19352"/>
                        <a:pt x="114551" y="30007"/>
                      </a:cubicBezTo>
                      <a:lnTo>
                        <a:pt x="114551" y="96429"/>
                      </a:lnTo>
                      <a:cubicBezTo>
                        <a:pt x="114551" y="107083"/>
                        <a:pt x="105784" y="115580"/>
                        <a:pt x="94995" y="115580"/>
                      </a:cubicBezTo>
                      <a:lnTo>
                        <a:pt x="28910" y="115580"/>
                      </a:lnTo>
                      <a:cubicBezTo>
                        <a:pt x="18120" y="115580"/>
                        <a:pt x="9354" y="107083"/>
                        <a:pt x="9354" y="96429"/>
                      </a:cubicBezTo>
                      <a:close/>
                    </a:path>
                  </a:pathLst>
                </a:custGeom>
                <a:solidFill>
                  <a:srgbClr val="CCCED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570" name="Google Shape;570;p41"/>
              <p:cNvGrpSpPr/>
              <p:nvPr/>
            </p:nvGrpSpPr>
            <p:grpSpPr>
              <a:xfrm>
                <a:off x="390725" y="192901"/>
                <a:ext cx="9367780" cy="6412330"/>
                <a:chOff x="1194635" y="234866"/>
                <a:chExt cx="9244824" cy="6489556"/>
              </a:xfrm>
            </p:grpSpPr>
            <p:sp>
              <p:nvSpPr>
                <p:cNvPr id="571" name="Google Shape;571;p41"/>
                <p:cNvSpPr/>
                <p:nvPr/>
              </p:nvSpPr>
              <p:spPr>
                <a:xfrm>
                  <a:off x="1217565" y="240980"/>
                  <a:ext cx="9221894" cy="6483314"/>
                </a:xfrm>
                <a:custGeom>
                  <a:rect b="b" l="l" r="r" t="t"/>
                  <a:pathLst>
                    <a:path extrusionOk="0" h="6483314" w="9221894">
                      <a:moveTo>
                        <a:pt x="0" y="6063936"/>
                      </a:moveTo>
                      <a:cubicBezTo>
                        <a:pt x="0" y="6296301"/>
                        <a:pt x="187014" y="6483315"/>
                        <a:pt x="419380" y="6483315"/>
                      </a:cubicBezTo>
                      <a:lnTo>
                        <a:pt x="8802005" y="6483315"/>
                      </a:lnTo>
                      <a:cubicBezTo>
                        <a:pt x="9034371" y="6483315"/>
                        <a:pt x="9221895" y="6296301"/>
                        <a:pt x="9221895" y="6063936"/>
                      </a:cubicBezTo>
                      <a:lnTo>
                        <a:pt x="9221895" y="419634"/>
                      </a:lnTo>
                      <a:cubicBezTo>
                        <a:pt x="9221895" y="187269"/>
                        <a:pt x="9034371" y="0"/>
                        <a:pt x="8802005" y="0"/>
                      </a:cubicBezTo>
                      <a:lnTo>
                        <a:pt x="419380" y="0"/>
                      </a:lnTo>
                      <a:cubicBezTo>
                        <a:pt x="187014" y="0"/>
                        <a:pt x="0" y="187141"/>
                        <a:pt x="0" y="419634"/>
                      </a:cubicBezTo>
                      <a:lnTo>
                        <a:pt x="0" y="6063936"/>
                      </a:lnTo>
                      <a:lnTo>
                        <a:pt x="0" y="6063936"/>
                      </a:lnTo>
                      <a:lnTo>
                        <a:pt x="0" y="6063936"/>
                      </a:lnTo>
                      <a:close/>
                      <a:moveTo>
                        <a:pt x="16052" y="6040495"/>
                      </a:moveTo>
                      <a:lnTo>
                        <a:pt x="16052" y="432119"/>
                      </a:lnTo>
                      <a:cubicBezTo>
                        <a:pt x="16052" y="200772"/>
                        <a:pt x="202301" y="14523"/>
                        <a:pt x="433648" y="14523"/>
                      </a:cubicBezTo>
                      <a:lnTo>
                        <a:pt x="8782642" y="14523"/>
                      </a:lnTo>
                      <a:cubicBezTo>
                        <a:pt x="9014244" y="14650"/>
                        <a:pt x="9200365" y="200772"/>
                        <a:pt x="9200365" y="432119"/>
                      </a:cubicBezTo>
                      <a:lnTo>
                        <a:pt x="9200365" y="6051196"/>
                      </a:lnTo>
                      <a:cubicBezTo>
                        <a:pt x="9200365" y="6282543"/>
                        <a:pt x="9014244" y="6468792"/>
                        <a:pt x="8782642" y="6468792"/>
                      </a:cubicBezTo>
                      <a:lnTo>
                        <a:pt x="433648" y="6457964"/>
                      </a:lnTo>
                      <a:cubicBezTo>
                        <a:pt x="202556" y="6457964"/>
                        <a:pt x="16306" y="6271714"/>
                        <a:pt x="16306" y="6040368"/>
                      </a:cubicBezTo>
                      <a:lnTo>
                        <a:pt x="16052" y="6040368"/>
                      </a:lnTo>
                      <a:close/>
                    </a:path>
                  </a:pathLst>
                </a:custGeom>
                <a:solidFill>
                  <a:srgbClr val="DCDDE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72" name="Google Shape;572;p41"/>
                <p:cNvSpPr/>
                <p:nvPr/>
              </p:nvSpPr>
              <p:spPr>
                <a:xfrm>
                  <a:off x="2119512" y="237923"/>
                  <a:ext cx="97838" cy="15287"/>
                </a:xfrm>
                <a:custGeom>
                  <a:rect b="b" l="l" r="r" t="t"/>
                  <a:pathLst>
                    <a:path extrusionOk="0" h="15287" w="97838">
                      <a:moveTo>
                        <a:pt x="0" y="0"/>
                      </a:moveTo>
                      <a:lnTo>
                        <a:pt x="0" y="15287"/>
                      </a:lnTo>
                      <a:lnTo>
                        <a:pt x="97838" y="15287"/>
                      </a:lnTo>
                      <a:lnTo>
                        <a:pt x="97838" y="8790"/>
                      </a:lnTo>
                      <a:cubicBezTo>
                        <a:pt x="97838" y="4204"/>
                        <a:pt x="92615" y="0"/>
                        <a:pt x="84207" y="0"/>
                      </a:cubicBezTo>
                      <a:lnTo>
                        <a:pt x="0" y="0"/>
                      </a:lnTo>
                      <a:lnTo>
                        <a:pt x="0" y="0"/>
                      </a:lnTo>
                      <a:lnTo>
                        <a:pt x="0" y="0"/>
                      </a:lnTo>
                      <a:close/>
                    </a:path>
                  </a:pathLst>
                </a:custGeom>
                <a:solidFill>
                  <a:srgbClr val="262A2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73" name="Google Shape;573;p41"/>
                <p:cNvSpPr/>
                <p:nvPr/>
              </p:nvSpPr>
              <p:spPr>
                <a:xfrm>
                  <a:off x="2510865" y="234866"/>
                  <a:ext cx="203320" cy="18344"/>
                </a:xfrm>
                <a:custGeom>
                  <a:rect b="b" l="l" r="r" t="t"/>
                  <a:pathLst>
                    <a:path extrusionOk="0" h="18344" w="203320">
                      <a:moveTo>
                        <a:pt x="0" y="7261"/>
                      </a:moveTo>
                      <a:lnTo>
                        <a:pt x="0" y="18345"/>
                      </a:lnTo>
                      <a:lnTo>
                        <a:pt x="203320" y="18345"/>
                      </a:lnTo>
                      <a:lnTo>
                        <a:pt x="203320" y="10701"/>
                      </a:lnTo>
                      <a:cubicBezTo>
                        <a:pt x="187906" y="9045"/>
                        <a:pt x="124591" y="0"/>
                        <a:pt x="107648" y="0"/>
                      </a:cubicBezTo>
                      <a:lnTo>
                        <a:pt x="3567" y="0"/>
                      </a:lnTo>
                      <a:cubicBezTo>
                        <a:pt x="1401" y="0"/>
                        <a:pt x="0" y="3312"/>
                        <a:pt x="0" y="7261"/>
                      </a:cubicBezTo>
                      <a:lnTo>
                        <a:pt x="0" y="7261"/>
                      </a:lnTo>
                      <a:close/>
                    </a:path>
                  </a:pathLst>
                </a:custGeom>
                <a:solidFill>
                  <a:srgbClr val="262A2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74" name="Google Shape;574;p41"/>
                <p:cNvSpPr/>
                <p:nvPr/>
              </p:nvSpPr>
              <p:spPr>
                <a:xfrm>
                  <a:off x="2831897" y="234866"/>
                  <a:ext cx="201791" cy="18344"/>
                </a:xfrm>
                <a:custGeom>
                  <a:rect b="b" l="l" r="r" t="t"/>
                  <a:pathLst>
                    <a:path extrusionOk="0" h="18344" w="201791">
                      <a:moveTo>
                        <a:pt x="201791" y="7261"/>
                      </a:moveTo>
                      <a:lnTo>
                        <a:pt x="201791" y="18345"/>
                      </a:lnTo>
                      <a:lnTo>
                        <a:pt x="0" y="18345"/>
                      </a:lnTo>
                      <a:lnTo>
                        <a:pt x="0" y="10701"/>
                      </a:lnTo>
                      <a:cubicBezTo>
                        <a:pt x="15415" y="9045"/>
                        <a:pt x="78220" y="0"/>
                        <a:pt x="94908" y="0"/>
                      </a:cubicBezTo>
                      <a:lnTo>
                        <a:pt x="198224" y="0"/>
                      </a:lnTo>
                      <a:cubicBezTo>
                        <a:pt x="200390" y="0"/>
                        <a:pt x="201791" y="3312"/>
                        <a:pt x="201791" y="7261"/>
                      </a:cubicBezTo>
                      <a:lnTo>
                        <a:pt x="201791" y="7261"/>
                      </a:lnTo>
                      <a:close/>
                    </a:path>
                  </a:pathLst>
                </a:custGeom>
                <a:solidFill>
                  <a:srgbClr val="262A2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75" name="Google Shape;575;p41"/>
                <p:cNvSpPr/>
                <p:nvPr/>
              </p:nvSpPr>
              <p:spPr>
                <a:xfrm>
                  <a:off x="2510865" y="245567"/>
                  <a:ext cx="203320" cy="7643"/>
                </a:xfrm>
                <a:custGeom>
                  <a:rect b="b" l="l" r="r" t="t"/>
                  <a:pathLst>
                    <a:path extrusionOk="0" h="7643" w="203320">
                      <a:moveTo>
                        <a:pt x="0" y="0"/>
                      </a:moveTo>
                      <a:lnTo>
                        <a:pt x="203320" y="0"/>
                      </a:lnTo>
                      <a:lnTo>
                        <a:pt x="203320" y="7644"/>
                      </a:lnTo>
                      <a:lnTo>
                        <a:pt x="0" y="7644"/>
                      </a:lnTo>
                      <a:lnTo>
                        <a:pt x="0" y="0"/>
                      </a:lnTo>
                      <a:close/>
                    </a:path>
                  </a:pathLst>
                </a:custGeom>
                <a:solidFill>
                  <a:srgbClr val="393A3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76" name="Google Shape;576;p41"/>
                <p:cNvSpPr/>
                <p:nvPr/>
              </p:nvSpPr>
              <p:spPr>
                <a:xfrm>
                  <a:off x="2831897" y="245567"/>
                  <a:ext cx="201791" cy="7643"/>
                </a:xfrm>
                <a:custGeom>
                  <a:rect b="b" l="l" r="r" t="t"/>
                  <a:pathLst>
                    <a:path extrusionOk="0" h="7643" w="201791">
                      <a:moveTo>
                        <a:pt x="0" y="0"/>
                      </a:moveTo>
                      <a:lnTo>
                        <a:pt x="201791" y="0"/>
                      </a:lnTo>
                      <a:lnTo>
                        <a:pt x="201791" y="7644"/>
                      </a:lnTo>
                      <a:lnTo>
                        <a:pt x="0" y="7644"/>
                      </a:lnTo>
                      <a:lnTo>
                        <a:pt x="0" y="0"/>
                      </a:lnTo>
                      <a:close/>
                    </a:path>
                  </a:pathLst>
                </a:custGeom>
                <a:solidFill>
                  <a:srgbClr val="44444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77" name="Google Shape;577;p41"/>
                <p:cNvSpPr/>
                <p:nvPr/>
              </p:nvSpPr>
              <p:spPr>
                <a:xfrm>
                  <a:off x="2119512" y="245567"/>
                  <a:ext cx="97838" cy="7643"/>
                </a:xfrm>
                <a:custGeom>
                  <a:rect b="b" l="l" r="r" t="t"/>
                  <a:pathLst>
                    <a:path extrusionOk="0" h="7643" w="97838">
                      <a:moveTo>
                        <a:pt x="0" y="0"/>
                      </a:moveTo>
                      <a:lnTo>
                        <a:pt x="97838" y="0"/>
                      </a:lnTo>
                      <a:lnTo>
                        <a:pt x="97838" y="7644"/>
                      </a:lnTo>
                      <a:lnTo>
                        <a:pt x="0" y="7644"/>
                      </a:lnTo>
                      <a:lnTo>
                        <a:pt x="0" y="0"/>
                      </a:lnTo>
                      <a:close/>
                    </a:path>
                  </a:pathLst>
                </a:custGeom>
                <a:solidFill>
                  <a:srgbClr val="353537"/>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78" name="Google Shape;578;p41"/>
                <p:cNvSpPr/>
                <p:nvPr/>
              </p:nvSpPr>
              <p:spPr>
                <a:xfrm>
                  <a:off x="1217565" y="251681"/>
                  <a:ext cx="9221894" cy="6472613"/>
                </a:xfrm>
                <a:custGeom>
                  <a:rect b="b" l="l" r="r" t="t"/>
                  <a:pathLst>
                    <a:path extrusionOk="0" h="6472613" w="9221894">
                      <a:moveTo>
                        <a:pt x="0" y="6053234"/>
                      </a:moveTo>
                      <a:cubicBezTo>
                        <a:pt x="0" y="6285600"/>
                        <a:pt x="187014" y="6472614"/>
                        <a:pt x="419380" y="6472614"/>
                      </a:cubicBezTo>
                      <a:lnTo>
                        <a:pt x="8802005" y="6472614"/>
                      </a:lnTo>
                      <a:cubicBezTo>
                        <a:pt x="9034371" y="6472614"/>
                        <a:pt x="9221895" y="6285600"/>
                        <a:pt x="9221895" y="6053234"/>
                      </a:cubicBezTo>
                      <a:lnTo>
                        <a:pt x="9221895" y="419634"/>
                      </a:lnTo>
                      <a:cubicBezTo>
                        <a:pt x="9221895" y="187269"/>
                        <a:pt x="9034371" y="0"/>
                        <a:pt x="8802005" y="0"/>
                      </a:cubicBezTo>
                      <a:lnTo>
                        <a:pt x="419380" y="0"/>
                      </a:lnTo>
                      <a:cubicBezTo>
                        <a:pt x="187014" y="0"/>
                        <a:pt x="0" y="187269"/>
                        <a:pt x="0" y="419634"/>
                      </a:cubicBezTo>
                      <a:lnTo>
                        <a:pt x="0" y="6053234"/>
                      </a:lnTo>
                      <a:lnTo>
                        <a:pt x="0" y="6053234"/>
                      </a:lnTo>
                      <a:lnTo>
                        <a:pt x="0" y="6053234"/>
                      </a:lnTo>
                      <a:close/>
                      <a:moveTo>
                        <a:pt x="16052" y="6040622"/>
                      </a:moveTo>
                      <a:lnTo>
                        <a:pt x="16052" y="432246"/>
                      </a:lnTo>
                      <a:cubicBezTo>
                        <a:pt x="16052" y="200900"/>
                        <a:pt x="202301" y="14650"/>
                        <a:pt x="433648" y="14650"/>
                      </a:cubicBezTo>
                      <a:lnTo>
                        <a:pt x="8782642" y="14650"/>
                      </a:lnTo>
                      <a:cubicBezTo>
                        <a:pt x="9014244" y="14650"/>
                        <a:pt x="9200365" y="200900"/>
                        <a:pt x="9200365" y="432246"/>
                      </a:cubicBezTo>
                      <a:lnTo>
                        <a:pt x="9200365" y="6040622"/>
                      </a:lnTo>
                      <a:cubicBezTo>
                        <a:pt x="9200365" y="6271969"/>
                        <a:pt x="9014244" y="6458218"/>
                        <a:pt x="8782642" y="6458218"/>
                      </a:cubicBezTo>
                      <a:lnTo>
                        <a:pt x="433648" y="6458218"/>
                      </a:lnTo>
                      <a:cubicBezTo>
                        <a:pt x="202556" y="6458218"/>
                        <a:pt x="16306" y="6271969"/>
                        <a:pt x="16306" y="6040622"/>
                      </a:cubicBezTo>
                      <a:lnTo>
                        <a:pt x="16052" y="6040622"/>
                      </a:lnTo>
                      <a:close/>
                    </a:path>
                  </a:pathLst>
                </a:custGeom>
                <a:solidFill>
                  <a:srgbClr val="989AA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79" name="Google Shape;579;p41"/>
                <p:cNvSpPr/>
                <p:nvPr/>
              </p:nvSpPr>
              <p:spPr>
                <a:xfrm>
                  <a:off x="1232853" y="266969"/>
                  <a:ext cx="9184950" cy="6442039"/>
                </a:xfrm>
                <a:custGeom>
                  <a:rect b="b" l="l" r="r" t="t"/>
                  <a:pathLst>
                    <a:path extrusionOk="0" h="6442039" w="9184950">
                      <a:moveTo>
                        <a:pt x="0" y="6024571"/>
                      </a:moveTo>
                      <a:cubicBezTo>
                        <a:pt x="0" y="6255917"/>
                        <a:pt x="186249" y="6442040"/>
                        <a:pt x="417596" y="6442040"/>
                      </a:cubicBezTo>
                      <a:lnTo>
                        <a:pt x="8767227" y="6442040"/>
                      </a:lnTo>
                      <a:cubicBezTo>
                        <a:pt x="8998829" y="6442040"/>
                        <a:pt x="9184951" y="6255917"/>
                        <a:pt x="9184951" y="6024571"/>
                      </a:cubicBezTo>
                      <a:lnTo>
                        <a:pt x="9184951" y="417469"/>
                      </a:lnTo>
                      <a:cubicBezTo>
                        <a:pt x="9184951" y="186122"/>
                        <a:pt x="8998829" y="0"/>
                        <a:pt x="8767227" y="0"/>
                      </a:cubicBezTo>
                      <a:lnTo>
                        <a:pt x="417596" y="0"/>
                      </a:lnTo>
                      <a:cubicBezTo>
                        <a:pt x="186504" y="0"/>
                        <a:pt x="255" y="186122"/>
                        <a:pt x="255" y="417469"/>
                      </a:cubicBezTo>
                      <a:lnTo>
                        <a:pt x="255" y="6024571"/>
                      </a:lnTo>
                      <a:lnTo>
                        <a:pt x="0" y="6024571"/>
                      </a:lnTo>
                      <a:lnTo>
                        <a:pt x="0" y="6024571"/>
                      </a:lnTo>
                      <a:close/>
                      <a:moveTo>
                        <a:pt x="28791" y="6016672"/>
                      </a:moveTo>
                      <a:lnTo>
                        <a:pt x="28791" y="425495"/>
                      </a:lnTo>
                      <a:cubicBezTo>
                        <a:pt x="28791" y="205358"/>
                        <a:pt x="205995" y="28154"/>
                        <a:pt x="426132" y="28154"/>
                      </a:cubicBezTo>
                      <a:lnTo>
                        <a:pt x="8743659" y="28154"/>
                      </a:lnTo>
                      <a:cubicBezTo>
                        <a:pt x="8964051" y="28154"/>
                        <a:pt x="9141127" y="205358"/>
                        <a:pt x="9141127" y="425495"/>
                      </a:cubicBezTo>
                      <a:lnTo>
                        <a:pt x="9141127" y="6016672"/>
                      </a:lnTo>
                      <a:cubicBezTo>
                        <a:pt x="9141127" y="6236808"/>
                        <a:pt x="8964051" y="6414013"/>
                        <a:pt x="8743659" y="6414013"/>
                      </a:cubicBezTo>
                      <a:lnTo>
                        <a:pt x="426132" y="6414013"/>
                      </a:lnTo>
                      <a:cubicBezTo>
                        <a:pt x="205741" y="6414013"/>
                        <a:pt x="28409" y="6236808"/>
                        <a:pt x="28409" y="6016672"/>
                      </a:cubicBezTo>
                      <a:lnTo>
                        <a:pt x="28791" y="6016672"/>
                      </a:lnTo>
                      <a:close/>
                    </a:path>
                  </a:pathLst>
                </a:custGeom>
                <a:solidFill>
                  <a:srgbClr val="EAEAE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80" name="Google Shape;580;p41"/>
                <p:cNvSpPr/>
                <p:nvPr/>
              </p:nvSpPr>
              <p:spPr>
                <a:xfrm>
                  <a:off x="1261898" y="294486"/>
                  <a:ext cx="8971056" cy="6387005"/>
                </a:xfrm>
                <a:custGeom>
                  <a:rect b="b" l="l" r="r" t="t"/>
                  <a:pathLst>
                    <a:path extrusionOk="0" h="6387005" w="8971056">
                      <a:moveTo>
                        <a:pt x="255" y="5989665"/>
                      </a:moveTo>
                      <a:cubicBezTo>
                        <a:pt x="255" y="6209801"/>
                        <a:pt x="177459" y="6387006"/>
                        <a:pt x="397595" y="6387006"/>
                      </a:cubicBezTo>
                      <a:lnTo>
                        <a:pt x="8714232" y="6387006"/>
                      </a:lnTo>
                      <a:cubicBezTo>
                        <a:pt x="8811433" y="6387006"/>
                        <a:pt x="8900990" y="6351972"/>
                        <a:pt x="8970292" y="6293881"/>
                      </a:cubicBezTo>
                      <a:cubicBezTo>
                        <a:pt x="8902392" y="6348023"/>
                        <a:pt x="8815637" y="6380381"/>
                        <a:pt x="8721875" y="6380381"/>
                      </a:cubicBezTo>
                      <a:lnTo>
                        <a:pt x="401035" y="6380254"/>
                      </a:lnTo>
                      <a:cubicBezTo>
                        <a:pt x="180899" y="6380254"/>
                        <a:pt x="3567" y="6203431"/>
                        <a:pt x="3567" y="5983677"/>
                      </a:cubicBezTo>
                      <a:lnTo>
                        <a:pt x="3567" y="403073"/>
                      </a:lnTo>
                      <a:cubicBezTo>
                        <a:pt x="3567" y="183319"/>
                        <a:pt x="180899" y="6497"/>
                        <a:pt x="401162" y="6497"/>
                      </a:cubicBezTo>
                      <a:lnTo>
                        <a:pt x="8722002" y="6497"/>
                      </a:lnTo>
                      <a:cubicBezTo>
                        <a:pt x="8816401" y="6497"/>
                        <a:pt x="8902519" y="38982"/>
                        <a:pt x="8971057" y="93507"/>
                      </a:cubicBezTo>
                      <a:cubicBezTo>
                        <a:pt x="8901755" y="35161"/>
                        <a:pt x="8812197" y="0"/>
                        <a:pt x="8714232" y="0"/>
                      </a:cubicBezTo>
                      <a:lnTo>
                        <a:pt x="397595" y="0"/>
                      </a:lnTo>
                      <a:cubicBezTo>
                        <a:pt x="177205" y="0"/>
                        <a:pt x="0" y="177205"/>
                        <a:pt x="0" y="397341"/>
                      </a:cubicBezTo>
                      <a:lnTo>
                        <a:pt x="0" y="5989665"/>
                      </a:lnTo>
                      <a:lnTo>
                        <a:pt x="255" y="5989665"/>
                      </a:lnTo>
                      <a:lnTo>
                        <a:pt x="255" y="5989665"/>
                      </a:lnTo>
                      <a:close/>
                    </a:path>
                  </a:pathLst>
                </a:custGeom>
                <a:solidFill>
                  <a:srgbClr val="000000">
                    <a:alpha val="235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81" name="Google Shape;581;p41"/>
                <p:cNvSpPr/>
                <p:nvPr/>
              </p:nvSpPr>
              <p:spPr>
                <a:xfrm>
                  <a:off x="1266484" y="294484"/>
                  <a:ext cx="9114629" cy="6380892"/>
                </a:xfrm>
                <a:custGeom>
                  <a:rect b="b" l="l" r="r" t="t"/>
                  <a:pathLst>
                    <a:path extrusionOk="0" h="6380892" w="9114629">
                      <a:moveTo>
                        <a:pt x="0" y="5984316"/>
                      </a:moveTo>
                      <a:cubicBezTo>
                        <a:pt x="0" y="6204070"/>
                        <a:pt x="177332" y="6380892"/>
                        <a:pt x="397468" y="6380892"/>
                      </a:cubicBezTo>
                      <a:lnTo>
                        <a:pt x="8717289" y="6380892"/>
                      </a:lnTo>
                      <a:cubicBezTo>
                        <a:pt x="8937679" y="6380892"/>
                        <a:pt x="9114629" y="6204070"/>
                        <a:pt x="9114629" y="5984316"/>
                      </a:cubicBezTo>
                      <a:lnTo>
                        <a:pt x="9114629" y="396578"/>
                      </a:lnTo>
                      <a:cubicBezTo>
                        <a:pt x="9114629" y="176824"/>
                        <a:pt x="8937679" y="2"/>
                        <a:pt x="8717289" y="2"/>
                      </a:cubicBezTo>
                      <a:lnTo>
                        <a:pt x="397468" y="2"/>
                      </a:lnTo>
                      <a:cubicBezTo>
                        <a:pt x="177459" y="-635"/>
                        <a:pt x="127" y="163575"/>
                        <a:pt x="127" y="383202"/>
                      </a:cubicBezTo>
                      <a:lnTo>
                        <a:pt x="127" y="5983679"/>
                      </a:lnTo>
                      <a:lnTo>
                        <a:pt x="0" y="5984316"/>
                      </a:lnTo>
                      <a:lnTo>
                        <a:pt x="0" y="5984316"/>
                      </a:lnTo>
                      <a:close/>
                      <a:moveTo>
                        <a:pt x="8663" y="5979475"/>
                      </a:moveTo>
                      <a:lnTo>
                        <a:pt x="8663" y="389826"/>
                      </a:lnTo>
                      <a:cubicBezTo>
                        <a:pt x="8663" y="170582"/>
                        <a:pt x="185740" y="6626"/>
                        <a:pt x="405494" y="6626"/>
                      </a:cubicBezTo>
                      <a:lnTo>
                        <a:pt x="8712066" y="6626"/>
                      </a:lnTo>
                      <a:cubicBezTo>
                        <a:pt x="8931692" y="6626"/>
                        <a:pt x="9108770" y="183066"/>
                        <a:pt x="9108770" y="402311"/>
                      </a:cubicBezTo>
                      <a:lnTo>
                        <a:pt x="9108770" y="5979348"/>
                      </a:lnTo>
                      <a:cubicBezTo>
                        <a:pt x="9108770" y="6198592"/>
                        <a:pt x="8931820" y="6375032"/>
                        <a:pt x="8712066" y="6375032"/>
                      </a:cubicBezTo>
                      <a:lnTo>
                        <a:pt x="405494" y="6375032"/>
                      </a:lnTo>
                      <a:cubicBezTo>
                        <a:pt x="185995" y="6375032"/>
                        <a:pt x="8918" y="6198465"/>
                        <a:pt x="8918" y="5979348"/>
                      </a:cubicBezTo>
                      <a:lnTo>
                        <a:pt x="8663" y="5979475"/>
                      </a:lnTo>
                      <a:close/>
                    </a:path>
                  </a:pathLst>
                </a:custGeom>
                <a:solidFill>
                  <a:srgbClr val="A6A7A7"/>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82" name="Google Shape;582;p41"/>
                <p:cNvSpPr/>
                <p:nvPr/>
              </p:nvSpPr>
              <p:spPr>
                <a:xfrm>
                  <a:off x="1217565" y="6135737"/>
                  <a:ext cx="434157" cy="588685"/>
                </a:xfrm>
                <a:custGeom>
                  <a:rect b="b" l="l" r="r" t="t"/>
                  <a:pathLst>
                    <a:path extrusionOk="0" h="588685" w="434157">
                      <a:moveTo>
                        <a:pt x="127" y="169561"/>
                      </a:moveTo>
                      <a:cubicBezTo>
                        <a:pt x="127" y="401799"/>
                        <a:pt x="187269" y="588686"/>
                        <a:pt x="419889" y="588686"/>
                      </a:cubicBezTo>
                      <a:lnTo>
                        <a:pt x="434157" y="574163"/>
                      </a:lnTo>
                      <a:cubicBezTo>
                        <a:pt x="202556" y="574163"/>
                        <a:pt x="16052" y="388041"/>
                        <a:pt x="16052" y="156949"/>
                      </a:cubicBezTo>
                      <a:lnTo>
                        <a:pt x="16052" y="0"/>
                      </a:lnTo>
                      <a:lnTo>
                        <a:pt x="0" y="0"/>
                      </a:lnTo>
                      <a:lnTo>
                        <a:pt x="127" y="169561"/>
                      </a:lnTo>
                      <a:lnTo>
                        <a:pt x="127" y="169561"/>
                      </a:lnTo>
                      <a:lnTo>
                        <a:pt x="127" y="169561"/>
                      </a:lnTo>
                      <a:close/>
                    </a:path>
                  </a:pathLst>
                </a:custGeom>
                <a:solidFill>
                  <a:srgbClr val="686A6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83" name="Google Shape;583;p41"/>
                <p:cNvSpPr/>
                <p:nvPr/>
              </p:nvSpPr>
              <p:spPr>
                <a:xfrm>
                  <a:off x="1217565" y="251681"/>
                  <a:ext cx="843855" cy="3364719"/>
                </a:xfrm>
                <a:custGeom>
                  <a:rect b="b" l="l" r="r" t="t"/>
                  <a:pathLst>
                    <a:path extrusionOk="0" h="3364719" w="843855">
                      <a:moveTo>
                        <a:pt x="16052" y="432374"/>
                      </a:moveTo>
                      <a:cubicBezTo>
                        <a:pt x="16052" y="201027"/>
                        <a:pt x="202301" y="14778"/>
                        <a:pt x="433648" y="14778"/>
                      </a:cubicBezTo>
                      <a:lnTo>
                        <a:pt x="843855" y="14778"/>
                      </a:lnTo>
                      <a:lnTo>
                        <a:pt x="843855" y="0"/>
                      </a:lnTo>
                      <a:lnTo>
                        <a:pt x="419380" y="0"/>
                      </a:lnTo>
                      <a:cubicBezTo>
                        <a:pt x="187014" y="0"/>
                        <a:pt x="0" y="187269"/>
                        <a:pt x="0" y="419762"/>
                      </a:cubicBezTo>
                      <a:lnTo>
                        <a:pt x="0" y="3364720"/>
                      </a:lnTo>
                      <a:lnTo>
                        <a:pt x="16052" y="3364720"/>
                      </a:lnTo>
                      <a:lnTo>
                        <a:pt x="16052" y="432374"/>
                      </a:lnTo>
                      <a:lnTo>
                        <a:pt x="16052" y="432374"/>
                      </a:lnTo>
                      <a:lnTo>
                        <a:pt x="16052" y="432374"/>
                      </a:lnTo>
                      <a:close/>
                    </a:path>
                  </a:pathLst>
                </a:custGeom>
                <a:solidFill>
                  <a:srgbClr val="5D5E6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84" name="Google Shape;584;p41"/>
                <p:cNvSpPr/>
                <p:nvPr/>
              </p:nvSpPr>
              <p:spPr>
                <a:xfrm>
                  <a:off x="9999061" y="251681"/>
                  <a:ext cx="438743" cy="432628"/>
                </a:xfrm>
                <a:custGeom>
                  <a:rect b="b" l="l" r="r" t="t"/>
                  <a:pathLst>
                    <a:path extrusionOk="0" h="432628" w="438743">
                      <a:moveTo>
                        <a:pt x="0" y="14650"/>
                      </a:moveTo>
                      <a:cubicBezTo>
                        <a:pt x="231601" y="14650"/>
                        <a:pt x="417723" y="201027"/>
                        <a:pt x="417723" y="432629"/>
                      </a:cubicBezTo>
                      <a:lnTo>
                        <a:pt x="438744" y="419889"/>
                      </a:lnTo>
                      <a:cubicBezTo>
                        <a:pt x="438744" y="187269"/>
                        <a:pt x="251857" y="0"/>
                        <a:pt x="19618" y="0"/>
                      </a:cubicBezTo>
                      <a:lnTo>
                        <a:pt x="0" y="14650"/>
                      </a:lnTo>
                      <a:lnTo>
                        <a:pt x="0" y="14650"/>
                      </a:lnTo>
                      <a:lnTo>
                        <a:pt x="0" y="14650"/>
                      </a:lnTo>
                      <a:close/>
                    </a:path>
                  </a:pathLst>
                </a:custGeom>
                <a:solidFill>
                  <a:srgbClr val="686A6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85" name="Google Shape;585;p41"/>
                <p:cNvSpPr/>
                <p:nvPr/>
              </p:nvSpPr>
              <p:spPr>
                <a:xfrm>
                  <a:off x="10000589" y="6291667"/>
                  <a:ext cx="438743" cy="432628"/>
                </a:xfrm>
                <a:custGeom>
                  <a:rect b="b" l="l" r="r" t="t"/>
                  <a:pathLst>
                    <a:path extrusionOk="0" h="432628" w="438743">
                      <a:moveTo>
                        <a:pt x="18854" y="432629"/>
                      </a:moveTo>
                      <a:cubicBezTo>
                        <a:pt x="251221" y="432629"/>
                        <a:pt x="438744" y="245360"/>
                        <a:pt x="438744" y="12612"/>
                      </a:cubicBezTo>
                      <a:lnTo>
                        <a:pt x="417087" y="0"/>
                      </a:lnTo>
                      <a:cubicBezTo>
                        <a:pt x="417087" y="231601"/>
                        <a:pt x="230965" y="418106"/>
                        <a:pt x="0" y="418106"/>
                      </a:cubicBezTo>
                      <a:lnTo>
                        <a:pt x="18854" y="432629"/>
                      </a:lnTo>
                      <a:lnTo>
                        <a:pt x="18854" y="432629"/>
                      </a:lnTo>
                      <a:lnTo>
                        <a:pt x="18854" y="432629"/>
                      </a:lnTo>
                      <a:close/>
                    </a:path>
                  </a:pathLst>
                </a:custGeom>
                <a:solidFill>
                  <a:srgbClr val="686A6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86" name="Google Shape;586;p41"/>
                <p:cNvSpPr/>
                <p:nvPr/>
              </p:nvSpPr>
              <p:spPr>
                <a:xfrm>
                  <a:off x="1194635" y="927377"/>
                  <a:ext cx="19873" cy="337847"/>
                </a:xfrm>
                <a:custGeom>
                  <a:rect b="b" l="l" r="r" t="t"/>
                  <a:pathLst>
                    <a:path extrusionOk="0" h="337847" w="19873">
                      <a:moveTo>
                        <a:pt x="0" y="328930"/>
                      </a:moveTo>
                      <a:lnTo>
                        <a:pt x="0" y="8918"/>
                      </a:lnTo>
                      <a:cubicBezTo>
                        <a:pt x="0" y="3949"/>
                        <a:pt x="4331" y="0"/>
                        <a:pt x="9555" y="0"/>
                      </a:cubicBezTo>
                      <a:lnTo>
                        <a:pt x="19873" y="0"/>
                      </a:lnTo>
                      <a:lnTo>
                        <a:pt x="19873" y="337848"/>
                      </a:lnTo>
                      <a:lnTo>
                        <a:pt x="9555" y="337848"/>
                      </a:lnTo>
                      <a:cubicBezTo>
                        <a:pt x="4331" y="337848"/>
                        <a:pt x="0" y="333899"/>
                        <a:pt x="0" y="328930"/>
                      </a:cubicBezTo>
                      <a:lnTo>
                        <a:pt x="0" y="328930"/>
                      </a:lnTo>
                      <a:close/>
                    </a:path>
                  </a:pathLst>
                </a:custGeom>
                <a:solidFill>
                  <a:srgbClr val="14141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87" name="Google Shape;587;p41"/>
                <p:cNvSpPr/>
                <p:nvPr/>
              </p:nvSpPr>
              <p:spPr>
                <a:xfrm>
                  <a:off x="1200749" y="925848"/>
                  <a:ext cx="13758" cy="339376"/>
                </a:xfrm>
                <a:custGeom>
                  <a:rect b="b" l="l" r="r" t="t"/>
                  <a:pathLst>
                    <a:path extrusionOk="0" h="339376" w="13758">
                      <a:moveTo>
                        <a:pt x="13759" y="339376"/>
                      </a:moveTo>
                      <a:lnTo>
                        <a:pt x="3057" y="339376"/>
                      </a:lnTo>
                      <a:cubicBezTo>
                        <a:pt x="1911" y="339376"/>
                        <a:pt x="1019" y="338994"/>
                        <a:pt x="0" y="338740"/>
                      </a:cubicBezTo>
                      <a:cubicBezTo>
                        <a:pt x="3949" y="337593"/>
                        <a:pt x="6879" y="334408"/>
                        <a:pt x="6879" y="330332"/>
                      </a:cubicBezTo>
                      <a:lnTo>
                        <a:pt x="6879" y="8918"/>
                      </a:lnTo>
                      <a:cubicBezTo>
                        <a:pt x="6879" y="4968"/>
                        <a:pt x="3949" y="1529"/>
                        <a:pt x="0" y="382"/>
                      </a:cubicBezTo>
                      <a:cubicBezTo>
                        <a:pt x="1019" y="127"/>
                        <a:pt x="1911" y="0"/>
                        <a:pt x="3057" y="0"/>
                      </a:cubicBezTo>
                      <a:lnTo>
                        <a:pt x="13759" y="0"/>
                      </a:lnTo>
                      <a:lnTo>
                        <a:pt x="13759" y="339376"/>
                      </a:lnTo>
                      <a:lnTo>
                        <a:pt x="13759" y="339376"/>
                      </a:lnTo>
                      <a:lnTo>
                        <a:pt x="13759" y="339376"/>
                      </a:lnTo>
                      <a:close/>
                    </a:path>
                  </a:pathLst>
                </a:custGeom>
                <a:solidFill>
                  <a:srgbClr val="40404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sp>
          <p:nvSpPr>
            <p:cNvPr id="588" name="Google Shape;588;p41"/>
            <p:cNvSpPr/>
            <p:nvPr/>
          </p:nvSpPr>
          <p:spPr>
            <a:xfrm>
              <a:off x="2893720" y="349978"/>
              <a:ext cx="5332800" cy="40011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89" name="Google Shape;589;p41"/>
            <p:cNvSpPr/>
            <p:nvPr/>
          </p:nvSpPr>
          <p:spPr>
            <a:xfrm rot="5829469">
              <a:off x="2617236" y="2327108"/>
              <a:ext cx="65007" cy="65007"/>
            </a:xfrm>
            <a:prstGeom prst="ellipse">
              <a:avLst/>
            </a:prstGeom>
            <a:gradFill>
              <a:gsLst>
                <a:gs pos="0">
                  <a:srgbClr val="424242"/>
                </a:gs>
                <a:gs pos="100000">
                  <a:srgbClr val="010101"/>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90" name="Google Shape;590;p41"/>
          <p:cNvSpPr txBox="1"/>
          <p:nvPr>
            <p:ph type="title"/>
          </p:nvPr>
        </p:nvSpPr>
        <p:spPr>
          <a:xfrm>
            <a:off x="2643400" y="1981100"/>
            <a:ext cx="3814500" cy="1264200"/>
          </a:xfrm>
          <a:prstGeom prst="rect">
            <a:avLst/>
          </a:prstGeom>
        </p:spPr>
        <p:txBody>
          <a:bodyPr anchorCtr="0" anchor="t" bIns="121900" lIns="121900" spcFirstLastPara="1" rIns="121900" wrap="square" tIns="121900">
            <a:noAutofit/>
          </a:bodyPr>
          <a:lstStyle/>
          <a:p>
            <a:pPr indent="0" lvl="0" marL="0" rtl="0" algn="r">
              <a:spcBef>
                <a:spcPts val="0"/>
              </a:spcBef>
              <a:spcAft>
                <a:spcPts val="0"/>
              </a:spcAft>
              <a:buNone/>
            </a:pPr>
            <a:r>
              <a:rPr lang="en"/>
              <a:t>Presenting a </a:t>
            </a:r>
            <a:r>
              <a:rPr lang="en">
                <a:highlight>
                  <a:schemeClr val="accent1"/>
                </a:highlight>
              </a:rPr>
              <a:t>website or an app?</a:t>
            </a:r>
            <a:endParaRPr>
              <a:highlight>
                <a:schemeClr val="accent1"/>
              </a:highlight>
            </a:endParaRPr>
          </a:p>
        </p:txBody>
      </p:sp>
      <p:sp>
        <p:nvSpPr>
          <p:cNvPr id="591" name="Google Shape;591;p41"/>
          <p:cNvSpPr txBox="1"/>
          <p:nvPr>
            <p:ph idx="1" type="body"/>
          </p:nvPr>
        </p:nvSpPr>
        <p:spPr>
          <a:xfrm>
            <a:off x="876525" y="3438950"/>
            <a:ext cx="5581500" cy="1702500"/>
          </a:xfrm>
          <a:prstGeom prst="rect">
            <a:avLst/>
          </a:prstGeom>
        </p:spPr>
        <p:txBody>
          <a:bodyPr anchorCtr="0" anchor="t" bIns="121900" lIns="121900" spcFirstLastPara="1" rIns="121900" wrap="square" tIns="121900">
            <a:noAutofit/>
          </a:bodyPr>
          <a:lstStyle/>
          <a:p>
            <a:pPr indent="0" lvl="0" marL="0" rtl="0" algn="r">
              <a:spcBef>
                <a:spcPts val="0"/>
              </a:spcBef>
              <a:spcAft>
                <a:spcPts val="2100"/>
              </a:spcAft>
              <a:buNone/>
            </a:pPr>
            <a:r>
              <a:rPr lang="en"/>
              <a:t>If you are presenting a website, an internet product or an app, you can place a screenshot of it here.</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24"/>
          <p:cNvSpPr txBox="1"/>
          <p:nvPr>
            <p:ph type="title"/>
          </p:nvPr>
        </p:nvSpPr>
        <p:spPr>
          <a:xfrm>
            <a:off x="1201821" y="2498375"/>
            <a:ext cx="9788400" cy="13248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Hello! I’m...</a:t>
            </a:r>
            <a:endParaRPr/>
          </a:p>
        </p:txBody>
      </p:sp>
      <p:sp>
        <p:nvSpPr>
          <p:cNvPr id="174" name="Google Shape;174;p24"/>
          <p:cNvSpPr txBox="1"/>
          <p:nvPr>
            <p:ph idx="1" type="body"/>
          </p:nvPr>
        </p:nvSpPr>
        <p:spPr>
          <a:xfrm>
            <a:off x="1201775" y="3899375"/>
            <a:ext cx="9788400" cy="13248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
                <a:highlight>
                  <a:schemeClr val="accent1"/>
                </a:highlight>
              </a:rPr>
              <a:t>Here is where you introduce yourself.</a:t>
            </a:r>
            <a:endParaRPr>
              <a:highlight>
                <a:schemeClr val="accent1"/>
              </a:highlight>
            </a:endParaRPr>
          </a:p>
          <a:p>
            <a:pPr indent="0" lvl="0" marL="0" rtl="0" algn="ctr">
              <a:spcBef>
                <a:spcPts val="2100"/>
              </a:spcBef>
              <a:spcAft>
                <a:spcPts val="2100"/>
              </a:spcAft>
              <a:buNone/>
            </a:pPr>
            <a:r>
              <a:rPr lang="en"/>
              <a:t>You can add your name, title and a little background. Right click the image and replace it with your own.</a:t>
            </a:r>
            <a:endParaRPr/>
          </a:p>
        </p:txBody>
      </p:sp>
      <p:pic>
        <p:nvPicPr>
          <p:cNvPr id="175" name="Google Shape;175;p24"/>
          <p:cNvPicPr preferRelativeResize="0"/>
          <p:nvPr/>
        </p:nvPicPr>
        <p:blipFill rotWithShape="1">
          <a:blip r:embed="rId3">
            <a:alphaModFix/>
          </a:blip>
          <a:srcRect b="0" l="24453" r="8897" t="0"/>
          <a:stretch/>
        </p:blipFill>
        <p:spPr>
          <a:xfrm>
            <a:off x="5116925" y="553025"/>
            <a:ext cx="1958100" cy="1958100"/>
          </a:xfrm>
          <a:prstGeom prst="ellipse">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grpSp>
        <p:nvGrpSpPr>
          <p:cNvPr id="596" name="Google Shape;596;p42"/>
          <p:cNvGrpSpPr/>
          <p:nvPr/>
        </p:nvGrpSpPr>
        <p:grpSpPr>
          <a:xfrm>
            <a:off x="1691402" y="656999"/>
            <a:ext cx="2721600" cy="5544000"/>
            <a:chOff x="1020040" y="533174"/>
            <a:chExt cx="2721600" cy="5544000"/>
          </a:xfrm>
        </p:grpSpPr>
        <p:sp>
          <p:nvSpPr>
            <p:cNvPr id="597" name="Google Shape;597;p42"/>
            <p:cNvSpPr/>
            <p:nvPr/>
          </p:nvSpPr>
          <p:spPr>
            <a:xfrm rot="5322">
              <a:off x="1024388" y="535271"/>
              <a:ext cx="2712903" cy="5539807"/>
            </a:xfrm>
            <a:prstGeom prst="roundRect">
              <a:avLst>
                <a:gd fmla="val 13728" name="adj"/>
              </a:avLst>
            </a:prstGeom>
            <a:solidFill>
              <a:srgbClr val="262626"/>
            </a:solidFill>
            <a:ln cap="flat" cmpd="sng" w="38100">
              <a:solidFill>
                <a:srgbClr val="434343"/>
              </a:solidFill>
              <a:prstDash val="solid"/>
              <a:round/>
              <a:headEnd len="sm" w="sm" type="none"/>
              <a:tailEnd len="sm" w="sm" type="none"/>
            </a:ln>
            <a:effectLst>
              <a:outerShdw blurRad="177800" rotWithShape="0" algn="tl" dir="2700000" dist="1143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98" name="Google Shape;598;p42"/>
            <p:cNvSpPr/>
            <p:nvPr/>
          </p:nvSpPr>
          <p:spPr>
            <a:xfrm rot="5339">
              <a:off x="1117826" y="634766"/>
              <a:ext cx="2511303" cy="5315706"/>
            </a:xfrm>
            <a:prstGeom prst="roundRect">
              <a:avLst>
                <a:gd fmla="val 11202" name="adj"/>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99" name="Google Shape;599;p42"/>
            <p:cNvSpPr/>
            <p:nvPr/>
          </p:nvSpPr>
          <p:spPr>
            <a:xfrm rot="-10793156">
              <a:off x="1702602" y="592275"/>
              <a:ext cx="1356303" cy="243601"/>
            </a:xfrm>
            <a:prstGeom prst="round2SameRect">
              <a:avLst>
                <a:gd fmla="val 50000" name="adj1"/>
                <a:gd fmla="val 0" name="adj2"/>
              </a:avLst>
            </a:prstGeom>
            <a:solidFill>
              <a:srgbClr val="25252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00" name="Google Shape;600;p42"/>
            <p:cNvSpPr/>
            <p:nvPr/>
          </p:nvSpPr>
          <p:spPr>
            <a:xfrm>
              <a:off x="1848856" y="5858818"/>
              <a:ext cx="1063200" cy="37800"/>
            </a:xfrm>
            <a:prstGeom prst="roundRect">
              <a:avLst>
                <a:gd fmla="val 50000" name="adj"/>
              </a:avLst>
            </a:prstGeom>
            <a:solidFill>
              <a:srgbClr val="3A38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 name="Google Shape;601;p42"/>
            <p:cNvSpPr/>
            <p:nvPr/>
          </p:nvSpPr>
          <p:spPr>
            <a:xfrm rot="5827501">
              <a:off x="2668055" y="715407"/>
              <a:ext cx="62886" cy="62886"/>
            </a:xfrm>
            <a:prstGeom prst="ellipse">
              <a:avLst/>
            </a:prstGeom>
            <a:gradFill>
              <a:gsLst>
                <a:gs pos="0">
                  <a:srgbClr val="424242"/>
                </a:gs>
                <a:gs pos="100000">
                  <a:srgbClr val="010101"/>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 name="Google Shape;602;p42"/>
            <p:cNvSpPr/>
            <p:nvPr/>
          </p:nvSpPr>
          <p:spPr>
            <a:xfrm>
              <a:off x="2176639" y="720996"/>
              <a:ext cx="408300" cy="37800"/>
            </a:xfrm>
            <a:prstGeom prst="roundRect">
              <a:avLst>
                <a:gd fmla="val 50000" name="adj"/>
              </a:avLst>
            </a:prstGeom>
            <a:gradFill>
              <a:gsLst>
                <a:gs pos="0">
                  <a:srgbClr val="424242"/>
                </a:gs>
                <a:gs pos="100000">
                  <a:srgbClr val="010101"/>
                </a:gs>
              </a:gsLst>
              <a:lin ang="2700006"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03" name="Google Shape;603;p42"/>
          <p:cNvSpPr txBox="1"/>
          <p:nvPr>
            <p:ph type="title"/>
          </p:nvPr>
        </p:nvSpPr>
        <p:spPr>
          <a:xfrm>
            <a:off x="4919000" y="2122000"/>
            <a:ext cx="4047000" cy="12429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Presenting a </a:t>
            </a:r>
            <a:r>
              <a:rPr lang="en">
                <a:highlight>
                  <a:schemeClr val="accent1"/>
                </a:highlight>
              </a:rPr>
              <a:t>website or an app?</a:t>
            </a:r>
            <a:endParaRPr>
              <a:highlight>
                <a:schemeClr val="accent1"/>
              </a:highlight>
            </a:endParaRPr>
          </a:p>
        </p:txBody>
      </p:sp>
      <p:sp>
        <p:nvSpPr>
          <p:cNvPr id="604" name="Google Shape;604;p42"/>
          <p:cNvSpPr txBox="1"/>
          <p:nvPr>
            <p:ph idx="1" type="body"/>
          </p:nvPr>
        </p:nvSpPr>
        <p:spPr>
          <a:xfrm>
            <a:off x="4919088" y="3503650"/>
            <a:ext cx="5581500" cy="17025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t>If you are presenting a website, an internet product or an app, you can place a screenshot of it here.</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8" name="Shape 608"/>
        <p:cNvGrpSpPr/>
        <p:nvPr/>
      </p:nvGrpSpPr>
      <p:grpSpPr>
        <a:xfrm>
          <a:off x="0" y="0"/>
          <a:ext cx="0" cy="0"/>
          <a:chOff x="0" y="0"/>
          <a:chExt cx="0" cy="0"/>
        </a:xfrm>
      </p:grpSpPr>
      <p:sp>
        <p:nvSpPr>
          <p:cNvPr id="609" name="Google Shape;609;p43"/>
          <p:cNvSpPr txBox="1"/>
          <p:nvPr>
            <p:ph type="title"/>
          </p:nvPr>
        </p:nvSpPr>
        <p:spPr>
          <a:xfrm>
            <a:off x="3159300" y="1574525"/>
            <a:ext cx="5873400" cy="1341600"/>
          </a:xfrm>
          <a:prstGeom prst="rect">
            <a:avLst/>
          </a:prstGeom>
        </p:spPr>
        <p:txBody>
          <a:bodyPr anchorCtr="0" anchor="b" bIns="121900" lIns="121900" spcFirstLastPara="1" rIns="121900" wrap="square" tIns="121900">
            <a:noAutofit/>
          </a:bodyPr>
          <a:lstStyle/>
          <a:p>
            <a:pPr indent="0" lvl="0" marL="0" rtl="0" algn="ctr">
              <a:spcBef>
                <a:spcPts val="0"/>
              </a:spcBef>
              <a:spcAft>
                <a:spcPts val="0"/>
              </a:spcAft>
              <a:buNone/>
            </a:pPr>
            <a:r>
              <a:rPr lang="en"/>
              <a:t>Thank </a:t>
            </a:r>
            <a:r>
              <a:rPr lang="en">
                <a:highlight>
                  <a:schemeClr val="accent1"/>
                </a:highlight>
              </a:rPr>
              <a:t>you!</a:t>
            </a:r>
            <a:endParaRPr>
              <a:highlight>
                <a:schemeClr val="accent1"/>
              </a:highlight>
            </a:endParaRPr>
          </a:p>
        </p:txBody>
      </p:sp>
      <p:sp>
        <p:nvSpPr>
          <p:cNvPr id="610" name="Google Shape;610;p43"/>
          <p:cNvSpPr txBox="1"/>
          <p:nvPr>
            <p:ph idx="1" type="subTitle"/>
          </p:nvPr>
        </p:nvSpPr>
        <p:spPr>
          <a:xfrm>
            <a:off x="3305250" y="2812175"/>
            <a:ext cx="5581500" cy="7179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None/>
            </a:pPr>
            <a:r>
              <a:rPr lang="en"/>
              <a:t>Do you have any questions?</a:t>
            </a:r>
            <a:endParaRPr/>
          </a:p>
        </p:txBody>
      </p:sp>
      <p:sp>
        <p:nvSpPr>
          <p:cNvPr id="611" name="Google Shape;611;p43"/>
          <p:cNvSpPr/>
          <p:nvPr/>
        </p:nvSpPr>
        <p:spPr>
          <a:xfrm>
            <a:off x="5989965" y="4500253"/>
            <a:ext cx="181070" cy="392601"/>
          </a:xfrm>
          <a:custGeom>
            <a:rect b="b" l="l" r="r" t="t"/>
            <a:pathLst>
              <a:path extrusionOk="0" h="17146" w="7907">
                <a:moveTo>
                  <a:pt x="5538" y="0"/>
                </a:moveTo>
                <a:cubicBezTo>
                  <a:pt x="2969" y="0"/>
                  <a:pt x="1802" y="1134"/>
                  <a:pt x="1802" y="3303"/>
                </a:cubicBezTo>
                <a:lnTo>
                  <a:pt x="1802" y="5604"/>
                </a:lnTo>
                <a:lnTo>
                  <a:pt x="0" y="5604"/>
                </a:lnTo>
                <a:lnTo>
                  <a:pt x="0" y="8540"/>
                </a:lnTo>
                <a:lnTo>
                  <a:pt x="1802" y="8540"/>
                </a:lnTo>
                <a:lnTo>
                  <a:pt x="1802" y="17146"/>
                </a:lnTo>
                <a:lnTo>
                  <a:pt x="5238" y="17146"/>
                </a:lnTo>
                <a:lnTo>
                  <a:pt x="5238" y="8473"/>
                </a:lnTo>
                <a:lnTo>
                  <a:pt x="7673" y="8473"/>
                </a:lnTo>
                <a:lnTo>
                  <a:pt x="7906" y="5604"/>
                </a:lnTo>
                <a:lnTo>
                  <a:pt x="5238" y="5604"/>
                </a:lnTo>
                <a:lnTo>
                  <a:pt x="5238" y="3936"/>
                </a:lnTo>
                <a:cubicBezTo>
                  <a:pt x="5238" y="3269"/>
                  <a:pt x="5404" y="3002"/>
                  <a:pt x="6038" y="3002"/>
                </a:cubicBezTo>
                <a:lnTo>
                  <a:pt x="7906" y="3002"/>
                </a:lnTo>
                <a:lnTo>
                  <a:pt x="7906"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12" name="Google Shape;612;p43"/>
          <p:cNvGrpSpPr/>
          <p:nvPr/>
        </p:nvGrpSpPr>
        <p:grpSpPr>
          <a:xfrm>
            <a:off x="6523068" y="4490601"/>
            <a:ext cx="411849" cy="411917"/>
            <a:chOff x="5162200" y="4097750"/>
            <a:chExt cx="338385" cy="338414"/>
          </a:xfrm>
        </p:grpSpPr>
        <p:sp>
          <p:nvSpPr>
            <p:cNvPr id="613" name="Google Shape;613;p43"/>
            <p:cNvSpPr/>
            <p:nvPr/>
          </p:nvSpPr>
          <p:spPr>
            <a:xfrm>
              <a:off x="5162200" y="4097750"/>
              <a:ext cx="338385" cy="338414"/>
            </a:xfrm>
            <a:custGeom>
              <a:rect b="b" l="l" r="r" t="t"/>
              <a:pathLst>
                <a:path extrusionOk="0" h="11843" w="11842">
                  <a:moveTo>
                    <a:pt x="5938" y="1068"/>
                  </a:moveTo>
                  <a:cubicBezTo>
                    <a:pt x="7505" y="1068"/>
                    <a:pt x="7706" y="1068"/>
                    <a:pt x="8339" y="1101"/>
                  </a:cubicBezTo>
                  <a:cubicBezTo>
                    <a:pt x="8906" y="1135"/>
                    <a:pt x="9207" y="1201"/>
                    <a:pt x="9440" y="1301"/>
                  </a:cubicBezTo>
                  <a:cubicBezTo>
                    <a:pt x="9707" y="1401"/>
                    <a:pt x="9907" y="1535"/>
                    <a:pt x="10107" y="1735"/>
                  </a:cubicBezTo>
                  <a:cubicBezTo>
                    <a:pt x="10307" y="1935"/>
                    <a:pt x="10441" y="2135"/>
                    <a:pt x="10541" y="2435"/>
                  </a:cubicBezTo>
                  <a:cubicBezTo>
                    <a:pt x="10641" y="2636"/>
                    <a:pt x="10741" y="2936"/>
                    <a:pt x="10741" y="3536"/>
                  </a:cubicBezTo>
                  <a:cubicBezTo>
                    <a:pt x="10774" y="4137"/>
                    <a:pt x="10774" y="4337"/>
                    <a:pt x="10774" y="5905"/>
                  </a:cubicBezTo>
                  <a:cubicBezTo>
                    <a:pt x="10774" y="7506"/>
                    <a:pt x="10774" y="7706"/>
                    <a:pt x="10741" y="8306"/>
                  </a:cubicBezTo>
                  <a:cubicBezTo>
                    <a:pt x="10741" y="8907"/>
                    <a:pt x="10641" y="9207"/>
                    <a:pt x="10541" y="9407"/>
                  </a:cubicBezTo>
                  <a:cubicBezTo>
                    <a:pt x="10441" y="9707"/>
                    <a:pt x="10307" y="9907"/>
                    <a:pt x="10107" y="10108"/>
                  </a:cubicBezTo>
                  <a:cubicBezTo>
                    <a:pt x="9907" y="10308"/>
                    <a:pt x="9707" y="10441"/>
                    <a:pt x="9440" y="10541"/>
                  </a:cubicBezTo>
                  <a:cubicBezTo>
                    <a:pt x="9207" y="10608"/>
                    <a:pt x="8906" y="10708"/>
                    <a:pt x="8339" y="10741"/>
                  </a:cubicBezTo>
                  <a:cubicBezTo>
                    <a:pt x="7706" y="10775"/>
                    <a:pt x="7505" y="10775"/>
                    <a:pt x="5938" y="10775"/>
                  </a:cubicBezTo>
                  <a:cubicBezTo>
                    <a:pt x="4337" y="10775"/>
                    <a:pt x="4170" y="10775"/>
                    <a:pt x="3536" y="10741"/>
                  </a:cubicBezTo>
                  <a:cubicBezTo>
                    <a:pt x="2969" y="10708"/>
                    <a:pt x="2635" y="10608"/>
                    <a:pt x="2435" y="10541"/>
                  </a:cubicBezTo>
                  <a:cubicBezTo>
                    <a:pt x="2168" y="10441"/>
                    <a:pt x="1968" y="10308"/>
                    <a:pt x="1735" y="10108"/>
                  </a:cubicBezTo>
                  <a:cubicBezTo>
                    <a:pt x="1535" y="9874"/>
                    <a:pt x="1401" y="9674"/>
                    <a:pt x="1301" y="9407"/>
                  </a:cubicBezTo>
                  <a:cubicBezTo>
                    <a:pt x="1234" y="9207"/>
                    <a:pt x="1134" y="8907"/>
                    <a:pt x="1101" y="8306"/>
                  </a:cubicBezTo>
                  <a:cubicBezTo>
                    <a:pt x="1068" y="7706"/>
                    <a:pt x="1068" y="7506"/>
                    <a:pt x="1068" y="5905"/>
                  </a:cubicBezTo>
                  <a:cubicBezTo>
                    <a:pt x="1068" y="4337"/>
                    <a:pt x="1068" y="4137"/>
                    <a:pt x="1101" y="3536"/>
                  </a:cubicBezTo>
                  <a:cubicBezTo>
                    <a:pt x="1134" y="2936"/>
                    <a:pt x="1234" y="2636"/>
                    <a:pt x="1301" y="2435"/>
                  </a:cubicBezTo>
                  <a:cubicBezTo>
                    <a:pt x="1401" y="2135"/>
                    <a:pt x="1535" y="1935"/>
                    <a:pt x="1735" y="1735"/>
                  </a:cubicBezTo>
                  <a:cubicBezTo>
                    <a:pt x="1968" y="1535"/>
                    <a:pt x="2168" y="1401"/>
                    <a:pt x="2435" y="1301"/>
                  </a:cubicBezTo>
                  <a:cubicBezTo>
                    <a:pt x="2635" y="1235"/>
                    <a:pt x="2969" y="1135"/>
                    <a:pt x="3536" y="1101"/>
                  </a:cubicBezTo>
                  <a:cubicBezTo>
                    <a:pt x="4170" y="1068"/>
                    <a:pt x="4337" y="1068"/>
                    <a:pt x="5938" y="1068"/>
                  </a:cubicBezTo>
                  <a:close/>
                  <a:moveTo>
                    <a:pt x="5938" y="0"/>
                  </a:moveTo>
                  <a:cubicBezTo>
                    <a:pt x="4337" y="0"/>
                    <a:pt x="4103" y="0"/>
                    <a:pt x="3503" y="34"/>
                  </a:cubicBezTo>
                  <a:cubicBezTo>
                    <a:pt x="2869" y="67"/>
                    <a:pt x="2435" y="167"/>
                    <a:pt x="2035" y="301"/>
                  </a:cubicBezTo>
                  <a:cubicBezTo>
                    <a:pt x="1668" y="467"/>
                    <a:pt x="1334" y="668"/>
                    <a:pt x="1001" y="1001"/>
                  </a:cubicBezTo>
                  <a:cubicBezTo>
                    <a:pt x="667" y="1335"/>
                    <a:pt x="467" y="1635"/>
                    <a:pt x="300" y="2035"/>
                  </a:cubicBezTo>
                  <a:cubicBezTo>
                    <a:pt x="167" y="2402"/>
                    <a:pt x="67" y="2836"/>
                    <a:pt x="33" y="3470"/>
                  </a:cubicBezTo>
                  <a:cubicBezTo>
                    <a:pt x="0" y="4103"/>
                    <a:pt x="0" y="4303"/>
                    <a:pt x="0" y="5938"/>
                  </a:cubicBezTo>
                  <a:cubicBezTo>
                    <a:pt x="0" y="7539"/>
                    <a:pt x="0" y="7739"/>
                    <a:pt x="33" y="8373"/>
                  </a:cubicBezTo>
                  <a:cubicBezTo>
                    <a:pt x="67" y="9007"/>
                    <a:pt x="167" y="9440"/>
                    <a:pt x="300" y="9807"/>
                  </a:cubicBezTo>
                  <a:cubicBezTo>
                    <a:pt x="467" y="10208"/>
                    <a:pt x="667" y="10541"/>
                    <a:pt x="1001" y="10841"/>
                  </a:cubicBezTo>
                  <a:cubicBezTo>
                    <a:pt x="1334" y="11175"/>
                    <a:pt x="1668" y="11375"/>
                    <a:pt x="2035" y="11542"/>
                  </a:cubicBezTo>
                  <a:cubicBezTo>
                    <a:pt x="2435" y="11675"/>
                    <a:pt x="2869" y="11775"/>
                    <a:pt x="3503" y="11809"/>
                  </a:cubicBezTo>
                  <a:cubicBezTo>
                    <a:pt x="4103" y="11842"/>
                    <a:pt x="4337" y="11842"/>
                    <a:pt x="5938" y="11842"/>
                  </a:cubicBezTo>
                  <a:cubicBezTo>
                    <a:pt x="7539" y="11842"/>
                    <a:pt x="7739" y="11842"/>
                    <a:pt x="8373" y="11809"/>
                  </a:cubicBezTo>
                  <a:cubicBezTo>
                    <a:pt x="9007" y="11775"/>
                    <a:pt x="9440" y="11675"/>
                    <a:pt x="9807" y="11542"/>
                  </a:cubicBezTo>
                  <a:cubicBezTo>
                    <a:pt x="10207" y="11375"/>
                    <a:pt x="10541" y="11175"/>
                    <a:pt x="10875" y="10841"/>
                  </a:cubicBezTo>
                  <a:cubicBezTo>
                    <a:pt x="11208" y="10508"/>
                    <a:pt x="11408" y="10208"/>
                    <a:pt x="11542" y="9807"/>
                  </a:cubicBezTo>
                  <a:cubicBezTo>
                    <a:pt x="11708" y="9440"/>
                    <a:pt x="11775" y="9007"/>
                    <a:pt x="11809" y="8373"/>
                  </a:cubicBezTo>
                  <a:cubicBezTo>
                    <a:pt x="11842" y="7739"/>
                    <a:pt x="11842" y="7539"/>
                    <a:pt x="11842" y="5938"/>
                  </a:cubicBezTo>
                  <a:cubicBezTo>
                    <a:pt x="11842" y="4303"/>
                    <a:pt x="11842" y="4103"/>
                    <a:pt x="11809" y="3470"/>
                  </a:cubicBezTo>
                  <a:cubicBezTo>
                    <a:pt x="11809" y="2836"/>
                    <a:pt x="11708" y="2402"/>
                    <a:pt x="11542" y="2035"/>
                  </a:cubicBezTo>
                  <a:cubicBezTo>
                    <a:pt x="11408" y="1668"/>
                    <a:pt x="11175" y="1301"/>
                    <a:pt x="10875" y="1001"/>
                  </a:cubicBezTo>
                  <a:cubicBezTo>
                    <a:pt x="10541" y="668"/>
                    <a:pt x="10207" y="467"/>
                    <a:pt x="9807" y="301"/>
                  </a:cubicBezTo>
                  <a:cubicBezTo>
                    <a:pt x="9440" y="167"/>
                    <a:pt x="9007" y="67"/>
                    <a:pt x="8373" y="34"/>
                  </a:cubicBezTo>
                  <a:cubicBezTo>
                    <a:pt x="7739" y="0"/>
                    <a:pt x="7539" y="0"/>
                    <a:pt x="5938"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 name="Google Shape;614;p43"/>
            <p:cNvSpPr/>
            <p:nvPr/>
          </p:nvSpPr>
          <p:spPr>
            <a:xfrm>
              <a:off x="5245127" y="4179731"/>
              <a:ext cx="173507" cy="174450"/>
            </a:xfrm>
            <a:custGeom>
              <a:rect b="b" l="l" r="r" t="t"/>
              <a:pathLst>
                <a:path extrusionOk="0" h="6105" w="6072">
                  <a:moveTo>
                    <a:pt x="3036" y="1068"/>
                  </a:moveTo>
                  <a:cubicBezTo>
                    <a:pt x="4136" y="1068"/>
                    <a:pt x="5004" y="1968"/>
                    <a:pt x="5004" y="3036"/>
                  </a:cubicBezTo>
                  <a:cubicBezTo>
                    <a:pt x="5004" y="4136"/>
                    <a:pt x="4136" y="5037"/>
                    <a:pt x="3036" y="5037"/>
                  </a:cubicBezTo>
                  <a:cubicBezTo>
                    <a:pt x="1935" y="5037"/>
                    <a:pt x="1068" y="4136"/>
                    <a:pt x="1068" y="3036"/>
                  </a:cubicBezTo>
                  <a:cubicBezTo>
                    <a:pt x="1068" y="1968"/>
                    <a:pt x="1935" y="1068"/>
                    <a:pt x="3036" y="1068"/>
                  </a:cubicBezTo>
                  <a:close/>
                  <a:moveTo>
                    <a:pt x="3036" y="0"/>
                  </a:moveTo>
                  <a:cubicBezTo>
                    <a:pt x="1334" y="0"/>
                    <a:pt x="0" y="1368"/>
                    <a:pt x="0" y="3036"/>
                  </a:cubicBezTo>
                  <a:cubicBezTo>
                    <a:pt x="0" y="4737"/>
                    <a:pt x="1334" y="6104"/>
                    <a:pt x="3036" y="6104"/>
                  </a:cubicBezTo>
                  <a:cubicBezTo>
                    <a:pt x="4704" y="6104"/>
                    <a:pt x="6071" y="4737"/>
                    <a:pt x="6071" y="3036"/>
                  </a:cubicBezTo>
                  <a:cubicBezTo>
                    <a:pt x="6071" y="1368"/>
                    <a:pt x="4704" y="0"/>
                    <a:pt x="3036"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 name="Google Shape;615;p43"/>
            <p:cNvSpPr/>
            <p:nvPr/>
          </p:nvSpPr>
          <p:spPr>
            <a:xfrm>
              <a:off x="5401436" y="4155900"/>
              <a:ext cx="41034" cy="41005"/>
            </a:xfrm>
            <a:custGeom>
              <a:rect b="b" l="l" r="r" t="t"/>
              <a:pathLst>
                <a:path extrusionOk="0" h="1435" w="1436">
                  <a:moveTo>
                    <a:pt x="735" y="0"/>
                  </a:moveTo>
                  <a:cubicBezTo>
                    <a:pt x="334" y="0"/>
                    <a:pt x="1" y="334"/>
                    <a:pt x="1" y="734"/>
                  </a:cubicBezTo>
                  <a:cubicBezTo>
                    <a:pt x="1" y="1101"/>
                    <a:pt x="334" y="1435"/>
                    <a:pt x="735" y="1435"/>
                  </a:cubicBezTo>
                  <a:cubicBezTo>
                    <a:pt x="1135" y="1435"/>
                    <a:pt x="1435" y="1101"/>
                    <a:pt x="1435" y="734"/>
                  </a:cubicBezTo>
                  <a:cubicBezTo>
                    <a:pt x="1435" y="334"/>
                    <a:pt x="1102" y="0"/>
                    <a:pt x="73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16" name="Google Shape;616;p43"/>
          <p:cNvSpPr/>
          <p:nvPr/>
        </p:nvSpPr>
        <p:spPr>
          <a:xfrm>
            <a:off x="5257075" y="4541636"/>
            <a:ext cx="380848" cy="309834"/>
          </a:xfrm>
          <a:custGeom>
            <a:rect b="b" l="l" r="r" t="t"/>
            <a:pathLst>
              <a:path extrusionOk="0" h="13378" w="16446">
                <a:moveTo>
                  <a:pt x="11375" y="1"/>
                </a:moveTo>
                <a:cubicBezTo>
                  <a:pt x="9207" y="1"/>
                  <a:pt x="7606" y="2036"/>
                  <a:pt x="8106" y="4137"/>
                </a:cubicBezTo>
                <a:cubicBezTo>
                  <a:pt x="5304" y="4004"/>
                  <a:pt x="2802" y="2669"/>
                  <a:pt x="1135" y="635"/>
                </a:cubicBezTo>
                <a:lnTo>
                  <a:pt x="1135" y="635"/>
                </a:lnTo>
                <a:cubicBezTo>
                  <a:pt x="267" y="2136"/>
                  <a:pt x="701" y="4137"/>
                  <a:pt x="2202" y="5138"/>
                </a:cubicBezTo>
                <a:cubicBezTo>
                  <a:pt x="1635" y="5104"/>
                  <a:pt x="1135" y="4971"/>
                  <a:pt x="668" y="4704"/>
                </a:cubicBezTo>
                <a:lnTo>
                  <a:pt x="668" y="4704"/>
                </a:lnTo>
                <a:cubicBezTo>
                  <a:pt x="634" y="6272"/>
                  <a:pt x="1735" y="7740"/>
                  <a:pt x="3370" y="8040"/>
                </a:cubicBezTo>
                <a:cubicBezTo>
                  <a:pt x="3087" y="8121"/>
                  <a:pt x="2780" y="8165"/>
                  <a:pt x="2463" y="8165"/>
                </a:cubicBezTo>
                <a:cubicBezTo>
                  <a:pt x="2256" y="8165"/>
                  <a:pt x="2046" y="8146"/>
                  <a:pt x="1835" y="8107"/>
                </a:cubicBezTo>
                <a:lnTo>
                  <a:pt x="1835" y="8107"/>
                </a:lnTo>
                <a:cubicBezTo>
                  <a:pt x="2269" y="9441"/>
                  <a:pt x="3503" y="10408"/>
                  <a:pt x="5004" y="10442"/>
                </a:cubicBezTo>
                <a:cubicBezTo>
                  <a:pt x="3785" y="11406"/>
                  <a:pt x="2325" y="11888"/>
                  <a:pt x="808" y="11888"/>
                </a:cubicBezTo>
                <a:cubicBezTo>
                  <a:pt x="540" y="11888"/>
                  <a:pt x="271" y="11873"/>
                  <a:pt x="0" y="11843"/>
                </a:cubicBezTo>
                <a:lnTo>
                  <a:pt x="0" y="11843"/>
                </a:lnTo>
                <a:cubicBezTo>
                  <a:pt x="1502" y="12810"/>
                  <a:pt x="3269" y="13377"/>
                  <a:pt x="5171" y="13377"/>
                </a:cubicBezTo>
                <a:cubicBezTo>
                  <a:pt x="11442" y="13377"/>
                  <a:pt x="14978" y="8073"/>
                  <a:pt x="14744" y="3337"/>
                </a:cubicBezTo>
                <a:cubicBezTo>
                  <a:pt x="15411" y="2870"/>
                  <a:pt x="15979" y="2269"/>
                  <a:pt x="16446" y="1602"/>
                </a:cubicBezTo>
                <a:lnTo>
                  <a:pt x="16446" y="1602"/>
                </a:lnTo>
                <a:cubicBezTo>
                  <a:pt x="15812" y="1869"/>
                  <a:pt x="15178" y="2036"/>
                  <a:pt x="14511" y="2136"/>
                </a:cubicBezTo>
                <a:cubicBezTo>
                  <a:pt x="15178" y="1702"/>
                  <a:pt x="15712" y="1035"/>
                  <a:pt x="15979" y="268"/>
                </a:cubicBezTo>
                <a:lnTo>
                  <a:pt x="15979" y="268"/>
                </a:lnTo>
                <a:cubicBezTo>
                  <a:pt x="15311" y="635"/>
                  <a:pt x="14611" y="935"/>
                  <a:pt x="13844" y="1068"/>
                </a:cubicBezTo>
                <a:cubicBezTo>
                  <a:pt x="13210" y="434"/>
                  <a:pt x="12343" y="1"/>
                  <a:pt x="11375"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 name="Google Shape;617;p43"/>
          <p:cNvSpPr txBox="1"/>
          <p:nvPr>
            <p:ph idx="2" type="body"/>
          </p:nvPr>
        </p:nvSpPr>
        <p:spPr>
          <a:xfrm>
            <a:off x="3305250" y="3219775"/>
            <a:ext cx="5581500" cy="13416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
              <a:t>hello@mail.com</a:t>
            </a:r>
            <a:endParaRPr/>
          </a:p>
          <a:p>
            <a:pPr indent="0" lvl="0" marL="0" rtl="0" algn="ctr">
              <a:spcBef>
                <a:spcPts val="0"/>
              </a:spcBef>
              <a:spcAft>
                <a:spcPts val="0"/>
              </a:spcAft>
              <a:buNone/>
            </a:pPr>
            <a:r>
              <a:rPr lang="en"/>
              <a:t>555-111-222</a:t>
            </a:r>
            <a:endParaRPr/>
          </a:p>
          <a:p>
            <a:pPr indent="0" lvl="0" marL="0" rtl="0" algn="ctr">
              <a:spcBef>
                <a:spcPts val="0"/>
              </a:spcBef>
              <a:spcAft>
                <a:spcPts val="0"/>
              </a:spcAft>
              <a:buNone/>
            </a:pPr>
            <a:r>
              <a:rPr lang="en"/>
              <a:t>mydomain.com</a:t>
            </a:r>
            <a:endParaRPr/>
          </a:p>
          <a:p>
            <a:pPr indent="0" lvl="0" marL="0" rtl="0" algn="ctr">
              <a:spcBef>
                <a:spcPts val="0"/>
              </a:spcBef>
              <a:spcAft>
                <a:spcPts val="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1" name="Shape 621"/>
        <p:cNvGrpSpPr/>
        <p:nvPr/>
      </p:nvGrpSpPr>
      <p:grpSpPr>
        <a:xfrm>
          <a:off x="0" y="0"/>
          <a:ext cx="0" cy="0"/>
          <a:chOff x="0" y="0"/>
          <a:chExt cx="0" cy="0"/>
        </a:xfrm>
      </p:grpSpPr>
      <p:sp>
        <p:nvSpPr>
          <p:cNvPr id="622" name="Google Shape;622;p44"/>
          <p:cNvSpPr txBox="1"/>
          <p:nvPr>
            <p:ph type="title"/>
          </p:nvPr>
        </p:nvSpPr>
        <p:spPr>
          <a:xfrm>
            <a:off x="1123750" y="1431575"/>
            <a:ext cx="10435800" cy="763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sz="5100"/>
              <a:t>Credits.</a:t>
            </a:r>
            <a:endParaRPr sz="5100"/>
          </a:p>
        </p:txBody>
      </p:sp>
      <p:sp>
        <p:nvSpPr>
          <p:cNvPr id="623" name="Google Shape;623;p44"/>
          <p:cNvSpPr txBox="1"/>
          <p:nvPr>
            <p:ph idx="1" type="body"/>
          </p:nvPr>
        </p:nvSpPr>
        <p:spPr>
          <a:xfrm>
            <a:off x="1123937" y="2508425"/>
            <a:ext cx="10435800" cy="31068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sz="2400"/>
              <a:t>Presentation Template: </a:t>
            </a:r>
            <a:r>
              <a:rPr lang="en" sz="2400" u="sng">
                <a:highlight>
                  <a:schemeClr val="accent1"/>
                </a:highlight>
                <a:hlinkClick r:id="rId3"/>
              </a:rPr>
              <a:t>SlidesMania</a:t>
            </a:r>
            <a:endParaRPr sz="2400">
              <a:highlight>
                <a:schemeClr val="accent1"/>
              </a:highlight>
            </a:endParaRPr>
          </a:p>
          <a:p>
            <a:pPr indent="0" lvl="0" marL="0" rtl="0" algn="l">
              <a:spcBef>
                <a:spcPts val="2100"/>
              </a:spcBef>
              <a:spcAft>
                <a:spcPts val="0"/>
              </a:spcAft>
              <a:buNone/>
            </a:pPr>
            <a:r>
              <a:rPr lang="en" sz="2400"/>
              <a:t>Sample Images: </a:t>
            </a:r>
            <a:r>
              <a:rPr lang="en" sz="2400" u="sng">
                <a:highlight>
                  <a:schemeClr val="accent1"/>
                </a:highlight>
                <a:hlinkClick r:id="rId4"/>
              </a:rPr>
              <a:t>Unsplash</a:t>
            </a:r>
            <a:endParaRPr sz="2400">
              <a:highlight>
                <a:schemeClr val="accent1"/>
              </a:highlight>
            </a:endParaRPr>
          </a:p>
          <a:p>
            <a:pPr indent="0" lvl="0" marL="0" rtl="0" algn="l">
              <a:spcBef>
                <a:spcPts val="2100"/>
              </a:spcBef>
              <a:spcAft>
                <a:spcPts val="0"/>
              </a:spcAft>
              <a:buNone/>
            </a:pPr>
            <a:r>
              <a:rPr lang="en"/>
              <a:t>Fonts used in this presentation: </a:t>
            </a:r>
            <a:r>
              <a:rPr lang="en">
                <a:latin typeface="Ubuntu Condensed"/>
                <a:ea typeface="Ubuntu Condensed"/>
                <a:cs typeface="Ubuntu Condensed"/>
                <a:sym typeface="Ubuntu Condensed"/>
              </a:rPr>
              <a:t>Ubuntu Condensed and </a:t>
            </a:r>
            <a:r>
              <a:rPr lang="en"/>
              <a:t>DM Sans</a:t>
            </a:r>
            <a:endParaRPr/>
          </a:p>
          <a:p>
            <a:pPr indent="0" lvl="0" marL="0" rtl="0" algn="l">
              <a:spcBef>
                <a:spcPts val="2100"/>
              </a:spcBef>
              <a:spcAft>
                <a:spcPts val="210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7" name="Shape 627"/>
        <p:cNvGrpSpPr/>
        <p:nvPr/>
      </p:nvGrpSpPr>
      <p:grpSpPr>
        <a:xfrm>
          <a:off x="0" y="0"/>
          <a:ext cx="0" cy="0"/>
          <a:chOff x="0" y="0"/>
          <a:chExt cx="0" cy="0"/>
        </a:xfrm>
      </p:grpSpPr>
      <p:sp>
        <p:nvSpPr>
          <p:cNvPr id="628" name="Google Shape;628;p45"/>
          <p:cNvSpPr txBox="1"/>
          <p:nvPr>
            <p:ph type="title"/>
          </p:nvPr>
        </p:nvSpPr>
        <p:spPr>
          <a:xfrm>
            <a:off x="415650" y="344902"/>
            <a:ext cx="11360700" cy="8670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 sz="5000"/>
              <a:t>Editable Icons</a:t>
            </a:r>
            <a:endParaRPr sz="5000"/>
          </a:p>
        </p:txBody>
      </p:sp>
      <p:grpSp>
        <p:nvGrpSpPr>
          <p:cNvPr id="629" name="Google Shape;629;p45"/>
          <p:cNvGrpSpPr/>
          <p:nvPr/>
        </p:nvGrpSpPr>
        <p:grpSpPr>
          <a:xfrm>
            <a:off x="3570764" y="1773752"/>
            <a:ext cx="405160" cy="253589"/>
            <a:chOff x="4797800" y="1994125"/>
            <a:chExt cx="306475" cy="186025"/>
          </a:xfrm>
        </p:grpSpPr>
        <p:sp>
          <p:nvSpPr>
            <p:cNvPr id="630" name="Google Shape;630;p45"/>
            <p:cNvSpPr/>
            <p:nvPr/>
          </p:nvSpPr>
          <p:spPr>
            <a:xfrm>
              <a:off x="4837950" y="1994125"/>
              <a:ext cx="226175" cy="152575"/>
            </a:xfrm>
            <a:custGeom>
              <a:rect b="b" l="l" r="r" t="t"/>
              <a:pathLst>
                <a:path extrusionOk="0" h="6103" w="9047">
                  <a:moveTo>
                    <a:pt x="8244" y="786"/>
                  </a:moveTo>
                  <a:lnTo>
                    <a:pt x="8244" y="5318"/>
                  </a:lnTo>
                  <a:lnTo>
                    <a:pt x="803" y="5318"/>
                  </a:lnTo>
                  <a:lnTo>
                    <a:pt x="803" y="786"/>
                  </a:lnTo>
                  <a:close/>
                  <a:moveTo>
                    <a:pt x="536" y="1"/>
                  </a:moveTo>
                  <a:cubicBezTo>
                    <a:pt x="232" y="1"/>
                    <a:pt x="0" y="233"/>
                    <a:pt x="0" y="518"/>
                  </a:cubicBezTo>
                  <a:lnTo>
                    <a:pt x="0" y="6103"/>
                  </a:lnTo>
                  <a:lnTo>
                    <a:pt x="9047" y="6103"/>
                  </a:lnTo>
                  <a:lnTo>
                    <a:pt x="9047" y="518"/>
                  </a:lnTo>
                  <a:cubicBezTo>
                    <a:pt x="9047" y="233"/>
                    <a:pt x="8815" y="1"/>
                    <a:pt x="8511" y="1"/>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31" name="Google Shape;631;p45"/>
            <p:cNvSpPr/>
            <p:nvPr/>
          </p:nvSpPr>
          <p:spPr>
            <a:xfrm>
              <a:off x="4797800" y="2160075"/>
              <a:ext cx="306475" cy="20075"/>
            </a:xfrm>
            <a:custGeom>
              <a:rect b="b" l="l" r="r" t="t"/>
              <a:pathLst>
                <a:path extrusionOk="0" h="803" w="12259">
                  <a:moveTo>
                    <a:pt x="1" y="0"/>
                  </a:moveTo>
                  <a:lnTo>
                    <a:pt x="1" y="268"/>
                  </a:lnTo>
                  <a:cubicBezTo>
                    <a:pt x="1" y="571"/>
                    <a:pt x="250" y="803"/>
                    <a:pt x="536" y="803"/>
                  </a:cubicBezTo>
                  <a:lnTo>
                    <a:pt x="11723" y="803"/>
                  </a:lnTo>
                  <a:cubicBezTo>
                    <a:pt x="12026" y="803"/>
                    <a:pt x="12258" y="571"/>
                    <a:pt x="12258" y="268"/>
                  </a:cubicBezTo>
                  <a:lnTo>
                    <a:pt x="12258" y="0"/>
                  </a:lnTo>
                  <a:lnTo>
                    <a:pt x="6923" y="0"/>
                  </a:lnTo>
                  <a:lnTo>
                    <a:pt x="6923" y="125"/>
                  </a:lnTo>
                  <a:cubicBezTo>
                    <a:pt x="6923" y="214"/>
                    <a:pt x="6870" y="268"/>
                    <a:pt x="6799" y="268"/>
                  </a:cubicBezTo>
                  <a:lnTo>
                    <a:pt x="5460" y="268"/>
                  </a:lnTo>
                  <a:cubicBezTo>
                    <a:pt x="5389" y="268"/>
                    <a:pt x="5336" y="214"/>
                    <a:pt x="5336" y="125"/>
                  </a:cubicBezTo>
                  <a:lnTo>
                    <a:pt x="5336" y="0"/>
                  </a:ln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632" name="Google Shape;632;p45"/>
          <p:cNvSpPr/>
          <p:nvPr/>
        </p:nvSpPr>
        <p:spPr>
          <a:xfrm>
            <a:off x="3013572" y="1789650"/>
            <a:ext cx="351487" cy="308322"/>
          </a:xfrm>
          <a:custGeom>
            <a:rect b="b" l="l" r="r" t="t"/>
            <a:pathLst>
              <a:path extrusionOk="0" h="9047" w="10635">
                <a:moveTo>
                  <a:pt x="9850" y="803"/>
                </a:moveTo>
                <a:lnTo>
                  <a:pt x="9850" y="6656"/>
                </a:lnTo>
                <a:lnTo>
                  <a:pt x="804" y="6656"/>
                </a:lnTo>
                <a:lnTo>
                  <a:pt x="804" y="803"/>
                </a:lnTo>
                <a:close/>
                <a:moveTo>
                  <a:pt x="536" y="0"/>
                </a:moveTo>
                <a:cubicBezTo>
                  <a:pt x="250" y="0"/>
                  <a:pt x="1" y="250"/>
                  <a:pt x="1" y="536"/>
                </a:cubicBezTo>
                <a:lnTo>
                  <a:pt x="1" y="6923"/>
                </a:lnTo>
                <a:cubicBezTo>
                  <a:pt x="1" y="7227"/>
                  <a:pt x="250" y="7459"/>
                  <a:pt x="536" y="7459"/>
                </a:cubicBezTo>
                <a:lnTo>
                  <a:pt x="4265" y="7459"/>
                </a:lnTo>
                <a:lnTo>
                  <a:pt x="4265" y="8261"/>
                </a:lnTo>
                <a:lnTo>
                  <a:pt x="2927" y="8261"/>
                </a:lnTo>
                <a:lnTo>
                  <a:pt x="2927" y="9047"/>
                </a:lnTo>
                <a:lnTo>
                  <a:pt x="7709" y="9047"/>
                </a:lnTo>
                <a:lnTo>
                  <a:pt x="7709" y="8261"/>
                </a:lnTo>
                <a:lnTo>
                  <a:pt x="6388" y="8261"/>
                </a:lnTo>
                <a:lnTo>
                  <a:pt x="6388" y="7459"/>
                </a:lnTo>
                <a:lnTo>
                  <a:pt x="10100" y="7459"/>
                </a:lnTo>
                <a:cubicBezTo>
                  <a:pt x="10403" y="7459"/>
                  <a:pt x="10635" y="7227"/>
                  <a:pt x="10635" y="6923"/>
                </a:cubicBezTo>
                <a:lnTo>
                  <a:pt x="10635" y="536"/>
                </a:lnTo>
                <a:cubicBezTo>
                  <a:pt x="10635" y="250"/>
                  <a:pt x="10403" y="0"/>
                  <a:pt x="10100"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33" name="Google Shape;633;p45"/>
          <p:cNvSpPr/>
          <p:nvPr/>
        </p:nvSpPr>
        <p:spPr>
          <a:xfrm>
            <a:off x="2598483" y="1706244"/>
            <a:ext cx="211156" cy="398327"/>
          </a:xfrm>
          <a:custGeom>
            <a:rect b="b" l="l" r="r" t="t"/>
            <a:pathLst>
              <a:path extrusionOk="0" h="11688" w="6389">
                <a:moveTo>
                  <a:pt x="3730" y="518"/>
                </a:moveTo>
                <a:cubicBezTo>
                  <a:pt x="3873" y="518"/>
                  <a:pt x="3998" y="643"/>
                  <a:pt x="3998" y="785"/>
                </a:cubicBezTo>
                <a:cubicBezTo>
                  <a:pt x="3998" y="946"/>
                  <a:pt x="3873" y="1053"/>
                  <a:pt x="3730" y="1053"/>
                </a:cubicBezTo>
                <a:lnTo>
                  <a:pt x="2659" y="1053"/>
                </a:lnTo>
                <a:cubicBezTo>
                  <a:pt x="2517" y="1053"/>
                  <a:pt x="2392" y="946"/>
                  <a:pt x="2392" y="785"/>
                </a:cubicBezTo>
                <a:cubicBezTo>
                  <a:pt x="2392" y="643"/>
                  <a:pt x="2517" y="518"/>
                  <a:pt x="2659" y="518"/>
                </a:cubicBezTo>
                <a:close/>
                <a:moveTo>
                  <a:pt x="5586" y="1588"/>
                </a:moveTo>
                <a:lnTo>
                  <a:pt x="5586" y="10099"/>
                </a:lnTo>
                <a:lnTo>
                  <a:pt x="804" y="10099"/>
                </a:lnTo>
                <a:lnTo>
                  <a:pt x="804" y="1588"/>
                </a:lnTo>
                <a:close/>
                <a:moveTo>
                  <a:pt x="268" y="0"/>
                </a:moveTo>
                <a:cubicBezTo>
                  <a:pt x="126" y="0"/>
                  <a:pt x="1" y="125"/>
                  <a:pt x="1" y="250"/>
                </a:cubicBezTo>
                <a:lnTo>
                  <a:pt x="1" y="11420"/>
                </a:lnTo>
                <a:cubicBezTo>
                  <a:pt x="1" y="11562"/>
                  <a:pt x="126" y="11687"/>
                  <a:pt x="268" y="11687"/>
                </a:cubicBezTo>
                <a:lnTo>
                  <a:pt x="6121" y="11687"/>
                </a:lnTo>
                <a:cubicBezTo>
                  <a:pt x="6264" y="11687"/>
                  <a:pt x="6388" y="11562"/>
                  <a:pt x="6388" y="11420"/>
                </a:cubicBezTo>
                <a:lnTo>
                  <a:pt x="6388" y="250"/>
                </a:lnTo>
                <a:cubicBezTo>
                  <a:pt x="6388" y="125"/>
                  <a:pt x="6264" y="0"/>
                  <a:pt x="6121"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34" name="Google Shape;634;p45"/>
          <p:cNvSpPr/>
          <p:nvPr/>
        </p:nvSpPr>
        <p:spPr>
          <a:xfrm>
            <a:off x="4125519" y="1774124"/>
            <a:ext cx="352082" cy="253589"/>
          </a:xfrm>
          <a:custGeom>
            <a:rect b="b" l="l" r="r" t="t"/>
            <a:pathLst>
              <a:path extrusionOk="0" h="7441" w="10653">
                <a:moveTo>
                  <a:pt x="5317" y="268"/>
                </a:moveTo>
                <a:cubicBezTo>
                  <a:pt x="5406" y="268"/>
                  <a:pt x="5460" y="322"/>
                  <a:pt x="5460" y="393"/>
                </a:cubicBezTo>
                <a:cubicBezTo>
                  <a:pt x="5460" y="482"/>
                  <a:pt x="5406" y="518"/>
                  <a:pt x="5317" y="518"/>
                </a:cubicBezTo>
                <a:cubicBezTo>
                  <a:pt x="5246" y="518"/>
                  <a:pt x="5192" y="482"/>
                  <a:pt x="5192" y="393"/>
                </a:cubicBezTo>
                <a:cubicBezTo>
                  <a:pt x="5192" y="322"/>
                  <a:pt x="5246" y="268"/>
                  <a:pt x="5317" y="268"/>
                </a:cubicBezTo>
                <a:close/>
                <a:moveTo>
                  <a:pt x="9849" y="786"/>
                </a:moveTo>
                <a:lnTo>
                  <a:pt x="9849" y="6638"/>
                </a:lnTo>
                <a:lnTo>
                  <a:pt x="785" y="6638"/>
                </a:lnTo>
                <a:lnTo>
                  <a:pt x="785" y="786"/>
                </a:lnTo>
                <a:close/>
                <a:moveTo>
                  <a:pt x="5977" y="6906"/>
                </a:moveTo>
                <a:cubicBezTo>
                  <a:pt x="6067" y="6906"/>
                  <a:pt x="6120" y="6959"/>
                  <a:pt x="6120" y="7031"/>
                </a:cubicBezTo>
                <a:cubicBezTo>
                  <a:pt x="6120" y="7120"/>
                  <a:pt x="6067" y="7173"/>
                  <a:pt x="5977" y="7173"/>
                </a:cubicBezTo>
                <a:lnTo>
                  <a:pt x="4657" y="7173"/>
                </a:lnTo>
                <a:cubicBezTo>
                  <a:pt x="4586" y="7173"/>
                  <a:pt x="4514" y="7120"/>
                  <a:pt x="4514" y="7031"/>
                </a:cubicBezTo>
                <a:cubicBezTo>
                  <a:pt x="4514" y="6959"/>
                  <a:pt x="4586" y="6906"/>
                  <a:pt x="4657" y="6906"/>
                </a:cubicBezTo>
                <a:close/>
                <a:moveTo>
                  <a:pt x="535" y="1"/>
                </a:moveTo>
                <a:cubicBezTo>
                  <a:pt x="232" y="1"/>
                  <a:pt x="0" y="233"/>
                  <a:pt x="0" y="518"/>
                </a:cubicBezTo>
                <a:lnTo>
                  <a:pt x="0" y="6906"/>
                </a:lnTo>
                <a:cubicBezTo>
                  <a:pt x="0" y="7209"/>
                  <a:pt x="232" y="7441"/>
                  <a:pt x="535" y="7441"/>
                </a:cubicBezTo>
                <a:lnTo>
                  <a:pt x="10117" y="7441"/>
                </a:lnTo>
                <a:cubicBezTo>
                  <a:pt x="10402" y="7441"/>
                  <a:pt x="10652" y="7209"/>
                  <a:pt x="10652" y="6906"/>
                </a:cubicBezTo>
                <a:lnTo>
                  <a:pt x="10652" y="518"/>
                </a:lnTo>
                <a:cubicBezTo>
                  <a:pt x="10652" y="233"/>
                  <a:pt x="10402" y="1"/>
                  <a:pt x="10117" y="1"/>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35" name="Google Shape;635;p45"/>
          <p:cNvSpPr/>
          <p:nvPr/>
        </p:nvSpPr>
        <p:spPr>
          <a:xfrm>
            <a:off x="4629024" y="1731262"/>
            <a:ext cx="333805" cy="339335"/>
          </a:xfrm>
          <a:custGeom>
            <a:rect b="b" l="l" r="r" t="t"/>
            <a:pathLst>
              <a:path extrusionOk="0" h="9957" w="10100">
                <a:moveTo>
                  <a:pt x="8762" y="1464"/>
                </a:moveTo>
                <a:lnTo>
                  <a:pt x="8762" y="6245"/>
                </a:lnTo>
                <a:lnTo>
                  <a:pt x="1321" y="6245"/>
                </a:lnTo>
                <a:lnTo>
                  <a:pt x="1321" y="1464"/>
                </a:lnTo>
                <a:close/>
                <a:moveTo>
                  <a:pt x="5050" y="0"/>
                </a:moveTo>
                <a:cubicBezTo>
                  <a:pt x="4907" y="0"/>
                  <a:pt x="4783" y="125"/>
                  <a:pt x="4783" y="268"/>
                </a:cubicBezTo>
                <a:lnTo>
                  <a:pt x="4783" y="536"/>
                </a:lnTo>
                <a:lnTo>
                  <a:pt x="251" y="536"/>
                </a:lnTo>
                <a:cubicBezTo>
                  <a:pt x="126" y="536"/>
                  <a:pt x="1" y="661"/>
                  <a:pt x="1" y="803"/>
                </a:cubicBezTo>
                <a:cubicBezTo>
                  <a:pt x="1" y="946"/>
                  <a:pt x="126" y="1053"/>
                  <a:pt x="251" y="1053"/>
                </a:cubicBezTo>
                <a:lnTo>
                  <a:pt x="518" y="1053"/>
                </a:lnTo>
                <a:lnTo>
                  <a:pt x="518" y="6513"/>
                </a:lnTo>
                <a:lnTo>
                  <a:pt x="251" y="6513"/>
                </a:lnTo>
                <a:cubicBezTo>
                  <a:pt x="126" y="6513"/>
                  <a:pt x="1" y="6638"/>
                  <a:pt x="1" y="6781"/>
                </a:cubicBezTo>
                <a:cubicBezTo>
                  <a:pt x="1" y="6923"/>
                  <a:pt x="126" y="7048"/>
                  <a:pt x="251" y="7048"/>
                </a:cubicBezTo>
                <a:lnTo>
                  <a:pt x="4319" y="7048"/>
                </a:lnTo>
                <a:lnTo>
                  <a:pt x="2285" y="9100"/>
                </a:lnTo>
                <a:cubicBezTo>
                  <a:pt x="2178" y="9207"/>
                  <a:pt x="2178" y="9368"/>
                  <a:pt x="2285" y="9475"/>
                </a:cubicBezTo>
                <a:cubicBezTo>
                  <a:pt x="2338" y="9528"/>
                  <a:pt x="2405" y="9555"/>
                  <a:pt x="2472" y="9555"/>
                </a:cubicBezTo>
                <a:cubicBezTo>
                  <a:pt x="2539" y="9555"/>
                  <a:pt x="2606" y="9528"/>
                  <a:pt x="2659" y="9475"/>
                </a:cubicBezTo>
                <a:lnTo>
                  <a:pt x="4783" y="7334"/>
                </a:lnTo>
                <a:lnTo>
                  <a:pt x="4783" y="9707"/>
                </a:lnTo>
                <a:cubicBezTo>
                  <a:pt x="4783" y="9850"/>
                  <a:pt x="4907" y="9957"/>
                  <a:pt x="5050" y="9957"/>
                </a:cubicBezTo>
                <a:cubicBezTo>
                  <a:pt x="5193" y="9957"/>
                  <a:pt x="5318" y="9850"/>
                  <a:pt x="5318" y="9707"/>
                </a:cubicBezTo>
                <a:lnTo>
                  <a:pt x="5318" y="7334"/>
                </a:lnTo>
                <a:lnTo>
                  <a:pt x="7441" y="9475"/>
                </a:lnTo>
                <a:cubicBezTo>
                  <a:pt x="7495" y="9520"/>
                  <a:pt x="7562" y="9542"/>
                  <a:pt x="7628" y="9542"/>
                </a:cubicBezTo>
                <a:cubicBezTo>
                  <a:pt x="7695" y="9542"/>
                  <a:pt x="7762" y="9520"/>
                  <a:pt x="7816" y="9475"/>
                </a:cubicBezTo>
                <a:cubicBezTo>
                  <a:pt x="7923" y="9350"/>
                  <a:pt x="7923" y="9189"/>
                  <a:pt x="7816" y="9082"/>
                </a:cubicBezTo>
                <a:lnTo>
                  <a:pt x="5782" y="7048"/>
                </a:lnTo>
                <a:lnTo>
                  <a:pt x="9832" y="7048"/>
                </a:lnTo>
                <a:cubicBezTo>
                  <a:pt x="9975" y="7048"/>
                  <a:pt x="10100" y="6923"/>
                  <a:pt x="10100" y="6781"/>
                </a:cubicBezTo>
                <a:cubicBezTo>
                  <a:pt x="10100" y="6638"/>
                  <a:pt x="9975" y="6513"/>
                  <a:pt x="9832" y="6513"/>
                </a:cubicBezTo>
                <a:lnTo>
                  <a:pt x="9564" y="6513"/>
                </a:lnTo>
                <a:lnTo>
                  <a:pt x="9564" y="1053"/>
                </a:lnTo>
                <a:lnTo>
                  <a:pt x="9832" y="1053"/>
                </a:lnTo>
                <a:cubicBezTo>
                  <a:pt x="9975" y="1053"/>
                  <a:pt x="10100" y="946"/>
                  <a:pt x="10100" y="803"/>
                </a:cubicBezTo>
                <a:cubicBezTo>
                  <a:pt x="10100" y="661"/>
                  <a:pt x="9975" y="536"/>
                  <a:pt x="9832" y="536"/>
                </a:cubicBezTo>
                <a:lnTo>
                  <a:pt x="5318" y="536"/>
                </a:lnTo>
                <a:lnTo>
                  <a:pt x="5318" y="268"/>
                </a:lnTo>
                <a:cubicBezTo>
                  <a:pt x="5318" y="125"/>
                  <a:pt x="5193" y="0"/>
                  <a:pt x="5050"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36" name="Google Shape;636;p45"/>
          <p:cNvSpPr/>
          <p:nvPr/>
        </p:nvSpPr>
        <p:spPr>
          <a:xfrm>
            <a:off x="5618340" y="1764938"/>
            <a:ext cx="299003" cy="280956"/>
          </a:xfrm>
          <a:custGeom>
            <a:rect b="b" l="l" r="r" t="t"/>
            <a:pathLst>
              <a:path extrusionOk="0" h="8244" w="9047">
                <a:moveTo>
                  <a:pt x="464" y="1"/>
                </a:moveTo>
                <a:cubicBezTo>
                  <a:pt x="196" y="1"/>
                  <a:pt x="0" y="215"/>
                  <a:pt x="0" y="464"/>
                </a:cubicBezTo>
                <a:lnTo>
                  <a:pt x="0" y="5960"/>
                </a:lnTo>
                <a:cubicBezTo>
                  <a:pt x="0" y="6210"/>
                  <a:pt x="196" y="6406"/>
                  <a:pt x="464" y="6406"/>
                </a:cubicBezTo>
                <a:lnTo>
                  <a:pt x="5424" y="6406"/>
                </a:lnTo>
                <a:lnTo>
                  <a:pt x="7244" y="8244"/>
                </a:lnTo>
                <a:lnTo>
                  <a:pt x="7244" y="6424"/>
                </a:lnTo>
                <a:lnTo>
                  <a:pt x="8600" y="6424"/>
                </a:lnTo>
                <a:cubicBezTo>
                  <a:pt x="8850" y="6424"/>
                  <a:pt x="9046" y="6210"/>
                  <a:pt x="9046" y="5960"/>
                </a:cubicBezTo>
                <a:lnTo>
                  <a:pt x="9046" y="464"/>
                </a:lnTo>
                <a:cubicBezTo>
                  <a:pt x="9046" y="215"/>
                  <a:pt x="8850" y="1"/>
                  <a:pt x="8600" y="1"/>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637" name="Google Shape;637;p45"/>
          <p:cNvGrpSpPr/>
          <p:nvPr/>
        </p:nvGrpSpPr>
        <p:grpSpPr>
          <a:xfrm>
            <a:off x="6164058" y="1777777"/>
            <a:ext cx="352082" cy="254203"/>
            <a:chOff x="4250025" y="2848800"/>
            <a:chExt cx="266325" cy="186475"/>
          </a:xfrm>
        </p:grpSpPr>
        <p:sp>
          <p:nvSpPr>
            <p:cNvPr id="638" name="Google Shape;638;p45"/>
            <p:cNvSpPr/>
            <p:nvPr/>
          </p:nvSpPr>
          <p:spPr>
            <a:xfrm>
              <a:off x="4250025" y="2848800"/>
              <a:ext cx="166425" cy="149900"/>
            </a:xfrm>
            <a:custGeom>
              <a:rect b="b" l="l" r="r" t="t"/>
              <a:pathLst>
                <a:path extrusionOk="0" h="5996" w="6657">
                  <a:moveTo>
                    <a:pt x="536" y="0"/>
                  </a:moveTo>
                  <a:cubicBezTo>
                    <a:pt x="233" y="0"/>
                    <a:pt x="1" y="250"/>
                    <a:pt x="1" y="535"/>
                  </a:cubicBezTo>
                  <a:lnTo>
                    <a:pt x="1" y="4122"/>
                  </a:lnTo>
                  <a:cubicBezTo>
                    <a:pt x="1" y="4425"/>
                    <a:pt x="233" y="4657"/>
                    <a:pt x="536" y="4657"/>
                  </a:cubicBezTo>
                  <a:lnTo>
                    <a:pt x="1321" y="4657"/>
                  </a:lnTo>
                  <a:lnTo>
                    <a:pt x="1321" y="5995"/>
                  </a:lnTo>
                  <a:lnTo>
                    <a:pt x="2659" y="4657"/>
                  </a:lnTo>
                  <a:lnTo>
                    <a:pt x="3462" y="4657"/>
                  </a:lnTo>
                  <a:lnTo>
                    <a:pt x="3462" y="1998"/>
                  </a:lnTo>
                  <a:cubicBezTo>
                    <a:pt x="3462" y="1427"/>
                    <a:pt x="3944" y="928"/>
                    <a:pt x="4515" y="928"/>
                  </a:cubicBezTo>
                  <a:lnTo>
                    <a:pt x="6656" y="928"/>
                  </a:lnTo>
                  <a:lnTo>
                    <a:pt x="6656" y="535"/>
                  </a:lnTo>
                  <a:cubicBezTo>
                    <a:pt x="6656" y="250"/>
                    <a:pt x="6424" y="0"/>
                    <a:pt x="6121"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39" name="Google Shape;639;p45"/>
            <p:cNvSpPr/>
            <p:nvPr/>
          </p:nvSpPr>
          <p:spPr>
            <a:xfrm>
              <a:off x="4349950" y="2885375"/>
              <a:ext cx="166400" cy="149900"/>
            </a:xfrm>
            <a:custGeom>
              <a:rect b="b" l="l" r="r" t="t"/>
              <a:pathLst>
                <a:path extrusionOk="0" h="5996" w="6656">
                  <a:moveTo>
                    <a:pt x="518" y="0"/>
                  </a:moveTo>
                  <a:cubicBezTo>
                    <a:pt x="232" y="0"/>
                    <a:pt x="1" y="250"/>
                    <a:pt x="1" y="535"/>
                  </a:cubicBezTo>
                  <a:lnTo>
                    <a:pt x="1" y="4122"/>
                  </a:lnTo>
                  <a:cubicBezTo>
                    <a:pt x="1" y="4425"/>
                    <a:pt x="232" y="4657"/>
                    <a:pt x="518" y="4657"/>
                  </a:cubicBezTo>
                  <a:lnTo>
                    <a:pt x="3979" y="4657"/>
                  </a:lnTo>
                  <a:lnTo>
                    <a:pt x="5318" y="5995"/>
                  </a:lnTo>
                  <a:lnTo>
                    <a:pt x="5318" y="4657"/>
                  </a:lnTo>
                  <a:lnTo>
                    <a:pt x="6121" y="4657"/>
                  </a:lnTo>
                  <a:cubicBezTo>
                    <a:pt x="6424" y="4657"/>
                    <a:pt x="6656" y="4425"/>
                    <a:pt x="6656" y="4122"/>
                  </a:cubicBezTo>
                  <a:lnTo>
                    <a:pt x="6656" y="535"/>
                  </a:lnTo>
                  <a:cubicBezTo>
                    <a:pt x="6656" y="250"/>
                    <a:pt x="6424" y="0"/>
                    <a:pt x="6121"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640" name="Google Shape;640;p45"/>
          <p:cNvGrpSpPr/>
          <p:nvPr/>
        </p:nvGrpSpPr>
        <p:grpSpPr>
          <a:xfrm>
            <a:off x="6761406" y="1741891"/>
            <a:ext cx="343224" cy="326555"/>
            <a:chOff x="4707700" y="2822475"/>
            <a:chExt cx="259625" cy="239550"/>
          </a:xfrm>
        </p:grpSpPr>
        <p:sp>
          <p:nvSpPr>
            <p:cNvPr id="641" name="Google Shape;641;p45"/>
            <p:cNvSpPr/>
            <p:nvPr/>
          </p:nvSpPr>
          <p:spPr>
            <a:xfrm>
              <a:off x="4707700" y="2822475"/>
              <a:ext cx="259625" cy="176225"/>
            </a:xfrm>
            <a:custGeom>
              <a:rect b="b" l="l" r="r" t="t"/>
              <a:pathLst>
                <a:path extrusionOk="0" h="7049" w="10385">
                  <a:moveTo>
                    <a:pt x="5335" y="0"/>
                  </a:moveTo>
                  <a:cubicBezTo>
                    <a:pt x="4729" y="0"/>
                    <a:pt x="4193" y="429"/>
                    <a:pt x="4051" y="1000"/>
                  </a:cubicBezTo>
                  <a:cubicBezTo>
                    <a:pt x="3801" y="643"/>
                    <a:pt x="3408" y="393"/>
                    <a:pt x="2944" y="393"/>
                  </a:cubicBezTo>
                  <a:cubicBezTo>
                    <a:pt x="2195" y="393"/>
                    <a:pt x="1606" y="1000"/>
                    <a:pt x="1606" y="1731"/>
                  </a:cubicBezTo>
                  <a:cubicBezTo>
                    <a:pt x="1606" y="1838"/>
                    <a:pt x="1624" y="1927"/>
                    <a:pt x="1642" y="2034"/>
                  </a:cubicBezTo>
                  <a:cubicBezTo>
                    <a:pt x="1535" y="1999"/>
                    <a:pt x="1446" y="1981"/>
                    <a:pt x="1339" y="1981"/>
                  </a:cubicBezTo>
                  <a:cubicBezTo>
                    <a:pt x="607" y="1981"/>
                    <a:pt x="0" y="2588"/>
                    <a:pt x="0" y="3319"/>
                  </a:cubicBezTo>
                  <a:cubicBezTo>
                    <a:pt x="0" y="4051"/>
                    <a:pt x="607" y="4657"/>
                    <a:pt x="1339" y="4657"/>
                  </a:cubicBezTo>
                  <a:lnTo>
                    <a:pt x="1356" y="4657"/>
                  </a:lnTo>
                  <a:cubicBezTo>
                    <a:pt x="1428" y="5335"/>
                    <a:pt x="1999" y="5853"/>
                    <a:pt x="2677" y="5853"/>
                  </a:cubicBezTo>
                  <a:cubicBezTo>
                    <a:pt x="2980" y="5853"/>
                    <a:pt x="3266" y="5746"/>
                    <a:pt x="3480" y="5567"/>
                  </a:cubicBezTo>
                  <a:lnTo>
                    <a:pt x="3480" y="5567"/>
                  </a:lnTo>
                  <a:cubicBezTo>
                    <a:pt x="3480" y="5621"/>
                    <a:pt x="3462" y="5656"/>
                    <a:pt x="3462" y="5710"/>
                  </a:cubicBezTo>
                  <a:cubicBezTo>
                    <a:pt x="3462" y="6442"/>
                    <a:pt x="4068" y="7048"/>
                    <a:pt x="4800" y="7048"/>
                  </a:cubicBezTo>
                  <a:cubicBezTo>
                    <a:pt x="5496" y="7048"/>
                    <a:pt x="6067" y="6513"/>
                    <a:pt x="6138" y="5835"/>
                  </a:cubicBezTo>
                  <a:cubicBezTo>
                    <a:pt x="6370" y="6174"/>
                    <a:pt x="6763" y="6388"/>
                    <a:pt x="7191" y="6388"/>
                  </a:cubicBezTo>
                  <a:cubicBezTo>
                    <a:pt x="7922" y="6388"/>
                    <a:pt x="8529" y="5781"/>
                    <a:pt x="8529" y="5050"/>
                  </a:cubicBezTo>
                  <a:lnTo>
                    <a:pt x="8529" y="4925"/>
                  </a:lnTo>
                  <a:cubicBezTo>
                    <a:pt x="8690" y="4996"/>
                    <a:pt x="8868" y="5050"/>
                    <a:pt x="9064" y="5050"/>
                  </a:cubicBezTo>
                  <a:cubicBezTo>
                    <a:pt x="9796" y="5050"/>
                    <a:pt x="10385" y="4443"/>
                    <a:pt x="10385" y="3712"/>
                  </a:cubicBezTo>
                  <a:cubicBezTo>
                    <a:pt x="10385" y="2980"/>
                    <a:pt x="9796" y="2391"/>
                    <a:pt x="9064" y="2391"/>
                  </a:cubicBezTo>
                  <a:cubicBezTo>
                    <a:pt x="8957" y="2391"/>
                    <a:pt x="8868" y="2409"/>
                    <a:pt x="8761" y="2427"/>
                  </a:cubicBezTo>
                  <a:cubicBezTo>
                    <a:pt x="8779" y="2338"/>
                    <a:pt x="8797" y="2231"/>
                    <a:pt x="8797" y="2124"/>
                  </a:cubicBezTo>
                  <a:cubicBezTo>
                    <a:pt x="8797" y="1392"/>
                    <a:pt x="8190" y="785"/>
                    <a:pt x="7459" y="785"/>
                  </a:cubicBezTo>
                  <a:cubicBezTo>
                    <a:pt x="7155" y="785"/>
                    <a:pt x="6870" y="892"/>
                    <a:pt x="6638" y="1071"/>
                  </a:cubicBezTo>
                  <a:cubicBezTo>
                    <a:pt x="6531" y="464"/>
                    <a:pt x="5995" y="0"/>
                    <a:pt x="5335"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42" name="Google Shape;642;p45"/>
            <p:cNvSpPr/>
            <p:nvPr/>
          </p:nvSpPr>
          <p:spPr>
            <a:xfrm>
              <a:off x="4754525" y="2991975"/>
              <a:ext cx="39725" cy="39725"/>
            </a:xfrm>
            <a:custGeom>
              <a:rect b="b" l="l" r="r" t="t"/>
              <a:pathLst>
                <a:path extrusionOk="0" h="1589" w="1589">
                  <a:moveTo>
                    <a:pt x="804" y="1"/>
                  </a:moveTo>
                  <a:cubicBezTo>
                    <a:pt x="358" y="1"/>
                    <a:pt x="1" y="357"/>
                    <a:pt x="1" y="803"/>
                  </a:cubicBezTo>
                  <a:cubicBezTo>
                    <a:pt x="1" y="1232"/>
                    <a:pt x="358" y="1589"/>
                    <a:pt x="804" y="1589"/>
                  </a:cubicBezTo>
                  <a:cubicBezTo>
                    <a:pt x="1232" y="1589"/>
                    <a:pt x="1589" y="1232"/>
                    <a:pt x="1589" y="803"/>
                  </a:cubicBezTo>
                  <a:cubicBezTo>
                    <a:pt x="1589" y="357"/>
                    <a:pt x="1232" y="1"/>
                    <a:pt x="804" y="1"/>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43" name="Google Shape;643;p45"/>
            <p:cNvSpPr/>
            <p:nvPr/>
          </p:nvSpPr>
          <p:spPr>
            <a:xfrm>
              <a:off x="4719750" y="3031675"/>
              <a:ext cx="29900" cy="30350"/>
            </a:xfrm>
            <a:custGeom>
              <a:rect b="b" l="l" r="r" t="t"/>
              <a:pathLst>
                <a:path extrusionOk="0" h="1214" w="1196">
                  <a:moveTo>
                    <a:pt x="589" y="1"/>
                  </a:moveTo>
                  <a:cubicBezTo>
                    <a:pt x="268" y="1"/>
                    <a:pt x="0" y="286"/>
                    <a:pt x="0" y="607"/>
                  </a:cubicBezTo>
                  <a:cubicBezTo>
                    <a:pt x="0" y="946"/>
                    <a:pt x="268" y="1214"/>
                    <a:pt x="589" y="1214"/>
                  </a:cubicBezTo>
                  <a:cubicBezTo>
                    <a:pt x="928" y="1214"/>
                    <a:pt x="1196" y="946"/>
                    <a:pt x="1196" y="607"/>
                  </a:cubicBezTo>
                  <a:cubicBezTo>
                    <a:pt x="1196" y="286"/>
                    <a:pt x="928" y="1"/>
                    <a:pt x="589" y="1"/>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644" name="Google Shape;644;p45"/>
          <p:cNvSpPr/>
          <p:nvPr/>
        </p:nvSpPr>
        <p:spPr>
          <a:xfrm>
            <a:off x="7235378" y="1745476"/>
            <a:ext cx="340878" cy="320045"/>
          </a:xfrm>
          <a:custGeom>
            <a:rect b="b" l="l" r="r" t="t"/>
            <a:pathLst>
              <a:path extrusionOk="0" h="9391" w="10314">
                <a:moveTo>
                  <a:pt x="5157" y="1"/>
                </a:moveTo>
                <a:cubicBezTo>
                  <a:pt x="4568" y="1"/>
                  <a:pt x="4086" y="482"/>
                  <a:pt x="4086" y="1071"/>
                </a:cubicBezTo>
                <a:cubicBezTo>
                  <a:pt x="4086" y="1553"/>
                  <a:pt x="4425" y="1963"/>
                  <a:pt x="4889" y="2088"/>
                </a:cubicBezTo>
                <a:lnTo>
                  <a:pt x="4889" y="3926"/>
                </a:lnTo>
                <a:cubicBezTo>
                  <a:pt x="4497" y="3997"/>
                  <a:pt x="4176" y="4229"/>
                  <a:pt x="3997" y="4550"/>
                </a:cubicBezTo>
                <a:lnTo>
                  <a:pt x="2284" y="3837"/>
                </a:lnTo>
                <a:cubicBezTo>
                  <a:pt x="2338" y="3373"/>
                  <a:pt x="2088" y="2891"/>
                  <a:pt x="1624" y="2695"/>
                </a:cubicBezTo>
                <a:cubicBezTo>
                  <a:pt x="1490" y="2643"/>
                  <a:pt x="1353" y="2618"/>
                  <a:pt x="1219" y="2618"/>
                </a:cubicBezTo>
                <a:cubicBezTo>
                  <a:pt x="798" y="2618"/>
                  <a:pt x="404" y="2860"/>
                  <a:pt x="214" y="3266"/>
                </a:cubicBezTo>
                <a:cubicBezTo>
                  <a:pt x="0" y="3819"/>
                  <a:pt x="250" y="4443"/>
                  <a:pt x="803" y="4675"/>
                </a:cubicBezTo>
                <a:cubicBezTo>
                  <a:pt x="932" y="4727"/>
                  <a:pt x="1067" y="4752"/>
                  <a:pt x="1201" y="4752"/>
                </a:cubicBezTo>
                <a:cubicBezTo>
                  <a:pt x="1529" y="4752"/>
                  <a:pt x="1849" y="4603"/>
                  <a:pt x="2052" y="4336"/>
                </a:cubicBezTo>
                <a:lnTo>
                  <a:pt x="3801" y="5050"/>
                </a:lnTo>
                <a:cubicBezTo>
                  <a:pt x="3801" y="5086"/>
                  <a:pt x="3801" y="5157"/>
                  <a:pt x="3801" y="5211"/>
                </a:cubicBezTo>
                <a:cubicBezTo>
                  <a:pt x="3801" y="5514"/>
                  <a:pt x="3890" y="5799"/>
                  <a:pt x="4051" y="6014"/>
                </a:cubicBezTo>
                <a:lnTo>
                  <a:pt x="2677" y="7423"/>
                </a:lnTo>
                <a:cubicBezTo>
                  <a:pt x="2506" y="7319"/>
                  <a:pt x="2313" y="7268"/>
                  <a:pt x="2122" y="7268"/>
                </a:cubicBezTo>
                <a:cubicBezTo>
                  <a:pt x="1854" y="7268"/>
                  <a:pt x="1590" y="7368"/>
                  <a:pt x="1392" y="7566"/>
                </a:cubicBezTo>
                <a:cubicBezTo>
                  <a:pt x="964" y="7994"/>
                  <a:pt x="964" y="8654"/>
                  <a:pt x="1392" y="9082"/>
                </a:cubicBezTo>
                <a:cubicBezTo>
                  <a:pt x="1597" y="9288"/>
                  <a:pt x="1869" y="9390"/>
                  <a:pt x="2141" y="9390"/>
                </a:cubicBezTo>
                <a:cubicBezTo>
                  <a:pt x="2414" y="9390"/>
                  <a:pt x="2686" y="9288"/>
                  <a:pt x="2891" y="9082"/>
                </a:cubicBezTo>
                <a:cubicBezTo>
                  <a:pt x="3230" y="8726"/>
                  <a:pt x="3283" y="8190"/>
                  <a:pt x="3051" y="7780"/>
                </a:cubicBezTo>
                <a:lnTo>
                  <a:pt x="4461" y="6370"/>
                </a:lnTo>
                <a:cubicBezTo>
                  <a:pt x="4657" y="6495"/>
                  <a:pt x="4889" y="6549"/>
                  <a:pt x="5121" y="6549"/>
                </a:cubicBezTo>
                <a:lnTo>
                  <a:pt x="5175" y="6549"/>
                </a:lnTo>
                <a:cubicBezTo>
                  <a:pt x="5407" y="6549"/>
                  <a:pt x="5639" y="6495"/>
                  <a:pt x="5853" y="6370"/>
                </a:cubicBezTo>
                <a:lnTo>
                  <a:pt x="7244" y="7780"/>
                </a:lnTo>
                <a:cubicBezTo>
                  <a:pt x="7013" y="8190"/>
                  <a:pt x="7066" y="8726"/>
                  <a:pt x="7405" y="9082"/>
                </a:cubicBezTo>
                <a:cubicBezTo>
                  <a:pt x="7619" y="9288"/>
                  <a:pt x="7896" y="9390"/>
                  <a:pt x="8170" y="9390"/>
                </a:cubicBezTo>
                <a:cubicBezTo>
                  <a:pt x="8444" y="9390"/>
                  <a:pt x="8716" y="9288"/>
                  <a:pt x="8922" y="9082"/>
                </a:cubicBezTo>
                <a:cubicBezTo>
                  <a:pt x="9332" y="8672"/>
                  <a:pt x="9332" y="7994"/>
                  <a:pt x="8922" y="7584"/>
                </a:cubicBezTo>
                <a:cubicBezTo>
                  <a:pt x="8720" y="7382"/>
                  <a:pt x="8450" y="7282"/>
                  <a:pt x="8174" y="7282"/>
                </a:cubicBezTo>
                <a:cubicBezTo>
                  <a:pt x="7985" y="7282"/>
                  <a:pt x="7793" y="7329"/>
                  <a:pt x="7619" y="7423"/>
                </a:cubicBezTo>
                <a:lnTo>
                  <a:pt x="6245" y="6031"/>
                </a:lnTo>
                <a:cubicBezTo>
                  <a:pt x="6406" y="5799"/>
                  <a:pt x="6513" y="5532"/>
                  <a:pt x="6513" y="5228"/>
                </a:cubicBezTo>
                <a:cubicBezTo>
                  <a:pt x="6513" y="5175"/>
                  <a:pt x="6513" y="5104"/>
                  <a:pt x="6495" y="5068"/>
                </a:cubicBezTo>
                <a:lnTo>
                  <a:pt x="8244" y="4336"/>
                </a:lnTo>
                <a:cubicBezTo>
                  <a:pt x="8450" y="4607"/>
                  <a:pt x="8777" y="4766"/>
                  <a:pt x="9118" y="4766"/>
                </a:cubicBezTo>
                <a:cubicBezTo>
                  <a:pt x="9249" y="4766"/>
                  <a:pt x="9382" y="4743"/>
                  <a:pt x="9510" y="4693"/>
                </a:cubicBezTo>
                <a:cubicBezTo>
                  <a:pt x="10046" y="4443"/>
                  <a:pt x="10313" y="3837"/>
                  <a:pt x="10081" y="3284"/>
                </a:cubicBezTo>
                <a:cubicBezTo>
                  <a:pt x="9906" y="2878"/>
                  <a:pt x="9504" y="2636"/>
                  <a:pt x="9079" y="2636"/>
                </a:cubicBezTo>
                <a:cubicBezTo>
                  <a:pt x="8944" y="2636"/>
                  <a:pt x="8806" y="2661"/>
                  <a:pt x="8672" y="2713"/>
                </a:cubicBezTo>
                <a:cubicBezTo>
                  <a:pt x="8226" y="2891"/>
                  <a:pt x="7958" y="3373"/>
                  <a:pt x="8030" y="3855"/>
                </a:cubicBezTo>
                <a:lnTo>
                  <a:pt x="6317" y="4568"/>
                </a:lnTo>
                <a:cubicBezTo>
                  <a:pt x="6120" y="4247"/>
                  <a:pt x="5781" y="3997"/>
                  <a:pt x="5407" y="3944"/>
                </a:cubicBezTo>
                <a:lnTo>
                  <a:pt x="5407" y="2088"/>
                </a:lnTo>
                <a:cubicBezTo>
                  <a:pt x="5871" y="1963"/>
                  <a:pt x="6210" y="1553"/>
                  <a:pt x="6210" y="1071"/>
                </a:cubicBezTo>
                <a:cubicBezTo>
                  <a:pt x="6210" y="482"/>
                  <a:pt x="5746" y="1"/>
                  <a:pt x="5157" y="1"/>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45" name="Google Shape;645;p45"/>
          <p:cNvSpPr/>
          <p:nvPr/>
        </p:nvSpPr>
        <p:spPr>
          <a:xfrm>
            <a:off x="7758873" y="1778333"/>
            <a:ext cx="352082" cy="254203"/>
          </a:xfrm>
          <a:custGeom>
            <a:rect b="b" l="l" r="r" t="t"/>
            <a:pathLst>
              <a:path extrusionOk="0" h="7459" w="10653">
                <a:moveTo>
                  <a:pt x="9475" y="803"/>
                </a:moveTo>
                <a:lnTo>
                  <a:pt x="5514" y="4657"/>
                </a:lnTo>
                <a:cubicBezTo>
                  <a:pt x="5460" y="4711"/>
                  <a:pt x="5394" y="4737"/>
                  <a:pt x="5327" y="4737"/>
                </a:cubicBezTo>
                <a:cubicBezTo>
                  <a:pt x="5260" y="4737"/>
                  <a:pt x="5193" y="4711"/>
                  <a:pt x="5139" y="4657"/>
                </a:cubicBezTo>
                <a:lnTo>
                  <a:pt x="1196" y="803"/>
                </a:lnTo>
                <a:close/>
                <a:moveTo>
                  <a:pt x="804" y="1160"/>
                </a:moveTo>
                <a:lnTo>
                  <a:pt x="3409" y="3693"/>
                </a:lnTo>
                <a:lnTo>
                  <a:pt x="804" y="6299"/>
                </a:lnTo>
                <a:lnTo>
                  <a:pt x="804" y="1160"/>
                </a:lnTo>
                <a:close/>
                <a:moveTo>
                  <a:pt x="9850" y="1178"/>
                </a:moveTo>
                <a:lnTo>
                  <a:pt x="9850" y="6299"/>
                </a:lnTo>
                <a:lnTo>
                  <a:pt x="7263" y="3693"/>
                </a:lnTo>
                <a:lnTo>
                  <a:pt x="9850" y="1178"/>
                </a:lnTo>
                <a:close/>
                <a:moveTo>
                  <a:pt x="6906" y="4068"/>
                </a:moveTo>
                <a:lnTo>
                  <a:pt x="9493" y="6655"/>
                </a:lnTo>
                <a:lnTo>
                  <a:pt x="1196" y="6655"/>
                </a:lnTo>
                <a:lnTo>
                  <a:pt x="3783" y="4068"/>
                </a:lnTo>
                <a:lnTo>
                  <a:pt x="4782" y="5032"/>
                </a:lnTo>
                <a:cubicBezTo>
                  <a:pt x="4943" y="5192"/>
                  <a:pt x="5139" y="5264"/>
                  <a:pt x="5353" y="5264"/>
                </a:cubicBezTo>
                <a:cubicBezTo>
                  <a:pt x="5550" y="5264"/>
                  <a:pt x="5746" y="5192"/>
                  <a:pt x="5907" y="5032"/>
                </a:cubicBezTo>
                <a:lnTo>
                  <a:pt x="6906" y="4068"/>
                </a:lnTo>
                <a:close/>
                <a:moveTo>
                  <a:pt x="1" y="0"/>
                </a:moveTo>
                <a:lnTo>
                  <a:pt x="1" y="7458"/>
                </a:lnTo>
                <a:lnTo>
                  <a:pt x="10653" y="7458"/>
                </a:lnTo>
                <a:lnTo>
                  <a:pt x="10653" y="0"/>
                </a:ln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646" name="Google Shape;646;p45"/>
          <p:cNvGrpSpPr/>
          <p:nvPr/>
        </p:nvGrpSpPr>
        <p:grpSpPr>
          <a:xfrm>
            <a:off x="8396572" y="1705391"/>
            <a:ext cx="351487" cy="398940"/>
            <a:chOff x="6425500" y="2795700"/>
            <a:chExt cx="265875" cy="292650"/>
          </a:xfrm>
        </p:grpSpPr>
        <p:sp>
          <p:nvSpPr>
            <p:cNvPr id="647" name="Google Shape;647;p45"/>
            <p:cNvSpPr/>
            <p:nvPr/>
          </p:nvSpPr>
          <p:spPr>
            <a:xfrm>
              <a:off x="6425500" y="2795700"/>
              <a:ext cx="265875" cy="292650"/>
            </a:xfrm>
            <a:custGeom>
              <a:rect b="b" l="l" r="r" t="t"/>
              <a:pathLst>
                <a:path extrusionOk="0" h="11706" w="10635">
                  <a:moveTo>
                    <a:pt x="7976" y="2124"/>
                  </a:moveTo>
                  <a:lnTo>
                    <a:pt x="7976" y="6567"/>
                  </a:lnTo>
                  <a:lnTo>
                    <a:pt x="6781" y="7709"/>
                  </a:lnTo>
                  <a:cubicBezTo>
                    <a:pt x="6343" y="7379"/>
                    <a:pt x="5826" y="7214"/>
                    <a:pt x="5311" y="7214"/>
                  </a:cubicBezTo>
                  <a:cubicBezTo>
                    <a:pt x="4796" y="7214"/>
                    <a:pt x="4283" y="7379"/>
                    <a:pt x="3854" y="7709"/>
                  </a:cubicBezTo>
                  <a:lnTo>
                    <a:pt x="2659" y="6567"/>
                  </a:lnTo>
                  <a:lnTo>
                    <a:pt x="2659" y="2124"/>
                  </a:lnTo>
                  <a:close/>
                  <a:moveTo>
                    <a:pt x="785" y="5514"/>
                  </a:moveTo>
                  <a:lnTo>
                    <a:pt x="3444" y="8048"/>
                  </a:lnTo>
                  <a:lnTo>
                    <a:pt x="785" y="10581"/>
                  </a:lnTo>
                  <a:lnTo>
                    <a:pt x="785" y="5514"/>
                  </a:lnTo>
                  <a:close/>
                  <a:moveTo>
                    <a:pt x="9832" y="5532"/>
                  </a:moveTo>
                  <a:lnTo>
                    <a:pt x="9832" y="10599"/>
                  </a:lnTo>
                  <a:lnTo>
                    <a:pt x="7173" y="8066"/>
                  </a:lnTo>
                  <a:lnTo>
                    <a:pt x="9832" y="5532"/>
                  </a:lnTo>
                  <a:close/>
                  <a:moveTo>
                    <a:pt x="5317" y="7749"/>
                  </a:moveTo>
                  <a:cubicBezTo>
                    <a:pt x="5781" y="7749"/>
                    <a:pt x="6245" y="7914"/>
                    <a:pt x="6602" y="8244"/>
                  </a:cubicBezTo>
                  <a:lnTo>
                    <a:pt x="6781" y="8423"/>
                  </a:lnTo>
                  <a:lnTo>
                    <a:pt x="9403" y="10903"/>
                  </a:lnTo>
                  <a:lnTo>
                    <a:pt x="1232" y="10903"/>
                  </a:lnTo>
                  <a:lnTo>
                    <a:pt x="3854" y="8423"/>
                  </a:lnTo>
                  <a:lnTo>
                    <a:pt x="4033" y="8244"/>
                  </a:lnTo>
                  <a:cubicBezTo>
                    <a:pt x="4390" y="7914"/>
                    <a:pt x="4854" y="7749"/>
                    <a:pt x="5317" y="7749"/>
                  </a:cubicBezTo>
                  <a:close/>
                  <a:moveTo>
                    <a:pt x="5317" y="1"/>
                  </a:moveTo>
                  <a:lnTo>
                    <a:pt x="3712" y="1339"/>
                  </a:lnTo>
                  <a:lnTo>
                    <a:pt x="1856" y="1339"/>
                  </a:lnTo>
                  <a:lnTo>
                    <a:pt x="1856" y="2499"/>
                  </a:lnTo>
                  <a:lnTo>
                    <a:pt x="0" y="4283"/>
                  </a:lnTo>
                  <a:lnTo>
                    <a:pt x="0" y="11706"/>
                  </a:lnTo>
                  <a:lnTo>
                    <a:pt x="10635" y="11706"/>
                  </a:lnTo>
                  <a:lnTo>
                    <a:pt x="10635" y="4283"/>
                  </a:lnTo>
                  <a:lnTo>
                    <a:pt x="8761" y="2499"/>
                  </a:lnTo>
                  <a:lnTo>
                    <a:pt x="8761" y="1339"/>
                  </a:lnTo>
                  <a:lnTo>
                    <a:pt x="6905" y="1339"/>
                  </a:lnTo>
                  <a:lnTo>
                    <a:pt x="5317" y="1"/>
                  </a:ln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48" name="Google Shape;648;p45"/>
            <p:cNvSpPr/>
            <p:nvPr/>
          </p:nvSpPr>
          <p:spPr>
            <a:xfrm>
              <a:off x="6515150" y="2868425"/>
              <a:ext cx="86575" cy="87000"/>
            </a:xfrm>
            <a:custGeom>
              <a:rect b="b" l="l" r="r" t="t"/>
              <a:pathLst>
                <a:path extrusionOk="0" h="3480" w="3463">
                  <a:moveTo>
                    <a:pt x="1731" y="1338"/>
                  </a:moveTo>
                  <a:cubicBezTo>
                    <a:pt x="1963" y="1338"/>
                    <a:pt x="2160" y="1517"/>
                    <a:pt x="2160" y="1767"/>
                  </a:cubicBezTo>
                  <a:cubicBezTo>
                    <a:pt x="2160" y="1999"/>
                    <a:pt x="1963" y="2195"/>
                    <a:pt x="1731" y="2195"/>
                  </a:cubicBezTo>
                  <a:cubicBezTo>
                    <a:pt x="1500" y="2195"/>
                    <a:pt x="1303" y="1981"/>
                    <a:pt x="1303" y="1767"/>
                  </a:cubicBezTo>
                  <a:cubicBezTo>
                    <a:pt x="1303" y="1517"/>
                    <a:pt x="1500" y="1338"/>
                    <a:pt x="1731" y="1338"/>
                  </a:cubicBezTo>
                  <a:close/>
                  <a:moveTo>
                    <a:pt x="1749" y="0"/>
                  </a:moveTo>
                  <a:cubicBezTo>
                    <a:pt x="786" y="0"/>
                    <a:pt x="19" y="767"/>
                    <a:pt x="19" y="1731"/>
                  </a:cubicBezTo>
                  <a:cubicBezTo>
                    <a:pt x="1" y="2694"/>
                    <a:pt x="768" y="3462"/>
                    <a:pt x="1731" y="3479"/>
                  </a:cubicBezTo>
                  <a:cubicBezTo>
                    <a:pt x="2035" y="3479"/>
                    <a:pt x="2320" y="3408"/>
                    <a:pt x="2588" y="3265"/>
                  </a:cubicBezTo>
                  <a:cubicBezTo>
                    <a:pt x="2695" y="3212"/>
                    <a:pt x="2731" y="3069"/>
                    <a:pt x="2695" y="2962"/>
                  </a:cubicBezTo>
                  <a:cubicBezTo>
                    <a:pt x="2646" y="2888"/>
                    <a:pt x="2562" y="2848"/>
                    <a:pt x="2480" y="2848"/>
                  </a:cubicBezTo>
                  <a:cubicBezTo>
                    <a:pt x="2444" y="2848"/>
                    <a:pt x="2407" y="2856"/>
                    <a:pt x="2374" y="2873"/>
                  </a:cubicBezTo>
                  <a:cubicBezTo>
                    <a:pt x="2178" y="2980"/>
                    <a:pt x="1963" y="3033"/>
                    <a:pt x="1731" y="3033"/>
                  </a:cubicBezTo>
                  <a:cubicBezTo>
                    <a:pt x="1018" y="3033"/>
                    <a:pt x="429" y="2445"/>
                    <a:pt x="447" y="1749"/>
                  </a:cubicBezTo>
                  <a:cubicBezTo>
                    <a:pt x="447" y="1035"/>
                    <a:pt x="1036" y="446"/>
                    <a:pt x="1749" y="446"/>
                  </a:cubicBezTo>
                  <a:cubicBezTo>
                    <a:pt x="2445" y="446"/>
                    <a:pt x="3034" y="1017"/>
                    <a:pt x="3034" y="1749"/>
                  </a:cubicBezTo>
                  <a:lnTo>
                    <a:pt x="3034" y="2159"/>
                  </a:lnTo>
                  <a:cubicBezTo>
                    <a:pt x="2784" y="2159"/>
                    <a:pt x="2606" y="1981"/>
                    <a:pt x="2606" y="1749"/>
                  </a:cubicBezTo>
                  <a:cubicBezTo>
                    <a:pt x="2606" y="1321"/>
                    <a:pt x="2320" y="946"/>
                    <a:pt x="1892" y="874"/>
                  </a:cubicBezTo>
                  <a:cubicBezTo>
                    <a:pt x="1836" y="862"/>
                    <a:pt x="1778" y="855"/>
                    <a:pt x="1721" y="855"/>
                  </a:cubicBezTo>
                  <a:cubicBezTo>
                    <a:pt x="1382" y="855"/>
                    <a:pt x="1051" y="1074"/>
                    <a:pt x="929" y="1410"/>
                  </a:cubicBezTo>
                  <a:cubicBezTo>
                    <a:pt x="786" y="1784"/>
                    <a:pt x="929" y="2248"/>
                    <a:pt x="1285" y="2462"/>
                  </a:cubicBezTo>
                  <a:cubicBezTo>
                    <a:pt x="1423" y="2545"/>
                    <a:pt x="1575" y="2585"/>
                    <a:pt x="1728" y="2585"/>
                  </a:cubicBezTo>
                  <a:cubicBezTo>
                    <a:pt x="1972" y="2585"/>
                    <a:pt x="2216" y="2482"/>
                    <a:pt x="2392" y="2284"/>
                  </a:cubicBezTo>
                  <a:cubicBezTo>
                    <a:pt x="2552" y="2480"/>
                    <a:pt x="2784" y="2587"/>
                    <a:pt x="3052" y="2587"/>
                  </a:cubicBezTo>
                  <a:cubicBezTo>
                    <a:pt x="3284" y="2587"/>
                    <a:pt x="3462" y="2391"/>
                    <a:pt x="3462" y="2141"/>
                  </a:cubicBezTo>
                  <a:lnTo>
                    <a:pt x="3462" y="1731"/>
                  </a:lnTo>
                  <a:cubicBezTo>
                    <a:pt x="3462" y="767"/>
                    <a:pt x="2695" y="0"/>
                    <a:pt x="1749"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649" name="Google Shape;649;p45"/>
          <p:cNvSpPr/>
          <p:nvPr/>
        </p:nvSpPr>
        <p:spPr>
          <a:xfrm>
            <a:off x="8894278" y="1737892"/>
            <a:ext cx="352677" cy="335654"/>
          </a:xfrm>
          <a:custGeom>
            <a:rect b="b" l="l" r="r" t="t"/>
            <a:pathLst>
              <a:path extrusionOk="0" h="9849" w="10671">
                <a:moveTo>
                  <a:pt x="8726" y="1430"/>
                </a:moveTo>
                <a:lnTo>
                  <a:pt x="3391" y="6426"/>
                </a:lnTo>
                <a:lnTo>
                  <a:pt x="946" y="5588"/>
                </a:lnTo>
                <a:lnTo>
                  <a:pt x="8726" y="1430"/>
                </a:lnTo>
                <a:close/>
                <a:moveTo>
                  <a:pt x="9957" y="1216"/>
                </a:moveTo>
                <a:lnTo>
                  <a:pt x="8833" y="8282"/>
                </a:lnTo>
                <a:lnTo>
                  <a:pt x="6442" y="7461"/>
                </a:lnTo>
                <a:lnTo>
                  <a:pt x="6424" y="7461"/>
                </a:lnTo>
                <a:lnTo>
                  <a:pt x="5478" y="7122"/>
                </a:lnTo>
                <a:lnTo>
                  <a:pt x="9957" y="1216"/>
                </a:lnTo>
                <a:close/>
                <a:moveTo>
                  <a:pt x="8761" y="2001"/>
                </a:moveTo>
                <a:lnTo>
                  <a:pt x="4943" y="6944"/>
                </a:lnTo>
                <a:lnTo>
                  <a:pt x="4782" y="7158"/>
                </a:lnTo>
                <a:cubicBezTo>
                  <a:pt x="4765" y="7176"/>
                  <a:pt x="4747" y="7211"/>
                  <a:pt x="4729" y="7265"/>
                </a:cubicBezTo>
                <a:lnTo>
                  <a:pt x="4693" y="7425"/>
                </a:lnTo>
                <a:lnTo>
                  <a:pt x="4426" y="8639"/>
                </a:lnTo>
                <a:lnTo>
                  <a:pt x="3783" y="6783"/>
                </a:lnTo>
                <a:lnTo>
                  <a:pt x="8761" y="2001"/>
                </a:lnTo>
                <a:close/>
                <a:moveTo>
                  <a:pt x="5211" y="7622"/>
                </a:moveTo>
                <a:lnTo>
                  <a:pt x="5853" y="7836"/>
                </a:lnTo>
                <a:lnTo>
                  <a:pt x="4961" y="8710"/>
                </a:lnTo>
                <a:lnTo>
                  <a:pt x="4961" y="8710"/>
                </a:lnTo>
                <a:lnTo>
                  <a:pt x="5211" y="7622"/>
                </a:lnTo>
                <a:close/>
                <a:moveTo>
                  <a:pt x="10390" y="0"/>
                </a:moveTo>
                <a:cubicBezTo>
                  <a:pt x="10342" y="0"/>
                  <a:pt x="10292" y="14"/>
                  <a:pt x="10242" y="39"/>
                </a:cubicBezTo>
                <a:lnTo>
                  <a:pt x="161" y="5391"/>
                </a:lnTo>
                <a:cubicBezTo>
                  <a:pt x="72" y="5445"/>
                  <a:pt x="1" y="5552"/>
                  <a:pt x="1" y="5641"/>
                </a:cubicBezTo>
                <a:cubicBezTo>
                  <a:pt x="1" y="5748"/>
                  <a:pt x="90" y="5855"/>
                  <a:pt x="179" y="5873"/>
                </a:cubicBezTo>
                <a:lnTo>
                  <a:pt x="2945" y="6819"/>
                </a:lnTo>
                <a:lnTo>
                  <a:pt x="3301" y="6944"/>
                </a:lnTo>
                <a:lnTo>
                  <a:pt x="3373" y="7176"/>
                </a:lnTo>
                <a:lnTo>
                  <a:pt x="4194" y="9638"/>
                </a:lnTo>
                <a:lnTo>
                  <a:pt x="4194" y="9656"/>
                </a:lnTo>
                <a:lnTo>
                  <a:pt x="4194" y="9674"/>
                </a:lnTo>
                <a:cubicBezTo>
                  <a:pt x="4229" y="9745"/>
                  <a:pt x="4301" y="9816"/>
                  <a:pt x="4390" y="9834"/>
                </a:cubicBezTo>
                <a:cubicBezTo>
                  <a:pt x="4419" y="9844"/>
                  <a:pt x="4446" y="9848"/>
                  <a:pt x="4472" y="9848"/>
                </a:cubicBezTo>
                <a:cubicBezTo>
                  <a:pt x="4543" y="9848"/>
                  <a:pt x="4605" y="9815"/>
                  <a:pt x="4658" y="9763"/>
                </a:cubicBezTo>
                <a:lnTo>
                  <a:pt x="4747" y="9674"/>
                </a:lnTo>
                <a:lnTo>
                  <a:pt x="6424" y="8032"/>
                </a:lnTo>
                <a:lnTo>
                  <a:pt x="8975" y="8906"/>
                </a:lnTo>
                <a:cubicBezTo>
                  <a:pt x="9001" y="8919"/>
                  <a:pt x="9028" y="8925"/>
                  <a:pt x="9056" y="8925"/>
                </a:cubicBezTo>
                <a:cubicBezTo>
                  <a:pt x="9106" y="8925"/>
                  <a:pt x="9155" y="8905"/>
                  <a:pt x="9190" y="8871"/>
                </a:cubicBezTo>
                <a:cubicBezTo>
                  <a:pt x="9261" y="8835"/>
                  <a:pt x="9314" y="8764"/>
                  <a:pt x="9332" y="8692"/>
                </a:cubicBezTo>
                <a:lnTo>
                  <a:pt x="10653" y="324"/>
                </a:lnTo>
                <a:cubicBezTo>
                  <a:pt x="10670" y="199"/>
                  <a:pt x="10617" y="110"/>
                  <a:pt x="10546" y="56"/>
                </a:cubicBezTo>
                <a:cubicBezTo>
                  <a:pt x="10498" y="18"/>
                  <a:pt x="10445" y="0"/>
                  <a:pt x="10390"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650" name="Google Shape;650;p45"/>
          <p:cNvGrpSpPr/>
          <p:nvPr/>
        </p:nvGrpSpPr>
        <p:grpSpPr>
          <a:xfrm>
            <a:off x="9474618" y="1760035"/>
            <a:ext cx="350297" cy="290464"/>
            <a:chOff x="5549875" y="2418425"/>
            <a:chExt cx="264975" cy="213075"/>
          </a:xfrm>
        </p:grpSpPr>
        <p:sp>
          <p:nvSpPr>
            <p:cNvPr id="651" name="Google Shape;651;p45"/>
            <p:cNvSpPr/>
            <p:nvPr/>
          </p:nvSpPr>
          <p:spPr>
            <a:xfrm>
              <a:off x="5549875" y="2576925"/>
              <a:ext cx="42400" cy="54575"/>
            </a:xfrm>
            <a:custGeom>
              <a:rect b="b" l="l" r="r" t="t"/>
              <a:pathLst>
                <a:path extrusionOk="0" h="2183" w="1696">
                  <a:moveTo>
                    <a:pt x="448" y="0"/>
                  </a:moveTo>
                  <a:cubicBezTo>
                    <a:pt x="379" y="0"/>
                    <a:pt x="311" y="20"/>
                    <a:pt x="250" y="62"/>
                  </a:cubicBezTo>
                  <a:cubicBezTo>
                    <a:pt x="54" y="169"/>
                    <a:pt x="0" y="419"/>
                    <a:pt x="107" y="598"/>
                  </a:cubicBezTo>
                  <a:lnTo>
                    <a:pt x="910" y="1989"/>
                  </a:lnTo>
                  <a:cubicBezTo>
                    <a:pt x="971" y="2111"/>
                    <a:pt x="1114" y="2182"/>
                    <a:pt x="1255" y="2182"/>
                  </a:cubicBezTo>
                  <a:cubicBezTo>
                    <a:pt x="1322" y="2182"/>
                    <a:pt x="1388" y="2167"/>
                    <a:pt x="1446" y="2132"/>
                  </a:cubicBezTo>
                  <a:cubicBezTo>
                    <a:pt x="1624" y="2025"/>
                    <a:pt x="1695" y="1775"/>
                    <a:pt x="1588" y="1579"/>
                  </a:cubicBezTo>
                  <a:lnTo>
                    <a:pt x="785" y="205"/>
                  </a:lnTo>
                  <a:cubicBezTo>
                    <a:pt x="715" y="75"/>
                    <a:pt x="581" y="0"/>
                    <a:pt x="448"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52" name="Google Shape;652;p45"/>
            <p:cNvSpPr/>
            <p:nvPr/>
          </p:nvSpPr>
          <p:spPr>
            <a:xfrm>
              <a:off x="5576175" y="2418425"/>
              <a:ext cx="238675" cy="211200"/>
            </a:xfrm>
            <a:custGeom>
              <a:rect b="b" l="l" r="r" t="t"/>
              <a:pathLst>
                <a:path extrusionOk="0" h="8448" w="9547">
                  <a:moveTo>
                    <a:pt x="5693" y="6724"/>
                  </a:moveTo>
                  <a:lnTo>
                    <a:pt x="5568" y="7348"/>
                  </a:lnTo>
                  <a:lnTo>
                    <a:pt x="3730" y="7883"/>
                  </a:lnTo>
                  <a:lnTo>
                    <a:pt x="3284" y="7402"/>
                  </a:lnTo>
                  <a:lnTo>
                    <a:pt x="5693" y="6724"/>
                  </a:lnTo>
                  <a:close/>
                  <a:moveTo>
                    <a:pt x="6248" y="1"/>
                  </a:moveTo>
                  <a:cubicBezTo>
                    <a:pt x="6184" y="1"/>
                    <a:pt x="6119" y="24"/>
                    <a:pt x="6067" y="68"/>
                  </a:cubicBezTo>
                  <a:lnTo>
                    <a:pt x="1" y="5921"/>
                  </a:lnTo>
                  <a:lnTo>
                    <a:pt x="1196" y="8008"/>
                  </a:lnTo>
                  <a:lnTo>
                    <a:pt x="2713" y="7580"/>
                  </a:lnTo>
                  <a:lnTo>
                    <a:pt x="3391" y="8312"/>
                  </a:lnTo>
                  <a:cubicBezTo>
                    <a:pt x="3476" y="8396"/>
                    <a:pt x="3583" y="8448"/>
                    <a:pt x="3703" y="8448"/>
                  </a:cubicBezTo>
                  <a:cubicBezTo>
                    <a:pt x="3735" y="8448"/>
                    <a:pt x="3768" y="8444"/>
                    <a:pt x="3801" y="8437"/>
                  </a:cubicBezTo>
                  <a:lnTo>
                    <a:pt x="5800" y="7866"/>
                  </a:lnTo>
                  <a:cubicBezTo>
                    <a:pt x="5836" y="7848"/>
                    <a:pt x="5871" y="7830"/>
                    <a:pt x="5889" y="7812"/>
                  </a:cubicBezTo>
                  <a:cubicBezTo>
                    <a:pt x="5996" y="7758"/>
                    <a:pt x="6067" y="7651"/>
                    <a:pt x="6085" y="7544"/>
                  </a:cubicBezTo>
                  <a:lnTo>
                    <a:pt x="6264" y="6563"/>
                  </a:lnTo>
                  <a:lnTo>
                    <a:pt x="9315" y="5707"/>
                  </a:lnTo>
                  <a:cubicBezTo>
                    <a:pt x="9475" y="5635"/>
                    <a:pt x="9547" y="5439"/>
                    <a:pt x="9458" y="5296"/>
                  </a:cubicBezTo>
                  <a:lnTo>
                    <a:pt x="8565" y="3744"/>
                  </a:lnTo>
                  <a:lnTo>
                    <a:pt x="7370" y="1674"/>
                  </a:lnTo>
                  <a:lnTo>
                    <a:pt x="6478" y="140"/>
                  </a:lnTo>
                  <a:cubicBezTo>
                    <a:pt x="6426" y="46"/>
                    <a:pt x="6337" y="1"/>
                    <a:pt x="6248" y="1"/>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653" name="Google Shape;653;p45"/>
          <p:cNvSpPr/>
          <p:nvPr/>
        </p:nvSpPr>
        <p:spPr>
          <a:xfrm>
            <a:off x="2620588" y="2368871"/>
            <a:ext cx="166936" cy="380674"/>
          </a:xfrm>
          <a:custGeom>
            <a:rect b="b" l="l" r="r" t="t"/>
            <a:pathLst>
              <a:path extrusionOk="0" h="11170" w="5051">
                <a:moveTo>
                  <a:pt x="1857" y="0"/>
                </a:moveTo>
                <a:cubicBezTo>
                  <a:pt x="839" y="0"/>
                  <a:pt x="1" y="839"/>
                  <a:pt x="1" y="1856"/>
                </a:cubicBezTo>
                <a:lnTo>
                  <a:pt x="1" y="8654"/>
                </a:lnTo>
                <a:cubicBezTo>
                  <a:pt x="1" y="10046"/>
                  <a:pt x="1125" y="11170"/>
                  <a:pt x="2517" y="11170"/>
                </a:cubicBezTo>
                <a:cubicBezTo>
                  <a:pt x="3908" y="11170"/>
                  <a:pt x="5050" y="10046"/>
                  <a:pt x="5050" y="8654"/>
                </a:cubicBezTo>
                <a:lnTo>
                  <a:pt x="5050" y="5853"/>
                </a:lnTo>
                <a:lnTo>
                  <a:pt x="4247" y="5853"/>
                </a:lnTo>
                <a:lnTo>
                  <a:pt x="4247" y="8654"/>
                </a:lnTo>
                <a:cubicBezTo>
                  <a:pt x="4247" y="9618"/>
                  <a:pt x="3480" y="10385"/>
                  <a:pt x="2517" y="10385"/>
                </a:cubicBezTo>
                <a:cubicBezTo>
                  <a:pt x="1571" y="10385"/>
                  <a:pt x="786" y="9618"/>
                  <a:pt x="786" y="8654"/>
                </a:cubicBezTo>
                <a:lnTo>
                  <a:pt x="786" y="1856"/>
                </a:lnTo>
                <a:cubicBezTo>
                  <a:pt x="786" y="1285"/>
                  <a:pt x="1268" y="803"/>
                  <a:pt x="1857" y="803"/>
                </a:cubicBezTo>
                <a:cubicBezTo>
                  <a:pt x="2445" y="803"/>
                  <a:pt x="2909" y="1285"/>
                  <a:pt x="2909" y="1856"/>
                </a:cubicBezTo>
                <a:lnTo>
                  <a:pt x="2909" y="8119"/>
                </a:lnTo>
                <a:cubicBezTo>
                  <a:pt x="2909" y="8351"/>
                  <a:pt x="2749" y="8511"/>
                  <a:pt x="2517" y="8511"/>
                </a:cubicBezTo>
                <a:cubicBezTo>
                  <a:pt x="2303" y="8511"/>
                  <a:pt x="2124" y="8351"/>
                  <a:pt x="2124" y="8119"/>
                </a:cubicBezTo>
                <a:lnTo>
                  <a:pt x="2124" y="4925"/>
                </a:lnTo>
                <a:lnTo>
                  <a:pt x="1321" y="4925"/>
                </a:lnTo>
                <a:lnTo>
                  <a:pt x="1321" y="8119"/>
                </a:lnTo>
                <a:cubicBezTo>
                  <a:pt x="1321" y="8779"/>
                  <a:pt x="1857" y="9314"/>
                  <a:pt x="2517" y="9314"/>
                </a:cubicBezTo>
                <a:cubicBezTo>
                  <a:pt x="3177" y="9314"/>
                  <a:pt x="3712" y="8779"/>
                  <a:pt x="3712" y="8119"/>
                </a:cubicBezTo>
                <a:lnTo>
                  <a:pt x="3712" y="1856"/>
                </a:lnTo>
                <a:cubicBezTo>
                  <a:pt x="3712" y="839"/>
                  <a:pt x="2891" y="0"/>
                  <a:pt x="1857"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654" name="Google Shape;654;p45"/>
          <p:cNvGrpSpPr/>
          <p:nvPr/>
        </p:nvGrpSpPr>
        <p:grpSpPr>
          <a:xfrm>
            <a:off x="3570694" y="2404542"/>
            <a:ext cx="299598" cy="308322"/>
            <a:chOff x="3739275" y="2525850"/>
            <a:chExt cx="226625" cy="226175"/>
          </a:xfrm>
        </p:grpSpPr>
        <p:sp>
          <p:nvSpPr>
            <p:cNvPr id="655" name="Google Shape;655;p45"/>
            <p:cNvSpPr/>
            <p:nvPr/>
          </p:nvSpPr>
          <p:spPr>
            <a:xfrm>
              <a:off x="3779425" y="2525850"/>
              <a:ext cx="20100" cy="40150"/>
            </a:xfrm>
            <a:custGeom>
              <a:rect b="b" l="l" r="r" t="t"/>
              <a:pathLst>
                <a:path extrusionOk="0" h="1606" w="804">
                  <a:moveTo>
                    <a:pt x="393" y="0"/>
                  </a:moveTo>
                  <a:cubicBezTo>
                    <a:pt x="179" y="0"/>
                    <a:pt x="1" y="178"/>
                    <a:pt x="1" y="410"/>
                  </a:cubicBezTo>
                  <a:lnTo>
                    <a:pt x="1" y="1195"/>
                  </a:lnTo>
                  <a:cubicBezTo>
                    <a:pt x="1" y="1427"/>
                    <a:pt x="179" y="1606"/>
                    <a:pt x="393" y="1606"/>
                  </a:cubicBezTo>
                  <a:cubicBezTo>
                    <a:pt x="625" y="1606"/>
                    <a:pt x="804" y="1427"/>
                    <a:pt x="804" y="1195"/>
                  </a:cubicBezTo>
                  <a:lnTo>
                    <a:pt x="804" y="410"/>
                  </a:lnTo>
                  <a:cubicBezTo>
                    <a:pt x="804" y="178"/>
                    <a:pt x="625" y="0"/>
                    <a:pt x="393"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56" name="Google Shape;656;p45"/>
            <p:cNvSpPr/>
            <p:nvPr/>
          </p:nvSpPr>
          <p:spPr>
            <a:xfrm>
              <a:off x="3739275" y="2605675"/>
              <a:ext cx="226625" cy="146350"/>
            </a:xfrm>
            <a:custGeom>
              <a:rect b="b" l="l" r="r" t="t"/>
              <a:pathLst>
                <a:path extrusionOk="0" h="5854" w="9065">
                  <a:moveTo>
                    <a:pt x="2927" y="804"/>
                  </a:moveTo>
                  <a:lnTo>
                    <a:pt x="2927" y="1856"/>
                  </a:lnTo>
                  <a:lnTo>
                    <a:pt x="804" y="1856"/>
                  </a:lnTo>
                  <a:lnTo>
                    <a:pt x="804" y="804"/>
                  </a:lnTo>
                  <a:close/>
                  <a:moveTo>
                    <a:pt x="5604" y="804"/>
                  </a:moveTo>
                  <a:lnTo>
                    <a:pt x="5604" y="1856"/>
                  </a:lnTo>
                  <a:lnTo>
                    <a:pt x="3462" y="1856"/>
                  </a:lnTo>
                  <a:lnTo>
                    <a:pt x="3462" y="804"/>
                  </a:lnTo>
                  <a:close/>
                  <a:moveTo>
                    <a:pt x="8262" y="804"/>
                  </a:moveTo>
                  <a:lnTo>
                    <a:pt x="8262" y="1856"/>
                  </a:lnTo>
                  <a:lnTo>
                    <a:pt x="6121" y="1856"/>
                  </a:lnTo>
                  <a:lnTo>
                    <a:pt x="6121" y="804"/>
                  </a:lnTo>
                  <a:close/>
                  <a:moveTo>
                    <a:pt x="2927" y="2392"/>
                  </a:moveTo>
                  <a:lnTo>
                    <a:pt x="2927" y="3462"/>
                  </a:lnTo>
                  <a:lnTo>
                    <a:pt x="804" y="3462"/>
                  </a:lnTo>
                  <a:lnTo>
                    <a:pt x="804" y="2392"/>
                  </a:lnTo>
                  <a:close/>
                  <a:moveTo>
                    <a:pt x="5604" y="2392"/>
                  </a:moveTo>
                  <a:lnTo>
                    <a:pt x="5604" y="3462"/>
                  </a:lnTo>
                  <a:lnTo>
                    <a:pt x="3462" y="3462"/>
                  </a:lnTo>
                  <a:lnTo>
                    <a:pt x="3462" y="2392"/>
                  </a:lnTo>
                  <a:close/>
                  <a:moveTo>
                    <a:pt x="8262" y="2392"/>
                  </a:moveTo>
                  <a:lnTo>
                    <a:pt x="8262" y="3462"/>
                  </a:lnTo>
                  <a:lnTo>
                    <a:pt x="6121" y="3462"/>
                  </a:lnTo>
                  <a:lnTo>
                    <a:pt x="6121" y="2392"/>
                  </a:lnTo>
                  <a:close/>
                  <a:moveTo>
                    <a:pt x="2927" y="3980"/>
                  </a:moveTo>
                  <a:lnTo>
                    <a:pt x="2927" y="5050"/>
                  </a:lnTo>
                  <a:lnTo>
                    <a:pt x="804" y="5050"/>
                  </a:lnTo>
                  <a:lnTo>
                    <a:pt x="804" y="3980"/>
                  </a:lnTo>
                  <a:close/>
                  <a:moveTo>
                    <a:pt x="5604" y="3980"/>
                  </a:moveTo>
                  <a:lnTo>
                    <a:pt x="5604" y="5050"/>
                  </a:lnTo>
                  <a:lnTo>
                    <a:pt x="3462" y="5050"/>
                  </a:lnTo>
                  <a:lnTo>
                    <a:pt x="3462" y="3980"/>
                  </a:lnTo>
                  <a:close/>
                  <a:moveTo>
                    <a:pt x="8262" y="3980"/>
                  </a:moveTo>
                  <a:lnTo>
                    <a:pt x="8262" y="5050"/>
                  </a:lnTo>
                  <a:lnTo>
                    <a:pt x="6121" y="5050"/>
                  </a:lnTo>
                  <a:lnTo>
                    <a:pt x="6121" y="3980"/>
                  </a:lnTo>
                  <a:close/>
                  <a:moveTo>
                    <a:pt x="1" y="1"/>
                  </a:moveTo>
                  <a:lnTo>
                    <a:pt x="1" y="5853"/>
                  </a:lnTo>
                  <a:lnTo>
                    <a:pt x="9065" y="5853"/>
                  </a:lnTo>
                  <a:lnTo>
                    <a:pt x="9065" y="1"/>
                  </a:ln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57" name="Google Shape;657;p45"/>
            <p:cNvSpPr/>
            <p:nvPr/>
          </p:nvSpPr>
          <p:spPr>
            <a:xfrm>
              <a:off x="3905675" y="2525850"/>
              <a:ext cx="20100" cy="40150"/>
            </a:xfrm>
            <a:custGeom>
              <a:rect b="b" l="l" r="r" t="t"/>
              <a:pathLst>
                <a:path extrusionOk="0" h="1606" w="804">
                  <a:moveTo>
                    <a:pt x="411" y="0"/>
                  </a:moveTo>
                  <a:cubicBezTo>
                    <a:pt x="179" y="0"/>
                    <a:pt x="0" y="178"/>
                    <a:pt x="0" y="410"/>
                  </a:cubicBezTo>
                  <a:lnTo>
                    <a:pt x="0" y="1195"/>
                  </a:lnTo>
                  <a:cubicBezTo>
                    <a:pt x="0" y="1427"/>
                    <a:pt x="179" y="1606"/>
                    <a:pt x="411" y="1606"/>
                  </a:cubicBezTo>
                  <a:cubicBezTo>
                    <a:pt x="643" y="1606"/>
                    <a:pt x="803" y="1427"/>
                    <a:pt x="803" y="1195"/>
                  </a:cubicBezTo>
                  <a:lnTo>
                    <a:pt x="803" y="410"/>
                  </a:lnTo>
                  <a:cubicBezTo>
                    <a:pt x="803" y="178"/>
                    <a:pt x="643" y="0"/>
                    <a:pt x="411"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58" name="Google Shape;658;p45"/>
            <p:cNvSpPr/>
            <p:nvPr/>
          </p:nvSpPr>
          <p:spPr>
            <a:xfrm>
              <a:off x="3739275" y="2545900"/>
              <a:ext cx="226625" cy="46425"/>
            </a:xfrm>
            <a:custGeom>
              <a:rect b="b" l="l" r="r" t="t"/>
              <a:pathLst>
                <a:path extrusionOk="0" h="1857" w="9065">
                  <a:moveTo>
                    <a:pt x="1" y="1"/>
                  </a:moveTo>
                  <a:lnTo>
                    <a:pt x="1" y="1857"/>
                  </a:lnTo>
                  <a:lnTo>
                    <a:pt x="9065" y="1857"/>
                  </a:lnTo>
                  <a:lnTo>
                    <a:pt x="9065" y="1"/>
                  </a:lnTo>
                  <a:lnTo>
                    <a:pt x="7994" y="1"/>
                  </a:lnTo>
                  <a:lnTo>
                    <a:pt x="7994" y="393"/>
                  </a:lnTo>
                  <a:cubicBezTo>
                    <a:pt x="7994" y="929"/>
                    <a:pt x="7584" y="1321"/>
                    <a:pt x="7067" y="1321"/>
                  </a:cubicBezTo>
                  <a:cubicBezTo>
                    <a:pt x="6549" y="1321"/>
                    <a:pt x="6121" y="929"/>
                    <a:pt x="6121" y="393"/>
                  </a:cubicBezTo>
                  <a:lnTo>
                    <a:pt x="6121" y="1"/>
                  </a:lnTo>
                  <a:lnTo>
                    <a:pt x="2927" y="1"/>
                  </a:lnTo>
                  <a:lnTo>
                    <a:pt x="2927" y="393"/>
                  </a:lnTo>
                  <a:cubicBezTo>
                    <a:pt x="2927" y="929"/>
                    <a:pt x="2535" y="1321"/>
                    <a:pt x="1999" y="1321"/>
                  </a:cubicBezTo>
                  <a:cubicBezTo>
                    <a:pt x="1482" y="1321"/>
                    <a:pt x="1072" y="929"/>
                    <a:pt x="1072" y="393"/>
                  </a:cubicBezTo>
                  <a:lnTo>
                    <a:pt x="1072" y="1"/>
                  </a:ln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659" name="Google Shape;659;p45"/>
          <p:cNvGrpSpPr/>
          <p:nvPr/>
        </p:nvGrpSpPr>
        <p:grpSpPr>
          <a:xfrm>
            <a:off x="3043876" y="2377772"/>
            <a:ext cx="272464" cy="361861"/>
            <a:chOff x="4518575" y="2506200"/>
            <a:chExt cx="206100" cy="265450"/>
          </a:xfrm>
        </p:grpSpPr>
        <p:sp>
          <p:nvSpPr>
            <p:cNvPr id="660" name="Google Shape;660;p45"/>
            <p:cNvSpPr/>
            <p:nvPr/>
          </p:nvSpPr>
          <p:spPr>
            <a:xfrm>
              <a:off x="4518575" y="2506200"/>
              <a:ext cx="206100" cy="265450"/>
            </a:xfrm>
            <a:custGeom>
              <a:rect b="b" l="l" r="r" t="t"/>
              <a:pathLst>
                <a:path extrusionOk="0" h="10618" w="8244">
                  <a:moveTo>
                    <a:pt x="7440" y="786"/>
                  </a:moveTo>
                  <a:lnTo>
                    <a:pt x="7440" y="9832"/>
                  </a:lnTo>
                  <a:lnTo>
                    <a:pt x="803" y="9832"/>
                  </a:lnTo>
                  <a:lnTo>
                    <a:pt x="803" y="786"/>
                  </a:lnTo>
                  <a:close/>
                  <a:moveTo>
                    <a:pt x="0" y="1"/>
                  </a:moveTo>
                  <a:lnTo>
                    <a:pt x="0" y="10617"/>
                  </a:lnTo>
                  <a:lnTo>
                    <a:pt x="8243" y="10617"/>
                  </a:lnTo>
                  <a:lnTo>
                    <a:pt x="8243" y="1"/>
                  </a:ln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61" name="Google Shape;661;p45"/>
            <p:cNvSpPr/>
            <p:nvPr/>
          </p:nvSpPr>
          <p:spPr>
            <a:xfrm>
              <a:off x="4628300" y="2555725"/>
              <a:ext cx="56225" cy="13400"/>
            </a:xfrm>
            <a:custGeom>
              <a:rect b="b" l="l" r="r" t="t"/>
              <a:pathLst>
                <a:path extrusionOk="0" h="536" w="2249">
                  <a:moveTo>
                    <a:pt x="0" y="0"/>
                  </a:moveTo>
                  <a:lnTo>
                    <a:pt x="0" y="536"/>
                  </a:lnTo>
                  <a:lnTo>
                    <a:pt x="2249" y="536"/>
                  </a:lnTo>
                  <a:lnTo>
                    <a:pt x="2249" y="0"/>
                  </a:ln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62" name="Google Shape;662;p45"/>
            <p:cNvSpPr/>
            <p:nvPr/>
          </p:nvSpPr>
          <p:spPr>
            <a:xfrm>
              <a:off x="4628300" y="2608800"/>
              <a:ext cx="56225" cy="13425"/>
            </a:xfrm>
            <a:custGeom>
              <a:rect b="b" l="l" r="r" t="t"/>
              <a:pathLst>
                <a:path extrusionOk="0" h="537" w="2249">
                  <a:moveTo>
                    <a:pt x="0" y="1"/>
                  </a:moveTo>
                  <a:lnTo>
                    <a:pt x="0" y="536"/>
                  </a:lnTo>
                  <a:lnTo>
                    <a:pt x="2249" y="536"/>
                  </a:lnTo>
                  <a:lnTo>
                    <a:pt x="2249" y="1"/>
                  </a:ln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63" name="Google Shape;663;p45"/>
            <p:cNvSpPr/>
            <p:nvPr/>
          </p:nvSpPr>
          <p:spPr>
            <a:xfrm>
              <a:off x="4628300" y="2715425"/>
              <a:ext cx="56225" cy="13400"/>
            </a:xfrm>
            <a:custGeom>
              <a:rect b="b" l="l" r="r" t="t"/>
              <a:pathLst>
                <a:path extrusionOk="0" h="536" w="2249">
                  <a:moveTo>
                    <a:pt x="0" y="0"/>
                  </a:moveTo>
                  <a:lnTo>
                    <a:pt x="0" y="535"/>
                  </a:lnTo>
                  <a:lnTo>
                    <a:pt x="2249" y="535"/>
                  </a:lnTo>
                  <a:lnTo>
                    <a:pt x="2249" y="0"/>
                  </a:ln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64" name="Google Shape;664;p45"/>
            <p:cNvSpPr/>
            <p:nvPr/>
          </p:nvSpPr>
          <p:spPr>
            <a:xfrm>
              <a:off x="4628300" y="2662325"/>
              <a:ext cx="56225" cy="12975"/>
            </a:xfrm>
            <a:custGeom>
              <a:rect b="b" l="l" r="r" t="t"/>
              <a:pathLst>
                <a:path extrusionOk="0" h="519" w="2249">
                  <a:moveTo>
                    <a:pt x="0" y="1"/>
                  </a:moveTo>
                  <a:lnTo>
                    <a:pt x="0" y="518"/>
                  </a:lnTo>
                  <a:lnTo>
                    <a:pt x="2249" y="518"/>
                  </a:lnTo>
                  <a:lnTo>
                    <a:pt x="2249" y="1"/>
                  </a:ln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65" name="Google Shape;665;p45"/>
            <p:cNvSpPr/>
            <p:nvPr/>
          </p:nvSpPr>
          <p:spPr>
            <a:xfrm>
              <a:off x="4558275" y="2539225"/>
              <a:ext cx="49525" cy="40600"/>
            </a:xfrm>
            <a:custGeom>
              <a:rect b="b" l="l" r="r" t="t"/>
              <a:pathLst>
                <a:path extrusionOk="0" h="1624" w="1981">
                  <a:moveTo>
                    <a:pt x="1606" y="0"/>
                  </a:moveTo>
                  <a:lnTo>
                    <a:pt x="732" y="875"/>
                  </a:lnTo>
                  <a:lnTo>
                    <a:pt x="375" y="536"/>
                  </a:lnTo>
                  <a:lnTo>
                    <a:pt x="0" y="910"/>
                  </a:lnTo>
                  <a:lnTo>
                    <a:pt x="732" y="1624"/>
                  </a:lnTo>
                  <a:lnTo>
                    <a:pt x="1981" y="375"/>
                  </a:lnTo>
                  <a:lnTo>
                    <a:pt x="1606" y="0"/>
                  </a:ln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66" name="Google Shape;666;p45"/>
            <p:cNvSpPr/>
            <p:nvPr/>
          </p:nvSpPr>
          <p:spPr>
            <a:xfrm>
              <a:off x="4558275" y="2592300"/>
              <a:ext cx="49525" cy="40625"/>
            </a:xfrm>
            <a:custGeom>
              <a:rect b="b" l="l" r="r" t="t"/>
              <a:pathLst>
                <a:path extrusionOk="0" h="1625" w="1981">
                  <a:moveTo>
                    <a:pt x="1606" y="1"/>
                  </a:moveTo>
                  <a:lnTo>
                    <a:pt x="732" y="893"/>
                  </a:lnTo>
                  <a:lnTo>
                    <a:pt x="375" y="536"/>
                  </a:lnTo>
                  <a:lnTo>
                    <a:pt x="0" y="911"/>
                  </a:lnTo>
                  <a:lnTo>
                    <a:pt x="732" y="1624"/>
                  </a:lnTo>
                  <a:lnTo>
                    <a:pt x="1981" y="375"/>
                  </a:lnTo>
                  <a:lnTo>
                    <a:pt x="1606" y="1"/>
                  </a:ln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67" name="Google Shape;667;p45"/>
            <p:cNvSpPr/>
            <p:nvPr/>
          </p:nvSpPr>
          <p:spPr>
            <a:xfrm>
              <a:off x="4558275" y="2645375"/>
              <a:ext cx="49525" cy="41075"/>
            </a:xfrm>
            <a:custGeom>
              <a:rect b="b" l="l" r="r" t="t"/>
              <a:pathLst>
                <a:path extrusionOk="0" h="1643" w="1981">
                  <a:moveTo>
                    <a:pt x="1606" y="1"/>
                  </a:moveTo>
                  <a:lnTo>
                    <a:pt x="732" y="893"/>
                  </a:lnTo>
                  <a:lnTo>
                    <a:pt x="375" y="536"/>
                  </a:lnTo>
                  <a:lnTo>
                    <a:pt x="0" y="911"/>
                  </a:lnTo>
                  <a:lnTo>
                    <a:pt x="732" y="1642"/>
                  </a:lnTo>
                  <a:lnTo>
                    <a:pt x="1981" y="376"/>
                  </a:lnTo>
                  <a:lnTo>
                    <a:pt x="1606" y="1"/>
                  </a:ln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68" name="Google Shape;668;p45"/>
            <p:cNvSpPr/>
            <p:nvPr/>
          </p:nvSpPr>
          <p:spPr>
            <a:xfrm>
              <a:off x="4558275" y="2698025"/>
              <a:ext cx="49525" cy="40600"/>
            </a:xfrm>
            <a:custGeom>
              <a:rect b="b" l="l" r="r" t="t"/>
              <a:pathLst>
                <a:path extrusionOk="0" h="1624" w="1981">
                  <a:moveTo>
                    <a:pt x="1606" y="0"/>
                  </a:moveTo>
                  <a:lnTo>
                    <a:pt x="732" y="875"/>
                  </a:lnTo>
                  <a:lnTo>
                    <a:pt x="375" y="536"/>
                  </a:lnTo>
                  <a:lnTo>
                    <a:pt x="0" y="910"/>
                  </a:lnTo>
                  <a:lnTo>
                    <a:pt x="732" y="1624"/>
                  </a:lnTo>
                  <a:lnTo>
                    <a:pt x="1981" y="375"/>
                  </a:lnTo>
                  <a:lnTo>
                    <a:pt x="1606" y="0"/>
                  </a:ln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669" name="Google Shape;669;p45"/>
          <p:cNvGrpSpPr/>
          <p:nvPr/>
        </p:nvGrpSpPr>
        <p:grpSpPr>
          <a:xfrm>
            <a:off x="4125077" y="2404742"/>
            <a:ext cx="299631" cy="308322"/>
            <a:chOff x="4164375" y="1677425"/>
            <a:chExt cx="226650" cy="226175"/>
          </a:xfrm>
        </p:grpSpPr>
        <p:sp>
          <p:nvSpPr>
            <p:cNvPr id="670" name="Google Shape;670;p45"/>
            <p:cNvSpPr/>
            <p:nvPr/>
          </p:nvSpPr>
          <p:spPr>
            <a:xfrm>
              <a:off x="4164375" y="1677425"/>
              <a:ext cx="226650" cy="226175"/>
            </a:xfrm>
            <a:custGeom>
              <a:rect b="b" l="l" r="r" t="t"/>
              <a:pathLst>
                <a:path extrusionOk="0" h="9047" w="9066">
                  <a:moveTo>
                    <a:pt x="1" y="0"/>
                  </a:moveTo>
                  <a:lnTo>
                    <a:pt x="1" y="9047"/>
                  </a:lnTo>
                  <a:lnTo>
                    <a:pt x="9065" y="9047"/>
                  </a:lnTo>
                  <a:lnTo>
                    <a:pt x="9065" y="8244"/>
                  </a:lnTo>
                  <a:lnTo>
                    <a:pt x="804" y="8244"/>
                  </a:lnTo>
                  <a:lnTo>
                    <a:pt x="804" y="0"/>
                  </a:ln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71" name="Google Shape;671;p45"/>
            <p:cNvSpPr/>
            <p:nvPr/>
          </p:nvSpPr>
          <p:spPr>
            <a:xfrm>
              <a:off x="4204525" y="1747450"/>
              <a:ext cx="36600" cy="116450"/>
            </a:xfrm>
            <a:custGeom>
              <a:rect b="b" l="l" r="r" t="t"/>
              <a:pathLst>
                <a:path extrusionOk="0" h="4658" w="1464">
                  <a:moveTo>
                    <a:pt x="1" y="1"/>
                  </a:moveTo>
                  <a:lnTo>
                    <a:pt x="1" y="4658"/>
                  </a:lnTo>
                  <a:lnTo>
                    <a:pt x="1464" y="4658"/>
                  </a:lnTo>
                  <a:lnTo>
                    <a:pt x="1464" y="1"/>
                  </a:ln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72" name="Google Shape;672;p45"/>
            <p:cNvSpPr/>
            <p:nvPr/>
          </p:nvSpPr>
          <p:spPr>
            <a:xfrm>
              <a:off x="4254500" y="1677425"/>
              <a:ext cx="36600" cy="186475"/>
            </a:xfrm>
            <a:custGeom>
              <a:rect b="b" l="l" r="r" t="t"/>
              <a:pathLst>
                <a:path extrusionOk="0" h="7459" w="1464">
                  <a:moveTo>
                    <a:pt x="0" y="0"/>
                  </a:moveTo>
                  <a:lnTo>
                    <a:pt x="0" y="7459"/>
                  </a:lnTo>
                  <a:lnTo>
                    <a:pt x="1463" y="7459"/>
                  </a:lnTo>
                  <a:lnTo>
                    <a:pt x="1463" y="0"/>
                  </a:ln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73" name="Google Shape;673;p45"/>
            <p:cNvSpPr/>
            <p:nvPr/>
          </p:nvSpPr>
          <p:spPr>
            <a:xfrm>
              <a:off x="4304450" y="1747450"/>
              <a:ext cx="36600" cy="116450"/>
            </a:xfrm>
            <a:custGeom>
              <a:rect b="b" l="l" r="r" t="t"/>
              <a:pathLst>
                <a:path extrusionOk="0" h="4658" w="1464">
                  <a:moveTo>
                    <a:pt x="1" y="1"/>
                  </a:moveTo>
                  <a:lnTo>
                    <a:pt x="1" y="4658"/>
                  </a:lnTo>
                  <a:lnTo>
                    <a:pt x="1464" y="4658"/>
                  </a:lnTo>
                  <a:lnTo>
                    <a:pt x="1464" y="1"/>
                  </a:ln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74" name="Google Shape;674;p45"/>
            <p:cNvSpPr/>
            <p:nvPr/>
          </p:nvSpPr>
          <p:spPr>
            <a:xfrm>
              <a:off x="4354400" y="1803650"/>
              <a:ext cx="36625" cy="60250"/>
            </a:xfrm>
            <a:custGeom>
              <a:rect b="b" l="l" r="r" t="t"/>
              <a:pathLst>
                <a:path extrusionOk="0" h="2410" w="1465">
                  <a:moveTo>
                    <a:pt x="1" y="1"/>
                  </a:moveTo>
                  <a:lnTo>
                    <a:pt x="1" y="2410"/>
                  </a:lnTo>
                  <a:lnTo>
                    <a:pt x="1464" y="2410"/>
                  </a:lnTo>
                  <a:lnTo>
                    <a:pt x="1464" y="1"/>
                  </a:ln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675" name="Google Shape;675;p45"/>
          <p:cNvGrpSpPr/>
          <p:nvPr/>
        </p:nvGrpSpPr>
        <p:grpSpPr>
          <a:xfrm>
            <a:off x="5179042" y="2395931"/>
            <a:ext cx="299003" cy="308322"/>
            <a:chOff x="5226025" y="1677425"/>
            <a:chExt cx="226175" cy="226175"/>
          </a:xfrm>
        </p:grpSpPr>
        <p:sp>
          <p:nvSpPr>
            <p:cNvPr id="676" name="Google Shape;676;p45"/>
            <p:cNvSpPr/>
            <p:nvPr/>
          </p:nvSpPr>
          <p:spPr>
            <a:xfrm>
              <a:off x="5226025" y="1677425"/>
              <a:ext cx="226175" cy="226175"/>
            </a:xfrm>
            <a:custGeom>
              <a:rect b="b" l="l" r="r" t="t"/>
              <a:pathLst>
                <a:path extrusionOk="0" h="9047" w="9047">
                  <a:moveTo>
                    <a:pt x="0" y="0"/>
                  </a:moveTo>
                  <a:lnTo>
                    <a:pt x="0" y="9047"/>
                  </a:lnTo>
                  <a:lnTo>
                    <a:pt x="9047" y="9047"/>
                  </a:lnTo>
                  <a:lnTo>
                    <a:pt x="9047" y="8244"/>
                  </a:lnTo>
                  <a:lnTo>
                    <a:pt x="803" y="8244"/>
                  </a:lnTo>
                  <a:lnTo>
                    <a:pt x="803" y="0"/>
                  </a:ln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77" name="Google Shape;677;p45"/>
            <p:cNvSpPr/>
            <p:nvPr/>
          </p:nvSpPr>
          <p:spPr>
            <a:xfrm>
              <a:off x="5259025" y="1733625"/>
              <a:ext cx="193175" cy="113325"/>
            </a:xfrm>
            <a:custGeom>
              <a:rect b="b" l="l" r="r" t="t"/>
              <a:pathLst>
                <a:path extrusionOk="0" h="4533" w="7727">
                  <a:moveTo>
                    <a:pt x="554" y="1"/>
                  </a:moveTo>
                  <a:lnTo>
                    <a:pt x="1" y="571"/>
                  </a:lnTo>
                  <a:lnTo>
                    <a:pt x="2410" y="2980"/>
                  </a:lnTo>
                  <a:lnTo>
                    <a:pt x="3213" y="2177"/>
                  </a:lnTo>
                  <a:lnTo>
                    <a:pt x="4533" y="3516"/>
                  </a:lnTo>
                  <a:lnTo>
                    <a:pt x="5336" y="2713"/>
                  </a:lnTo>
                  <a:lnTo>
                    <a:pt x="6389" y="3765"/>
                  </a:lnTo>
                  <a:lnTo>
                    <a:pt x="5603" y="4533"/>
                  </a:lnTo>
                  <a:lnTo>
                    <a:pt x="7727" y="4533"/>
                  </a:lnTo>
                  <a:lnTo>
                    <a:pt x="7727" y="2409"/>
                  </a:lnTo>
                  <a:lnTo>
                    <a:pt x="6942" y="3194"/>
                  </a:lnTo>
                  <a:lnTo>
                    <a:pt x="5336" y="1589"/>
                  </a:lnTo>
                  <a:lnTo>
                    <a:pt x="4533" y="2391"/>
                  </a:lnTo>
                  <a:lnTo>
                    <a:pt x="3213" y="1053"/>
                  </a:lnTo>
                  <a:lnTo>
                    <a:pt x="2410" y="1856"/>
                  </a:lnTo>
                  <a:lnTo>
                    <a:pt x="554" y="1"/>
                  </a:ln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678" name="Google Shape;678;p45"/>
          <p:cNvGrpSpPr/>
          <p:nvPr/>
        </p:nvGrpSpPr>
        <p:grpSpPr>
          <a:xfrm>
            <a:off x="4652426" y="2396024"/>
            <a:ext cx="299003" cy="308322"/>
            <a:chOff x="4835275" y="1198350"/>
            <a:chExt cx="226175" cy="226175"/>
          </a:xfrm>
        </p:grpSpPr>
        <p:sp>
          <p:nvSpPr>
            <p:cNvPr id="679" name="Google Shape;679;p45"/>
            <p:cNvSpPr/>
            <p:nvPr/>
          </p:nvSpPr>
          <p:spPr>
            <a:xfrm>
              <a:off x="4835275" y="1198350"/>
              <a:ext cx="226175" cy="226175"/>
            </a:xfrm>
            <a:custGeom>
              <a:rect b="b" l="l" r="r" t="t"/>
              <a:pathLst>
                <a:path extrusionOk="0" h="9047" w="9047">
                  <a:moveTo>
                    <a:pt x="0" y="0"/>
                  </a:moveTo>
                  <a:lnTo>
                    <a:pt x="0" y="9047"/>
                  </a:lnTo>
                  <a:lnTo>
                    <a:pt x="9047" y="9047"/>
                  </a:lnTo>
                  <a:lnTo>
                    <a:pt x="9047" y="8244"/>
                  </a:lnTo>
                  <a:lnTo>
                    <a:pt x="803" y="8244"/>
                  </a:lnTo>
                  <a:lnTo>
                    <a:pt x="803" y="0"/>
                  </a:ln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80" name="Google Shape;680;p45"/>
            <p:cNvSpPr/>
            <p:nvPr/>
          </p:nvSpPr>
          <p:spPr>
            <a:xfrm>
              <a:off x="4868275" y="1255000"/>
              <a:ext cx="193175" cy="113325"/>
            </a:xfrm>
            <a:custGeom>
              <a:rect b="b" l="l" r="r" t="t"/>
              <a:pathLst>
                <a:path extrusionOk="0" h="4533" w="7727">
                  <a:moveTo>
                    <a:pt x="5603" y="0"/>
                  </a:moveTo>
                  <a:lnTo>
                    <a:pt x="6388" y="785"/>
                  </a:lnTo>
                  <a:lnTo>
                    <a:pt x="5336" y="1838"/>
                  </a:lnTo>
                  <a:lnTo>
                    <a:pt x="4533" y="1035"/>
                  </a:lnTo>
                  <a:lnTo>
                    <a:pt x="3195" y="2356"/>
                  </a:lnTo>
                  <a:lnTo>
                    <a:pt x="2409" y="1571"/>
                  </a:lnTo>
                  <a:lnTo>
                    <a:pt x="1" y="3979"/>
                  </a:lnTo>
                  <a:lnTo>
                    <a:pt x="554" y="4532"/>
                  </a:lnTo>
                  <a:lnTo>
                    <a:pt x="2409" y="2695"/>
                  </a:lnTo>
                  <a:lnTo>
                    <a:pt x="3195" y="3480"/>
                  </a:lnTo>
                  <a:lnTo>
                    <a:pt x="4533" y="2159"/>
                  </a:lnTo>
                  <a:lnTo>
                    <a:pt x="5336" y="2962"/>
                  </a:lnTo>
                  <a:lnTo>
                    <a:pt x="6941" y="1339"/>
                  </a:lnTo>
                  <a:lnTo>
                    <a:pt x="7727" y="2124"/>
                  </a:lnTo>
                  <a:lnTo>
                    <a:pt x="7727" y="0"/>
                  </a:ln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681" name="Google Shape;681;p45"/>
          <p:cNvGrpSpPr/>
          <p:nvPr/>
        </p:nvGrpSpPr>
        <p:grpSpPr>
          <a:xfrm>
            <a:off x="6339271" y="2379923"/>
            <a:ext cx="347356" cy="358215"/>
            <a:chOff x="968775" y="1180050"/>
            <a:chExt cx="262750" cy="262775"/>
          </a:xfrm>
        </p:grpSpPr>
        <p:sp>
          <p:nvSpPr>
            <p:cNvPr id="682" name="Google Shape;682;p45"/>
            <p:cNvSpPr/>
            <p:nvPr/>
          </p:nvSpPr>
          <p:spPr>
            <a:xfrm>
              <a:off x="1061550" y="1180050"/>
              <a:ext cx="169975" cy="169550"/>
            </a:xfrm>
            <a:custGeom>
              <a:rect b="b" l="l" r="r" t="t"/>
              <a:pathLst>
                <a:path extrusionOk="0" h="6782" w="6799">
                  <a:moveTo>
                    <a:pt x="5478" y="1"/>
                  </a:moveTo>
                  <a:lnTo>
                    <a:pt x="4015" y="1464"/>
                  </a:lnTo>
                  <a:lnTo>
                    <a:pt x="4086" y="2160"/>
                  </a:lnTo>
                  <a:lnTo>
                    <a:pt x="1963" y="4283"/>
                  </a:lnTo>
                  <a:cubicBezTo>
                    <a:pt x="1785" y="4194"/>
                    <a:pt x="1571" y="4122"/>
                    <a:pt x="1339" y="4122"/>
                  </a:cubicBezTo>
                  <a:cubicBezTo>
                    <a:pt x="607" y="4122"/>
                    <a:pt x="1" y="4729"/>
                    <a:pt x="1" y="5461"/>
                  </a:cubicBezTo>
                  <a:cubicBezTo>
                    <a:pt x="1" y="6192"/>
                    <a:pt x="607" y="6781"/>
                    <a:pt x="1339" y="6781"/>
                  </a:cubicBezTo>
                  <a:cubicBezTo>
                    <a:pt x="2070" y="6781"/>
                    <a:pt x="2677" y="6192"/>
                    <a:pt x="2677" y="5461"/>
                  </a:cubicBezTo>
                  <a:cubicBezTo>
                    <a:pt x="2677" y="5229"/>
                    <a:pt x="2606" y="5032"/>
                    <a:pt x="2516" y="4854"/>
                  </a:cubicBezTo>
                  <a:lnTo>
                    <a:pt x="4657" y="2713"/>
                  </a:lnTo>
                  <a:lnTo>
                    <a:pt x="5335" y="2784"/>
                  </a:lnTo>
                  <a:lnTo>
                    <a:pt x="6799" y="1321"/>
                  </a:lnTo>
                  <a:lnTo>
                    <a:pt x="5603" y="1196"/>
                  </a:lnTo>
                  <a:lnTo>
                    <a:pt x="5478" y="1"/>
                  </a:ln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83" name="Google Shape;683;p45"/>
            <p:cNvSpPr/>
            <p:nvPr/>
          </p:nvSpPr>
          <p:spPr>
            <a:xfrm>
              <a:off x="968775" y="1189875"/>
              <a:ext cx="252950" cy="252950"/>
            </a:xfrm>
            <a:custGeom>
              <a:rect b="b" l="l" r="r" t="t"/>
              <a:pathLst>
                <a:path extrusionOk="0" h="10118" w="10118">
                  <a:moveTo>
                    <a:pt x="5050" y="0"/>
                  </a:moveTo>
                  <a:cubicBezTo>
                    <a:pt x="2266" y="0"/>
                    <a:pt x="0" y="2266"/>
                    <a:pt x="0" y="5068"/>
                  </a:cubicBezTo>
                  <a:cubicBezTo>
                    <a:pt x="0" y="7851"/>
                    <a:pt x="2266" y="10117"/>
                    <a:pt x="5050" y="10117"/>
                  </a:cubicBezTo>
                  <a:cubicBezTo>
                    <a:pt x="7851" y="10117"/>
                    <a:pt x="10117" y="7851"/>
                    <a:pt x="10117" y="5068"/>
                  </a:cubicBezTo>
                  <a:cubicBezTo>
                    <a:pt x="10117" y="4193"/>
                    <a:pt x="9903" y="3390"/>
                    <a:pt x="9510" y="2695"/>
                  </a:cubicBezTo>
                  <a:lnTo>
                    <a:pt x="9421" y="2766"/>
                  </a:lnTo>
                  <a:lnTo>
                    <a:pt x="9243" y="2962"/>
                  </a:lnTo>
                  <a:lnTo>
                    <a:pt x="9011" y="2927"/>
                  </a:lnTo>
                  <a:lnTo>
                    <a:pt x="8725" y="2891"/>
                  </a:lnTo>
                  <a:lnTo>
                    <a:pt x="8725" y="2891"/>
                  </a:lnTo>
                  <a:cubicBezTo>
                    <a:pt x="9100" y="3533"/>
                    <a:pt x="9314" y="4265"/>
                    <a:pt x="9314" y="5068"/>
                  </a:cubicBezTo>
                  <a:cubicBezTo>
                    <a:pt x="9314" y="7405"/>
                    <a:pt x="7405" y="9314"/>
                    <a:pt x="5050" y="9314"/>
                  </a:cubicBezTo>
                  <a:cubicBezTo>
                    <a:pt x="2712" y="9314"/>
                    <a:pt x="803" y="7405"/>
                    <a:pt x="803" y="5068"/>
                  </a:cubicBezTo>
                  <a:cubicBezTo>
                    <a:pt x="803" y="2730"/>
                    <a:pt x="2712" y="803"/>
                    <a:pt x="5050" y="803"/>
                  </a:cubicBezTo>
                  <a:cubicBezTo>
                    <a:pt x="5853" y="803"/>
                    <a:pt x="6584" y="1017"/>
                    <a:pt x="7227" y="1392"/>
                  </a:cubicBezTo>
                  <a:lnTo>
                    <a:pt x="7209" y="1142"/>
                  </a:lnTo>
                  <a:lnTo>
                    <a:pt x="7155" y="875"/>
                  </a:lnTo>
                  <a:lnTo>
                    <a:pt x="7351" y="678"/>
                  </a:lnTo>
                  <a:lnTo>
                    <a:pt x="7441" y="589"/>
                  </a:lnTo>
                  <a:cubicBezTo>
                    <a:pt x="6727" y="214"/>
                    <a:pt x="5924" y="0"/>
                    <a:pt x="5050"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84" name="Google Shape;684;p45"/>
            <p:cNvSpPr/>
            <p:nvPr/>
          </p:nvSpPr>
          <p:spPr>
            <a:xfrm>
              <a:off x="1015150" y="1236700"/>
              <a:ext cx="160175" cy="159725"/>
            </a:xfrm>
            <a:custGeom>
              <a:rect b="b" l="l" r="r" t="t"/>
              <a:pathLst>
                <a:path extrusionOk="0" h="6389" w="6407">
                  <a:moveTo>
                    <a:pt x="3195" y="1"/>
                  </a:moveTo>
                  <a:cubicBezTo>
                    <a:pt x="1446" y="1"/>
                    <a:pt x="1" y="1428"/>
                    <a:pt x="1" y="3195"/>
                  </a:cubicBezTo>
                  <a:cubicBezTo>
                    <a:pt x="1" y="4943"/>
                    <a:pt x="1446" y="6388"/>
                    <a:pt x="3195" y="6388"/>
                  </a:cubicBezTo>
                  <a:cubicBezTo>
                    <a:pt x="4961" y="6388"/>
                    <a:pt x="6406" y="4943"/>
                    <a:pt x="6406" y="3195"/>
                  </a:cubicBezTo>
                  <a:cubicBezTo>
                    <a:pt x="6406" y="2642"/>
                    <a:pt x="6264" y="2142"/>
                    <a:pt x="6032" y="1696"/>
                  </a:cubicBezTo>
                  <a:lnTo>
                    <a:pt x="5425" y="2285"/>
                  </a:lnTo>
                  <a:cubicBezTo>
                    <a:pt x="5550" y="2570"/>
                    <a:pt x="5603" y="2873"/>
                    <a:pt x="5603" y="3195"/>
                  </a:cubicBezTo>
                  <a:cubicBezTo>
                    <a:pt x="5603" y="4515"/>
                    <a:pt x="4533" y="5586"/>
                    <a:pt x="3195" y="5586"/>
                  </a:cubicBezTo>
                  <a:cubicBezTo>
                    <a:pt x="1892" y="5586"/>
                    <a:pt x="804" y="4515"/>
                    <a:pt x="804" y="3195"/>
                  </a:cubicBezTo>
                  <a:cubicBezTo>
                    <a:pt x="804" y="1874"/>
                    <a:pt x="1892" y="786"/>
                    <a:pt x="3195" y="786"/>
                  </a:cubicBezTo>
                  <a:cubicBezTo>
                    <a:pt x="3534" y="786"/>
                    <a:pt x="3837" y="857"/>
                    <a:pt x="4105" y="964"/>
                  </a:cubicBezTo>
                  <a:lnTo>
                    <a:pt x="4711" y="376"/>
                  </a:lnTo>
                  <a:cubicBezTo>
                    <a:pt x="4265" y="126"/>
                    <a:pt x="3748" y="1"/>
                    <a:pt x="3195" y="1"/>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685" name="Google Shape;685;p45"/>
          <p:cNvGrpSpPr/>
          <p:nvPr/>
        </p:nvGrpSpPr>
        <p:grpSpPr>
          <a:xfrm>
            <a:off x="5704170" y="2446992"/>
            <a:ext cx="386288" cy="224042"/>
            <a:chOff x="1678900" y="1231350"/>
            <a:chExt cx="292200" cy="164350"/>
          </a:xfrm>
        </p:grpSpPr>
        <p:sp>
          <p:nvSpPr>
            <p:cNvPr id="686" name="Google Shape;686;p45"/>
            <p:cNvSpPr/>
            <p:nvPr/>
          </p:nvSpPr>
          <p:spPr>
            <a:xfrm>
              <a:off x="1678900" y="1231350"/>
              <a:ext cx="233775" cy="159725"/>
            </a:xfrm>
            <a:custGeom>
              <a:rect b="b" l="l" r="r" t="t"/>
              <a:pathLst>
                <a:path extrusionOk="0" h="6389" w="9351">
                  <a:moveTo>
                    <a:pt x="5853" y="1"/>
                  </a:moveTo>
                  <a:cubicBezTo>
                    <a:pt x="2624" y="1"/>
                    <a:pt x="1" y="2641"/>
                    <a:pt x="1" y="5871"/>
                  </a:cubicBezTo>
                  <a:lnTo>
                    <a:pt x="1" y="6388"/>
                  </a:lnTo>
                  <a:lnTo>
                    <a:pt x="786" y="6388"/>
                  </a:lnTo>
                  <a:lnTo>
                    <a:pt x="786" y="5871"/>
                  </a:lnTo>
                  <a:cubicBezTo>
                    <a:pt x="786" y="5318"/>
                    <a:pt x="893" y="4783"/>
                    <a:pt x="1053" y="4301"/>
                  </a:cubicBezTo>
                  <a:lnTo>
                    <a:pt x="1535" y="4497"/>
                  </a:lnTo>
                  <a:cubicBezTo>
                    <a:pt x="1589" y="4319"/>
                    <a:pt x="1660" y="4158"/>
                    <a:pt x="1731" y="3997"/>
                  </a:cubicBezTo>
                  <a:lnTo>
                    <a:pt x="1232" y="3801"/>
                  </a:lnTo>
                  <a:cubicBezTo>
                    <a:pt x="1428" y="3355"/>
                    <a:pt x="1714" y="2927"/>
                    <a:pt x="2035" y="2570"/>
                  </a:cubicBezTo>
                  <a:lnTo>
                    <a:pt x="2410" y="2927"/>
                  </a:lnTo>
                  <a:cubicBezTo>
                    <a:pt x="2517" y="2802"/>
                    <a:pt x="2641" y="2677"/>
                    <a:pt x="2784" y="2552"/>
                  </a:cubicBezTo>
                  <a:lnTo>
                    <a:pt x="2410" y="2178"/>
                  </a:lnTo>
                  <a:cubicBezTo>
                    <a:pt x="2766" y="1839"/>
                    <a:pt x="3177" y="1553"/>
                    <a:pt x="3623" y="1321"/>
                  </a:cubicBezTo>
                  <a:lnTo>
                    <a:pt x="3819" y="1821"/>
                  </a:lnTo>
                  <a:cubicBezTo>
                    <a:pt x="3980" y="1731"/>
                    <a:pt x="4158" y="1678"/>
                    <a:pt x="4319" y="1607"/>
                  </a:cubicBezTo>
                  <a:lnTo>
                    <a:pt x="4122" y="1107"/>
                  </a:lnTo>
                  <a:cubicBezTo>
                    <a:pt x="4568" y="946"/>
                    <a:pt x="5068" y="839"/>
                    <a:pt x="5586" y="821"/>
                  </a:cubicBezTo>
                  <a:lnTo>
                    <a:pt x="5586" y="1357"/>
                  </a:lnTo>
                  <a:cubicBezTo>
                    <a:pt x="5675" y="1357"/>
                    <a:pt x="5746" y="1339"/>
                    <a:pt x="5853" y="1339"/>
                  </a:cubicBezTo>
                  <a:cubicBezTo>
                    <a:pt x="5942" y="1339"/>
                    <a:pt x="6014" y="1339"/>
                    <a:pt x="6103" y="1357"/>
                  </a:cubicBezTo>
                  <a:lnTo>
                    <a:pt x="6103" y="821"/>
                  </a:lnTo>
                  <a:cubicBezTo>
                    <a:pt x="6638" y="839"/>
                    <a:pt x="7120" y="964"/>
                    <a:pt x="7566" y="1125"/>
                  </a:cubicBezTo>
                  <a:lnTo>
                    <a:pt x="7370" y="1607"/>
                  </a:lnTo>
                  <a:cubicBezTo>
                    <a:pt x="7548" y="1678"/>
                    <a:pt x="7709" y="1731"/>
                    <a:pt x="7869" y="1821"/>
                  </a:cubicBezTo>
                  <a:lnTo>
                    <a:pt x="8066" y="1321"/>
                  </a:lnTo>
                  <a:cubicBezTo>
                    <a:pt x="8315" y="1446"/>
                    <a:pt x="8547" y="1589"/>
                    <a:pt x="8761" y="1749"/>
                  </a:cubicBezTo>
                  <a:lnTo>
                    <a:pt x="9350" y="1178"/>
                  </a:lnTo>
                  <a:cubicBezTo>
                    <a:pt x="8369" y="447"/>
                    <a:pt x="7173" y="1"/>
                    <a:pt x="5853" y="1"/>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87" name="Google Shape;687;p45"/>
            <p:cNvSpPr/>
            <p:nvPr/>
          </p:nvSpPr>
          <p:spPr>
            <a:xfrm>
              <a:off x="1927800" y="1294250"/>
              <a:ext cx="43300" cy="96825"/>
            </a:xfrm>
            <a:custGeom>
              <a:rect b="b" l="l" r="r" t="t"/>
              <a:pathLst>
                <a:path extrusionOk="0" h="3873" w="1732">
                  <a:moveTo>
                    <a:pt x="697" y="1"/>
                  </a:moveTo>
                  <a:lnTo>
                    <a:pt x="126" y="571"/>
                  </a:lnTo>
                  <a:cubicBezTo>
                    <a:pt x="269" y="786"/>
                    <a:pt x="393" y="1035"/>
                    <a:pt x="501" y="1267"/>
                  </a:cubicBezTo>
                  <a:lnTo>
                    <a:pt x="1" y="1481"/>
                  </a:lnTo>
                  <a:cubicBezTo>
                    <a:pt x="72" y="1642"/>
                    <a:pt x="144" y="1820"/>
                    <a:pt x="197" y="1981"/>
                  </a:cubicBezTo>
                  <a:lnTo>
                    <a:pt x="697" y="1785"/>
                  </a:lnTo>
                  <a:cubicBezTo>
                    <a:pt x="840" y="2267"/>
                    <a:pt x="947" y="2802"/>
                    <a:pt x="947" y="3355"/>
                  </a:cubicBezTo>
                  <a:lnTo>
                    <a:pt x="947" y="3872"/>
                  </a:lnTo>
                  <a:lnTo>
                    <a:pt x="1732" y="3872"/>
                  </a:lnTo>
                  <a:lnTo>
                    <a:pt x="1732" y="3355"/>
                  </a:lnTo>
                  <a:cubicBezTo>
                    <a:pt x="1732" y="2106"/>
                    <a:pt x="1357" y="946"/>
                    <a:pt x="697" y="1"/>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88" name="Google Shape;688;p45"/>
            <p:cNvSpPr/>
            <p:nvPr/>
          </p:nvSpPr>
          <p:spPr>
            <a:xfrm>
              <a:off x="1809600" y="1267925"/>
              <a:ext cx="128500" cy="127775"/>
            </a:xfrm>
            <a:custGeom>
              <a:rect b="b" l="l" r="r" t="t"/>
              <a:pathLst>
                <a:path extrusionOk="0" h="5111" w="5140">
                  <a:moveTo>
                    <a:pt x="5139" y="1"/>
                  </a:moveTo>
                  <a:lnTo>
                    <a:pt x="250" y="4158"/>
                  </a:lnTo>
                  <a:cubicBezTo>
                    <a:pt x="215" y="4176"/>
                    <a:pt x="215" y="4194"/>
                    <a:pt x="179" y="4230"/>
                  </a:cubicBezTo>
                  <a:cubicBezTo>
                    <a:pt x="1" y="4461"/>
                    <a:pt x="18" y="4783"/>
                    <a:pt x="250" y="4997"/>
                  </a:cubicBezTo>
                  <a:cubicBezTo>
                    <a:pt x="351" y="5074"/>
                    <a:pt x="468" y="5111"/>
                    <a:pt x="584" y="5111"/>
                  </a:cubicBezTo>
                  <a:cubicBezTo>
                    <a:pt x="737" y="5111"/>
                    <a:pt x="888" y="5047"/>
                    <a:pt x="1000" y="4925"/>
                  </a:cubicBezTo>
                  <a:lnTo>
                    <a:pt x="5139" y="1"/>
                  </a:ln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689" name="Google Shape;689;p45"/>
          <p:cNvSpPr/>
          <p:nvPr/>
        </p:nvSpPr>
        <p:spPr>
          <a:xfrm>
            <a:off x="7023159" y="2368888"/>
            <a:ext cx="245958" cy="363054"/>
          </a:xfrm>
          <a:custGeom>
            <a:rect b="b" l="l" r="r" t="t"/>
            <a:pathLst>
              <a:path extrusionOk="0" h="10653" w="7442">
                <a:moveTo>
                  <a:pt x="6299" y="803"/>
                </a:moveTo>
                <a:cubicBezTo>
                  <a:pt x="6156" y="2106"/>
                  <a:pt x="5389" y="3926"/>
                  <a:pt x="4479" y="4622"/>
                </a:cubicBezTo>
                <a:cubicBezTo>
                  <a:pt x="4247" y="4800"/>
                  <a:pt x="4122" y="5050"/>
                  <a:pt x="4122" y="5318"/>
                </a:cubicBezTo>
                <a:cubicBezTo>
                  <a:pt x="4122" y="5603"/>
                  <a:pt x="4247" y="5853"/>
                  <a:pt x="4479" y="6031"/>
                </a:cubicBezTo>
                <a:cubicBezTo>
                  <a:pt x="4925" y="6388"/>
                  <a:pt x="5354" y="7013"/>
                  <a:pt x="5675" y="7726"/>
                </a:cubicBezTo>
                <a:lnTo>
                  <a:pt x="1785" y="7726"/>
                </a:lnTo>
                <a:cubicBezTo>
                  <a:pt x="2124" y="7013"/>
                  <a:pt x="2534" y="6388"/>
                  <a:pt x="2980" y="6031"/>
                </a:cubicBezTo>
                <a:cubicBezTo>
                  <a:pt x="3195" y="5853"/>
                  <a:pt x="3319" y="5603"/>
                  <a:pt x="3319" y="5318"/>
                </a:cubicBezTo>
                <a:cubicBezTo>
                  <a:pt x="3319" y="5050"/>
                  <a:pt x="3195" y="4800"/>
                  <a:pt x="2980" y="4622"/>
                </a:cubicBezTo>
                <a:cubicBezTo>
                  <a:pt x="2071" y="3926"/>
                  <a:pt x="1303" y="2106"/>
                  <a:pt x="1161" y="803"/>
                </a:cubicBezTo>
                <a:close/>
                <a:moveTo>
                  <a:pt x="1" y="0"/>
                </a:moveTo>
                <a:lnTo>
                  <a:pt x="1" y="803"/>
                </a:lnTo>
                <a:lnTo>
                  <a:pt x="358" y="803"/>
                </a:lnTo>
                <a:cubicBezTo>
                  <a:pt x="500" y="2284"/>
                  <a:pt x="1339" y="4425"/>
                  <a:pt x="2588" y="5318"/>
                </a:cubicBezTo>
                <a:cubicBezTo>
                  <a:pt x="1339" y="6228"/>
                  <a:pt x="483" y="8369"/>
                  <a:pt x="358" y="9850"/>
                </a:cubicBezTo>
                <a:lnTo>
                  <a:pt x="1" y="9850"/>
                </a:lnTo>
                <a:lnTo>
                  <a:pt x="1" y="10652"/>
                </a:lnTo>
                <a:lnTo>
                  <a:pt x="7441" y="10652"/>
                </a:lnTo>
                <a:lnTo>
                  <a:pt x="7441" y="9850"/>
                </a:lnTo>
                <a:lnTo>
                  <a:pt x="7084" y="9850"/>
                </a:lnTo>
                <a:cubicBezTo>
                  <a:pt x="6959" y="8369"/>
                  <a:pt x="6085" y="6228"/>
                  <a:pt x="4854" y="5318"/>
                </a:cubicBezTo>
                <a:cubicBezTo>
                  <a:pt x="6085" y="4425"/>
                  <a:pt x="6959" y="2284"/>
                  <a:pt x="7084" y="803"/>
                </a:cubicBezTo>
                <a:lnTo>
                  <a:pt x="7441" y="803"/>
                </a:lnTo>
                <a:lnTo>
                  <a:pt x="7441" y="0"/>
                </a:ln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690" name="Google Shape;690;p45"/>
          <p:cNvGrpSpPr/>
          <p:nvPr/>
        </p:nvGrpSpPr>
        <p:grpSpPr>
          <a:xfrm>
            <a:off x="7467406" y="2373531"/>
            <a:ext cx="322006" cy="353205"/>
            <a:chOff x="2405550" y="1181850"/>
            <a:chExt cx="243575" cy="259100"/>
          </a:xfrm>
        </p:grpSpPr>
        <p:sp>
          <p:nvSpPr>
            <p:cNvPr id="691" name="Google Shape;691;p45"/>
            <p:cNvSpPr/>
            <p:nvPr/>
          </p:nvSpPr>
          <p:spPr>
            <a:xfrm>
              <a:off x="2517500" y="1255000"/>
              <a:ext cx="13425" cy="12950"/>
            </a:xfrm>
            <a:custGeom>
              <a:rect b="b" l="l" r="r" t="t"/>
              <a:pathLst>
                <a:path extrusionOk="0" h="518" w="537">
                  <a:moveTo>
                    <a:pt x="269" y="0"/>
                  </a:moveTo>
                  <a:cubicBezTo>
                    <a:pt x="126" y="0"/>
                    <a:pt x="1" y="125"/>
                    <a:pt x="1" y="268"/>
                  </a:cubicBezTo>
                  <a:cubicBezTo>
                    <a:pt x="1" y="411"/>
                    <a:pt x="126" y="518"/>
                    <a:pt x="269" y="518"/>
                  </a:cubicBezTo>
                  <a:cubicBezTo>
                    <a:pt x="429" y="518"/>
                    <a:pt x="536" y="411"/>
                    <a:pt x="536" y="268"/>
                  </a:cubicBezTo>
                  <a:cubicBezTo>
                    <a:pt x="536" y="125"/>
                    <a:pt x="429" y="0"/>
                    <a:pt x="269"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92" name="Google Shape;692;p45"/>
            <p:cNvSpPr/>
            <p:nvPr/>
          </p:nvSpPr>
          <p:spPr>
            <a:xfrm>
              <a:off x="2517500" y="1387925"/>
              <a:ext cx="13425" cy="13400"/>
            </a:xfrm>
            <a:custGeom>
              <a:rect b="b" l="l" r="r" t="t"/>
              <a:pathLst>
                <a:path extrusionOk="0" h="536" w="537">
                  <a:moveTo>
                    <a:pt x="269" y="0"/>
                  </a:moveTo>
                  <a:cubicBezTo>
                    <a:pt x="126" y="0"/>
                    <a:pt x="1" y="125"/>
                    <a:pt x="1" y="268"/>
                  </a:cubicBezTo>
                  <a:cubicBezTo>
                    <a:pt x="1" y="411"/>
                    <a:pt x="126" y="536"/>
                    <a:pt x="269" y="536"/>
                  </a:cubicBezTo>
                  <a:cubicBezTo>
                    <a:pt x="429" y="536"/>
                    <a:pt x="536" y="411"/>
                    <a:pt x="536" y="268"/>
                  </a:cubicBezTo>
                  <a:cubicBezTo>
                    <a:pt x="536" y="125"/>
                    <a:pt x="429" y="0"/>
                    <a:pt x="269"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93" name="Google Shape;693;p45"/>
            <p:cNvSpPr/>
            <p:nvPr/>
          </p:nvSpPr>
          <p:spPr>
            <a:xfrm>
              <a:off x="2584425" y="1317900"/>
              <a:ext cx="12950" cy="13400"/>
            </a:xfrm>
            <a:custGeom>
              <a:rect b="b" l="l" r="r" t="t"/>
              <a:pathLst>
                <a:path extrusionOk="0" h="536" w="518">
                  <a:moveTo>
                    <a:pt x="268" y="0"/>
                  </a:moveTo>
                  <a:cubicBezTo>
                    <a:pt x="125" y="0"/>
                    <a:pt x="0" y="125"/>
                    <a:pt x="0" y="268"/>
                  </a:cubicBezTo>
                  <a:cubicBezTo>
                    <a:pt x="0" y="428"/>
                    <a:pt x="125" y="535"/>
                    <a:pt x="268" y="535"/>
                  </a:cubicBezTo>
                  <a:cubicBezTo>
                    <a:pt x="411" y="535"/>
                    <a:pt x="518" y="428"/>
                    <a:pt x="518" y="268"/>
                  </a:cubicBezTo>
                  <a:cubicBezTo>
                    <a:pt x="518" y="125"/>
                    <a:pt x="411" y="0"/>
                    <a:pt x="268"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94" name="Google Shape;694;p45"/>
            <p:cNvSpPr/>
            <p:nvPr/>
          </p:nvSpPr>
          <p:spPr>
            <a:xfrm>
              <a:off x="2451050" y="1317900"/>
              <a:ext cx="13400" cy="13400"/>
            </a:xfrm>
            <a:custGeom>
              <a:rect b="b" l="l" r="r" t="t"/>
              <a:pathLst>
                <a:path extrusionOk="0" h="536" w="536">
                  <a:moveTo>
                    <a:pt x="268" y="0"/>
                  </a:moveTo>
                  <a:cubicBezTo>
                    <a:pt x="125" y="0"/>
                    <a:pt x="0" y="125"/>
                    <a:pt x="0" y="268"/>
                  </a:cubicBezTo>
                  <a:cubicBezTo>
                    <a:pt x="0" y="428"/>
                    <a:pt x="125" y="535"/>
                    <a:pt x="268" y="535"/>
                  </a:cubicBezTo>
                  <a:cubicBezTo>
                    <a:pt x="429" y="535"/>
                    <a:pt x="536" y="428"/>
                    <a:pt x="536" y="268"/>
                  </a:cubicBezTo>
                  <a:cubicBezTo>
                    <a:pt x="536" y="125"/>
                    <a:pt x="429" y="0"/>
                    <a:pt x="268"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95" name="Google Shape;695;p45"/>
            <p:cNvSpPr/>
            <p:nvPr/>
          </p:nvSpPr>
          <p:spPr>
            <a:xfrm>
              <a:off x="2517500" y="1278200"/>
              <a:ext cx="44650" cy="84325"/>
            </a:xfrm>
            <a:custGeom>
              <a:rect b="b" l="l" r="r" t="t"/>
              <a:pathLst>
                <a:path extrusionOk="0" h="3373" w="1786">
                  <a:moveTo>
                    <a:pt x="1" y="0"/>
                  </a:moveTo>
                  <a:lnTo>
                    <a:pt x="1" y="1856"/>
                  </a:lnTo>
                  <a:cubicBezTo>
                    <a:pt x="1" y="1927"/>
                    <a:pt x="37" y="1999"/>
                    <a:pt x="90" y="2052"/>
                  </a:cubicBezTo>
                  <a:lnTo>
                    <a:pt x="1411" y="3372"/>
                  </a:lnTo>
                  <a:lnTo>
                    <a:pt x="1785" y="2998"/>
                  </a:lnTo>
                  <a:lnTo>
                    <a:pt x="536" y="1767"/>
                  </a:lnTo>
                  <a:lnTo>
                    <a:pt x="536" y="0"/>
                  </a:ln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96" name="Google Shape;696;p45"/>
            <p:cNvSpPr/>
            <p:nvPr/>
          </p:nvSpPr>
          <p:spPr>
            <a:xfrm>
              <a:off x="2405550" y="1181850"/>
              <a:ext cx="243575" cy="259100"/>
            </a:xfrm>
            <a:custGeom>
              <a:rect b="b" l="l" r="r" t="t"/>
              <a:pathLst>
                <a:path extrusionOk="0" h="10364" w="9743">
                  <a:moveTo>
                    <a:pt x="4747" y="2123"/>
                  </a:moveTo>
                  <a:cubicBezTo>
                    <a:pt x="6816" y="2123"/>
                    <a:pt x="8476" y="3783"/>
                    <a:pt x="8476" y="5853"/>
                  </a:cubicBezTo>
                  <a:cubicBezTo>
                    <a:pt x="8476" y="7904"/>
                    <a:pt x="6816" y="9564"/>
                    <a:pt x="4747" y="9564"/>
                  </a:cubicBezTo>
                  <a:cubicBezTo>
                    <a:pt x="2695" y="9564"/>
                    <a:pt x="1017" y="7904"/>
                    <a:pt x="1017" y="5853"/>
                  </a:cubicBezTo>
                  <a:cubicBezTo>
                    <a:pt x="1017" y="3783"/>
                    <a:pt x="2695" y="2123"/>
                    <a:pt x="4747" y="2123"/>
                  </a:cubicBezTo>
                  <a:close/>
                  <a:moveTo>
                    <a:pt x="3159" y="0"/>
                  </a:moveTo>
                  <a:lnTo>
                    <a:pt x="3159" y="785"/>
                  </a:lnTo>
                  <a:lnTo>
                    <a:pt x="4354" y="785"/>
                  </a:lnTo>
                  <a:lnTo>
                    <a:pt x="4354" y="1338"/>
                  </a:lnTo>
                  <a:cubicBezTo>
                    <a:pt x="2249" y="1517"/>
                    <a:pt x="536" y="3158"/>
                    <a:pt x="268" y="5282"/>
                  </a:cubicBezTo>
                  <a:cubicBezTo>
                    <a:pt x="0" y="7387"/>
                    <a:pt x="1249" y="9403"/>
                    <a:pt x="3248" y="10099"/>
                  </a:cubicBezTo>
                  <a:cubicBezTo>
                    <a:pt x="3752" y="10278"/>
                    <a:pt x="4268" y="10363"/>
                    <a:pt x="4777" y="10363"/>
                  </a:cubicBezTo>
                  <a:cubicBezTo>
                    <a:pt x="6303" y="10363"/>
                    <a:pt x="7762" y="9591"/>
                    <a:pt x="8618" y="8226"/>
                  </a:cubicBezTo>
                  <a:cubicBezTo>
                    <a:pt x="9743" y="6424"/>
                    <a:pt x="9421" y="4086"/>
                    <a:pt x="7923" y="2605"/>
                  </a:cubicBezTo>
                  <a:lnTo>
                    <a:pt x="8315" y="2213"/>
                  </a:lnTo>
                  <a:cubicBezTo>
                    <a:pt x="8458" y="2052"/>
                    <a:pt x="8458" y="1802"/>
                    <a:pt x="8297" y="1642"/>
                  </a:cubicBezTo>
                  <a:cubicBezTo>
                    <a:pt x="8221" y="1566"/>
                    <a:pt x="8115" y="1525"/>
                    <a:pt x="8009" y="1525"/>
                  </a:cubicBezTo>
                  <a:cubicBezTo>
                    <a:pt x="7914" y="1525"/>
                    <a:pt x="7819" y="1557"/>
                    <a:pt x="7744" y="1624"/>
                  </a:cubicBezTo>
                  <a:lnTo>
                    <a:pt x="7280" y="2088"/>
                  </a:lnTo>
                  <a:cubicBezTo>
                    <a:pt x="6656" y="1677"/>
                    <a:pt x="5924" y="1410"/>
                    <a:pt x="5157" y="1356"/>
                  </a:cubicBezTo>
                  <a:lnTo>
                    <a:pt x="5157" y="785"/>
                  </a:lnTo>
                  <a:lnTo>
                    <a:pt x="6352" y="785"/>
                  </a:lnTo>
                  <a:lnTo>
                    <a:pt x="6352" y="0"/>
                  </a:ln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697" name="Google Shape;697;p45"/>
          <p:cNvSpPr/>
          <p:nvPr/>
        </p:nvSpPr>
        <p:spPr>
          <a:xfrm>
            <a:off x="8075550" y="2396514"/>
            <a:ext cx="299003" cy="308322"/>
          </a:xfrm>
          <a:custGeom>
            <a:rect b="b" l="l" r="r" t="t"/>
            <a:pathLst>
              <a:path extrusionOk="0" h="9047" w="9047">
                <a:moveTo>
                  <a:pt x="4514" y="2927"/>
                </a:moveTo>
                <a:cubicBezTo>
                  <a:pt x="5389" y="2927"/>
                  <a:pt x="6102" y="3640"/>
                  <a:pt x="6102" y="4515"/>
                </a:cubicBezTo>
                <a:cubicBezTo>
                  <a:pt x="6102" y="5407"/>
                  <a:pt x="5389" y="6120"/>
                  <a:pt x="4514" y="6120"/>
                </a:cubicBezTo>
                <a:cubicBezTo>
                  <a:pt x="3640" y="6120"/>
                  <a:pt x="2926" y="5407"/>
                  <a:pt x="2926" y="4515"/>
                </a:cubicBezTo>
                <a:cubicBezTo>
                  <a:pt x="2926" y="3640"/>
                  <a:pt x="3640" y="2927"/>
                  <a:pt x="4514" y="2927"/>
                </a:cubicBezTo>
                <a:close/>
                <a:moveTo>
                  <a:pt x="3979" y="0"/>
                </a:moveTo>
                <a:lnTo>
                  <a:pt x="3515" y="928"/>
                </a:lnTo>
                <a:cubicBezTo>
                  <a:pt x="3230" y="1017"/>
                  <a:pt x="2944" y="1124"/>
                  <a:pt x="2695" y="1285"/>
                </a:cubicBezTo>
                <a:lnTo>
                  <a:pt x="1695" y="946"/>
                </a:lnTo>
                <a:lnTo>
                  <a:pt x="946" y="1695"/>
                </a:lnTo>
                <a:lnTo>
                  <a:pt x="1267" y="2695"/>
                </a:lnTo>
                <a:cubicBezTo>
                  <a:pt x="1124" y="2962"/>
                  <a:pt x="999" y="3248"/>
                  <a:pt x="928" y="3533"/>
                </a:cubicBezTo>
                <a:lnTo>
                  <a:pt x="0" y="3997"/>
                </a:lnTo>
                <a:lnTo>
                  <a:pt x="0" y="5050"/>
                </a:lnTo>
                <a:lnTo>
                  <a:pt x="928" y="5514"/>
                </a:lnTo>
                <a:cubicBezTo>
                  <a:pt x="999" y="5817"/>
                  <a:pt x="1124" y="6085"/>
                  <a:pt x="1267" y="6352"/>
                </a:cubicBezTo>
                <a:lnTo>
                  <a:pt x="946" y="7352"/>
                </a:lnTo>
                <a:lnTo>
                  <a:pt x="1695" y="8101"/>
                </a:lnTo>
                <a:lnTo>
                  <a:pt x="2695" y="7780"/>
                </a:lnTo>
                <a:cubicBezTo>
                  <a:pt x="2962" y="7922"/>
                  <a:pt x="3248" y="8047"/>
                  <a:pt x="3533" y="8119"/>
                </a:cubicBezTo>
                <a:lnTo>
                  <a:pt x="3997" y="9047"/>
                </a:lnTo>
                <a:lnTo>
                  <a:pt x="5068" y="9047"/>
                </a:lnTo>
                <a:lnTo>
                  <a:pt x="5532" y="8119"/>
                </a:lnTo>
                <a:cubicBezTo>
                  <a:pt x="5817" y="8047"/>
                  <a:pt x="6102" y="7922"/>
                  <a:pt x="6352" y="7780"/>
                </a:cubicBezTo>
                <a:lnTo>
                  <a:pt x="7351" y="8101"/>
                </a:lnTo>
                <a:lnTo>
                  <a:pt x="8101" y="7352"/>
                </a:lnTo>
                <a:lnTo>
                  <a:pt x="7762" y="6352"/>
                </a:lnTo>
                <a:cubicBezTo>
                  <a:pt x="7922" y="6085"/>
                  <a:pt x="8029" y="5799"/>
                  <a:pt x="8119" y="5514"/>
                </a:cubicBezTo>
                <a:lnTo>
                  <a:pt x="9047" y="5050"/>
                </a:lnTo>
                <a:lnTo>
                  <a:pt x="9047" y="3979"/>
                </a:lnTo>
                <a:lnTo>
                  <a:pt x="8101" y="3515"/>
                </a:lnTo>
                <a:cubicBezTo>
                  <a:pt x="8029" y="3230"/>
                  <a:pt x="7905" y="2962"/>
                  <a:pt x="7762" y="2695"/>
                </a:cubicBezTo>
                <a:lnTo>
                  <a:pt x="8101" y="1695"/>
                </a:lnTo>
                <a:lnTo>
                  <a:pt x="7334" y="946"/>
                </a:lnTo>
                <a:lnTo>
                  <a:pt x="6334" y="1285"/>
                </a:lnTo>
                <a:cubicBezTo>
                  <a:pt x="6085" y="1124"/>
                  <a:pt x="5799" y="1017"/>
                  <a:pt x="5496" y="928"/>
                </a:cubicBezTo>
                <a:lnTo>
                  <a:pt x="5050" y="0"/>
                </a:ln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698" name="Google Shape;698;p45"/>
          <p:cNvGrpSpPr/>
          <p:nvPr/>
        </p:nvGrpSpPr>
        <p:grpSpPr>
          <a:xfrm>
            <a:off x="8500593" y="2371333"/>
            <a:ext cx="286610" cy="357601"/>
            <a:chOff x="3086700" y="1180050"/>
            <a:chExt cx="216800" cy="262325"/>
          </a:xfrm>
        </p:grpSpPr>
        <p:sp>
          <p:nvSpPr>
            <p:cNvPr id="699" name="Google Shape;699;p45"/>
            <p:cNvSpPr/>
            <p:nvPr/>
          </p:nvSpPr>
          <p:spPr>
            <a:xfrm>
              <a:off x="3161625" y="1180050"/>
              <a:ext cx="141875" cy="141425"/>
            </a:xfrm>
            <a:custGeom>
              <a:rect b="b" l="l" r="r" t="t"/>
              <a:pathLst>
                <a:path extrusionOk="0" h="5657" w="5675">
                  <a:moveTo>
                    <a:pt x="2838" y="1839"/>
                  </a:moveTo>
                  <a:cubicBezTo>
                    <a:pt x="3391" y="1839"/>
                    <a:pt x="3837" y="2285"/>
                    <a:pt x="3837" y="2838"/>
                  </a:cubicBezTo>
                  <a:cubicBezTo>
                    <a:pt x="3837" y="3373"/>
                    <a:pt x="3391" y="3837"/>
                    <a:pt x="2838" y="3837"/>
                  </a:cubicBezTo>
                  <a:cubicBezTo>
                    <a:pt x="2285" y="3837"/>
                    <a:pt x="1839" y="3373"/>
                    <a:pt x="1839" y="2838"/>
                  </a:cubicBezTo>
                  <a:cubicBezTo>
                    <a:pt x="1839" y="2285"/>
                    <a:pt x="2302" y="1839"/>
                    <a:pt x="2838" y="1839"/>
                  </a:cubicBezTo>
                  <a:close/>
                  <a:moveTo>
                    <a:pt x="2499" y="1"/>
                  </a:moveTo>
                  <a:lnTo>
                    <a:pt x="2213" y="590"/>
                  </a:lnTo>
                  <a:cubicBezTo>
                    <a:pt x="2035" y="643"/>
                    <a:pt x="1856" y="697"/>
                    <a:pt x="1696" y="804"/>
                  </a:cubicBezTo>
                  <a:lnTo>
                    <a:pt x="1071" y="590"/>
                  </a:lnTo>
                  <a:lnTo>
                    <a:pt x="590" y="1054"/>
                  </a:lnTo>
                  <a:lnTo>
                    <a:pt x="804" y="1696"/>
                  </a:lnTo>
                  <a:cubicBezTo>
                    <a:pt x="714" y="1856"/>
                    <a:pt x="643" y="2035"/>
                    <a:pt x="590" y="2213"/>
                  </a:cubicBezTo>
                  <a:lnTo>
                    <a:pt x="1" y="2499"/>
                  </a:lnTo>
                  <a:lnTo>
                    <a:pt x="1" y="3159"/>
                  </a:lnTo>
                  <a:lnTo>
                    <a:pt x="590" y="3462"/>
                  </a:lnTo>
                  <a:cubicBezTo>
                    <a:pt x="643" y="3641"/>
                    <a:pt x="714" y="3819"/>
                    <a:pt x="804" y="3980"/>
                  </a:cubicBezTo>
                  <a:lnTo>
                    <a:pt x="590" y="4604"/>
                  </a:lnTo>
                  <a:lnTo>
                    <a:pt x="1053" y="5068"/>
                  </a:lnTo>
                  <a:lnTo>
                    <a:pt x="1678" y="4854"/>
                  </a:lnTo>
                  <a:cubicBezTo>
                    <a:pt x="1839" y="4961"/>
                    <a:pt x="2017" y="5015"/>
                    <a:pt x="2195" y="5068"/>
                  </a:cubicBezTo>
                  <a:lnTo>
                    <a:pt x="2499" y="5657"/>
                  </a:lnTo>
                  <a:lnTo>
                    <a:pt x="3159" y="5657"/>
                  </a:lnTo>
                  <a:lnTo>
                    <a:pt x="3462" y="5068"/>
                  </a:lnTo>
                  <a:cubicBezTo>
                    <a:pt x="3641" y="5015"/>
                    <a:pt x="3819" y="4961"/>
                    <a:pt x="3962" y="4854"/>
                  </a:cubicBezTo>
                  <a:lnTo>
                    <a:pt x="4586" y="5068"/>
                  </a:lnTo>
                  <a:lnTo>
                    <a:pt x="5068" y="4604"/>
                  </a:lnTo>
                  <a:lnTo>
                    <a:pt x="4854" y="3980"/>
                  </a:lnTo>
                  <a:cubicBezTo>
                    <a:pt x="4961" y="3819"/>
                    <a:pt x="5032" y="3623"/>
                    <a:pt x="5086" y="3462"/>
                  </a:cubicBezTo>
                  <a:lnTo>
                    <a:pt x="5675" y="3159"/>
                  </a:lnTo>
                  <a:lnTo>
                    <a:pt x="5675" y="2499"/>
                  </a:lnTo>
                  <a:lnTo>
                    <a:pt x="5086" y="2213"/>
                  </a:lnTo>
                  <a:cubicBezTo>
                    <a:pt x="5032" y="2035"/>
                    <a:pt x="4961" y="1856"/>
                    <a:pt x="4872" y="1696"/>
                  </a:cubicBezTo>
                  <a:lnTo>
                    <a:pt x="5086" y="1054"/>
                  </a:lnTo>
                  <a:lnTo>
                    <a:pt x="4604" y="590"/>
                  </a:lnTo>
                  <a:lnTo>
                    <a:pt x="3980" y="804"/>
                  </a:lnTo>
                  <a:cubicBezTo>
                    <a:pt x="3819" y="697"/>
                    <a:pt x="3658" y="643"/>
                    <a:pt x="3462" y="590"/>
                  </a:cubicBezTo>
                  <a:lnTo>
                    <a:pt x="3177" y="1"/>
                  </a:ln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00" name="Google Shape;700;p45"/>
            <p:cNvSpPr/>
            <p:nvPr/>
          </p:nvSpPr>
          <p:spPr>
            <a:xfrm>
              <a:off x="3086700" y="1301400"/>
              <a:ext cx="141425" cy="140975"/>
            </a:xfrm>
            <a:custGeom>
              <a:rect b="b" l="l" r="r" t="t"/>
              <a:pathLst>
                <a:path extrusionOk="0" h="5639" w="5657">
                  <a:moveTo>
                    <a:pt x="2837" y="1838"/>
                  </a:moveTo>
                  <a:cubicBezTo>
                    <a:pt x="3390" y="1838"/>
                    <a:pt x="3836" y="2284"/>
                    <a:pt x="3836" y="2819"/>
                  </a:cubicBezTo>
                  <a:cubicBezTo>
                    <a:pt x="3836" y="3372"/>
                    <a:pt x="3390" y="3818"/>
                    <a:pt x="2837" y="3818"/>
                  </a:cubicBezTo>
                  <a:cubicBezTo>
                    <a:pt x="2266" y="3818"/>
                    <a:pt x="1838" y="3372"/>
                    <a:pt x="1838" y="2819"/>
                  </a:cubicBezTo>
                  <a:cubicBezTo>
                    <a:pt x="1838" y="2266"/>
                    <a:pt x="2284" y="1838"/>
                    <a:pt x="2837" y="1838"/>
                  </a:cubicBezTo>
                  <a:close/>
                  <a:moveTo>
                    <a:pt x="2498" y="0"/>
                  </a:moveTo>
                  <a:lnTo>
                    <a:pt x="2195" y="571"/>
                  </a:lnTo>
                  <a:cubicBezTo>
                    <a:pt x="2016" y="624"/>
                    <a:pt x="1838" y="696"/>
                    <a:pt x="1677" y="785"/>
                  </a:cubicBezTo>
                  <a:lnTo>
                    <a:pt x="1053" y="571"/>
                  </a:lnTo>
                  <a:lnTo>
                    <a:pt x="589" y="1035"/>
                  </a:lnTo>
                  <a:lnTo>
                    <a:pt x="785" y="1659"/>
                  </a:lnTo>
                  <a:cubicBezTo>
                    <a:pt x="696" y="1838"/>
                    <a:pt x="642" y="2016"/>
                    <a:pt x="571" y="2195"/>
                  </a:cubicBezTo>
                  <a:lnTo>
                    <a:pt x="0" y="2480"/>
                  </a:lnTo>
                  <a:lnTo>
                    <a:pt x="0" y="3140"/>
                  </a:lnTo>
                  <a:lnTo>
                    <a:pt x="571" y="3426"/>
                  </a:lnTo>
                  <a:cubicBezTo>
                    <a:pt x="642" y="3622"/>
                    <a:pt x="696" y="3800"/>
                    <a:pt x="785" y="3961"/>
                  </a:cubicBezTo>
                  <a:lnTo>
                    <a:pt x="589" y="4586"/>
                  </a:lnTo>
                  <a:lnTo>
                    <a:pt x="1053" y="5049"/>
                  </a:lnTo>
                  <a:lnTo>
                    <a:pt x="1677" y="4853"/>
                  </a:lnTo>
                  <a:cubicBezTo>
                    <a:pt x="1838" y="4942"/>
                    <a:pt x="2016" y="5014"/>
                    <a:pt x="2195" y="5049"/>
                  </a:cubicBezTo>
                  <a:lnTo>
                    <a:pt x="2498" y="5638"/>
                  </a:lnTo>
                  <a:lnTo>
                    <a:pt x="3158" y="5638"/>
                  </a:lnTo>
                  <a:lnTo>
                    <a:pt x="3462" y="5049"/>
                  </a:lnTo>
                  <a:cubicBezTo>
                    <a:pt x="3640" y="5014"/>
                    <a:pt x="3818" y="4942"/>
                    <a:pt x="3979" y="4853"/>
                  </a:cubicBezTo>
                  <a:lnTo>
                    <a:pt x="4604" y="5049"/>
                  </a:lnTo>
                  <a:lnTo>
                    <a:pt x="5067" y="4586"/>
                  </a:lnTo>
                  <a:lnTo>
                    <a:pt x="4853" y="3961"/>
                  </a:lnTo>
                  <a:cubicBezTo>
                    <a:pt x="4960" y="3800"/>
                    <a:pt x="5032" y="3640"/>
                    <a:pt x="5085" y="3444"/>
                  </a:cubicBezTo>
                  <a:lnTo>
                    <a:pt x="5656" y="3158"/>
                  </a:lnTo>
                  <a:lnTo>
                    <a:pt x="5656" y="2498"/>
                  </a:lnTo>
                  <a:lnTo>
                    <a:pt x="5085" y="2195"/>
                  </a:lnTo>
                  <a:cubicBezTo>
                    <a:pt x="5032" y="2016"/>
                    <a:pt x="4960" y="1838"/>
                    <a:pt x="4853" y="1677"/>
                  </a:cubicBezTo>
                  <a:lnTo>
                    <a:pt x="5085" y="1053"/>
                  </a:lnTo>
                  <a:lnTo>
                    <a:pt x="4604" y="571"/>
                  </a:lnTo>
                  <a:lnTo>
                    <a:pt x="3979" y="785"/>
                  </a:lnTo>
                  <a:cubicBezTo>
                    <a:pt x="3818" y="696"/>
                    <a:pt x="3622" y="624"/>
                    <a:pt x="3462" y="571"/>
                  </a:cubicBezTo>
                  <a:lnTo>
                    <a:pt x="3158" y="0"/>
                  </a:ln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701" name="Google Shape;701;p45"/>
          <p:cNvGrpSpPr/>
          <p:nvPr/>
        </p:nvGrpSpPr>
        <p:grpSpPr>
          <a:xfrm>
            <a:off x="9007187" y="2359473"/>
            <a:ext cx="228243" cy="381321"/>
            <a:chOff x="3741075" y="1171575"/>
            <a:chExt cx="172650" cy="279725"/>
          </a:xfrm>
        </p:grpSpPr>
        <p:sp>
          <p:nvSpPr>
            <p:cNvPr id="702" name="Google Shape;702;p45"/>
            <p:cNvSpPr/>
            <p:nvPr/>
          </p:nvSpPr>
          <p:spPr>
            <a:xfrm>
              <a:off x="3784350" y="1364725"/>
              <a:ext cx="86100" cy="19650"/>
            </a:xfrm>
            <a:custGeom>
              <a:rect b="b" l="l" r="r" t="t"/>
              <a:pathLst>
                <a:path extrusionOk="0" h="786" w="3444">
                  <a:moveTo>
                    <a:pt x="393" y="1"/>
                  </a:moveTo>
                  <a:cubicBezTo>
                    <a:pt x="161" y="1"/>
                    <a:pt x="0" y="161"/>
                    <a:pt x="0" y="393"/>
                  </a:cubicBezTo>
                  <a:cubicBezTo>
                    <a:pt x="0" y="625"/>
                    <a:pt x="161" y="786"/>
                    <a:pt x="393" y="786"/>
                  </a:cubicBezTo>
                  <a:lnTo>
                    <a:pt x="3051" y="786"/>
                  </a:lnTo>
                  <a:cubicBezTo>
                    <a:pt x="3283" y="786"/>
                    <a:pt x="3444" y="625"/>
                    <a:pt x="3444" y="393"/>
                  </a:cubicBezTo>
                  <a:cubicBezTo>
                    <a:pt x="3444" y="161"/>
                    <a:pt x="3283" y="1"/>
                    <a:pt x="3051" y="1"/>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03" name="Google Shape;703;p45"/>
            <p:cNvSpPr/>
            <p:nvPr/>
          </p:nvSpPr>
          <p:spPr>
            <a:xfrm>
              <a:off x="3784350" y="1397750"/>
              <a:ext cx="86100" cy="20075"/>
            </a:xfrm>
            <a:custGeom>
              <a:rect b="b" l="l" r="r" t="t"/>
              <a:pathLst>
                <a:path extrusionOk="0" h="803" w="3444">
                  <a:moveTo>
                    <a:pt x="393" y="0"/>
                  </a:moveTo>
                  <a:cubicBezTo>
                    <a:pt x="161" y="0"/>
                    <a:pt x="0" y="178"/>
                    <a:pt x="0" y="410"/>
                  </a:cubicBezTo>
                  <a:cubicBezTo>
                    <a:pt x="0" y="642"/>
                    <a:pt x="161" y="803"/>
                    <a:pt x="393" y="803"/>
                  </a:cubicBezTo>
                  <a:lnTo>
                    <a:pt x="3051" y="803"/>
                  </a:lnTo>
                  <a:cubicBezTo>
                    <a:pt x="3283" y="803"/>
                    <a:pt x="3444" y="642"/>
                    <a:pt x="3444" y="410"/>
                  </a:cubicBezTo>
                  <a:cubicBezTo>
                    <a:pt x="3444" y="178"/>
                    <a:pt x="3283" y="0"/>
                    <a:pt x="3051"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04" name="Google Shape;704;p45"/>
            <p:cNvSpPr/>
            <p:nvPr/>
          </p:nvSpPr>
          <p:spPr>
            <a:xfrm>
              <a:off x="3805750" y="1431200"/>
              <a:ext cx="43300" cy="20100"/>
            </a:xfrm>
            <a:custGeom>
              <a:rect b="b" l="l" r="r" t="t"/>
              <a:pathLst>
                <a:path extrusionOk="0" h="804" w="1732">
                  <a:moveTo>
                    <a:pt x="1" y="0"/>
                  </a:moveTo>
                  <a:cubicBezTo>
                    <a:pt x="36" y="446"/>
                    <a:pt x="411" y="803"/>
                    <a:pt x="857" y="803"/>
                  </a:cubicBezTo>
                  <a:cubicBezTo>
                    <a:pt x="1321" y="803"/>
                    <a:pt x="1696" y="446"/>
                    <a:pt x="1731"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05" name="Google Shape;705;p45"/>
            <p:cNvSpPr/>
            <p:nvPr/>
          </p:nvSpPr>
          <p:spPr>
            <a:xfrm>
              <a:off x="3741075" y="1171575"/>
              <a:ext cx="172650" cy="179800"/>
            </a:xfrm>
            <a:custGeom>
              <a:rect b="b" l="l" r="r" t="t"/>
              <a:pathLst>
                <a:path extrusionOk="0" h="7192" w="6906">
                  <a:moveTo>
                    <a:pt x="3462" y="786"/>
                  </a:moveTo>
                  <a:cubicBezTo>
                    <a:pt x="4907" y="804"/>
                    <a:pt x="6103" y="1963"/>
                    <a:pt x="6120" y="3427"/>
                  </a:cubicBezTo>
                  <a:lnTo>
                    <a:pt x="6120" y="3534"/>
                  </a:lnTo>
                  <a:lnTo>
                    <a:pt x="6103" y="3534"/>
                  </a:lnTo>
                  <a:cubicBezTo>
                    <a:pt x="6103" y="3855"/>
                    <a:pt x="6031" y="4176"/>
                    <a:pt x="5924" y="4461"/>
                  </a:cubicBezTo>
                  <a:cubicBezTo>
                    <a:pt x="5817" y="4729"/>
                    <a:pt x="5674" y="4979"/>
                    <a:pt x="5478" y="5193"/>
                  </a:cubicBezTo>
                  <a:cubicBezTo>
                    <a:pt x="5175" y="5568"/>
                    <a:pt x="4907" y="5960"/>
                    <a:pt x="4711" y="6388"/>
                  </a:cubicBezTo>
                  <a:lnTo>
                    <a:pt x="2213" y="6388"/>
                  </a:lnTo>
                  <a:cubicBezTo>
                    <a:pt x="1999" y="5960"/>
                    <a:pt x="1731" y="5568"/>
                    <a:pt x="1446" y="5193"/>
                  </a:cubicBezTo>
                  <a:cubicBezTo>
                    <a:pt x="1249" y="4979"/>
                    <a:pt x="1107" y="4729"/>
                    <a:pt x="1000" y="4461"/>
                  </a:cubicBezTo>
                  <a:cubicBezTo>
                    <a:pt x="875" y="4176"/>
                    <a:pt x="821" y="3855"/>
                    <a:pt x="803" y="3534"/>
                  </a:cubicBezTo>
                  <a:lnTo>
                    <a:pt x="803" y="3427"/>
                  </a:lnTo>
                  <a:cubicBezTo>
                    <a:pt x="839" y="1981"/>
                    <a:pt x="2017" y="804"/>
                    <a:pt x="3462" y="786"/>
                  </a:cubicBezTo>
                  <a:close/>
                  <a:moveTo>
                    <a:pt x="3444" y="1"/>
                  </a:moveTo>
                  <a:cubicBezTo>
                    <a:pt x="1570" y="19"/>
                    <a:pt x="36" y="1535"/>
                    <a:pt x="0" y="3427"/>
                  </a:cubicBezTo>
                  <a:lnTo>
                    <a:pt x="0" y="3551"/>
                  </a:lnTo>
                  <a:cubicBezTo>
                    <a:pt x="18" y="3962"/>
                    <a:pt x="90" y="4354"/>
                    <a:pt x="232" y="4747"/>
                  </a:cubicBezTo>
                  <a:cubicBezTo>
                    <a:pt x="393" y="5104"/>
                    <a:pt x="589" y="5443"/>
                    <a:pt x="839" y="5728"/>
                  </a:cubicBezTo>
                  <a:cubicBezTo>
                    <a:pt x="1160" y="6067"/>
                    <a:pt x="1499" y="6763"/>
                    <a:pt x="1642" y="7049"/>
                  </a:cubicBezTo>
                  <a:cubicBezTo>
                    <a:pt x="1695" y="7138"/>
                    <a:pt x="1785" y="7191"/>
                    <a:pt x="1892" y="7191"/>
                  </a:cubicBezTo>
                  <a:lnTo>
                    <a:pt x="5014" y="7191"/>
                  </a:lnTo>
                  <a:cubicBezTo>
                    <a:pt x="5121" y="7191"/>
                    <a:pt x="5228" y="7138"/>
                    <a:pt x="5264" y="7049"/>
                  </a:cubicBezTo>
                  <a:cubicBezTo>
                    <a:pt x="5407" y="6763"/>
                    <a:pt x="5746" y="6067"/>
                    <a:pt x="6085" y="5728"/>
                  </a:cubicBezTo>
                  <a:cubicBezTo>
                    <a:pt x="6317" y="5443"/>
                    <a:pt x="6549" y="5104"/>
                    <a:pt x="6673" y="4747"/>
                  </a:cubicBezTo>
                  <a:cubicBezTo>
                    <a:pt x="6816" y="4354"/>
                    <a:pt x="6905" y="3962"/>
                    <a:pt x="6905" y="3551"/>
                  </a:cubicBezTo>
                  <a:lnTo>
                    <a:pt x="6905" y="3427"/>
                  </a:lnTo>
                  <a:cubicBezTo>
                    <a:pt x="6870" y="1535"/>
                    <a:pt x="5353" y="19"/>
                    <a:pt x="3444" y="1"/>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706" name="Google Shape;706;p45"/>
          <p:cNvSpPr/>
          <p:nvPr/>
        </p:nvSpPr>
        <p:spPr>
          <a:xfrm>
            <a:off x="9465599" y="2371870"/>
            <a:ext cx="350330" cy="358181"/>
          </a:xfrm>
          <a:custGeom>
            <a:rect b="b" l="l" r="r" t="t"/>
            <a:pathLst>
              <a:path extrusionOk="0" h="10510" w="10600">
                <a:moveTo>
                  <a:pt x="3979" y="786"/>
                </a:moveTo>
                <a:cubicBezTo>
                  <a:pt x="5746" y="786"/>
                  <a:pt x="7173" y="2213"/>
                  <a:pt x="7173" y="3980"/>
                </a:cubicBezTo>
                <a:cubicBezTo>
                  <a:pt x="7173" y="5728"/>
                  <a:pt x="5746" y="7173"/>
                  <a:pt x="3979" y="7173"/>
                </a:cubicBezTo>
                <a:cubicBezTo>
                  <a:pt x="2231" y="7173"/>
                  <a:pt x="786" y="5728"/>
                  <a:pt x="786" y="3980"/>
                </a:cubicBezTo>
                <a:cubicBezTo>
                  <a:pt x="786" y="2213"/>
                  <a:pt x="2231" y="786"/>
                  <a:pt x="3979" y="786"/>
                </a:cubicBezTo>
                <a:close/>
                <a:moveTo>
                  <a:pt x="3997" y="1"/>
                </a:moveTo>
                <a:cubicBezTo>
                  <a:pt x="1803" y="1"/>
                  <a:pt x="1" y="1785"/>
                  <a:pt x="1" y="3980"/>
                </a:cubicBezTo>
                <a:cubicBezTo>
                  <a:pt x="1" y="6192"/>
                  <a:pt x="1803" y="7976"/>
                  <a:pt x="3997" y="7976"/>
                </a:cubicBezTo>
                <a:cubicBezTo>
                  <a:pt x="4907" y="7976"/>
                  <a:pt x="5746" y="7673"/>
                  <a:pt x="6424" y="7156"/>
                </a:cubicBezTo>
                <a:lnTo>
                  <a:pt x="7013" y="7744"/>
                </a:lnTo>
                <a:cubicBezTo>
                  <a:pt x="6959" y="8030"/>
                  <a:pt x="7031" y="8333"/>
                  <a:pt x="7263" y="8565"/>
                </a:cubicBezTo>
                <a:lnTo>
                  <a:pt x="8922" y="10224"/>
                </a:lnTo>
                <a:cubicBezTo>
                  <a:pt x="9100" y="10421"/>
                  <a:pt x="9350" y="10510"/>
                  <a:pt x="9582" y="10510"/>
                </a:cubicBezTo>
                <a:cubicBezTo>
                  <a:pt x="9832" y="10510"/>
                  <a:pt x="10082" y="10421"/>
                  <a:pt x="10260" y="10224"/>
                </a:cubicBezTo>
                <a:cubicBezTo>
                  <a:pt x="10599" y="9868"/>
                  <a:pt x="10599" y="9261"/>
                  <a:pt x="10242" y="8904"/>
                </a:cubicBezTo>
                <a:lnTo>
                  <a:pt x="8583" y="7245"/>
                </a:lnTo>
                <a:cubicBezTo>
                  <a:pt x="8395" y="7071"/>
                  <a:pt x="8160" y="6980"/>
                  <a:pt x="7916" y="6980"/>
                </a:cubicBezTo>
                <a:cubicBezTo>
                  <a:pt x="7859" y="6980"/>
                  <a:pt x="7802" y="6985"/>
                  <a:pt x="7744" y="6995"/>
                </a:cubicBezTo>
                <a:lnTo>
                  <a:pt x="7173" y="6406"/>
                </a:lnTo>
                <a:cubicBezTo>
                  <a:pt x="7691" y="5746"/>
                  <a:pt x="7994" y="4890"/>
                  <a:pt x="7994" y="3980"/>
                </a:cubicBezTo>
                <a:cubicBezTo>
                  <a:pt x="7994" y="1785"/>
                  <a:pt x="6192" y="1"/>
                  <a:pt x="3997" y="1"/>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707" name="Google Shape;707;p45"/>
          <p:cNvGrpSpPr/>
          <p:nvPr/>
        </p:nvGrpSpPr>
        <p:grpSpPr>
          <a:xfrm>
            <a:off x="2528682" y="3103577"/>
            <a:ext cx="351520" cy="253623"/>
            <a:chOff x="952700" y="1101100"/>
            <a:chExt cx="265900" cy="186050"/>
          </a:xfrm>
        </p:grpSpPr>
        <p:sp>
          <p:nvSpPr>
            <p:cNvPr id="708" name="Google Shape;708;p45"/>
            <p:cNvSpPr/>
            <p:nvPr/>
          </p:nvSpPr>
          <p:spPr>
            <a:xfrm>
              <a:off x="952700" y="1101100"/>
              <a:ext cx="265900" cy="186050"/>
            </a:xfrm>
            <a:custGeom>
              <a:rect b="b" l="l" r="r" t="t"/>
              <a:pathLst>
                <a:path extrusionOk="0" h="7442" w="10636">
                  <a:moveTo>
                    <a:pt x="9832" y="786"/>
                  </a:moveTo>
                  <a:lnTo>
                    <a:pt x="9832" y="2927"/>
                  </a:lnTo>
                  <a:lnTo>
                    <a:pt x="804" y="2927"/>
                  </a:lnTo>
                  <a:lnTo>
                    <a:pt x="804" y="786"/>
                  </a:lnTo>
                  <a:close/>
                  <a:moveTo>
                    <a:pt x="9832" y="4515"/>
                  </a:moveTo>
                  <a:lnTo>
                    <a:pt x="9832" y="6638"/>
                  </a:lnTo>
                  <a:lnTo>
                    <a:pt x="804" y="6638"/>
                  </a:lnTo>
                  <a:lnTo>
                    <a:pt x="804" y="4515"/>
                  </a:lnTo>
                  <a:close/>
                  <a:moveTo>
                    <a:pt x="536" y="1"/>
                  </a:moveTo>
                  <a:cubicBezTo>
                    <a:pt x="251" y="1"/>
                    <a:pt x="1" y="233"/>
                    <a:pt x="1" y="518"/>
                  </a:cubicBezTo>
                  <a:lnTo>
                    <a:pt x="1" y="6906"/>
                  </a:lnTo>
                  <a:cubicBezTo>
                    <a:pt x="1" y="7209"/>
                    <a:pt x="251" y="7441"/>
                    <a:pt x="536" y="7441"/>
                  </a:cubicBezTo>
                  <a:lnTo>
                    <a:pt x="10100" y="7441"/>
                  </a:lnTo>
                  <a:cubicBezTo>
                    <a:pt x="10403" y="7441"/>
                    <a:pt x="10635" y="7209"/>
                    <a:pt x="10635" y="6906"/>
                  </a:cubicBezTo>
                  <a:lnTo>
                    <a:pt x="10635" y="518"/>
                  </a:lnTo>
                  <a:cubicBezTo>
                    <a:pt x="10635" y="233"/>
                    <a:pt x="10403" y="1"/>
                    <a:pt x="10100" y="1"/>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09" name="Google Shape;709;p45"/>
            <p:cNvSpPr/>
            <p:nvPr/>
          </p:nvSpPr>
          <p:spPr>
            <a:xfrm>
              <a:off x="992850" y="1234025"/>
              <a:ext cx="53125" cy="13425"/>
            </a:xfrm>
            <a:custGeom>
              <a:rect b="b" l="l" r="r" t="t"/>
              <a:pathLst>
                <a:path extrusionOk="0" h="537" w="2125">
                  <a:moveTo>
                    <a:pt x="1" y="1"/>
                  </a:moveTo>
                  <a:lnTo>
                    <a:pt x="1" y="536"/>
                  </a:lnTo>
                  <a:lnTo>
                    <a:pt x="2124" y="536"/>
                  </a:lnTo>
                  <a:lnTo>
                    <a:pt x="2124" y="1"/>
                  </a:ln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10" name="Google Shape;710;p45"/>
            <p:cNvSpPr/>
            <p:nvPr/>
          </p:nvSpPr>
          <p:spPr>
            <a:xfrm>
              <a:off x="1059325" y="1234025"/>
              <a:ext cx="26350" cy="13425"/>
            </a:xfrm>
            <a:custGeom>
              <a:rect b="b" l="l" r="r" t="t"/>
              <a:pathLst>
                <a:path extrusionOk="0" h="537" w="1054">
                  <a:moveTo>
                    <a:pt x="0" y="1"/>
                  </a:moveTo>
                  <a:lnTo>
                    <a:pt x="0" y="536"/>
                  </a:lnTo>
                  <a:lnTo>
                    <a:pt x="1053" y="536"/>
                  </a:lnTo>
                  <a:lnTo>
                    <a:pt x="1053" y="1"/>
                  </a:ln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711" name="Google Shape;711;p45"/>
          <p:cNvSpPr/>
          <p:nvPr/>
        </p:nvSpPr>
        <p:spPr>
          <a:xfrm>
            <a:off x="3055153" y="3020420"/>
            <a:ext cx="246520" cy="362475"/>
          </a:xfrm>
          <a:custGeom>
            <a:rect b="b" l="l" r="r" t="t"/>
            <a:pathLst>
              <a:path extrusionOk="0" h="10636" w="7459">
                <a:moveTo>
                  <a:pt x="6120" y="1321"/>
                </a:moveTo>
                <a:lnTo>
                  <a:pt x="6120" y="3462"/>
                </a:lnTo>
                <a:lnTo>
                  <a:pt x="1339" y="3462"/>
                </a:lnTo>
                <a:lnTo>
                  <a:pt x="1339" y="1321"/>
                </a:lnTo>
                <a:close/>
                <a:moveTo>
                  <a:pt x="2141" y="4515"/>
                </a:moveTo>
                <a:lnTo>
                  <a:pt x="2141" y="5318"/>
                </a:lnTo>
                <a:lnTo>
                  <a:pt x="1339" y="5318"/>
                </a:lnTo>
                <a:lnTo>
                  <a:pt x="1339" y="4515"/>
                </a:lnTo>
                <a:close/>
                <a:moveTo>
                  <a:pt x="3462" y="4515"/>
                </a:moveTo>
                <a:lnTo>
                  <a:pt x="3462" y="5318"/>
                </a:lnTo>
                <a:lnTo>
                  <a:pt x="2659" y="5318"/>
                </a:lnTo>
                <a:lnTo>
                  <a:pt x="2659" y="4515"/>
                </a:lnTo>
                <a:close/>
                <a:moveTo>
                  <a:pt x="4800" y="4515"/>
                </a:moveTo>
                <a:lnTo>
                  <a:pt x="4800" y="5318"/>
                </a:lnTo>
                <a:lnTo>
                  <a:pt x="3997" y="5318"/>
                </a:lnTo>
                <a:lnTo>
                  <a:pt x="3997" y="4515"/>
                </a:lnTo>
                <a:close/>
                <a:moveTo>
                  <a:pt x="6120" y="4515"/>
                </a:moveTo>
                <a:lnTo>
                  <a:pt x="6120" y="5318"/>
                </a:lnTo>
                <a:lnTo>
                  <a:pt x="5317" y="5318"/>
                </a:lnTo>
                <a:lnTo>
                  <a:pt x="5317" y="4515"/>
                </a:lnTo>
                <a:close/>
                <a:moveTo>
                  <a:pt x="2141" y="5853"/>
                </a:moveTo>
                <a:lnTo>
                  <a:pt x="2141" y="6638"/>
                </a:lnTo>
                <a:lnTo>
                  <a:pt x="1339" y="6638"/>
                </a:lnTo>
                <a:lnTo>
                  <a:pt x="1339" y="5853"/>
                </a:lnTo>
                <a:close/>
                <a:moveTo>
                  <a:pt x="3462" y="5853"/>
                </a:moveTo>
                <a:lnTo>
                  <a:pt x="3462" y="6638"/>
                </a:lnTo>
                <a:lnTo>
                  <a:pt x="2659" y="6638"/>
                </a:lnTo>
                <a:lnTo>
                  <a:pt x="2659" y="5853"/>
                </a:lnTo>
                <a:close/>
                <a:moveTo>
                  <a:pt x="4800" y="5853"/>
                </a:moveTo>
                <a:lnTo>
                  <a:pt x="4800" y="6638"/>
                </a:lnTo>
                <a:lnTo>
                  <a:pt x="3997" y="6638"/>
                </a:lnTo>
                <a:lnTo>
                  <a:pt x="3997" y="5853"/>
                </a:lnTo>
                <a:close/>
                <a:moveTo>
                  <a:pt x="6120" y="5853"/>
                </a:moveTo>
                <a:lnTo>
                  <a:pt x="6120" y="6638"/>
                </a:lnTo>
                <a:lnTo>
                  <a:pt x="5317" y="6638"/>
                </a:lnTo>
                <a:lnTo>
                  <a:pt x="5317" y="5853"/>
                </a:lnTo>
                <a:close/>
                <a:moveTo>
                  <a:pt x="2141" y="7174"/>
                </a:moveTo>
                <a:lnTo>
                  <a:pt x="2141" y="7977"/>
                </a:lnTo>
                <a:lnTo>
                  <a:pt x="1339" y="7977"/>
                </a:lnTo>
                <a:lnTo>
                  <a:pt x="1339" y="7174"/>
                </a:lnTo>
                <a:close/>
                <a:moveTo>
                  <a:pt x="3462" y="7174"/>
                </a:moveTo>
                <a:lnTo>
                  <a:pt x="3462" y="7977"/>
                </a:lnTo>
                <a:lnTo>
                  <a:pt x="2659" y="7977"/>
                </a:lnTo>
                <a:lnTo>
                  <a:pt x="2659" y="7174"/>
                </a:lnTo>
                <a:close/>
                <a:moveTo>
                  <a:pt x="4800" y="7174"/>
                </a:moveTo>
                <a:lnTo>
                  <a:pt x="4800" y="7977"/>
                </a:lnTo>
                <a:lnTo>
                  <a:pt x="3997" y="7977"/>
                </a:lnTo>
                <a:lnTo>
                  <a:pt x="3997" y="7174"/>
                </a:lnTo>
                <a:close/>
                <a:moveTo>
                  <a:pt x="6120" y="7174"/>
                </a:moveTo>
                <a:lnTo>
                  <a:pt x="6120" y="7977"/>
                </a:lnTo>
                <a:lnTo>
                  <a:pt x="5317" y="7977"/>
                </a:lnTo>
                <a:lnTo>
                  <a:pt x="5317" y="7174"/>
                </a:lnTo>
                <a:close/>
                <a:moveTo>
                  <a:pt x="3462" y="8512"/>
                </a:moveTo>
                <a:lnTo>
                  <a:pt x="3462" y="9297"/>
                </a:lnTo>
                <a:lnTo>
                  <a:pt x="1339" y="9297"/>
                </a:lnTo>
                <a:lnTo>
                  <a:pt x="1339" y="8512"/>
                </a:lnTo>
                <a:close/>
                <a:moveTo>
                  <a:pt x="4800" y="8512"/>
                </a:moveTo>
                <a:lnTo>
                  <a:pt x="4800" y="9297"/>
                </a:lnTo>
                <a:lnTo>
                  <a:pt x="3997" y="9297"/>
                </a:lnTo>
                <a:lnTo>
                  <a:pt x="3997" y="8512"/>
                </a:lnTo>
                <a:close/>
                <a:moveTo>
                  <a:pt x="6120" y="8512"/>
                </a:moveTo>
                <a:lnTo>
                  <a:pt x="6120" y="9297"/>
                </a:lnTo>
                <a:lnTo>
                  <a:pt x="5317" y="9297"/>
                </a:lnTo>
                <a:lnTo>
                  <a:pt x="5317" y="8512"/>
                </a:lnTo>
                <a:close/>
                <a:moveTo>
                  <a:pt x="536" y="1"/>
                </a:moveTo>
                <a:cubicBezTo>
                  <a:pt x="250" y="1"/>
                  <a:pt x="0" y="233"/>
                  <a:pt x="0" y="536"/>
                </a:cubicBezTo>
                <a:lnTo>
                  <a:pt x="0" y="10100"/>
                </a:lnTo>
                <a:cubicBezTo>
                  <a:pt x="0" y="10403"/>
                  <a:pt x="250" y="10635"/>
                  <a:pt x="536" y="10635"/>
                </a:cubicBezTo>
                <a:lnTo>
                  <a:pt x="6923" y="10635"/>
                </a:lnTo>
                <a:cubicBezTo>
                  <a:pt x="7227" y="10635"/>
                  <a:pt x="7459" y="10403"/>
                  <a:pt x="7459" y="10100"/>
                </a:cubicBezTo>
                <a:lnTo>
                  <a:pt x="7459" y="536"/>
                </a:lnTo>
                <a:cubicBezTo>
                  <a:pt x="7459" y="233"/>
                  <a:pt x="7227" y="1"/>
                  <a:pt x="6923" y="1"/>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12" name="Google Shape;712;p45"/>
          <p:cNvSpPr/>
          <p:nvPr/>
        </p:nvSpPr>
        <p:spPr>
          <a:xfrm>
            <a:off x="3477015" y="3047825"/>
            <a:ext cx="396303" cy="399281"/>
          </a:xfrm>
          <a:custGeom>
            <a:rect b="b" l="l" r="r" t="t"/>
            <a:pathLst>
              <a:path extrusionOk="0" h="11716" w="11991">
                <a:moveTo>
                  <a:pt x="9819" y="1"/>
                </a:moveTo>
                <a:cubicBezTo>
                  <a:pt x="9326" y="1"/>
                  <a:pt x="8840" y="179"/>
                  <a:pt x="8458" y="525"/>
                </a:cubicBezTo>
                <a:cubicBezTo>
                  <a:pt x="7887" y="1043"/>
                  <a:pt x="7655" y="1828"/>
                  <a:pt x="7851" y="2560"/>
                </a:cubicBezTo>
                <a:lnTo>
                  <a:pt x="2694" y="7716"/>
                </a:lnTo>
                <a:cubicBezTo>
                  <a:pt x="2522" y="7670"/>
                  <a:pt x="2346" y="7647"/>
                  <a:pt x="2172" y="7647"/>
                </a:cubicBezTo>
                <a:cubicBezTo>
                  <a:pt x="1608" y="7647"/>
                  <a:pt x="1060" y="7882"/>
                  <a:pt x="678" y="8305"/>
                </a:cubicBezTo>
                <a:cubicBezTo>
                  <a:pt x="179" y="8876"/>
                  <a:pt x="0" y="9679"/>
                  <a:pt x="268" y="10392"/>
                </a:cubicBezTo>
                <a:lnTo>
                  <a:pt x="1463" y="9197"/>
                </a:lnTo>
                <a:lnTo>
                  <a:pt x="2409" y="9447"/>
                </a:lnTo>
                <a:lnTo>
                  <a:pt x="2659" y="10392"/>
                </a:lnTo>
                <a:lnTo>
                  <a:pt x="1463" y="11588"/>
                </a:lnTo>
                <a:cubicBezTo>
                  <a:pt x="1692" y="11674"/>
                  <a:pt x="1931" y="11716"/>
                  <a:pt x="2168" y="11716"/>
                </a:cubicBezTo>
                <a:cubicBezTo>
                  <a:pt x="2669" y="11716"/>
                  <a:pt x="3163" y="11529"/>
                  <a:pt x="3551" y="11178"/>
                </a:cubicBezTo>
                <a:cubicBezTo>
                  <a:pt x="4104" y="10678"/>
                  <a:pt x="4354" y="9875"/>
                  <a:pt x="4140" y="9143"/>
                </a:cubicBezTo>
                <a:lnTo>
                  <a:pt x="9296" y="3987"/>
                </a:lnTo>
                <a:cubicBezTo>
                  <a:pt x="9469" y="4033"/>
                  <a:pt x="9645" y="4056"/>
                  <a:pt x="9819" y="4056"/>
                </a:cubicBezTo>
                <a:cubicBezTo>
                  <a:pt x="10383" y="4056"/>
                  <a:pt x="10931" y="3821"/>
                  <a:pt x="11312" y="3398"/>
                </a:cubicBezTo>
                <a:cubicBezTo>
                  <a:pt x="11830" y="2845"/>
                  <a:pt x="11990" y="2042"/>
                  <a:pt x="11723" y="1328"/>
                </a:cubicBezTo>
                <a:lnTo>
                  <a:pt x="11723" y="1328"/>
                </a:lnTo>
                <a:lnTo>
                  <a:pt x="10545" y="2524"/>
                </a:lnTo>
                <a:lnTo>
                  <a:pt x="9582" y="2274"/>
                </a:lnTo>
                <a:lnTo>
                  <a:pt x="9332" y="1328"/>
                </a:lnTo>
                <a:lnTo>
                  <a:pt x="10545" y="133"/>
                </a:lnTo>
                <a:cubicBezTo>
                  <a:pt x="10309" y="44"/>
                  <a:pt x="10063" y="1"/>
                  <a:pt x="9819" y="1"/>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13" name="Google Shape;713;p45"/>
          <p:cNvSpPr/>
          <p:nvPr/>
        </p:nvSpPr>
        <p:spPr>
          <a:xfrm>
            <a:off x="4048633" y="3047893"/>
            <a:ext cx="360939" cy="301063"/>
          </a:xfrm>
          <a:custGeom>
            <a:rect b="b" l="l" r="r" t="t"/>
            <a:pathLst>
              <a:path extrusionOk="0" h="8834" w="10921">
                <a:moveTo>
                  <a:pt x="5460" y="804"/>
                </a:moveTo>
                <a:cubicBezTo>
                  <a:pt x="5478" y="804"/>
                  <a:pt x="5532" y="804"/>
                  <a:pt x="5550" y="840"/>
                </a:cubicBezTo>
                <a:lnTo>
                  <a:pt x="7298" y="2570"/>
                </a:lnTo>
                <a:lnTo>
                  <a:pt x="3623" y="2570"/>
                </a:lnTo>
                <a:lnTo>
                  <a:pt x="5371" y="840"/>
                </a:lnTo>
                <a:cubicBezTo>
                  <a:pt x="5407" y="804"/>
                  <a:pt x="5442" y="804"/>
                  <a:pt x="5460" y="804"/>
                </a:cubicBezTo>
                <a:close/>
                <a:moveTo>
                  <a:pt x="2802" y="3373"/>
                </a:moveTo>
                <a:lnTo>
                  <a:pt x="2909" y="4569"/>
                </a:lnTo>
                <a:lnTo>
                  <a:pt x="1142" y="4569"/>
                </a:lnTo>
                <a:lnTo>
                  <a:pt x="946" y="3373"/>
                </a:lnTo>
                <a:close/>
                <a:moveTo>
                  <a:pt x="5193" y="3373"/>
                </a:moveTo>
                <a:lnTo>
                  <a:pt x="5193" y="4569"/>
                </a:lnTo>
                <a:lnTo>
                  <a:pt x="3444" y="4569"/>
                </a:lnTo>
                <a:lnTo>
                  <a:pt x="3319" y="3373"/>
                </a:lnTo>
                <a:close/>
                <a:moveTo>
                  <a:pt x="7584" y="3373"/>
                </a:moveTo>
                <a:lnTo>
                  <a:pt x="7494" y="4569"/>
                </a:lnTo>
                <a:lnTo>
                  <a:pt x="5728" y="4569"/>
                </a:lnTo>
                <a:lnTo>
                  <a:pt x="5728" y="3373"/>
                </a:lnTo>
                <a:close/>
                <a:moveTo>
                  <a:pt x="9975" y="3373"/>
                </a:moveTo>
                <a:lnTo>
                  <a:pt x="9778" y="4569"/>
                </a:lnTo>
                <a:lnTo>
                  <a:pt x="8030" y="4569"/>
                </a:lnTo>
                <a:lnTo>
                  <a:pt x="8137" y="3373"/>
                </a:lnTo>
                <a:close/>
                <a:moveTo>
                  <a:pt x="2945" y="5104"/>
                </a:moveTo>
                <a:lnTo>
                  <a:pt x="3034" y="6299"/>
                </a:lnTo>
                <a:lnTo>
                  <a:pt x="1446" y="6299"/>
                </a:lnTo>
                <a:lnTo>
                  <a:pt x="1232" y="5104"/>
                </a:lnTo>
                <a:close/>
                <a:moveTo>
                  <a:pt x="5193" y="5104"/>
                </a:moveTo>
                <a:lnTo>
                  <a:pt x="5193" y="6299"/>
                </a:lnTo>
                <a:lnTo>
                  <a:pt x="3569" y="6299"/>
                </a:lnTo>
                <a:lnTo>
                  <a:pt x="3480" y="5104"/>
                </a:lnTo>
                <a:close/>
                <a:moveTo>
                  <a:pt x="7441" y="5104"/>
                </a:moveTo>
                <a:lnTo>
                  <a:pt x="7334" y="6299"/>
                </a:lnTo>
                <a:lnTo>
                  <a:pt x="5728" y="6299"/>
                </a:lnTo>
                <a:lnTo>
                  <a:pt x="5728" y="5104"/>
                </a:lnTo>
                <a:close/>
                <a:moveTo>
                  <a:pt x="9689" y="5104"/>
                </a:moveTo>
                <a:lnTo>
                  <a:pt x="9493" y="6299"/>
                </a:lnTo>
                <a:lnTo>
                  <a:pt x="7887" y="6299"/>
                </a:lnTo>
                <a:lnTo>
                  <a:pt x="7976" y="5104"/>
                </a:lnTo>
                <a:close/>
                <a:moveTo>
                  <a:pt x="3069" y="6835"/>
                </a:moveTo>
                <a:lnTo>
                  <a:pt x="3194" y="8030"/>
                </a:lnTo>
                <a:lnTo>
                  <a:pt x="1749" y="8030"/>
                </a:lnTo>
                <a:lnTo>
                  <a:pt x="1535" y="6835"/>
                </a:lnTo>
                <a:close/>
                <a:moveTo>
                  <a:pt x="5193" y="6835"/>
                </a:moveTo>
                <a:lnTo>
                  <a:pt x="5193" y="8030"/>
                </a:lnTo>
                <a:lnTo>
                  <a:pt x="3712" y="8030"/>
                </a:lnTo>
                <a:lnTo>
                  <a:pt x="3605" y="6835"/>
                </a:lnTo>
                <a:close/>
                <a:moveTo>
                  <a:pt x="7298" y="6835"/>
                </a:moveTo>
                <a:lnTo>
                  <a:pt x="7191" y="8030"/>
                </a:lnTo>
                <a:lnTo>
                  <a:pt x="5728" y="8030"/>
                </a:lnTo>
                <a:lnTo>
                  <a:pt x="5728" y="6835"/>
                </a:lnTo>
                <a:close/>
                <a:moveTo>
                  <a:pt x="9386" y="6835"/>
                </a:moveTo>
                <a:lnTo>
                  <a:pt x="9189" y="8030"/>
                </a:lnTo>
                <a:lnTo>
                  <a:pt x="7744" y="8030"/>
                </a:lnTo>
                <a:lnTo>
                  <a:pt x="7851" y="6835"/>
                </a:lnTo>
                <a:close/>
                <a:moveTo>
                  <a:pt x="5460" y="1"/>
                </a:moveTo>
                <a:cubicBezTo>
                  <a:pt x="5211" y="1"/>
                  <a:pt x="4979" y="90"/>
                  <a:pt x="4800" y="286"/>
                </a:cubicBezTo>
                <a:lnTo>
                  <a:pt x="2516" y="2570"/>
                </a:lnTo>
                <a:lnTo>
                  <a:pt x="2498" y="2588"/>
                </a:lnTo>
                <a:lnTo>
                  <a:pt x="0" y="2588"/>
                </a:lnTo>
                <a:lnTo>
                  <a:pt x="982" y="8387"/>
                </a:lnTo>
                <a:cubicBezTo>
                  <a:pt x="1035" y="8637"/>
                  <a:pt x="1249" y="8833"/>
                  <a:pt x="1499" y="8833"/>
                </a:cubicBezTo>
                <a:lnTo>
                  <a:pt x="9386" y="8833"/>
                </a:lnTo>
                <a:cubicBezTo>
                  <a:pt x="9636" y="8833"/>
                  <a:pt x="9867" y="8637"/>
                  <a:pt x="9903" y="8387"/>
                </a:cubicBezTo>
                <a:lnTo>
                  <a:pt x="10920" y="2588"/>
                </a:lnTo>
                <a:lnTo>
                  <a:pt x="8422" y="2588"/>
                </a:lnTo>
                <a:lnTo>
                  <a:pt x="6121" y="286"/>
                </a:lnTo>
                <a:cubicBezTo>
                  <a:pt x="5960" y="108"/>
                  <a:pt x="5710" y="1"/>
                  <a:pt x="5460" y="1"/>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14" name="Google Shape;714;p45"/>
          <p:cNvSpPr/>
          <p:nvPr/>
        </p:nvSpPr>
        <p:spPr>
          <a:xfrm>
            <a:off x="4658000" y="3086034"/>
            <a:ext cx="311397" cy="336915"/>
          </a:xfrm>
          <a:custGeom>
            <a:rect b="b" l="l" r="r" t="t"/>
            <a:pathLst>
              <a:path extrusionOk="0" h="9886" w="9422">
                <a:moveTo>
                  <a:pt x="2927" y="2730"/>
                </a:moveTo>
                <a:cubicBezTo>
                  <a:pt x="3070" y="2837"/>
                  <a:pt x="3195" y="2998"/>
                  <a:pt x="3195" y="3194"/>
                </a:cubicBezTo>
                <a:cubicBezTo>
                  <a:pt x="3195" y="3497"/>
                  <a:pt x="2963" y="3729"/>
                  <a:pt x="2659" y="3729"/>
                </a:cubicBezTo>
                <a:cubicBezTo>
                  <a:pt x="2374" y="3729"/>
                  <a:pt x="2124" y="3497"/>
                  <a:pt x="2124" y="3194"/>
                </a:cubicBezTo>
                <a:cubicBezTo>
                  <a:pt x="2124" y="3016"/>
                  <a:pt x="2231" y="2837"/>
                  <a:pt x="2392" y="2748"/>
                </a:cubicBezTo>
                <a:cubicBezTo>
                  <a:pt x="2392" y="2837"/>
                  <a:pt x="2392" y="2944"/>
                  <a:pt x="2392" y="3069"/>
                </a:cubicBezTo>
                <a:cubicBezTo>
                  <a:pt x="2392" y="3212"/>
                  <a:pt x="2517" y="3319"/>
                  <a:pt x="2659" y="3319"/>
                </a:cubicBezTo>
                <a:cubicBezTo>
                  <a:pt x="2802" y="3319"/>
                  <a:pt x="2927" y="3212"/>
                  <a:pt x="2927" y="3069"/>
                </a:cubicBezTo>
                <a:cubicBezTo>
                  <a:pt x="2927" y="2944"/>
                  <a:pt x="2927" y="2837"/>
                  <a:pt x="2927" y="2730"/>
                </a:cubicBezTo>
                <a:close/>
                <a:moveTo>
                  <a:pt x="268" y="0"/>
                </a:moveTo>
                <a:cubicBezTo>
                  <a:pt x="126" y="0"/>
                  <a:pt x="1" y="125"/>
                  <a:pt x="1" y="268"/>
                </a:cubicBezTo>
                <a:cubicBezTo>
                  <a:pt x="1" y="1517"/>
                  <a:pt x="500" y="1660"/>
                  <a:pt x="1375" y="1784"/>
                </a:cubicBezTo>
                <a:cubicBezTo>
                  <a:pt x="1500" y="1820"/>
                  <a:pt x="1660" y="1838"/>
                  <a:pt x="1821" y="1874"/>
                </a:cubicBezTo>
                <a:cubicBezTo>
                  <a:pt x="1999" y="1909"/>
                  <a:pt x="2195" y="1927"/>
                  <a:pt x="2303" y="2213"/>
                </a:cubicBezTo>
                <a:cubicBezTo>
                  <a:pt x="1892" y="2373"/>
                  <a:pt x="1607" y="2766"/>
                  <a:pt x="1607" y="3212"/>
                </a:cubicBezTo>
                <a:lnTo>
                  <a:pt x="1607" y="5638"/>
                </a:lnTo>
                <a:cubicBezTo>
                  <a:pt x="1607" y="5781"/>
                  <a:pt x="1660" y="5924"/>
                  <a:pt x="1767" y="6013"/>
                </a:cubicBezTo>
                <a:lnTo>
                  <a:pt x="5496" y="9742"/>
                </a:lnTo>
                <a:cubicBezTo>
                  <a:pt x="5586" y="9831"/>
                  <a:pt x="5728" y="9885"/>
                  <a:pt x="5853" y="9885"/>
                </a:cubicBezTo>
                <a:cubicBezTo>
                  <a:pt x="5996" y="9885"/>
                  <a:pt x="6121" y="9831"/>
                  <a:pt x="6228" y="9724"/>
                </a:cubicBezTo>
                <a:lnTo>
                  <a:pt x="9208" y="6763"/>
                </a:lnTo>
                <a:cubicBezTo>
                  <a:pt x="9422" y="6566"/>
                  <a:pt x="9422" y="6209"/>
                  <a:pt x="9225" y="6013"/>
                </a:cubicBezTo>
                <a:lnTo>
                  <a:pt x="5496" y="2302"/>
                </a:lnTo>
                <a:cubicBezTo>
                  <a:pt x="5389" y="2195"/>
                  <a:pt x="5247" y="2123"/>
                  <a:pt x="5122" y="2123"/>
                </a:cubicBezTo>
                <a:lnTo>
                  <a:pt x="2820" y="2123"/>
                </a:lnTo>
                <a:cubicBezTo>
                  <a:pt x="2677" y="1660"/>
                  <a:pt x="2392" y="1428"/>
                  <a:pt x="1928" y="1338"/>
                </a:cubicBezTo>
                <a:cubicBezTo>
                  <a:pt x="1749" y="1303"/>
                  <a:pt x="1589" y="1285"/>
                  <a:pt x="1446" y="1267"/>
                </a:cubicBezTo>
                <a:cubicBezTo>
                  <a:pt x="697" y="1160"/>
                  <a:pt x="536" y="1124"/>
                  <a:pt x="536" y="268"/>
                </a:cubicBezTo>
                <a:cubicBezTo>
                  <a:pt x="536" y="125"/>
                  <a:pt x="411" y="0"/>
                  <a:pt x="268"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715" name="Google Shape;715;p45"/>
          <p:cNvGrpSpPr/>
          <p:nvPr/>
        </p:nvGrpSpPr>
        <p:grpSpPr>
          <a:xfrm>
            <a:off x="5219949" y="3082177"/>
            <a:ext cx="317875" cy="344208"/>
            <a:chOff x="5583325" y="1073450"/>
            <a:chExt cx="240450" cy="252500"/>
          </a:xfrm>
        </p:grpSpPr>
        <p:sp>
          <p:nvSpPr>
            <p:cNvPr id="716" name="Google Shape;716;p45"/>
            <p:cNvSpPr/>
            <p:nvPr/>
          </p:nvSpPr>
          <p:spPr>
            <a:xfrm>
              <a:off x="5613200" y="1229575"/>
              <a:ext cx="96375" cy="96375"/>
            </a:xfrm>
            <a:custGeom>
              <a:rect b="b" l="l" r="r" t="t"/>
              <a:pathLst>
                <a:path extrusionOk="0" h="3855" w="3855">
                  <a:moveTo>
                    <a:pt x="1928" y="1267"/>
                  </a:moveTo>
                  <a:cubicBezTo>
                    <a:pt x="2303" y="1267"/>
                    <a:pt x="2588" y="1553"/>
                    <a:pt x="2588" y="1927"/>
                  </a:cubicBezTo>
                  <a:cubicBezTo>
                    <a:pt x="2588" y="2302"/>
                    <a:pt x="2285" y="2588"/>
                    <a:pt x="1928" y="2588"/>
                  </a:cubicBezTo>
                  <a:cubicBezTo>
                    <a:pt x="1553" y="2588"/>
                    <a:pt x="1268" y="2302"/>
                    <a:pt x="1268" y="1927"/>
                  </a:cubicBezTo>
                  <a:cubicBezTo>
                    <a:pt x="1268" y="1553"/>
                    <a:pt x="1553" y="1267"/>
                    <a:pt x="1928" y="1267"/>
                  </a:cubicBezTo>
                  <a:close/>
                  <a:moveTo>
                    <a:pt x="1928" y="0"/>
                  </a:moveTo>
                  <a:cubicBezTo>
                    <a:pt x="857" y="0"/>
                    <a:pt x="1" y="857"/>
                    <a:pt x="1" y="1927"/>
                  </a:cubicBezTo>
                  <a:cubicBezTo>
                    <a:pt x="1" y="2998"/>
                    <a:pt x="857" y="3854"/>
                    <a:pt x="1928" y="3854"/>
                  </a:cubicBezTo>
                  <a:cubicBezTo>
                    <a:pt x="2998" y="3854"/>
                    <a:pt x="3855" y="2998"/>
                    <a:pt x="3855" y="1927"/>
                  </a:cubicBezTo>
                  <a:cubicBezTo>
                    <a:pt x="3855" y="857"/>
                    <a:pt x="2998" y="0"/>
                    <a:pt x="1928"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17" name="Google Shape;717;p45"/>
            <p:cNvSpPr/>
            <p:nvPr/>
          </p:nvSpPr>
          <p:spPr>
            <a:xfrm>
              <a:off x="5689050" y="1144825"/>
              <a:ext cx="134725" cy="122250"/>
            </a:xfrm>
            <a:custGeom>
              <a:rect b="b" l="l" r="r" t="t"/>
              <a:pathLst>
                <a:path extrusionOk="0" h="4890" w="5389">
                  <a:moveTo>
                    <a:pt x="4050" y="0"/>
                  </a:moveTo>
                  <a:lnTo>
                    <a:pt x="0" y="1695"/>
                  </a:lnTo>
                  <a:lnTo>
                    <a:pt x="1321" y="4889"/>
                  </a:lnTo>
                  <a:lnTo>
                    <a:pt x="5389" y="3212"/>
                  </a:lnTo>
                  <a:lnTo>
                    <a:pt x="4050" y="0"/>
                  </a:ln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18" name="Google Shape;718;p45"/>
            <p:cNvSpPr/>
            <p:nvPr/>
          </p:nvSpPr>
          <p:spPr>
            <a:xfrm>
              <a:off x="5583325" y="1073450"/>
              <a:ext cx="106175" cy="150350"/>
            </a:xfrm>
            <a:custGeom>
              <a:rect b="b" l="l" r="r" t="t"/>
              <a:pathLst>
                <a:path extrusionOk="0" h="6014" w="4247">
                  <a:moveTo>
                    <a:pt x="1820" y="0"/>
                  </a:moveTo>
                  <a:lnTo>
                    <a:pt x="1071" y="304"/>
                  </a:lnTo>
                  <a:cubicBezTo>
                    <a:pt x="1071" y="322"/>
                    <a:pt x="1089" y="339"/>
                    <a:pt x="1089" y="357"/>
                  </a:cubicBezTo>
                  <a:lnTo>
                    <a:pt x="1392" y="1107"/>
                  </a:lnTo>
                  <a:lnTo>
                    <a:pt x="304" y="1553"/>
                  </a:lnTo>
                  <a:cubicBezTo>
                    <a:pt x="108" y="1642"/>
                    <a:pt x="0" y="1892"/>
                    <a:pt x="90" y="2088"/>
                  </a:cubicBezTo>
                  <a:cubicBezTo>
                    <a:pt x="143" y="2249"/>
                    <a:pt x="304" y="2338"/>
                    <a:pt x="464" y="2338"/>
                  </a:cubicBezTo>
                  <a:cubicBezTo>
                    <a:pt x="518" y="2338"/>
                    <a:pt x="571" y="2320"/>
                    <a:pt x="607" y="2302"/>
                  </a:cubicBezTo>
                  <a:lnTo>
                    <a:pt x="1696" y="1856"/>
                  </a:lnTo>
                  <a:lnTo>
                    <a:pt x="3284" y="5728"/>
                  </a:lnTo>
                  <a:cubicBezTo>
                    <a:pt x="3623" y="5746"/>
                    <a:pt x="3962" y="5835"/>
                    <a:pt x="4247" y="6013"/>
                  </a:cubicBezTo>
                  <a:lnTo>
                    <a:pt x="1838" y="54"/>
                  </a:lnTo>
                  <a:cubicBezTo>
                    <a:pt x="1838" y="36"/>
                    <a:pt x="1820" y="18"/>
                    <a:pt x="1820"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19" name="Google Shape;719;p45"/>
            <p:cNvSpPr/>
            <p:nvPr/>
          </p:nvSpPr>
          <p:spPr>
            <a:xfrm>
              <a:off x="5716250" y="1252775"/>
              <a:ext cx="88350" cy="53100"/>
            </a:xfrm>
            <a:custGeom>
              <a:rect b="b" l="l" r="r" t="t"/>
              <a:pathLst>
                <a:path extrusionOk="0" h="2124" w="3534">
                  <a:moveTo>
                    <a:pt x="3123" y="0"/>
                  </a:moveTo>
                  <a:cubicBezTo>
                    <a:pt x="3087" y="0"/>
                    <a:pt x="3016" y="0"/>
                    <a:pt x="2962" y="18"/>
                  </a:cubicBezTo>
                  <a:lnTo>
                    <a:pt x="268" y="1124"/>
                  </a:lnTo>
                  <a:cubicBezTo>
                    <a:pt x="250" y="1481"/>
                    <a:pt x="161" y="1820"/>
                    <a:pt x="1" y="2106"/>
                  </a:cubicBezTo>
                  <a:lnTo>
                    <a:pt x="1" y="2123"/>
                  </a:lnTo>
                  <a:lnTo>
                    <a:pt x="3248" y="767"/>
                  </a:lnTo>
                  <a:cubicBezTo>
                    <a:pt x="3409" y="714"/>
                    <a:pt x="3533" y="571"/>
                    <a:pt x="3533" y="393"/>
                  </a:cubicBezTo>
                  <a:cubicBezTo>
                    <a:pt x="3533" y="179"/>
                    <a:pt x="3337" y="0"/>
                    <a:pt x="3123"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720" name="Google Shape;720;p45"/>
          <p:cNvGrpSpPr/>
          <p:nvPr/>
        </p:nvGrpSpPr>
        <p:grpSpPr>
          <a:xfrm>
            <a:off x="5703822" y="3071928"/>
            <a:ext cx="386850" cy="294962"/>
            <a:chOff x="1502275" y="3638775"/>
            <a:chExt cx="292625" cy="216375"/>
          </a:xfrm>
        </p:grpSpPr>
        <p:sp>
          <p:nvSpPr>
            <p:cNvPr id="721" name="Google Shape;721;p45"/>
            <p:cNvSpPr/>
            <p:nvPr/>
          </p:nvSpPr>
          <p:spPr>
            <a:xfrm>
              <a:off x="1502275" y="3658850"/>
              <a:ext cx="292625" cy="196300"/>
            </a:xfrm>
            <a:custGeom>
              <a:rect b="b" l="l" r="r" t="t"/>
              <a:pathLst>
                <a:path extrusionOk="0" h="7852" w="11705">
                  <a:moveTo>
                    <a:pt x="0" y="0"/>
                  </a:moveTo>
                  <a:lnTo>
                    <a:pt x="0" y="7441"/>
                  </a:lnTo>
                  <a:lnTo>
                    <a:pt x="4657" y="7441"/>
                  </a:lnTo>
                  <a:cubicBezTo>
                    <a:pt x="4657" y="7673"/>
                    <a:pt x="4835" y="7851"/>
                    <a:pt x="5050" y="7851"/>
                  </a:cubicBezTo>
                  <a:lnTo>
                    <a:pt x="6655" y="7851"/>
                  </a:lnTo>
                  <a:cubicBezTo>
                    <a:pt x="6887" y="7851"/>
                    <a:pt x="7048" y="7673"/>
                    <a:pt x="7048" y="7441"/>
                  </a:cubicBezTo>
                  <a:lnTo>
                    <a:pt x="11705" y="7441"/>
                  </a:lnTo>
                  <a:lnTo>
                    <a:pt x="11705" y="0"/>
                  </a:lnTo>
                  <a:lnTo>
                    <a:pt x="10902" y="0"/>
                  </a:lnTo>
                  <a:lnTo>
                    <a:pt x="10902" y="6513"/>
                  </a:lnTo>
                  <a:lnTo>
                    <a:pt x="785" y="6513"/>
                  </a:lnTo>
                  <a:lnTo>
                    <a:pt x="785" y="0"/>
                  </a:ln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22" name="Google Shape;722;p45"/>
            <p:cNvSpPr/>
            <p:nvPr/>
          </p:nvSpPr>
          <p:spPr>
            <a:xfrm>
              <a:off x="1535275" y="3638775"/>
              <a:ext cx="226625" cy="169525"/>
            </a:xfrm>
            <a:custGeom>
              <a:rect b="b" l="l" r="r" t="t"/>
              <a:pathLst>
                <a:path extrusionOk="0" h="6781" w="9065">
                  <a:moveTo>
                    <a:pt x="4265" y="803"/>
                  </a:moveTo>
                  <a:lnTo>
                    <a:pt x="4265" y="5978"/>
                  </a:lnTo>
                  <a:lnTo>
                    <a:pt x="803" y="5978"/>
                  </a:lnTo>
                  <a:lnTo>
                    <a:pt x="803" y="803"/>
                  </a:lnTo>
                  <a:close/>
                  <a:moveTo>
                    <a:pt x="8262" y="803"/>
                  </a:moveTo>
                  <a:lnTo>
                    <a:pt x="8262" y="5978"/>
                  </a:lnTo>
                  <a:lnTo>
                    <a:pt x="4800" y="5978"/>
                  </a:lnTo>
                  <a:lnTo>
                    <a:pt x="4800" y="803"/>
                  </a:lnTo>
                  <a:close/>
                  <a:moveTo>
                    <a:pt x="0" y="0"/>
                  </a:moveTo>
                  <a:lnTo>
                    <a:pt x="0" y="6781"/>
                  </a:lnTo>
                  <a:lnTo>
                    <a:pt x="9064" y="6781"/>
                  </a:lnTo>
                  <a:lnTo>
                    <a:pt x="9064" y="0"/>
                  </a:ln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23" name="Google Shape;723;p45"/>
            <p:cNvSpPr/>
            <p:nvPr/>
          </p:nvSpPr>
          <p:spPr>
            <a:xfrm>
              <a:off x="1675350" y="3691850"/>
              <a:ext cx="46400" cy="10300"/>
            </a:xfrm>
            <a:custGeom>
              <a:rect b="b" l="l" r="r" t="t"/>
              <a:pathLst>
                <a:path extrusionOk="0" h="412" w="1856">
                  <a:moveTo>
                    <a:pt x="0" y="1"/>
                  </a:moveTo>
                  <a:lnTo>
                    <a:pt x="0" y="411"/>
                  </a:lnTo>
                  <a:lnTo>
                    <a:pt x="1856" y="411"/>
                  </a:lnTo>
                  <a:lnTo>
                    <a:pt x="1856" y="1"/>
                  </a:ln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24" name="Google Shape;724;p45"/>
            <p:cNvSpPr/>
            <p:nvPr/>
          </p:nvSpPr>
          <p:spPr>
            <a:xfrm>
              <a:off x="1675350" y="3711925"/>
              <a:ext cx="46400" cy="9850"/>
            </a:xfrm>
            <a:custGeom>
              <a:rect b="b" l="l" r="r" t="t"/>
              <a:pathLst>
                <a:path extrusionOk="0" h="394" w="1856">
                  <a:moveTo>
                    <a:pt x="0" y="1"/>
                  </a:moveTo>
                  <a:lnTo>
                    <a:pt x="0" y="393"/>
                  </a:lnTo>
                  <a:lnTo>
                    <a:pt x="1856" y="393"/>
                  </a:lnTo>
                  <a:lnTo>
                    <a:pt x="1856" y="1"/>
                  </a:ln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25" name="Google Shape;725;p45"/>
            <p:cNvSpPr/>
            <p:nvPr/>
          </p:nvSpPr>
          <p:spPr>
            <a:xfrm>
              <a:off x="1675350" y="3732000"/>
              <a:ext cx="32125" cy="9825"/>
            </a:xfrm>
            <a:custGeom>
              <a:rect b="b" l="l" r="r" t="t"/>
              <a:pathLst>
                <a:path extrusionOk="0" h="393" w="1285">
                  <a:moveTo>
                    <a:pt x="0" y="0"/>
                  </a:moveTo>
                  <a:lnTo>
                    <a:pt x="0" y="393"/>
                  </a:lnTo>
                  <a:lnTo>
                    <a:pt x="1285" y="393"/>
                  </a:lnTo>
                  <a:lnTo>
                    <a:pt x="1285" y="0"/>
                  </a:ln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726" name="Google Shape;726;p45"/>
          <p:cNvGrpSpPr/>
          <p:nvPr/>
        </p:nvGrpSpPr>
        <p:grpSpPr>
          <a:xfrm>
            <a:off x="6258857" y="3016414"/>
            <a:ext cx="354428" cy="362441"/>
            <a:chOff x="3171000" y="4021950"/>
            <a:chExt cx="268100" cy="265875"/>
          </a:xfrm>
        </p:grpSpPr>
        <p:sp>
          <p:nvSpPr>
            <p:cNvPr id="727" name="Google Shape;727;p45"/>
            <p:cNvSpPr/>
            <p:nvPr/>
          </p:nvSpPr>
          <p:spPr>
            <a:xfrm>
              <a:off x="3171000" y="4058525"/>
              <a:ext cx="230200" cy="229300"/>
            </a:xfrm>
            <a:custGeom>
              <a:rect b="b" l="l" r="r" t="t"/>
              <a:pathLst>
                <a:path extrusionOk="0" h="9172" w="9208">
                  <a:moveTo>
                    <a:pt x="1782" y="6720"/>
                  </a:moveTo>
                  <a:cubicBezTo>
                    <a:pt x="1957" y="6720"/>
                    <a:pt x="2130" y="6787"/>
                    <a:pt x="2266" y="6923"/>
                  </a:cubicBezTo>
                  <a:cubicBezTo>
                    <a:pt x="2534" y="7191"/>
                    <a:pt x="2534" y="7619"/>
                    <a:pt x="2266" y="7869"/>
                  </a:cubicBezTo>
                  <a:lnTo>
                    <a:pt x="1142" y="8244"/>
                  </a:lnTo>
                  <a:lnTo>
                    <a:pt x="928" y="8047"/>
                  </a:lnTo>
                  <a:lnTo>
                    <a:pt x="1303" y="6905"/>
                  </a:lnTo>
                  <a:cubicBezTo>
                    <a:pt x="1443" y="6783"/>
                    <a:pt x="1614" y="6720"/>
                    <a:pt x="1782" y="6720"/>
                  </a:cubicBezTo>
                  <a:close/>
                  <a:moveTo>
                    <a:pt x="7494" y="0"/>
                  </a:moveTo>
                  <a:lnTo>
                    <a:pt x="839" y="6656"/>
                  </a:lnTo>
                  <a:lnTo>
                    <a:pt x="0" y="9171"/>
                  </a:lnTo>
                  <a:lnTo>
                    <a:pt x="2552" y="8333"/>
                  </a:lnTo>
                  <a:lnTo>
                    <a:pt x="9207" y="1695"/>
                  </a:lnTo>
                  <a:lnTo>
                    <a:pt x="7494" y="0"/>
                  </a:ln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28" name="Google Shape;728;p45"/>
            <p:cNvSpPr/>
            <p:nvPr/>
          </p:nvSpPr>
          <p:spPr>
            <a:xfrm>
              <a:off x="3367725" y="4021950"/>
              <a:ext cx="71375" cy="69150"/>
            </a:xfrm>
            <a:custGeom>
              <a:rect b="b" l="l" r="r" t="t"/>
              <a:pathLst>
                <a:path extrusionOk="0" h="2766" w="2855">
                  <a:moveTo>
                    <a:pt x="1320" y="0"/>
                  </a:moveTo>
                  <a:cubicBezTo>
                    <a:pt x="1187" y="0"/>
                    <a:pt x="1053" y="54"/>
                    <a:pt x="946" y="161"/>
                  </a:cubicBezTo>
                  <a:lnTo>
                    <a:pt x="0" y="1089"/>
                  </a:lnTo>
                  <a:lnTo>
                    <a:pt x="1695" y="2766"/>
                  </a:lnTo>
                  <a:lnTo>
                    <a:pt x="2623" y="1838"/>
                  </a:lnTo>
                  <a:cubicBezTo>
                    <a:pt x="2855" y="1642"/>
                    <a:pt x="2855" y="1303"/>
                    <a:pt x="2641" y="1106"/>
                  </a:cubicBezTo>
                  <a:lnTo>
                    <a:pt x="1695" y="161"/>
                  </a:lnTo>
                  <a:cubicBezTo>
                    <a:pt x="1588" y="54"/>
                    <a:pt x="1454" y="0"/>
                    <a:pt x="1320"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729" name="Google Shape;729;p45"/>
          <p:cNvSpPr/>
          <p:nvPr/>
        </p:nvSpPr>
        <p:spPr>
          <a:xfrm>
            <a:off x="6779633" y="3050756"/>
            <a:ext cx="394518" cy="407460"/>
          </a:xfrm>
          <a:custGeom>
            <a:rect b="b" l="l" r="r" t="t"/>
            <a:pathLst>
              <a:path extrusionOk="0" h="11956" w="11937">
                <a:moveTo>
                  <a:pt x="9225" y="1125"/>
                </a:moveTo>
                <a:lnTo>
                  <a:pt x="10831" y="2730"/>
                </a:lnTo>
                <a:lnTo>
                  <a:pt x="9814" y="3747"/>
                </a:lnTo>
                <a:lnTo>
                  <a:pt x="8975" y="2927"/>
                </a:lnTo>
                <a:lnTo>
                  <a:pt x="8583" y="3301"/>
                </a:lnTo>
                <a:lnTo>
                  <a:pt x="9421" y="4140"/>
                </a:lnTo>
                <a:lnTo>
                  <a:pt x="8368" y="5175"/>
                </a:lnTo>
                <a:lnTo>
                  <a:pt x="7548" y="4354"/>
                </a:lnTo>
                <a:lnTo>
                  <a:pt x="7173" y="4729"/>
                </a:lnTo>
                <a:lnTo>
                  <a:pt x="8012" y="5550"/>
                </a:lnTo>
                <a:lnTo>
                  <a:pt x="6977" y="6584"/>
                </a:lnTo>
                <a:lnTo>
                  <a:pt x="6138" y="5764"/>
                </a:lnTo>
                <a:lnTo>
                  <a:pt x="5763" y="6138"/>
                </a:lnTo>
                <a:lnTo>
                  <a:pt x="6602" y="6959"/>
                </a:lnTo>
                <a:lnTo>
                  <a:pt x="5549" y="7994"/>
                </a:lnTo>
                <a:lnTo>
                  <a:pt x="4728" y="7173"/>
                </a:lnTo>
                <a:lnTo>
                  <a:pt x="4354" y="7548"/>
                </a:lnTo>
                <a:lnTo>
                  <a:pt x="5175" y="8369"/>
                </a:lnTo>
                <a:lnTo>
                  <a:pt x="4140" y="9404"/>
                </a:lnTo>
                <a:lnTo>
                  <a:pt x="3319" y="8583"/>
                </a:lnTo>
                <a:lnTo>
                  <a:pt x="2944" y="8958"/>
                </a:lnTo>
                <a:lnTo>
                  <a:pt x="3765" y="9778"/>
                </a:lnTo>
                <a:lnTo>
                  <a:pt x="2748" y="10795"/>
                </a:lnTo>
                <a:lnTo>
                  <a:pt x="1160" y="9207"/>
                </a:lnTo>
                <a:lnTo>
                  <a:pt x="9225" y="1125"/>
                </a:lnTo>
                <a:close/>
                <a:moveTo>
                  <a:pt x="9225" y="1"/>
                </a:moveTo>
                <a:lnTo>
                  <a:pt x="0" y="9225"/>
                </a:lnTo>
                <a:lnTo>
                  <a:pt x="2730" y="11955"/>
                </a:lnTo>
                <a:lnTo>
                  <a:pt x="11937" y="2748"/>
                </a:lnTo>
                <a:lnTo>
                  <a:pt x="9225" y="1"/>
                </a:ln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30" name="Google Shape;730;p45"/>
          <p:cNvSpPr/>
          <p:nvPr/>
        </p:nvSpPr>
        <p:spPr>
          <a:xfrm>
            <a:off x="7334021" y="3035213"/>
            <a:ext cx="352082" cy="363191"/>
          </a:xfrm>
          <a:custGeom>
            <a:rect b="b" l="l" r="r" t="t"/>
            <a:pathLst>
              <a:path extrusionOk="0" h="10657" w="10653">
                <a:moveTo>
                  <a:pt x="6254" y="823"/>
                </a:moveTo>
                <a:cubicBezTo>
                  <a:pt x="6352" y="823"/>
                  <a:pt x="6452" y="841"/>
                  <a:pt x="6549" y="879"/>
                </a:cubicBezTo>
                <a:cubicBezTo>
                  <a:pt x="6959" y="1040"/>
                  <a:pt x="7155" y="1504"/>
                  <a:pt x="6977" y="1914"/>
                </a:cubicBezTo>
                <a:cubicBezTo>
                  <a:pt x="6867" y="2217"/>
                  <a:pt x="6554" y="2414"/>
                  <a:pt x="6237" y="2414"/>
                </a:cubicBezTo>
                <a:cubicBezTo>
                  <a:pt x="6143" y="2414"/>
                  <a:pt x="6049" y="2397"/>
                  <a:pt x="5960" y="2360"/>
                </a:cubicBezTo>
                <a:cubicBezTo>
                  <a:pt x="5532" y="2200"/>
                  <a:pt x="5353" y="1736"/>
                  <a:pt x="5514" y="1325"/>
                </a:cubicBezTo>
                <a:cubicBezTo>
                  <a:pt x="5636" y="1012"/>
                  <a:pt x="5936" y="823"/>
                  <a:pt x="6254" y="823"/>
                </a:cubicBezTo>
                <a:close/>
                <a:moveTo>
                  <a:pt x="9047" y="3609"/>
                </a:moveTo>
                <a:cubicBezTo>
                  <a:pt x="9493" y="3609"/>
                  <a:pt x="9849" y="3966"/>
                  <a:pt x="9849" y="4394"/>
                </a:cubicBezTo>
                <a:cubicBezTo>
                  <a:pt x="9849" y="4840"/>
                  <a:pt x="9493" y="5197"/>
                  <a:pt x="9047" y="5197"/>
                </a:cubicBezTo>
                <a:cubicBezTo>
                  <a:pt x="8618" y="5197"/>
                  <a:pt x="8244" y="4840"/>
                  <a:pt x="8244" y="4394"/>
                </a:cubicBezTo>
                <a:cubicBezTo>
                  <a:pt x="8244" y="3966"/>
                  <a:pt x="8618" y="3609"/>
                  <a:pt x="9047" y="3609"/>
                </a:cubicBezTo>
                <a:close/>
                <a:moveTo>
                  <a:pt x="5585" y="4662"/>
                </a:moveTo>
                <a:cubicBezTo>
                  <a:pt x="5817" y="4662"/>
                  <a:pt x="5978" y="4840"/>
                  <a:pt x="5978" y="5072"/>
                </a:cubicBezTo>
                <a:cubicBezTo>
                  <a:pt x="5978" y="5304"/>
                  <a:pt x="5817" y="5465"/>
                  <a:pt x="5585" y="5465"/>
                </a:cubicBezTo>
                <a:cubicBezTo>
                  <a:pt x="5371" y="5465"/>
                  <a:pt x="5193" y="5304"/>
                  <a:pt x="5193" y="5072"/>
                </a:cubicBezTo>
                <a:cubicBezTo>
                  <a:pt x="5193" y="4840"/>
                  <a:pt x="5371" y="4662"/>
                  <a:pt x="5585" y="4662"/>
                </a:cubicBezTo>
                <a:close/>
                <a:moveTo>
                  <a:pt x="6272" y="0"/>
                </a:moveTo>
                <a:cubicBezTo>
                  <a:pt x="5644" y="0"/>
                  <a:pt x="5041" y="377"/>
                  <a:pt x="4782" y="1004"/>
                </a:cubicBezTo>
                <a:cubicBezTo>
                  <a:pt x="4443" y="1807"/>
                  <a:pt x="4853" y="2735"/>
                  <a:pt x="5656" y="3074"/>
                </a:cubicBezTo>
                <a:cubicBezTo>
                  <a:pt x="5817" y="3145"/>
                  <a:pt x="5978" y="3163"/>
                  <a:pt x="6138" y="3181"/>
                </a:cubicBezTo>
                <a:lnTo>
                  <a:pt x="4943" y="4376"/>
                </a:lnTo>
                <a:lnTo>
                  <a:pt x="4639" y="5036"/>
                </a:lnTo>
                <a:lnTo>
                  <a:pt x="803" y="7195"/>
                </a:lnTo>
                <a:lnTo>
                  <a:pt x="0" y="8534"/>
                </a:lnTo>
                <a:lnTo>
                  <a:pt x="3854" y="6803"/>
                </a:lnTo>
                <a:lnTo>
                  <a:pt x="2124" y="10657"/>
                </a:lnTo>
                <a:lnTo>
                  <a:pt x="2124" y="10657"/>
                </a:lnTo>
                <a:lnTo>
                  <a:pt x="3462" y="9854"/>
                </a:lnTo>
                <a:lnTo>
                  <a:pt x="5603" y="6036"/>
                </a:lnTo>
                <a:lnTo>
                  <a:pt x="6245" y="5732"/>
                </a:lnTo>
                <a:lnTo>
                  <a:pt x="7459" y="4537"/>
                </a:lnTo>
                <a:cubicBezTo>
                  <a:pt x="7512" y="5376"/>
                  <a:pt x="8208" y="6000"/>
                  <a:pt x="9047" y="6000"/>
                </a:cubicBezTo>
                <a:cubicBezTo>
                  <a:pt x="9939" y="6000"/>
                  <a:pt x="10652" y="5286"/>
                  <a:pt x="10652" y="4394"/>
                </a:cubicBezTo>
                <a:cubicBezTo>
                  <a:pt x="10652" y="3520"/>
                  <a:pt x="9939" y="2806"/>
                  <a:pt x="9047" y="2806"/>
                </a:cubicBezTo>
                <a:cubicBezTo>
                  <a:pt x="8708" y="2806"/>
                  <a:pt x="8386" y="2913"/>
                  <a:pt x="8119" y="3109"/>
                </a:cubicBezTo>
                <a:lnTo>
                  <a:pt x="6834" y="3823"/>
                </a:lnTo>
                <a:lnTo>
                  <a:pt x="7548" y="2539"/>
                </a:lnTo>
                <a:cubicBezTo>
                  <a:pt x="7619" y="2431"/>
                  <a:pt x="7690" y="2307"/>
                  <a:pt x="7726" y="2200"/>
                </a:cubicBezTo>
                <a:cubicBezTo>
                  <a:pt x="8065" y="1379"/>
                  <a:pt x="7673" y="451"/>
                  <a:pt x="6852" y="112"/>
                </a:cubicBezTo>
                <a:cubicBezTo>
                  <a:pt x="6662" y="36"/>
                  <a:pt x="6466" y="0"/>
                  <a:pt x="6272"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731" name="Google Shape;731;p45"/>
          <p:cNvGrpSpPr/>
          <p:nvPr/>
        </p:nvGrpSpPr>
        <p:grpSpPr>
          <a:xfrm>
            <a:off x="7848132" y="3068067"/>
            <a:ext cx="334400" cy="344821"/>
            <a:chOff x="5684575" y="4038000"/>
            <a:chExt cx="252950" cy="252950"/>
          </a:xfrm>
        </p:grpSpPr>
        <p:sp>
          <p:nvSpPr>
            <p:cNvPr id="732" name="Google Shape;732;p45"/>
            <p:cNvSpPr/>
            <p:nvPr/>
          </p:nvSpPr>
          <p:spPr>
            <a:xfrm>
              <a:off x="5684575" y="4038000"/>
              <a:ext cx="252950" cy="252950"/>
            </a:xfrm>
            <a:custGeom>
              <a:rect b="b" l="l" r="r" t="t"/>
              <a:pathLst>
                <a:path extrusionOk="0" h="10118" w="10118">
                  <a:moveTo>
                    <a:pt x="5068" y="803"/>
                  </a:moveTo>
                  <a:cubicBezTo>
                    <a:pt x="7405" y="803"/>
                    <a:pt x="9332" y="2730"/>
                    <a:pt x="9332" y="5068"/>
                  </a:cubicBezTo>
                  <a:cubicBezTo>
                    <a:pt x="9332" y="7405"/>
                    <a:pt x="7405" y="9314"/>
                    <a:pt x="5068" y="9314"/>
                  </a:cubicBezTo>
                  <a:cubicBezTo>
                    <a:pt x="2731" y="9314"/>
                    <a:pt x="804" y="7405"/>
                    <a:pt x="804" y="5068"/>
                  </a:cubicBezTo>
                  <a:cubicBezTo>
                    <a:pt x="804" y="2730"/>
                    <a:pt x="2731" y="803"/>
                    <a:pt x="5068" y="803"/>
                  </a:cubicBezTo>
                  <a:close/>
                  <a:moveTo>
                    <a:pt x="5068" y="1"/>
                  </a:moveTo>
                  <a:cubicBezTo>
                    <a:pt x="2267" y="1"/>
                    <a:pt x="1" y="2267"/>
                    <a:pt x="1" y="5068"/>
                  </a:cubicBezTo>
                  <a:cubicBezTo>
                    <a:pt x="1" y="7851"/>
                    <a:pt x="2267" y="10117"/>
                    <a:pt x="5068" y="10117"/>
                  </a:cubicBezTo>
                  <a:cubicBezTo>
                    <a:pt x="7851" y="10117"/>
                    <a:pt x="10118" y="7851"/>
                    <a:pt x="10118" y="5068"/>
                  </a:cubicBezTo>
                  <a:cubicBezTo>
                    <a:pt x="10118" y="2267"/>
                    <a:pt x="7851" y="1"/>
                    <a:pt x="5068" y="1"/>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33" name="Google Shape;733;p45"/>
            <p:cNvSpPr/>
            <p:nvPr/>
          </p:nvSpPr>
          <p:spPr>
            <a:xfrm>
              <a:off x="5804575" y="4097775"/>
              <a:ext cx="58000" cy="118225"/>
            </a:xfrm>
            <a:custGeom>
              <a:rect b="b" l="l" r="r" t="t"/>
              <a:pathLst>
                <a:path extrusionOk="0" h="4729" w="2320">
                  <a:moveTo>
                    <a:pt x="0" y="0"/>
                  </a:moveTo>
                  <a:lnTo>
                    <a:pt x="0" y="2677"/>
                  </a:lnTo>
                  <a:cubicBezTo>
                    <a:pt x="0" y="2748"/>
                    <a:pt x="36" y="2820"/>
                    <a:pt x="90" y="2855"/>
                  </a:cubicBezTo>
                  <a:lnTo>
                    <a:pt x="1963" y="4729"/>
                  </a:lnTo>
                  <a:lnTo>
                    <a:pt x="2320" y="4372"/>
                  </a:lnTo>
                  <a:lnTo>
                    <a:pt x="536" y="2570"/>
                  </a:lnTo>
                  <a:lnTo>
                    <a:pt x="536" y="0"/>
                  </a:ln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34" name="Google Shape;734;p45"/>
            <p:cNvSpPr/>
            <p:nvPr/>
          </p:nvSpPr>
          <p:spPr>
            <a:xfrm>
              <a:off x="5804575" y="4071450"/>
              <a:ext cx="13400" cy="13400"/>
            </a:xfrm>
            <a:custGeom>
              <a:rect b="b" l="l" r="r" t="t"/>
              <a:pathLst>
                <a:path extrusionOk="0" h="536" w="536">
                  <a:moveTo>
                    <a:pt x="268" y="1"/>
                  </a:moveTo>
                  <a:cubicBezTo>
                    <a:pt x="125" y="1"/>
                    <a:pt x="0" y="126"/>
                    <a:pt x="0" y="268"/>
                  </a:cubicBezTo>
                  <a:cubicBezTo>
                    <a:pt x="0" y="411"/>
                    <a:pt x="125" y="536"/>
                    <a:pt x="268" y="536"/>
                  </a:cubicBezTo>
                  <a:cubicBezTo>
                    <a:pt x="411" y="536"/>
                    <a:pt x="536" y="411"/>
                    <a:pt x="536" y="268"/>
                  </a:cubicBezTo>
                  <a:cubicBezTo>
                    <a:pt x="536" y="126"/>
                    <a:pt x="411" y="1"/>
                    <a:pt x="268" y="1"/>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35" name="Google Shape;735;p45"/>
            <p:cNvSpPr/>
            <p:nvPr/>
          </p:nvSpPr>
          <p:spPr>
            <a:xfrm>
              <a:off x="5804575" y="4244525"/>
              <a:ext cx="13400" cy="12975"/>
            </a:xfrm>
            <a:custGeom>
              <a:rect b="b" l="l" r="r" t="t"/>
              <a:pathLst>
                <a:path extrusionOk="0" h="519" w="536">
                  <a:moveTo>
                    <a:pt x="268" y="1"/>
                  </a:moveTo>
                  <a:cubicBezTo>
                    <a:pt x="125" y="1"/>
                    <a:pt x="0" y="126"/>
                    <a:pt x="0" y="268"/>
                  </a:cubicBezTo>
                  <a:cubicBezTo>
                    <a:pt x="0" y="411"/>
                    <a:pt x="125" y="518"/>
                    <a:pt x="268" y="518"/>
                  </a:cubicBezTo>
                  <a:cubicBezTo>
                    <a:pt x="411" y="518"/>
                    <a:pt x="536" y="411"/>
                    <a:pt x="536" y="268"/>
                  </a:cubicBezTo>
                  <a:cubicBezTo>
                    <a:pt x="536" y="126"/>
                    <a:pt x="411" y="1"/>
                    <a:pt x="268" y="1"/>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36" name="Google Shape;736;p45"/>
            <p:cNvSpPr/>
            <p:nvPr/>
          </p:nvSpPr>
          <p:spPr>
            <a:xfrm>
              <a:off x="5718025" y="4158000"/>
              <a:ext cx="13425" cy="13400"/>
            </a:xfrm>
            <a:custGeom>
              <a:rect b="b" l="l" r="r" t="t"/>
              <a:pathLst>
                <a:path extrusionOk="0" h="536" w="537">
                  <a:moveTo>
                    <a:pt x="269" y="0"/>
                  </a:moveTo>
                  <a:cubicBezTo>
                    <a:pt x="126" y="0"/>
                    <a:pt x="1" y="125"/>
                    <a:pt x="1" y="268"/>
                  </a:cubicBezTo>
                  <a:cubicBezTo>
                    <a:pt x="1" y="411"/>
                    <a:pt x="126" y="535"/>
                    <a:pt x="269" y="535"/>
                  </a:cubicBezTo>
                  <a:cubicBezTo>
                    <a:pt x="411" y="535"/>
                    <a:pt x="536" y="411"/>
                    <a:pt x="536" y="268"/>
                  </a:cubicBezTo>
                  <a:cubicBezTo>
                    <a:pt x="536" y="125"/>
                    <a:pt x="411" y="0"/>
                    <a:pt x="269"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37" name="Google Shape;737;p45"/>
            <p:cNvSpPr/>
            <p:nvPr/>
          </p:nvSpPr>
          <p:spPr>
            <a:xfrm>
              <a:off x="5891100" y="4158000"/>
              <a:ext cx="13425" cy="13400"/>
            </a:xfrm>
            <a:custGeom>
              <a:rect b="b" l="l" r="r" t="t"/>
              <a:pathLst>
                <a:path extrusionOk="0" h="536" w="537">
                  <a:moveTo>
                    <a:pt x="269" y="0"/>
                  </a:moveTo>
                  <a:cubicBezTo>
                    <a:pt x="126" y="0"/>
                    <a:pt x="1" y="125"/>
                    <a:pt x="1" y="268"/>
                  </a:cubicBezTo>
                  <a:cubicBezTo>
                    <a:pt x="1" y="411"/>
                    <a:pt x="126" y="535"/>
                    <a:pt x="269" y="535"/>
                  </a:cubicBezTo>
                  <a:cubicBezTo>
                    <a:pt x="411" y="535"/>
                    <a:pt x="536" y="411"/>
                    <a:pt x="536" y="268"/>
                  </a:cubicBezTo>
                  <a:cubicBezTo>
                    <a:pt x="536" y="125"/>
                    <a:pt x="411" y="0"/>
                    <a:pt x="269"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738" name="Google Shape;738;p45"/>
          <p:cNvGrpSpPr/>
          <p:nvPr/>
        </p:nvGrpSpPr>
        <p:grpSpPr>
          <a:xfrm>
            <a:off x="8441727" y="3026501"/>
            <a:ext cx="247115" cy="399520"/>
            <a:chOff x="1982675" y="3599525"/>
            <a:chExt cx="186925" cy="293075"/>
          </a:xfrm>
        </p:grpSpPr>
        <p:sp>
          <p:nvSpPr>
            <p:cNvPr id="739" name="Google Shape;739;p45"/>
            <p:cNvSpPr/>
            <p:nvPr/>
          </p:nvSpPr>
          <p:spPr>
            <a:xfrm>
              <a:off x="2029075" y="3639675"/>
              <a:ext cx="40175" cy="39725"/>
            </a:xfrm>
            <a:custGeom>
              <a:rect b="b" l="l" r="r" t="t"/>
              <a:pathLst>
                <a:path extrusionOk="0" h="1589" w="1607">
                  <a:moveTo>
                    <a:pt x="803" y="0"/>
                  </a:moveTo>
                  <a:cubicBezTo>
                    <a:pt x="357" y="0"/>
                    <a:pt x="0" y="357"/>
                    <a:pt x="0" y="803"/>
                  </a:cubicBezTo>
                  <a:cubicBezTo>
                    <a:pt x="0" y="1231"/>
                    <a:pt x="357" y="1588"/>
                    <a:pt x="803" y="1588"/>
                  </a:cubicBezTo>
                  <a:cubicBezTo>
                    <a:pt x="1249" y="1588"/>
                    <a:pt x="1606" y="1231"/>
                    <a:pt x="1606" y="803"/>
                  </a:cubicBezTo>
                  <a:cubicBezTo>
                    <a:pt x="1606" y="357"/>
                    <a:pt x="1249" y="0"/>
                    <a:pt x="803"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40" name="Google Shape;740;p45"/>
            <p:cNvSpPr/>
            <p:nvPr/>
          </p:nvSpPr>
          <p:spPr>
            <a:xfrm>
              <a:off x="2029075" y="3599525"/>
              <a:ext cx="20100" cy="20100"/>
            </a:xfrm>
            <a:custGeom>
              <a:rect b="b" l="l" r="r" t="t"/>
              <a:pathLst>
                <a:path extrusionOk="0" h="804" w="804">
                  <a:moveTo>
                    <a:pt x="411" y="0"/>
                  </a:moveTo>
                  <a:cubicBezTo>
                    <a:pt x="197" y="0"/>
                    <a:pt x="0" y="196"/>
                    <a:pt x="0" y="411"/>
                  </a:cubicBezTo>
                  <a:cubicBezTo>
                    <a:pt x="0" y="625"/>
                    <a:pt x="197" y="803"/>
                    <a:pt x="411" y="803"/>
                  </a:cubicBezTo>
                  <a:cubicBezTo>
                    <a:pt x="625" y="803"/>
                    <a:pt x="803" y="625"/>
                    <a:pt x="803" y="411"/>
                  </a:cubicBezTo>
                  <a:cubicBezTo>
                    <a:pt x="803" y="196"/>
                    <a:pt x="625" y="0"/>
                    <a:pt x="411"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41" name="Google Shape;741;p45"/>
            <p:cNvSpPr/>
            <p:nvPr/>
          </p:nvSpPr>
          <p:spPr>
            <a:xfrm>
              <a:off x="2085725" y="3659725"/>
              <a:ext cx="20100" cy="19675"/>
            </a:xfrm>
            <a:custGeom>
              <a:rect b="b" l="l" r="r" t="t"/>
              <a:pathLst>
                <a:path extrusionOk="0" h="787" w="804">
                  <a:moveTo>
                    <a:pt x="393" y="1"/>
                  </a:moveTo>
                  <a:cubicBezTo>
                    <a:pt x="179" y="1"/>
                    <a:pt x="0" y="179"/>
                    <a:pt x="0" y="394"/>
                  </a:cubicBezTo>
                  <a:cubicBezTo>
                    <a:pt x="0" y="625"/>
                    <a:pt x="179" y="786"/>
                    <a:pt x="393" y="786"/>
                  </a:cubicBezTo>
                  <a:cubicBezTo>
                    <a:pt x="625" y="786"/>
                    <a:pt x="803" y="625"/>
                    <a:pt x="803" y="394"/>
                  </a:cubicBezTo>
                  <a:cubicBezTo>
                    <a:pt x="803" y="179"/>
                    <a:pt x="625" y="1"/>
                    <a:pt x="393" y="1"/>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42" name="Google Shape;742;p45"/>
            <p:cNvSpPr/>
            <p:nvPr/>
          </p:nvSpPr>
          <p:spPr>
            <a:xfrm>
              <a:off x="2088850" y="3612900"/>
              <a:ext cx="26775" cy="26800"/>
            </a:xfrm>
            <a:custGeom>
              <a:rect b="b" l="l" r="r" t="t"/>
              <a:pathLst>
                <a:path extrusionOk="0" h="1072" w="1071">
                  <a:moveTo>
                    <a:pt x="535" y="0"/>
                  </a:moveTo>
                  <a:cubicBezTo>
                    <a:pt x="250" y="0"/>
                    <a:pt x="0" y="250"/>
                    <a:pt x="0" y="536"/>
                  </a:cubicBezTo>
                  <a:cubicBezTo>
                    <a:pt x="0" y="839"/>
                    <a:pt x="250" y="1071"/>
                    <a:pt x="535" y="1071"/>
                  </a:cubicBezTo>
                  <a:cubicBezTo>
                    <a:pt x="839" y="1071"/>
                    <a:pt x="1071" y="839"/>
                    <a:pt x="1071" y="536"/>
                  </a:cubicBezTo>
                  <a:cubicBezTo>
                    <a:pt x="1071" y="250"/>
                    <a:pt x="839" y="0"/>
                    <a:pt x="535"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43" name="Google Shape;743;p45"/>
            <p:cNvSpPr/>
            <p:nvPr/>
          </p:nvSpPr>
          <p:spPr>
            <a:xfrm>
              <a:off x="1982675" y="3689625"/>
              <a:ext cx="186925" cy="202975"/>
            </a:xfrm>
            <a:custGeom>
              <a:rect b="b" l="l" r="r" t="t"/>
              <a:pathLst>
                <a:path extrusionOk="0" h="8119" w="7477">
                  <a:moveTo>
                    <a:pt x="6549" y="536"/>
                  </a:moveTo>
                  <a:cubicBezTo>
                    <a:pt x="6460" y="696"/>
                    <a:pt x="6388" y="928"/>
                    <a:pt x="6388" y="1196"/>
                  </a:cubicBezTo>
                  <a:lnTo>
                    <a:pt x="6388" y="1446"/>
                  </a:lnTo>
                  <a:cubicBezTo>
                    <a:pt x="5978" y="1285"/>
                    <a:pt x="5318" y="1053"/>
                    <a:pt x="4658" y="1053"/>
                  </a:cubicBezTo>
                  <a:cubicBezTo>
                    <a:pt x="3944" y="1053"/>
                    <a:pt x="3498" y="1178"/>
                    <a:pt x="3052" y="1303"/>
                  </a:cubicBezTo>
                  <a:cubicBezTo>
                    <a:pt x="2552" y="1428"/>
                    <a:pt x="2035" y="1571"/>
                    <a:pt x="1071" y="1588"/>
                  </a:cubicBezTo>
                  <a:lnTo>
                    <a:pt x="1071" y="1196"/>
                  </a:lnTo>
                  <a:cubicBezTo>
                    <a:pt x="1071" y="928"/>
                    <a:pt x="982" y="696"/>
                    <a:pt x="893" y="536"/>
                  </a:cubicBezTo>
                  <a:close/>
                  <a:moveTo>
                    <a:pt x="5585" y="2249"/>
                  </a:moveTo>
                  <a:lnTo>
                    <a:pt x="5585" y="2784"/>
                  </a:lnTo>
                  <a:lnTo>
                    <a:pt x="3997" y="2784"/>
                  </a:lnTo>
                  <a:lnTo>
                    <a:pt x="3997" y="2249"/>
                  </a:lnTo>
                  <a:close/>
                  <a:moveTo>
                    <a:pt x="5585" y="3319"/>
                  </a:moveTo>
                  <a:lnTo>
                    <a:pt x="5585" y="3854"/>
                  </a:lnTo>
                  <a:lnTo>
                    <a:pt x="3997" y="3854"/>
                  </a:lnTo>
                  <a:lnTo>
                    <a:pt x="3997" y="3319"/>
                  </a:lnTo>
                  <a:close/>
                  <a:moveTo>
                    <a:pt x="5585" y="4390"/>
                  </a:moveTo>
                  <a:lnTo>
                    <a:pt x="5585" y="4925"/>
                  </a:lnTo>
                  <a:lnTo>
                    <a:pt x="3997" y="4925"/>
                  </a:lnTo>
                  <a:lnTo>
                    <a:pt x="3997" y="4390"/>
                  </a:lnTo>
                  <a:close/>
                  <a:moveTo>
                    <a:pt x="5585" y="5442"/>
                  </a:moveTo>
                  <a:lnTo>
                    <a:pt x="5585" y="5978"/>
                  </a:lnTo>
                  <a:lnTo>
                    <a:pt x="3997" y="5978"/>
                  </a:lnTo>
                  <a:lnTo>
                    <a:pt x="3997" y="5442"/>
                  </a:lnTo>
                  <a:close/>
                  <a:moveTo>
                    <a:pt x="5585" y="6513"/>
                  </a:moveTo>
                  <a:lnTo>
                    <a:pt x="5585" y="7048"/>
                  </a:lnTo>
                  <a:lnTo>
                    <a:pt x="3997" y="7048"/>
                  </a:lnTo>
                  <a:lnTo>
                    <a:pt x="3997" y="6513"/>
                  </a:lnTo>
                  <a:close/>
                  <a:moveTo>
                    <a:pt x="268" y="0"/>
                  </a:moveTo>
                  <a:cubicBezTo>
                    <a:pt x="143" y="0"/>
                    <a:pt x="36" y="72"/>
                    <a:pt x="18" y="197"/>
                  </a:cubicBezTo>
                  <a:cubicBezTo>
                    <a:pt x="1" y="322"/>
                    <a:pt x="36" y="429"/>
                    <a:pt x="143" y="500"/>
                  </a:cubicBezTo>
                  <a:cubicBezTo>
                    <a:pt x="143" y="500"/>
                    <a:pt x="554" y="714"/>
                    <a:pt x="554" y="1196"/>
                  </a:cubicBezTo>
                  <a:lnTo>
                    <a:pt x="554" y="7316"/>
                  </a:lnTo>
                  <a:cubicBezTo>
                    <a:pt x="554" y="7762"/>
                    <a:pt x="911" y="8119"/>
                    <a:pt x="1339" y="8119"/>
                  </a:cubicBezTo>
                  <a:lnTo>
                    <a:pt x="6138" y="8119"/>
                  </a:lnTo>
                  <a:cubicBezTo>
                    <a:pt x="6567" y="8119"/>
                    <a:pt x="6924" y="7762"/>
                    <a:pt x="6924" y="7316"/>
                  </a:cubicBezTo>
                  <a:lnTo>
                    <a:pt x="6924" y="1196"/>
                  </a:lnTo>
                  <a:cubicBezTo>
                    <a:pt x="6924" y="714"/>
                    <a:pt x="7298" y="500"/>
                    <a:pt x="7316" y="500"/>
                  </a:cubicBezTo>
                  <a:cubicBezTo>
                    <a:pt x="7405" y="429"/>
                    <a:pt x="7477" y="322"/>
                    <a:pt x="7441" y="197"/>
                  </a:cubicBezTo>
                  <a:cubicBezTo>
                    <a:pt x="7405" y="72"/>
                    <a:pt x="7298" y="0"/>
                    <a:pt x="7173"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744" name="Google Shape;744;p45"/>
          <p:cNvGrpSpPr/>
          <p:nvPr/>
        </p:nvGrpSpPr>
        <p:grpSpPr>
          <a:xfrm>
            <a:off x="8947735" y="3026500"/>
            <a:ext cx="178106" cy="398940"/>
            <a:chOff x="2397075" y="3602200"/>
            <a:chExt cx="134725" cy="292650"/>
          </a:xfrm>
        </p:grpSpPr>
        <p:sp>
          <p:nvSpPr>
            <p:cNvPr id="745" name="Google Shape;745;p45"/>
            <p:cNvSpPr/>
            <p:nvPr/>
          </p:nvSpPr>
          <p:spPr>
            <a:xfrm>
              <a:off x="2460850" y="3602200"/>
              <a:ext cx="20100" cy="20100"/>
            </a:xfrm>
            <a:custGeom>
              <a:rect b="b" l="l" r="r" t="t"/>
              <a:pathLst>
                <a:path extrusionOk="0" h="804" w="804">
                  <a:moveTo>
                    <a:pt x="411" y="0"/>
                  </a:moveTo>
                  <a:cubicBezTo>
                    <a:pt x="197" y="0"/>
                    <a:pt x="1" y="197"/>
                    <a:pt x="1" y="411"/>
                  </a:cubicBezTo>
                  <a:cubicBezTo>
                    <a:pt x="1" y="625"/>
                    <a:pt x="197" y="803"/>
                    <a:pt x="411" y="803"/>
                  </a:cubicBezTo>
                  <a:cubicBezTo>
                    <a:pt x="625" y="803"/>
                    <a:pt x="804" y="625"/>
                    <a:pt x="804" y="411"/>
                  </a:cubicBezTo>
                  <a:cubicBezTo>
                    <a:pt x="804" y="197"/>
                    <a:pt x="625" y="0"/>
                    <a:pt x="411"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46" name="Google Shape;746;p45"/>
            <p:cNvSpPr/>
            <p:nvPr/>
          </p:nvSpPr>
          <p:spPr>
            <a:xfrm>
              <a:off x="2477800" y="3632075"/>
              <a:ext cx="19675" cy="20100"/>
            </a:xfrm>
            <a:custGeom>
              <a:rect b="b" l="l" r="r" t="t"/>
              <a:pathLst>
                <a:path extrusionOk="0" h="804" w="787">
                  <a:moveTo>
                    <a:pt x="393" y="1"/>
                  </a:moveTo>
                  <a:cubicBezTo>
                    <a:pt x="179" y="1"/>
                    <a:pt x="1" y="197"/>
                    <a:pt x="1" y="411"/>
                  </a:cubicBezTo>
                  <a:cubicBezTo>
                    <a:pt x="1" y="625"/>
                    <a:pt x="179" y="804"/>
                    <a:pt x="393" y="804"/>
                  </a:cubicBezTo>
                  <a:cubicBezTo>
                    <a:pt x="625" y="804"/>
                    <a:pt x="786" y="625"/>
                    <a:pt x="786" y="411"/>
                  </a:cubicBezTo>
                  <a:cubicBezTo>
                    <a:pt x="786" y="197"/>
                    <a:pt x="625" y="1"/>
                    <a:pt x="393" y="1"/>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47" name="Google Shape;747;p45"/>
            <p:cNvSpPr/>
            <p:nvPr/>
          </p:nvSpPr>
          <p:spPr>
            <a:xfrm>
              <a:off x="2441225" y="3625400"/>
              <a:ext cx="19650" cy="20075"/>
            </a:xfrm>
            <a:custGeom>
              <a:rect b="b" l="l" r="r" t="t"/>
              <a:pathLst>
                <a:path extrusionOk="0" h="803" w="786">
                  <a:moveTo>
                    <a:pt x="393" y="0"/>
                  </a:moveTo>
                  <a:cubicBezTo>
                    <a:pt x="179" y="0"/>
                    <a:pt x="1" y="196"/>
                    <a:pt x="1" y="410"/>
                  </a:cubicBezTo>
                  <a:cubicBezTo>
                    <a:pt x="1" y="625"/>
                    <a:pt x="179" y="803"/>
                    <a:pt x="393" y="803"/>
                  </a:cubicBezTo>
                  <a:cubicBezTo>
                    <a:pt x="625" y="803"/>
                    <a:pt x="786" y="625"/>
                    <a:pt x="786" y="410"/>
                  </a:cubicBezTo>
                  <a:cubicBezTo>
                    <a:pt x="786" y="196"/>
                    <a:pt x="625" y="0"/>
                    <a:pt x="393"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48" name="Google Shape;748;p45"/>
            <p:cNvSpPr/>
            <p:nvPr/>
          </p:nvSpPr>
          <p:spPr>
            <a:xfrm>
              <a:off x="2444350" y="3658850"/>
              <a:ext cx="26800" cy="26325"/>
            </a:xfrm>
            <a:custGeom>
              <a:rect b="b" l="l" r="r" t="t"/>
              <a:pathLst>
                <a:path extrusionOk="0" h="1053" w="1072">
                  <a:moveTo>
                    <a:pt x="536" y="0"/>
                  </a:moveTo>
                  <a:cubicBezTo>
                    <a:pt x="251" y="0"/>
                    <a:pt x="1" y="232"/>
                    <a:pt x="1" y="536"/>
                  </a:cubicBezTo>
                  <a:cubicBezTo>
                    <a:pt x="1" y="821"/>
                    <a:pt x="251" y="1053"/>
                    <a:pt x="536" y="1053"/>
                  </a:cubicBezTo>
                  <a:cubicBezTo>
                    <a:pt x="839" y="1053"/>
                    <a:pt x="1071" y="821"/>
                    <a:pt x="1071" y="536"/>
                  </a:cubicBezTo>
                  <a:cubicBezTo>
                    <a:pt x="1071" y="232"/>
                    <a:pt x="839" y="0"/>
                    <a:pt x="536"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49" name="Google Shape;749;p45"/>
            <p:cNvSpPr/>
            <p:nvPr/>
          </p:nvSpPr>
          <p:spPr>
            <a:xfrm>
              <a:off x="2397075" y="3691850"/>
              <a:ext cx="134725" cy="203000"/>
            </a:xfrm>
            <a:custGeom>
              <a:rect b="b" l="l" r="r" t="t"/>
              <a:pathLst>
                <a:path extrusionOk="0" h="8120" w="5389">
                  <a:moveTo>
                    <a:pt x="3408" y="536"/>
                  </a:moveTo>
                  <a:cubicBezTo>
                    <a:pt x="3301" y="714"/>
                    <a:pt x="3230" y="928"/>
                    <a:pt x="3230" y="1196"/>
                  </a:cubicBezTo>
                  <a:lnTo>
                    <a:pt x="3230" y="1731"/>
                  </a:lnTo>
                  <a:lnTo>
                    <a:pt x="2159" y="1731"/>
                  </a:lnTo>
                  <a:lnTo>
                    <a:pt x="2159" y="1196"/>
                  </a:lnTo>
                  <a:cubicBezTo>
                    <a:pt x="2159" y="928"/>
                    <a:pt x="2088" y="714"/>
                    <a:pt x="1999" y="536"/>
                  </a:cubicBezTo>
                  <a:close/>
                  <a:moveTo>
                    <a:pt x="1356" y="1"/>
                  </a:moveTo>
                  <a:cubicBezTo>
                    <a:pt x="1267" y="1"/>
                    <a:pt x="1160" y="72"/>
                    <a:pt x="1107" y="161"/>
                  </a:cubicBezTo>
                  <a:cubicBezTo>
                    <a:pt x="1053" y="286"/>
                    <a:pt x="1089" y="447"/>
                    <a:pt x="1232" y="518"/>
                  </a:cubicBezTo>
                  <a:cubicBezTo>
                    <a:pt x="1232" y="518"/>
                    <a:pt x="1624" y="732"/>
                    <a:pt x="1624" y="1196"/>
                  </a:cubicBezTo>
                  <a:lnTo>
                    <a:pt x="1624" y="3551"/>
                  </a:lnTo>
                  <a:lnTo>
                    <a:pt x="107" y="6995"/>
                  </a:lnTo>
                  <a:cubicBezTo>
                    <a:pt x="0" y="7245"/>
                    <a:pt x="18" y="7530"/>
                    <a:pt x="161" y="7762"/>
                  </a:cubicBezTo>
                  <a:cubicBezTo>
                    <a:pt x="322" y="7976"/>
                    <a:pt x="571" y="8119"/>
                    <a:pt x="821" y="8119"/>
                  </a:cubicBezTo>
                  <a:lnTo>
                    <a:pt x="4550" y="8119"/>
                  </a:lnTo>
                  <a:cubicBezTo>
                    <a:pt x="4818" y="8119"/>
                    <a:pt x="5068" y="7976"/>
                    <a:pt x="5210" y="7762"/>
                  </a:cubicBezTo>
                  <a:cubicBezTo>
                    <a:pt x="5371" y="7530"/>
                    <a:pt x="5389" y="7245"/>
                    <a:pt x="5282" y="6995"/>
                  </a:cubicBezTo>
                  <a:lnTo>
                    <a:pt x="3747" y="3551"/>
                  </a:lnTo>
                  <a:lnTo>
                    <a:pt x="3747" y="1196"/>
                  </a:lnTo>
                  <a:cubicBezTo>
                    <a:pt x="3747" y="732"/>
                    <a:pt x="4140" y="536"/>
                    <a:pt x="4158" y="518"/>
                  </a:cubicBezTo>
                  <a:cubicBezTo>
                    <a:pt x="4283" y="447"/>
                    <a:pt x="4336" y="286"/>
                    <a:pt x="4283" y="161"/>
                  </a:cubicBezTo>
                  <a:cubicBezTo>
                    <a:pt x="4211" y="72"/>
                    <a:pt x="4122" y="1"/>
                    <a:pt x="4015" y="1"/>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750" name="Google Shape;750;p45"/>
          <p:cNvGrpSpPr/>
          <p:nvPr/>
        </p:nvGrpSpPr>
        <p:grpSpPr>
          <a:xfrm>
            <a:off x="2581850" y="3710924"/>
            <a:ext cx="246520" cy="383741"/>
            <a:chOff x="2717350" y="3603525"/>
            <a:chExt cx="186475" cy="281500"/>
          </a:xfrm>
        </p:grpSpPr>
        <p:sp>
          <p:nvSpPr>
            <p:cNvPr id="751" name="Google Shape;751;p45"/>
            <p:cNvSpPr/>
            <p:nvPr/>
          </p:nvSpPr>
          <p:spPr>
            <a:xfrm>
              <a:off x="2741875" y="3786425"/>
              <a:ext cx="60250" cy="35250"/>
            </a:xfrm>
            <a:custGeom>
              <a:rect b="b" l="l" r="r" t="t"/>
              <a:pathLst>
                <a:path extrusionOk="0" h="1410" w="2410">
                  <a:moveTo>
                    <a:pt x="197" y="0"/>
                  </a:moveTo>
                  <a:lnTo>
                    <a:pt x="1" y="500"/>
                  </a:lnTo>
                  <a:lnTo>
                    <a:pt x="2213" y="1410"/>
                  </a:lnTo>
                  <a:lnTo>
                    <a:pt x="2410" y="910"/>
                  </a:lnTo>
                  <a:lnTo>
                    <a:pt x="197" y="0"/>
                  </a:ln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52" name="Google Shape;752;p45"/>
            <p:cNvSpPr/>
            <p:nvPr/>
          </p:nvSpPr>
          <p:spPr>
            <a:xfrm>
              <a:off x="2820400" y="3718625"/>
              <a:ext cx="26775" cy="26775"/>
            </a:xfrm>
            <a:custGeom>
              <a:rect b="b" l="l" r="r" t="t"/>
              <a:pathLst>
                <a:path extrusionOk="0" h="1071" w="1071">
                  <a:moveTo>
                    <a:pt x="535" y="0"/>
                  </a:moveTo>
                  <a:cubicBezTo>
                    <a:pt x="250" y="0"/>
                    <a:pt x="0" y="250"/>
                    <a:pt x="0" y="535"/>
                  </a:cubicBezTo>
                  <a:cubicBezTo>
                    <a:pt x="0" y="839"/>
                    <a:pt x="250" y="1071"/>
                    <a:pt x="535" y="1071"/>
                  </a:cubicBezTo>
                  <a:cubicBezTo>
                    <a:pt x="839" y="1071"/>
                    <a:pt x="1071" y="839"/>
                    <a:pt x="1071" y="535"/>
                  </a:cubicBezTo>
                  <a:cubicBezTo>
                    <a:pt x="1071" y="250"/>
                    <a:pt x="839" y="0"/>
                    <a:pt x="535"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53" name="Google Shape;753;p45"/>
            <p:cNvSpPr/>
            <p:nvPr/>
          </p:nvSpPr>
          <p:spPr>
            <a:xfrm>
              <a:off x="2820400" y="3718625"/>
              <a:ext cx="26775" cy="26775"/>
            </a:xfrm>
            <a:custGeom>
              <a:rect b="b" l="l" r="r" t="t"/>
              <a:pathLst>
                <a:path extrusionOk="0" h="1071" w="1071">
                  <a:moveTo>
                    <a:pt x="535" y="0"/>
                  </a:moveTo>
                  <a:cubicBezTo>
                    <a:pt x="250" y="0"/>
                    <a:pt x="0" y="250"/>
                    <a:pt x="0" y="535"/>
                  </a:cubicBezTo>
                  <a:cubicBezTo>
                    <a:pt x="0" y="839"/>
                    <a:pt x="250" y="1071"/>
                    <a:pt x="535" y="1071"/>
                  </a:cubicBezTo>
                  <a:cubicBezTo>
                    <a:pt x="839" y="1071"/>
                    <a:pt x="1071" y="839"/>
                    <a:pt x="1071" y="535"/>
                  </a:cubicBezTo>
                  <a:cubicBezTo>
                    <a:pt x="1071" y="250"/>
                    <a:pt x="839" y="0"/>
                    <a:pt x="535"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54" name="Google Shape;754;p45"/>
            <p:cNvSpPr/>
            <p:nvPr/>
          </p:nvSpPr>
          <p:spPr>
            <a:xfrm>
              <a:off x="2717350" y="3603525"/>
              <a:ext cx="186475" cy="281500"/>
            </a:xfrm>
            <a:custGeom>
              <a:rect b="b" l="l" r="r" t="t"/>
              <a:pathLst>
                <a:path extrusionOk="0" h="11260" w="7459">
                  <a:moveTo>
                    <a:pt x="4657" y="4337"/>
                  </a:moveTo>
                  <a:cubicBezTo>
                    <a:pt x="5103" y="4337"/>
                    <a:pt x="5460" y="4711"/>
                    <a:pt x="5460" y="5139"/>
                  </a:cubicBezTo>
                  <a:cubicBezTo>
                    <a:pt x="5460" y="5586"/>
                    <a:pt x="5103" y="5942"/>
                    <a:pt x="4657" y="5942"/>
                  </a:cubicBezTo>
                  <a:cubicBezTo>
                    <a:pt x="4229" y="5942"/>
                    <a:pt x="3854" y="5586"/>
                    <a:pt x="3854" y="5139"/>
                  </a:cubicBezTo>
                  <a:cubicBezTo>
                    <a:pt x="3854" y="4711"/>
                    <a:pt x="4229" y="4337"/>
                    <a:pt x="4657" y="4337"/>
                  </a:cubicBezTo>
                  <a:close/>
                  <a:moveTo>
                    <a:pt x="5086" y="1"/>
                  </a:moveTo>
                  <a:lnTo>
                    <a:pt x="4800" y="715"/>
                  </a:lnTo>
                  <a:lnTo>
                    <a:pt x="4425" y="554"/>
                  </a:lnTo>
                  <a:lnTo>
                    <a:pt x="2177" y="5978"/>
                  </a:lnTo>
                  <a:cubicBezTo>
                    <a:pt x="2070" y="6246"/>
                    <a:pt x="2106" y="6531"/>
                    <a:pt x="2284" y="6745"/>
                  </a:cubicBezTo>
                  <a:lnTo>
                    <a:pt x="2142" y="7102"/>
                  </a:lnTo>
                  <a:lnTo>
                    <a:pt x="2873" y="7405"/>
                  </a:lnTo>
                  <a:lnTo>
                    <a:pt x="3016" y="7066"/>
                  </a:lnTo>
                  <a:cubicBezTo>
                    <a:pt x="3301" y="7013"/>
                    <a:pt x="3533" y="6852"/>
                    <a:pt x="3658" y="6585"/>
                  </a:cubicBezTo>
                  <a:lnTo>
                    <a:pt x="3801" y="6210"/>
                  </a:lnTo>
                  <a:lnTo>
                    <a:pt x="5621" y="6210"/>
                  </a:lnTo>
                  <a:cubicBezTo>
                    <a:pt x="5692" y="6460"/>
                    <a:pt x="5728" y="6727"/>
                    <a:pt x="5728" y="6995"/>
                  </a:cubicBezTo>
                  <a:cubicBezTo>
                    <a:pt x="5728" y="8762"/>
                    <a:pt x="4301" y="10189"/>
                    <a:pt x="2534" y="10189"/>
                  </a:cubicBezTo>
                  <a:lnTo>
                    <a:pt x="0" y="10189"/>
                  </a:lnTo>
                  <a:lnTo>
                    <a:pt x="0" y="10992"/>
                  </a:lnTo>
                  <a:lnTo>
                    <a:pt x="0" y="11259"/>
                  </a:lnTo>
                  <a:lnTo>
                    <a:pt x="7459" y="11259"/>
                  </a:lnTo>
                  <a:lnTo>
                    <a:pt x="7459" y="10992"/>
                  </a:lnTo>
                  <a:lnTo>
                    <a:pt x="7459" y="10189"/>
                  </a:lnTo>
                  <a:lnTo>
                    <a:pt x="4925" y="10189"/>
                  </a:lnTo>
                  <a:cubicBezTo>
                    <a:pt x="5889" y="9457"/>
                    <a:pt x="6513" y="8298"/>
                    <a:pt x="6513" y="6995"/>
                  </a:cubicBezTo>
                  <a:cubicBezTo>
                    <a:pt x="6513" y="5657"/>
                    <a:pt x="5853" y="4461"/>
                    <a:pt x="4818" y="3748"/>
                  </a:cubicBezTo>
                  <a:lnTo>
                    <a:pt x="5889" y="1161"/>
                  </a:lnTo>
                  <a:lnTo>
                    <a:pt x="5532" y="1018"/>
                  </a:lnTo>
                  <a:lnTo>
                    <a:pt x="5817" y="286"/>
                  </a:lnTo>
                  <a:lnTo>
                    <a:pt x="5086" y="1"/>
                  </a:ln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755" name="Google Shape;755;p45"/>
          <p:cNvSpPr/>
          <p:nvPr/>
        </p:nvSpPr>
        <p:spPr>
          <a:xfrm>
            <a:off x="9383691" y="3050995"/>
            <a:ext cx="387478" cy="335143"/>
          </a:xfrm>
          <a:custGeom>
            <a:rect b="b" l="l" r="r" t="t"/>
            <a:pathLst>
              <a:path extrusionOk="0" h="9834" w="11724">
                <a:moveTo>
                  <a:pt x="3515" y="520"/>
                </a:moveTo>
                <a:cubicBezTo>
                  <a:pt x="3480" y="627"/>
                  <a:pt x="3462" y="769"/>
                  <a:pt x="3462" y="930"/>
                </a:cubicBezTo>
                <a:lnTo>
                  <a:pt x="3462" y="2125"/>
                </a:lnTo>
                <a:cubicBezTo>
                  <a:pt x="3462" y="2125"/>
                  <a:pt x="3194" y="1983"/>
                  <a:pt x="2927" y="1983"/>
                </a:cubicBezTo>
                <a:cubicBezTo>
                  <a:pt x="2677" y="1983"/>
                  <a:pt x="2409" y="2125"/>
                  <a:pt x="2409" y="2125"/>
                </a:cubicBezTo>
                <a:lnTo>
                  <a:pt x="2409" y="930"/>
                </a:lnTo>
                <a:cubicBezTo>
                  <a:pt x="2409" y="769"/>
                  <a:pt x="2391" y="627"/>
                  <a:pt x="2374" y="520"/>
                </a:cubicBezTo>
                <a:close/>
                <a:moveTo>
                  <a:pt x="6442" y="520"/>
                </a:moveTo>
                <a:cubicBezTo>
                  <a:pt x="6406" y="627"/>
                  <a:pt x="6388" y="769"/>
                  <a:pt x="6388" y="930"/>
                </a:cubicBezTo>
                <a:lnTo>
                  <a:pt x="6388" y="2125"/>
                </a:lnTo>
                <a:cubicBezTo>
                  <a:pt x="6388" y="2125"/>
                  <a:pt x="6138" y="1983"/>
                  <a:pt x="5871" y="1983"/>
                </a:cubicBezTo>
                <a:cubicBezTo>
                  <a:pt x="5603" y="1983"/>
                  <a:pt x="5335" y="2125"/>
                  <a:pt x="5335" y="2125"/>
                </a:cubicBezTo>
                <a:lnTo>
                  <a:pt x="5335" y="930"/>
                </a:lnTo>
                <a:cubicBezTo>
                  <a:pt x="5335" y="769"/>
                  <a:pt x="5318" y="627"/>
                  <a:pt x="5300" y="520"/>
                </a:cubicBezTo>
                <a:close/>
                <a:moveTo>
                  <a:pt x="9368" y="520"/>
                </a:moveTo>
                <a:cubicBezTo>
                  <a:pt x="9350" y="627"/>
                  <a:pt x="9332" y="769"/>
                  <a:pt x="9332" y="930"/>
                </a:cubicBezTo>
                <a:lnTo>
                  <a:pt x="9332" y="2125"/>
                </a:lnTo>
                <a:cubicBezTo>
                  <a:pt x="9332" y="2125"/>
                  <a:pt x="9065" y="1983"/>
                  <a:pt x="8797" y="1983"/>
                </a:cubicBezTo>
                <a:cubicBezTo>
                  <a:pt x="8529" y="1983"/>
                  <a:pt x="8262" y="2125"/>
                  <a:pt x="8262" y="2125"/>
                </a:cubicBezTo>
                <a:lnTo>
                  <a:pt x="8262" y="930"/>
                </a:lnTo>
                <a:cubicBezTo>
                  <a:pt x="8262" y="769"/>
                  <a:pt x="8244" y="627"/>
                  <a:pt x="8226" y="520"/>
                </a:cubicBezTo>
                <a:close/>
                <a:moveTo>
                  <a:pt x="10653" y="3321"/>
                </a:moveTo>
                <a:lnTo>
                  <a:pt x="10653" y="9048"/>
                </a:lnTo>
                <a:lnTo>
                  <a:pt x="1071" y="9048"/>
                </a:lnTo>
                <a:lnTo>
                  <a:pt x="1071" y="3321"/>
                </a:lnTo>
                <a:lnTo>
                  <a:pt x="1874" y="3321"/>
                </a:lnTo>
                <a:lnTo>
                  <a:pt x="1874" y="7443"/>
                </a:lnTo>
                <a:cubicBezTo>
                  <a:pt x="1874" y="8031"/>
                  <a:pt x="2356" y="8513"/>
                  <a:pt x="2927" y="8513"/>
                </a:cubicBezTo>
                <a:cubicBezTo>
                  <a:pt x="3533" y="8513"/>
                  <a:pt x="3997" y="8031"/>
                  <a:pt x="3997" y="7443"/>
                </a:cubicBezTo>
                <a:lnTo>
                  <a:pt x="3997" y="3321"/>
                </a:lnTo>
                <a:lnTo>
                  <a:pt x="4800" y="3321"/>
                </a:lnTo>
                <a:lnTo>
                  <a:pt x="4800" y="7443"/>
                </a:lnTo>
                <a:cubicBezTo>
                  <a:pt x="4800" y="8031"/>
                  <a:pt x="5282" y="8513"/>
                  <a:pt x="5871" y="8513"/>
                </a:cubicBezTo>
                <a:cubicBezTo>
                  <a:pt x="6459" y="8513"/>
                  <a:pt x="6923" y="8031"/>
                  <a:pt x="6923" y="7443"/>
                </a:cubicBezTo>
                <a:lnTo>
                  <a:pt x="6923" y="3321"/>
                </a:lnTo>
                <a:lnTo>
                  <a:pt x="7726" y="3321"/>
                </a:lnTo>
                <a:lnTo>
                  <a:pt x="7726" y="7443"/>
                </a:lnTo>
                <a:cubicBezTo>
                  <a:pt x="7726" y="8031"/>
                  <a:pt x="8208" y="8513"/>
                  <a:pt x="8797" y="8513"/>
                </a:cubicBezTo>
                <a:cubicBezTo>
                  <a:pt x="9386" y="8513"/>
                  <a:pt x="9850" y="8031"/>
                  <a:pt x="9850" y="7443"/>
                </a:cubicBezTo>
                <a:lnTo>
                  <a:pt x="9850" y="3321"/>
                </a:lnTo>
                <a:close/>
                <a:moveTo>
                  <a:pt x="1861" y="0"/>
                </a:moveTo>
                <a:cubicBezTo>
                  <a:pt x="1718" y="0"/>
                  <a:pt x="1623" y="118"/>
                  <a:pt x="1606" y="252"/>
                </a:cubicBezTo>
                <a:cubicBezTo>
                  <a:pt x="1606" y="359"/>
                  <a:pt x="1695" y="484"/>
                  <a:pt x="1803" y="520"/>
                </a:cubicBezTo>
                <a:cubicBezTo>
                  <a:pt x="1820" y="537"/>
                  <a:pt x="1874" y="645"/>
                  <a:pt x="1874" y="930"/>
                </a:cubicBezTo>
                <a:lnTo>
                  <a:pt x="1874" y="2786"/>
                </a:lnTo>
                <a:lnTo>
                  <a:pt x="1071" y="2786"/>
                </a:lnTo>
                <a:lnTo>
                  <a:pt x="1071" y="1590"/>
                </a:lnTo>
                <a:lnTo>
                  <a:pt x="536" y="1590"/>
                </a:lnTo>
                <a:lnTo>
                  <a:pt x="536" y="9048"/>
                </a:lnTo>
                <a:lnTo>
                  <a:pt x="0" y="9048"/>
                </a:lnTo>
                <a:lnTo>
                  <a:pt x="0" y="9833"/>
                </a:lnTo>
                <a:lnTo>
                  <a:pt x="11723" y="9833"/>
                </a:lnTo>
                <a:lnTo>
                  <a:pt x="11723" y="9048"/>
                </a:lnTo>
                <a:lnTo>
                  <a:pt x="11188" y="9048"/>
                </a:lnTo>
                <a:lnTo>
                  <a:pt x="11188" y="1590"/>
                </a:lnTo>
                <a:lnTo>
                  <a:pt x="10653" y="1590"/>
                </a:lnTo>
                <a:lnTo>
                  <a:pt x="10653" y="2786"/>
                </a:lnTo>
                <a:lnTo>
                  <a:pt x="9850" y="2786"/>
                </a:lnTo>
                <a:lnTo>
                  <a:pt x="9850" y="930"/>
                </a:lnTo>
                <a:cubicBezTo>
                  <a:pt x="9850" y="645"/>
                  <a:pt x="9921" y="537"/>
                  <a:pt x="9921" y="520"/>
                </a:cubicBezTo>
                <a:cubicBezTo>
                  <a:pt x="10046" y="484"/>
                  <a:pt x="10117" y="377"/>
                  <a:pt x="10117" y="252"/>
                </a:cubicBezTo>
                <a:cubicBezTo>
                  <a:pt x="10117" y="118"/>
                  <a:pt x="10024" y="0"/>
                  <a:pt x="9880" y="0"/>
                </a:cubicBezTo>
                <a:cubicBezTo>
                  <a:pt x="9870" y="0"/>
                  <a:pt x="9860" y="1"/>
                  <a:pt x="9850" y="2"/>
                </a:cubicBezTo>
                <a:lnTo>
                  <a:pt x="7744" y="2"/>
                </a:lnTo>
                <a:cubicBezTo>
                  <a:pt x="7735" y="1"/>
                  <a:pt x="7726" y="0"/>
                  <a:pt x="7717" y="0"/>
                </a:cubicBezTo>
                <a:cubicBezTo>
                  <a:pt x="7586" y="0"/>
                  <a:pt x="7475" y="118"/>
                  <a:pt x="7459" y="252"/>
                </a:cubicBezTo>
                <a:cubicBezTo>
                  <a:pt x="7459" y="359"/>
                  <a:pt x="7548" y="484"/>
                  <a:pt x="7655" y="520"/>
                </a:cubicBezTo>
                <a:cubicBezTo>
                  <a:pt x="7673" y="537"/>
                  <a:pt x="7726" y="645"/>
                  <a:pt x="7726" y="930"/>
                </a:cubicBezTo>
                <a:lnTo>
                  <a:pt x="7726" y="2786"/>
                </a:lnTo>
                <a:lnTo>
                  <a:pt x="6923" y="2786"/>
                </a:lnTo>
                <a:lnTo>
                  <a:pt x="6923" y="930"/>
                </a:lnTo>
                <a:cubicBezTo>
                  <a:pt x="6923" y="645"/>
                  <a:pt x="6995" y="537"/>
                  <a:pt x="6995" y="520"/>
                </a:cubicBezTo>
                <a:cubicBezTo>
                  <a:pt x="7120" y="484"/>
                  <a:pt x="7191" y="377"/>
                  <a:pt x="7191" y="252"/>
                </a:cubicBezTo>
                <a:cubicBezTo>
                  <a:pt x="7191" y="118"/>
                  <a:pt x="7097" y="0"/>
                  <a:pt x="6954" y="0"/>
                </a:cubicBezTo>
                <a:cubicBezTo>
                  <a:pt x="6944" y="0"/>
                  <a:pt x="6934" y="1"/>
                  <a:pt x="6923" y="2"/>
                </a:cubicBezTo>
                <a:lnTo>
                  <a:pt x="4818" y="2"/>
                </a:lnTo>
                <a:cubicBezTo>
                  <a:pt x="4808" y="1"/>
                  <a:pt x="4798" y="0"/>
                  <a:pt x="4788" y="0"/>
                </a:cubicBezTo>
                <a:cubicBezTo>
                  <a:pt x="4644" y="0"/>
                  <a:pt x="4549" y="118"/>
                  <a:pt x="4532" y="252"/>
                </a:cubicBezTo>
                <a:cubicBezTo>
                  <a:pt x="4532" y="359"/>
                  <a:pt x="4622" y="484"/>
                  <a:pt x="4729" y="520"/>
                </a:cubicBezTo>
                <a:cubicBezTo>
                  <a:pt x="4747" y="537"/>
                  <a:pt x="4800" y="645"/>
                  <a:pt x="4800" y="930"/>
                </a:cubicBezTo>
                <a:lnTo>
                  <a:pt x="4800" y="2786"/>
                </a:lnTo>
                <a:lnTo>
                  <a:pt x="3997" y="2786"/>
                </a:lnTo>
                <a:lnTo>
                  <a:pt x="3997" y="930"/>
                </a:lnTo>
                <a:cubicBezTo>
                  <a:pt x="3997" y="645"/>
                  <a:pt x="4051" y="537"/>
                  <a:pt x="4069" y="520"/>
                </a:cubicBezTo>
                <a:cubicBezTo>
                  <a:pt x="4193" y="484"/>
                  <a:pt x="4265" y="377"/>
                  <a:pt x="4265" y="252"/>
                </a:cubicBezTo>
                <a:cubicBezTo>
                  <a:pt x="4265" y="118"/>
                  <a:pt x="4171" y="0"/>
                  <a:pt x="4028" y="0"/>
                </a:cubicBezTo>
                <a:cubicBezTo>
                  <a:pt x="4018" y="0"/>
                  <a:pt x="4008" y="1"/>
                  <a:pt x="3997" y="2"/>
                </a:cubicBezTo>
                <a:lnTo>
                  <a:pt x="1892" y="2"/>
                </a:lnTo>
                <a:cubicBezTo>
                  <a:pt x="1881" y="1"/>
                  <a:pt x="1871" y="0"/>
                  <a:pt x="1861"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756" name="Google Shape;756;p45"/>
          <p:cNvGrpSpPr/>
          <p:nvPr/>
        </p:nvGrpSpPr>
        <p:grpSpPr>
          <a:xfrm>
            <a:off x="3024770" y="3721267"/>
            <a:ext cx="332053" cy="363054"/>
            <a:chOff x="3927075" y="3612900"/>
            <a:chExt cx="251175" cy="266325"/>
          </a:xfrm>
        </p:grpSpPr>
        <p:sp>
          <p:nvSpPr>
            <p:cNvPr id="757" name="Google Shape;757;p45"/>
            <p:cNvSpPr/>
            <p:nvPr/>
          </p:nvSpPr>
          <p:spPr>
            <a:xfrm>
              <a:off x="4031450" y="3726200"/>
              <a:ext cx="40175" cy="39725"/>
            </a:xfrm>
            <a:custGeom>
              <a:rect b="b" l="l" r="r" t="t"/>
              <a:pathLst>
                <a:path extrusionOk="0" h="1589" w="1607">
                  <a:moveTo>
                    <a:pt x="804" y="1"/>
                  </a:moveTo>
                  <a:cubicBezTo>
                    <a:pt x="358" y="1"/>
                    <a:pt x="1" y="357"/>
                    <a:pt x="1" y="786"/>
                  </a:cubicBezTo>
                  <a:cubicBezTo>
                    <a:pt x="1" y="1232"/>
                    <a:pt x="358" y="1589"/>
                    <a:pt x="804" y="1589"/>
                  </a:cubicBezTo>
                  <a:cubicBezTo>
                    <a:pt x="1250" y="1589"/>
                    <a:pt x="1607" y="1232"/>
                    <a:pt x="1607" y="786"/>
                  </a:cubicBezTo>
                  <a:cubicBezTo>
                    <a:pt x="1607" y="357"/>
                    <a:pt x="1250" y="1"/>
                    <a:pt x="804" y="1"/>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58" name="Google Shape;758;p45"/>
            <p:cNvSpPr/>
            <p:nvPr/>
          </p:nvSpPr>
          <p:spPr>
            <a:xfrm>
              <a:off x="3927075" y="3612900"/>
              <a:ext cx="251175" cy="266325"/>
            </a:xfrm>
            <a:custGeom>
              <a:rect b="b" l="l" r="r" t="t"/>
              <a:pathLst>
                <a:path extrusionOk="0" h="10653" w="10047">
                  <a:moveTo>
                    <a:pt x="4979" y="536"/>
                  </a:moveTo>
                  <a:cubicBezTo>
                    <a:pt x="5389" y="536"/>
                    <a:pt x="5889" y="1249"/>
                    <a:pt x="6228" y="2463"/>
                  </a:cubicBezTo>
                  <a:cubicBezTo>
                    <a:pt x="5853" y="2606"/>
                    <a:pt x="5425" y="2766"/>
                    <a:pt x="5014" y="2945"/>
                  </a:cubicBezTo>
                  <a:cubicBezTo>
                    <a:pt x="4586" y="2748"/>
                    <a:pt x="4158" y="2570"/>
                    <a:pt x="3748" y="2445"/>
                  </a:cubicBezTo>
                  <a:cubicBezTo>
                    <a:pt x="4069" y="1232"/>
                    <a:pt x="4586" y="536"/>
                    <a:pt x="4979" y="536"/>
                  </a:cubicBezTo>
                  <a:close/>
                  <a:moveTo>
                    <a:pt x="6353" y="2980"/>
                  </a:moveTo>
                  <a:cubicBezTo>
                    <a:pt x="6406" y="3230"/>
                    <a:pt x="6442" y="3480"/>
                    <a:pt x="6478" y="3747"/>
                  </a:cubicBezTo>
                  <a:cubicBezTo>
                    <a:pt x="6335" y="3658"/>
                    <a:pt x="6210" y="3569"/>
                    <a:pt x="6049" y="3480"/>
                  </a:cubicBezTo>
                  <a:cubicBezTo>
                    <a:pt x="5907" y="3408"/>
                    <a:pt x="5782" y="3337"/>
                    <a:pt x="5639" y="3248"/>
                  </a:cubicBezTo>
                  <a:cubicBezTo>
                    <a:pt x="5871" y="3141"/>
                    <a:pt x="6121" y="3069"/>
                    <a:pt x="6353" y="2980"/>
                  </a:cubicBezTo>
                  <a:close/>
                  <a:moveTo>
                    <a:pt x="3605" y="2962"/>
                  </a:moveTo>
                  <a:cubicBezTo>
                    <a:pt x="3855" y="3034"/>
                    <a:pt x="4122" y="3141"/>
                    <a:pt x="4390" y="3248"/>
                  </a:cubicBezTo>
                  <a:cubicBezTo>
                    <a:pt x="4265" y="3319"/>
                    <a:pt x="4122" y="3391"/>
                    <a:pt x="3980" y="3480"/>
                  </a:cubicBezTo>
                  <a:cubicBezTo>
                    <a:pt x="3819" y="3587"/>
                    <a:pt x="3658" y="3694"/>
                    <a:pt x="3480" y="3801"/>
                  </a:cubicBezTo>
                  <a:cubicBezTo>
                    <a:pt x="3516" y="3498"/>
                    <a:pt x="3551" y="3230"/>
                    <a:pt x="3605" y="2962"/>
                  </a:cubicBezTo>
                  <a:close/>
                  <a:moveTo>
                    <a:pt x="1785" y="2623"/>
                  </a:moveTo>
                  <a:cubicBezTo>
                    <a:pt x="2178" y="2623"/>
                    <a:pt x="2606" y="2695"/>
                    <a:pt x="3087" y="2820"/>
                  </a:cubicBezTo>
                  <a:cubicBezTo>
                    <a:pt x="2998" y="3230"/>
                    <a:pt x="2927" y="3712"/>
                    <a:pt x="2891" y="4194"/>
                  </a:cubicBezTo>
                  <a:cubicBezTo>
                    <a:pt x="2517" y="4461"/>
                    <a:pt x="2178" y="4711"/>
                    <a:pt x="1892" y="4996"/>
                  </a:cubicBezTo>
                  <a:cubicBezTo>
                    <a:pt x="1000" y="4086"/>
                    <a:pt x="625" y="3284"/>
                    <a:pt x="821" y="2927"/>
                  </a:cubicBezTo>
                  <a:cubicBezTo>
                    <a:pt x="946" y="2730"/>
                    <a:pt x="1285" y="2623"/>
                    <a:pt x="1785" y="2623"/>
                  </a:cubicBezTo>
                  <a:close/>
                  <a:moveTo>
                    <a:pt x="8244" y="2623"/>
                  </a:moveTo>
                  <a:cubicBezTo>
                    <a:pt x="8726" y="2623"/>
                    <a:pt x="9083" y="2748"/>
                    <a:pt x="9208" y="2927"/>
                  </a:cubicBezTo>
                  <a:cubicBezTo>
                    <a:pt x="9404" y="3284"/>
                    <a:pt x="9047" y="4086"/>
                    <a:pt x="8137" y="4996"/>
                  </a:cubicBezTo>
                  <a:cubicBezTo>
                    <a:pt x="7816" y="4693"/>
                    <a:pt x="7459" y="4408"/>
                    <a:pt x="7049" y="4122"/>
                  </a:cubicBezTo>
                  <a:cubicBezTo>
                    <a:pt x="7013" y="3676"/>
                    <a:pt x="6941" y="3230"/>
                    <a:pt x="6852" y="2837"/>
                  </a:cubicBezTo>
                  <a:cubicBezTo>
                    <a:pt x="7352" y="2695"/>
                    <a:pt x="7851" y="2623"/>
                    <a:pt x="8244" y="2623"/>
                  </a:cubicBezTo>
                  <a:close/>
                  <a:moveTo>
                    <a:pt x="2856" y="4872"/>
                  </a:moveTo>
                  <a:cubicBezTo>
                    <a:pt x="2856" y="5032"/>
                    <a:pt x="2856" y="5175"/>
                    <a:pt x="2856" y="5318"/>
                  </a:cubicBezTo>
                  <a:cubicBezTo>
                    <a:pt x="2856" y="5496"/>
                    <a:pt x="2856" y="5674"/>
                    <a:pt x="2856" y="5835"/>
                  </a:cubicBezTo>
                  <a:cubicBezTo>
                    <a:pt x="2659" y="5674"/>
                    <a:pt x="2463" y="5514"/>
                    <a:pt x="2285" y="5353"/>
                  </a:cubicBezTo>
                  <a:cubicBezTo>
                    <a:pt x="2463" y="5193"/>
                    <a:pt x="2659" y="5032"/>
                    <a:pt x="2856" y="4872"/>
                  </a:cubicBezTo>
                  <a:close/>
                  <a:moveTo>
                    <a:pt x="7102" y="4818"/>
                  </a:moveTo>
                  <a:cubicBezTo>
                    <a:pt x="7334" y="5014"/>
                    <a:pt x="7548" y="5193"/>
                    <a:pt x="7744" y="5371"/>
                  </a:cubicBezTo>
                  <a:cubicBezTo>
                    <a:pt x="7548" y="5550"/>
                    <a:pt x="7334" y="5728"/>
                    <a:pt x="7102" y="5906"/>
                  </a:cubicBezTo>
                  <a:cubicBezTo>
                    <a:pt x="7102" y="5710"/>
                    <a:pt x="7102" y="5532"/>
                    <a:pt x="7102" y="5335"/>
                  </a:cubicBezTo>
                  <a:cubicBezTo>
                    <a:pt x="7102" y="5157"/>
                    <a:pt x="7102" y="4979"/>
                    <a:pt x="7102" y="4818"/>
                  </a:cubicBezTo>
                  <a:close/>
                  <a:moveTo>
                    <a:pt x="5014" y="3551"/>
                  </a:moveTo>
                  <a:cubicBezTo>
                    <a:pt x="5264" y="3658"/>
                    <a:pt x="5514" y="3801"/>
                    <a:pt x="5782" y="3944"/>
                  </a:cubicBezTo>
                  <a:cubicBezTo>
                    <a:pt x="6049" y="4104"/>
                    <a:pt x="6317" y="4265"/>
                    <a:pt x="6549" y="4425"/>
                  </a:cubicBezTo>
                  <a:cubicBezTo>
                    <a:pt x="6585" y="4711"/>
                    <a:pt x="6585" y="5014"/>
                    <a:pt x="6585" y="5318"/>
                  </a:cubicBezTo>
                  <a:cubicBezTo>
                    <a:pt x="6585" y="5657"/>
                    <a:pt x="6567" y="5978"/>
                    <a:pt x="6531" y="6299"/>
                  </a:cubicBezTo>
                  <a:cubicBezTo>
                    <a:pt x="6317" y="6424"/>
                    <a:pt x="6103" y="6567"/>
                    <a:pt x="5853" y="6709"/>
                  </a:cubicBezTo>
                  <a:cubicBezTo>
                    <a:pt x="5585" y="6870"/>
                    <a:pt x="5300" y="7030"/>
                    <a:pt x="5014" y="7155"/>
                  </a:cubicBezTo>
                  <a:cubicBezTo>
                    <a:pt x="4747" y="7030"/>
                    <a:pt x="4461" y="6870"/>
                    <a:pt x="4176" y="6709"/>
                  </a:cubicBezTo>
                  <a:cubicBezTo>
                    <a:pt x="3908" y="6549"/>
                    <a:pt x="3658" y="6388"/>
                    <a:pt x="3409" y="6228"/>
                  </a:cubicBezTo>
                  <a:cubicBezTo>
                    <a:pt x="3391" y="5942"/>
                    <a:pt x="3391" y="5657"/>
                    <a:pt x="3391" y="5318"/>
                  </a:cubicBezTo>
                  <a:cubicBezTo>
                    <a:pt x="3391" y="5032"/>
                    <a:pt x="3391" y="4764"/>
                    <a:pt x="3409" y="4479"/>
                  </a:cubicBezTo>
                  <a:cubicBezTo>
                    <a:pt x="3676" y="4301"/>
                    <a:pt x="3944" y="4122"/>
                    <a:pt x="4265" y="3944"/>
                  </a:cubicBezTo>
                  <a:cubicBezTo>
                    <a:pt x="4515" y="3801"/>
                    <a:pt x="4765" y="3658"/>
                    <a:pt x="5014" y="3551"/>
                  </a:cubicBezTo>
                  <a:close/>
                  <a:moveTo>
                    <a:pt x="6478" y="6959"/>
                  </a:moveTo>
                  <a:cubicBezTo>
                    <a:pt x="6424" y="7227"/>
                    <a:pt x="6388" y="7477"/>
                    <a:pt x="6353" y="7691"/>
                  </a:cubicBezTo>
                  <a:cubicBezTo>
                    <a:pt x="6121" y="7619"/>
                    <a:pt x="5871" y="7530"/>
                    <a:pt x="5639" y="7423"/>
                  </a:cubicBezTo>
                  <a:cubicBezTo>
                    <a:pt x="5800" y="7352"/>
                    <a:pt x="5960" y="7262"/>
                    <a:pt x="6121" y="7155"/>
                  </a:cubicBezTo>
                  <a:cubicBezTo>
                    <a:pt x="6246" y="7102"/>
                    <a:pt x="6371" y="7030"/>
                    <a:pt x="6478" y="6959"/>
                  </a:cubicBezTo>
                  <a:close/>
                  <a:moveTo>
                    <a:pt x="3480" y="6906"/>
                  </a:moveTo>
                  <a:lnTo>
                    <a:pt x="3480" y="6906"/>
                  </a:lnTo>
                  <a:cubicBezTo>
                    <a:pt x="3641" y="7013"/>
                    <a:pt x="3766" y="7084"/>
                    <a:pt x="3926" y="7173"/>
                  </a:cubicBezTo>
                  <a:cubicBezTo>
                    <a:pt x="4069" y="7262"/>
                    <a:pt x="4229" y="7352"/>
                    <a:pt x="4390" y="7423"/>
                  </a:cubicBezTo>
                  <a:cubicBezTo>
                    <a:pt x="4122" y="7530"/>
                    <a:pt x="3873" y="7637"/>
                    <a:pt x="3623" y="7709"/>
                  </a:cubicBezTo>
                  <a:cubicBezTo>
                    <a:pt x="3569" y="7459"/>
                    <a:pt x="3534" y="7191"/>
                    <a:pt x="3480" y="6906"/>
                  </a:cubicBezTo>
                  <a:close/>
                  <a:moveTo>
                    <a:pt x="1910" y="5728"/>
                  </a:moveTo>
                  <a:cubicBezTo>
                    <a:pt x="2213" y="5996"/>
                    <a:pt x="2552" y="6263"/>
                    <a:pt x="2909" y="6531"/>
                  </a:cubicBezTo>
                  <a:cubicBezTo>
                    <a:pt x="2945" y="6995"/>
                    <a:pt x="3016" y="7441"/>
                    <a:pt x="3105" y="7851"/>
                  </a:cubicBezTo>
                  <a:cubicBezTo>
                    <a:pt x="2659" y="7976"/>
                    <a:pt x="2231" y="8030"/>
                    <a:pt x="1856" y="8030"/>
                  </a:cubicBezTo>
                  <a:cubicBezTo>
                    <a:pt x="1375" y="8030"/>
                    <a:pt x="1018" y="7905"/>
                    <a:pt x="911" y="7726"/>
                  </a:cubicBezTo>
                  <a:cubicBezTo>
                    <a:pt x="697" y="7387"/>
                    <a:pt x="1053" y="6602"/>
                    <a:pt x="1910" y="5728"/>
                  </a:cubicBezTo>
                  <a:close/>
                  <a:moveTo>
                    <a:pt x="8137" y="5728"/>
                  </a:moveTo>
                  <a:cubicBezTo>
                    <a:pt x="8976" y="6602"/>
                    <a:pt x="9332" y="7387"/>
                    <a:pt x="9136" y="7726"/>
                  </a:cubicBezTo>
                  <a:cubicBezTo>
                    <a:pt x="9011" y="7923"/>
                    <a:pt x="8672" y="8030"/>
                    <a:pt x="8173" y="8030"/>
                  </a:cubicBezTo>
                  <a:cubicBezTo>
                    <a:pt x="7780" y="8030"/>
                    <a:pt x="7334" y="7958"/>
                    <a:pt x="6870" y="7851"/>
                  </a:cubicBezTo>
                  <a:cubicBezTo>
                    <a:pt x="6941" y="7441"/>
                    <a:pt x="7013" y="7030"/>
                    <a:pt x="7049" y="6584"/>
                  </a:cubicBezTo>
                  <a:cubicBezTo>
                    <a:pt x="7459" y="6299"/>
                    <a:pt x="7816" y="6031"/>
                    <a:pt x="8137" y="5728"/>
                  </a:cubicBezTo>
                  <a:close/>
                  <a:moveTo>
                    <a:pt x="5014" y="7744"/>
                  </a:moveTo>
                  <a:cubicBezTo>
                    <a:pt x="5425" y="7923"/>
                    <a:pt x="5835" y="8083"/>
                    <a:pt x="6210" y="8208"/>
                  </a:cubicBezTo>
                  <a:cubicBezTo>
                    <a:pt x="5871" y="9421"/>
                    <a:pt x="5389" y="10117"/>
                    <a:pt x="4979" y="10117"/>
                  </a:cubicBezTo>
                  <a:cubicBezTo>
                    <a:pt x="4586" y="10117"/>
                    <a:pt x="4069" y="9421"/>
                    <a:pt x="3748" y="8226"/>
                  </a:cubicBezTo>
                  <a:cubicBezTo>
                    <a:pt x="4158" y="8101"/>
                    <a:pt x="4586" y="7940"/>
                    <a:pt x="5014" y="7744"/>
                  </a:cubicBezTo>
                  <a:close/>
                  <a:moveTo>
                    <a:pt x="4979" y="0"/>
                  </a:moveTo>
                  <a:cubicBezTo>
                    <a:pt x="4265" y="0"/>
                    <a:pt x="3605" y="910"/>
                    <a:pt x="3230" y="2302"/>
                  </a:cubicBezTo>
                  <a:cubicBezTo>
                    <a:pt x="2695" y="2159"/>
                    <a:pt x="2213" y="2088"/>
                    <a:pt x="1803" y="2088"/>
                  </a:cubicBezTo>
                  <a:cubicBezTo>
                    <a:pt x="1107" y="2088"/>
                    <a:pt x="590" y="2267"/>
                    <a:pt x="375" y="2659"/>
                  </a:cubicBezTo>
                  <a:cubicBezTo>
                    <a:pt x="1" y="3301"/>
                    <a:pt x="482" y="4318"/>
                    <a:pt x="1517" y="5353"/>
                  </a:cubicBezTo>
                  <a:cubicBezTo>
                    <a:pt x="536" y="6370"/>
                    <a:pt x="72" y="7352"/>
                    <a:pt x="447" y="7976"/>
                  </a:cubicBezTo>
                  <a:cubicBezTo>
                    <a:pt x="661" y="8369"/>
                    <a:pt x="1178" y="8547"/>
                    <a:pt x="1856" y="8547"/>
                  </a:cubicBezTo>
                  <a:cubicBezTo>
                    <a:pt x="2267" y="8547"/>
                    <a:pt x="2731" y="8494"/>
                    <a:pt x="3230" y="8369"/>
                  </a:cubicBezTo>
                  <a:cubicBezTo>
                    <a:pt x="3623" y="9743"/>
                    <a:pt x="4265" y="10653"/>
                    <a:pt x="4979" y="10653"/>
                  </a:cubicBezTo>
                  <a:cubicBezTo>
                    <a:pt x="5693" y="10653"/>
                    <a:pt x="6353" y="9743"/>
                    <a:pt x="6727" y="8369"/>
                  </a:cubicBezTo>
                  <a:cubicBezTo>
                    <a:pt x="7245" y="8494"/>
                    <a:pt x="7727" y="8583"/>
                    <a:pt x="8155" y="8583"/>
                  </a:cubicBezTo>
                  <a:cubicBezTo>
                    <a:pt x="8851" y="8583"/>
                    <a:pt x="9350" y="8387"/>
                    <a:pt x="9582" y="8012"/>
                  </a:cubicBezTo>
                  <a:cubicBezTo>
                    <a:pt x="9939" y="7387"/>
                    <a:pt x="9493" y="6388"/>
                    <a:pt x="8512" y="5389"/>
                  </a:cubicBezTo>
                  <a:cubicBezTo>
                    <a:pt x="9564" y="4336"/>
                    <a:pt x="10046" y="3301"/>
                    <a:pt x="9671" y="2659"/>
                  </a:cubicBezTo>
                  <a:cubicBezTo>
                    <a:pt x="9439" y="2284"/>
                    <a:pt x="8940" y="2106"/>
                    <a:pt x="8244" y="2106"/>
                  </a:cubicBezTo>
                  <a:cubicBezTo>
                    <a:pt x="7798" y="2106"/>
                    <a:pt x="7298" y="2177"/>
                    <a:pt x="6745" y="2320"/>
                  </a:cubicBezTo>
                  <a:cubicBezTo>
                    <a:pt x="6353" y="928"/>
                    <a:pt x="5710" y="0"/>
                    <a:pt x="4979"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759" name="Google Shape;759;p45"/>
          <p:cNvGrpSpPr/>
          <p:nvPr/>
        </p:nvGrpSpPr>
        <p:grpSpPr>
          <a:xfrm>
            <a:off x="3552875" y="3780864"/>
            <a:ext cx="336152" cy="347241"/>
            <a:chOff x="4324975" y="3617800"/>
            <a:chExt cx="254275" cy="254725"/>
          </a:xfrm>
        </p:grpSpPr>
        <p:sp>
          <p:nvSpPr>
            <p:cNvPr id="760" name="Google Shape;760;p45"/>
            <p:cNvSpPr/>
            <p:nvPr/>
          </p:nvSpPr>
          <p:spPr>
            <a:xfrm>
              <a:off x="4347275" y="3641900"/>
              <a:ext cx="186025" cy="230625"/>
            </a:xfrm>
            <a:custGeom>
              <a:rect b="b" l="l" r="r" t="t"/>
              <a:pathLst>
                <a:path extrusionOk="0" h="9225" w="7441">
                  <a:moveTo>
                    <a:pt x="3819" y="3747"/>
                  </a:moveTo>
                  <a:lnTo>
                    <a:pt x="3819" y="5228"/>
                  </a:lnTo>
                  <a:lnTo>
                    <a:pt x="3212" y="5228"/>
                  </a:lnTo>
                  <a:lnTo>
                    <a:pt x="3819" y="3747"/>
                  </a:lnTo>
                  <a:close/>
                  <a:moveTo>
                    <a:pt x="4354" y="3747"/>
                  </a:moveTo>
                  <a:lnTo>
                    <a:pt x="4979" y="5228"/>
                  </a:lnTo>
                  <a:lnTo>
                    <a:pt x="4354" y="5228"/>
                  </a:lnTo>
                  <a:lnTo>
                    <a:pt x="4354" y="3747"/>
                  </a:lnTo>
                  <a:close/>
                  <a:moveTo>
                    <a:pt x="6923" y="0"/>
                  </a:moveTo>
                  <a:lnTo>
                    <a:pt x="0" y="2873"/>
                  </a:lnTo>
                  <a:lnTo>
                    <a:pt x="500" y="4104"/>
                  </a:lnTo>
                  <a:lnTo>
                    <a:pt x="3623" y="2802"/>
                  </a:lnTo>
                  <a:lnTo>
                    <a:pt x="1339" y="8315"/>
                  </a:lnTo>
                  <a:cubicBezTo>
                    <a:pt x="1303" y="8458"/>
                    <a:pt x="1357" y="8618"/>
                    <a:pt x="1499" y="8672"/>
                  </a:cubicBezTo>
                  <a:cubicBezTo>
                    <a:pt x="1535" y="8690"/>
                    <a:pt x="1571" y="8690"/>
                    <a:pt x="1588" y="8690"/>
                  </a:cubicBezTo>
                  <a:cubicBezTo>
                    <a:pt x="1696" y="8690"/>
                    <a:pt x="1803" y="8618"/>
                    <a:pt x="1838" y="8529"/>
                  </a:cubicBezTo>
                  <a:lnTo>
                    <a:pt x="2980" y="5763"/>
                  </a:lnTo>
                  <a:lnTo>
                    <a:pt x="3819" y="5763"/>
                  </a:lnTo>
                  <a:lnTo>
                    <a:pt x="3819" y="8957"/>
                  </a:lnTo>
                  <a:cubicBezTo>
                    <a:pt x="3819" y="9100"/>
                    <a:pt x="3944" y="9225"/>
                    <a:pt x="4086" y="9225"/>
                  </a:cubicBezTo>
                  <a:cubicBezTo>
                    <a:pt x="4229" y="9225"/>
                    <a:pt x="4354" y="9100"/>
                    <a:pt x="4354" y="8957"/>
                  </a:cubicBezTo>
                  <a:lnTo>
                    <a:pt x="4354" y="5763"/>
                  </a:lnTo>
                  <a:lnTo>
                    <a:pt x="5193" y="5763"/>
                  </a:lnTo>
                  <a:lnTo>
                    <a:pt x="6335" y="8529"/>
                  </a:lnTo>
                  <a:cubicBezTo>
                    <a:pt x="6370" y="8636"/>
                    <a:pt x="6477" y="8690"/>
                    <a:pt x="6567" y="8690"/>
                  </a:cubicBezTo>
                  <a:cubicBezTo>
                    <a:pt x="6620" y="8690"/>
                    <a:pt x="6638" y="8690"/>
                    <a:pt x="6674" y="8672"/>
                  </a:cubicBezTo>
                  <a:cubicBezTo>
                    <a:pt x="6816" y="8618"/>
                    <a:pt x="6888" y="8458"/>
                    <a:pt x="6816" y="8315"/>
                  </a:cubicBezTo>
                  <a:lnTo>
                    <a:pt x="4425" y="2498"/>
                  </a:lnTo>
                  <a:lnTo>
                    <a:pt x="7441" y="1231"/>
                  </a:lnTo>
                  <a:lnTo>
                    <a:pt x="6923" y="0"/>
                  </a:ln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61" name="Google Shape;761;p45"/>
            <p:cNvSpPr/>
            <p:nvPr/>
          </p:nvSpPr>
          <p:spPr>
            <a:xfrm>
              <a:off x="4324975" y="3727975"/>
              <a:ext cx="18750" cy="17875"/>
            </a:xfrm>
            <a:custGeom>
              <a:rect b="b" l="l" r="r" t="t"/>
              <a:pathLst>
                <a:path extrusionOk="0" h="715" w="750">
                  <a:moveTo>
                    <a:pt x="536" y="1"/>
                  </a:moveTo>
                  <a:lnTo>
                    <a:pt x="0" y="233"/>
                  </a:lnTo>
                  <a:lnTo>
                    <a:pt x="197" y="715"/>
                  </a:lnTo>
                  <a:lnTo>
                    <a:pt x="750" y="500"/>
                  </a:lnTo>
                  <a:lnTo>
                    <a:pt x="536" y="1"/>
                  </a:ln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62" name="Google Shape;762;p45"/>
            <p:cNvSpPr/>
            <p:nvPr/>
          </p:nvSpPr>
          <p:spPr>
            <a:xfrm>
              <a:off x="4529725" y="3617800"/>
              <a:ext cx="49525" cy="55800"/>
            </a:xfrm>
            <a:custGeom>
              <a:rect b="b" l="l" r="r" t="t"/>
              <a:pathLst>
                <a:path extrusionOk="0" h="2232" w="1981">
                  <a:moveTo>
                    <a:pt x="1267" y="1"/>
                  </a:moveTo>
                  <a:lnTo>
                    <a:pt x="0" y="500"/>
                  </a:lnTo>
                  <a:lnTo>
                    <a:pt x="714" y="2231"/>
                  </a:lnTo>
                  <a:lnTo>
                    <a:pt x="1981" y="1731"/>
                  </a:lnTo>
                  <a:lnTo>
                    <a:pt x="1267" y="1"/>
                  </a:ln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763" name="Google Shape;763;p45"/>
          <p:cNvGrpSpPr/>
          <p:nvPr/>
        </p:nvGrpSpPr>
        <p:grpSpPr>
          <a:xfrm>
            <a:off x="4086534" y="3846536"/>
            <a:ext cx="399872" cy="217737"/>
            <a:chOff x="4728650" y="3665975"/>
            <a:chExt cx="302475" cy="159725"/>
          </a:xfrm>
        </p:grpSpPr>
        <p:sp>
          <p:nvSpPr>
            <p:cNvPr id="764" name="Google Shape;764;p45"/>
            <p:cNvSpPr/>
            <p:nvPr/>
          </p:nvSpPr>
          <p:spPr>
            <a:xfrm>
              <a:off x="4728650" y="3665975"/>
              <a:ext cx="302475" cy="147225"/>
            </a:xfrm>
            <a:custGeom>
              <a:rect b="b" l="l" r="r" t="t"/>
              <a:pathLst>
                <a:path extrusionOk="0" h="5889" w="12099">
                  <a:moveTo>
                    <a:pt x="10403" y="1482"/>
                  </a:moveTo>
                  <a:lnTo>
                    <a:pt x="10403" y="1482"/>
                  </a:lnTo>
                  <a:cubicBezTo>
                    <a:pt x="10082" y="1696"/>
                    <a:pt x="9529" y="1963"/>
                    <a:pt x="9047" y="2231"/>
                  </a:cubicBezTo>
                  <a:cubicBezTo>
                    <a:pt x="8994" y="2088"/>
                    <a:pt x="8958" y="1963"/>
                    <a:pt x="8887" y="1821"/>
                  </a:cubicBezTo>
                  <a:cubicBezTo>
                    <a:pt x="9404" y="1678"/>
                    <a:pt x="10011" y="1535"/>
                    <a:pt x="10403" y="1482"/>
                  </a:cubicBezTo>
                  <a:close/>
                  <a:moveTo>
                    <a:pt x="2981" y="4247"/>
                  </a:moveTo>
                  <a:cubicBezTo>
                    <a:pt x="3034" y="4390"/>
                    <a:pt x="3088" y="4533"/>
                    <a:pt x="3177" y="4658"/>
                  </a:cubicBezTo>
                  <a:cubicBezTo>
                    <a:pt x="2606" y="4836"/>
                    <a:pt x="2124" y="4925"/>
                    <a:pt x="1732" y="5015"/>
                  </a:cubicBezTo>
                  <a:cubicBezTo>
                    <a:pt x="2053" y="4783"/>
                    <a:pt x="2481" y="4533"/>
                    <a:pt x="2981" y="4247"/>
                  </a:cubicBezTo>
                  <a:close/>
                  <a:moveTo>
                    <a:pt x="5996" y="1"/>
                  </a:moveTo>
                  <a:cubicBezTo>
                    <a:pt x="4230" y="1"/>
                    <a:pt x="2820" y="1446"/>
                    <a:pt x="2820" y="3195"/>
                  </a:cubicBezTo>
                  <a:cubicBezTo>
                    <a:pt x="2820" y="3284"/>
                    <a:pt x="2820" y="3355"/>
                    <a:pt x="2820" y="3427"/>
                  </a:cubicBezTo>
                  <a:cubicBezTo>
                    <a:pt x="1089" y="4354"/>
                    <a:pt x="1" y="5229"/>
                    <a:pt x="179" y="5657"/>
                  </a:cubicBezTo>
                  <a:cubicBezTo>
                    <a:pt x="251" y="5817"/>
                    <a:pt x="501" y="5889"/>
                    <a:pt x="893" y="5889"/>
                  </a:cubicBezTo>
                  <a:cubicBezTo>
                    <a:pt x="1981" y="5889"/>
                    <a:pt x="4105" y="5318"/>
                    <a:pt x="6442" y="4372"/>
                  </a:cubicBezTo>
                  <a:cubicBezTo>
                    <a:pt x="9636" y="3052"/>
                    <a:pt x="12098" y="1428"/>
                    <a:pt x="11848" y="804"/>
                  </a:cubicBezTo>
                  <a:cubicBezTo>
                    <a:pt x="11777" y="643"/>
                    <a:pt x="11456" y="625"/>
                    <a:pt x="11063" y="625"/>
                  </a:cubicBezTo>
                  <a:cubicBezTo>
                    <a:pt x="10457" y="625"/>
                    <a:pt x="9529" y="804"/>
                    <a:pt x="8423" y="1125"/>
                  </a:cubicBezTo>
                  <a:cubicBezTo>
                    <a:pt x="7834" y="447"/>
                    <a:pt x="6977" y="1"/>
                    <a:pt x="5996" y="1"/>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65" name="Google Shape;765;p45"/>
            <p:cNvSpPr/>
            <p:nvPr/>
          </p:nvSpPr>
          <p:spPr>
            <a:xfrm>
              <a:off x="4831700" y="3757875"/>
              <a:ext cx="125825" cy="67825"/>
            </a:xfrm>
            <a:custGeom>
              <a:rect b="b" l="l" r="r" t="t"/>
              <a:pathLst>
                <a:path extrusionOk="0" h="2713" w="5033">
                  <a:moveTo>
                    <a:pt x="5032" y="0"/>
                  </a:moveTo>
                  <a:cubicBezTo>
                    <a:pt x="4265" y="411"/>
                    <a:pt x="3426" y="803"/>
                    <a:pt x="2516" y="1178"/>
                  </a:cubicBezTo>
                  <a:cubicBezTo>
                    <a:pt x="1642" y="1535"/>
                    <a:pt x="786" y="1856"/>
                    <a:pt x="1" y="2088"/>
                  </a:cubicBezTo>
                  <a:cubicBezTo>
                    <a:pt x="536" y="2480"/>
                    <a:pt x="1178" y="2712"/>
                    <a:pt x="1874" y="2712"/>
                  </a:cubicBezTo>
                  <a:cubicBezTo>
                    <a:pt x="3480" y="2712"/>
                    <a:pt x="4800" y="1553"/>
                    <a:pt x="5032"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766" name="Google Shape;766;p45"/>
          <p:cNvGrpSpPr/>
          <p:nvPr/>
        </p:nvGrpSpPr>
        <p:grpSpPr>
          <a:xfrm>
            <a:off x="4613200" y="3803696"/>
            <a:ext cx="382719" cy="282796"/>
            <a:chOff x="5164925" y="3642775"/>
            <a:chExt cx="289500" cy="207450"/>
          </a:xfrm>
        </p:grpSpPr>
        <p:sp>
          <p:nvSpPr>
            <p:cNvPr id="767" name="Google Shape;767;p45"/>
            <p:cNvSpPr/>
            <p:nvPr/>
          </p:nvSpPr>
          <p:spPr>
            <a:xfrm>
              <a:off x="5271975" y="3690075"/>
              <a:ext cx="79875" cy="79875"/>
            </a:xfrm>
            <a:custGeom>
              <a:rect b="b" l="l" r="r" t="t"/>
              <a:pathLst>
                <a:path extrusionOk="0" h="3195" w="3195">
                  <a:moveTo>
                    <a:pt x="1606" y="0"/>
                  </a:moveTo>
                  <a:cubicBezTo>
                    <a:pt x="714" y="0"/>
                    <a:pt x="0" y="714"/>
                    <a:pt x="0" y="1588"/>
                  </a:cubicBezTo>
                  <a:cubicBezTo>
                    <a:pt x="0" y="2480"/>
                    <a:pt x="714" y="3194"/>
                    <a:pt x="1606" y="3194"/>
                  </a:cubicBezTo>
                  <a:cubicBezTo>
                    <a:pt x="2480" y="3194"/>
                    <a:pt x="3194" y="2480"/>
                    <a:pt x="3194" y="1588"/>
                  </a:cubicBezTo>
                  <a:cubicBezTo>
                    <a:pt x="3194" y="714"/>
                    <a:pt x="2480" y="0"/>
                    <a:pt x="1606"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68" name="Google Shape;768;p45"/>
            <p:cNvSpPr/>
            <p:nvPr/>
          </p:nvSpPr>
          <p:spPr>
            <a:xfrm>
              <a:off x="5368325" y="3670900"/>
              <a:ext cx="26775" cy="26325"/>
            </a:xfrm>
            <a:custGeom>
              <a:rect b="b" l="l" r="r" t="t"/>
              <a:pathLst>
                <a:path extrusionOk="0" h="1053" w="1071">
                  <a:moveTo>
                    <a:pt x="536" y="0"/>
                  </a:moveTo>
                  <a:cubicBezTo>
                    <a:pt x="250" y="0"/>
                    <a:pt x="0" y="232"/>
                    <a:pt x="0" y="535"/>
                  </a:cubicBezTo>
                  <a:cubicBezTo>
                    <a:pt x="0" y="821"/>
                    <a:pt x="250" y="1053"/>
                    <a:pt x="536" y="1053"/>
                  </a:cubicBezTo>
                  <a:cubicBezTo>
                    <a:pt x="839" y="1053"/>
                    <a:pt x="1071" y="821"/>
                    <a:pt x="1071" y="535"/>
                  </a:cubicBezTo>
                  <a:cubicBezTo>
                    <a:pt x="1071" y="232"/>
                    <a:pt x="839" y="0"/>
                    <a:pt x="536"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69" name="Google Shape;769;p45"/>
            <p:cNvSpPr/>
            <p:nvPr/>
          </p:nvSpPr>
          <p:spPr>
            <a:xfrm>
              <a:off x="5222000" y="3823900"/>
              <a:ext cx="26800" cy="26325"/>
            </a:xfrm>
            <a:custGeom>
              <a:rect b="b" l="l" r="r" t="t"/>
              <a:pathLst>
                <a:path extrusionOk="0" h="1053" w="1072">
                  <a:moveTo>
                    <a:pt x="536" y="0"/>
                  </a:moveTo>
                  <a:cubicBezTo>
                    <a:pt x="251" y="0"/>
                    <a:pt x="1" y="232"/>
                    <a:pt x="1" y="535"/>
                  </a:cubicBezTo>
                  <a:cubicBezTo>
                    <a:pt x="1" y="821"/>
                    <a:pt x="251" y="1053"/>
                    <a:pt x="536" y="1053"/>
                  </a:cubicBezTo>
                  <a:cubicBezTo>
                    <a:pt x="840" y="1053"/>
                    <a:pt x="1071" y="821"/>
                    <a:pt x="1071" y="535"/>
                  </a:cubicBezTo>
                  <a:cubicBezTo>
                    <a:pt x="1071" y="232"/>
                    <a:pt x="840" y="0"/>
                    <a:pt x="536"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70" name="Google Shape;770;p45"/>
            <p:cNvSpPr/>
            <p:nvPr/>
          </p:nvSpPr>
          <p:spPr>
            <a:xfrm>
              <a:off x="5164925" y="3642775"/>
              <a:ext cx="289500" cy="202100"/>
            </a:xfrm>
            <a:custGeom>
              <a:rect b="b" l="l" r="r" t="t"/>
              <a:pathLst>
                <a:path extrusionOk="0" h="8084" w="11580">
                  <a:moveTo>
                    <a:pt x="8440" y="1"/>
                  </a:moveTo>
                  <a:cubicBezTo>
                    <a:pt x="7191" y="1"/>
                    <a:pt x="5763" y="393"/>
                    <a:pt x="4425" y="1143"/>
                  </a:cubicBezTo>
                  <a:cubicBezTo>
                    <a:pt x="1552" y="2695"/>
                    <a:pt x="0" y="5211"/>
                    <a:pt x="892" y="6853"/>
                  </a:cubicBezTo>
                  <a:cubicBezTo>
                    <a:pt x="1088" y="7209"/>
                    <a:pt x="1410" y="7513"/>
                    <a:pt x="1784" y="7709"/>
                  </a:cubicBezTo>
                  <a:cubicBezTo>
                    <a:pt x="1802" y="7513"/>
                    <a:pt x="1838" y="7334"/>
                    <a:pt x="1945" y="7209"/>
                  </a:cubicBezTo>
                  <a:cubicBezTo>
                    <a:pt x="1695" y="7049"/>
                    <a:pt x="1499" y="6853"/>
                    <a:pt x="1356" y="6603"/>
                  </a:cubicBezTo>
                  <a:cubicBezTo>
                    <a:pt x="625" y="5265"/>
                    <a:pt x="2159" y="2981"/>
                    <a:pt x="4693" y="1589"/>
                  </a:cubicBezTo>
                  <a:cubicBezTo>
                    <a:pt x="5959" y="911"/>
                    <a:pt x="7316" y="518"/>
                    <a:pt x="8457" y="518"/>
                  </a:cubicBezTo>
                  <a:cubicBezTo>
                    <a:pt x="9564" y="518"/>
                    <a:pt x="10367" y="857"/>
                    <a:pt x="10706" y="1482"/>
                  </a:cubicBezTo>
                  <a:cubicBezTo>
                    <a:pt x="11062" y="2124"/>
                    <a:pt x="10902" y="2981"/>
                    <a:pt x="10331" y="3891"/>
                  </a:cubicBezTo>
                  <a:cubicBezTo>
                    <a:pt x="9706" y="4872"/>
                    <a:pt x="8654" y="5782"/>
                    <a:pt x="7387" y="6496"/>
                  </a:cubicBezTo>
                  <a:cubicBezTo>
                    <a:pt x="6209" y="7138"/>
                    <a:pt x="4996" y="7513"/>
                    <a:pt x="3908" y="7566"/>
                  </a:cubicBezTo>
                  <a:cubicBezTo>
                    <a:pt x="3925" y="7620"/>
                    <a:pt x="3925" y="7691"/>
                    <a:pt x="3925" y="7780"/>
                  </a:cubicBezTo>
                  <a:cubicBezTo>
                    <a:pt x="3925" y="7870"/>
                    <a:pt x="3908" y="7977"/>
                    <a:pt x="3872" y="8084"/>
                  </a:cubicBezTo>
                  <a:cubicBezTo>
                    <a:pt x="5067" y="8048"/>
                    <a:pt x="6388" y="7655"/>
                    <a:pt x="7655" y="6960"/>
                  </a:cubicBezTo>
                  <a:cubicBezTo>
                    <a:pt x="8993" y="6228"/>
                    <a:pt x="10117" y="5247"/>
                    <a:pt x="10795" y="4194"/>
                  </a:cubicBezTo>
                  <a:cubicBezTo>
                    <a:pt x="11437" y="3106"/>
                    <a:pt x="11580" y="2053"/>
                    <a:pt x="11152" y="1250"/>
                  </a:cubicBezTo>
                  <a:cubicBezTo>
                    <a:pt x="10706" y="447"/>
                    <a:pt x="9742" y="1"/>
                    <a:pt x="8440" y="1"/>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71" name="Google Shape;771;p45"/>
            <p:cNvSpPr/>
            <p:nvPr/>
          </p:nvSpPr>
          <p:spPr>
            <a:xfrm>
              <a:off x="5226475" y="3704350"/>
              <a:ext cx="182450" cy="104850"/>
            </a:xfrm>
            <a:custGeom>
              <a:rect b="b" l="l" r="r" t="t"/>
              <a:pathLst>
                <a:path extrusionOk="0" h="4194" w="7298">
                  <a:moveTo>
                    <a:pt x="6905" y="0"/>
                  </a:moveTo>
                  <a:cubicBezTo>
                    <a:pt x="6781" y="125"/>
                    <a:pt x="6602" y="196"/>
                    <a:pt x="6424" y="232"/>
                  </a:cubicBezTo>
                  <a:cubicBezTo>
                    <a:pt x="6638" y="1017"/>
                    <a:pt x="5746" y="2248"/>
                    <a:pt x="4336" y="3016"/>
                  </a:cubicBezTo>
                  <a:cubicBezTo>
                    <a:pt x="3569" y="3444"/>
                    <a:pt x="2748" y="3676"/>
                    <a:pt x="2070" y="3676"/>
                  </a:cubicBezTo>
                  <a:cubicBezTo>
                    <a:pt x="1410" y="3676"/>
                    <a:pt x="964" y="3480"/>
                    <a:pt x="768" y="3123"/>
                  </a:cubicBezTo>
                  <a:cubicBezTo>
                    <a:pt x="571" y="2784"/>
                    <a:pt x="643" y="2320"/>
                    <a:pt x="928" y="1838"/>
                  </a:cubicBezTo>
                  <a:cubicBezTo>
                    <a:pt x="892" y="1535"/>
                    <a:pt x="892" y="1214"/>
                    <a:pt x="964" y="910"/>
                  </a:cubicBezTo>
                  <a:lnTo>
                    <a:pt x="964" y="910"/>
                  </a:lnTo>
                  <a:cubicBezTo>
                    <a:pt x="821" y="1053"/>
                    <a:pt x="661" y="1249"/>
                    <a:pt x="553" y="1428"/>
                  </a:cubicBezTo>
                  <a:cubicBezTo>
                    <a:pt x="90" y="2159"/>
                    <a:pt x="0" y="2837"/>
                    <a:pt x="304" y="3372"/>
                  </a:cubicBezTo>
                  <a:cubicBezTo>
                    <a:pt x="589" y="3890"/>
                    <a:pt x="1214" y="4193"/>
                    <a:pt x="2070" y="4193"/>
                  </a:cubicBezTo>
                  <a:cubicBezTo>
                    <a:pt x="2855" y="4193"/>
                    <a:pt x="3747" y="3943"/>
                    <a:pt x="4586" y="3480"/>
                  </a:cubicBezTo>
                  <a:cubicBezTo>
                    <a:pt x="6317" y="2534"/>
                    <a:pt x="7298" y="1053"/>
                    <a:pt x="6905"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772" name="Google Shape;772;p45"/>
          <p:cNvSpPr/>
          <p:nvPr/>
        </p:nvSpPr>
        <p:spPr>
          <a:xfrm>
            <a:off x="5213990" y="3717422"/>
            <a:ext cx="360939" cy="372154"/>
          </a:xfrm>
          <a:custGeom>
            <a:rect b="b" l="l" r="r" t="t"/>
            <a:pathLst>
              <a:path extrusionOk="0" h="10920" w="10921">
                <a:moveTo>
                  <a:pt x="3051" y="536"/>
                </a:moveTo>
                <a:lnTo>
                  <a:pt x="3444" y="910"/>
                </a:lnTo>
                <a:lnTo>
                  <a:pt x="2409" y="1945"/>
                </a:lnTo>
                <a:lnTo>
                  <a:pt x="2034" y="1570"/>
                </a:lnTo>
                <a:lnTo>
                  <a:pt x="3051" y="536"/>
                </a:lnTo>
                <a:close/>
                <a:moveTo>
                  <a:pt x="3819" y="1285"/>
                </a:moveTo>
                <a:lnTo>
                  <a:pt x="4193" y="1660"/>
                </a:lnTo>
                <a:lnTo>
                  <a:pt x="3158" y="2694"/>
                </a:lnTo>
                <a:lnTo>
                  <a:pt x="2784" y="2320"/>
                </a:lnTo>
                <a:lnTo>
                  <a:pt x="3819" y="1285"/>
                </a:lnTo>
                <a:close/>
                <a:moveTo>
                  <a:pt x="1660" y="1945"/>
                </a:moveTo>
                <a:lnTo>
                  <a:pt x="2017" y="2320"/>
                </a:lnTo>
                <a:lnTo>
                  <a:pt x="892" y="3444"/>
                </a:lnTo>
                <a:lnTo>
                  <a:pt x="518" y="3069"/>
                </a:lnTo>
                <a:lnTo>
                  <a:pt x="1660" y="1945"/>
                </a:lnTo>
                <a:close/>
                <a:moveTo>
                  <a:pt x="4586" y="2034"/>
                </a:moveTo>
                <a:lnTo>
                  <a:pt x="4943" y="2409"/>
                </a:lnTo>
                <a:lnTo>
                  <a:pt x="3908" y="3444"/>
                </a:lnTo>
                <a:lnTo>
                  <a:pt x="3533" y="3069"/>
                </a:lnTo>
                <a:lnTo>
                  <a:pt x="4586" y="2034"/>
                </a:lnTo>
                <a:close/>
                <a:moveTo>
                  <a:pt x="2409" y="2694"/>
                </a:moveTo>
                <a:lnTo>
                  <a:pt x="2784" y="3069"/>
                </a:lnTo>
                <a:lnTo>
                  <a:pt x="1660" y="4211"/>
                </a:lnTo>
                <a:lnTo>
                  <a:pt x="1285" y="3836"/>
                </a:lnTo>
                <a:lnTo>
                  <a:pt x="2409" y="2694"/>
                </a:lnTo>
                <a:close/>
                <a:moveTo>
                  <a:pt x="3176" y="3444"/>
                </a:moveTo>
                <a:lnTo>
                  <a:pt x="3533" y="3819"/>
                </a:lnTo>
                <a:lnTo>
                  <a:pt x="2409" y="4961"/>
                </a:lnTo>
                <a:lnTo>
                  <a:pt x="2034" y="4586"/>
                </a:lnTo>
                <a:lnTo>
                  <a:pt x="3176" y="3444"/>
                </a:lnTo>
                <a:close/>
                <a:moveTo>
                  <a:pt x="8529" y="5978"/>
                </a:moveTo>
                <a:lnTo>
                  <a:pt x="8904" y="6352"/>
                </a:lnTo>
                <a:lnTo>
                  <a:pt x="7869" y="7405"/>
                </a:lnTo>
                <a:lnTo>
                  <a:pt x="7494" y="7030"/>
                </a:lnTo>
                <a:lnTo>
                  <a:pt x="8529" y="5978"/>
                </a:lnTo>
                <a:close/>
                <a:moveTo>
                  <a:pt x="9261" y="6727"/>
                </a:moveTo>
                <a:lnTo>
                  <a:pt x="9635" y="7102"/>
                </a:lnTo>
                <a:lnTo>
                  <a:pt x="8600" y="8154"/>
                </a:lnTo>
                <a:lnTo>
                  <a:pt x="8244" y="7780"/>
                </a:lnTo>
                <a:lnTo>
                  <a:pt x="9261" y="6727"/>
                </a:lnTo>
                <a:close/>
                <a:moveTo>
                  <a:pt x="7102" y="7405"/>
                </a:moveTo>
                <a:lnTo>
                  <a:pt x="7476" y="7780"/>
                </a:lnTo>
                <a:lnTo>
                  <a:pt x="6334" y="8904"/>
                </a:lnTo>
                <a:lnTo>
                  <a:pt x="5978" y="8529"/>
                </a:lnTo>
                <a:lnTo>
                  <a:pt x="7102" y="7405"/>
                </a:lnTo>
                <a:close/>
                <a:moveTo>
                  <a:pt x="10028" y="7494"/>
                </a:moveTo>
                <a:lnTo>
                  <a:pt x="10403" y="7869"/>
                </a:lnTo>
                <a:lnTo>
                  <a:pt x="9368" y="8904"/>
                </a:lnTo>
                <a:lnTo>
                  <a:pt x="8993" y="8529"/>
                </a:lnTo>
                <a:lnTo>
                  <a:pt x="10028" y="7494"/>
                </a:lnTo>
                <a:close/>
                <a:moveTo>
                  <a:pt x="1356" y="8029"/>
                </a:moveTo>
                <a:lnTo>
                  <a:pt x="1945" y="8618"/>
                </a:lnTo>
                <a:lnTo>
                  <a:pt x="1356" y="9207"/>
                </a:lnTo>
                <a:lnTo>
                  <a:pt x="1356" y="8029"/>
                </a:lnTo>
                <a:close/>
                <a:moveTo>
                  <a:pt x="2320" y="8993"/>
                </a:moveTo>
                <a:lnTo>
                  <a:pt x="2891" y="9564"/>
                </a:lnTo>
                <a:lnTo>
                  <a:pt x="1749" y="9564"/>
                </a:lnTo>
                <a:lnTo>
                  <a:pt x="2320" y="8993"/>
                </a:lnTo>
                <a:close/>
                <a:moveTo>
                  <a:pt x="7869" y="8154"/>
                </a:moveTo>
                <a:lnTo>
                  <a:pt x="8244" y="8529"/>
                </a:lnTo>
                <a:lnTo>
                  <a:pt x="7102" y="9653"/>
                </a:lnTo>
                <a:lnTo>
                  <a:pt x="6727" y="9278"/>
                </a:lnTo>
                <a:lnTo>
                  <a:pt x="7869" y="8154"/>
                </a:lnTo>
                <a:close/>
                <a:moveTo>
                  <a:pt x="8618" y="8904"/>
                </a:moveTo>
                <a:lnTo>
                  <a:pt x="8993" y="9278"/>
                </a:lnTo>
                <a:lnTo>
                  <a:pt x="7869" y="10403"/>
                </a:lnTo>
                <a:lnTo>
                  <a:pt x="7494" y="10028"/>
                </a:lnTo>
                <a:lnTo>
                  <a:pt x="8618" y="8904"/>
                </a:lnTo>
                <a:close/>
                <a:moveTo>
                  <a:pt x="3051" y="0"/>
                </a:moveTo>
                <a:cubicBezTo>
                  <a:pt x="2927" y="0"/>
                  <a:pt x="2784" y="54"/>
                  <a:pt x="2695" y="161"/>
                </a:cubicBezTo>
                <a:lnTo>
                  <a:pt x="161" y="2694"/>
                </a:lnTo>
                <a:cubicBezTo>
                  <a:pt x="54" y="2784"/>
                  <a:pt x="0" y="2926"/>
                  <a:pt x="0" y="3069"/>
                </a:cubicBezTo>
                <a:cubicBezTo>
                  <a:pt x="0" y="3230"/>
                  <a:pt x="54" y="3355"/>
                  <a:pt x="161" y="3444"/>
                </a:cubicBezTo>
                <a:lnTo>
                  <a:pt x="2034" y="5317"/>
                </a:lnTo>
                <a:cubicBezTo>
                  <a:pt x="2141" y="5424"/>
                  <a:pt x="2284" y="5478"/>
                  <a:pt x="2409" y="5478"/>
                </a:cubicBezTo>
                <a:cubicBezTo>
                  <a:pt x="2552" y="5478"/>
                  <a:pt x="2695" y="5424"/>
                  <a:pt x="2784" y="5317"/>
                </a:cubicBezTo>
                <a:lnTo>
                  <a:pt x="3908" y="4193"/>
                </a:lnTo>
                <a:lnTo>
                  <a:pt x="4283" y="4568"/>
                </a:lnTo>
                <a:lnTo>
                  <a:pt x="2962" y="5888"/>
                </a:lnTo>
                <a:cubicBezTo>
                  <a:pt x="2855" y="5978"/>
                  <a:pt x="2802" y="6120"/>
                  <a:pt x="2802" y="6245"/>
                </a:cubicBezTo>
                <a:cubicBezTo>
                  <a:pt x="2802" y="6406"/>
                  <a:pt x="2855" y="6531"/>
                  <a:pt x="2962" y="6620"/>
                </a:cubicBezTo>
                <a:lnTo>
                  <a:pt x="3355" y="6995"/>
                </a:lnTo>
                <a:lnTo>
                  <a:pt x="2944" y="7405"/>
                </a:lnTo>
                <a:cubicBezTo>
                  <a:pt x="2429" y="6984"/>
                  <a:pt x="1846" y="6756"/>
                  <a:pt x="1337" y="6756"/>
                </a:cubicBezTo>
                <a:cubicBezTo>
                  <a:pt x="982" y="6756"/>
                  <a:pt x="663" y="6867"/>
                  <a:pt x="429" y="7102"/>
                </a:cubicBezTo>
                <a:lnTo>
                  <a:pt x="821" y="7494"/>
                </a:lnTo>
                <a:lnTo>
                  <a:pt x="821" y="9493"/>
                </a:lnTo>
                <a:cubicBezTo>
                  <a:pt x="553" y="9528"/>
                  <a:pt x="357" y="9760"/>
                  <a:pt x="357" y="10046"/>
                </a:cubicBezTo>
                <a:cubicBezTo>
                  <a:pt x="375" y="10331"/>
                  <a:pt x="607" y="10545"/>
                  <a:pt x="875" y="10545"/>
                </a:cubicBezTo>
                <a:cubicBezTo>
                  <a:pt x="1160" y="10545"/>
                  <a:pt x="1392" y="10349"/>
                  <a:pt x="1428" y="10081"/>
                </a:cubicBezTo>
                <a:lnTo>
                  <a:pt x="3408" y="10081"/>
                </a:lnTo>
                <a:lnTo>
                  <a:pt x="3819" y="10492"/>
                </a:lnTo>
                <a:cubicBezTo>
                  <a:pt x="4372" y="9921"/>
                  <a:pt x="4229" y="8850"/>
                  <a:pt x="3533" y="7958"/>
                </a:cubicBezTo>
                <a:lnTo>
                  <a:pt x="3926" y="7548"/>
                </a:lnTo>
                <a:lnTo>
                  <a:pt x="4283" y="7958"/>
                </a:lnTo>
                <a:cubicBezTo>
                  <a:pt x="4390" y="8065"/>
                  <a:pt x="4515" y="8119"/>
                  <a:pt x="4657" y="8119"/>
                </a:cubicBezTo>
                <a:cubicBezTo>
                  <a:pt x="4800" y="8119"/>
                  <a:pt x="4943" y="8065"/>
                  <a:pt x="5032" y="7958"/>
                </a:cubicBezTo>
                <a:lnTo>
                  <a:pt x="6334" y="6638"/>
                </a:lnTo>
                <a:lnTo>
                  <a:pt x="6709" y="7012"/>
                </a:lnTo>
                <a:lnTo>
                  <a:pt x="5585" y="8154"/>
                </a:lnTo>
                <a:cubicBezTo>
                  <a:pt x="5478" y="8244"/>
                  <a:pt x="5424" y="8386"/>
                  <a:pt x="5424" y="8511"/>
                </a:cubicBezTo>
                <a:cubicBezTo>
                  <a:pt x="5424" y="8654"/>
                  <a:pt x="5478" y="8797"/>
                  <a:pt x="5585" y="8886"/>
                </a:cubicBezTo>
                <a:lnTo>
                  <a:pt x="7476" y="10759"/>
                </a:lnTo>
                <a:cubicBezTo>
                  <a:pt x="7583" y="10866"/>
                  <a:pt x="7708" y="10920"/>
                  <a:pt x="7851" y="10920"/>
                </a:cubicBezTo>
                <a:cubicBezTo>
                  <a:pt x="7994" y="10920"/>
                  <a:pt x="8119" y="10866"/>
                  <a:pt x="8226" y="10759"/>
                </a:cubicBezTo>
                <a:lnTo>
                  <a:pt x="10777" y="8244"/>
                </a:lnTo>
                <a:cubicBezTo>
                  <a:pt x="10884" y="8154"/>
                  <a:pt x="10920" y="8012"/>
                  <a:pt x="10920" y="7887"/>
                </a:cubicBezTo>
                <a:cubicBezTo>
                  <a:pt x="10920" y="7726"/>
                  <a:pt x="10884" y="7601"/>
                  <a:pt x="10777" y="7494"/>
                </a:cubicBezTo>
                <a:lnTo>
                  <a:pt x="8904" y="5621"/>
                </a:lnTo>
                <a:cubicBezTo>
                  <a:pt x="8797" y="5514"/>
                  <a:pt x="8654" y="5460"/>
                  <a:pt x="8529" y="5460"/>
                </a:cubicBezTo>
                <a:cubicBezTo>
                  <a:pt x="8386" y="5460"/>
                  <a:pt x="8244" y="5514"/>
                  <a:pt x="8154" y="5621"/>
                </a:cubicBezTo>
                <a:lnTo>
                  <a:pt x="7102" y="6656"/>
                </a:lnTo>
                <a:lnTo>
                  <a:pt x="6727" y="6281"/>
                </a:lnTo>
                <a:lnTo>
                  <a:pt x="8047" y="4961"/>
                </a:lnTo>
                <a:cubicBezTo>
                  <a:pt x="8154" y="4853"/>
                  <a:pt x="8208" y="4729"/>
                  <a:pt x="8208" y="4586"/>
                </a:cubicBezTo>
                <a:cubicBezTo>
                  <a:pt x="8208" y="4443"/>
                  <a:pt x="8154" y="4318"/>
                  <a:pt x="8047" y="4229"/>
                </a:cubicBezTo>
                <a:lnTo>
                  <a:pt x="7833" y="3997"/>
                </a:lnTo>
                <a:lnTo>
                  <a:pt x="8333" y="3729"/>
                </a:lnTo>
                <a:lnTo>
                  <a:pt x="7209" y="2605"/>
                </a:lnTo>
                <a:lnTo>
                  <a:pt x="6941" y="3105"/>
                </a:lnTo>
                <a:lnTo>
                  <a:pt x="6727" y="2891"/>
                </a:lnTo>
                <a:cubicBezTo>
                  <a:pt x="6620" y="2784"/>
                  <a:pt x="6495" y="2730"/>
                  <a:pt x="6352" y="2730"/>
                </a:cubicBezTo>
                <a:cubicBezTo>
                  <a:pt x="6210" y="2730"/>
                  <a:pt x="6067" y="2784"/>
                  <a:pt x="5978" y="2891"/>
                </a:cubicBezTo>
                <a:lnTo>
                  <a:pt x="4675" y="4211"/>
                </a:lnTo>
                <a:lnTo>
                  <a:pt x="4283" y="3836"/>
                </a:lnTo>
                <a:lnTo>
                  <a:pt x="5317" y="2784"/>
                </a:lnTo>
                <a:cubicBezTo>
                  <a:pt x="5424" y="2694"/>
                  <a:pt x="5478" y="2552"/>
                  <a:pt x="5478" y="2427"/>
                </a:cubicBezTo>
                <a:cubicBezTo>
                  <a:pt x="5478" y="2266"/>
                  <a:pt x="5424" y="2141"/>
                  <a:pt x="5317" y="2052"/>
                </a:cubicBezTo>
                <a:lnTo>
                  <a:pt x="3444" y="161"/>
                </a:lnTo>
                <a:cubicBezTo>
                  <a:pt x="3337" y="54"/>
                  <a:pt x="3212" y="0"/>
                  <a:pt x="3051"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73" name="Google Shape;773;p45"/>
          <p:cNvSpPr/>
          <p:nvPr/>
        </p:nvSpPr>
        <p:spPr>
          <a:xfrm>
            <a:off x="5717809" y="3749343"/>
            <a:ext cx="334367" cy="308322"/>
          </a:xfrm>
          <a:custGeom>
            <a:rect b="b" l="l" r="r" t="t"/>
            <a:pathLst>
              <a:path extrusionOk="0" h="9047" w="10117">
                <a:moveTo>
                  <a:pt x="5085" y="1856"/>
                </a:moveTo>
                <a:cubicBezTo>
                  <a:pt x="5371" y="1856"/>
                  <a:pt x="5621" y="2017"/>
                  <a:pt x="5781" y="2285"/>
                </a:cubicBezTo>
                <a:lnTo>
                  <a:pt x="6441" y="3462"/>
                </a:lnTo>
                <a:lnTo>
                  <a:pt x="6905" y="3212"/>
                </a:lnTo>
                <a:lnTo>
                  <a:pt x="6620" y="4301"/>
                </a:lnTo>
                <a:lnTo>
                  <a:pt x="5513" y="3998"/>
                </a:lnTo>
                <a:lnTo>
                  <a:pt x="5977" y="3730"/>
                </a:lnTo>
                <a:lnTo>
                  <a:pt x="5299" y="2534"/>
                </a:lnTo>
                <a:cubicBezTo>
                  <a:pt x="5246" y="2427"/>
                  <a:pt x="5174" y="2392"/>
                  <a:pt x="5085" y="2392"/>
                </a:cubicBezTo>
                <a:cubicBezTo>
                  <a:pt x="4996" y="2392"/>
                  <a:pt x="4907" y="2427"/>
                  <a:pt x="4853" y="2517"/>
                </a:cubicBezTo>
                <a:lnTo>
                  <a:pt x="4443" y="3230"/>
                </a:lnTo>
                <a:lnTo>
                  <a:pt x="3979" y="2963"/>
                </a:lnTo>
                <a:lnTo>
                  <a:pt x="4389" y="2267"/>
                </a:lnTo>
                <a:cubicBezTo>
                  <a:pt x="4532" y="2017"/>
                  <a:pt x="4800" y="1856"/>
                  <a:pt x="5085" y="1856"/>
                </a:cubicBezTo>
                <a:close/>
                <a:moveTo>
                  <a:pt x="3801" y="3730"/>
                </a:moveTo>
                <a:lnTo>
                  <a:pt x="4086" y="4818"/>
                </a:lnTo>
                <a:lnTo>
                  <a:pt x="3622" y="4533"/>
                </a:lnTo>
                <a:lnTo>
                  <a:pt x="2962" y="5710"/>
                </a:lnTo>
                <a:cubicBezTo>
                  <a:pt x="2891" y="5817"/>
                  <a:pt x="2873" y="5907"/>
                  <a:pt x="2926" y="5978"/>
                </a:cubicBezTo>
                <a:cubicBezTo>
                  <a:pt x="2980" y="6067"/>
                  <a:pt x="3069" y="6121"/>
                  <a:pt x="3176" y="6121"/>
                </a:cubicBezTo>
                <a:lnTo>
                  <a:pt x="3979" y="6121"/>
                </a:lnTo>
                <a:lnTo>
                  <a:pt x="3979" y="6656"/>
                </a:lnTo>
                <a:lnTo>
                  <a:pt x="3176" y="6656"/>
                </a:lnTo>
                <a:cubicBezTo>
                  <a:pt x="2891" y="6656"/>
                  <a:pt x="2605" y="6495"/>
                  <a:pt x="2462" y="6246"/>
                </a:cubicBezTo>
                <a:cubicBezTo>
                  <a:pt x="2320" y="5978"/>
                  <a:pt x="2320" y="5710"/>
                  <a:pt x="2480" y="5443"/>
                </a:cubicBezTo>
                <a:lnTo>
                  <a:pt x="3158" y="4265"/>
                </a:lnTo>
                <a:lnTo>
                  <a:pt x="2712" y="4015"/>
                </a:lnTo>
                <a:lnTo>
                  <a:pt x="3801" y="3730"/>
                </a:lnTo>
                <a:close/>
                <a:moveTo>
                  <a:pt x="7226" y="4783"/>
                </a:moveTo>
                <a:lnTo>
                  <a:pt x="7619" y="5478"/>
                </a:lnTo>
                <a:cubicBezTo>
                  <a:pt x="7655" y="5550"/>
                  <a:pt x="7690" y="5603"/>
                  <a:pt x="7708" y="5675"/>
                </a:cubicBezTo>
                <a:lnTo>
                  <a:pt x="7762" y="5693"/>
                </a:lnTo>
                <a:lnTo>
                  <a:pt x="7708" y="5710"/>
                </a:lnTo>
                <a:cubicBezTo>
                  <a:pt x="7762" y="5907"/>
                  <a:pt x="7744" y="6121"/>
                  <a:pt x="7637" y="6299"/>
                </a:cubicBezTo>
                <a:cubicBezTo>
                  <a:pt x="7494" y="6531"/>
                  <a:pt x="7244" y="6674"/>
                  <a:pt x="6959" y="6674"/>
                </a:cubicBezTo>
                <a:lnTo>
                  <a:pt x="5567" y="6674"/>
                </a:lnTo>
                <a:lnTo>
                  <a:pt x="5567" y="7174"/>
                </a:lnTo>
                <a:lnTo>
                  <a:pt x="4782" y="6388"/>
                </a:lnTo>
                <a:lnTo>
                  <a:pt x="5567" y="5586"/>
                </a:lnTo>
                <a:lnTo>
                  <a:pt x="5567" y="6139"/>
                </a:lnTo>
                <a:lnTo>
                  <a:pt x="6923" y="6139"/>
                </a:lnTo>
                <a:cubicBezTo>
                  <a:pt x="7048" y="6139"/>
                  <a:pt x="7137" y="6085"/>
                  <a:pt x="7173" y="6032"/>
                </a:cubicBezTo>
                <a:cubicBezTo>
                  <a:pt x="7226" y="5942"/>
                  <a:pt x="7209" y="5835"/>
                  <a:pt x="7155" y="5746"/>
                </a:cubicBezTo>
                <a:lnTo>
                  <a:pt x="6762" y="5050"/>
                </a:lnTo>
                <a:lnTo>
                  <a:pt x="7226" y="4783"/>
                </a:lnTo>
                <a:close/>
                <a:moveTo>
                  <a:pt x="518" y="1"/>
                </a:moveTo>
                <a:cubicBezTo>
                  <a:pt x="232" y="1"/>
                  <a:pt x="0" y="233"/>
                  <a:pt x="0" y="536"/>
                </a:cubicBezTo>
                <a:cubicBezTo>
                  <a:pt x="0" y="822"/>
                  <a:pt x="232" y="1053"/>
                  <a:pt x="518" y="1053"/>
                </a:cubicBezTo>
                <a:lnTo>
                  <a:pt x="732" y="1053"/>
                </a:lnTo>
                <a:lnTo>
                  <a:pt x="1981" y="8619"/>
                </a:lnTo>
                <a:cubicBezTo>
                  <a:pt x="2052" y="8886"/>
                  <a:pt x="2248" y="9047"/>
                  <a:pt x="2516" y="9047"/>
                </a:cubicBezTo>
                <a:lnTo>
                  <a:pt x="7565" y="9047"/>
                </a:lnTo>
                <a:cubicBezTo>
                  <a:pt x="7815" y="9047"/>
                  <a:pt x="8047" y="8869"/>
                  <a:pt x="8083" y="8619"/>
                </a:cubicBezTo>
                <a:lnTo>
                  <a:pt x="9367" y="1053"/>
                </a:lnTo>
                <a:lnTo>
                  <a:pt x="9582" y="1053"/>
                </a:lnTo>
                <a:cubicBezTo>
                  <a:pt x="9867" y="1053"/>
                  <a:pt x="10117" y="822"/>
                  <a:pt x="10117" y="536"/>
                </a:cubicBezTo>
                <a:cubicBezTo>
                  <a:pt x="10117" y="233"/>
                  <a:pt x="9867" y="1"/>
                  <a:pt x="9582" y="1"/>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74" name="Google Shape;774;p45"/>
          <p:cNvSpPr/>
          <p:nvPr/>
        </p:nvSpPr>
        <p:spPr>
          <a:xfrm>
            <a:off x="6195030" y="3738589"/>
            <a:ext cx="318470" cy="329826"/>
          </a:xfrm>
          <a:custGeom>
            <a:rect b="b" l="l" r="r" t="t"/>
            <a:pathLst>
              <a:path extrusionOk="0" h="9678" w="9636">
                <a:moveTo>
                  <a:pt x="9636" y="0"/>
                </a:moveTo>
                <a:lnTo>
                  <a:pt x="2588" y="1642"/>
                </a:lnTo>
                <a:lnTo>
                  <a:pt x="2588" y="7351"/>
                </a:lnTo>
                <a:cubicBezTo>
                  <a:pt x="2460" y="7320"/>
                  <a:pt x="2326" y="7304"/>
                  <a:pt x="2188" y="7304"/>
                </a:cubicBezTo>
                <a:cubicBezTo>
                  <a:pt x="1938" y="7304"/>
                  <a:pt x="1674" y="7355"/>
                  <a:pt x="1410" y="7458"/>
                </a:cubicBezTo>
                <a:cubicBezTo>
                  <a:pt x="536" y="7762"/>
                  <a:pt x="1" y="8493"/>
                  <a:pt x="215" y="9064"/>
                </a:cubicBezTo>
                <a:cubicBezTo>
                  <a:pt x="361" y="9454"/>
                  <a:pt x="816" y="9678"/>
                  <a:pt x="1362" y="9678"/>
                </a:cubicBezTo>
                <a:cubicBezTo>
                  <a:pt x="1615" y="9678"/>
                  <a:pt x="1888" y="9630"/>
                  <a:pt x="2160" y="9528"/>
                </a:cubicBezTo>
                <a:cubicBezTo>
                  <a:pt x="2945" y="9261"/>
                  <a:pt x="3444" y="8636"/>
                  <a:pt x="3391" y="8101"/>
                </a:cubicBezTo>
                <a:lnTo>
                  <a:pt x="3391" y="2552"/>
                </a:lnTo>
                <a:lnTo>
                  <a:pt x="8851" y="1285"/>
                </a:lnTo>
                <a:lnTo>
                  <a:pt x="8851" y="6138"/>
                </a:lnTo>
                <a:cubicBezTo>
                  <a:pt x="8723" y="6106"/>
                  <a:pt x="8587" y="6090"/>
                  <a:pt x="8444" y="6090"/>
                </a:cubicBezTo>
                <a:cubicBezTo>
                  <a:pt x="8188" y="6090"/>
                  <a:pt x="7913" y="6142"/>
                  <a:pt x="7637" y="6245"/>
                </a:cubicBezTo>
                <a:cubicBezTo>
                  <a:pt x="6781" y="6566"/>
                  <a:pt x="6246" y="7280"/>
                  <a:pt x="6460" y="7851"/>
                </a:cubicBezTo>
                <a:cubicBezTo>
                  <a:pt x="6608" y="8246"/>
                  <a:pt x="7064" y="8470"/>
                  <a:pt x="7621" y="8470"/>
                </a:cubicBezTo>
                <a:cubicBezTo>
                  <a:pt x="7868" y="8470"/>
                  <a:pt x="8135" y="8426"/>
                  <a:pt x="8405" y="8333"/>
                </a:cubicBezTo>
                <a:cubicBezTo>
                  <a:pt x="9118" y="8065"/>
                  <a:pt x="9600" y="7530"/>
                  <a:pt x="9636" y="7030"/>
                </a:cubicBezTo>
                <a:lnTo>
                  <a:pt x="9636" y="0"/>
                </a:ln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75" name="Google Shape;775;p45"/>
          <p:cNvSpPr/>
          <p:nvPr/>
        </p:nvSpPr>
        <p:spPr>
          <a:xfrm>
            <a:off x="6776032" y="3664863"/>
            <a:ext cx="351487" cy="362475"/>
          </a:xfrm>
          <a:custGeom>
            <a:rect b="b" l="l" r="r" t="t"/>
            <a:pathLst>
              <a:path extrusionOk="0" h="10636" w="10635">
                <a:moveTo>
                  <a:pt x="4622" y="1"/>
                </a:moveTo>
                <a:lnTo>
                  <a:pt x="3088" y="1518"/>
                </a:lnTo>
                <a:cubicBezTo>
                  <a:pt x="2736" y="1869"/>
                  <a:pt x="3337" y="2464"/>
                  <a:pt x="3833" y="2464"/>
                </a:cubicBezTo>
                <a:cubicBezTo>
                  <a:pt x="3840" y="2464"/>
                  <a:pt x="3848" y="2463"/>
                  <a:pt x="3855" y="2463"/>
                </a:cubicBezTo>
                <a:cubicBezTo>
                  <a:pt x="3868" y="2463"/>
                  <a:pt x="3881" y="2462"/>
                  <a:pt x="3895" y="2462"/>
                </a:cubicBezTo>
                <a:cubicBezTo>
                  <a:pt x="4739" y="2462"/>
                  <a:pt x="5041" y="3580"/>
                  <a:pt x="4426" y="4230"/>
                </a:cubicBezTo>
                <a:lnTo>
                  <a:pt x="4336" y="4319"/>
                </a:lnTo>
                <a:cubicBezTo>
                  <a:pt x="4098" y="4545"/>
                  <a:pt x="3794" y="4649"/>
                  <a:pt x="3504" y="4649"/>
                </a:cubicBezTo>
                <a:cubicBezTo>
                  <a:pt x="2994" y="4649"/>
                  <a:pt x="2529" y="4324"/>
                  <a:pt x="2552" y="3766"/>
                </a:cubicBezTo>
                <a:cubicBezTo>
                  <a:pt x="2566" y="3371"/>
                  <a:pt x="2190" y="2909"/>
                  <a:pt x="1856" y="2909"/>
                </a:cubicBezTo>
                <a:cubicBezTo>
                  <a:pt x="1767" y="2909"/>
                  <a:pt x="1681" y="2942"/>
                  <a:pt x="1607" y="3016"/>
                </a:cubicBezTo>
                <a:lnTo>
                  <a:pt x="1" y="4622"/>
                </a:lnTo>
                <a:lnTo>
                  <a:pt x="2249" y="6888"/>
                </a:lnTo>
                <a:cubicBezTo>
                  <a:pt x="2624" y="7245"/>
                  <a:pt x="1999" y="7834"/>
                  <a:pt x="1500" y="7834"/>
                </a:cubicBezTo>
                <a:cubicBezTo>
                  <a:pt x="1493" y="7834"/>
                  <a:pt x="1486" y="7834"/>
                  <a:pt x="1479" y="7834"/>
                </a:cubicBezTo>
                <a:cubicBezTo>
                  <a:pt x="621" y="7834"/>
                  <a:pt x="327" y="8963"/>
                  <a:pt x="964" y="9618"/>
                </a:cubicBezTo>
                <a:lnTo>
                  <a:pt x="1053" y="9707"/>
                </a:lnTo>
                <a:cubicBezTo>
                  <a:pt x="1282" y="9930"/>
                  <a:pt x="1573" y="10032"/>
                  <a:pt x="1851" y="10032"/>
                </a:cubicBezTo>
                <a:cubicBezTo>
                  <a:pt x="2352" y="10032"/>
                  <a:pt x="2814" y="9699"/>
                  <a:pt x="2802" y="9136"/>
                </a:cubicBezTo>
                <a:cubicBezTo>
                  <a:pt x="2788" y="8740"/>
                  <a:pt x="3168" y="8264"/>
                  <a:pt x="3503" y="8264"/>
                </a:cubicBezTo>
                <a:cubicBezTo>
                  <a:pt x="3590" y="8264"/>
                  <a:pt x="3674" y="8296"/>
                  <a:pt x="3748" y="8369"/>
                </a:cubicBezTo>
                <a:lnTo>
                  <a:pt x="6014" y="10635"/>
                </a:lnTo>
                <a:lnTo>
                  <a:pt x="7637" y="9011"/>
                </a:lnTo>
                <a:cubicBezTo>
                  <a:pt x="7994" y="8655"/>
                  <a:pt x="7388" y="8066"/>
                  <a:pt x="6870" y="8066"/>
                </a:cubicBezTo>
                <a:cubicBezTo>
                  <a:pt x="6857" y="8066"/>
                  <a:pt x="6843" y="8067"/>
                  <a:pt x="6830" y="8067"/>
                </a:cubicBezTo>
                <a:cubicBezTo>
                  <a:pt x="5986" y="8067"/>
                  <a:pt x="5684" y="6967"/>
                  <a:pt x="6299" y="6317"/>
                </a:cubicBezTo>
                <a:lnTo>
                  <a:pt x="6388" y="6228"/>
                </a:lnTo>
                <a:cubicBezTo>
                  <a:pt x="6624" y="5999"/>
                  <a:pt x="6932" y="5892"/>
                  <a:pt x="7225" y="5892"/>
                </a:cubicBezTo>
                <a:cubicBezTo>
                  <a:pt x="7732" y="5892"/>
                  <a:pt x="8195" y="6210"/>
                  <a:pt x="8173" y="6763"/>
                </a:cubicBezTo>
                <a:cubicBezTo>
                  <a:pt x="8159" y="7173"/>
                  <a:pt x="8535" y="7638"/>
                  <a:pt x="8870" y="7638"/>
                </a:cubicBezTo>
                <a:cubicBezTo>
                  <a:pt x="8958" y="7638"/>
                  <a:pt x="9044" y="7605"/>
                  <a:pt x="9118" y="7531"/>
                </a:cubicBezTo>
                <a:lnTo>
                  <a:pt x="10635" y="6014"/>
                </a:lnTo>
                <a:lnTo>
                  <a:pt x="8369" y="3748"/>
                </a:lnTo>
                <a:cubicBezTo>
                  <a:pt x="8017" y="3396"/>
                  <a:pt x="8601" y="2802"/>
                  <a:pt x="9114" y="2802"/>
                </a:cubicBezTo>
                <a:cubicBezTo>
                  <a:pt x="9121" y="2802"/>
                  <a:pt x="9129" y="2802"/>
                  <a:pt x="9136" y="2802"/>
                </a:cubicBezTo>
                <a:cubicBezTo>
                  <a:pt x="9149" y="2803"/>
                  <a:pt x="9162" y="2803"/>
                  <a:pt x="9175" y="2803"/>
                </a:cubicBezTo>
                <a:cubicBezTo>
                  <a:pt x="10019" y="2803"/>
                  <a:pt x="10287" y="1668"/>
                  <a:pt x="9671" y="1036"/>
                </a:cubicBezTo>
                <a:lnTo>
                  <a:pt x="9582" y="929"/>
                </a:lnTo>
                <a:cubicBezTo>
                  <a:pt x="9353" y="706"/>
                  <a:pt x="9061" y="604"/>
                  <a:pt x="8781" y="604"/>
                </a:cubicBezTo>
                <a:cubicBezTo>
                  <a:pt x="8275" y="604"/>
                  <a:pt x="7811" y="937"/>
                  <a:pt x="7834" y="1500"/>
                </a:cubicBezTo>
                <a:cubicBezTo>
                  <a:pt x="7834" y="1909"/>
                  <a:pt x="7465" y="2374"/>
                  <a:pt x="7135" y="2374"/>
                </a:cubicBezTo>
                <a:cubicBezTo>
                  <a:pt x="7047" y="2374"/>
                  <a:pt x="6963" y="2342"/>
                  <a:pt x="6888" y="2267"/>
                </a:cubicBezTo>
                <a:lnTo>
                  <a:pt x="4622" y="1"/>
                </a:ln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76" name="Google Shape;776;p45"/>
          <p:cNvSpPr/>
          <p:nvPr/>
        </p:nvSpPr>
        <p:spPr>
          <a:xfrm>
            <a:off x="7285385" y="3664574"/>
            <a:ext cx="351487" cy="363054"/>
          </a:xfrm>
          <a:custGeom>
            <a:rect b="b" l="l" r="r" t="t"/>
            <a:pathLst>
              <a:path extrusionOk="0" h="10653" w="10635">
                <a:moveTo>
                  <a:pt x="5318" y="0"/>
                </a:moveTo>
                <a:lnTo>
                  <a:pt x="3980" y="3997"/>
                </a:lnTo>
                <a:lnTo>
                  <a:pt x="1" y="3997"/>
                </a:lnTo>
                <a:lnTo>
                  <a:pt x="3052" y="6655"/>
                </a:lnTo>
                <a:lnTo>
                  <a:pt x="1856" y="10652"/>
                </a:lnTo>
                <a:lnTo>
                  <a:pt x="5318" y="8261"/>
                </a:lnTo>
                <a:lnTo>
                  <a:pt x="8779" y="10652"/>
                </a:lnTo>
                <a:lnTo>
                  <a:pt x="7584" y="6655"/>
                </a:lnTo>
                <a:lnTo>
                  <a:pt x="10635" y="3997"/>
                </a:lnTo>
                <a:lnTo>
                  <a:pt x="6656" y="3997"/>
                </a:lnTo>
                <a:lnTo>
                  <a:pt x="5318" y="0"/>
                </a:ln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77" name="Google Shape;777;p45"/>
          <p:cNvSpPr/>
          <p:nvPr/>
        </p:nvSpPr>
        <p:spPr>
          <a:xfrm>
            <a:off x="7794738" y="3657024"/>
            <a:ext cx="340283" cy="420206"/>
          </a:xfrm>
          <a:custGeom>
            <a:rect b="b" l="l" r="r" t="t"/>
            <a:pathLst>
              <a:path extrusionOk="0" h="12330" w="10296">
                <a:moveTo>
                  <a:pt x="8993" y="3622"/>
                </a:moveTo>
                <a:cubicBezTo>
                  <a:pt x="7798" y="2320"/>
                  <a:pt x="6513" y="3212"/>
                  <a:pt x="5532" y="3444"/>
                </a:cubicBezTo>
                <a:cubicBezTo>
                  <a:pt x="5514" y="3123"/>
                  <a:pt x="5425" y="2819"/>
                  <a:pt x="5335" y="2552"/>
                </a:cubicBezTo>
                <a:cubicBezTo>
                  <a:pt x="5746" y="2516"/>
                  <a:pt x="6352" y="2373"/>
                  <a:pt x="6781" y="1927"/>
                </a:cubicBezTo>
                <a:cubicBezTo>
                  <a:pt x="7476" y="1249"/>
                  <a:pt x="7405" y="72"/>
                  <a:pt x="7405" y="72"/>
                </a:cubicBezTo>
                <a:cubicBezTo>
                  <a:pt x="7405" y="72"/>
                  <a:pt x="6228" y="0"/>
                  <a:pt x="5549" y="696"/>
                </a:cubicBezTo>
                <a:cubicBezTo>
                  <a:pt x="5228" y="1017"/>
                  <a:pt x="5068" y="1446"/>
                  <a:pt x="4996" y="1820"/>
                </a:cubicBezTo>
                <a:cubicBezTo>
                  <a:pt x="4408" y="821"/>
                  <a:pt x="3551" y="321"/>
                  <a:pt x="3498" y="268"/>
                </a:cubicBezTo>
                <a:lnTo>
                  <a:pt x="3087" y="946"/>
                </a:lnTo>
                <a:cubicBezTo>
                  <a:pt x="3105" y="964"/>
                  <a:pt x="4532" y="1856"/>
                  <a:pt x="4747" y="3426"/>
                </a:cubicBezTo>
                <a:cubicBezTo>
                  <a:pt x="3765" y="3176"/>
                  <a:pt x="2463" y="2320"/>
                  <a:pt x="1285" y="3622"/>
                </a:cubicBezTo>
                <a:cubicBezTo>
                  <a:pt x="0" y="5032"/>
                  <a:pt x="1107" y="12330"/>
                  <a:pt x="5157" y="10313"/>
                </a:cubicBezTo>
                <a:cubicBezTo>
                  <a:pt x="9207" y="12330"/>
                  <a:pt x="10296" y="5050"/>
                  <a:pt x="8993" y="3622"/>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78" name="Google Shape;778;p45"/>
          <p:cNvSpPr/>
          <p:nvPr/>
        </p:nvSpPr>
        <p:spPr>
          <a:xfrm>
            <a:off x="8408731" y="3713485"/>
            <a:ext cx="298441" cy="344344"/>
          </a:xfrm>
          <a:custGeom>
            <a:rect b="b" l="l" r="r" t="t"/>
            <a:pathLst>
              <a:path extrusionOk="0" h="10104" w="9030">
                <a:moveTo>
                  <a:pt x="3676" y="0"/>
                </a:moveTo>
                <a:cubicBezTo>
                  <a:pt x="5264" y="1392"/>
                  <a:pt x="5871" y="3693"/>
                  <a:pt x="5032" y="5763"/>
                </a:cubicBezTo>
                <a:cubicBezTo>
                  <a:pt x="4223" y="7720"/>
                  <a:pt x="2328" y="8879"/>
                  <a:pt x="345" y="8879"/>
                </a:cubicBezTo>
                <a:cubicBezTo>
                  <a:pt x="230" y="8879"/>
                  <a:pt x="116" y="8876"/>
                  <a:pt x="1" y="8868"/>
                </a:cubicBezTo>
                <a:lnTo>
                  <a:pt x="1" y="8868"/>
                </a:lnTo>
                <a:cubicBezTo>
                  <a:pt x="393" y="9207"/>
                  <a:pt x="857" y="9510"/>
                  <a:pt x="1357" y="9724"/>
                </a:cubicBezTo>
                <a:cubicBezTo>
                  <a:pt x="1988" y="9981"/>
                  <a:pt x="2642" y="10103"/>
                  <a:pt x="3284" y="10103"/>
                </a:cubicBezTo>
                <a:cubicBezTo>
                  <a:pt x="5276" y="10103"/>
                  <a:pt x="7163" y="8932"/>
                  <a:pt x="7959" y="6977"/>
                </a:cubicBezTo>
                <a:cubicBezTo>
                  <a:pt x="9029" y="4407"/>
                  <a:pt x="7816" y="1463"/>
                  <a:pt x="5229" y="375"/>
                </a:cubicBezTo>
                <a:cubicBezTo>
                  <a:pt x="4711" y="178"/>
                  <a:pt x="4194" y="54"/>
                  <a:pt x="3676"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779" name="Google Shape;779;p45"/>
          <p:cNvGrpSpPr/>
          <p:nvPr/>
        </p:nvGrpSpPr>
        <p:grpSpPr>
          <a:xfrm>
            <a:off x="8933824" y="3717916"/>
            <a:ext cx="327294" cy="334632"/>
            <a:chOff x="5717150" y="2098500"/>
            <a:chExt cx="247575" cy="245475"/>
          </a:xfrm>
        </p:grpSpPr>
        <p:sp>
          <p:nvSpPr>
            <p:cNvPr id="780" name="Google Shape;780;p45"/>
            <p:cNvSpPr/>
            <p:nvPr/>
          </p:nvSpPr>
          <p:spPr>
            <a:xfrm>
              <a:off x="5717150" y="2098500"/>
              <a:ext cx="135175" cy="132800"/>
            </a:xfrm>
            <a:custGeom>
              <a:rect b="b" l="l" r="r" t="t"/>
              <a:pathLst>
                <a:path extrusionOk="0" h="5312" w="5407">
                  <a:moveTo>
                    <a:pt x="2694" y="1"/>
                  </a:moveTo>
                  <a:cubicBezTo>
                    <a:pt x="2534" y="1"/>
                    <a:pt x="2409" y="108"/>
                    <a:pt x="2355" y="251"/>
                  </a:cubicBezTo>
                  <a:lnTo>
                    <a:pt x="1963" y="1428"/>
                  </a:lnTo>
                  <a:cubicBezTo>
                    <a:pt x="1909" y="1589"/>
                    <a:pt x="1785" y="1696"/>
                    <a:pt x="1624" y="1696"/>
                  </a:cubicBezTo>
                  <a:lnTo>
                    <a:pt x="393" y="1696"/>
                  </a:lnTo>
                  <a:cubicBezTo>
                    <a:pt x="250" y="1696"/>
                    <a:pt x="89" y="1785"/>
                    <a:pt x="54" y="1928"/>
                  </a:cubicBezTo>
                  <a:cubicBezTo>
                    <a:pt x="0" y="2071"/>
                    <a:pt x="36" y="2231"/>
                    <a:pt x="161" y="2338"/>
                  </a:cubicBezTo>
                  <a:lnTo>
                    <a:pt x="589" y="2713"/>
                  </a:lnTo>
                  <a:lnTo>
                    <a:pt x="1124" y="3195"/>
                  </a:lnTo>
                  <a:cubicBezTo>
                    <a:pt x="1178" y="3248"/>
                    <a:pt x="1214" y="3302"/>
                    <a:pt x="1231" y="3373"/>
                  </a:cubicBezTo>
                  <a:cubicBezTo>
                    <a:pt x="1249" y="3444"/>
                    <a:pt x="1249" y="3516"/>
                    <a:pt x="1231" y="3587"/>
                  </a:cubicBezTo>
                  <a:lnTo>
                    <a:pt x="857" y="4836"/>
                  </a:lnTo>
                  <a:cubicBezTo>
                    <a:pt x="803" y="4979"/>
                    <a:pt x="857" y="5139"/>
                    <a:pt x="999" y="5229"/>
                  </a:cubicBezTo>
                  <a:cubicBezTo>
                    <a:pt x="1055" y="5285"/>
                    <a:pt x="1131" y="5311"/>
                    <a:pt x="1211" y="5311"/>
                  </a:cubicBezTo>
                  <a:cubicBezTo>
                    <a:pt x="1283" y="5311"/>
                    <a:pt x="1360" y="5289"/>
                    <a:pt x="1428" y="5247"/>
                  </a:cubicBezTo>
                  <a:lnTo>
                    <a:pt x="2480" y="4497"/>
                  </a:lnTo>
                  <a:cubicBezTo>
                    <a:pt x="2543" y="4453"/>
                    <a:pt x="2619" y="4430"/>
                    <a:pt x="2692" y="4430"/>
                  </a:cubicBezTo>
                  <a:cubicBezTo>
                    <a:pt x="2766" y="4430"/>
                    <a:pt x="2837" y="4453"/>
                    <a:pt x="2891" y="4497"/>
                  </a:cubicBezTo>
                  <a:lnTo>
                    <a:pt x="3961" y="5247"/>
                  </a:lnTo>
                  <a:cubicBezTo>
                    <a:pt x="4021" y="5289"/>
                    <a:pt x="4093" y="5311"/>
                    <a:pt x="4165" y="5311"/>
                  </a:cubicBezTo>
                  <a:cubicBezTo>
                    <a:pt x="4244" y="5311"/>
                    <a:pt x="4324" y="5285"/>
                    <a:pt x="4390" y="5229"/>
                  </a:cubicBezTo>
                  <a:cubicBezTo>
                    <a:pt x="4514" y="5139"/>
                    <a:pt x="4550" y="4979"/>
                    <a:pt x="4532" y="4836"/>
                  </a:cubicBezTo>
                  <a:lnTo>
                    <a:pt x="4158" y="3587"/>
                  </a:lnTo>
                  <a:cubicBezTo>
                    <a:pt x="4122" y="3444"/>
                    <a:pt x="4158" y="3302"/>
                    <a:pt x="4265" y="3195"/>
                  </a:cubicBezTo>
                  <a:lnTo>
                    <a:pt x="5246" y="2338"/>
                  </a:lnTo>
                  <a:cubicBezTo>
                    <a:pt x="5353" y="2231"/>
                    <a:pt x="5407" y="2071"/>
                    <a:pt x="5353" y="1928"/>
                  </a:cubicBezTo>
                  <a:cubicBezTo>
                    <a:pt x="5282" y="1785"/>
                    <a:pt x="5157" y="1696"/>
                    <a:pt x="4996" y="1696"/>
                  </a:cubicBezTo>
                  <a:lnTo>
                    <a:pt x="3783" y="1696"/>
                  </a:lnTo>
                  <a:cubicBezTo>
                    <a:pt x="3622" y="1696"/>
                    <a:pt x="3480" y="1589"/>
                    <a:pt x="3426" y="1428"/>
                  </a:cubicBezTo>
                  <a:lnTo>
                    <a:pt x="3051" y="251"/>
                  </a:lnTo>
                  <a:cubicBezTo>
                    <a:pt x="2998" y="108"/>
                    <a:pt x="2855" y="1"/>
                    <a:pt x="2694" y="1"/>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81" name="Google Shape;781;p45"/>
            <p:cNvSpPr/>
            <p:nvPr/>
          </p:nvSpPr>
          <p:spPr>
            <a:xfrm>
              <a:off x="5857650" y="2158275"/>
              <a:ext cx="107075" cy="106075"/>
            </a:xfrm>
            <a:custGeom>
              <a:rect b="b" l="l" r="r" t="t"/>
              <a:pathLst>
                <a:path extrusionOk="0" h="4243" w="4283">
                  <a:moveTo>
                    <a:pt x="2124" y="1"/>
                  </a:moveTo>
                  <a:cubicBezTo>
                    <a:pt x="2017" y="1"/>
                    <a:pt x="1892" y="72"/>
                    <a:pt x="1856" y="197"/>
                  </a:cubicBezTo>
                  <a:lnTo>
                    <a:pt x="1553" y="1160"/>
                  </a:lnTo>
                  <a:cubicBezTo>
                    <a:pt x="1499" y="1268"/>
                    <a:pt x="1392" y="1357"/>
                    <a:pt x="1268" y="1357"/>
                  </a:cubicBezTo>
                  <a:lnTo>
                    <a:pt x="304" y="1357"/>
                  </a:lnTo>
                  <a:cubicBezTo>
                    <a:pt x="179" y="1357"/>
                    <a:pt x="72" y="1428"/>
                    <a:pt x="36" y="1553"/>
                  </a:cubicBezTo>
                  <a:cubicBezTo>
                    <a:pt x="1" y="1678"/>
                    <a:pt x="19" y="1785"/>
                    <a:pt x="108" y="1874"/>
                  </a:cubicBezTo>
                  <a:lnTo>
                    <a:pt x="465" y="2177"/>
                  </a:lnTo>
                  <a:lnTo>
                    <a:pt x="893" y="2570"/>
                  </a:lnTo>
                  <a:cubicBezTo>
                    <a:pt x="928" y="2606"/>
                    <a:pt x="964" y="2659"/>
                    <a:pt x="1000" y="2713"/>
                  </a:cubicBezTo>
                  <a:cubicBezTo>
                    <a:pt x="1000" y="2766"/>
                    <a:pt x="1000" y="2820"/>
                    <a:pt x="1000" y="2891"/>
                  </a:cubicBezTo>
                  <a:lnTo>
                    <a:pt x="661" y="3873"/>
                  </a:lnTo>
                  <a:cubicBezTo>
                    <a:pt x="643" y="3980"/>
                    <a:pt x="661" y="4122"/>
                    <a:pt x="768" y="4176"/>
                  </a:cubicBezTo>
                  <a:cubicBezTo>
                    <a:pt x="830" y="4220"/>
                    <a:pt x="893" y="4243"/>
                    <a:pt x="951" y="4243"/>
                  </a:cubicBezTo>
                  <a:cubicBezTo>
                    <a:pt x="1009" y="4243"/>
                    <a:pt x="1062" y="4220"/>
                    <a:pt x="1107" y="4176"/>
                  </a:cubicBezTo>
                  <a:lnTo>
                    <a:pt x="1963" y="3587"/>
                  </a:lnTo>
                  <a:cubicBezTo>
                    <a:pt x="2008" y="3551"/>
                    <a:pt x="2066" y="3534"/>
                    <a:pt x="2126" y="3534"/>
                  </a:cubicBezTo>
                  <a:cubicBezTo>
                    <a:pt x="2186" y="3534"/>
                    <a:pt x="2249" y="3551"/>
                    <a:pt x="2302" y="3587"/>
                  </a:cubicBezTo>
                  <a:lnTo>
                    <a:pt x="3141" y="4176"/>
                  </a:lnTo>
                  <a:cubicBezTo>
                    <a:pt x="3195" y="4220"/>
                    <a:pt x="3257" y="4243"/>
                    <a:pt x="3319" y="4243"/>
                  </a:cubicBezTo>
                  <a:cubicBezTo>
                    <a:pt x="3382" y="4243"/>
                    <a:pt x="3444" y="4220"/>
                    <a:pt x="3498" y="4176"/>
                  </a:cubicBezTo>
                  <a:cubicBezTo>
                    <a:pt x="3605" y="4104"/>
                    <a:pt x="3641" y="3980"/>
                    <a:pt x="3605" y="3855"/>
                  </a:cubicBezTo>
                  <a:lnTo>
                    <a:pt x="3302" y="2856"/>
                  </a:lnTo>
                  <a:cubicBezTo>
                    <a:pt x="3284" y="2748"/>
                    <a:pt x="3302" y="2624"/>
                    <a:pt x="3391" y="2552"/>
                  </a:cubicBezTo>
                  <a:lnTo>
                    <a:pt x="4158" y="1874"/>
                  </a:lnTo>
                  <a:cubicBezTo>
                    <a:pt x="4247" y="1785"/>
                    <a:pt x="4283" y="1660"/>
                    <a:pt x="4229" y="1553"/>
                  </a:cubicBezTo>
                  <a:cubicBezTo>
                    <a:pt x="4194" y="1428"/>
                    <a:pt x="4104" y="1375"/>
                    <a:pt x="3980" y="1357"/>
                  </a:cubicBezTo>
                  <a:lnTo>
                    <a:pt x="2998" y="1357"/>
                  </a:lnTo>
                  <a:cubicBezTo>
                    <a:pt x="2873" y="1357"/>
                    <a:pt x="2766" y="1268"/>
                    <a:pt x="2731" y="1160"/>
                  </a:cubicBezTo>
                  <a:lnTo>
                    <a:pt x="2409" y="197"/>
                  </a:lnTo>
                  <a:cubicBezTo>
                    <a:pt x="2374" y="72"/>
                    <a:pt x="2267" y="1"/>
                    <a:pt x="2124" y="1"/>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82" name="Google Shape;782;p45"/>
            <p:cNvSpPr/>
            <p:nvPr/>
          </p:nvSpPr>
          <p:spPr>
            <a:xfrm>
              <a:off x="5790750" y="2264450"/>
              <a:ext cx="80750" cy="79525"/>
            </a:xfrm>
            <a:custGeom>
              <a:rect b="b" l="l" r="r" t="t"/>
              <a:pathLst>
                <a:path extrusionOk="0" h="3181" w="3230">
                  <a:moveTo>
                    <a:pt x="1606" y="0"/>
                  </a:moveTo>
                  <a:cubicBezTo>
                    <a:pt x="1517" y="0"/>
                    <a:pt x="1446" y="72"/>
                    <a:pt x="1410" y="143"/>
                  </a:cubicBezTo>
                  <a:lnTo>
                    <a:pt x="1160" y="857"/>
                  </a:lnTo>
                  <a:cubicBezTo>
                    <a:pt x="1142" y="964"/>
                    <a:pt x="1053" y="1017"/>
                    <a:pt x="964" y="1017"/>
                  </a:cubicBezTo>
                  <a:lnTo>
                    <a:pt x="232" y="1017"/>
                  </a:lnTo>
                  <a:cubicBezTo>
                    <a:pt x="143" y="1017"/>
                    <a:pt x="54" y="1071"/>
                    <a:pt x="36" y="1160"/>
                  </a:cubicBezTo>
                  <a:cubicBezTo>
                    <a:pt x="0" y="1231"/>
                    <a:pt x="36" y="1338"/>
                    <a:pt x="107" y="1392"/>
                  </a:cubicBezTo>
                  <a:lnTo>
                    <a:pt x="357" y="1624"/>
                  </a:lnTo>
                  <a:lnTo>
                    <a:pt x="678" y="1927"/>
                  </a:lnTo>
                  <a:cubicBezTo>
                    <a:pt x="696" y="1945"/>
                    <a:pt x="732" y="1981"/>
                    <a:pt x="732" y="2034"/>
                  </a:cubicBezTo>
                  <a:cubicBezTo>
                    <a:pt x="750" y="2070"/>
                    <a:pt x="750" y="2106"/>
                    <a:pt x="732" y="2141"/>
                  </a:cubicBezTo>
                  <a:lnTo>
                    <a:pt x="518" y="2909"/>
                  </a:lnTo>
                  <a:cubicBezTo>
                    <a:pt x="482" y="2998"/>
                    <a:pt x="518" y="3087"/>
                    <a:pt x="589" y="3141"/>
                  </a:cubicBezTo>
                  <a:cubicBezTo>
                    <a:pt x="634" y="3167"/>
                    <a:pt x="678" y="3181"/>
                    <a:pt x="723" y="3181"/>
                  </a:cubicBezTo>
                  <a:cubicBezTo>
                    <a:pt x="768" y="3181"/>
                    <a:pt x="812" y="3167"/>
                    <a:pt x="857" y="3141"/>
                  </a:cubicBezTo>
                  <a:lnTo>
                    <a:pt x="1481" y="2694"/>
                  </a:lnTo>
                  <a:cubicBezTo>
                    <a:pt x="1526" y="2668"/>
                    <a:pt x="1570" y="2654"/>
                    <a:pt x="1613" y="2654"/>
                  </a:cubicBezTo>
                  <a:cubicBezTo>
                    <a:pt x="1655" y="2654"/>
                    <a:pt x="1695" y="2668"/>
                    <a:pt x="1731" y="2694"/>
                  </a:cubicBezTo>
                  <a:lnTo>
                    <a:pt x="2373" y="3141"/>
                  </a:lnTo>
                  <a:cubicBezTo>
                    <a:pt x="2418" y="3167"/>
                    <a:pt x="2463" y="3181"/>
                    <a:pt x="2505" y="3181"/>
                  </a:cubicBezTo>
                  <a:cubicBezTo>
                    <a:pt x="2547" y="3181"/>
                    <a:pt x="2587" y="3167"/>
                    <a:pt x="2623" y="3141"/>
                  </a:cubicBezTo>
                  <a:cubicBezTo>
                    <a:pt x="2712" y="3087"/>
                    <a:pt x="2730" y="2980"/>
                    <a:pt x="2712" y="2909"/>
                  </a:cubicBezTo>
                  <a:lnTo>
                    <a:pt x="2480" y="2141"/>
                  </a:lnTo>
                  <a:cubicBezTo>
                    <a:pt x="2463" y="2070"/>
                    <a:pt x="2480" y="1963"/>
                    <a:pt x="2552" y="1927"/>
                  </a:cubicBezTo>
                  <a:lnTo>
                    <a:pt x="3141" y="1410"/>
                  </a:lnTo>
                  <a:cubicBezTo>
                    <a:pt x="3194" y="1338"/>
                    <a:pt x="3230" y="1249"/>
                    <a:pt x="3194" y="1178"/>
                  </a:cubicBezTo>
                  <a:cubicBezTo>
                    <a:pt x="3176" y="1106"/>
                    <a:pt x="3069" y="1035"/>
                    <a:pt x="2998" y="1035"/>
                  </a:cubicBezTo>
                  <a:lnTo>
                    <a:pt x="2266" y="1035"/>
                  </a:lnTo>
                  <a:cubicBezTo>
                    <a:pt x="2177" y="1035"/>
                    <a:pt x="2088" y="964"/>
                    <a:pt x="2070" y="875"/>
                  </a:cubicBezTo>
                  <a:lnTo>
                    <a:pt x="1838" y="161"/>
                  </a:lnTo>
                  <a:cubicBezTo>
                    <a:pt x="1785" y="72"/>
                    <a:pt x="1713" y="0"/>
                    <a:pt x="1606"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783" name="Google Shape;783;p45"/>
          <p:cNvSpPr/>
          <p:nvPr/>
        </p:nvSpPr>
        <p:spPr>
          <a:xfrm>
            <a:off x="9483441" y="3650888"/>
            <a:ext cx="283106" cy="390420"/>
          </a:xfrm>
          <a:custGeom>
            <a:rect b="b" l="l" r="r" t="t"/>
            <a:pathLst>
              <a:path extrusionOk="0" h="11456" w="8566">
                <a:moveTo>
                  <a:pt x="3819" y="1"/>
                </a:moveTo>
                <a:cubicBezTo>
                  <a:pt x="4800" y="1838"/>
                  <a:pt x="3301" y="3533"/>
                  <a:pt x="2463" y="4229"/>
                </a:cubicBezTo>
                <a:cubicBezTo>
                  <a:pt x="1606" y="4943"/>
                  <a:pt x="1035" y="5675"/>
                  <a:pt x="857" y="6103"/>
                </a:cubicBezTo>
                <a:cubicBezTo>
                  <a:pt x="1" y="8208"/>
                  <a:pt x="1285" y="10224"/>
                  <a:pt x="2160" y="10688"/>
                </a:cubicBezTo>
                <a:cubicBezTo>
                  <a:pt x="1767" y="9778"/>
                  <a:pt x="1392" y="8048"/>
                  <a:pt x="2962" y="6424"/>
                </a:cubicBezTo>
                <a:lnTo>
                  <a:pt x="2962" y="6424"/>
                </a:lnTo>
                <a:cubicBezTo>
                  <a:pt x="2962" y="6424"/>
                  <a:pt x="2516" y="8155"/>
                  <a:pt x="3498" y="9368"/>
                </a:cubicBezTo>
                <a:cubicBezTo>
                  <a:pt x="4479" y="10563"/>
                  <a:pt x="4461" y="11456"/>
                  <a:pt x="4461" y="11456"/>
                </a:cubicBezTo>
                <a:cubicBezTo>
                  <a:pt x="5996" y="11456"/>
                  <a:pt x="7441" y="10528"/>
                  <a:pt x="8065" y="9029"/>
                </a:cubicBezTo>
                <a:cubicBezTo>
                  <a:pt x="8529" y="8137"/>
                  <a:pt x="8565" y="6727"/>
                  <a:pt x="7941" y="5906"/>
                </a:cubicBezTo>
                <a:lnTo>
                  <a:pt x="7941" y="5906"/>
                </a:lnTo>
                <a:cubicBezTo>
                  <a:pt x="8135" y="6713"/>
                  <a:pt x="7478" y="7520"/>
                  <a:pt x="6673" y="7520"/>
                </a:cubicBezTo>
                <a:cubicBezTo>
                  <a:pt x="6516" y="7520"/>
                  <a:pt x="6354" y="7490"/>
                  <a:pt x="6192" y="7423"/>
                </a:cubicBezTo>
                <a:cubicBezTo>
                  <a:pt x="5371" y="7138"/>
                  <a:pt x="5050" y="6192"/>
                  <a:pt x="5621" y="5353"/>
                </a:cubicBezTo>
                <a:cubicBezTo>
                  <a:pt x="6924" y="3640"/>
                  <a:pt x="5960" y="928"/>
                  <a:pt x="3819" y="1"/>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84" name="Google Shape;784;p45"/>
          <p:cNvSpPr/>
          <p:nvPr/>
        </p:nvSpPr>
        <p:spPr>
          <a:xfrm>
            <a:off x="2519500" y="4449599"/>
            <a:ext cx="369169" cy="253623"/>
          </a:xfrm>
          <a:custGeom>
            <a:rect b="b" l="l" r="r" t="t"/>
            <a:pathLst>
              <a:path extrusionOk="0" h="7442" w="11170">
                <a:moveTo>
                  <a:pt x="6240" y="0"/>
                </a:moveTo>
                <a:cubicBezTo>
                  <a:pt x="6189" y="0"/>
                  <a:pt x="6136" y="6"/>
                  <a:pt x="6085" y="19"/>
                </a:cubicBezTo>
                <a:lnTo>
                  <a:pt x="2498" y="822"/>
                </a:lnTo>
                <a:cubicBezTo>
                  <a:pt x="2373" y="858"/>
                  <a:pt x="2231" y="929"/>
                  <a:pt x="2124" y="1072"/>
                </a:cubicBezTo>
                <a:lnTo>
                  <a:pt x="999" y="2535"/>
                </a:lnTo>
                <a:lnTo>
                  <a:pt x="0" y="2535"/>
                </a:lnTo>
                <a:lnTo>
                  <a:pt x="0" y="6371"/>
                </a:lnTo>
                <a:lnTo>
                  <a:pt x="660" y="6371"/>
                </a:lnTo>
                <a:cubicBezTo>
                  <a:pt x="1606" y="6371"/>
                  <a:pt x="1677" y="7442"/>
                  <a:pt x="3462" y="7442"/>
                </a:cubicBezTo>
                <a:lnTo>
                  <a:pt x="5853" y="7442"/>
                </a:lnTo>
                <a:cubicBezTo>
                  <a:pt x="6281" y="7442"/>
                  <a:pt x="6638" y="7085"/>
                  <a:pt x="6638" y="6639"/>
                </a:cubicBezTo>
                <a:cubicBezTo>
                  <a:pt x="6638" y="6443"/>
                  <a:pt x="6566" y="6247"/>
                  <a:pt x="6441" y="6122"/>
                </a:cubicBezTo>
                <a:lnTo>
                  <a:pt x="6513" y="6122"/>
                </a:lnTo>
                <a:cubicBezTo>
                  <a:pt x="6959" y="6122"/>
                  <a:pt x="7316" y="5765"/>
                  <a:pt x="7316" y="5319"/>
                </a:cubicBezTo>
                <a:cubicBezTo>
                  <a:pt x="7316" y="5105"/>
                  <a:pt x="7227" y="4908"/>
                  <a:pt x="7084" y="4766"/>
                </a:cubicBezTo>
                <a:cubicBezTo>
                  <a:pt x="7441" y="4694"/>
                  <a:pt x="7708" y="4355"/>
                  <a:pt x="7708" y="3981"/>
                </a:cubicBezTo>
                <a:cubicBezTo>
                  <a:pt x="7708" y="3552"/>
                  <a:pt x="7351" y="3195"/>
                  <a:pt x="6905" y="3195"/>
                </a:cubicBezTo>
                <a:lnTo>
                  <a:pt x="10492" y="3195"/>
                </a:lnTo>
                <a:cubicBezTo>
                  <a:pt x="10866" y="3195"/>
                  <a:pt x="11170" y="2892"/>
                  <a:pt x="11170" y="2535"/>
                </a:cubicBezTo>
                <a:cubicBezTo>
                  <a:pt x="11170" y="2161"/>
                  <a:pt x="10866" y="1857"/>
                  <a:pt x="10492" y="1857"/>
                </a:cubicBezTo>
                <a:lnTo>
                  <a:pt x="3926" y="1857"/>
                </a:lnTo>
                <a:lnTo>
                  <a:pt x="6388" y="1322"/>
                </a:lnTo>
                <a:cubicBezTo>
                  <a:pt x="6745" y="1233"/>
                  <a:pt x="6977" y="876"/>
                  <a:pt x="6888" y="519"/>
                </a:cubicBezTo>
                <a:cubicBezTo>
                  <a:pt x="6827" y="214"/>
                  <a:pt x="6544" y="0"/>
                  <a:pt x="6240"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85" name="Google Shape;785;p45"/>
          <p:cNvSpPr/>
          <p:nvPr/>
        </p:nvSpPr>
        <p:spPr>
          <a:xfrm>
            <a:off x="3039790" y="4430444"/>
            <a:ext cx="299036" cy="291929"/>
          </a:xfrm>
          <a:custGeom>
            <a:rect b="b" l="l" r="r" t="t"/>
            <a:pathLst>
              <a:path extrusionOk="0" h="8566" w="9048">
                <a:moveTo>
                  <a:pt x="2265" y="0"/>
                </a:moveTo>
                <a:cubicBezTo>
                  <a:pt x="1059" y="0"/>
                  <a:pt x="1" y="1180"/>
                  <a:pt x="1" y="2321"/>
                </a:cubicBezTo>
                <a:cubicBezTo>
                  <a:pt x="1" y="5104"/>
                  <a:pt x="4533" y="8566"/>
                  <a:pt x="4533" y="8566"/>
                </a:cubicBezTo>
                <a:cubicBezTo>
                  <a:pt x="4533" y="8566"/>
                  <a:pt x="9047" y="5104"/>
                  <a:pt x="9047" y="2321"/>
                </a:cubicBezTo>
                <a:cubicBezTo>
                  <a:pt x="9047" y="1180"/>
                  <a:pt x="7996" y="0"/>
                  <a:pt x="6794" y="0"/>
                </a:cubicBezTo>
                <a:cubicBezTo>
                  <a:pt x="6023" y="0"/>
                  <a:pt x="5189" y="487"/>
                  <a:pt x="4533" y="1786"/>
                </a:cubicBezTo>
                <a:cubicBezTo>
                  <a:pt x="3877" y="487"/>
                  <a:pt x="3040" y="0"/>
                  <a:pt x="2265"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786" name="Google Shape;786;p45"/>
          <p:cNvGrpSpPr/>
          <p:nvPr/>
        </p:nvGrpSpPr>
        <p:grpSpPr>
          <a:xfrm>
            <a:off x="3511298" y="4358842"/>
            <a:ext cx="352082" cy="317455"/>
            <a:chOff x="6435300" y="2742175"/>
            <a:chExt cx="266325" cy="232875"/>
          </a:xfrm>
        </p:grpSpPr>
        <p:sp>
          <p:nvSpPr>
            <p:cNvPr id="787" name="Google Shape;787;p45"/>
            <p:cNvSpPr/>
            <p:nvPr/>
          </p:nvSpPr>
          <p:spPr>
            <a:xfrm>
              <a:off x="6518275" y="2742175"/>
              <a:ext cx="183350" cy="232875"/>
            </a:xfrm>
            <a:custGeom>
              <a:rect b="b" l="l" r="r" t="t"/>
              <a:pathLst>
                <a:path extrusionOk="0" h="9315" w="7334">
                  <a:moveTo>
                    <a:pt x="3194" y="1"/>
                  </a:moveTo>
                  <a:cubicBezTo>
                    <a:pt x="2766" y="1"/>
                    <a:pt x="2392" y="375"/>
                    <a:pt x="2392" y="804"/>
                  </a:cubicBezTo>
                  <a:cubicBezTo>
                    <a:pt x="2392" y="2838"/>
                    <a:pt x="54" y="3962"/>
                    <a:pt x="1" y="3997"/>
                  </a:cubicBezTo>
                  <a:lnTo>
                    <a:pt x="1" y="8244"/>
                  </a:lnTo>
                  <a:cubicBezTo>
                    <a:pt x="946" y="8244"/>
                    <a:pt x="1018" y="9315"/>
                    <a:pt x="2802" y="9315"/>
                  </a:cubicBezTo>
                  <a:lnTo>
                    <a:pt x="5193" y="9315"/>
                  </a:lnTo>
                  <a:cubicBezTo>
                    <a:pt x="5639" y="9315"/>
                    <a:pt x="5996" y="8958"/>
                    <a:pt x="5996" y="8512"/>
                  </a:cubicBezTo>
                  <a:cubicBezTo>
                    <a:pt x="5996" y="8315"/>
                    <a:pt x="5924" y="8119"/>
                    <a:pt x="5782" y="7976"/>
                  </a:cubicBezTo>
                  <a:lnTo>
                    <a:pt x="5853" y="7976"/>
                  </a:lnTo>
                  <a:cubicBezTo>
                    <a:pt x="6299" y="7976"/>
                    <a:pt x="6656" y="7619"/>
                    <a:pt x="6656" y="7191"/>
                  </a:cubicBezTo>
                  <a:cubicBezTo>
                    <a:pt x="6656" y="6977"/>
                    <a:pt x="6585" y="6781"/>
                    <a:pt x="6442" y="6638"/>
                  </a:cubicBezTo>
                  <a:cubicBezTo>
                    <a:pt x="6799" y="6549"/>
                    <a:pt x="7066" y="6228"/>
                    <a:pt x="7066" y="5853"/>
                  </a:cubicBezTo>
                  <a:cubicBezTo>
                    <a:pt x="7066" y="5639"/>
                    <a:pt x="6959" y="5425"/>
                    <a:pt x="6817" y="5282"/>
                  </a:cubicBezTo>
                  <a:cubicBezTo>
                    <a:pt x="7120" y="5157"/>
                    <a:pt x="7334" y="4872"/>
                    <a:pt x="7334" y="4533"/>
                  </a:cubicBezTo>
                  <a:cubicBezTo>
                    <a:pt x="7334" y="4087"/>
                    <a:pt x="6959" y="3730"/>
                    <a:pt x="6531" y="3730"/>
                  </a:cubicBezTo>
                  <a:lnTo>
                    <a:pt x="3997" y="3730"/>
                  </a:lnTo>
                  <a:cubicBezTo>
                    <a:pt x="3783" y="3730"/>
                    <a:pt x="3623" y="3569"/>
                    <a:pt x="3605" y="3337"/>
                  </a:cubicBezTo>
                  <a:cubicBezTo>
                    <a:pt x="3623" y="3105"/>
                    <a:pt x="3997" y="2624"/>
                    <a:pt x="3997" y="804"/>
                  </a:cubicBezTo>
                  <a:cubicBezTo>
                    <a:pt x="3997" y="375"/>
                    <a:pt x="3641" y="1"/>
                    <a:pt x="3194" y="1"/>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88" name="Google Shape;788;p45"/>
            <p:cNvSpPr/>
            <p:nvPr/>
          </p:nvSpPr>
          <p:spPr>
            <a:xfrm>
              <a:off x="6435300" y="2825150"/>
              <a:ext cx="62925" cy="140075"/>
            </a:xfrm>
            <a:custGeom>
              <a:rect b="b" l="l" r="r" t="t"/>
              <a:pathLst>
                <a:path extrusionOk="0" h="5603" w="2517">
                  <a:moveTo>
                    <a:pt x="1" y="0"/>
                  </a:moveTo>
                  <a:lnTo>
                    <a:pt x="1" y="5603"/>
                  </a:lnTo>
                  <a:lnTo>
                    <a:pt x="1999" y="5603"/>
                  </a:lnTo>
                  <a:cubicBezTo>
                    <a:pt x="2285" y="5603"/>
                    <a:pt x="2517" y="5371"/>
                    <a:pt x="2517" y="5068"/>
                  </a:cubicBezTo>
                  <a:lnTo>
                    <a:pt x="2517" y="536"/>
                  </a:lnTo>
                  <a:cubicBezTo>
                    <a:pt x="2517" y="250"/>
                    <a:pt x="2285" y="0"/>
                    <a:pt x="1999"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789" name="Google Shape;789;p45"/>
          <p:cNvGrpSpPr/>
          <p:nvPr/>
        </p:nvGrpSpPr>
        <p:grpSpPr>
          <a:xfrm>
            <a:off x="4558258" y="4437967"/>
            <a:ext cx="333805" cy="344208"/>
            <a:chOff x="674800" y="2146225"/>
            <a:chExt cx="252500" cy="252500"/>
          </a:xfrm>
        </p:grpSpPr>
        <p:sp>
          <p:nvSpPr>
            <p:cNvPr id="790" name="Google Shape;790;p45"/>
            <p:cNvSpPr/>
            <p:nvPr/>
          </p:nvSpPr>
          <p:spPr>
            <a:xfrm>
              <a:off x="727900" y="2232775"/>
              <a:ext cx="40175" cy="39725"/>
            </a:xfrm>
            <a:custGeom>
              <a:rect b="b" l="l" r="r" t="t"/>
              <a:pathLst>
                <a:path extrusionOk="0" h="1589" w="1607">
                  <a:moveTo>
                    <a:pt x="803" y="0"/>
                  </a:moveTo>
                  <a:cubicBezTo>
                    <a:pt x="357" y="0"/>
                    <a:pt x="0" y="357"/>
                    <a:pt x="0" y="803"/>
                  </a:cubicBezTo>
                  <a:cubicBezTo>
                    <a:pt x="0" y="1232"/>
                    <a:pt x="357" y="1588"/>
                    <a:pt x="803" y="1588"/>
                  </a:cubicBezTo>
                  <a:cubicBezTo>
                    <a:pt x="1249" y="1588"/>
                    <a:pt x="1606" y="1232"/>
                    <a:pt x="1606" y="803"/>
                  </a:cubicBezTo>
                  <a:cubicBezTo>
                    <a:pt x="1606" y="357"/>
                    <a:pt x="1249" y="0"/>
                    <a:pt x="803"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91" name="Google Shape;791;p45"/>
            <p:cNvSpPr/>
            <p:nvPr/>
          </p:nvSpPr>
          <p:spPr>
            <a:xfrm>
              <a:off x="834500" y="2232775"/>
              <a:ext cx="39725" cy="39725"/>
            </a:xfrm>
            <a:custGeom>
              <a:rect b="b" l="l" r="r" t="t"/>
              <a:pathLst>
                <a:path extrusionOk="0" h="1589" w="1589">
                  <a:moveTo>
                    <a:pt x="786" y="0"/>
                  </a:moveTo>
                  <a:cubicBezTo>
                    <a:pt x="357" y="0"/>
                    <a:pt x="1" y="357"/>
                    <a:pt x="1" y="803"/>
                  </a:cubicBezTo>
                  <a:cubicBezTo>
                    <a:pt x="1" y="1232"/>
                    <a:pt x="357" y="1588"/>
                    <a:pt x="786" y="1588"/>
                  </a:cubicBezTo>
                  <a:cubicBezTo>
                    <a:pt x="1232" y="1588"/>
                    <a:pt x="1589" y="1232"/>
                    <a:pt x="1589" y="803"/>
                  </a:cubicBezTo>
                  <a:cubicBezTo>
                    <a:pt x="1589" y="357"/>
                    <a:pt x="1232" y="0"/>
                    <a:pt x="786"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92" name="Google Shape;792;p45"/>
            <p:cNvSpPr/>
            <p:nvPr/>
          </p:nvSpPr>
          <p:spPr>
            <a:xfrm>
              <a:off x="734150" y="2315750"/>
              <a:ext cx="134275" cy="43275"/>
            </a:xfrm>
            <a:custGeom>
              <a:rect b="b" l="l" r="r" t="t"/>
              <a:pathLst>
                <a:path extrusionOk="0" h="1731" w="5371">
                  <a:moveTo>
                    <a:pt x="268" y="0"/>
                  </a:moveTo>
                  <a:cubicBezTo>
                    <a:pt x="125" y="0"/>
                    <a:pt x="0" y="125"/>
                    <a:pt x="0" y="268"/>
                  </a:cubicBezTo>
                  <a:cubicBezTo>
                    <a:pt x="0" y="321"/>
                    <a:pt x="18" y="375"/>
                    <a:pt x="54" y="428"/>
                  </a:cubicBezTo>
                  <a:cubicBezTo>
                    <a:pt x="660" y="1231"/>
                    <a:pt x="1606" y="1731"/>
                    <a:pt x="2676" y="1731"/>
                  </a:cubicBezTo>
                  <a:cubicBezTo>
                    <a:pt x="3765" y="1731"/>
                    <a:pt x="4710" y="1231"/>
                    <a:pt x="5317" y="428"/>
                  </a:cubicBezTo>
                  <a:cubicBezTo>
                    <a:pt x="5335" y="393"/>
                    <a:pt x="5371" y="339"/>
                    <a:pt x="5371" y="268"/>
                  </a:cubicBezTo>
                  <a:cubicBezTo>
                    <a:pt x="5371" y="125"/>
                    <a:pt x="5246" y="0"/>
                    <a:pt x="5103" y="0"/>
                  </a:cubicBezTo>
                  <a:cubicBezTo>
                    <a:pt x="4996" y="0"/>
                    <a:pt x="4925" y="36"/>
                    <a:pt x="4889" y="107"/>
                  </a:cubicBezTo>
                  <a:cubicBezTo>
                    <a:pt x="4389" y="767"/>
                    <a:pt x="3586" y="1196"/>
                    <a:pt x="2676" y="1196"/>
                  </a:cubicBezTo>
                  <a:cubicBezTo>
                    <a:pt x="1784" y="1196"/>
                    <a:pt x="999" y="767"/>
                    <a:pt x="482" y="107"/>
                  </a:cubicBezTo>
                  <a:cubicBezTo>
                    <a:pt x="410" y="36"/>
                    <a:pt x="339" y="0"/>
                    <a:pt x="268"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93" name="Google Shape;793;p45"/>
            <p:cNvSpPr/>
            <p:nvPr/>
          </p:nvSpPr>
          <p:spPr>
            <a:xfrm>
              <a:off x="674800" y="2146225"/>
              <a:ext cx="252500" cy="252500"/>
            </a:xfrm>
            <a:custGeom>
              <a:rect b="b" l="l" r="r" t="t"/>
              <a:pathLst>
                <a:path extrusionOk="0" h="10100" w="10100">
                  <a:moveTo>
                    <a:pt x="5050" y="536"/>
                  </a:moveTo>
                  <a:cubicBezTo>
                    <a:pt x="7548" y="536"/>
                    <a:pt x="9565" y="2570"/>
                    <a:pt x="9565" y="5050"/>
                  </a:cubicBezTo>
                  <a:cubicBezTo>
                    <a:pt x="9565" y="7548"/>
                    <a:pt x="7548" y="9565"/>
                    <a:pt x="5050" y="9565"/>
                  </a:cubicBezTo>
                  <a:cubicBezTo>
                    <a:pt x="2570" y="9565"/>
                    <a:pt x="536" y="7548"/>
                    <a:pt x="536" y="5050"/>
                  </a:cubicBezTo>
                  <a:cubicBezTo>
                    <a:pt x="536" y="2570"/>
                    <a:pt x="2570" y="536"/>
                    <a:pt x="5050" y="536"/>
                  </a:cubicBezTo>
                  <a:close/>
                  <a:moveTo>
                    <a:pt x="5050" y="1"/>
                  </a:moveTo>
                  <a:cubicBezTo>
                    <a:pt x="2267" y="1"/>
                    <a:pt x="1" y="2267"/>
                    <a:pt x="1" y="5050"/>
                  </a:cubicBezTo>
                  <a:cubicBezTo>
                    <a:pt x="1" y="7852"/>
                    <a:pt x="2267" y="10100"/>
                    <a:pt x="5050" y="10100"/>
                  </a:cubicBezTo>
                  <a:cubicBezTo>
                    <a:pt x="7834" y="10100"/>
                    <a:pt x="10100" y="7852"/>
                    <a:pt x="10100" y="5050"/>
                  </a:cubicBezTo>
                  <a:cubicBezTo>
                    <a:pt x="10100" y="2267"/>
                    <a:pt x="7834" y="1"/>
                    <a:pt x="5050" y="1"/>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794" name="Google Shape;794;p45"/>
          <p:cNvGrpSpPr/>
          <p:nvPr/>
        </p:nvGrpSpPr>
        <p:grpSpPr>
          <a:xfrm>
            <a:off x="5085306" y="4449453"/>
            <a:ext cx="333805" cy="344208"/>
            <a:chOff x="2164225" y="2146225"/>
            <a:chExt cx="252500" cy="252500"/>
          </a:xfrm>
        </p:grpSpPr>
        <p:sp>
          <p:nvSpPr>
            <p:cNvPr id="795" name="Google Shape;795;p45"/>
            <p:cNvSpPr/>
            <p:nvPr/>
          </p:nvSpPr>
          <p:spPr>
            <a:xfrm>
              <a:off x="2223100" y="2305925"/>
              <a:ext cx="134750" cy="43300"/>
            </a:xfrm>
            <a:custGeom>
              <a:rect b="b" l="l" r="r" t="t"/>
              <a:pathLst>
                <a:path extrusionOk="0" h="1732" w="5390">
                  <a:moveTo>
                    <a:pt x="2695" y="1"/>
                  </a:moveTo>
                  <a:cubicBezTo>
                    <a:pt x="1624" y="1"/>
                    <a:pt x="679" y="518"/>
                    <a:pt x="72" y="1303"/>
                  </a:cubicBezTo>
                  <a:cubicBezTo>
                    <a:pt x="36" y="1339"/>
                    <a:pt x="1" y="1392"/>
                    <a:pt x="1" y="1464"/>
                  </a:cubicBezTo>
                  <a:cubicBezTo>
                    <a:pt x="1" y="1606"/>
                    <a:pt x="126" y="1731"/>
                    <a:pt x="268" y="1731"/>
                  </a:cubicBezTo>
                  <a:cubicBezTo>
                    <a:pt x="358" y="1731"/>
                    <a:pt x="447" y="1696"/>
                    <a:pt x="483" y="1624"/>
                  </a:cubicBezTo>
                  <a:cubicBezTo>
                    <a:pt x="1000" y="964"/>
                    <a:pt x="1785" y="536"/>
                    <a:pt x="2695" y="536"/>
                  </a:cubicBezTo>
                  <a:cubicBezTo>
                    <a:pt x="3587" y="536"/>
                    <a:pt x="4390" y="964"/>
                    <a:pt x="4908" y="1624"/>
                  </a:cubicBezTo>
                  <a:cubicBezTo>
                    <a:pt x="4943" y="1696"/>
                    <a:pt x="5032" y="1731"/>
                    <a:pt x="5122" y="1731"/>
                  </a:cubicBezTo>
                  <a:cubicBezTo>
                    <a:pt x="5264" y="1731"/>
                    <a:pt x="5389" y="1606"/>
                    <a:pt x="5389" y="1464"/>
                  </a:cubicBezTo>
                  <a:cubicBezTo>
                    <a:pt x="5389" y="1410"/>
                    <a:pt x="5371" y="1357"/>
                    <a:pt x="5318" y="1303"/>
                  </a:cubicBezTo>
                  <a:cubicBezTo>
                    <a:pt x="4711" y="518"/>
                    <a:pt x="3766" y="1"/>
                    <a:pt x="2695" y="1"/>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96" name="Google Shape;796;p45"/>
            <p:cNvSpPr/>
            <p:nvPr/>
          </p:nvSpPr>
          <p:spPr>
            <a:xfrm>
              <a:off x="2323475" y="2232775"/>
              <a:ext cx="40175" cy="39725"/>
            </a:xfrm>
            <a:custGeom>
              <a:rect b="b" l="l" r="r" t="t"/>
              <a:pathLst>
                <a:path extrusionOk="0" h="1589" w="1607">
                  <a:moveTo>
                    <a:pt x="803" y="0"/>
                  </a:moveTo>
                  <a:cubicBezTo>
                    <a:pt x="357" y="0"/>
                    <a:pt x="0" y="357"/>
                    <a:pt x="0" y="803"/>
                  </a:cubicBezTo>
                  <a:cubicBezTo>
                    <a:pt x="0" y="1232"/>
                    <a:pt x="357" y="1588"/>
                    <a:pt x="803" y="1588"/>
                  </a:cubicBezTo>
                  <a:cubicBezTo>
                    <a:pt x="1249" y="1588"/>
                    <a:pt x="1606" y="1232"/>
                    <a:pt x="1606" y="803"/>
                  </a:cubicBezTo>
                  <a:cubicBezTo>
                    <a:pt x="1606" y="357"/>
                    <a:pt x="1249" y="0"/>
                    <a:pt x="803"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97" name="Google Shape;797;p45"/>
            <p:cNvSpPr/>
            <p:nvPr/>
          </p:nvSpPr>
          <p:spPr>
            <a:xfrm>
              <a:off x="2217300" y="2232775"/>
              <a:ext cx="39725" cy="39725"/>
            </a:xfrm>
            <a:custGeom>
              <a:rect b="b" l="l" r="r" t="t"/>
              <a:pathLst>
                <a:path extrusionOk="0" h="1589" w="1589">
                  <a:moveTo>
                    <a:pt x="804" y="0"/>
                  </a:moveTo>
                  <a:cubicBezTo>
                    <a:pt x="358" y="0"/>
                    <a:pt x="1" y="357"/>
                    <a:pt x="1" y="803"/>
                  </a:cubicBezTo>
                  <a:cubicBezTo>
                    <a:pt x="1" y="1232"/>
                    <a:pt x="358" y="1588"/>
                    <a:pt x="804" y="1588"/>
                  </a:cubicBezTo>
                  <a:cubicBezTo>
                    <a:pt x="1232" y="1588"/>
                    <a:pt x="1589" y="1232"/>
                    <a:pt x="1589" y="803"/>
                  </a:cubicBezTo>
                  <a:cubicBezTo>
                    <a:pt x="1589" y="357"/>
                    <a:pt x="1232" y="0"/>
                    <a:pt x="804"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98" name="Google Shape;798;p45"/>
            <p:cNvSpPr/>
            <p:nvPr/>
          </p:nvSpPr>
          <p:spPr>
            <a:xfrm>
              <a:off x="2164225" y="2146225"/>
              <a:ext cx="252500" cy="252500"/>
            </a:xfrm>
            <a:custGeom>
              <a:rect b="b" l="l" r="r" t="t"/>
              <a:pathLst>
                <a:path extrusionOk="0" h="10100" w="10100">
                  <a:moveTo>
                    <a:pt x="5050" y="536"/>
                  </a:moveTo>
                  <a:cubicBezTo>
                    <a:pt x="7530" y="536"/>
                    <a:pt x="9564" y="2570"/>
                    <a:pt x="9564" y="5050"/>
                  </a:cubicBezTo>
                  <a:cubicBezTo>
                    <a:pt x="9564" y="7548"/>
                    <a:pt x="7530" y="9565"/>
                    <a:pt x="5050" y="9565"/>
                  </a:cubicBezTo>
                  <a:cubicBezTo>
                    <a:pt x="2552" y="9565"/>
                    <a:pt x="518" y="7548"/>
                    <a:pt x="518" y="5050"/>
                  </a:cubicBezTo>
                  <a:cubicBezTo>
                    <a:pt x="518" y="2570"/>
                    <a:pt x="2552" y="536"/>
                    <a:pt x="5050" y="536"/>
                  </a:cubicBezTo>
                  <a:close/>
                  <a:moveTo>
                    <a:pt x="5050" y="1"/>
                  </a:moveTo>
                  <a:cubicBezTo>
                    <a:pt x="2249" y="1"/>
                    <a:pt x="1" y="2267"/>
                    <a:pt x="1" y="5050"/>
                  </a:cubicBezTo>
                  <a:cubicBezTo>
                    <a:pt x="1" y="7852"/>
                    <a:pt x="2249" y="10100"/>
                    <a:pt x="5050" y="10100"/>
                  </a:cubicBezTo>
                  <a:cubicBezTo>
                    <a:pt x="7833" y="10100"/>
                    <a:pt x="10099" y="7852"/>
                    <a:pt x="10099" y="5050"/>
                  </a:cubicBezTo>
                  <a:cubicBezTo>
                    <a:pt x="10099" y="2267"/>
                    <a:pt x="7833" y="1"/>
                    <a:pt x="5050" y="1"/>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799" name="Google Shape;799;p45"/>
          <p:cNvGrpSpPr/>
          <p:nvPr/>
        </p:nvGrpSpPr>
        <p:grpSpPr>
          <a:xfrm>
            <a:off x="4031217" y="4449226"/>
            <a:ext cx="334400" cy="344821"/>
            <a:chOff x="689975" y="1737200"/>
            <a:chExt cx="252950" cy="252950"/>
          </a:xfrm>
        </p:grpSpPr>
        <p:sp>
          <p:nvSpPr>
            <p:cNvPr id="800" name="Google Shape;800;p45"/>
            <p:cNvSpPr/>
            <p:nvPr/>
          </p:nvSpPr>
          <p:spPr>
            <a:xfrm>
              <a:off x="779200" y="1907050"/>
              <a:ext cx="79850" cy="26875"/>
            </a:xfrm>
            <a:custGeom>
              <a:rect b="b" l="l" r="r" t="t"/>
              <a:pathLst>
                <a:path extrusionOk="0" h="1075" w="3194">
                  <a:moveTo>
                    <a:pt x="2060" y="0"/>
                  </a:moveTo>
                  <a:cubicBezTo>
                    <a:pt x="898" y="0"/>
                    <a:pt x="168" y="564"/>
                    <a:pt x="125" y="593"/>
                  </a:cubicBezTo>
                  <a:cubicBezTo>
                    <a:pt x="0" y="700"/>
                    <a:pt x="0" y="861"/>
                    <a:pt x="72" y="968"/>
                  </a:cubicBezTo>
                  <a:cubicBezTo>
                    <a:pt x="125" y="1039"/>
                    <a:pt x="196" y="1075"/>
                    <a:pt x="286" y="1075"/>
                  </a:cubicBezTo>
                  <a:cubicBezTo>
                    <a:pt x="339" y="1075"/>
                    <a:pt x="393" y="1057"/>
                    <a:pt x="446" y="1021"/>
                  </a:cubicBezTo>
                  <a:cubicBezTo>
                    <a:pt x="461" y="1007"/>
                    <a:pt x="1070" y="538"/>
                    <a:pt x="2057" y="538"/>
                  </a:cubicBezTo>
                  <a:cubicBezTo>
                    <a:pt x="2291" y="538"/>
                    <a:pt x="2546" y="564"/>
                    <a:pt x="2819" y="629"/>
                  </a:cubicBezTo>
                  <a:cubicBezTo>
                    <a:pt x="2843" y="634"/>
                    <a:pt x="2867" y="637"/>
                    <a:pt x="2890" y="637"/>
                  </a:cubicBezTo>
                  <a:cubicBezTo>
                    <a:pt x="3020" y="637"/>
                    <a:pt x="3125" y="554"/>
                    <a:pt x="3140" y="433"/>
                  </a:cubicBezTo>
                  <a:cubicBezTo>
                    <a:pt x="3194" y="272"/>
                    <a:pt x="3105" y="129"/>
                    <a:pt x="2962" y="111"/>
                  </a:cubicBezTo>
                  <a:cubicBezTo>
                    <a:pt x="2639" y="32"/>
                    <a:pt x="2337" y="0"/>
                    <a:pt x="2060"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01" name="Google Shape;801;p45"/>
            <p:cNvSpPr/>
            <p:nvPr/>
          </p:nvSpPr>
          <p:spPr>
            <a:xfrm>
              <a:off x="743050" y="1833100"/>
              <a:ext cx="40175" cy="39725"/>
            </a:xfrm>
            <a:custGeom>
              <a:rect b="b" l="l" r="r" t="t"/>
              <a:pathLst>
                <a:path extrusionOk="0" h="1589" w="1607">
                  <a:moveTo>
                    <a:pt x="804" y="0"/>
                  </a:moveTo>
                  <a:cubicBezTo>
                    <a:pt x="358" y="0"/>
                    <a:pt x="1" y="357"/>
                    <a:pt x="1" y="785"/>
                  </a:cubicBezTo>
                  <a:cubicBezTo>
                    <a:pt x="1" y="1232"/>
                    <a:pt x="358" y="1588"/>
                    <a:pt x="804" y="1588"/>
                  </a:cubicBezTo>
                  <a:cubicBezTo>
                    <a:pt x="1250" y="1588"/>
                    <a:pt x="1607" y="1232"/>
                    <a:pt x="1607" y="785"/>
                  </a:cubicBezTo>
                  <a:cubicBezTo>
                    <a:pt x="1607" y="357"/>
                    <a:pt x="1250" y="0"/>
                    <a:pt x="804"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02" name="Google Shape;802;p45"/>
            <p:cNvSpPr/>
            <p:nvPr/>
          </p:nvSpPr>
          <p:spPr>
            <a:xfrm>
              <a:off x="739925" y="1799600"/>
              <a:ext cx="46875" cy="16575"/>
            </a:xfrm>
            <a:custGeom>
              <a:rect b="b" l="l" r="r" t="t"/>
              <a:pathLst>
                <a:path extrusionOk="0" h="663" w="1875">
                  <a:moveTo>
                    <a:pt x="1602" y="0"/>
                  </a:moveTo>
                  <a:cubicBezTo>
                    <a:pt x="1592" y="0"/>
                    <a:pt x="1582" y="1"/>
                    <a:pt x="1571" y="2"/>
                  </a:cubicBezTo>
                  <a:lnTo>
                    <a:pt x="233" y="145"/>
                  </a:lnTo>
                  <a:cubicBezTo>
                    <a:pt x="108" y="145"/>
                    <a:pt x="1" y="270"/>
                    <a:pt x="1" y="430"/>
                  </a:cubicBezTo>
                  <a:cubicBezTo>
                    <a:pt x="19" y="555"/>
                    <a:pt x="126" y="662"/>
                    <a:pt x="269" y="662"/>
                  </a:cubicBezTo>
                  <a:lnTo>
                    <a:pt x="304" y="662"/>
                  </a:lnTo>
                  <a:lnTo>
                    <a:pt x="1625" y="537"/>
                  </a:lnTo>
                  <a:cubicBezTo>
                    <a:pt x="1767" y="520"/>
                    <a:pt x="1874" y="377"/>
                    <a:pt x="1857" y="234"/>
                  </a:cubicBezTo>
                  <a:cubicBezTo>
                    <a:pt x="1857" y="102"/>
                    <a:pt x="1734" y="0"/>
                    <a:pt x="1602"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03" name="Google Shape;803;p45"/>
            <p:cNvSpPr/>
            <p:nvPr/>
          </p:nvSpPr>
          <p:spPr>
            <a:xfrm>
              <a:off x="849675" y="1833100"/>
              <a:ext cx="40175" cy="39725"/>
            </a:xfrm>
            <a:custGeom>
              <a:rect b="b" l="l" r="r" t="t"/>
              <a:pathLst>
                <a:path extrusionOk="0" h="1589" w="1607">
                  <a:moveTo>
                    <a:pt x="803" y="0"/>
                  </a:moveTo>
                  <a:cubicBezTo>
                    <a:pt x="357" y="0"/>
                    <a:pt x="0" y="357"/>
                    <a:pt x="0" y="785"/>
                  </a:cubicBezTo>
                  <a:cubicBezTo>
                    <a:pt x="0" y="1232"/>
                    <a:pt x="357" y="1588"/>
                    <a:pt x="803" y="1588"/>
                  </a:cubicBezTo>
                  <a:cubicBezTo>
                    <a:pt x="1249" y="1588"/>
                    <a:pt x="1606" y="1232"/>
                    <a:pt x="1606" y="785"/>
                  </a:cubicBezTo>
                  <a:cubicBezTo>
                    <a:pt x="1606" y="357"/>
                    <a:pt x="1249" y="0"/>
                    <a:pt x="803"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04" name="Google Shape;804;p45"/>
            <p:cNvSpPr/>
            <p:nvPr/>
          </p:nvSpPr>
          <p:spPr>
            <a:xfrm>
              <a:off x="846100" y="1799600"/>
              <a:ext cx="47300" cy="16575"/>
            </a:xfrm>
            <a:custGeom>
              <a:rect b="b" l="l" r="r" t="t"/>
              <a:pathLst>
                <a:path extrusionOk="0" h="663" w="1892">
                  <a:moveTo>
                    <a:pt x="273" y="0"/>
                  </a:moveTo>
                  <a:cubicBezTo>
                    <a:pt x="143" y="0"/>
                    <a:pt x="35" y="102"/>
                    <a:pt x="18" y="234"/>
                  </a:cubicBezTo>
                  <a:cubicBezTo>
                    <a:pt x="1" y="377"/>
                    <a:pt x="108" y="520"/>
                    <a:pt x="250" y="537"/>
                  </a:cubicBezTo>
                  <a:lnTo>
                    <a:pt x="1589" y="662"/>
                  </a:lnTo>
                  <a:lnTo>
                    <a:pt x="1606" y="662"/>
                  </a:lnTo>
                  <a:cubicBezTo>
                    <a:pt x="1749" y="662"/>
                    <a:pt x="1874" y="555"/>
                    <a:pt x="1874" y="430"/>
                  </a:cubicBezTo>
                  <a:cubicBezTo>
                    <a:pt x="1892" y="270"/>
                    <a:pt x="1785" y="145"/>
                    <a:pt x="1642" y="145"/>
                  </a:cubicBezTo>
                  <a:lnTo>
                    <a:pt x="304" y="2"/>
                  </a:lnTo>
                  <a:cubicBezTo>
                    <a:pt x="293" y="1"/>
                    <a:pt x="283" y="0"/>
                    <a:pt x="273"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05" name="Google Shape;805;p45"/>
            <p:cNvSpPr/>
            <p:nvPr/>
          </p:nvSpPr>
          <p:spPr>
            <a:xfrm>
              <a:off x="689975" y="1737200"/>
              <a:ext cx="252950" cy="252950"/>
            </a:xfrm>
            <a:custGeom>
              <a:rect b="b" l="l" r="r" t="t"/>
              <a:pathLst>
                <a:path extrusionOk="0" h="10118" w="10118">
                  <a:moveTo>
                    <a:pt x="5068" y="536"/>
                  </a:moveTo>
                  <a:cubicBezTo>
                    <a:pt x="7548" y="536"/>
                    <a:pt x="9582" y="2570"/>
                    <a:pt x="9582" y="5068"/>
                  </a:cubicBezTo>
                  <a:cubicBezTo>
                    <a:pt x="9582" y="7548"/>
                    <a:pt x="7548" y="9582"/>
                    <a:pt x="5068" y="9582"/>
                  </a:cubicBezTo>
                  <a:cubicBezTo>
                    <a:pt x="2570" y="9582"/>
                    <a:pt x="536" y="7548"/>
                    <a:pt x="536" y="5068"/>
                  </a:cubicBezTo>
                  <a:cubicBezTo>
                    <a:pt x="536" y="2570"/>
                    <a:pt x="2570" y="536"/>
                    <a:pt x="5068" y="536"/>
                  </a:cubicBezTo>
                  <a:close/>
                  <a:moveTo>
                    <a:pt x="5068" y="0"/>
                  </a:moveTo>
                  <a:cubicBezTo>
                    <a:pt x="2267" y="0"/>
                    <a:pt x="1" y="2266"/>
                    <a:pt x="1" y="5068"/>
                  </a:cubicBezTo>
                  <a:cubicBezTo>
                    <a:pt x="1" y="7851"/>
                    <a:pt x="2267" y="10117"/>
                    <a:pt x="5068" y="10117"/>
                  </a:cubicBezTo>
                  <a:cubicBezTo>
                    <a:pt x="7851" y="10117"/>
                    <a:pt x="10117" y="7851"/>
                    <a:pt x="10117" y="5068"/>
                  </a:cubicBezTo>
                  <a:cubicBezTo>
                    <a:pt x="10117" y="2266"/>
                    <a:pt x="7851" y="0"/>
                    <a:pt x="5068"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806" name="Google Shape;806;p45"/>
          <p:cNvGrpSpPr/>
          <p:nvPr/>
        </p:nvGrpSpPr>
        <p:grpSpPr>
          <a:xfrm>
            <a:off x="5612075" y="4439102"/>
            <a:ext cx="334400" cy="344208"/>
            <a:chOff x="2961350" y="1740750"/>
            <a:chExt cx="252950" cy="252500"/>
          </a:xfrm>
        </p:grpSpPr>
        <p:sp>
          <p:nvSpPr>
            <p:cNvPr id="807" name="Google Shape;807;p45"/>
            <p:cNvSpPr/>
            <p:nvPr/>
          </p:nvSpPr>
          <p:spPr>
            <a:xfrm>
              <a:off x="3014425" y="1833100"/>
              <a:ext cx="40175" cy="39725"/>
            </a:xfrm>
            <a:custGeom>
              <a:rect b="b" l="l" r="r" t="t"/>
              <a:pathLst>
                <a:path extrusionOk="0" h="1589" w="1607">
                  <a:moveTo>
                    <a:pt x="804" y="0"/>
                  </a:moveTo>
                  <a:cubicBezTo>
                    <a:pt x="357" y="0"/>
                    <a:pt x="1" y="357"/>
                    <a:pt x="1" y="785"/>
                  </a:cubicBezTo>
                  <a:cubicBezTo>
                    <a:pt x="1" y="1232"/>
                    <a:pt x="357" y="1588"/>
                    <a:pt x="804" y="1588"/>
                  </a:cubicBezTo>
                  <a:cubicBezTo>
                    <a:pt x="1250" y="1588"/>
                    <a:pt x="1606" y="1232"/>
                    <a:pt x="1606" y="785"/>
                  </a:cubicBezTo>
                  <a:cubicBezTo>
                    <a:pt x="1606" y="357"/>
                    <a:pt x="1250" y="0"/>
                    <a:pt x="804"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08" name="Google Shape;808;p45"/>
            <p:cNvSpPr/>
            <p:nvPr/>
          </p:nvSpPr>
          <p:spPr>
            <a:xfrm>
              <a:off x="3010850" y="1792950"/>
              <a:ext cx="58025" cy="28125"/>
            </a:xfrm>
            <a:custGeom>
              <a:rect b="b" l="l" r="r" t="t"/>
              <a:pathLst>
                <a:path extrusionOk="0" h="1125" w="2321">
                  <a:moveTo>
                    <a:pt x="2019" y="0"/>
                  </a:moveTo>
                  <a:cubicBezTo>
                    <a:pt x="1944" y="0"/>
                    <a:pt x="1869" y="32"/>
                    <a:pt x="1821" y="90"/>
                  </a:cubicBezTo>
                  <a:cubicBezTo>
                    <a:pt x="1458" y="496"/>
                    <a:pt x="1024" y="582"/>
                    <a:pt x="727" y="582"/>
                  </a:cubicBezTo>
                  <a:cubicBezTo>
                    <a:pt x="528" y="582"/>
                    <a:pt x="390" y="543"/>
                    <a:pt x="376" y="536"/>
                  </a:cubicBezTo>
                  <a:cubicBezTo>
                    <a:pt x="352" y="531"/>
                    <a:pt x="328" y="528"/>
                    <a:pt x="305" y="528"/>
                  </a:cubicBezTo>
                  <a:cubicBezTo>
                    <a:pt x="175" y="528"/>
                    <a:pt x="67" y="611"/>
                    <a:pt x="37" y="732"/>
                  </a:cubicBezTo>
                  <a:cubicBezTo>
                    <a:pt x="1" y="875"/>
                    <a:pt x="72" y="1018"/>
                    <a:pt x="215" y="1071"/>
                  </a:cubicBezTo>
                  <a:cubicBezTo>
                    <a:pt x="217" y="1069"/>
                    <a:pt x="221" y="1068"/>
                    <a:pt x="227" y="1068"/>
                  </a:cubicBezTo>
                  <a:cubicBezTo>
                    <a:pt x="278" y="1068"/>
                    <a:pt x="463" y="1125"/>
                    <a:pt x="732" y="1125"/>
                  </a:cubicBezTo>
                  <a:cubicBezTo>
                    <a:pt x="1143" y="1125"/>
                    <a:pt x="1732" y="1000"/>
                    <a:pt x="2213" y="429"/>
                  </a:cubicBezTo>
                  <a:cubicBezTo>
                    <a:pt x="2320" y="340"/>
                    <a:pt x="2303" y="161"/>
                    <a:pt x="2196" y="72"/>
                  </a:cubicBezTo>
                  <a:cubicBezTo>
                    <a:pt x="2146" y="23"/>
                    <a:pt x="2082" y="0"/>
                    <a:pt x="2019"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09" name="Google Shape;809;p45"/>
            <p:cNvSpPr/>
            <p:nvPr/>
          </p:nvSpPr>
          <p:spPr>
            <a:xfrm>
              <a:off x="3034500" y="1908025"/>
              <a:ext cx="106625" cy="32150"/>
            </a:xfrm>
            <a:custGeom>
              <a:rect b="b" l="l" r="r" t="t"/>
              <a:pathLst>
                <a:path extrusionOk="0" h="1286" w="4265">
                  <a:moveTo>
                    <a:pt x="2142" y="1"/>
                  </a:moveTo>
                  <a:cubicBezTo>
                    <a:pt x="1196" y="1"/>
                    <a:pt x="411" y="536"/>
                    <a:pt x="1" y="1286"/>
                  </a:cubicBezTo>
                  <a:cubicBezTo>
                    <a:pt x="643" y="964"/>
                    <a:pt x="1374" y="804"/>
                    <a:pt x="2142" y="804"/>
                  </a:cubicBezTo>
                  <a:cubicBezTo>
                    <a:pt x="2909" y="804"/>
                    <a:pt x="3623" y="982"/>
                    <a:pt x="4265" y="1286"/>
                  </a:cubicBezTo>
                  <a:cubicBezTo>
                    <a:pt x="3872" y="518"/>
                    <a:pt x="3069" y="1"/>
                    <a:pt x="2142" y="1"/>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10" name="Google Shape;810;p45"/>
            <p:cNvSpPr/>
            <p:nvPr/>
          </p:nvSpPr>
          <p:spPr>
            <a:xfrm>
              <a:off x="3107200" y="1792675"/>
              <a:ext cx="58025" cy="27950"/>
            </a:xfrm>
            <a:custGeom>
              <a:rect b="b" l="l" r="r" t="t"/>
              <a:pathLst>
                <a:path extrusionOk="0" h="1118" w="2321">
                  <a:moveTo>
                    <a:pt x="302" y="0"/>
                  </a:moveTo>
                  <a:cubicBezTo>
                    <a:pt x="240" y="0"/>
                    <a:pt x="177" y="23"/>
                    <a:pt x="126" y="65"/>
                  </a:cubicBezTo>
                  <a:cubicBezTo>
                    <a:pt x="19" y="154"/>
                    <a:pt x="1" y="333"/>
                    <a:pt x="90" y="440"/>
                  </a:cubicBezTo>
                  <a:cubicBezTo>
                    <a:pt x="572" y="993"/>
                    <a:pt x="1179" y="1118"/>
                    <a:pt x="1589" y="1118"/>
                  </a:cubicBezTo>
                  <a:cubicBezTo>
                    <a:pt x="1874" y="1118"/>
                    <a:pt x="2071" y="1064"/>
                    <a:pt x="2106" y="1046"/>
                  </a:cubicBezTo>
                  <a:cubicBezTo>
                    <a:pt x="2231" y="1029"/>
                    <a:pt x="2320" y="886"/>
                    <a:pt x="2285" y="725"/>
                  </a:cubicBezTo>
                  <a:cubicBezTo>
                    <a:pt x="2240" y="607"/>
                    <a:pt x="2135" y="538"/>
                    <a:pt x="2019" y="538"/>
                  </a:cubicBezTo>
                  <a:cubicBezTo>
                    <a:pt x="1995" y="538"/>
                    <a:pt x="1970" y="541"/>
                    <a:pt x="1946" y="547"/>
                  </a:cubicBezTo>
                  <a:cubicBezTo>
                    <a:pt x="1931" y="547"/>
                    <a:pt x="1792" y="584"/>
                    <a:pt x="1590" y="584"/>
                  </a:cubicBezTo>
                  <a:cubicBezTo>
                    <a:pt x="1288" y="584"/>
                    <a:pt x="847" y="500"/>
                    <a:pt x="483" y="83"/>
                  </a:cubicBezTo>
                  <a:cubicBezTo>
                    <a:pt x="436" y="27"/>
                    <a:pt x="370" y="0"/>
                    <a:pt x="302"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11" name="Google Shape;811;p45"/>
            <p:cNvSpPr/>
            <p:nvPr/>
          </p:nvSpPr>
          <p:spPr>
            <a:xfrm>
              <a:off x="3121050" y="1833100"/>
              <a:ext cx="40150" cy="39725"/>
            </a:xfrm>
            <a:custGeom>
              <a:rect b="b" l="l" r="r" t="t"/>
              <a:pathLst>
                <a:path extrusionOk="0" h="1589" w="1606">
                  <a:moveTo>
                    <a:pt x="803" y="0"/>
                  </a:moveTo>
                  <a:cubicBezTo>
                    <a:pt x="357" y="0"/>
                    <a:pt x="0" y="357"/>
                    <a:pt x="0" y="785"/>
                  </a:cubicBezTo>
                  <a:cubicBezTo>
                    <a:pt x="0" y="1232"/>
                    <a:pt x="357" y="1588"/>
                    <a:pt x="803" y="1588"/>
                  </a:cubicBezTo>
                  <a:cubicBezTo>
                    <a:pt x="1249" y="1588"/>
                    <a:pt x="1606" y="1232"/>
                    <a:pt x="1606" y="785"/>
                  </a:cubicBezTo>
                  <a:cubicBezTo>
                    <a:pt x="1606" y="357"/>
                    <a:pt x="1249" y="0"/>
                    <a:pt x="803"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12" name="Google Shape;812;p45"/>
            <p:cNvSpPr/>
            <p:nvPr/>
          </p:nvSpPr>
          <p:spPr>
            <a:xfrm>
              <a:off x="2961350" y="1740750"/>
              <a:ext cx="252950" cy="252500"/>
            </a:xfrm>
            <a:custGeom>
              <a:rect b="b" l="l" r="r" t="t"/>
              <a:pathLst>
                <a:path extrusionOk="0" h="10100" w="10118">
                  <a:moveTo>
                    <a:pt x="5068" y="536"/>
                  </a:moveTo>
                  <a:cubicBezTo>
                    <a:pt x="7548" y="536"/>
                    <a:pt x="9582" y="2570"/>
                    <a:pt x="9582" y="5050"/>
                  </a:cubicBezTo>
                  <a:cubicBezTo>
                    <a:pt x="9582" y="7548"/>
                    <a:pt x="7548" y="9582"/>
                    <a:pt x="5068" y="9582"/>
                  </a:cubicBezTo>
                  <a:cubicBezTo>
                    <a:pt x="2570" y="9582"/>
                    <a:pt x="536" y="7548"/>
                    <a:pt x="536" y="5050"/>
                  </a:cubicBezTo>
                  <a:cubicBezTo>
                    <a:pt x="536" y="2570"/>
                    <a:pt x="2570" y="536"/>
                    <a:pt x="5068" y="536"/>
                  </a:cubicBezTo>
                  <a:close/>
                  <a:moveTo>
                    <a:pt x="5068" y="1"/>
                  </a:moveTo>
                  <a:cubicBezTo>
                    <a:pt x="2266" y="1"/>
                    <a:pt x="0" y="2249"/>
                    <a:pt x="0" y="5050"/>
                  </a:cubicBezTo>
                  <a:cubicBezTo>
                    <a:pt x="0" y="7852"/>
                    <a:pt x="2266" y="10100"/>
                    <a:pt x="5068" y="10100"/>
                  </a:cubicBezTo>
                  <a:cubicBezTo>
                    <a:pt x="7851" y="10100"/>
                    <a:pt x="10117" y="7852"/>
                    <a:pt x="10117" y="5050"/>
                  </a:cubicBezTo>
                  <a:cubicBezTo>
                    <a:pt x="10117" y="2249"/>
                    <a:pt x="7851" y="1"/>
                    <a:pt x="5068" y="1"/>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813" name="Google Shape;813;p45"/>
          <p:cNvSpPr/>
          <p:nvPr/>
        </p:nvSpPr>
        <p:spPr>
          <a:xfrm>
            <a:off x="6169754" y="4468227"/>
            <a:ext cx="333026" cy="343577"/>
          </a:xfrm>
          <a:custGeom>
            <a:rect b="b" l="l" r="r" t="t"/>
            <a:pathLst>
              <a:path extrusionOk="0" h="4202" w="5728">
                <a:moveTo>
                  <a:pt x="1858" y="1"/>
                </a:moveTo>
                <a:cubicBezTo>
                  <a:pt x="1840" y="1"/>
                  <a:pt x="1821" y="3"/>
                  <a:pt x="1803" y="9"/>
                </a:cubicBezTo>
                <a:cubicBezTo>
                  <a:pt x="1713" y="9"/>
                  <a:pt x="1660" y="80"/>
                  <a:pt x="1606" y="169"/>
                </a:cubicBezTo>
                <a:lnTo>
                  <a:pt x="1035" y="1828"/>
                </a:lnTo>
                <a:lnTo>
                  <a:pt x="0" y="1828"/>
                </a:lnTo>
                <a:lnTo>
                  <a:pt x="0" y="2364"/>
                </a:lnTo>
                <a:lnTo>
                  <a:pt x="1214" y="2364"/>
                </a:lnTo>
                <a:cubicBezTo>
                  <a:pt x="1321" y="2364"/>
                  <a:pt x="1410" y="2275"/>
                  <a:pt x="1446" y="2167"/>
                </a:cubicBezTo>
                <a:lnTo>
                  <a:pt x="1767" y="1168"/>
                </a:lnTo>
                <a:lnTo>
                  <a:pt x="2302" y="4023"/>
                </a:lnTo>
                <a:cubicBezTo>
                  <a:pt x="2320" y="4130"/>
                  <a:pt x="2409" y="4202"/>
                  <a:pt x="2516" y="4202"/>
                </a:cubicBezTo>
                <a:lnTo>
                  <a:pt x="2552" y="4202"/>
                </a:lnTo>
                <a:cubicBezTo>
                  <a:pt x="2641" y="4202"/>
                  <a:pt x="2730" y="4148"/>
                  <a:pt x="2766" y="4059"/>
                </a:cubicBezTo>
                <a:lnTo>
                  <a:pt x="3622" y="1828"/>
                </a:lnTo>
                <a:lnTo>
                  <a:pt x="3962" y="3024"/>
                </a:lnTo>
                <a:cubicBezTo>
                  <a:pt x="3991" y="3127"/>
                  <a:pt x="4081" y="3194"/>
                  <a:pt x="4182" y="3194"/>
                </a:cubicBezTo>
                <a:cubicBezTo>
                  <a:pt x="4203" y="3194"/>
                  <a:pt x="4225" y="3191"/>
                  <a:pt x="4247" y="3184"/>
                </a:cubicBezTo>
                <a:cubicBezTo>
                  <a:pt x="4301" y="3167"/>
                  <a:pt x="4336" y="3149"/>
                  <a:pt x="4372" y="3113"/>
                </a:cubicBezTo>
                <a:lnTo>
                  <a:pt x="5086" y="2364"/>
                </a:lnTo>
                <a:lnTo>
                  <a:pt x="5728" y="2364"/>
                </a:lnTo>
                <a:lnTo>
                  <a:pt x="5728" y="1828"/>
                </a:lnTo>
                <a:lnTo>
                  <a:pt x="4961" y="1828"/>
                </a:lnTo>
                <a:cubicBezTo>
                  <a:pt x="4889" y="1846"/>
                  <a:pt x="4836" y="1900"/>
                  <a:pt x="4782" y="1936"/>
                </a:cubicBezTo>
                <a:lnTo>
                  <a:pt x="4283" y="2489"/>
                </a:lnTo>
                <a:lnTo>
                  <a:pt x="3854" y="1008"/>
                </a:lnTo>
                <a:cubicBezTo>
                  <a:pt x="3824" y="917"/>
                  <a:pt x="3730" y="839"/>
                  <a:pt x="3626" y="839"/>
                </a:cubicBezTo>
                <a:cubicBezTo>
                  <a:pt x="3607" y="839"/>
                  <a:pt x="3588" y="842"/>
                  <a:pt x="3569" y="847"/>
                </a:cubicBezTo>
                <a:cubicBezTo>
                  <a:pt x="3498" y="883"/>
                  <a:pt x="3426" y="918"/>
                  <a:pt x="3408" y="1008"/>
                </a:cubicBezTo>
                <a:lnTo>
                  <a:pt x="2605" y="3113"/>
                </a:lnTo>
                <a:lnTo>
                  <a:pt x="2070" y="187"/>
                </a:lnTo>
                <a:cubicBezTo>
                  <a:pt x="2040" y="81"/>
                  <a:pt x="1958" y="1"/>
                  <a:pt x="1858" y="1"/>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grpSp>
        <p:nvGrpSpPr>
          <p:cNvPr id="814" name="Google Shape;814;p45"/>
          <p:cNvGrpSpPr/>
          <p:nvPr/>
        </p:nvGrpSpPr>
        <p:grpSpPr>
          <a:xfrm>
            <a:off x="6696108" y="4387468"/>
            <a:ext cx="271902" cy="376448"/>
            <a:chOff x="4026550" y="3640100"/>
            <a:chExt cx="205675" cy="276150"/>
          </a:xfrm>
        </p:grpSpPr>
        <p:sp>
          <p:nvSpPr>
            <p:cNvPr id="815" name="Google Shape;815;p45"/>
            <p:cNvSpPr/>
            <p:nvPr/>
          </p:nvSpPr>
          <p:spPr>
            <a:xfrm>
              <a:off x="4119325" y="3640100"/>
              <a:ext cx="20100" cy="29925"/>
            </a:xfrm>
            <a:custGeom>
              <a:rect b="b" l="l" r="r" t="t"/>
              <a:pathLst>
                <a:path extrusionOk="0" h="1197" w="804">
                  <a:moveTo>
                    <a:pt x="411" y="1"/>
                  </a:moveTo>
                  <a:cubicBezTo>
                    <a:pt x="179" y="1"/>
                    <a:pt x="465" y="269"/>
                    <a:pt x="144" y="536"/>
                  </a:cubicBezTo>
                  <a:cubicBezTo>
                    <a:pt x="126" y="554"/>
                    <a:pt x="126" y="554"/>
                    <a:pt x="108" y="572"/>
                  </a:cubicBezTo>
                  <a:cubicBezTo>
                    <a:pt x="54" y="625"/>
                    <a:pt x="1" y="697"/>
                    <a:pt x="1" y="804"/>
                  </a:cubicBezTo>
                  <a:cubicBezTo>
                    <a:pt x="1" y="1036"/>
                    <a:pt x="179" y="1196"/>
                    <a:pt x="411" y="1196"/>
                  </a:cubicBezTo>
                  <a:cubicBezTo>
                    <a:pt x="643" y="1196"/>
                    <a:pt x="804" y="1036"/>
                    <a:pt x="804" y="804"/>
                  </a:cubicBezTo>
                  <a:cubicBezTo>
                    <a:pt x="804" y="572"/>
                    <a:pt x="643" y="1"/>
                    <a:pt x="411" y="1"/>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16" name="Google Shape;816;p45"/>
            <p:cNvSpPr/>
            <p:nvPr/>
          </p:nvSpPr>
          <p:spPr>
            <a:xfrm>
              <a:off x="4086325" y="3656625"/>
              <a:ext cx="19650" cy="29900"/>
            </a:xfrm>
            <a:custGeom>
              <a:rect b="b" l="l" r="r" t="t"/>
              <a:pathLst>
                <a:path extrusionOk="0" h="1196" w="786">
                  <a:moveTo>
                    <a:pt x="393" y="0"/>
                  </a:moveTo>
                  <a:cubicBezTo>
                    <a:pt x="161" y="0"/>
                    <a:pt x="447" y="268"/>
                    <a:pt x="125" y="535"/>
                  </a:cubicBezTo>
                  <a:cubicBezTo>
                    <a:pt x="125" y="553"/>
                    <a:pt x="125" y="553"/>
                    <a:pt x="108" y="571"/>
                  </a:cubicBezTo>
                  <a:cubicBezTo>
                    <a:pt x="54" y="642"/>
                    <a:pt x="1" y="696"/>
                    <a:pt x="1" y="803"/>
                  </a:cubicBezTo>
                  <a:cubicBezTo>
                    <a:pt x="1" y="1035"/>
                    <a:pt x="161" y="1196"/>
                    <a:pt x="393" y="1196"/>
                  </a:cubicBezTo>
                  <a:cubicBezTo>
                    <a:pt x="625" y="1196"/>
                    <a:pt x="786" y="1035"/>
                    <a:pt x="786" y="803"/>
                  </a:cubicBezTo>
                  <a:cubicBezTo>
                    <a:pt x="786" y="571"/>
                    <a:pt x="625" y="0"/>
                    <a:pt x="393"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17" name="Google Shape;817;p45"/>
            <p:cNvSpPr/>
            <p:nvPr/>
          </p:nvSpPr>
          <p:spPr>
            <a:xfrm>
              <a:off x="4152800" y="3656625"/>
              <a:ext cx="19650" cy="29900"/>
            </a:xfrm>
            <a:custGeom>
              <a:rect b="b" l="l" r="r" t="t"/>
              <a:pathLst>
                <a:path extrusionOk="0" h="1196" w="786">
                  <a:moveTo>
                    <a:pt x="393" y="0"/>
                  </a:moveTo>
                  <a:cubicBezTo>
                    <a:pt x="161" y="0"/>
                    <a:pt x="446" y="268"/>
                    <a:pt x="125" y="535"/>
                  </a:cubicBezTo>
                  <a:cubicBezTo>
                    <a:pt x="125" y="553"/>
                    <a:pt x="125" y="553"/>
                    <a:pt x="107" y="571"/>
                  </a:cubicBezTo>
                  <a:cubicBezTo>
                    <a:pt x="54" y="642"/>
                    <a:pt x="0" y="696"/>
                    <a:pt x="0" y="803"/>
                  </a:cubicBezTo>
                  <a:cubicBezTo>
                    <a:pt x="0" y="1035"/>
                    <a:pt x="161" y="1196"/>
                    <a:pt x="393" y="1196"/>
                  </a:cubicBezTo>
                  <a:cubicBezTo>
                    <a:pt x="625" y="1196"/>
                    <a:pt x="785" y="1035"/>
                    <a:pt x="785" y="803"/>
                  </a:cubicBezTo>
                  <a:cubicBezTo>
                    <a:pt x="785" y="571"/>
                    <a:pt x="625" y="0"/>
                    <a:pt x="393"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18" name="Google Shape;818;p45"/>
            <p:cNvSpPr/>
            <p:nvPr/>
          </p:nvSpPr>
          <p:spPr>
            <a:xfrm>
              <a:off x="4035925" y="3683375"/>
              <a:ext cx="186475" cy="129600"/>
            </a:xfrm>
            <a:custGeom>
              <a:rect b="b" l="l" r="r" t="t"/>
              <a:pathLst>
                <a:path extrusionOk="0" h="5184" w="7459">
                  <a:moveTo>
                    <a:pt x="3729" y="1"/>
                  </a:moveTo>
                  <a:cubicBezTo>
                    <a:pt x="3497" y="1"/>
                    <a:pt x="3337" y="54"/>
                    <a:pt x="3337" y="126"/>
                  </a:cubicBezTo>
                  <a:lnTo>
                    <a:pt x="3337" y="2124"/>
                  </a:lnTo>
                  <a:cubicBezTo>
                    <a:pt x="3141" y="2124"/>
                    <a:pt x="2980" y="2142"/>
                    <a:pt x="2802" y="2160"/>
                  </a:cubicBezTo>
                  <a:lnTo>
                    <a:pt x="2802" y="804"/>
                  </a:lnTo>
                  <a:cubicBezTo>
                    <a:pt x="2802" y="714"/>
                    <a:pt x="2623" y="661"/>
                    <a:pt x="2409" y="661"/>
                  </a:cubicBezTo>
                  <a:cubicBezTo>
                    <a:pt x="2177" y="661"/>
                    <a:pt x="1999" y="714"/>
                    <a:pt x="1999" y="804"/>
                  </a:cubicBezTo>
                  <a:lnTo>
                    <a:pt x="1999" y="2231"/>
                  </a:lnTo>
                  <a:cubicBezTo>
                    <a:pt x="821" y="2392"/>
                    <a:pt x="0" y="2695"/>
                    <a:pt x="0" y="3052"/>
                  </a:cubicBezTo>
                  <a:lnTo>
                    <a:pt x="0" y="4782"/>
                  </a:lnTo>
                  <a:cubicBezTo>
                    <a:pt x="321" y="4782"/>
                    <a:pt x="607" y="4890"/>
                    <a:pt x="839" y="5104"/>
                  </a:cubicBezTo>
                  <a:cubicBezTo>
                    <a:pt x="892" y="5157"/>
                    <a:pt x="995" y="5184"/>
                    <a:pt x="1095" y="5184"/>
                  </a:cubicBezTo>
                  <a:cubicBezTo>
                    <a:pt x="1196" y="5184"/>
                    <a:pt x="1294" y="5157"/>
                    <a:pt x="1339" y="5104"/>
                  </a:cubicBezTo>
                  <a:cubicBezTo>
                    <a:pt x="1553" y="4898"/>
                    <a:pt x="1860" y="4796"/>
                    <a:pt x="2166" y="4796"/>
                  </a:cubicBezTo>
                  <a:cubicBezTo>
                    <a:pt x="2472" y="4796"/>
                    <a:pt x="2775" y="4898"/>
                    <a:pt x="2980" y="5104"/>
                  </a:cubicBezTo>
                  <a:cubicBezTo>
                    <a:pt x="3034" y="5157"/>
                    <a:pt x="3136" y="5184"/>
                    <a:pt x="3239" y="5184"/>
                  </a:cubicBezTo>
                  <a:cubicBezTo>
                    <a:pt x="3341" y="5184"/>
                    <a:pt x="3444" y="5157"/>
                    <a:pt x="3497" y="5104"/>
                  </a:cubicBezTo>
                  <a:cubicBezTo>
                    <a:pt x="3703" y="4898"/>
                    <a:pt x="4006" y="4796"/>
                    <a:pt x="4309" y="4796"/>
                  </a:cubicBezTo>
                  <a:cubicBezTo>
                    <a:pt x="4613" y="4796"/>
                    <a:pt x="4916" y="4898"/>
                    <a:pt x="5121" y="5104"/>
                  </a:cubicBezTo>
                  <a:cubicBezTo>
                    <a:pt x="5175" y="5157"/>
                    <a:pt x="5277" y="5184"/>
                    <a:pt x="5380" y="5184"/>
                  </a:cubicBezTo>
                  <a:cubicBezTo>
                    <a:pt x="5482" y="5184"/>
                    <a:pt x="5585" y="5157"/>
                    <a:pt x="5639" y="5104"/>
                  </a:cubicBezTo>
                  <a:cubicBezTo>
                    <a:pt x="5844" y="4898"/>
                    <a:pt x="6147" y="4796"/>
                    <a:pt x="6450" y="4796"/>
                  </a:cubicBezTo>
                  <a:cubicBezTo>
                    <a:pt x="6754" y="4796"/>
                    <a:pt x="7057" y="4898"/>
                    <a:pt x="7262" y="5104"/>
                  </a:cubicBezTo>
                  <a:cubicBezTo>
                    <a:pt x="7298" y="5139"/>
                    <a:pt x="7369" y="5157"/>
                    <a:pt x="7459" y="5175"/>
                  </a:cubicBezTo>
                  <a:lnTo>
                    <a:pt x="7459" y="3052"/>
                  </a:lnTo>
                  <a:cubicBezTo>
                    <a:pt x="7459" y="2695"/>
                    <a:pt x="6638" y="2392"/>
                    <a:pt x="5460" y="2231"/>
                  </a:cubicBezTo>
                  <a:lnTo>
                    <a:pt x="5460" y="804"/>
                  </a:lnTo>
                  <a:cubicBezTo>
                    <a:pt x="5460" y="714"/>
                    <a:pt x="5282" y="661"/>
                    <a:pt x="5068" y="661"/>
                  </a:cubicBezTo>
                  <a:cubicBezTo>
                    <a:pt x="4836" y="661"/>
                    <a:pt x="4657" y="714"/>
                    <a:pt x="4657" y="804"/>
                  </a:cubicBezTo>
                  <a:lnTo>
                    <a:pt x="4657" y="2160"/>
                  </a:lnTo>
                  <a:cubicBezTo>
                    <a:pt x="4479" y="2142"/>
                    <a:pt x="4318" y="2142"/>
                    <a:pt x="4122" y="2124"/>
                  </a:cubicBezTo>
                  <a:lnTo>
                    <a:pt x="4122" y="126"/>
                  </a:lnTo>
                  <a:cubicBezTo>
                    <a:pt x="4122" y="54"/>
                    <a:pt x="3961" y="1"/>
                    <a:pt x="3729" y="1"/>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19" name="Google Shape;819;p45"/>
            <p:cNvSpPr/>
            <p:nvPr/>
          </p:nvSpPr>
          <p:spPr>
            <a:xfrm>
              <a:off x="4037250" y="3823000"/>
              <a:ext cx="186050" cy="59800"/>
            </a:xfrm>
            <a:custGeom>
              <a:rect b="b" l="l" r="r" t="t"/>
              <a:pathLst>
                <a:path extrusionOk="0" h="2392" w="7442">
                  <a:moveTo>
                    <a:pt x="1" y="0"/>
                  </a:moveTo>
                  <a:lnTo>
                    <a:pt x="1" y="2391"/>
                  </a:lnTo>
                  <a:lnTo>
                    <a:pt x="7441" y="2391"/>
                  </a:lnTo>
                  <a:lnTo>
                    <a:pt x="7441" y="393"/>
                  </a:lnTo>
                  <a:lnTo>
                    <a:pt x="7406" y="393"/>
                  </a:lnTo>
                  <a:cubicBezTo>
                    <a:pt x="7138" y="375"/>
                    <a:pt x="6852" y="268"/>
                    <a:pt x="6674" y="90"/>
                  </a:cubicBezTo>
                  <a:cubicBezTo>
                    <a:pt x="6620" y="36"/>
                    <a:pt x="6518" y="9"/>
                    <a:pt x="6415" y="9"/>
                  </a:cubicBezTo>
                  <a:cubicBezTo>
                    <a:pt x="6313" y="9"/>
                    <a:pt x="6210" y="36"/>
                    <a:pt x="6157" y="90"/>
                  </a:cubicBezTo>
                  <a:cubicBezTo>
                    <a:pt x="5951" y="295"/>
                    <a:pt x="5648" y="397"/>
                    <a:pt x="5345" y="397"/>
                  </a:cubicBezTo>
                  <a:cubicBezTo>
                    <a:pt x="5041" y="397"/>
                    <a:pt x="4738" y="295"/>
                    <a:pt x="4533" y="90"/>
                  </a:cubicBezTo>
                  <a:cubicBezTo>
                    <a:pt x="4479" y="36"/>
                    <a:pt x="4377" y="9"/>
                    <a:pt x="4274" y="9"/>
                  </a:cubicBezTo>
                  <a:cubicBezTo>
                    <a:pt x="4172" y="9"/>
                    <a:pt x="4069" y="36"/>
                    <a:pt x="4015" y="90"/>
                  </a:cubicBezTo>
                  <a:cubicBezTo>
                    <a:pt x="3810" y="295"/>
                    <a:pt x="3507" y="397"/>
                    <a:pt x="3204" y="397"/>
                  </a:cubicBezTo>
                  <a:cubicBezTo>
                    <a:pt x="2900" y="397"/>
                    <a:pt x="2597" y="295"/>
                    <a:pt x="2392" y="90"/>
                  </a:cubicBezTo>
                  <a:cubicBezTo>
                    <a:pt x="2338" y="36"/>
                    <a:pt x="2240" y="9"/>
                    <a:pt x="2140" y="9"/>
                  </a:cubicBezTo>
                  <a:cubicBezTo>
                    <a:pt x="2039" y="9"/>
                    <a:pt x="1937" y="36"/>
                    <a:pt x="1874" y="90"/>
                  </a:cubicBezTo>
                  <a:cubicBezTo>
                    <a:pt x="1669" y="295"/>
                    <a:pt x="1366" y="397"/>
                    <a:pt x="1062" y="397"/>
                  </a:cubicBezTo>
                  <a:cubicBezTo>
                    <a:pt x="759" y="397"/>
                    <a:pt x="456" y="295"/>
                    <a:pt x="251" y="90"/>
                  </a:cubicBezTo>
                  <a:cubicBezTo>
                    <a:pt x="197" y="36"/>
                    <a:pt x="90" y="0"/>
                    <a:pt x="1"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20" name="Google Shape;820;p45"/>
            <p:cNvSpPr/>
            <p:nvPr/>
          </p:nvSpPr>
          <p:spPr>
            <a:xfrm>
              <a:off x="4026550" y="3896150"/>
              <a:ext cx="205675" cy="20100"/>
            </a:xfrm>
            <a:custGeom>
              <a:rect b="b" l="l" r="r" t="t"/>
              <a:pathLst>
                <a:path extrusionOk="0" h="804" w="8227">
                  <a:moveTo>
                    <a:pt x="393" y="1"/>
                  </a:moveTo>
                  <a:cubicBezTo>
                    <a:pt x="161" y="1"/>
                    <a:pt x="1" y="179"/>
                    <a:pt x="1" y="411"/>
                  </a:cubicBezTo>
                  <a:cubicBezTo>
                    <a:pt x="1" y="643"/>
                    <a:pt x="161" y="803"/>
                    <a:pt x="393" y="803"/>
                  </a:cubicBezTo>
                  <a:lnTo>
                    <a:pt x="7834" y="803"/>
                  </a:lnTo>
                  <a:cubicBezTo>
                    <a:pt x="8065" y="803"/>
                    <a:pt x="8226" y="643"/>
                    <a:pt x="8226" y="411"/>
                  </a:cubicBezTo>
                  <a:cubicBezTo>
                    <a:pt x="8226" y="179"/>
                    <a:pt x="8065" y="1"/>
                    <a:pt x="7834" y="1"/>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821" name="Google Shape;821;p45"/>
          <p:cNvSpPr/>
          <p:nvPr/>
        </p:nvSpPr>
        <p:spPr>
          <a:xfrm>
            <a:off x="7189931" y="4453383"/>
            <a:ext cx="319032" cy="363054"/>
          </a:xfrm>
          <a:custGeom>
            <a:rect b="b" l="l" r="r" t="t"/>
            <a:pathLst>
              <a:path extrusionOk="0" h="10653" w="9653">
                <a:moveTo>
                  <a:pt x="4818" y="1"/>
                </a:moveTo>
                <a:cubicBezTo>
                  <a:pt x="4603" y="1"/>
                  <a:pt x="4425" y="179"/>
                  <a:pt x="4425" y="411"/>
                </a:cubicBezTo>
                <a:lnTo>
                  <a:pt x="4425" y="1607"/>
                </a:lnTo>
                <a:lnTo>
                  <a:pt x="1356" y="1607"/>
                </a:lnTo>
                <a:cubicBezTo>
                  <a:pt x="670" y="2310"/>
                  <a:pt x="36" y="2927"/>
                  <a:pt x="1" y="2927"/>
                </a:cubicBezTo>
                <a:cubicBezTo>
                  <a:pt x="1" y="2927"/>
                  <a:pt x="0" y="2927"/>
                  <a:pt x="0" y="2927"/>
                </a:cubicBezTo>
                <a:lnTo>
                  <a:pt x="0" y="2927"/>
                </a:lnTo>
                <a:lnTo>
                  <a:pt x="1338" y="4265"/>
                </a:lnTo>
                <a:lnTo>
                  <a:pt x="4425" y="4265"/>
                </a:lnTo>
                <a:lnTo>
                  <a:pt x="4425" y="10653"/>
                </a:lnTo>
                <a:lnTo>
                  <a:pt x="5228" y="10653"/>
                </a:lnTo>
                <a:lnTo>
                  <a:pt x="5228" y="7459"/>
                </a:lnTo>
                <a:lnTo>
                  <a:pt x="8279" y="7459"/>
                </a:lnTo>
                <a:cubicBezTo>
                  <a:pt x="8993" y="6745"/>
                  <a:pt x="9635" y="6121"/>
                  <a:pt x="9653" y="6121"/>
                </a:cubicBezTo>
                <a:lnTo>
                  <a:pt x="8315" y="4800"/>
                </a:lnTo>
                <a:lnTo>
                  <a:pt x="5228" y="4800"/>
                </a:lnTo>
                <a:lnTo>
                  <a:pt x="5228" y="411"/>
                </a:lnTo>
                <a:cubicBezTo>
                  <a:pt x="5228" y="179"/>
                  <a:pt x="5050" y="1"/>
                  <a:pt x="4818" y="1"/>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822" name="Google Shape;822;p45"/>
          <p:cNvGrpSpPr/>
          <p:nvPr/>
        </p:nvGrpSpPr>
        <p:grpSpPr>
          <a:xfrm>
            <a:off x="7732713" y="4486703"/>
            <a:ext cx="351487" cy="294826"/>
            <a:chOff x="853250" y="4006875"/>
            <a:chExt cx="265875" cy="216275"/>
          </a:xfrm>
        </p:grpSpPr>
        <p:sp>
          <p:nvSpPr>
            <p:cNvPr id="823" name="Google Shape;823;p45"/>
            <p:cNvSpPr/>
            <p:nvPr/>
          </p:nvSpPr>
          <p:spPr>
            <a:xfrm>
              <a:off x="1016500" y="4006875"/>
              <a:ext cx="70950" cy="106525"/>
            </a:xfrm>
            <a:custGeom>
              <a:rect b="b" l="l" r="r" t="t"/>
              <a:pathLst>
                <a:path extrusionOk="0" h="4261" w="2838">
                  <a:moveTo>
                    <a:pt x="1464" y="782"/>
                  </a:moveTo>
                  <a:cubicBezTo>
                    <a:pt x="1785" y="782"/>
                    <a:pt x="2052" y="1049"/>
                    <a:pt x="2052" y="1370"/>
                  </a:cubicBezTo>
                  <a:cubicBezTo>
                    <a:pt x="2052" y="1531"/>
                    <a:pt x="1981" y="1656"/>
                    <a:pt x="1874" y="1781"/>
                  </a:cubicBezTo>
                  <a:cubicBezTo>
                    <a:pt x="1749" y="1906"/>
                    <a:pt x="1606" y="1959"/>
                    <a:pt x="1446" y="1959"/>
                  </a:cubicBezTo>
                  <a:cubicBezTo>
                    <a:pt x="1125" y="1959"/>
                    <a:pt x="875" y="1692"/>
                    <a:pt x="875" y="1370"/>
                  </a:cubicBezTo>
                  <a:cubicBezTo>
                    <a:pt x="875" y="1049"/>
                    <a:pt x="1142" y="782"/>
                    <a:pt x="1464" y="782"/>
                  </a:cubicBezTo>
                  <a:close/>
                  <a:moveTo>
                    <a:pt x="1437" y="0"/>
                  </a:moveTo>
                  <a:cubicBezTo>
                    <a:pt x="1256" y="0"/>
                    <a:pt x="1067" y="33"/>
                    <a:pt x="875" y="104"/>
                  </a:cubicBezTo>
                  <a:cubicBezTo>
                    <a:pt x="589" y="211"/>
                    <a:pt x="357" y="443"/>
                    <a:pt x="215" y="710"/>
                  </a:cubicBezTo>
                  <a:cubicBezTo>
                    <a:pt x="36" y="1067"/>
                    <a:pt x="0" y="1477"/>
                    <a:pt x="143" y="1852"/>
                  </a:cubicBezTo>
                  <a:lnTo>
                    <a:pt x="785" y="3244"/>
                  </a:lnTo>
                  <a:lnTo>
                    <a:pt x="1214" y="4118"/>
                  </a:lnTo>
                  <a:cubicBezTo>
                    <a:pt x="1249" y="4207"/>
                    <a:pt x="1356" y="4261"/>
                    <a:pt x="1446" y="4261"/>
                  </a:cubicBezTo>
                  <a:cubicBezTo>
                    <a:pt x="1553" y="4261"/>
                    <a:pt x="1642" y="4207"/>
                    <a:pt x="1695" y="4118"/>
                  </a:cubicBezTo>
                  <a:lnTo>
                    <a:pt x="2106" y="3244"/>
                  </a:lnTo>
                  <a:lnTo>
                    <a:pt x="2748" y="1870"/>
                  </a:lnTo>
                  <a:cubicBezTo>
                    <a:pt x="2820" y="1709"/>
                    <a:pt x="2837" y="1531"/>
                    <a:pt x="2837" y="1370"/>
                  </a:cubicBezTo>
                  <a:cubicBezTo>
                    <a:pt x="2837" y="603"/>
                    <a:pt x="2215" y="0"/>
                    <a:pt x="1437"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24" name="Google Shape;824;p45"/>
            <p:cNvSpPr/>
            <p:nvPr/>
          </p:nvSpPr>
          <p:spPr>
            <a:xfrm>
              <a:off x="853250" y="4036650"/>
              <a:ext cx="265875" cy="186500"/>
            </a:xfrm>
            <a:custGeom>
              <a:rect b="b" l="l" r="r" t="t"/>
              <a:pathLst>
                <a:path extrusionOk="0" h="7460" w="10635">
                  <a:moveTo>
                    <a:pt x="2391" y="1036"/>
                  </a:moveTo>
                  <a:lnTo>
                    <a:pt x="2391" y="5372"/>
                  </a:lnTo>
                  <a:lnTo>
                    <a:pt x="803" y="6175"/>
                  </a:lnTo>
                  <a:lnTo>
                    <a:pt x="803" y="1839"/>
                  </a:lnTo>
                  <a:lnTo>
                    <a:pt x="2391" y="1036"/>
                  </a:lnTo>
                  <a:close/>
                  <a:moveTo>
                    <a:pt x="2926" y="1036"/>
                  </a:moveTo>
                  <a:lnTo>
                    <a:pt x="5049" y="2106"/>
                  </a:lnTo>
                  <a:lnTo>
                    <a:pt x="5049" y="6442"/>
                  </a:lnTo>
                  <a:lnTo>
                    <a:pt x="2926" y="5372"/>
                  </a:lnTo>
                  <a:lnTo>
                    <a:pt x="2926" y="1036"/>
                  </a:lnTo>
                  <a:close/>
                  <a:moveTo>
                    <a:pt x="2659" y="1"/>
                  </a:moveTo>
                  <a:lnTo>
                    <a:pt x="0" y="1339"/>
                  </a:lnTo>
                  <a:lnTo>
                    <a:pt x="0" y="7459"/>
                  </a:lnTo>
                  <a:lnTo>
                    <a:pt x="2659" y="6121"/>
                  </a:lnTo>
                  <a:lnTo>
                    <a:pt x="5317" y="7459"/>
                  </a:lnTo>
                  <a:lnTo>
                    <a:pt x="7976" y="6121"/>
                  </a:lnTo>
                  <a:lnTo>
                    <a:pt x="10634" y="7459"/>
                  </a:lnTo>
                  <a:lnTo>
                    <a:pt x="10634" y="1339"/>
                  </a:lnTo>
                  <a:lnTo>
                    <a:pt x="9760" y="911"/>
                  </a:lnTo>
                  <a:lnTo>
                    <a:pt x="9439" y="1625"/>
                  </a:lnTo>
                  <a:lnTo>
                    <a:pt x="9831" y="1839"/>
                  </a:lnTo>
                  <a:lnTo>
                    <a:pt x="9831" y="6175"/>
                  </a:lnTo>
                  <a:lnTo>
                    <a:pt x="8243" y="5372"/>
                  </a:lnTo>
                  <a:lnTo>
                    <a:pt x="8243" y="3605"/>
                  </a:lnTo>
                  <a:lnTo>
                    <a:pt x="7708" y="3605"/>
                  </a:lnTo>
                  <a:lnTo>
                    <a:pt x="7708" y="5372"/>
                  </a:lnTo>
                  <a:lnTo>
                    <a:pt x="5585" y="6442"/>
                  </a:lnTo>
                  <a:lnTo>
                    <a:pt x="5585" y="2106"/>
                  </a:lnTo>
                  <a:lnTo>
                    <a:pt x="6530" y="1625"/>
                  </a:lnTo>
                  <a:lnTo>
                    <a:pt x="6191" y="911"/>
                  </a:lnTo>
                  <a:lnTo>
                    <a:pt x="5317" y="1339"/>
                  </a:lnTo>
                  <a:lnTo>
                    <a:pt x="2659" y="1"/>
                  </a:ln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825" name="Google Shape;825;p45"/>
          <p:cNvGrpSpPr/>
          <p:nvPr/>
        </p:nvGrpSpPr>
        <p:grpSpPr>
          <a:xfrm>
            <a:off x="8910280" y="4452282"/>
            <a:ext cx="245925" cy="363668"/>
            <a:chOff x="1978675" y="3981800"/>
            <a:chExt cx="186025" cy="266775"/>
          </a:xfrm>
        </p:grpSpPr>
        <p:sp>
          <p:nvSpPr>
            <p:cNvPr id="826" name="Google Shape;826;p45"/>
            <p:cNvSpPr/>
            <p:nvPr/>
          </p:nvSpPr>
          <p:spPr>
            <a:xfrm>
              <a:off x="1978675" y="3982250"/>
              <a:ext cx="20075" cy="266325"/>
            </a:xfrm>
            <a:custGeom>
              <a:rect b="b" l="l" r="r" t="t"/>
              <a:pathLst>
                <a:path extrusionOk="0" h="10653" w="803">
                  <a:moveTo>
                    <a:pt x="393" y="0"/>
                  </a:moveTo>
                  <a:cubicBezTo>
                    <a:pt x="178" y="0"/>
                    <a:pt x="0" y="179"/>
                    <a:pt x="0" y="411"/>
                  </a:cubicBezTo>
                  <a:lnTo>
                    <a:pt x="0" y="10652"/>
                  </a:lnTo>
                  <a:lnTo>
                    <a:pt x="803" y="10652"/>
                  </a:lnTo>
                  <a:lnTo>
                    <a:pt x="803" y="411"/>
                  </a:lnTo>
                  <a:cubicBezTo>
                    <a:pt x="803" y="179"/>
                    <a:pt x="625" y="0"/>
                    <a:pt x="393"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27" name="Google Shape;827;p45"/>
            <p:cNvSpPr/>
            <p:nvPr/>
          </p:nvSpPr>
          <p:spPr>
            <a:xfrm>
              <a:off x="2012125" y="3981800"/>
              <a:ext cx="152575" cy="119575"/>
            </a:xfrm>
            <a:custGeom>
              <a:rect b="b" l="l" r="r" t="t"/>
              <a:pathLst>
                <a:path extrusionOk="0" h="4783" w="6103">
                  <a:moveTo>
                    <a:pt x="1695" y="0"/>
                  </a:moveTo>
                  <a:cubicBezTo>
                    <a:pt x="518" y="0"/>
                    <a:pt x="0" y="375"/>
                    <a:pt x="0" y="375"/>
                  </a:cubicBezTo>
                  <a:lnTo>
                    <a:pt x="0" y="4782"/>
                  </a:lnTo>
                  <a:cubicBezTo>
                    <a:pt x="0" y="4782"/>
                    <a:pt x="500" y="4390"/>
                    <a:pt x="1695" y="4390"/>
                  </a:cubicBezTo>
                  <a:cubicBezTo>
                    <a:pt x="2637" y="4390"/>
                    <a:pt x="3579" y="4749"/>
                    <a:pt x="4593" y="4749"/>
                  </a:cubicBezTo>
                  <a:cubicBezTo>
                    <a:pt x="5077" y="4749"/>
                    <a:pt x="5578" y="4667"/>
                    <a:pt x="6102" y="4425"/>
                  </a:cubicBezTo>
                  <a:lnTo>
                    <a:pt x="6102" y="18"/>
                  </a:lnTo>
                  <a:cubicBezTo>
                    <a:pt x="5431" y="222"/>
                    <a:pt x="4876" y="291"/>
                    <a:pt x="4385" y="291"/>
                  </a:cubicBezTo>
                  <a:cubicBezTo>
                    <a:pt x="3374" y="291"/>
                    <a:pt x="2632" y="0"/>
                    <a:pt x="1695"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828" name="Google Shape;828;p45"/>
          <p:cNvSpPr/>
          <p:nvPr/>
        </p:nvSpPr>
        <p:spPr>
          <a:xfrm>
            <a:off x="8307296" y="4473715"/>
            <a:ext cx="317875" cy="322363"/>
          </a:xfrm>
          <a:custGeom>
            <a:rect b="b" l="l" r="r" t="t"/>
            <a:pathLst>
              <a:path extrusionOk="0" h="9459" w="9618">
                <a:moveTo>
                  <a:pt x="4086" y="1"/>
                </a:moveTo>
                <a:cubicBezTo>
                  <a:pt x="3985" y="1"/>
                  <a:pt x="3883" y="35"/>
                  <a:pt x="3801" y="112"/>
                </a:cubicBezTo>
                <a:lnTo>
                  <a:pt x="250" y="3663"/>
                </a:lnTo>
                <a:cubicBezTo>
                  <a:pt x="0" y="3913"/>
                  <a:pt x="196" y="4377"/>
                  <a:pt x="571" y="4430"/>
                </a:cubicBezTo>
                <a:cubicBezTo>
                  <a:pt x="658" y="4439"/>
                  <a:pt x="745" y="4444"/>
                  <a:pt x="832" y="4444"/>
                </a:cubicBezTo>
                <a:cubicBezTo>
                  <a:pt x="1261" y="4444"/>
                  <a:pt x="1684" y="4335"/>
                  <a:pt x="2070" y="4127"/>
                </a:cubicBezTo>
                <a:lnTo>
                  <a:pt x="4336" y="6964"/>
                </a:lnTo>
                <a:cubicBezTo>
                  <a:pt x="3979" y="7624"/>
                  <a:pt x="3819" y="8267"/>
                  <a:pt x="3854" y="8802"/>
                </a:cubicBezTo>
                <a:cubicBezTo>
                  <a:pt x="3872" y="8998"/>
                  <a:pt x="3997" y="9177"/>
                  <a:pt x="4193" y="9248"/>
                </a:cubicBezTo>
                <a:cubicBezTo>
                  <a:pt x="4259" y="9278"/>
                  <a:pt x="4326" y="9292"/>
                  <a:pt x="4392" y="9292"/>
                </a:cubicBezTo>
                <a:cubicBezTo>
                  <a:pt x="4524" y="9292"/>
                  <a:pt x="4651" y="9236"/>
                  <a:pt x="4746" y="9141"/>
                </a:cubicBezTo>
                <a:lnTo>
                  <a:pt x="6655" y="7232"/>
                </a:lnTo>
                <a:lnTo>
                  <a:pt x="9368" y="9426"/>
                </a:lnTo>
                <a:cubicBezTo>
                  <a:pt x="9383" y="9449"/>
                  <a:pt x="9410" y="9459"/>
                  <a:pt x="9441" y="9459"/>
                </a:cubicBezTo>
                <a:cubicBezTo>
                  <a:pt x="9484" y="9459"/>
                  <a:pt x="9533" y="9440"/>
                  <a:pt x="9564" y="9409"/>
                </a:cubicBezTo>
                <a:cubicBezTo>
                  <a:pt x="9617" y="9355"/>
                  <a:pt x="9617" y="9284"/>
                  <a:pt x="9564" y="9212"/>
                </a:cubicBezTo>
                <a:lnTo>
                  <a:pt x="7369" y="6518"/>
                </a:lnTo>
                <a:lnTo>
                  <a:pt x="9278" y="4627"/>
                </a:lnTo>
                <a:cubicBezTo>
                  <a:pt x="9421" y="4484"/>
                  <a:pt x="9457" y="4270"/>
                  <a:pt x="9385" y="4056"/>
                </a:cubicBezTo>
                <a:cubicBezTo>
                  <a:pt x="9332" y="3859"/>
                  <a:pt x="9136" y="3735"/>
                  <a:pt x="8939" y="3717"/>
                </a:cubicBezTo>
                <a:cubicBezTo>
                  <a:pt x="8877" y="3710"/>
                  <a:pt x="8813" y="3707"/>
                  <a:pt x="8747" y="3707"/>
                </a:cubicBezTo>
                <a:cubicBezTo>
                  <a:pt x="8254" y="3707"/>
                  <a:pt x="7685" y="3883"/>
                  <a:pt x="7102" y="4198"/>
                </a:cubicBezTo>
                <a:lnTo>
                  <a:pt x="4265" y="1932"/>
                </a:lnTo>
                <a:cubicBezTo>
                  <a:pt x="4514" y="1469"/>
                  <a:pt x="4621" y="951"/>
                  <a:pt x="4568" y="434"/>
                </a:cubicBezTo>
                <a:cubicBezTo>
                  <a:pt x="4543" y="175"/>
                  <a:pt x="4314" y="1"/>
                  <a:pt x="4086" y="1"/>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829" name="Google Shape;829;p45"/>
          <p:cNvGrpSpPr/>
          <p:nvPr/>
        </p:nvGrpSpPr>
        <p:grpSpPr>
          <a:xfrm>
            <a:off x="9440020" y="4461726"/>
            <a:ext cx="333805" cy="344821"/>
            <a:chOff x="480325" y="3970200"/>
            <a:chExt cx="252500" cy="252950"/>
          </a:xfrm>
        </p:grpSpPr>
        <p:sp>
          <p:nvSpPr>
            <p:cNvPr id="830" name="Google Shape;830;p45"/>
            <p:cNvSpPr/>
            <p:nvPr/>
          </p:nvSpPr>
          <p:spPr>
            <a:xfrm>
              <a:off x="480325" y="3970200"/>
              <a:ext cx="252500" cy="252950"/>
            </a:xfrm>
            <a:custGeom>
              <a:rect b="b" l="l" r="r" t="t"/>
              <a:pathLst>
                <a:path extrusionOk="0" h="10118" w="10100">
                  <a:moveTo>
                    <a:pt x="5050" y="4265"/>
                  </a:moveTo>
                  <a:cubicBezTo>
                    <a:pt x="5496" y="4265"/>
                    <a:pt x="5853" y="4622"/>
                    <a:pt x="5853" y="5068"/>
                  </a:cubicBezTo>
                  <a:cubicBezTo>
                    <a:pt x="5853" y="5496"/>
                    <a:pt x="5496" y="5853"/>
                    <a:pt x="5050" y="5853"/>
                  </a:cubicBezTo>
                  <a:cubicBezTo>
                    <a:pt x="4622" y="5853"/>
                    <a:pt x="4247" y="5496"/>
                    <a:pt x="4247" y="5068"/>
                  </a:cubicBezTo>
                  <a:cubicBezTo>
                    <a:pt x="4247" y="4622"/>
                    <a:pt x="4622" y="4265"/>
                    <a:pt x="5050" y="4265"/>
                  </a:cubicBezTo>
                  <a:close/>
                  <a:moveTo>
                    <a:pt x="5050" y="0"/>
                  </a:moveTo>
                  <a:lnTo>
                    <a:pt x="4889" y="536"/>
                  </a:lnTo>
                  <a:lnTo>
                    <a:pt x="4622" y="1374"/>
                  </a:lnTo>
                  <a:lnTo>
                    <a:pt x="3997" y="3391"/>
                  </a:lnTo>
                  <a:lnTo>
                    <a:pt x="2748" y="2730"/>
                  </a:lnTo>
                  <a:lnTo>
                    <a:pt x="3391" y="3979"/>
                  </a:lnTo>
                  <a:lnTo>
                    <a:pt x="1374" y="4622"/>
                  </a:lnTo>
                  <a:lnTo>
                    <a:pt x="536" y="4871"/>
                  </a:lnTo>
                  <a:lnTo>
                    <a:pt x="1" y="5050"/>
                  </a:lnTo>
                  <a:lnTo>
                    <a:pt x="536" y="5228"/>
                  </a:lnTo>
                  <a:lnTo>
                    <a:pt x="1339" y="5496"/>
                  </a:lnTo>
                  <a:lnTo>
                    <a:pt x="3373" y="6120"/>
                  </a:lnTo>
                  <a:lnTo>
                    <a:pt x="2730" y="7387"/>
                  </a:lnTo>
                  <a:lnTo>
                    <a:pt x="3979" y="6727"/>
                  </a:lnTo>
                  <a:lnTo>
                    <a:pt x="4622" y="8761"/>
                  </a:lnTo>
                  <a:lnTo>
                    <a:pt x="4872" y="9582"/>
                  </a:lnTo>
                  <a:lnTo>
                    <a:pt x="5032" y="10117"/>
                  </a:lnTo>
                  <a:lnTo>
                    <a:pt x="5211" y="9582"/>
                  </a:lnTo>
                  <a:lnTo>
                    <a:pt x="5478" y="8761"/>
                  </a:lnTo>
                  <a:lnTo>
                    <a:pt x="6121" y="6709"/>
                  </a:lnTo>
                  <a:lnTo>
                    <a:pt x="7370" y="7369"/>
                  </a:lnTo>
                  <a:lnTo>
                    <a:pt x="7370" y="7369"/>
                  </a:lnTo>
                  <a:lnTo>
                    <a:pt x="6709" y="6120"/>
                  </a:lnTo>
                  <a:lnTo>
                    <a:pt x="8743" y="5478"/>
                  </a:lnTo>
                  <a:lnTo>
                    <a:pt x="9564" y="5210"/>
                  </a:lnTo>
                  <a:lnTo>
                    <a:pt x="10099" y="5032"/>
                  </a:lnTo>
                  <a:lnTo>
                    <a:pt x="9564" y="4889"/>
                  </a:lnTo>
                  <a:lnTo>
                    <a:pt x="8743" y="4640"/>
                  </a:lnTo>
                  <a:lnTo>
                    <a:pt x="6727" y="3997"/>
                  </a:lnTo>
                  <a:lnTo>
                    <a:pt x="7370" y="2730"/>
                  </a:lnTo>
                  <a:lnTo>
                    <a:pt x="7370" y="2730"/>
                  </a:lnTo>
                  <a:lnTo>
                    <a:pt x="6121" y="3391"/>
                  </a:lnTo>
                  <a:lnTo>
                    <a:pt x="5478" y="1356"/>
                  </a:lnTo>
                  <a:lnTo>
                    <a:pt x="5211" y="536"/>
                  </a:lnTo>
                  <a:lnTo>
                    <a:pt x="5050" y="0"/>
                  </a:ln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31" name="Google Shape;831;p45"/>
            <p:cNvSpPr/>
            <p:nvPr/>
          </p:nvSpPr>
          <p:spPr>
            <a:xfrm>
              <a:off x="625300" y="4115175"/>
              <a:ext cx="92800" cy="92800"/>
            </a:xfrm>
            <a:custGeom>
              <a:rect b="b" l="l" r="r" t="t"/>
              <a:pathLst>
                <a:path extrusionOk="0" h="3712" w="3712">
                  <a:moveTo>
                    <a:pt x="3712" y="0"/>
                  </a:moveTo>
                  <a:lnTo>
                    <a:pt x="3105" y="197"/>
                  </a:lnTo>
                  <a:lnTo>
                    <a:pt x="2837" y="268"/>
                  </a:lnTo>
                  <a:cubicBezTo>
                    <a:pt x="2695" y="750"/>
                    <a:pt x="2481" y="1178"/>
                    <a:pt x="2159" y="1570"/>
                  </a:cubicBezTo>
                  <a:cubicBezTo>
                    <a:pt x="1999" y="1785"/>
                    <a:pt x="1785" y="1981"/>
                    <a:pt x="1571" y="2177"/>
                  </a:cubicBezTo>
                  <a:cubicBezTo>
                    <a:pt x="1178" y="2480"/>
                    <a:pt x="750" y="2712"/>
                    <a:pt x="268" y="2837"/>
                  </a:cubicBezTo>
                  <a:lnTo>
                    <a:pt x="179" y="3123"/>
                  </a:lnTo>
                  <a:lnTo>
                    <a:pt x="0" y="3712"/>
                  </a:lnTo>
                  <a:cubicBezTo>
                    <a:pt x="875" y="3587"/>
                    <a:pt x="1678" y="3176"/>
                    <a:pt x="2338" y="2570"/>
                  </a:cubicBezTo>
                  <a:cubicBezTo>
                    <a:pt x="2409" y="2480"/>
                    <a:pt x="2498" y="2409"/>
                    <a:pt x="2570" y="2320"/>
                  </a:cubicBezTo>
                  <a:cubicBezTo>
                    <a:pt x="3176" y="1677"/>
                    <a:pt x="3569" y="857"/>
                    <a:pt x="3712"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32" name="Google Shape;832;p45"/>
            <p:cNvSpPr/>
            <p:nvPr/>
          </p:nvSpPr>
          <p:spPr>
            <a:xfrm>
              <a:off x="625300" y="3985375"/>
              <a:ext cx="92800" cy="92800"/>
            </a:xfrm>
            <a:custGeom>
              <a:rect b="b" l="l" r="r" t="t"/>
              <a:pathLst>
                <a:path extrusionOk="0" h="3712" w="3712">
                  <a:moveTo>
                    <a:pt x="0" y="0"/>
                  </a:moveTo>
                  <a:lnTo>
                    <a:pt x="179" y="589"/>
                  </a:lnTo>
                  <a:lnTo>
                    <a:pt x="286" y="874"/>
                  </a:lnTo>
                  <a:cubicBezTo>
                    <a:pt x="750" y="1017"/>
                    <a:pt x="1178" y="1231"/>
                    <a:pt x="1553" y="1535"/>
                  </a:cubicBezTo>
                  <a:cubicBezTo>
                    <a:pt x="1785" y="1713"/>
                    <a:pt x="1981" y="1927"/>
                    <a:pt x="2159" y="2159"/>
                  </a:cubicBezTo>
                  <a:cubicBezTo>
                    <a:pt x="2481" y="2534"/>
                    <a:pt x="2695" y="2962"/>
                    <a:pt x="2837" y="3444"/>
                  </a:cubicBezTo>
                  <a:lnTo>
                    <a:pt x="3105" y="3515"/>
                  </a:lnTo>
                  <a:lnTo>
                    <a:pt x="3712" y="3711"/>
                  </a:lnTo>
                  <a:cubicBezTo>
                    <a:pt x="3569" y="2855"/>
                    <a:pt x="3159" y="2034"/>
                    <a:pt x="2570" y="1392"/>
                  </a:cubicBezTo>
                  <a:cubicBezTo>
                    <a:pt x="2481" y="1303"/>
                    <a:pt x="2409" y="1231"/>
                    <a:pt x="2320" y="1142"/>
                  </a:cubicBezTo>
                  <a:cubicBezTo>
                    <a:pt x="1678" y="553"/>
                    <a:pt x="875" y="143"/>
                    <a:pt x="0"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33" name="Google Shape;833;p45"/>
            <p:cNvSpPr/>
            <p:nvPr/>
          </p:nvSpPr>
          <p:spPr>
            <a:xfrm>
              <a:off x="495050" y="3985375"/>
              <a:ext cx="93250" cy="92350"/>
            </a:xfrm>
            <a:custGeom>
              <a:rect b="b" l="l" r="r" t="t"/>
              <a:pathLst>
                <a:path extrusionOk="0" h="3694" w="3730">
                  <a:moveTo>
                    <a:pt x="3729" y="0"/>
                  </a:moveTo>
                  <a:cubicBezTo>
                    <a:pt x="2855" y="143"/>
                    <a:pt x="2034" y="535"/>
                    <a:pt x="1392" y="1124"/>
                  </a:cubicBezTo>
                  <a:cubicBezTo>
                    <a:pt x="1303" y="1213"/>
                    <a:pt x="1232" y="1285"/>
                    <a:pt x="1160" y="1374"/>
                  </a:cubicBezTo>
                  <a:cubicBezTo>
                    <a:pt x="553" y="2034"/>
                    <a:pt x="143" y="2837"/>
                    <a:pt x="0" y="3694"/>
                  </a:cubicBezTo>
                  <a:lnTo>
                    <a:pt x="589" y="3515"/>
                  </a:lnTo>
                  <a:lnTo>
                    <a:pt x="892" y="3426"/>
                  </a:lnTo>
                  <a:cubicBezTo>
                    <a:pt x="1017" y="2962"/>
                    <a:pt x="1249" y="2516"/>
                    <a:pt x="1553" y="2123"/>
                  </a:cubicBezTo>
                  <a:cubicBezTo>
                    <a:pt x="1731" y="1909"/>
                    <a:pt x="1927" y="1695"/>
                    <a:pt x="2159" y="1517"/>
                  </a:cubicBezTo>
                  <a:cubicBezTo>
                    <a:pt x="2552" y="1213"/>
                    <a:pt x="2980" y="999"/>
                    <a:pt x="3444" y="857"/>
                  </a:cubicBezTo>
                  <a:lnTo>
                    <a:pt x="3533" y="589"/>
                  </a:lnTo>
                  <a:lnTo>
                    <a:pt x="3729" y="0"/>
                  </a:ln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34" name="Google Shape;834;p45"/>
            <p:cNvSpPr/>
            <p:nvPr/>
          </p:nvSpPr>
          <p:spPr>
            <a:xfrm>
              <a:off x="495050" y="4115625"/>
              <a:ext cx="93250" cy="92350"/>
            </a:xfrm>
            <a:custGeom>
              <a:rect b="b" l="l" r="r" t="t"/>
              <a:pathLst>
                <a:path extrusionOk="0" h="3694" w="3730">
                  <a:moveTo>
                    <a:pt x="0" y="0"/>
                  </a:moveTo>
                  <a:cubicBezTo>
                    <a:pt x="161" y="874"/>
                    <a:pt x="553" y="1677"/>
                    <a:pt x="1160" y="2320"/>
                  </a:cubicBezTo>
                  <a:cubicBezTo>
                    <a:pt x="1232" y="2409"/>
                    <a:pt x="1303" y="2480"/>
                    <a:pt x="1392" y="2569"/>
                  </a:cubicBezTo>
                  <a:cubicBezTo>
                    <a:pt x="2034" y="3158"/>
                    <a:pt x="2855" y="3569"/>
                    <a:pt x="3729" y="3694"/>
                  </a:cubicBezTo>
                  <a:lnTo>
                    <a:pt x="3515" y="3105"/>
                  </a:lnTo>
                  <a:lnTo>
                    <a:pt x="3444" y="2819"/>
                  </a:lnTo>
                  <a:cubicBezTo>
                    <a:pt x="2980" y="2694"/>
                    <a:pt x="2534" y="2462"/>
                    <a:pt x="2159" y="2159"/>
                  </a:cubicBezTo>
                  <a:cubicBezTo>
                    <a:pt x="1927" y="1981"/>
                    <a:pt x="1731" y="1767"/>
                    <a:pt x="1553" y="1570"/>
                  </a:cubicBezTo>
                  <a:cubicBezTo>
                    <a:pt x="1249" y="1178"/>
                    <a:pt x="1017" y="750"/>
                    <a:pt x="892" y="268"/>
                  </a:cubicBezTo>
                  <a:lnTo>
                    <a:pt x="607" y="179"/>
                  </a:lnTo>
                  <a:lnTo>
                    <a:pt x="0" y="0"/>
                  </a:ln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835" name="Google Shape;835;p45"/>
          <p:cNvSpPr/>
          <p:nvPr/>
        </p:nvSpPr>
        <p:spPr>
          <a:xfrm>
            <a:off x="2607371" y="5072569"/>
            <a:ext cx="193442" cy="308322"/>
          </a:xfrm>
          <a:custGeom>
            <a:rect b="b" l="l" r="r" t="t"/>
            <a:pathLst>
              <a:path extrusionOk="0" h="9047" w="5853">
                <a:moveTo>
                  <a:pt x="2926" y="1606"/>
                </a:moveTo>
                <a:cubicBezTo>
                  <a:pt x="3586" y="1606"/>
                  <a:pt x="4122" y="2124"/>
                  <a:pt x="4122" y="2802"/>
                </a:cubicBezTo>
                <a:cubicBezTo>
                  <a:pt x="4122" y="3462"/>
                  <a:pt x="3586" y="3997"/>
                  <a:pt x="2926" y="3997"/>
                </a:cubicBezTo>
                <a:cubicBezTo>
                  <a:pt x="2248" y="3997"/>
                  <a:pt x="1731" y="3462"/>
                  <a:pt x="1731" y="2802"/>
                </a:cubicBezTo>
                <a:cubicBezTo>
                  <a:pt x="1731" y="2124"/>
                  <a:pt x="2248" y="1606"/>
                  <a:pt x="2926" y="1606"/>
                </a:cubicBezTo>
                <a:close/>
                <a:moveTo>
                  <a:pt x="2926" y="0"/>
                </a:moveTo>
                <a:cubicBezTo>
                  <a:pt x="2016" y="0"/>
                  <a:pt x="1142" y="464"/>
                  <a:pt x="625" y="1231"/>
                </a:cubicBezTo>
                <a:cubicBezTo>
                  <a:pt x="107" y="1981"/>
                  <a:pt x="0" y="2962"/>
                  <a:pt x="321" y="3819"/>
                </a:cubicBezTo>
                <a:lnTo>
                  <a:pt x="1588" y="6620"/>
                </a:lnTo>
                <a:lnTo>
                  <a:pt x="2694" y="8904"/>
                </a:lnTo>
                <a:cubicBezTo>
                  <a:pt x="2730" y="8993"/>
                  <a:pt x="2819" y="9046"/>
                  <a:pt x="2926" y="9046"/>
                </a:cubicBezTo>
                <a:cubicBezTo>
                  <a:pt x="3033" y="9046"/>
                  <a:pt x="3122" y="8993"/>
                  <a:pt x="3158" y="8904"/>
                </a:cubicBezTo>
                <a:lnTo>
                  <a:pt x="4247" y="6620"/>
                </a:lnTo>
                <a:lnTo>
                  <a:pt x="5513" y="3819"/>
                </a:lnTo>
                <a:cubicBezTo>
                  <a:pt x="5852" y="2962"/>
                  <a:pt x="5745" y="1981"/>
                  <a:pt x="5228" y="1231"/>
                </a:cubicBezTo>
                <a:cubicBezTo>
                  <a:pt x="4710" y="464"/>
                  <a:pt x="3854" y="0"/>
                  <a:pt x="2926"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836" name="Google Shape;836;p45"/>
          <p:cNvGrpSpPr/>
          <p:nvPr/>
        </p:nvGrpSpPr>
        <p:grpSpPr>
          <a:xfrm>
            <a:off x="3015743" y="5051331"/>
            <a:ext cx="334400" cy="344208"/>
            <a:chOff x="5745250" y="4378350"/>
            <a:chExt cx="252950" cy="252500"/>
          </a:xfrm>
        </p:grpSpPr>
        <p:sp>
          <p:nvSpPr>
            <p:cNvPr id="837" name="Google Shape;837;p45"/>
            <p:cNvSpPr/>
            <p:nvPr/>
          </p:nvSpPr>
          <p:spPr>
            <a:xfrm>
              <a:off x="5745250" y="4378350"/>
              <a:ext cx="252950" cy="252500"/>
            </a:xfrm>
            <a:custGeom>
              <a:rect b="b" l="l" r="r" t="t"/>
              <a:pathLst>
                <a:path extrusionOk="0" h="10100" w="10118">
                  <a:moveTo>
                    <a:pt x="5068" y="536"/>
                  </a:moveTo>
                  <a:cubicBezTo>
                    <a:pt x="5728" y="536"/>
                    <a:pt x="6334" y="678"/>
                    <a:pt x="6888" y="928"/>
                  </a:cubicBezTo>
                  <a:lnTo>
                    <a:pt x="6459" y="1267"/>
                  </a:lnTo>
                  <a:cubicBezTo>
                    <a:pt x="6406" y="1303"/>
                    <a:pt x="6370" y="1339"/>
                    <a:pt x="6299" y="1339"/>
                  </a:cubicBezTo>
                  <a:lnTo>
                    <a:pt x="6031" y="1339"/>
                  </a:lnTo>
                  <a:cubicBezTo>
                    <a:pt x="6013" y="1339"/>
                    <a:pt x="5978" y="1339"/>
                    <a:pt x="5942" y="1321"/>
                  </a:cubicBezTo>
                  <a:cubicBezTo>
                    <a:pt x="5942" y="1321"/>
                    <a:pt x="5300" y="928"/>
                    <a:pt x="4925" y="928"/>
                  </a:cubicBezTo>
                  <a:cubicBezTo>
                    <a:pt x="4568" y="928"/>
                    <a:pt x="3979" y="1160"/>
                    <a:pt x="3729" y="1339"/>
                  </a:cubicBezTo>
                  <a:cubicBezTo>
                    <a:pt x="3337" y="1588"/>
                    <a:pt x="3747" y="1713"/>
                    <a:pt x="3837" y="1731"/>
                  </a:cubicBezTo>
                  <a:lnTo>
                    <a:pt x="4247" y="1731"/>
                  </a:lnTo>
                  <a:cubicBezTo>
                    <a:pt x="4336" y="1731"/>
                    <a:pt x="4407" y="1695"/>
                    <a:pt x="4461" y="1624"/>
                  </a:cubicBezTo>
                  <a:lnTo>
                    <a:pt x="4622" y="1392"/>
                  </a:lnTo>
                  <a:cubicBezTo>
                    <a:pt x="4639" y="1356"/>
                    <a:pt x="4675" y="1339"/>
                    <a:pt x="4729" y="1339"/>
                  </a:cubicBezTo>
                  <a:lnTo>
                    <a:pt x="4925" y="1339"/>
                  </a:lnTo>
                  <a:lnTo>
                    <a:pt x="4657" y="1803"/>
                  </a:lnTo>
                  <a:cubicBezTo>
                    <a:pt x="4586" y="1927"/>
                    <a:pt x="4461" y="1999"/>
                    <a:pt x="4300" y="1999"/>
                  </a:cubicBezTo>
                  <a:lnTo>
                    <a:pt x="3944" y="1999"/>
                  </a:lnTo>
                  <a:cubicBezTo>
                    <a:pt x="3908" y="1999"/>
                    <a:pt x="3837" y="2017"/>
                    <a:pt x="3801" y="2034"/>
                  </a:cubicBezTo>
                  <a:lnTo>
                    <a:pt x="3462" y="2266"/>
                  </a:lnTo>
                  <a:lnTo>
                    <a:pt x="3194" y="2266"/>
                  </a:lnTo>
                  <a:cubicBezTo>
                    <a:pt x="3123" y="2266"/>
                    <a:pt x="3069" y="2320"/>
                    <a:pt x="3069" y="2391"/>
                  </a:cubicBezTo>
                  <a:lnTo>
                    <a:pt x="3069" y="2534"/>
                  </a:lnTo>
                  <a:cubicBezTo>
                    <a:pt x="3069" y="2605"/>
                    <a:pt x="3016" y="2659"/>
                    <a:pt x="2927" y="2659"/>
                  </a:cubicBezTo>
                  <a:lnTo>
                    <a:pt x="2819" y="2659"/>
                  </a:lnTo>
                  <a:cubicBezTo>
                    <a:pt x="2730" y="2659"/>
                    <a:pt x="2641" y="2713"/>
                    <a:pt x="2588" y="2784"/>
                  </a:cubicBezTo>
                  <a:lnTo>
                    <a:pt x="2427" y="3034"/>
                  </a:lnTo>
                  <a:cubicBezTo>
                    <a:pt x="2427" y="3069"/>
                    <a:pt x="2409" y="3087"/>
                    <a:pt x="2409" y="3123"/>
                  </a:cubicBezTo>
                  <a:lnTo>
                    <a:pt x="2409" y="3194"/>
                  </a:lnTo>
                  <a:cubicBezTo>
                    <a:pt x="2409" y="3283"/>
                    <a:pt x="2463" y="3319"/>
                    <a:pt x="2534" y="3319"/>
                  </a:cubicBezTo>
                  <a:lnTo>
                    <a:pt x="3016" y="3319"/>
                  </a:lnTo>
                  <a:cubicBezTo>
                    <a:pt x="3051" y="3319"/>
                    <a:pt x="3087" y="3319"/>
                    <a:pt x="3105" y="3301"/>
                  </a:cubicBezTo>
                  <a:lnTo>
                    <a:pt x="3533" y="2873"/>
                  </a:lnTo>
                  <a:cubicBezTo>
                    <a:pt x="3569" y="2837"/>
                    <a:pt x="3640" y="2802"/>
                    <a:pt x="3712" y="2802"/>
                  </a:cubicBezTo>
                  <a:lnTo>
                    <a:pt x="3765" y="2802"/>
                  </a:lnTo>
                  <a:cubicBezTo>
                    <a:pt x="3837" y="2802"/>
                    <a:pt x="3890" y="2837"/>
                    <a:pt x="3908" y="2909"/>
                  </a:cubicBezTo>
                  <a:lnTo>
                    <a:pt x="3979" y="3230"/>
                  </a:lnTo>
                  <a:cubicBezTo>
                    <a:pt x="3997" y="3301"/>
                    <a:pt x="4033" y="3337"/>
                    <a:pt x="4104" y="3337"/>
                  </a:cubicBezTo>
                  <a:lnTo>
                    <a:pt x="4140" y="3337"/>
                  </a:lnTo>
                  <a:cubicBezTo>
                    <a:pt x="4211" y="3337"/>
                    <a:pt x="4265" y="3301"/>
                    <a:pt x="4265" y="3212"/>
                  </a:cubicBezTo>
                  <a:lnTo>
                    <a:pt x="4265" y="2855"/>
                  </a:lnTo>
                  <a:cubicBezTo>
                    <a:pt x="4265" y="2837"/>
                    <a:pt x="4283" y="2802"/>
                    <a:pt x="4300" y="2766"/>
                  </a:cubicBezTo>
                  <a:lnTo>
                    <a:pt x="4407" y="2659"/>
                  </a:lnTo>
                  <a:lnTo>
                    <a:pt x="4515" y="2962"/>
                  </a:lnTo>
                  <a:cubicBezTo>
                    <a:pt x="4515" y="3034"/>
                    <a:pt x="4568" y="3069"/>
                    <a:pt x="4639" y="3069"/>
                  </a:cubicBezTo>
                  <a:lnTo>
                    <a:pt x="4746" y="3069"/>
                  </a:lnTo>
                  <a:cubicBezTo>
                    <a:pt x="4782" y="3069"/>
                    <a:pt x="4818" y="3052"/>
                    <a:pt x="4836" y="3034"/>
                  </a:cubicBezTo>
                  <a:lnTo>
                    <a:pt x="4889" y="2962"/>
                  </a:lnTo>
                  <a:cubicBezTo>
                    <a:pt x="4925" y="2944"/>
                    <a:pt x="4943" y="2927"/>
                    <a:pt x="4996" y="2927"/>
                  </a:cubicBezTo>
                  <a:lnTo>
                    <a:pt x="5068" y="2927"/>
                  </a:lnTo>
                  <a:cubicBezTo>
                    <a:pt x="5139" y="2927"/>
                    <a:pt x="5193" y="2980"/>
                    <a:pt x="5193" y="3069"/>
                  </a:cubicBezTo>
                  <a:lnTo>
                    <a:pt x="5193" y="3194"/>
                  </a:lnTo>
                  <a:cubicBezTo>
                    <a:pt x="5193" y="3283"/>
                    <a:pt x="5264" y="3319"/>
                    <a:pt x="5335" y="3319"/>
                  </a:cubicBezTo>
                  <a:lnTo>
                    <a:pt x="5817" y="3319"/>
                  </a:lnTo>
                  <a:cubicBezTo>
                    <a:pt x="5906" y="3319"/>
                    <a:pt x="5978" y="3426"/>
                    <a:pt x="5924" y="3498"/>
                  </a:cubicBezTo>
                  <a:lnTo>
                    <a:pt x="5888" y="3622"/>
                  </a:lnTo>
                  <a:cubicBezTo>
                    <a:pt x="5874" y="3682"/>
                    <a:pt x="5834" y="3716"/>
                    <a:pt x="5781" y="3716"/>
                  </a:cubicBezTo>
                  <a:cubicBezTo>
                    <a:pt x="5770" y="3716"/>
                    <a:pt x="5758" y="3715"/>
                    <a:pt x="5746" y="3712"/>
                  </a:cubicBezTo>
                  <a:lnTo>
                    <a:pt x="5103" y="3605"/>
                  </a:lnTo>
                  <a:lnTo>
                    <a:pt x="5014" y="3605"/>
                  </a:lnTo>
                  <a:lnTo>
                    <a:pt x="4461" y="3712"/>
                  </a:lnTo>
                  <a:cubicBezTo>
                    <a:pt x="4445" y="3717"/>
                    <a:pt x="4431" y="3719"/>
                    <a:pt x="4418" y="3719"/>
                  </a:cubicBezTo>
                  <a:cubicBezTo>
                    <a:pt x="4385" y="3719"/>
                    <a:pt x="4356" y="3706"/>
                    <a:pt x="4318" y="3694"/>
                  </a:cubicBezTo>
                  <a:cubicBezTo>
                    <a:pt x="4158" y="3640"/>
                    <a:pt x="3658" y="3462"/>
                    <a:pt x="3462" y="3462"/>
                  </a:cubicBezTo>
                  <a:cubicBezTo>
                    <a:pt x="1892" y="3462"/>
                    <a:pt x="1874" y="4532"/>
                    <a:pt x="1874" y="4925"/>
                  </a:cubicBezTo>
                  <a:cubicBezTo>
                    <a:pt x="1874" y="5460"/>
                    <a:pt x="2177" y="5853"/>
                    <a:pt x="2677" y="5853"/>
                  </a:cubicBezTo>
                  <a:cubicBezTo>
                    <a:pt x="2695" y="5853"/>
                    <a:pt x="2714" y="5853"/>
                    <a:pt x="2733" y="5853"/>
                  </a:cubicBezTo>
                  <a:cubicBezTo>
                    <a:pt x="3311" y="5853"/>
                    <a:pt x="3997" y="5870"/>
                    <a:pt x="3997" y="6923"/>
                  </a:cubicBezTo>
                  <a:lnTo>
                    <a:pt x="3997" y="7744"/>
                  </a:lnTo>
                  <a:cubicBezTo>
                    <a:pt x="3997" y="7905"/>
                    <a:pt x="4051" y="8047"/>
                    <a:pt x="4158" y="8172"/>
                  </a:cubicBezTo>
                  <a:lnTo>
                    <a:pt x="4550" y="8636"/>
                  </a:lnTo>
                  <a:cubicBezTo>
                    <a:pt x="4639" y="8725"/>
                    <a:pt x="4729" y="8779"/>
                    <a:pt x="4854" y="8779"/>
                  </a:cubicBezTo>
                  <a:lnTo>
                    <a:pt x="5175" y="8779"/>
                  </a:lnTo>
                  <a:cubicBezTo>
                    <a:pt x="5282" y="8779"/>
                    <a:pt x="5389" y="8743"/>
                    <a:pt x="5460" y="8654"/>
                  </a:cubicBezTo>
                  <a:lnTo>
                    <a:pt x="5764" y="8351"/>
                  </a:lnTo>
                  <a:cubicBezTo>
                    <a:pt x="5835" y="8279"/>
                    <a:pt x="5888" y="8208"/>
                    <a:pt x="5924" y="8119"/>
                  </a:cubicBezTo>
                  <a:lnTo>
                    <a:pt x="6192" y="7584"/>
                  </a:lnTo>
                  <a:cubicBezTo>
                    <a:pt x="6227" y="7494"/>
                    <a:pt x="6245" y="7387"/>
                    <a:pt x="6245" y="7280"/>
                  </a:cubicBezTo>
                  <a:lnTo>
                    <a:pt x="6245" y="6691"/>
                  </a:lnTo>
                  <a:cubicBezTo>
                    <a:pt x="6245" y="6567"/>
                    <a:pt x="6299" y="6459"/>
                    <a:pt x="6370" y="6406"/>
                  </a:cubicBezTo>
                  <a:lnTo>
                    <a:pt x="7084" y="5692"/>
                  </a:lnTo>
                  <a:cubicBezTo>
                    <a:pt x="7120" y="5639"/>
                    <a:pt x="7120" y="5532"/>
                    <a:pt x="7066" y="5496"/>
                  </a:cubicBezTo>
                  <a:cubicBezTo>
                    <a:pt x="7066" y="5496"/>
                    <a:pt x="6263" y="5050"/>
                    <a:pt x="5835" y="4193"/>
                  </a:cubicBezTo>
                  <a:cubicBezTo>
                    <a:pt x="5781" y="4104"/>
                    <a:pt x="5835" y="3997"/>
                    <a:pt x="5942" y="3997"/>
                  </a:cubicBezTo>
                  <a:lnTo>
                    <a:pt x="5995" y="3997"/>
                  </a:lnTo>
                  <a:lnTo>
                    <a:pt x="6763" y="4979"/>
                  </a:lnTo>
                  <a:cubicBezTo>
                    <a:pt x="6812" y="5048"/>
                    <a:pt x="6890" y="5085"/>
                    <a:pt x="6967" y="5085"/>
                  </a:cubicBezTo>
                  <a:cubicBezTo>
                    <a:pt x="7029" y="5085"/>
                    <a:pt x="7090" y="5062"/>
                    <a:pt x="7137" y="5014"/>
                  </a:cubicBezTo>
                  <a:lnTo>
                    <a:pt x="7583" y="4640"/>
                  </a:lnTo>
                  <a:cubicBezTo>
                    <a:pt x="7655" y="4586"/>
                    <a:pt x="7655" y="4479"/>
                    <a:pt x="7566" y="4425"/>
                  </a:cubicBezTo>
                  <a:lnTo>
                    <a:pt x="7173" y="4193"/>
                  </a:lnTo>
                  <a:cubicBezTo>
                    <a:pt x="7120" y="4158"/>
                    <a:pt x="7102" y="4086"/>
                    <a:pt x="7120" y="4033"/>
                  </a:cubicBezTo>
                  <a:lnTo>
                    <a:pt x="7120" y="3997"/>
                  </a:lnTo>
                  <a:cubicBezTo>
                    <a:pt x="7155" y="3950"/>
                    <a:pt x="7199" y="3926"/>
                    <a:pt x="7245" y="3926"/>
                  </a:cubicBezTo>
                  <a:cubicBezTo>
                    <a:pt x="7268" y="3926"/>
                    <a:pt x="7292" y="3932"/>
                    <a:pt x="7316" y="3944"/>
                  </a:cubicBezTo>
                  <a:lnTo>
                    <a:pt x="7798" y="4229"/>
                  </a:lnTo>
                  <a:cubicBezTo>
                    <a:pt x="7833" y="4265"/>
                    <a:pt x="7887" y="4283"/>
                    <a:pt x="7922" y="4283"/>
                  </a:cubicBezTo>
                  <a:lnTo>
                    <a:pt x="8083" y="4283"/>
                  </a:lnTo>
                  <a:cubicBezTo>
                    <a:pt x="8190" y="4283"/>
                    <a:pt x="8279" y="4336"/>
                    <a:pt x="8315" y="4425"/>
                  </a:cubicBezTo>
                  <a:lnTo>
                    <a:pt x="8708" y="5318"/>
                  </a:lnTo>
                  <a:cubicBezTo>
                    <a:pt x="8743" y="5407"/>
                    <a:pt x="8832" y="5478"/>
                    <a:pt x="8940" y="5478"/>
                  </a:cubicBezTo>
                  <a:cubicBezTo>
                    <a:pt x="9064" y="5478"/>
                    <a:pt x="9171" y="5371"/>
                    <a:pt x="9171" y="5246"/>
                  </a:cubicBezTo>
                  <a:lnTo>
                    <a:pt x="9171" y="4871"/>
                  </a:lnTo>
                  <a:cubicBezTo>
                    <a:pt x="9171" y="4836"/>
                    <a:pt x="9189" y="4782"/>
                    <a:pt x="9225" y="4764"/>
                  </a:cubicBezTo>
                  <a:lnTo>
                    <a:pt x="9528" y="4532"/>
                  </a:lnTo>
                  <a:cubicBezTo>
                    <a:pt x="9564" y="4693"/>
                    <a:pt x="9564" y="4889"/>
                    <a:pt x="9564" y="5068"/>
                  </a:cubicBezTo>
                  <a:cubicBezTo>
                    <a:pt x="9582" y="7548"/>
                    <a:pt x="7566" y="9564"/>
                    <a:pt x="5068" y="9564"/>
                  </a:cubicBezTo>
                  <a:cubicBezTo>
                    <a:pt x="2570" y="9564"/>
                    <a:pt x="536" y="7548"/>
                    <a:pt x="536" y="5050"/>
                  </a:cubicBezTo>
                  <a:cubicBezTo>
                    <a:pt x="536" y="2570"/>
                    <a:pt x="2570" y="536"/>
                    <a:pt x="5068" y="536"/>
                  </a:cubicBezTo>
                  <a:close/>
                  <a:moveTo>
                    <a:pt x="5068" y="0"/>
                  </a:moveTo>
                  <a:cubicBezTo>
                    <a:pt x="2266" y="0"/>
                    <a:pt x="0" y="2266"/>
                    <a:pt x="0" y="5050"/>
                  </a:cubicBezTo>
                  <a:cubicBezTo>
                    <a:pt x="0" y="7851"/>
                    <a:pt x="2266" y="10099"/>
                    <a:pt x="5068" y="10099"/>
                  </a:cubicBezTo>
                  <a:cubicBezTo>
                    <a:pt x="7851" y="10099"/>
                    <a:pt x="10117" y="7851"/>
                    <a:pt x="10117" y="5050"/>
                  </a:cubicBezTo>
                  <a:cubicBezTo>
                    <a:pt x="10117" y="2266"/>
                    <a:pt x="7851" y="0"/>
                    <a:pt x="5068"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38" name="Google Shape;838;p45"/>
            <p:cNvSpPr/>
            <p:nvPr/>
          </p:nvSpPr>
          <p:spPr>
            <a:xfrm>
              <a:off x="5806350" y="4419725"/>
              <a:ext cx="15650" cy="18425"/>
            </a:xfrm>
            <a:custGeom>
              <a:rect b="b" l="l" r="r" t="t"/>
              <a:pathLst>
                <a:path extrusionOk="0" h="737" w="626">
                  <a:moveTo>
                    <a:pt x="360" y="0"/>
                  </a:moveTo>
                  <a:cubicBezTo>
                    <a:pt x="326" y="0"/>
                    <a:pt x="295" y="14"/>
                    <a:pt x="268" y="40"/>
                  </a:cubicBezTo>
                  <a:lnTo>
                    <a:pt x="54" y="255"/>
                  </a:lnTo>
                  <a:cubicBezTo>
                    <a:pt x="1" y="308"/>
                    <a:pt x="1" y="379"/>
                    <a:pt x="54" y="451"/>
                  </a:cubicBezTo>
                  <a:lnTo>
                    <a:pt x="233" y="611"/>
                  </a:lnTo>
                  <a:lnTo>
                    <a:pt x="233" y="736"/>
                  </a:lnTo>
                  <a:lnTo>
                    <a:pt x="358" y="736"/>
                  </a:lnTo>
                  <a:cubicBezTo>
                    <a:pt x="447" y="736"/>
                    <a:pt x="483" y="701"/>
                    <a:pt x="483" y="611"/>
                  </a:cubicBezTo>
                  <a:lnTo>
                    <a:pt x="483" y="469"/>
                  </a:lnTo>
                  <a:lnTo>
                    <a:pt x="625" y="469"/>
                  </a:lnTo>
                  <a:lnTo>
                    <a:pt x="625" y="272"/>
                  </a:lnTo>
                  <a:cubicBezTo>
                    <a:pt x="625" y="219"/>
                    <a:pt x="607" y="201"/>
                    <a:pt x="590" y="183"/>
                  </a:cubicBezTo>
                  <a:lnTo>
                    <a:pt x="465" y="40"/>
                  </a:lnTo>
                  <a:cubicBezTo>
                    <a:pt x="429" y="14"/>
                    <a:pt x="393" y="0"/>
                    <a:pt x="360"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839" name="Google Shape;839;p45"/>
          <p:cNvGrpSpPr/>
          <p:nvPr/>
        </p:nvGrpSpPr>
        <p:grpSpPr>
          <a:xfrm>
            <a:off x="3525242" y="5055591"/>
            <a:ext cx="334400" cy="344821"/>
            <a:chOff x="6130650" y="4381475"/>
            <a:chExt cx="252950" cy="252950"/>
          </a:xfrm>
        </p:grpSpPr>
        <p:sp>
          <p:nvSpPr>
            <p:cNvPr id="840" name="Google Shape;840;p45"/>
            <p:cNvSpPr/>
            <p:nvPr/>
          </p:nvSpPr>
          <p:spPr>
            <a:xfrm>
              <a:off x="6130650" y="4381475"/>
              <a:ext cx="252950" cy="252950"/>
            </a:xfrm>
            <a:custGeom>
              <a:rect b="b" l="l" r="r" t="t"/>
              <a:pathLst>
                <a:path extrusionOk="0" h="10118" w="10118">
                  <a:moveTo>
                    <a:pt x="5710" y="678"/>
                  </a:moveTo>
                  <a:lnTo>
                    <a:pt x="5835" y="910"/>
                  </a:lnTo>
                  <a:cubicBezTo>
                    <a:pt x="5871" y="928"/>
                    <a:pt x="5906" y="946"/>
                    <a:pt x="5924" y="946"/>
                  </a:cubicBezTo>
                  <a:lnTo>
                    <a:pt x="6263" y="946"/>
                  </a:lnTo>
                  <a:cubicBezTo>
                    <a:pt x="6352" y="946"/>
                    <a:pt x="6406" y="892"/>
                    <a:pt x="6406" y="803"/>
                  </a:cubicBezTo>
                  <a:lnTo>
                    <a:pt x="6406" y="732"/>
                  </a:lnTo>
                  <a:cubicBezTo>
                    <a:pt x="8262" y="1321"/>
                    <a:pt x="9600" y="3034"/>
                    <a:pt x="9600" y="5068"/>
                  </a:cubicBezTo>
                  <a:cubicBezTo>
                    <a:pt x="9600" y="6959"/>
                    <a:pt x="8422" y="8583"/>
                    <a:pt x="6781" y="9261"/>
                  </a:cubicBezTo>
                  <a:cubicBezTo>
                    <a:pt x="7066" y="9011"/>
                    <a:pt x="7566" y="8583"/>
                    <a:pt x="7726" y="8386"/>
                  </a:cubicBezTo>
                  <a:cubicBezTo>
                    <a:pt x="7958" y="8137"/>
                    <a:pt x="7994" y="7726"/>
                    <a:pt x="7994" y="7726"/>
                  </a:cubicBezTo>
                  <a:cubicBezTo>
                    <a:pt x="7994" y="7726"/>
                    <a:pt x="8922" y="7476"/>
                    <a:pt x="8922" y="6798"/>
                  </a:cubicBezTo>
                  <a:cubicBezTo>
                    <a:pt x="8922" y="6334"/>
                    <a:pt x="7994" y="6120"/>
                    <a:pt x="7994" y="6120"/>
                  </a:cubicBezTo>
                  <a:cubicBezTo>
                    <a:pt x="7833" y="5621"/>
                    <a:pt x="7048" y="5335"/>
                    <a:pt x="6406" y="5335"/>
                  </a:cubicBezTo>
                  <a:cubicBezTo>
                    <a:pt x="6263" y="5335"/>
                    <a:pt x="5728" y="5603"/>
                    <a:pt x="5728" y="5603"/>
                  </a:cubicBezTo>
                  <a:lnTo>
                    <a:pt x="5460" y="5460"/>
                  </a:lnTo>
                  <a:lnTo>
                    <a:pt x="5460" y="5068"/>
                  </a:lnTo>
                  <a:cubicBezTo>
                    <a:pt x="5460" y="4996"/>
                    <a:pt x="5425" y="4925"/>
                    <a:pt x="5335" y="4925"/>
                  </a:cubicBezTo>
                  <a:lnTo>
                    <a:pt x="5068" y="4925"/>
                  </a:lnTo>
                  <a:lnTo>
                    <a:pt x="5068" y="4532"/>
                  </a:lnTo>
                  <a:cubicBezTo>
                    <a:pt x="5068" y="4461"/>
                    <a:pt x="5014" y="4407"/>
                    <a:pt x="4943" y="4407"/>
                  </a:cubicBezTo>
                  <a:lnTo>
                    <a:pt x="4800" y="4407"/>
                  </a:lnTo>
                  <a:lnTo>
                    <a:pt x="4657" y="4497"/>
                  </a:lnTo>
                  <a:cubicBezTo>
                    <a:pt x="4616" y="4526"/>
                    <a:pt x="4566" y="4540"/>
                    <a:pt x="4516" y="4540"/>
                  </a:cubicBezTo>
                  <a:cubicBezTo>
                    <a:pt x="4415" y="4540"/>
                    <a:pt x="4312" y="4485"/>
                    <a:pt x="4265" y="4390"/>
                  </a:cubicBezTo>
                  <a:cubicBezTo>
                    <a:pt x="4265" y="4390"/>
                    <a:pt x="4140" y="4193"/>
                    <a:pt x="4140" y="4122"/>
                  </a:cubicBezTo>
                  <a:cubicBezTo>
                    <a:pt x="4140" y="3614"/>
                    <a:pt x="4661" y="3586"/>
                    <a:pt x="4777" y="3586"/>
                  </a:cubicBezTo>
                  <a:cubicBezTo>
                    <a:pt x="4792" y="3586"/>
                    <a:pt x="4800" y="3587"/>
                    <a:pt x="4800" y="3587"/>
                  </a:cubicBezTo>
                  <a:lnTo>
                    <a:pt x="5103" y="3587"/>
                  </a:lnTo>
                  <a:cubicBezTo>
                    <a:pt x="5175" y="3587"/>
                    <a:pt x="5210" y="3640"/>
                    <a:pt x="5228" y="3694"/>
                  </a:cubicBezTo>
                  <a:lnTo>
                    <a:pt x="5300" y="4033"/>
                  </a:lnTo>
                  <a:cubicBezTo>
                    <a:pt x="5317" y="4086"/>
                    <a:pt x="5371" y="4140"/>
                    <a:pt x="5442" y="4140"/>
                  </a:cubicBezTo>
                  <a:lnTo>
                    <a:pt x="5496" y="4140"/>
                  </a:lnTo>
                  <a:cubicBezTo>
                    <a:pt x="5567" y="4140"/>
                    <a:pt x="5621" y="4104"/>
                    <a:pt x="5639" y="4033"/>
                  </a:cubicBezTo>
                  <a:lnTo>
                    <a:pt x="5728" y="3533"/>
                  </a:lnTo>
                  <a:cubicBezTo>
                    <a:pt x="5728" y="3497"/>
                    <a:pt x="5746" y="3462"/>
                    <a:pt x="5781" y="3426"/>
                  </a:cubicBezTo>
                  <a:lnTo>
                    <a:pt x="6156" y="2944"/>
                  </a:lnTo>
                  <a:cubicBezTo>
                    <a:pt x="6227" y="2855"/>
                    <a:pt x="6335" y="2802"/>
                    <a:pt x="6459" y="2802"/>
                  </a:cubicBezTo>
                  <a:lnTo>
                    <a:pt x="6798" y="2802"/>
                  </a:lnTo>
                  <a:cubicBezTo>
                    <a:pt x="6888" y="2802"/>
                    <a:pt x="6923" y="2748"/>
                    <a:pt x="6923" y="2677"/>
                  </a:cubicBezTo>
                  <a:lnTo>
                    <a:pt x="6923" y="2534"/>
                  </a:lnTo>
                  <a:lnTo>
                    <a:pt x="6905" y="2498"/>
                  </a:lnTo>
                  <a:cubicBezTo>
                    <a:pt x="6816" y="2427"/>
                    <a:pt x="6870" y="2266"/>
                    <a:pt x="6995" y="2266"/>
                  </a:cubicBezTo>
                  <a:lnTo>
                    <a:pt x="7066" y="2266"/>
                  </a:lnTo>
                  <a:cubicBezTo>
                    <a:pt x="7155" y="2266"/>
                    <a:pt x="7191" y="2320"/>
                    <a:pt x="7191" y="2409"/>
                  </a:cubicBezTo>
                  <a:cubicBezTo>
                    <a:pt x="7191" y="2480"/>
                    <a:pt x="7262" y="2534"/>
                    <a:pt x="7334" y="2534"/>
                  </a:cubicBezTo>
                  <a:lnTo>
                    <a:pt x="7459" y="2534"/>
                  </a:lnTo>
                  <a:lnTo>
                    <a:pt x="7548" y="2195"/>
                  </a:lnTo>
                  <a:cubicBezTo>
                    <a:pt x="7566" y="2070"/>
                    <a:pt x="7530" y="1963"/>
                    <a:pt x="7423" y="1909"/>
                  </a:cubicBezTo>
                  <a:lnTo>
                    <a:pt x="6299" y="1214"/>
                  </a:lnTo>
                  <a:lnTo>
                    <a:pt x="5996" y="1214"/>
                  </a:lnTo>
                  <a:cubicBezTo>
                    <a:pt x="5853" y="1214"/>
                    <a:pt x="5728" y="1339"/>
                    <a:pt x="5728" y="1463"/>
                  </a:cubicBezTo>
                  <a:lnTo>
                    <a:pt x="5728" y="1606"/>
                  </a:lnTo>
                  <a:cubicBezTo>
                    <a:pt x="5728" y="1695"/>
                    <a:pt x="5674" y="1731"/>
                    <a:pt x="5603" y="1731"/>
                  </a:cubicBezTo>
                  <a:lnTo>
                    <a:pt x="5460" y="1731"/>
                  </a:lnTo>
                  <a:lnTo>
                    <a:pt x="5335" y="1606"/>
                  </a:lnTo>
                  <a:lnTo>
                    <a:pt x="4943" y="1606"/>
                  </a:lnTo>
                  <a:cubicBezTo>
                    <a:pt x="4854" y="1606"/>
                    <a:pt x="4800" y="1553"/>
                    <a:pt x="4800" y="1463"/>
                  </a:cubicBezTo>
                  <a:lnTo>
                    <a:pt x="4800" y="1142"/>
                  </a:lnTo>
                  <a:cubicBezTo>
                    <a:pt x="4800" y="1107"/>
                    <a:pt x="4818" y="1071"/>
                    <a:pt x="4854" y="1035"/>
                  </a:cubicBezTo>
                  <a:lnTo>
                    <a:pt x="5710" y="678"/>
                  </a:lnTo>
                  <a:close/>
                  <a:moveTo>
                    <a:pt x="1731" y="1999"/>
                  </a:moveTo>
                  <a:cubicBezTo>
                    <a:pt x="1856" y="2070"/>
                    <a:pt x="1981" y="2177"/>
                    <a:pt x="1999" y="2266"/>
                  </a:cubicBezTo>
                  <a:lnTo>
                    <a:pt x="1999" y="3105"/>
                  </a:lnTo>
                  <a:cubicBezTo>
                    <a:pt x="1999" y="3176"/>
                    <a:pt x="2017" y="3230"/>
                    <a:pt x="2070" y="3266"/>
                  </a:cubicBezTo>
                  <a:lnTo>
                    <a:pt x="2944" y="4407"/>
                  </a:lnTo>
                  <a:lnTo>
                    <a:pt x="2998" y="4336"/>
                  </a:lnTo>
                  <a:cubicBezTo>
                    <a:pt x="3051" y="4300"/>
                    <a:pt x="3069" y="4229"/>
                    <a:pt x="3034" y="4176"/>
                  </a:cubicBezTo>
                  <a:lnTo>
                    <a:pt x="2873" y="3908"/>
                  </a:lnTo>
                  <a:cubicBezTo>
                    <a:pt x="2812" y="3817"/>
                    <a:pt x="2881" y="3700"/>
                    <a:pt x="2979" y="3700"/>
                  </a:cubicBezTo>
                  <a:cubicBezTo>
                    <a:pt x="2997" y="3700"/>
                    <a:pt x="3015" y="3704"/>
                    <a:pt x="3034" y="3712"/>
                  </a:cubicBezTo>
                  <a:cubicBezTo>
                    <a:pt x="3069" y="3729"/>
                    <a:pt x="3105" y="3747"/>
                    <a:pt x="3105" y="3783"/>
                  </a:cubicBezTo>
                  <a:lnTo>
                    <a:pt x="3551" y="4639"/>
                  </a:lnTo>
                  <a:cubicBezTo>
                    <a:pt x="3605" y="4729"/>
                    <a:pt x="3694" y="4818"/>
                    <a:pt x="3783" y="4836"/>
                  </a:cubicBezTo>
                  <a:lnTo>
                    <a:pt x="4372" y="5032"/>
                  </a:lnTo>
                  <a:cubicBezTo>
                    <a:pt x="4408" y="5050"/>
                    <a:pt x="4443" y="5085"/>
                    <a:pt x="4443" y="5103"/>
                  </a:cubicBezTo>
                  <a:lnTo>
                    <a:pt x="4479" y="5175"/>
                  </a:lnTo>
                  <a:cubicBezTo>
                    <a:pt x="4532" y="5264"/>
                    <a:pt x="4622" y="5317"/>
                    <a:pt x="4729" y="5317"/>
                  </a:cubicBezTo>
                  <a:lnTo>
                    <a:pt x="4889" y="5317"/>
                  </a:lnTo>
                  <a:cubicBezTo>
                    <a:pt x="4925" y="5317"/>
                    <a:pt x="4961" y="5353"/>
                    <a:pt x="4996" y="5371"/>
                  </a:cubicBezTo>
                  <a:lnTo>
                    <a:pt x="5175" y="5621"/>
                  </a:lnTo>
                  <a:cubicBezTo>
                    <a:pt x="5193" y="5674"/>
                    <a:pt x="5264" y="5728"/>
                    <a:pt x="5317" y="5728"/>
                  </a:cubicBezTo>
                  <a:lnTo>
                    <a:pt x="5603" y="5799"/>
                  </a:lnTo>
                  <a:cubicBezTo>
                    <a:pt x="5674" y="5817"/>
                    <a:pt x="5728" y="5906"/>
                    <a:pt x="5692" y="5978"/>
                  </a:cubicBezTo>
                  <a:cubicBezTo>
                    <a:pt x="5692" y="5978"/>
                    <a:pt x="5478" y="6192"/>
                    <a:pt x="5478" y="6495"/>
                  </a:cubicBezTo>
                  <a:cubicBezTo>
                    <a:pt x="5478" y="7369"/>
                    <a:pt x="6281" y="7619"/>
                    <a:pt x="6281" y="7833"/>
                  </a:cubicBezTo>
                  <a:cubicBezTo>
                    <a:pt x="6281" y="8369"/>
                    <a:pt x="6192" y="9118"/>
                    <a:pt x="6174" y="9421"/>
                  </a:cubicBezTo>
                  <a:cubicBezTo>
                    <a:pt x="5817" y="9493"/>
                    <a:pt x="5460" y="9546"/>
                    <a:pt x="5086" y="9546"/>
                  </a:cubicBezTo>
                  <a:cubicBezTo>
                    <a:pt x="5064" y="9546"/>
                    <a:pt x="5042" y="9547"/>
                    <a:pt x="5020" y="9547"/>
                  </a:cubicBezTo>
                  <a:cubicBezTo>
                    <a:pt x="2552" y="9547"/>
                    <a:pt x="536" y="7544"/>
                    <a:pt x="536" y="5068"/>
                  </a:cubicBezTo>
                  <a:cubicBezTo>
                    <a:pt x="536" y="3890"/>
                    <a:pt x="1000" y="2819"/>
                    <a:pt x="1731" y="1999"/>
                  </a:cubicBezTo>
                  <a:close/>
                  <a:moveTo>
                    <a:pt x="5068" y="0"/>
                  </a:moveTo>
                  <a:cubicBezTo>
                    <a:pt x="2266" y="0"/>
                    <a:pt x="0" y="2266"/>
                    <a:pt x="0" y="5068"/>
                  </a:cubicBezTo>
                  <a:cubicBezTo>
                    <a:pt x="0" y="7851"/>
                    <a:pt x="2266" y="10117"/>
                    <a:pt x="5068" y="10117"/>
                  </a:cubicBezTo>
                  <a:cubicBezTo>
                    <a:pt x="7869" y="10117"/>
                    <a:pt x="10117" y="7851"/>
                    <a:pt x="10117" y="5068"/>
                  </a:cubicBezTo>
                  <a:cubicBezTo>
                    <a:pt x="10117" y="2266"/>
                    <a:pt x="7869" y="0"/>
                    <a:pt x="5068"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41" name="Google Shape;841;p45"/>
            <p:cNvSpPr/>
            <p:nvPr/>
          </p:nvSpPr>
          <p:spPr>
            <a:xfrm>
              <a:off x="6266250" y="4488650"/>
              <a:ext cx="34375" cy="11325"/>
            </a:xfrm>
            <a:custGeom>
              <a:rect b="b" l="l" r="r" t="t"/>
              <a:pathLst>
                <a:path extrusionOk="0" h="453" w="1375">
                  <a:moveTo>
                    <a:pt x="572" y="0"/>
                  </a:moveTo>
                  <a:cubicBezTo>
                    <a:pt x="549" y="0"/>
                    <a:pt x="527" y="4"/>
                    <a:pt x="500" y="13"/>
                  </a:cubicBezTo>
                  <a:lnTo>
                    <a:pt x="36" y="120"/>
                  </a:lnTo>
                  <a:cubicBezTo>
                    <a:pt x="1" y="138"/>
                    <a:pt x="1" y="192"/>
                    <a:pt x="36" y="245"/>
                  </a:cubicBezTo>
                  <a:lnTo>
                    <a:pt x="661" y="245"/>
                  </a:lnTo>
                  <a:cubicBezTo>
                    <a:pt x="696" y="245"/>
                    <a:pt x="732" y="245"/>
                    <a:pt x="750" y="263"/>
                  </a:cubicBezTo>
                  <a:lnTo>
                    <a:pt x="1214" y="442"/>
                  </a:lnTo>
                  <a:cubicBezTo>
                    <a:pt x="1233" y="449"/>
                    <a:pt x="1252" y="453"/>
                    <a:pt x="1269" y="453"/>
                  </a:cubicBezTo>
                  <a:cubicBezTo>
                    <a:pt x="1331" y="453"/>
                    <a:pt x="1374" y="408"/>
                    <a:pt x="1374" y="352"/>
                  </a:cubicBezTo>
                  <a:cubicBezTo>
                    <a:pt x="1374" y="281"/>
                    <a:pt x="1339" y="228"/>
                    <a:pt x="1285" y="228"/>
                  </a:cubicBezTo>
                  <a:lnTo>
                    <a:pt x="643" y="13"/>
                  </a:lnTo>
                  <a:cubicBezTo>
                    <a:pt x="616" y="4"/>
                    <a:pt x="594" y="0"/>
                    <a:pt x="572"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842" name="Google Shape;842;p45"/>
          <p:cNvSpPr/>
          <p:nvPr/>
        </p:nvSpPr>
        <p:spPr>
          <a:xfrm>
            <a:off x="4032278" y="5070490"/>
            <a:ext cx="323196" cy="316740"/>
          </a:xfrm>
          <a:custGeom>
            <a:rect b="b" l="l" r="r" t="t"/>
            <a:pathLst>
              <a:path extrusionOk="0" h="9294" w="9779">
                <a:moveTo>
                  <a:pt x="5890" y="795"/>
                </a:moveTo>
                <a:cubicBezTo>
                  <a:pt x="6526" y="795"/>
                  <a:pt x="7154" y="933"/>
                  <a:pt x="7726" y="1211"/>
                </a:cubicBezTo>
                <a:cubicBezTo>
                  <a:pt x="7708" y="1211"/>
                  <a:pt x="7708" y="1211"/>
                  <a:pt x="7708" y="1229"/>
                </a:cubicBezTo>
                <a:cubicBezTo>
                  <a:pt x="7423" y="1515"/>
                  <a:pt x="7209" y="1818"/>
                  <a:pt x="7084" y="2103"/>
                </a:cubicBezTo>
                <a:cubicBezTo>
                  <a:pt x="6222" y="1599"/>
                  <a:pt x="5310" y="1332"/>
                  <a:pt x="4493" y="1332"/>
                </a:cubicBezTo>
                <a:cubicBezTo>
                  <a:pt x="4126" y="1332"/>
                  <a:pt x="3777" y="1386"/>
                  <a:pt x="3462" y="1497"/>
                </a:cubicBezTo>
                <a:cubicBezTo>
                  <a:pt x="4210" y="1031"/>
                  <a:pt x="5057" y="795"/>
                  <a:pt x="5890" y="795"/>
                </a:cubicBezTo>
                <a:close/>
                <a:moveTo>
                  <a:pt x="2819" y="1996"/>
                </a:moveTo>
                <a:cubicBezTo>
                  <a:pt x="3355" y="2014"/>
                  <a:pt x="4390" y="2639"/>
                  <a:pt x="5585" y="3620"/>
                </a:cubicBezTo>
                <a:cubicBezTo>
                  <a:pt x="5264" y="3763"/>
                  <a:pt x="4961" y="3977"/>
                  <a:pt x="4675" y="4244"/>
                </a:cubicBezTo>
                <a:cubicBezTo>
                  <a:pt x="4407" y="4530"/>
                  <a:pt x="4193" y="4833"/>
                  <a:pt x="4051" y="5137"/>
                </a:cubicBezTo>
                <a:cubicBezTo>
                  <a:pt x="3069" y="3959"/>
                  <a:pt x="2445" y="2924"/>
                  <a:pt x="2427" y="2371"/>
                </a:cubicBezTo>
                <a:cubicBezTo>
                  <a:pt x="2480" y="2300"/>
                  <a:pt x="2552" y="2246"/>
                  <a:pt x="2623" y="2175"/>
                </a:cubicBezTo>
                <a:cubicBezTo>
                  <a:pt x="2677" y="2103"/>
                  <a:pt x="2748" y="2050"/>
                  <a:pt x="2819" y="1996"/>
                </a:cubicBezTo>
                <a:close/>
                <a:moveTo>
                  <a:pt x="1945" y="3013"/>
                </a:moveTo>
                <a:lnTo>
                  <a:pt x="1945" y="3013"/>
                </a:lnTo>
                <a:cubicBezTo>
                  <a:pt x="1588" y="4048"/>
                  <a:pt x="1820" y="5386"/>
                  <a:pt x="2552" y="6635"/>
                </a:cubicBezTo>
                <a:cubicBezTo>
                  <a:pt x="2249" y="6760"/>
                  <a:pt x="1945" y="6974"/>
                  <a:pt x="1678" y="7260"/>
                </a:cubicBezTo>
                <a:cubicBezTo>
                  <a:pt x="1660" y="7278"/>
                  <a:pt x="1660" y="7278"/>
                  <a:pt x="1660" y="7296"/>
                </a:cubicBezTo>
                <a:cubicBezTo>
                  <a:pt x="1017" y="5957"/>
                  <a:pt x="1124" y="4334"/>
                  <a:pt x="1945" y="3013"/>
                </a:cubicBezTo>
                <a:close/>
                <a:moveTo>
                  <a:pt x="5876" y="0"/>
                </a:moveTo>
                <a:cubicBezTo>
                  <a:pt x="4664" y="0"/>
                  <a:pt x="3429" y="424"/>
                  <a:pt x="2409" y="1265"/>
                </a:cubicBezTo>
                <a:cubicBezTo>
                  <a:pt x="2325" y="1204"/>
                  <a:pt x="2228" y="1175"/>
                  <a:pt x="2129" y="1175"/>
                </a:cubicBezTo>
                <a:cubicBezTo>
                  <a:pt x="1997" y="1175"/>
                  <a:pt x="1861" y="1226"/>
                  <a:pt x="1749" y="1318"/>
                </a:cubicBezTo>
                <a:cubicBezTo>
                  <a:pt x="1588" y="1497"/>
                  <a:pt x="1553" y="1782"/>
                  <a:pt x="1678" y="1996"/>
                </a:cubicBezTo>
                <a:cubicBezTo>
                  <a:pt x="18" y="4013"/>
                  <a:pt x="0" y="6903"/>
                  <a:pt x="1678" y="8777"/>
                </a:cubicBezTo>
                <a:cubicBezTo>
                  <a:pt x="1713" y="8509"/>
                  <a:pt x="1910" y="8152"/>
                  <a:pt x="2231" y="7831"/>
                </a:cubicBezTo>
                <a:cubicBezTo>
                  <a:pt x="2570" y="7492"/>
                  <a:pt x="2927" y="7296"/>
                  <a:pt x="3194" y="7296"/>
                </a:cubicBezTo>
                <a:cubicBezTo>
                  <a:pt x="3212" y="7028"/>
                  <a:pt x="3408" y="6671"/>
                  <a:pt x="3747" y="6332"/>
                </a:cubicBezTo>
                <a:cubicBezTo>
                  <a:pt x="4068" y="5993"/>
                  <a:pt x="4425" y="5797"/>
                  <a:pt x="4693" y="5779"/>
                </a:cubicBezTo>
                <a:cubicBezTo>
                  <a:pt x="4711" y="5601"/>
                  <a:pt x="4818" y="5351"/>
                  <a:pt x="4996" y="5101"/>
                </a:cubicBezTo>
                <a:cubicBezTo>
                  <a:pt x="5014" y="5137"/>
                  <a:pt x="5050" y="5154"/>
                  <a:pt x="5068" y="5190"/>
                </a:cubicBezTo>
                <a:lnTo>
                  <a:pt x="9064" y="9169"/>
                </a:lnTo>
                <a:cubicBezTo>
                  <a:pt x="9136" y="9258"/>
                  <a:pt x="9243" y="9294"/>
                  <a:pt x="9332" y="9294"/>
                </a:cubicBezTo>
                <a:cubicBezTo>
                  <a:pt x="9439" y="9294"/>
                  <a:pt x="9546" y="9258"/>
                  <a:pt x="9618" y="9169"/>
                </a:cubicBezTo>
                <a:cubicBezTo>
                  <a:pt x="9778" y="9026"/>
                  <a:pt x="9778" y="8759"/>
                  <a:pt x="9618" y="8616"/>
                </a:cubicBezTo>
                <a:lnTo>
                  <a:pt x="5621" y="4619"/>
                </a:lnTo>
                <a:cubicBezTo>
                  <a:pt x="5603" y="4601"/>
                  <a:pt x="5585" y="4584"/>
                  <a:pt x="5549" y="4566"/>
                </a:cubicBezTo>
                <a:cubicBezTo>
                  <a:pt x="5781" y="4387"/>
                  <a:pt x="6031" y="4280"/>
                  <a:pt x="6210" y="4262"/>
                </a:cubicBezTo>
                <a:cubicBezTo>
                  <a:pt x="6210" y="3995"/>
                  <a:pt x="6424" y="3638"/>
                  <a:pt x="6745" y="3299"/>
                </a:cubicBezTo>
                <a:cubicBezTo>
                  <a:pt x="7084" y="2978"/>
                  <a:pt x="7441" y="2764"/>
                  <a:pt x="7708" y="2764"/>
                </a:cubicBezTo>
                <a:cubicBezTo>
                  <a:pt x="7708" y="2496"/>
                  <a:pt x="7940" y="2139"/>
                  <a:pt x="8244" y="1800"/>
                </a:cubicBezTo>
                <a:cubicBezTo>
                  <a:pt x="8565" y="1479"/>
                  <a:pt x="8940" y="1283"/>
                  <a:pt x="9189" y="1265"/>
                </a:cubicBezTo>
                <a:cubicBezTo>
                  <a:pt x="8264" y="419"/>
                  <a:pt x="7081" y="0"/>
                  <a:pt x="5876"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843" name="Google Shape;843;p45"/>
          <p:cNvGrpSpPr/>
          <p:nvPr/>
        </p:nvGrpSpPr>
        <p:grpSpPr>
          <a:xfrm>
            <a:off x="4533046" y="5078674"/>
            <a:ext cx="352082" cy="299802"/>
            <a:chOff x="6919750" y="1464650"/>
            <a:chExt cx="266325" cy="219925"/>
          </a:xfrm>
        </p:grpSpPr>
        <p:sp>
          <p:nvSpPr>
            <p:cNvPr id="844" name="Google Shape;844;p45"/>
            <p:cNvSpPr/>
            <p:nvPr/>
          </p:nvSpPr>
          <p:spPr>
            <a:xfrm>
              <a:off x="6919750" y="1464650"/>
              <a:ext cx="266325" cy="219925"/>
            </a:xfrm>
            <a:custGeom>
              <a:rect b="b" l="l" r="r" t="t"/>
              <a:pathLst>
                <a:path extrusionOk="0" h="8797" w="10653">
                  <a:moveTo>
                    <a:pt x="2659" y="2409"/>
                  </a:moveTo>
                  <a:lnTo>
                    <a:pt x="2659" y="3462"/>
                  </a:lnTo>
                  <a:lnTo>
                    <a:pt x="1071" y="3462"/>
                  </a:lnTo>
                  <a:lnTo>
                    <a:pt x="1071" y="2409"/>
                  </a:lnTo>
                  <a:close/>
                  <a:moveTo>
                    <a:pt x="5317" y="2927"/>
                  </a:moveTo>
                  <a:cubicBezTo>
                    <a:pt x="6655" y="2927"/>
                    <a:pt x="7726" y="3997"/>
                    <a:pt x="7726" y="5335"/>
                  </a:cubicBezTo>
                  <a:cubicBezTo>
                    <a:pt x="7726" y="6656"/>
                    <a:pt x="6655" y="7726"/>
                    <a:pt x="5317" y="7726"/>
                  </a:cubicBezTo>
                  <a:cubicBezTo>
                    <a:pt x="3997" y="7726"/>
                    <a:pt x="2926" y="6656"/>
                    <a:pt x="2926" y="5335"/>
                  </a:cubicBezTo>
                  <a:cubicBezTo>
                    <a:pt x="2926" y="3997"/>
                    <a:pt x="3997" y="2927"/>
                    <a:pt x="5317" y="2927"/>
                  </a:cubicBezTo>
                  <a:close/>
                  <a:moveTo>
                    <a:pt x="3997" y="0"/>
                  </a:moveTo>
                  <a:lnTo>
                    <a:pt x="3194" y="1339"/>
                  </a:lnTo>
                  <a:lnTo>
                    <a:pt x="535" y="1339"/>
                  </a:lnTo>
                  <a:cubicBezTo>
                    <a:pt x="232" y="1339"/>
                    <a:pt x="0" y="1571"/>
                    <a:pt x="0" y="1874"/>
                  </a:cubicBezTo>
                  <a:lnTo>
                    <a:pt x="0" y="8262"/>
                  </a:lnTo>
                  <a:cubicBezTo>
                    <a:pt x="0" y="8565"/>
                    <a:pt x="232" y="8797"/>
                    <a:pt x="535" y="8797"/>
                  </a:cubicBezTo>
                  <a:lnTo>
                    <a:pt x="10117" y="8797"/>
                  </a:lnTo>
                  <a:cubicBezTo>
                    <a:pt x="10420" y="8797"/>
                    <a:pt x="10652" y="8565"/>
                    <a:pt x="10652" y="8262"/>
                  </a:cubicBezTo>
                  <a:lnTo>
                    <a:pt x="10652" y="1874"/>
                  </a:lnTo>
                  <a:cubicBezTo>
                    <a:pt x="10652" y="1571"/>
                    <a:pt x="10420" y="1339"/>
                    <a:pt x="10117" y="1339"/>
                  </a:cubicBezTo>
                  <a:lnTo>
                    <a:pt x="7458" y="1339"/>
                  </a:lnTo>
                  <a:lnTo>
                    <a:pt x="6655" y="0"/>
                  </a:ln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45" name="Google Shape;845;p45"/>
            <p:cNvSpPr/>
            <p:nvPr/>
          </p:nvSpPr>
          <p:spPr>
            <a:xfrm>
              <a:off x="7006275" y="1551175"/>
              <a:ext cx="93250" cy="93250"/>
            </a:xfrm>
            <a:custGeom>
              <a:rect b="b" l="l" r="r" t="t"/>
              <a:pathLst>
                <a:path extrusionOk="0" h="3730" w="3730">
                  <a:moveTo>
                    <a:pt x="1856" y="536"/>
                  </a:moveTo>
                  <a:cubicBezTo>
                    <a:pt x="2606" y="536"/>
                    <a:pt x="3194" y="1125"/>
                    <a:pt x="3194" y="1874"/>
                  </a:cubicBezTo>
                  <a:cubicBezTo>
                    <a:pt x="3194" y="2624"/>
                    <a:pt x="2606" y="3195"/>
                    <a:pt x="1856" y="3195"/>
                  </a:cubicBezTo>
                  <a:cubicBezTo>
                    <a:pt x="1125" y="3195"/>
                    <a:pt x="536" y="2624"/>
                    <a:pt x="536" y="1874"/>
                  </a:cubicBezTo>
                  <a:cubicBezTo>
                    <a:pt x="536" y="1125"/>
                    <a:pt x="1125" y="536"/>
                    <a:pt x="1856" y="536"/>
                  </a:cubicBezTo>
                  <a:close/>
                  <a:moveTo>
                    <a:pt x="1856" y="1"/>
                  </a:moveTo>
                  <a:cubicBezTo>
                    <a:pt x="839" y="1"/>
                    <a:pt x="1" y="839"/>
                    <a:pt x="1" y="1874"/>
                  </a:cubicBezTo>
                  <a:cubicBezTo>
                    <a:pt x="1" y="2909"/>
                    <a:pt x="839" y="3730"/>
                    <a:pt x="1856" y="3730"/>
                  </a:cubicBezTo>
                  <a:cubicBezTo>
                    <a:pt x="2909" y="3730"/>
                    <a:pt x="3730" y="2909"/>
                    <a:pt x="3730" y="1874"/>
                  </a:cubicBezTo>
                  <a:cubicBezTo>
                    <a:pt x="3730" y="839"/>
                    <a:pt x="2909" y="1"/>
                    <a:pt x="1856" y="1"/>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846" name="Google Shape;846;p45"/>
          <p:cNvGrpSpPr/>
          <p:nvPr/>
        </p:nvGrpSpPr>
        <p:grpSpPr>
          <a:xfrm>
            <a:off x="5059243" y="5054116"/>
            <a:ext cx="366855" cy="339948"/>
            <a:chOff x="4759875" y="1027050"/>
            <a:chExt cx="277500" cy="249375"/>
          </a:xfrm>
        </p:grpSpPr>
        <p:sp>
          <p:nvSpPr>
            <p:cNvPr id="847" name="Google Shape;847;p45"/>
            <p:cNvSpPr/>
            <p:nvPr/>
          </p:nvSpPr>
          <p:spPr>
            <a:xfrm>
              <a:off x="4885225" y="1027050"/>
              <a:ext cx="26800" cy="39725"/>
            </a:xfrm>
            <a:custGeom>
              <a:rect b="b" l="l" r="r" t="t"/>
              <a:pathLst>
                <a:path extrusionOk="0" h="1589" w="1072">
                  <a:moveTo>
                    <a:pt x="536" y="1"/>
                  </a:moveTo>
                  <a:lnTo>
                    <a:pt x="1" y="786"/>
                  </a:lnTo>
                  <a:lnTo>
                    <a:pt x="536" y="1589"/>
                  </a:lnTo>
                  <a:lnTo>
                    <a:pt x="1071" y="786"/>
                  </a:lnTo>
                  <a:lnTo>
                    <a:pt x="536" y="1"/>
                  </a:ln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48" name="Google Shape;848;p45"/>
            <p:cNvSpPr/>
            <p:nvPr/>
          </p:nvSpPr>
          <p:spPr>
            <a:xfrm>
              <a:off x="4795575" y="1077025"/>
              <a:ext cx="206100" cy="159250"/>
            </a:xfrm>
            <a:custGeom>
              <a:rect b="b" l="l" r="r" t="t"/>
              <a:pathLst>
                <a:path extrusionOk="0" h="6370" w="8244">
                  <a:moveTo>
                    <a:pt x="4122" y="0"/>
                  </a:moveTo>
                  <a:lnTo>
                    <a:pt x="2231" y="3158"/>
                  </a:lnTo>
                  <a:lnTo>
                    <a:pt x="0" y="2123"/>
                  </a:lnTo>
                  <a:lnTo>
                    <a:pt x="803" y="5585"/>
                  </a:lnTo>
                  <a:lnTo>
                    <a:pt x="803" y="6370"/>
                  </a:lnTo>
                  <a:lnTo>
                    <a:pt x="7441" y="6370"/>
                  </a:lnTo>
                  <a:lnTo>
                    <a:pt x="7441" y="5585"/>
                  </a:lnTo>
                  <a:lnTo>
                    <a:pt x="8244" y="2123"/>
                  </a:lnTo>
                  <a:lnTo>
                    <a:pt x="6013" y="3158"/>
                  </a:lnTo>
                  <a:lnTo>
                    <a:pt x="4122" y="0"/>
                  </a:ln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49" name="Google Shape;849;p45"/>
            <p:cNvSpPr/>
            <p:nvPr/>
          </p:nvSpPr>
          <p:spPr>
            <a:xfrm>
              <a:off x="4815650" y="1249650"/>
              <a:ext cx="165950" cy="26775"/>
            </a:xfrm>
            <a:custGeom>
              <a:rect b="b" l="l" r="r" t="t"/>
              <a:pathLst>
                <a:path extrusionOk="0" h="1071" w="6638">
                  <a:moveTo>
                    <a:pt x="0" y="0"/>
                  </a:moveTo>
                  <a:lnTo>
                    <a:pt x="0" y="1071"/>
                  </a:lnTo>
                  <a:lnTo>
                    <a:pt x="6638" y="1071"/>
                  </a:lnTo>
                  <a:lnTo>
                    <a:pt x="6638" y="0"/>
                  </a:ln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50" name="Google Shape;850;p45"/>
            <p:cNvSpPr/>
            <p:nvPr/>
          </p:nvSpPr>
          <p:spPr>
            <a:xfrm>
              <a:off x="4759875" y="1094425"/>
              <a:ext cx="28125" cy="28125"/>
            </a:xfrm>
            <a:custGeom>
              <a:rect b="b" l="l" r="r" t="t"/>
              <a:pathLst>
                <a:path extrusionOk="0" h="1125" w="1125">
                  <a:moveTo>
                    <a:pt x="1" y="0"/>
                  </a:moveTo>
                  <a:lnTo>
                    <a:pt x="197" y="928"/>
                  </a:lnTo>
                  <a:lnTo>
                    <a:pt x="1125" y="1124"/>
                  </a:lnTo>
                  <a:lnTo>
                    <a:pt x="1125" y="1124"/>
                  </a:lnTo>
                  <a:lnTo>
                    <a:pt x="929" y="196"/>
                  </a:lnTo>
                  <a:lnTo>
                    <a:pt x="1" y="0"/>
                  </a:ln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51" name="Google Shape;851;p45"/>
            <p:cNvSpPr/>
            <p:nvPr/>
          </p:nvSpPr>
          <p:spPr>
            <a:xfrm>
              <a:off x="5009225" y="1094425"/>
              <a:ext cx="28150" cy="28125"/>
            </a:xfrm>
            <a:custGeom>
              <a:rect b="b" l="l" r="r" t="t"/>
              <a:pathLst>
                <a:path extrusionOk="0" h="1125" w="1126">
                  <a:moveTo>
                    <a:pt x="1125" y="0"/>
                  </a:moveTo>
                  <a:lnTo>
                    <a:pt x="197" y="196"/>
                  </a:lnTo>
                  <a:lnTo>
                    <a:pt x="1" y="1124"/>
                  </a:lnTo>
                  <a:lnTo>
                    <a:pt x="1" y="1124"/>
                  </a:lnTo>
                  <a:lnTo>
                    <a:pt x="929" y="928"/>
                  </a:lnTo>
                  <a:lnTo>
                    <a:pt x="1125" y="0"/>
                  </a:ln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852" name="Google Shape;852;p45"/>
          <p:cNvGrpSpPr/>
          <p:nvPr/>
        </p:nvGrpSpPr>
        <p:grpSpPr>
          <a:xfrm>
            <a:off x="5600528" y="5038090"/>
            <a:ext cx="372738" cy="343186"/>
            <a:chOff x="3357900" y="1057675"/>
            <a:chExt cx="281950" cy="251750"/>
          </a:xfrm>
        </p:grpSpPr>
        <p:sp>
          <p:nvSpPr>
            <p:cNvPr id="853" name="Google Shape;853;p45"/>
            <p:cNvSpPr/>
            <p:nvPr/>
          </p:nvSpPr>
          <p:spPr>
            <a:xfrm>
              <a:off x="3357900" y="1064075"/>
              <a:ext cx="226625" cy="245350"/>
            </a:xfrm>
            <a:custGeom>
              <a:rect b="b" l="l" r="r" t="t"/>
              <a:pathLst>
                <a:path extrusionOk="0" h="9814" w="9065">
                  <a:moveTo>
                    <a:pt x="4158" y="1"/>
                  </a:moveTo>
                  <a:cubicBezTo>
                    <a:pt x="5621" y="1464"/>
                    <a:pt x="6067" y="3730"/>
                    <a:pt x="5103" y="5693"/>
                  </a:cubicBezTo>
                  <a:cubicBezTo>
                    <a:pt x="4227" y="7445"/>
                    <a:pt x="2469" y="8430"/>
                    <a:pt x="654" y="8430"/>
                  </a:cubicBezTo>
                  <a:cubicBezTo>
                    <a:pt x="436" y="8430"/>
                    <a:pt x="218" y="8415"/>
                    <a:pt x="0" y="8387"/>
                  </a:cubicBezTo>
                  <a:lnTo>
                    <a:pt x="0" y="8387"/>
                  </a:lnTo>
                  <a:cubicBezTo>
                    <a:pt x="375" y="8744"/>
                    <a:pt x="803" y="9065"/>
                    <a:pt x="1285" y="9297"/>
                  </a:cubicBezTo>
                  <a:cubicBezTo>
                    <a:pt x="1992" y="9647"/>
                    <a:pt x="2740" y="9813"/>
                    <a:pt x="3476" y="9813"/>
                  </a:cubicBezTo>
                  <a:cubicBezTo>
                    <a:pt x="5285" y="9813"/>
                    <a:pt x="7019" y="8810"/>
                    <a:pt x="7869" y="7084"/>
                  </a:cubicBezTo>
                  <a:cubicBezTo>
                    <a:pt x="9065" y="4640"/>
                    <a:pt x="8101" y="1714"/>
                    <a:pt x="5657" y="482"/>
                  </a:cubicBezTo>
                  <a:cubicBezTo>
                    <a:pt x="5175" y="251"/>
                    <a:pt x="4657" y="72"/>
                    <a:pt x="4158" y="1"/>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54" name="Google Shape;854;p45"/>
            <p:cNvSpPr/>
            <p:nvPr/>
          </p:nvSpPr>
          <p:spPr>
            <a:xfrm>
              <a:off x="3593875" y="1188800"/>
              <a:ext cx="45975" cy="48375"/>
            </a:xfrm>
            <a:custGeom>
              <a:rect b="b" l="l" r="r" t="t"/>
              <a:pathLst>
                <a:path extrusionOk="0" h="1935" w="1839">
                  <a:moveTo>
                    <a:pt x="757" y="1"/>
                  </a:moveTo>
                  <a:cubicBezTo>
                    <a:pt x="743" y="1"/>
                    <a:pt x="728" y="3"/>
                    <a:pt x="714" y="8"/>
                  </a:cubicBezTo>
                  <a:cubicBezTo>
                    <a:pt x="660" y="8"/>
                    <a:pt x="607" y="61"/>
                    <a:pt x="607" y="115"/>
                  </a:cubicBezTo>
                  <a:lnTo>
                    <a:pt x="589" y="579"/>
                  </a:lnTo>
                  <a:cubicBezTo>
                    <a:pt x="589" y="632"/>
                    <a:pt x="553" y="668"/>
                    <a:pt x="500" y="686"/>
                  </a:cubicBezTo>
                  <a:lnTo>
                    <a:pt x="89" y="775"/>
                  </a:lnTo>
                  <a:cubicBezTo>
                    <a:pt x="36" y="793"/>
                    <a:pt x="0" y="846"/>
                    <a:pt x="0" y="900"/>
                  </a:cubicBezTo>
                  <a:cubicBezTo>
                    <a:pt x="0" y="953"/>
                    <a:pt x="18" y="1007"/>
                    <a:pt x="72" y="1025"/>
                  </a:cubicBezTo>
                  <a:lnTo>
                    <a:pt x="250" y="1114"/>
                  </a:lnTo>
                  <a:lnTo>
                    <a:pt x="482" y="1239"/>
                  </a:lnTo>
                  <a:cubicBezTo>
                    <a:pt x="482" y="1257"/>
                    <a:pt x="518" y="1274"/>
                    <a:pt x="518" y="1292"/>
                  </a:cubicBezTo>
                  <a:cubicBezTo>
                    <a:pt x="536" y="1310"/>
                    <a:pt x="536" y="1328"/>
                    <a:pt x="536" y="1364"/>
                  </a:cubicBezTo>
                  <a:lnTo>
                    <a:pt x="536" y="1810"/>
                  </a:lnTo>
                  <a:cubicBezTo>
                    <a:pt x="536" y="1863"/>
                    <a:pt x="571" y="1917"/>
                    <a:pt x="607" y="1935"/>
                  </a:cubicBezTo>
                  <a:cubicBezTo>
                    <a:pt x="678" y="1935"/>
                    <a:pt x="732" y="1935"/>
                    <a:pt x="767" y="1881"/>
                  </a:cubicBezTo>
                  <a:lnTo>
                    <a:pt x="1053" y="1524"/>
                  </a:lnTo>
                  <a:cubicBezTo>
                    <a:pt x="1092" y="1498"/>
                    <a:pt x="1122" y="1482"/>
                    <a:pt x="1163" y="1482"/>
                  </a:cubicBezTo>
                  <a:cubicBezTo>
                    <a:pt x="1178" y="1482"/>
                    <a:pt x="1194" y="1484"/>
                    <a:pt x="1214" y="1489"/>
                  </a:cubicBezTo>
                  <a:lnTo>
                    <a:pt x="1642" y="1649"/>
                  </a:lnTo>
                  <a:cubicBezTo>
                    <a:pt x="1656" y="1654"/>
                    <a:pt x="1670" y="1656"/>
                    <a:pt x="1684" y="1656"/>
                  </a:cubicBezTo>
                  <a:cubicBezTo>
                    <a:pt x="1723" y="1656"/>
                    <a:pt x="1758" y="1640"/>
                    <a:pt x="1785" y="1614"/>
                  </a:cubicBezTo>
                  <a:cubicBezTo>
                    <a:pt x="1838" y="1578"/>
                    <a:pt x="1838" y="1506"/>
                    <a:pt x="1802" y="1471"/>
                  </a:cubicBezTo>
                  <a:lnTo>
                    <a:pt x="1535" y="1078"/>
                  </a:lnTo>
                  <a:cubicBezTo>
                    <a:pt x="1517" y="1043"/>
                    <a:pt x="1517" y="989"/>
                    <a:pt x="1535" y="935"/>
                  </a:cubicBezTo>
                  <a:lnTo>
                    <a:pt x="1785" y="579"/>
                  </a:lnTo>
                  <a:cubicBezTo>
                    <a:pt x="1820" y="525"/>
                    <a:pt x="1820" y="472"/>
                    <a:pt x="1785" y="418"/>
                  </a:cubicBezTo>
                  <a:cubicBezTo>
                    <a:pt x="1771" y="392"/>
                    <a:pt x="1730" y="375"/>
                    <a:pt x="1694" y="375"/>
                  </a:cubicBezTo>
                  <a:cubicBezTo>
                    <a:pt x="1681" y="375"/>
                    <a:pt x="1669" y="378"/>
                    <a:pt x="1660" y="382"/>
                  </a:cubicBezTo>
                  <a:lnTo>
                    <a:pt x="1249" y="472"/>
                  </a:lnTo>
                  <a:cubicBezTo>
                    <a:pt x="1236" y="476"/>
                    <a:pt x="1222" y="478"/>
                    <a:pt x="1209" y="478"/>
                  </a:cubicBezTo>
                  <a:cubicBezTo>
                    <a:pt x="1170" y="478"/>
                    <a:pt x="1133" y="458"/>
                    <a:pt x="1106" y="418"/>
                  </a:cubicBezTo>
                  <a:lnTo>
                    <a:pt x="857" y="43"/>
                  </a:lnTo>
                  <a:cubicBezTo>
                    <a:pt x="831" y="17"/>
                    <a:pt x="795" y="1"/>
                    <a:pt x="757" y="1"/>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55" name="Google Shape;855;p45"/>
            <p:cNvSpPr/>
            <p:nvPr/>
          </p:nvSpPr>
          <p:spPr>
            <a:xfrm>
              <a:off x="3562650" y="1057675"/>
              <a:ext cx="77200" cy="78325"/>
            </a:xfrm>
            <a:custGeom>
              <a:rect b="b" l="l" r="r" t="t"/>
              <a:pathLst>
                <a:path extrusionOk="0" h="3133" w="3088">
                  <a:moveTo>
                    <a:pt x="934" y="0"/>
                  </a:moveTo>
                  <a:cubicBezTo>
                    <a:pt x="912" y="0"/>
                    <a:pt x="892" y="2"/>
                    <a:pt x="875" y="7"/>
                  </a:cubicBezTo>
                  <a:cubicBezTo>
                    <a:pt x="785" y="60"/>
                    <a:pt x="750" y="150"/>
                    <a:pt x="750" y="239"/>
                  </a:cubicBezTo>
                  <a:lnTo>
                    <a:pt x="839" y="935"/>
                  </a:lnTo>
                  <a:cubicBezTo>
                    <a:pt x="857" y="1024"/>
                    <a:pt x="821" y="1113"/>
                    <a:pt x="732" y="1149"/>
                  </a:cubicBezTo>
                  <a:lnTo>
                    <a:pt x="107" y="1452"/>
                  </a:lnTo>
                  <a:cubicBezTo>
                    <a:pt x="36" y="1488"/>
                    <a:pt x="0" y="1577"/>
                    <a:pt x="0" y="1666"/>
                  </a:cubicBezTo>
                  <a:cubicBezTo>
                    <a:pt x="18" y="1738"/>
                    <a:pt x="89" y="1827"/>
                    <a:pt x="161" y="1845"/>
                  </a:cubicBezTo>
                  <a:lnTo>
                    <a:pt x="464" y="1934"/>
                  </a:lnTo>
                  <a:lnTo>
                    <a:pt x="875" y="2059"/>
                  </a:lnTo>
                  <a:cubicBezTo>
                    <a:pt x="910" y="2059"/>
                    <a:pt x="928" y="2095"/>
                    <a:pt x="982" y="2112"/>
                  </a:cubicBezTo>
                  <a:cubicBezTo>
                    <a:pt x="999" y="2148"/>
                    <a:pt x="1017" y="2184"/>
                    <a:pt x="1035" y="2219"/>
                  </a:cubicBezTo>
                  <a:lnTo>
                    <a:pt x="1142" y="2951"/>
                  </a:lnTo>
                  <a:cubicBezTo>
                    <a:pt x="1160" y="3058"/>
                    <a:pt x="1231" y="3112"/>
                    <a:pt x="1321" y="3129"/>
                  </a:cubicBezTo>
                  <a:cubicBezTo>
                    <a:pt x="1332" y="3132"/>
                    <a:pt x="1343" y="3133"/>
                    <a:pt x="1354" y="3133"/>
                  </a:cubicBezTo>
                  <a:cubicBezTo>
                    <a:pt x="1428" y="3133"/>
                    <a:pt x="1486" y="3082"/>
                    <a:pt x="1517" y="3004"/>
                  </a:cubicBezTo>
                  <a:lnTo>
                    <a:pt x="1874" y="2362"/>
                  </a:lnTo>
                  <a:cubicBezTo>
                    <a:pt x="1918" y="2288"/>
                    <a:pt x="1975" y="2251"/>
                    <a:pt x="2055" y="2251"/>
                  </a:cubicBezTo>
                  <a:cubicBezTo>
                    <a:pt x="2071" y="2251"/>
                    <a:pt x="2088" y="2252"/>
                    <a:pt x="2106" y="2255"/>
                  </a:cubicBezTo>
                  <a:lnTo>
                    <a:pt x="2837" y="2362"/>
                  </a:lnTo>
                  <a:cubicBezTo>
                    <a:pt x="2852" y="2365"/>
                    <a:pt x="2866" y="2367"/>
                    <a:pt x="2880" y="2367"/>
                  </a:cubicBezTo>
                  <a:cubicBezTo>
                    <a:pt x="2949" y="2367"/>
                    <a:pt x="3004" y="2329"/>
                    <a:pt x="3034" y="2255"/>
                  </a:cubicBezTo>
                  <a:cubicBezTo>
                    <a:pt x="3087" y="2184"/>
                    <a:pt x="3069" y="2077"/>
                    <a:pt x="3016" y="2023"/>
                  </a:cubicBezTo>
                  <a:lnTo>
                    <a:pt x="2498" y="1488"/>
                  </a:lnTo>
                  <a:cubicBezTo>
                    <a:pt x="2463" y="1434"/>
                    <a:pt x="2445" y="1327"/>
                    <a:pt x="2463" y="1256"/>
                  </a:cubicBezTo>
                  <a:lnTo>
                    <a:pt x="2748" y="578"/>
                  </a:lnTo>
                  <a:cubicBezTo>
                    <a:pt x="2766" y="507"/>
                    <a:pt x="2766" y="399"/>
                    <a:pt x="2712" y="346"/>
                  </a:cubicBezTo>
                  <a:cubicBezTo>
                    <a:pt x="2677" y="311"/>
                    <a:pt x="2620" y="284"/>
                    <a:pt x="2564" y="284"/>
                  </a:cubicBezTo>
                  <a:cubicBezTo>
                    <a:pt x="2534" y="284"/>
                    <a:pt x="2505" y="292"/>
                    <a:pt x="2480" y="310"/>
                  </a:cubicBezTo>
                  <a:lnTo>
                    <a:pt x="1856" y="614"/>
                  </a:lnTo>
                  <a:cubicBezTo>
                    <a:pt x="1824" y="626"/>
                    <a:pt x="1793" y="632"/>
                    <a:pt x="1763" y="632"/>
                  </a:cubicBezTo>
                  <a:cubicBezTo>
                    <a:pt x="1708" y="632"/>
                    <a:pt x="1659" y="612"/>
                    <a:pt x="1624" y="578"/>
                  </a:cubicBezTo>
                  <a:lnTo>
                    <a:pt x="1124" y="60"/>
                  </a:lnTo>
                  <a:cubicBezTo>
                    <a:pt x="1071" y="20"/>
                    <a:pt x="997" y="0"/>
                    <a:pt x="934"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856" name="Google Shape;856;p45"/>
          <p:cNvGrpSpPr/>
          <p:nvPr/>
        </p:nvGrpSpPr>
        <p:grpSpPr>
          <a:xfrm>
            <a:off x="6163700" y="5023095"/>
            <a:ext cx="191095" cy="401974"/>
            <a:chOff x="3783900" y="1046675"/>
            <a:chExt cx="144550" cy="294875"/>
          </a:xfrm>
        </p:grpSpPr>
        <p:sp>
          <p:nvSpPr>
            <p:cNvPr id="857" name="Google Shape;857;p45"/>
            <p:cNvSpPr/>
            <p:nvPr/>
          </p:nvSpPr>
          <p:spPr>
            <a:xfrm>
              <a:off x="3783900" y="1046675"/>
              <a:ext cx="144550" cy="294875"/>
            </a:xfrm>
            <a:custGeom>
              <a:rect b="b" l="l" r="r" t="t"/>
              <a:pathLst>
                <a:path extrusionOk="0" h="11795" w="5782">
                  <a:moveTo>
                    <a:pt x="2891" y="804"/>
                  </a:moveTo>
                  <a:cubicBezTo>
                    <a:pt x="3337" y="804"/>
                    <a:pt x="3694" y="1161"/>
                    <a:pt x="3694" y="1607"/>
                  </a:cubicBezTo>
                  <a:lnTo>
                    <a:pt x="3694" y="7459"/>
                  </a:lnTo>
                  <a:cubicBezTo>
                    <a:pt x="4479" y="7816"/>
                    <a:pt x="4889" y="8690"/>
                    <a:pt x="4711" y="9547"/>
                  </a:cubicBezTo>
                  <a:cubicBezTo>
                    <a:pt x="4497" y="10385"/>
                    <a:pt x="3747" y="10992"/>
                    <a:pt x="2891" y="10992"/>
                  </a:cubicBezTo>
                  <a:cubicBezTo>
                    <a:pt x="2016" y="10992"/>
                    <a:pt x="1267" y="10385"/>
                    <a:pt x="1089" y="9547"/>
                  </a:cubicBezTo>
                  <a:cubicBezTo>
                    <a:pt x="892" y="8690"/>
                    <a:pt x="1303" y="7816"/>
                    <a:pt x="2088" y="7459"/>
                  </a:cubicBezTo>
                  <a:lnTo>
                    <a:pt x="2088" y="1607"/>
                  </a:lnTo>
                  <a:cubicBezTo>
                    <a:pt x="2088" y="1161"/>
                    <a:pt x="2462" y="804"/>
                    <a:pt x="2891" y="804"/>
                  </a:cubicBezTo>
                  <a:close/>
                  <a:moveTo>
                    <a:pt x="2891" y="1"/>
                  </a:moveTo>
                  <a:cubicBezTo>
                    <a:pt x="2016" y="1"/>
                    <a:pt x="1285" y="697"/>
                    <a:pt x="1285" y="1607"/>
                  </a:cubicBezTo>
                  <a:lnTo>
                    <a:pt x="1285" y="6995"/>
                  </a:lnTo>
                  <a:cubicBezTo>
                    <a:pt x="375" y="7691"/>
                    <a:pt x="0" y="8886"/>
                    <a:pt x="357" y="9975"/>
                  </a:cubicBezTo>
                  <a:cubicBezTo>
                    <a:pt x="732" y="11063"/>
                    <a:pt x="1749" y="11795"/>
                    <a:pt x="2891" y="11795"/>
                  </a:cubicBezTo>
                  <a:cubicBezTo>
                    <a:pt x="4033" y="11795"/>
                    <a:pt x="5068" y="11063"/>
                    <a:pt x="5424" y="9975"/>
                  </a:cubicBezTo>
                  <a:cubicBezTo>
                    <a:pt x="5781" y="8886"/>
                    <a:pt x="5407" y="7691"/>
                    <a:pt x="4479" y="6995"/>
                  </a:cubicBezTo>
                  <a:lnTo>
                    <a:pt x="4479" y="1607"/>
                  </a:lnTo>
                  <a:cubicBezTo>
                    <a:pt x="4479" y="715"/>
                    <a:pt x="3765" y="1"/>
                    <a:pt x="2891" y="1"/>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58" name="Google Shape;858;p45"/>
            <p:cNvSpPr/>
            <p:nvPr/>
          </p:nvSpPr>
          <p:spPr>
            <a:xfrm>
              <a:off x="3821350" y="1161775"/>
              <a:ext cx="69625" cy="146325"/>
            </a:xfrm>
            <a:custGeom>
              <a:rect b="b" l="l" r="r" t="t"/>
              <a:pathLst>
                <a:path extrusionOk="0" h="5853" w="2785">
                  <a:moveTo>
                    <a:pt x="1125" y="0"/>
                  </a:moveTo>
                  <a:lnTo>
                    <a:pt x="1125" y="3212"/>
                  </a:lnTo>
                  <a:cubicBezTo>
                    <a:pt x="465" y="3355"/>
                    <a:pt x="1" y="3979"/>
                    <a:pt x="72" y="4657"/>
                  </a:cubicBezTo>
                  <a:cubicBezTo>
                    <a:pt x="144" y="5335"/>
                    <a:pt x="715" y="5853"/>
                    <a:pt x="1393" y="5853"/>
                  </a:cubicBezTo>
                  <a:cubicBezTo>
                    <a:pt x="2071" y="5853"/>
                    <a:pt x="2642" y="5335"/>
                    <a:pt x="2713" y="4657"/>
                  </a:cubicBezTo>
                  <a:cubicBezTo>
                    <a:pt x="2784" y="3979"/>
                    <a:pt x="2321" y="3355"/>
                    <a:pt x="1660" y="3212"/>
                  </a:cubicBezTo>
                  <a:lnTo>
                    <a:pt x="1660" y="0"/>
                  </a:ln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859" name="Google Shape;859;p45"/>
          <p:cNvSpPr/>
          <p:nvPr/>
        </p:nvSpPr>
        <p:spPr>
          <a:xfrm>
            <a:off x="6688739" y="5047329"/>
            <a:ext cx="257162" cy="363054"/>
          </a:xfrm>
          <a:custGeom>
            <a:rect b="b" l="l" r="r" t="t"/>
            <a:pathLst>
              <a:path extrusionOk="0" h="10653" w="7781">
                <a:moveTo>
                  <a:pt x="6156" y="1"/>
                </a:moveTo>
                <a:cubicBezTo>
                  <a:pt x="5532" y="1"/>
                  <a:pt x="4997" y="72"/>
                  <a:pt x="4711" y="607"/>
                </a:cubicBezTo>
                <a:cubicBezTo>
                  <a:pt x="4640" y="715"/>
                  <a:pt x="4604" y="839"/>
                  <a:pt x="4604" y="946"/>
                </a:cubicBezTo>
                <a:cubicBezTo>
                  <a:pt x="4604" y="1107"/>
                  <a:pt x="4640" y="1214"/>
                  <a:pt x="4729" y="1339"/>
                </a:cubicBezTo>
                <a:cubicBezTo>
                  <a:pt x="4568" y="1571"/>
                  <a:pt x="4426" y="1821"/>
                  <a:pt x="4283" y="2053"/>
                </a:cubicBezTo>
                <a:cubicBezTo>
                  <a:pt x="4247" y="1981"/>
                  <a:pt x="4176" y="1928"/>
                  <a:pt x="4122" y="1856"/>
                </a:cubicBezTo>
                <a:cubicBezTo>
                  <a:pt x="4122" y="1839"/>
                  <a:pt x="4140" y="1821"/>
                  <a:pt x="4140" y="1785"/>
                </a:cubicBezTo>
                <a:cubicBezTo>
                  <a:pt x="4140" y="1393"/>
                  <a:pt x="3801" y="1107"/>
                  <a:pt x="3444" y="1107"/>
                </a:cubicBezTo>
                <a:cubicBezTo>
                  <a:pt x="3070" y="1107"/>
                  <a:pt x="2499" y="947"/>
                  <a:pt x="2499" y="946"/>
                </a:cubicBezTo>
                <a:lnTo>
                  <a:pt x="2499" y="946"/>
                </a:lnTo>
                <a:cubicBezTo>
                  <a:pt x="2499" y="1571"/>
                  <a:pt x="2570" y="2106"/>
                  <a:pt x="3088" y="2392"/>
                </a:cubicBezTo>
                <a:cubicBezTo>
                  <a:pt x="3195" y="2463"/>
                  <a:pt x="3319" y="2499"/>
                  <a:pt x="3444" y="2499"/>
                </a:cubicBezTo>
                <a:cubicBezTo>
                  <a:pt x="3605" y="2499"/>
                  <a:pt x="3730" y="2445"/>
                  <a:pt x="3855" y="2356"/>
                </a:cubicBezTo>
                <a:cubicBezTo>
                  <a:pt x="3926" y="2445"/>
                  <a:pt x="3980" y="2517"/>
                  <a:pt x="4033" y="2606"/>
                </a:cubicBezTo>
                <a:cubicBezTo>
                  <a:pt x="3605" y="3587"/>
                  <a:pt x="3516" y="4533"/>
                  <a:pt x="3569" y="5407"/>
                </a:cubicBezTo>
                <a:cubicBezTo>
                  <a:pt x="3551" y="5389"/>
                  <a:pt x="3551" y="5389"/>
                  <a:pt x="3516" y="5389"/>
                </a:cubicBezTo>
                <a:cubicBezTo>
                  <a:pt x="3427" y="5336"/>
                  <a:pt x="3337" y="5282"/>
                  <a:pt x="3248" y="5247"/>
                </a:cubicBezTo>
                <a:cubicBezTo>
                  <a:pt x="3266" y="5157"/>
                  <a:pt x="3266" y="5104"/>
                  <a:pt x="3266" y="5032"/>
                </a:cubicBezTo>
                <a:cubicBezTo>
                  <a:pt x="3266" y="4247"/>
                  <a:pt x="2641" y="3623"/>
                  <a:pt x="1874" y="3623"/>
                </a:cubicBezTo>
                <a:cubicBezTo>
                  <a:pt x="1838" y="3625"/>
                  <a:pt x="1800" y="3626"/>
                  <a:pt x="1762" y="3626"/>
                </a:cubicBezTo>
                <a:cubicBezTo>
                  <a:pt x="1031" y="3626"/>
                  <a:pt x="1" y="3320"/>
                  <a:pt x="1" y="3320"/>
                </a:cubicBezTo>
                <a:lnTo>
                  <a:pt x="1" y="3320"/>
                </a:lnTo>
                <a:cubicBezTo>
                  <a:pt x="1" y="4551"/>
                  <a:pt x="126" y="5639"/>
                  <a:pt x="1214" y="6246"/>
                </a:cubicBezTo>
                <a:cubicBezTo>
                  <a:pt x="1410" y="6371"/>
                  <a:pt x="1642" y="6424"/>
                  <a:pt x="1892" y="6424"/>
                </a:cubicBezTo>
                <a:cubicBezTo>
                  <a:pt x="2410" y="6424"/>
                  <a:pt x="2838" y="6157"/>
                  <a:pt x="3088" y="5764"/>
                </a:cubicBezTo>
                <a:cubicBezTo>
                  <a:pt x="3159" y="5800"/>
                  <a:pt x="3248" y="5835"/>
                  <a:pt x="3302" y="5871"/>
                </a:cubicBezTo>
                <a:cubicBezTo>
                  <a:pt x="3409" y="5925"/>
                  <a:pt x="3534" y="5978"/>
                  <a:pt x="3658" y="6032"/>
                </a:cubicBezTo>
                <a:cubicBezTo>
                  <a:pt x="3712" y="6424"/>
                  <a:pt x="3783" y="6799"/>
                  <a:pt x="3819" y="7156"/>
                </a:cubicBezTo>
                <a:cubicBezTo>
                  <a:pt x="3962" y="7923"/>
                  <a:pt x="4087" y="8655"/>
                  <a:pt x="4015" y="9333"/>
                </a:cubicBezTo>
                <a:cubicBezTo>
                  <a:pt x="3766" y="9440"/>
                  <a:pt x="3534" y="9582"/>
                  <a:pt x="3337" y="9779"/>
                </a:cubicBezTo>
                <a:cubicBezTo>
                  <a:pt x="3070" y="9654"/>
                  <a:pt x="2784" y="9582"/>
                  <a:pt x="2481" y="9582"/>
                </a:cubicBezTo>
                <a:cubicBezTo>
                  <a:pt x="1714" y="9582"/>
                  <a:pt x="1053" y="10011"/>
                  <a:pt x="714" y="10653"/>
                </a:cubicBezTo>
                <a:lnTo>
                  <a:pt x="7620" y="10653"/>
                </a:lnTo>
                <a:cubicBezTo>
                  <a:pt x="7298" y="10135"/>
                  <a:pt x="6745" y="9779"/>
                  <a:pt x="6103" y="9725"/>
                </a:cubicBezTo>
                <a:cubicBezTo>
                  <a:pt x="5728" y="9404"/>
                  <a:pt x="5264" y="9190"/>
                  <a:pt x="4747" y="9190"/>
                </a:cubicBezTo>
                <a:cubicBezTo>
                  <a:pt x="4676" y="9190"/>
                  <a:pt x="4604" y="9190"/>
                  <a:pt x="4533" y="9208"/>
                </a:cubicBezTo>
                <a:cubicBezTo>
                  <a:pt x="4586" y="8530"/>
                  <a:pt x="4479" y="7852"/>
                  <a:pt x="4337" y="7156"/>
                </a:cubicBezTo>
                <a:cubicBezTo>
                  <a:pt x="4390" y="7067"/>
                  <a:pt x="4479" y="6977"/>
                  <a:pt x="4604" y="6888"/>
                </a:cubicBezTo>
                <a:cubicBezTo>
                  <a:pt x="4818" y="7370"/>
                  <a:pt x="5300" y="7727"/>
                  <a:pt x="5871" y="7727"/>
                </a:cubicBezTo>
                <a:cubicBezTo>
                  <a:pt x="6121" y="7727"/>
                  <a:pt x="6371" y="7655"/>
                  <a:pt x="6567" y="7530"/>
                </a:cubicBezTo>
                <a:cubicBezTo>
                  <a:pt x="7637" y="6959"/>
                  <a:pt x="7780" y="5853"/>
                  <a:pt x="7780" y="4622"/>
                </a:cubicBezTo>
                <a:lnTo>
                  <a:pt x="7780" y="4622"/>
                </a:lnTo>
                <a:cubicBezTo>
                  <a:pt x="7780" y="4622"/>
                  <a:pt x="6739" y="4910"/>
                  <a:pt x="6008" y="4910"/>
                </a:cubicBezTo>
                <a:cubicBezTo>
                  <a:pt x="5967" y="4910"/>
                  <a:pt x="5927" y="4909"/>
                  <a:pt x="5889" y="4908"/>
                </a:cubicBezTo>
                <a:cubicBezTo>
                  <a:pt x="5122" y="4908"/>
                  <a:pt x="4497" y="5532"/>
                  <a:pt x="4497" y="6317"/>
                </a:cubicBezTo>
                <a:lnTo>
                  <a:pt x="4497" y="6335"/>
                </a:lnTo>
                <a:cubicBezTo>
                  <a:pt x="4408" y="6388"/>
                  <a:pt x="4337" y="6424"/>
                  <a:pt x="4247" y="6496"/>
                </a:cubicBezTo>
                <a:cubicBezTo>
                  <a:pt x="4087" y="5514"/>
                  <a:pt x="3998" y="4497"/>
                  <a:pt x="4319" y="3391"/>
                </a:cubicBezTo>
                <a:cubicBezTo>
                  <a:pt x="4444" y="3337"/>
                  <a:pt x="4604" y="3302"/>
                  <a:pt x="4765" y="3302"/>
                </a:cubicBezTo>
                <a:cubicBezTo>
                  <a:pt x="4765" y="3480"/>
                  <a:pt x="4872" y="3659"/>
                  <a:pt x="5015" y="3766"/>
                </a:cubicBezTo>
                <a:cubicBezTo>
                  <a:pt x="5122" y="3855"/>
                  <a:pt x="5246" y="3891"/>
                  <a:pt x="5354" y="3908"/>
                </a:cubicBezTo>
                <a:cubicBezTo>
                  <a:pt x="5410" y="3917"/>
                  <a:pt x="5464" y="3921"/>
                  <a:pt x="5517" y="3921"/>
                </a:cubicBezTo>
                <a:cubicBezTo>
                  <a:pt x="6030" y="3921"/>
                  <a:pt x="6370" y="3542"/>
                  <a:pt x="6710" y="3105"/>
                </a:cubicBezTo>
                <a:cubicBezTo>
                  <a:pt x="6710" y="3105"/>
                  <a:pt x="6156" y="2873"/>
                  <a:pt x="5853" y="2659"/>
                </a:cubicBezTo>
                <a:cubicBezTo>
                  <a:pt x="5729" y="2558"/>
                  <a:pt x="5584" y="2511"/>
                  <a:pt x="5439" y="2511"/>
                </a:cubicBezTo>
                <a:cubicBezTo>
                  <a:pt x="5253" y="2511"/>
                  <a:pt x="5066" y="2590"/>
                  <a:pt x="4925" y="2731"/>
                </a:cubicBezTo>
                <a:cubicBezTo>
                  <a:pt x="4800" y="2731"/>
                  <a:pt x="4640" y="2749"/>
                  <a:pt x="4515" y="2766"/>
                </a:cubicBezTo>
                <a:cubicBezTo>
                  <a:pt x="4676" y="2392"/>
                  <a:pt x="4890" y="2017"/>
                  <a:pt x="5157" y="1607"/>
                </a:cubicBezTo>
                <a:cubicBezTo>
                  <a:pt x="5211" y="1625"/>
                  <a:pt x="5246" y="1625"/>
                  <a:pt x="5300" y="1625"/>
                </a:cubicBezTo>
                <a:cubicBezTo>
                  <a:pt x="5693" y="1625"/>
                  <a:pt x="5996" y="1303"/>
                  <a:pt x="5996" y="929"/>
                </a:cubicBezTo>
                <a:cubicBezTo>
                  <a:pt x="5996" y="590"/>
                  <a:pt x="6156" y="1"/>
                  <a:pt x="6156" y="1"/>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860" name="Google Shape;860;p45"/>
          <p:cNvGrpSpPr/>
          <p:nvPr/>
        </p:nvGrpSpPr>
        <p:grpSpPr>
          <a:xfrm>
            <a:off x="7062980" y="4780478"/>
            <a:ext cx="552596" cy="674409"/>
            <a:chOff x="238550" y="1487175"/>
            <a:chExt cx="418000" cy="494725"/>
          </a:xfrm>
        </p:grpSpPr>
        <p:sp>
          <p:nvSpPr>
            <p:cNvPr id="861" name="Google Shape;861;p45"/>
            <p:cNvSpPr/>
            <p:nvPr/>
          </p:nvSpPr>
          <p:spPr>
            <a:xfrm>
              <a:off x="238550" y="1487175"/>
              <a:ext cx="184700" cy="358675"/>
            </a:xfrm>
            <a:custGeom>
              <a:rect b="b" l="l" r="r" t="t"/>
              <a:pathLst>
                <a:path extrusionOk="0" h="14347" w="7388">
                  <a:moveTo>
                    <a:pt x="1" y="1"/>
                  </a:moveTo>
                  <a:close/>
                  <a:moveTo>
                    <a:pt x="4997" y="13543"/>
                  </a:moveTo>
                  <a:lnTo>
                    <a:pt x="4997" y="14346"/>
                  </a:lnTo>
                  <a:lnTo>
                    <a:pt x="7388" y="14346"/>
                  </a:lnTo>
                  <a:lnTo>
                    <a:pt x="7388" y="13543"/>
                  </a:ln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62" name="Google Shape;862;p45"/>
            <p:cNvSpPr/>
            <p:nvPr/>
          </p:nvSpPr>
          <p:spPr>
            <a:xfrm>
              <a:off x="596300" y="1825750"/>
              <a:ext cx="60250" cy="20100"/>
            </a:xfrm>
            <a:custGeom>
              <a:rect b="b" l="l" r="r" t="t"/>
              <a:pathLst>
                <a:path extrusionOk="0" h="804" w="2410">
                  <a:moveTo>
                    <a:pt x="1" y="0"/>
                  </a:moveTo>
                  <a:lnTo>
                    <a:pt x="1" y="803"/>
                  </a:lnTo>
                  <a:lnTo>
                    <a:pt x="2409" y="803"/>
                  </a:lnTo>
                  <a:lnTo>
                    <a:pt x="2409" y="0"/>
                  </a:ln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63" name="Google Shape;863;p45"/>
            <p:cNvSpPr/>
            <p:nvPr/>
          </p:nvSpPr>
          <p:spPr>
            <a:xfrm>
              <a:off x="436600" y="1762400"/>
              <a:ext cx="146800" cy="146350"/>
            </a:xfrm>
            <a:custGeom>
              <a:rect b="b" l="l" r="r" t="t"/>
              <a:pathLst>
                <a:path extrusionOk="0" h="5854" w="5872">
                  <a:moveTo>
                    <a:pt x="2927" y="1"/>
                  </a:moveTo>
                  <a:cubicBezTo>
                    <a:pt x="1321" y="1"/>
                    <a:pt x="1" y="1321"/>
                    <a:pt x="1" y="2927"/>
                  </a:cubicBezTo>
                  <a:cubicBezTo>
                    <a:pt x="1" y="4551"/>
                    <a:pt x="1321" y="5853"/>
                    <a:pt x="2927" y="5853"/>
                  </a:cubicBezTo>
                  <a:cubicBezTo>
                    <a:pt x="4551" y="5853"/>
                    <a:pt x="5871" y="4551"/>
                    <a:pt x="5871" y="2927"/>
                  </a:cubicBezTo>
                  <a:cubicBezTo>
                    <a:pt x="5871" y="1321"/>
                    <a:pt x="4551" y="1"/>
                    <a:pt x="2927" y="1"/>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64" name="Google Shape;864;p45"/>
            <p:cNvSpPr/>
            <p:nvPr/>
          </p:nvSpPr>
          <p:spPr>
            <a:xfrm>
              <a:off x="499950" y="1922100"/>
              <a:ext cx="20100" cy="59800"/>
            </a:xfrm>
            <a:custGeom>
              <a:rect b="b" l="l" r="r" t="t"/>
              <a:pathLst>
                <a:path extrusionOk="0" h="2392" w="804">
                  <a:moveTo>
                    <a:pt x="1" y="0"/>
                  </a:moveTo>
                  <a:lnTo>
                    <a:pt x="1" y="2391"/>
                  </a:lnTo>
                  <a:lnTo>
                    <a:pt x="804" y="2391"/>
                  </a:lnTo>
                  <a:lnTo>
                    <a:pt x="804" y="0"/>
                  </a:ln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65" name="Google Shape;865;p45"/>
            <p:cNvSpPr/>
            <p:nvPr/>
          </p:nvSpPr>
          <p:spPr>
            <a:xfrm>
              <a:off x="499950" y="1689250"/>
              <a:ext cx="20100" cy="59800"/>
            </a:xfrm>
            <a:custGeom>
              <a:rect b="b" l="l" r="r" t="t"/>
              <a:pathLst>
                <a:path extrusionOk="0" h="2392" w="804">
                  <a:moveTo>
                    <a:pt x="1" y="1"/>
                  </a:moveTo>
                  <a:lnTo>
                    <a:pt x="1" y="2391"/>
                  </a:lnTo>
                  <a:lnTo>
                    <a:pt x="804" y="2391"/>
                  </a:lnTo>
                  <a:lnTo>
                    <a:pt x="804" y="1"/>
                  </a:ln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66" name="Google Shape;866;p45"/>
            <p:cNvSpPr/>
            <p:nvPr/>
          </p:nvSpPr>
          <p:spPr>
            <a:xfrm>
              <a:off x="399150" y="1889525"/>
              <a:ext cx="56675" cy="56675"/>
            </a:xfrm>
            <a:custGeom>
              <a:rect b="b" l="l" r="r" t="t"/>
              <a:pathLst>
                <a:path extrusionOk="0" h="2267" w="2267">
                  <a:moveTo>
                    <a:pt x="1695" y="1"/>
                  </a:moveTo>
                  <a:lnTo>
                    <a:pt x="0" y="1696"/>
                  </a:lnTo>
                  <a:lnTo>
                    <a:pt x="571" y="2267"/>
                  </a:lnTo>
                  <a:lnTo>
                    <a:pt x="2266" y="572"/>
                  </a:lnTo>
                  <a:lnTo>
                    <a:pt x="1695" y="1"/>
                  </a:ln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67" name="Google Shape;867;p45"/>
            <p:cNvSpPr/>
            <p:nvPr/>
          </p:nvSpPr>
          <p:spPr>
            <a:xfrm>
              <a:off x="564175" y="1725375"/>
              <a:ext cx="56675" cy="56675"/>
            </a:xfrm>
            <a:custGeom>
              <a:rect b="b" l="l" r="r" t="t"/>
              <a:pathLst>
                <a:path extrusionOk="0" h="2267" w="2267">
                  <a:moveTo>
                    <a:pt x="1696" y="1"/>
                  </a:moveTo>
                  <a:lnTo>
                    <a:pt x="1" y="1696"/>
                  </a:lnTo>
                  <a:lnTo>
                    <a:pt x="572" y="2267"/>
                  </a:lnTo>
                  <a:lnTo>
                    <a:pt x="2267" y="572"/>
                  </a:lnTo>
                  <a:lnTo>
                    <a:pt x="1696" y="1"/>
                  </a:ln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68" name="Google Shape;868;p45"/>
            <p:cNvSpPr/>
            <p:nvPr/>
          </p:nvSpPr>
          <p:spPr>
            <a:xfrm>
              <a:off x="399600" y="1724925"/>
              <a:ext cx="56675" cy="56675"/>
            </a:xfrm>
            <a:custGeom>
              <a:rect b="b" l="l" r="r" t="t"/>
              <a:pathLst>
                <a:path extrusionOk="0" h="2267" w="2267">
                  <a:moveTo>
                    <a:pt x="571" y="1"/>
                  </a:moveTo>
                  <a:lnTo>
                    <a:pt x="0" y="572"/>
                  </a:lnTo>
                  <a:lnTo>
                    <a:pt x="1695" y="2267"/>
                  </a:lnTo>
                  <a:lnTo>
                    <a:pt x="2266" y="1696"/>
                  </a:lnTo>
                  <a:lnTo>
                    <a:pt x="571" y="1"/>
                  </a:ln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69" name="Google Shape;869;p45"/>
            <p:cNvSpPr/>
            <p:nvPr/>
          </p:nvSpPr>
          <p:spPr>
            <a:xfrm>
              <a:off x="564175" y="1889975"/>
              <a:ext cx="56250" cy="56675"/>
            </a:xfrm>
            <a:custGeom>
              <a:rect b="b" l="l" r="r" t="t"/>
              <a:pathLst>
                <a:path extrusionOk="0" h="2267" w="2250">
                  <a:moveTo>
                    <a:pt x="554" y="1"/>
                  </a:moveTo>
                  <a:lnTo>
                    <a:pt x="1" y="572"/>
                  </a:lnTo>
                  <a:lnTo>
                    <a:pt x="1696" y="2267"/>
                  </a:lnTo>
                  <a:lnTo>
                    <a:pt x="2249" y="1696"/>
                  </a:lnTo>
                  <a:lnTo>
                    <a:pt x="554" y="1"/>
                  </a:ln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870" name="Google Shape;870;p45"/>
          <p:cNvSpPr/>
          <p:nvPr/>
        </p:nvSpPr>
        <p:spPr>
          <a:xfrm>
            <a:off x="7732374" y="5181214"/>
            <a:ext cx="374490" cy="217396"/>
          </a:xfrm>
          <a:custGeom>
            <a:rect b="b" l="l" r="r" t="t"/>
            <a:pathLst>
              <a:path extrusionOk="0" h="6379" w="11331">
                <a:moveTo>
                  <a:pt x="4807" y="0"/>
                </a:moveTo>
                <a:cubicBezTo>
                  <a:pt x="4627" y="0"/>
                  <a:pt x="4445" y="20"/>
                  <a:pt x="4265" y="62"/>
                </a:cubicBezTo>
                <a:cubicBezTo>
                  <a:pt x="3212" y="330"/>
                  <a:pt x="2445" y="1276"/>
                  <a:pt x="2445" y="2382"/>
                </a:cubicBezTo>
                <a:lnTo>
                  <a:pt x="2445" y="2418"/>
                </a:lnTo>
                <a:cubicBezTo>
                  <a:pt x="2335" y="2399"/>
                  <a:pt x="2226" y="2390"/>
                  <a:pt x="2117" y="2390"/>
                </a:cubicBezTo>
                <a:cubicBezTo>
                  <a:pt x="1500" y="2390"/>
                  <a:pt x="912" y="2684"/>
                  <a:pt x="518" y="3185"/>
                </a:cubicBezTo>
                <a:cubicBezTo>
                  <a:pt x="72" y="3774"/>
                  <a:pt x="0" y="4559"/>
                  <a:pt x="321" y="5237"/>
                </a:cubicBezTo>
                <a:cubicBezTo>
                  <a:pt x="625" y="5897"/>
                  <a:pt x="1285" y="6325"/>
                  <a:pt x="2017" y="6379"/>
                </a:cubicBezTo>
                <a:lnTo>
                  <a:pt x="9742" y="6379"/>
                </a:lnTo>
                <a:cubicBezTo>
                  <a:pt x="10617" y="6379"/>
                  <a:pt x="11330" y="5665"/>
                  <a:pt x="11330" y="4791"/>
                </a:cubicBezTo>
                <a:cubicBezTo>
                  <a:pt x="11330" y="3916"/>
                  <a:pt x="10617" y="3185"/>
                  <a:pt x="9742" y="3185"/>
                </a:cubicBezTo>
                <a:lnTo>
                  <a:pt x="9618" y="3185"/>
                </a:lnTo>
                <a:cubicBezTo>
                  <a:pt x="9618" y="2525"/>
                  <a:pt x="9296" y="1918"/>
                  <a:pt x="8779" y="1561"/>
                </a:cubicBezTo>
                <a:cubicBezTo>
                  <a:pt x="8435" y="1320"/>
                  <a:pt x="8031" y="1197"/>
                  <a:pt x="7626" y="1197"/>
                </a:cubicBezTo>
                <a:cubicBezTo>
                  <a:pt x="7401" y="1197"/>
                  <a:pt x="7175" y="1235"/>
                  <a:pt x="6959" y="1311"/>
                </a:cubicBezTo>
                <a:cubicBezTo>
                  <a:pt x="6543" y="495"/>
                  <a:pt x="5696" y="0"/>
                  <a:pt x="4807"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71" name="Google Shape;871;p45"/>
          <p:cNvSpPr/>
          <p:nvPr/>
        </p:nvSpPr>
        <p:spPr>
          <a:xfrm>
            <a:off x="8223836" y="5091980"/>
            <a:ext cx="352082" cy="376448"/>
          </a:xfrm>
          <a:custGeom>
            <a:rect b="b" l="l" r="r" t="t"/>
            <a:pathLst>
              <a:path extrusionOk="0" h="11046" w="10653">
                <a:moveTo>
                  <a:pt x="5336" y="1"/>
                </a:moveTo>
                <a:cubicBezTo>
                  <a:pt x="5193" y="1"/>
                  <a:pt x="5068" y="126"/>
                  <a:pt x="5068" y="268"/>
                </a:cubicBezTo>
                <a:lnTo>
                  <a:pt x="5068" y="607"/>
                </a:lnTo>
                <a:cubicBezTo>
                  <a:pt x="2249" y="732"/>
                  <a:pt x="1" y="2838"/>
                  <a:pt x="1" y="5389"/>
                </a:cubicBezTo>
                <a:cubicBezTo>
                  <a:pt x="1" y="5479"/>
                  <a:pt x="54" y="5532"/>
                  <a:pt x="143" y="5532"/>
                </a:cubicBezTo>
                <a:cubicBezTo>
                  <a:pt x="215" y="5532"/>
                  <a:pt x="268" y="5479"/>
                  <a:pt x="268" y="5389"/>
                </a:cubicBezTo>
                <a:cubicBezTo>
                  <a:pt x="268" y="4604"/>
                  <a:pt x="1000" y="3962"/>
                  <a:pt x="1874" y="3962"/>
                </a:cubicBezTo>
                <a:cubicBezTo>
                  <a:pt x="2748" y="3962"/>
                  <a:pt x="3462" y="4604"/>
                  <a:pt x="3462" y="5389"/>
                </a:cubicBezTo>
                <a:cubicBezTo>
                  <a:pt x="3462" y="5479"/>
                  <a:pt x="3516" y="5532"/>
                  <a:pt x="3605" y="5532"/>
                </a:cubicBezTo>
                <a:cubicBezTo>
                  <a:pt x="3676" y="5532"/>
                  <a:pt x="3730" y="5479"/>
                  <a:pt x="3730" y="5389"/>
                </a:cubicBezTo>
                <a:cubicBezTo>
                  <a:pt x="3730" y="4693"/>
                  <a:pt x="4301" y="4105"/>
                  <a:pt x="5068" y="3998"/>
                </a:cubicBezTo>
                <a:lnTo>
                  <a:pt x="5068" y="9386"/>
                </a:lnTo>
                <a:lnTo>
                  <a:pt x="4925" y="9386"/>
                </a:lnTo>
                <a:lnTo>
                  <a:pt x="4925" y="9993"/>
                </a:lnTo>
                <a:cubicBezTo>
                  <a:pt x="4925" y="10135"/>
                  <a:pt x="4818" y="10260"/>
                  <a:pt x="4658" y="10260"/>
                </a:cubicBezTo>
                <a:cubicBezTo>
                  <a:pt x="4515" y="10260"/>
                  <a:pt x="4390" y="10135"/>
                  <a:pt x="4390" y="9993"/>
                </a:cubicBezTo>
                <a:cubicBezTo>
                  <a:pt x="4390" y="9761"/>
                  <a:pt x="4229" y="9582"/>
                  <a:pt x="3997" y="9582"/>
                </a:cubicBezTo>
                <a:cubicBezTo>
                  <a:pt x="3765" y="9582"/>
                  <a:pt x="3605" y="9761"/>
                  <a:pt x="3605" y="9993"/>
                </a:cubicBezTo>
                <a:cubicBezTo>
                  <a:pt x="3605" y="10581"/>
                  <a:pt x="4087" y="11045"/>
                  <a:pt x="4658" y="11045"/>
                </a:cubicBezTo>
                <a:cubicBezTo>
                  <a:pt x="5246" y="11045"/>
                  <a:pt x="5728" y="10581"/>
                  <a:pt x="5728" y="9993"/>
                </a:cubicBezTo>
                <a:lnTo>
                  <a:pt x="5728" y="9386"/>
                </a:lnTo>
                <a:lnTo>
                  <a:pt x="5585" y="9386"/>
                </a:lnTo>
                <a:lnTo>
                  <a:pt x="5585" y="3998"/>
                </a:lnTo>
                <a:cubicBezTo>
                  <a:pt x="6353" y="4105"/>
                  <a:pt x="6924" y="4693"/>
                  <a:pt x="6924" y="5389"/>
                </a:cubicBezTo>
                <a:cubicBezTo>
                  <a:pt x="6924" y="5479"/>
                  <a:pt x="6977" y="5532"/>
                  <a:pt x="7066" y="5532"/>
                </a:cubicBezTo>
                <a:cubicBezTo>
                  <a:pt x="7138" y="5532"/>
                  <a:pt x="7191" y="5479"/>
                  <a:pt x="7191" y="5389"/>
                </a:cubicBezTo>
                <a:cubicBezTo>
                  <a:pt x="7191" y="4604"/>
                  <a:pt x="7923" y="3962"/>
                  <a:pt x="8797" y="3962"/>
                </a:cubicBezTo>
                <a:cubicBezTo>
                  <a:pt x="9671" y="3962"/>
                  <a:pt x="10385" y="4604"/>
                  <a:pt x="10385" y="5389"/>
                </a:cubicBezTo>
                <a:cubicBezTo>
                  <a:pt x="10385" y="5479"/>
                  <a:pt x="10439" y="5532"/>
                  <a:pt x="10528" y="5532"/>
                </a:cubicBezTo>
                <a:cubicBezTo>
                  <a:pt x="10599" y="5532"/>
                  <a:pt x="10653" y="5479"/>
                  <a:pt x="10653" y="5389"/>
                </a:cubicBezTo>
                <a:cubicBezTo>
                  <a:pt x="10653" y="2838"/>
                  <a:pt x="8422" y="732"/>
                  <a:pt x="5585" y="607"/>
                </a:cubicBezTo>
                <a:lnTo>
                  <a:pt x="5585" y="268"/>
                </a:lnTo>
                <a:cubicBezTo>
                  <a:pt x="5585" y="126"/>
                  <a:pt x="5478" y="1"/>
                  <a:pt x="5336" y="1"/>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872" name="Google Shape;872;p45"/>
          <p:cNvGrpSpPr/>
          <p:nvPr/>
        </p:nvGrpSpPr>
        <p:grpSpPr>
          <a:xfrm>
            <a:off x="8815358" y="5107237"/>
            <a:ext cx="364707" cy="363804"/>
            <a:chOff x="6010925" y="3998175"/>
            <a:chExt cx="275875" cy="266875"/>
          </a:xfrm>
        </p:grpSpPr>
        <p:sp>
          <p:nvSpPr>
            <p:cNvPr id="873" name="Google Shape;873;p45"/>
            <p:cNvSpPr/>
            <p:nvPr/>
          </p:nvSpPr>
          <p:spPr>
            <a:xfrm>
              <a:off x="6222525" y="3998175"/>
              <a:ext cx="64275" cy="58575"/>
            </a:xfrm>
            <a:custGeom>
              <a:rect b="b" l="l" r="r" t="t"/>
              <a:pathLst>
                <a:path extrusionOk="0" h="2343" w="2571">
                  <a:moveTo>
                    <a:pt x="2029" y="1"/>
                  </a:moveTo>
                  <a:cubicBezTo>
                    <a:pt x="1562" y="1"/>
                    <a:pt x="729" y="167"/>
                    <a:pt x="1" y="362"/>
                  </a:cubicBezTo>
                  <a:cubicBezTo>
                    <a:pt x="358" y="576"/>
                    <a:pt x="733" y="862"/>
                    <a:pt x="1089" y="1219"/>
                  </a:cubicBezTo>
                  <a:cubicBezTo>
                    <a:pt x="1464" y="1594"/>
                    <a:pt x="1750" y="1968"/>
                    <a:pt x="1964" y="2343"/>
                  </a:cubicBezTo>
                  <a:cubicBezTo>
                    <a:pt x="2231" y="1308"/>
                    <a:pt x="2570" y="255"/>
                    <a:pt x="2374" y="77"/>
                  </a:cubicBezTo>
                  <a:cubicBezTo>
                    <a:pt x="2326" y="24"/>
                    <a:pt x="2203" y="1"/>
                    <a:pt x="2029" y="1"/>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74" name="Google Shape;874;p45"/>
            <p:cNvSpPr/>
            <p:nvPr/>
          </p:nvSpPr>
          <p:spPr>
            <a:xfrm>
              <a:off x="6010925" y="4089600"/>
              <a:ext cx="85400" cy="77650"/>
            </a:xfrm>
            <a:custGeom>
              <a:rect b="b" l="l" r="r" t="t"/>
              <a:pathLst>
                <a:path extrusionOk="0" h="3106" w="3416">
                  <a:moveTo>
                    <a:pt x="2802" y="0"/>
                  </a:moveTo>
                  <a:cubicBezTo>
                    <a:pt x="2669" y="0"/>
                    <a:pt x="2534" y="44"/>
                    <a:pt x="2434" y="131"/>
                  </a:cubicBezTo>
                  <a:lnTo>
                    <a:pt x="329" y="2254"/>
                  </a:lnTo>
                  <a:cubicBezTo>
                    <a:pt x="0" y="2567"/>
                    <a:pt x="246" y="3106"/>
                    <a:pt x="663" y="3106"/>
                  </a:cubicBezTo>
                  <a:cubicBezTo>
                    <a:pt x="699" y="3106"/>
                    <a:pt x="737" y="3102"/>
                    <a:pt x="775" y="3093"/>
                  </a:cubicBezTo>
                  <a:lnTo>
                    <a:pt x="2541" y="2683"/>
                  </a:lnTo>
                  <a:cubicBezTo>
                    <a:pt x="2684" y="2022"/>
                    <a:pt x="2934" y="1130"/>
                    <a:pt x="3415" y="203"/>
                  </a:cubicBezTo>
                  <a:lnTo>
                    <a:pt x="2969" y="24"/>
                  </a:lnTo>
                  <a:cubicBezTo>
                    <a:pt x="2916" y="8"/>
                    <a:pt x="2859" y="0"/>
                    <a:pt x="2802"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75" name="Google Shape;875;p45"/>
            <p:cNvSpPr/>
            <p:nvPr/>
          </p:nvSpPr>
          <p:spPr>
            <a:xfrm>
              <a:off x="6111825" y="4181175"/>
              <a:ext cx="80400" cy="83875"/>
            </a:xfrm>
            <a:custGeom>
              <a:rect b="b" l="l" r="r" t="t"/>
              <a:pathLst>
                <a:path extrusionOk="0" h="3355" w="3216">
                  <a:moveTo>
                    <a:pt x="2912" y="1"/>
                  </a:moveTo>
                  <a:cubicBezTo>
                    <a:pt x="2020" y="483"/>
                    <a:pt x="1164" y="733"/>
                    <a:pt x="486" y="857"/>
                  </a:cubicBezTo>
                  <a:lnTo>
                    <a:pt x="75" y="2749"/>
                  </a:lnTo>
                  <a:cubicBezTo>
                    <a:pt x="0" y="3087"/>
                    <a:pt x="259" y="3355"/>
                    <a:pt x="544" y="3355"/>
                  </a:cubicBezTo>
                  <a:cubicBezTo>
                    <a:pt x="664" y="3355"/>
                    <a:pt x="790" y="3306"/>
                    <a:pt x="896" y="3195"/>
                  </a:cubicBezTo>
                  <a:lnTo>
                    <a:pt x="3019" y="1089"/>
                  </a:lnTo>
                  <a:cubicBezTo>
                    <a:pt x="3162" y="964"/>
                    <a:pt x="3216" y="750"/>
                    <a:pt x="3126" y="554"/>
                  </a:cubicBezTo>
                  <a:lnTo>
                    <a:pt x="2912" y="1"/>
                  </a:ln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76" name="Google Shape;876;p45"/>
            <p:cNvSpPr/>
            <p:nvPr/>
          </p:nvSpPr>
          <p:spPr>
            <a:xfrm>
              <a:off x="6086050" y="4013025"/>
              <a:ext cx="179325" cy="178900"/>
            </a:xfrm>
            <a:custGeom>
              <a:rect b="b" l="l" r="r" t="t"/>
              <a:pathLst>
                <a:path extrusionOk="0" h="7156" w="7173">
                  <a:moveTo>
                    <a:pt x="4844" y="1521"/>
                  </a:moveTo>
                  <a:cubicBezTo>
                    <a:pt x="5050" y="1521"/>
                    <a:pt x="5255" y="1597"/>
                    <a:pt x="5406" y="1749"/>
                  </a:cubicBezTo>
                  <a:cubicBezTo>
                    <a:pt x="5728" y="2070"/>
                    <a:pt x="5728" y="2570"/>
                    <a:pt x="5406" y="2873"/>
                  </a:cubicBezTo>
                  <a:cubicBezTo>
                    <a:pt x="5255" y="3025"/>
                    <a:pt x="5054" y="3100"/>
                    <a:pt x="4851" y="3100"/>
                  </a:cubicBezTo>
                  <a:cubicBezTo>
                    <a:pt x="4648" y="3100"/>
                    <a:pt x="4443" y="3025"/>
                    <a:pt x="4282" y="2873"/>
                  </a:cubicBezTo>
                  <a:cubicBezTo>
                    <a:pt x="3979" y="2570"/>
                    <a:pt x="3979" y="2070"/>
                    <a:pt x="4282" y="1749"/>
                  </a:cubicBezTo>
                  <a:cubicBezTo>
                    <a:pt x="4434" y="1597"/>
                    <a:pt x="4639" y="1521"/>
                    <a:pt x="4844" y="1521"/>
                  </a:cubicBezTo>
                  <a:close/>
                  <a:moveTo>
                    <a:pt x="4728" y="0"/>
                  </a:moveTo>
                  <a:cubicBezTo>
                    <a:pt x="3943" y="321"/>
                    <a:pt x="3051" y="875"/>
                    <a:pt x="2195" y="1731"/>
                  </a:cubicBezTo>
                  <a:cubicBezTo>
                    <a:pt x="607" y="3319"/>
                    <a:pt x="143" y="5246"/>
                    <a:pt x="0" y="6334"/>
                  </a:cubicBezTo>
                  <a:lnTo>
                    <a:pt x="839" y="7155"/>
                  </a:lnTo>
                  <a:cubicBezTo>
                    <a:pt x="1927" y="7012"/>
                    <a:pt x="3854" y="6566"/>
                    <a:pt x="5442" y="4978"/>
                  </a:cubicBezTo>
                  <a:cubicBezTo>
                    <a:pt x="6299" y="4122"/>
                    <a:pt x="6852" y="3248"/>
                    <a:pt x="7173" y="2445"/>
                  </a:cubicBezTo>
                  <a:cubicBezTo>
                    <a:pt x="6994" y="2017"/>
                    <a:pt x="6655" y="1499"/>
                    <a:pt x="6156" y="982"/>
                  </a:cubicBezTo>
                  <a:cubicBezTo>
                    <a:pt x="5674" y="518"/>
                    <a:pt x="5174" y="179"/>
                    <a:pt x="4728"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77" name="Google Shape;877;p45"/>
            <p:cNvSpPr/>
            <p:nvPr/>
          </p:nvSpPr>
          <p:spPr>
            <a:xfrm>
              <a:off x="6042775" y="4183750"/>
              <a:ext cx="57575" cy="47550"/>
            </a:xfrm>
            <a:custGeom>
              <a:rect b="b" l="l" r="r" t="t"/>
              <a:pathLst>
                <a:path extrusionOk="0" h="1902" w="2303">
                  <a:moveTo>
                    <a:pt x="1416" y="0"/>
                  </a:moveTo>
                  <a:cubicBezTo>
                    <a:pt x="1347" y="0"/>
                    <a:pt x="1253" y="55"/>
                    <a:pt x="1107" y="201"/>
                  </a:cubicBezTo>
                  <a:cubicBezTo>
                    <a:pt x="661" y="647"/>
                    <a:pt x="0" y="1629"/>
                    <a:pt x="197" y="1861"/>
                  </a:cubicBezTo>
                  <a:cubicBezTo>
                    <a:pt x="227" y="1889"/>
                    <a:pt x="270" y="1901"/>
                    <a:pt x="323" y="1901"/>
                  </a:cubicBezTo>
                  <a:cubicBezTo>
                    <a:pt x="676" y="1901"/>
                    <a:pt x="1468" y="1341"/>
                    <a:pt x="1856" y="969"/>
                  </a:cubicBezTo>
                  <a:cubicBezTo>
                    <a:pt x="2302" y="505"/>
                    <a:pt x="1927" y="540"/>
                    <a:pt x="1731" y="344"/>
                  </a:cubicBezTo>
                  <a:cubicBezTo>
                    <a:pt x="1590" y="203"/>
                    <a:pt x="1550" y="0"/>
                    <a:pt x="1416"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878" name="Google Shape;878;p45"/>
          <p:cNvGrpSpPr/>
          <p:nvPr/>
        </p:nvGrpSpPr>
        <p:grpSpPr>
          <a:xfrm>
            <a:off x="9417554" y="5125862"/>
            <a:ext cx="352082" cy="308322"/>
            <a:chOff x="6866650" y="1038650"/>
            <a:chExt cx="266325" cy="226175"/>
          </a:xfrm>
        </p:grpSpPr>
        <p:sp>
          <p:nvSpPr>
            <p:cNvPr id="879" name="Google Shape;879;p45"/>
            <p:cNvSpPr/>
            <p:nvPr/>
          </p:nvSpPr>
          <p:spPr>
            <a:xfrm>
              <a:off x="6866650" y="1078350"/>
              <a:ext cx="39725" cy="186475"/>
            </a:xfrm>
            <a:custGeom>
              <a:rect b="b" l="l" r="r" t="t"/>
              <a:pathLst>
                <a:path extrusionOk="0" h="7459" w="1589">
                  <a:moveTo>
                    <a:pt x="536" y="1"/>
                  </a:moveTo>
                  <a:cubicBezTo>
                    <a:pt x="233" y="1"/>
                    <a:pt x="1" y="250"/>
                    <a:pt x="1" y="536"/>
                  </a:cubicBezTo>
                  <a:lnTo>
                    <a:pt x="1" y="6924"/>
                  </a:lnTo>
                  <a:cubicBezTo>
                    <a:pt x="1" y="7227"/>
                    <a:pt x="233" y="7459"/>
                    <a:pt x="536" y="7459"/>
                  </a:cubicBezTo>
                  <a:lnTo>
                    <a:pt x="1589" y="7459"/>
                  </a:lnTo>
                  <a:lnTo>
                    <a:pt x="1589" y="1"/>
                  </a:ln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80" name="Google Shape;880;p45"/>
            <p:cNvSpPr/>
            <p:nvPr/>
          </p:nvSpPr>
          <p:spPr>
            <a:xfrm>
              <a:off x="7092800" y="1078350"/>
              <a:ext cx="40175" cy="186475"/>
            </a:xfrm>
            <a:custGeom>
              <a:rect b="b" l="l" r="r" t="t"/>
              <a:pathLst>
                <a:path extrusionOk="0" h="7459" w="1607">
                  <a:moveTo>
                    <a:pt x="1" y="1"/>
                  </a:moveTo>
                  <a:lnTo>
                    <a:pt x="1" y="7459"/>
                  </a:lnTo>
                  <a:lnTo>
                    <a:pt x="1072" y="7459"/>
                  </a:lnTo>
                  <a:cubicBezTo>
                    <a:pt x="1375" y="7459"/>
                    <a:pt x="1607" y="7227"/>
                    <a:pt x="1607" y="6924"/>
                  </a:cubicBezTo>
                  <a:lnTo>
                    <a:pt x="1607" y="536"/>
                  </a:lnTo>
                  <a:cubicBezTo>
                    <a:pt x="1607" y="250"/>
                    <a:pt x="1375" y="1"/>
                    <a:pt x="1072" y="1"/>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81" name="Google Shape;881;p45"/>
            <p:cNvSpPr/>
            <p:nvPr/>
          </p:nvSpPr>
          <p:spPr>
            <a:xfrm>
              <a:off x="6919750" y="1038650"/>
              <a:ext cx="159700" cy="226175"/>
            </a:xfrm>
            <a:custGeom>
              <a:rect b="b" l="l" r="r" t="t"/>
              <a:pathLst>
                <a:path extrusionOk="0" h="9047" w="6388">
                  <a:moveTo>
                    <a:pt x="3997" y="786"/>
                  </a:moveTo>
                  <a:cubicBezTo>
                    <a:pt x="4086" y="786"/>
                    <a:pt x="4140" y="857"/>
                    <a:pt x="4140" y="929"/>
                  </a:cubicBezTo>
                  <a:lnTo>
                    <a:pt x="4140" y="1589"/>
                  </a:lnTo>
                  <a:lnTo>
                    <a:pt x="2266" y="1589"/>
                  </a:lnTo>
                  <a:lnTo>
                    <a:pt x="2266" y="929"/>
                  </a:lnTo>
                  <a:cubicBezTo>
                    <a:pt x="2266" y="857"/>
                    <a:pt x="2320" y="786"/>
                    <a:pt x="2409" y="786"/>
                  </a:cubicBezTo>
                  <a:close/>
                  <a:moveTo>
                    <a:pt x="2409" y="1"/>
                  </a:moveTo>
                  <a:cubicBezTo>
                    <a:pt x="1891" y="1"/>
                    <a:pt x="1463" y="411"/>
                    <a:pt x="1463" y="929"/>
                  </a:cubicBezTo>
                  <a:lnTo>
                    <a:pt x="1463" y="1589"/>
                  </a:lnTo>
                  <a:lnTo>
                    <a:pt x="0" y="1589"/>
                  </a:lnTo>
                  <a:lnTo>
                    <a:pt x="0" y="9047"/>
                  </a:lnTo>
                  <a:lnTo>
                    <a:pt x="6388" y="9047"/>
                  </a:lnTo>
                  <a:lnTo>
                    <a:pt x="6388" y="1589"/>
                  </a:lnTo>
                  <a:lnTo>
                    <a:pt x="4925" y="1589"/>
                  </a:lnTo>
                  <a:lnTo>
                    <a:pt x="4925" y="929"/>
                  </a:lnTo>
                  <a:cubicBezTo>
                    <a:pt x="4925" y="411"/>
                    <a:pt x="4514" y="1"/>
                    <a:pt x="3997" y="1"/>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882" name="Google Shape;882;p45"/>
          <p:cNvGrpSpPr/>
          <p:nvPr/>
        </p:nvGrpSpPr>
        <p:grpSpPr>
          <a:xfrm>
            <a:off x="5155087" y="1762012"/>
            <a:ext cx="272497" cy="362441"/>
            <a:chOff x="2033075" y="2942475"/>
            <a:chExt cx="206125" cy="265875"/>
          </a:xfrm>
        </p:grpSpPr>
        <p:sp>
          <p:nvSpPr>
            <p:cNvPr id="883" name="Google Shape;883;p45"/>
            <p:cNvSpPr/>
            <p:nvPr/>
          </p:nvSpPr>
          <p:spPr>
            <a:xfrm>
              <a:off x="2033075" y="2942475"/>
              <a:ext cx="206125" cy="265875"/>
            </a:xfrm>
            <a:custGeom>
              <a:rect b="b" l="l" r="r" t="t"/>
              <a:pathLst>
                <a:path extrusionOk="0" h="10635" w="8245">
                  <a:moveTo>
                    <a:pt x="4908" y="1124"/>
                  </a:moveTo>
                  <a:lnTo>
                    <a:pt x="6567" y="2783"/>
                  </a:lnTo>
                  <a:lnTo>
                    <a:pt x="4908" y="2783"/>
                  </a:lnTo>
                  <a:lnTo>
                    <a:pt x="4908" y="1124"/>
                  </a:lnTo>
                  <a:close/>
                  <a:moveTo>
                    <a:pt x="4122" y="803"/>
                  </a:moveTo>
                  <a:lnTo>
                    <a:pt x="4122" y="3586"/>
                  </a:lnTo>
                  <a:lnTo>
                    <a:pt x="7441" y="3586"/>
                  </a:lnTo>
                  <a:lnTo>
                    <a:pt x="7441" y="9849"/>
                  </a:lnTo>
                  <a:lnTo>
                    <a:pt x="786" y="9849"/>
                  </a:lnTo>
                  <a:lnTo>
                    <a:pt x="786" y="803"/>
                  </a:lnTo>
                  <a:close/>
                  <a:moveTo>
                    <a:pt x="1" y="0"/>
                  </a:moveTo>
                  <a:lnTo>
                    <a:pt x="1" y="10634"/>
                  </a:lnTo>
                  <a:lnTo>
                    <a:pt x="8244" y="10634"/>
                  </a:lnTo>
                  <a:lnTo>
                    <a:pt x="8244" y="2926"/>
                  </a:lnTo>
                  <a:lnTo>
                    <a:pt x="4908" y="0"/>
                  </a:ln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84" name="Google Shape;884;p45"/>
            <p:cNvSpPr/>
            <p:nvPr/>
          </p:nvSpPr>
          <p:spPr>
            <a:xfrm>
              <a:off x="2072775" y="3065575"/>
              <a:ext cx="126275" cy="13400"/>
            </a:xfrm>
            <a:custGeom>
              <a:rect b="b" l="l" r="r" t="t"/>
              <a:pathLst>
                <a:path extrusionOk="0" h="536" w="5051">
                  <a:moveTo>
                    <a:pt x="1" y="1"/>
                  </a:moveTo>
                  <a:lnTo>
                    <a:pt x="1" y="536"/>
                  </a:lnTo>
                  <a:lnTo>
                    <a:pt x="5050" y="536"/>
                  </a:lnTo>
                  <a:lnTo>
                    <a:pt x="5050" y="1"/>
                  </a:ln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85" name="Google Shape;885;p45"/>
            <p:cNvSpPr/>
            <p:nvPr/>
          </p:nvSpPr>
          <p:spPr>
            <a:xfrm>
              <a:off x="2072775" y="3038825"/>
              <a:ext cx="43300" cy="13400"/>
            </a:xfrm>
            <a:custGeom>
              <a:rect b="b" l="l" r="r" t="t"/>
              <a:pathLst>
                <a:path extrusionOk="0" h="536" w="1732">
                  <a:moveTo>
                    <a:pt x="1" y="0"/>
                  </a:moveTo>
                  <a:lnTo>
                    <a:pt x="1" y="535"/>
                  </a:lnTo>
                  <a:lnTo>
                    <a:pt x="1732" y="535"/>
                  </a:lnTo>
                  <a:lnTo>
                    <a:pt x="1732" y="0"/>
                  </a:ln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86" name="Google Shape;886;p45"/>
            <p:cNvSpPr/>
            <p:nvPr/>
          </p:nvSpPr>
          <p:spPr>
            <a:xfrm>
              <a:off x="2072775" y="3091900"/>
              <a:ext cx="126275" cy="13400"/>
            </a:xfrm>
            <a:custGeom>
              <a:rect b="b" l="l" r="r" t="t"/>
              <a:pathLst>
                <a:path extrusionOk="0" h="536" w="5051">
                  <a:moveTo>
                    <a:pt x="1" y="0"/>
                  </a:moveTo>
                  <a:lnTo>
                    <a:pt x="1" y="536"/>
                  </a:lnTo>
                  <a:lnTo>
                    <a:pt x="5050" y="536"/>
                  </a:lnTo>
                  <a:lnTo>
                    <a:pt x="5050" y="0"/>
                  </a:ln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87" name="Google Shape;887;p45"/>
            <p:cNvSpPr/>
            <p:nvPr/>
          </p:nvSpPr>
          <p:spPr>
            <a:xfrm>
              <a:off x="2072775" y="3118650"/>
              <a:ext cx="126275" cy="13425"/>
            </a:xfrm>
            <a:custGeom>
              <a:rect b="b" l="l" r="r" t="t"/>
              <a:pathLst>
                <a:path extrusionOk="0" h="537" w="5051">
                  <a:moveTo>
                    <a:pt x="1" y="1"/>
                  </a:moveTo>
                  <a:lnTo>
                    <a:pt x="1" y="536"/>
                  </a:lnTo>
                  <a:lnTo>
                    <a:pt x="5050" y="536"/>
                  </a:lnTo>
                  <a:lnTo>
                    <a:pt x="5050" y="1"/>
                  </a:ln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88" name="Google Shape;888;p45"/>
            <p:cNvSpPr/>
            <p:nvPr/>
          </p:nvSpPr>
          <p:spPr>
            <a:xfrm>
              <a:off x="2072775" y="3145425"/>
              <a:ext cx="126275" cy="13400"/>
            </a:xfrm>
            <a:custGeom>
              <a:rect b="b" l="l" r="r" t="t"/>
              <a:pathLst>
                <a:path extrusionOk="0" h="536" w="5051">
                  <a:moveTo>
                    <a:pt x="1" y="0"/>
                  </a:moveTo>
                  <a:lnTo>
                    <a:pt x="1" y="536"/>
                  </a:lnTo>
                  <a:lnTo>
                    <a:pt x="5050" y="536"/>
                  </a:lnTo>
                  <a:lnTo>
                    <a:pt x="5050" y="0"/>
                  </a:ln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889" name="Google Shape;889;p45"/>
          <p:cNvSpPr/>
          <p:nvPr/>
        </p:nvSpPr>
        <p:spPr>
          <a:xfrm>
            <a:off x="2519516" y="5702423"/>
            <a:ext cx="281917" cy="398327"/>
          </a:xfrm>
          <a:custGeom>
            <a:rect b="b" l="l" r="r" t="t"/>
            <a:pathLst>
              <a:path extrusionOk="0" h="11688" w="8530">
                <a:moveTo>
                  <a:pt x="3373" y="857"/>
                </a:moveTo>
                <a:lnTo>
                  <a:pt x="3373" y="857"/>
                </a:lnTo>
                <a:cubicBezTo>
                  <a:pt x="3159" y="1142"/>
                  <a:pt x="3052" y="1499"/>
                  <a:pt x="3052" y="1856"/>
                </a:cubicBezTo>
                <a:lnTo>
                  <a:pt x="3052" y="2659"/>
                </a:lnTo>
                <a:lnTo>
                  <a:pt x="2392" y="2659"/>
                </a:lnTo>
                <a:lnTo>
                  <a:pt x="2392" y="2124"/>
                </a:lnTo>
                <a:cubicBezTo>
                  <a:pt x="2392" y="1517"/>
                  <a:pt x="2802" y="1017"/>
                  <a:pt x="3373" y="857"/>
                </a:cubicBezTo>
                <a:close/>
                <a:moveTo>
                  <a:pt x="4069" y="839"/>
                </a:moveTo>
                <a:cubicBezTo>
                  <a:pt x="4640" y="1000"/>
                  <a:pt x="5050" y="1499"/>
                  <a:pt x="5050" y="2124"/>
                </a:cubicBezTo>
                <a:lnTo>
                  <a:pt x="5050" y="2659"/>
                </a:lnTo>
                <a:lnTo>
                  <a:pt x="3587" y="2659"/>
                </a:lnTo>
                <a:lnTo>
                  <a:pt x="3587" y="1856"/>
                </a:lnTo>
                <a:cubicBezTo>
                  <a:pt x="3587" y="1463"/>
                  <a:pt x="3784" y="1107"/>
                  <a:pt x="4069" y="839"/>
                </a:cubicBezTo>
                <a:close/>
                <a:moveTo>
                  <a:pt x="4925" y="536"/>
                </a:moveTo>
                <a:cubicBezTo>
                  <a:pt x="5657" y="536"/>
                  <a:pt x="6246" y="1124"/>
                  <a:pt x="6246" y="1856"/>
                </a:cubicBezTo>
                <a:lnTo>
                  <a:pt x="6246" y="2659"/>
                </a:lnTo>
                <a:lnTo>
                  <a:pt x="5586" y="2659"/>
                </a:lnTo>
                <a:lnTo>
                  <a:pt x="5586" y="2124"/>
                </a:lnTo>
                <a:cubicBezTo>
                  <a:pt x="5586" y="1463"/>
                  <a:pt x="5247" y="875"/>
                  <a:pt x="4711" y="554"/>
                </a:cubicBezTo>
                <a:cubicBezTo>
                  <a:pt x="4783" y="554"/>
                  <a:pt x="4854" y="536"/>
                  <a:pt x="4925" y="536"/>
                </a:cubicBezTo>
                <a:close/>
                <a:moveTo>
                  <a:pt x="7316" y="4871"/>
                </a:moveTo>
                <a:lnTo>
                  <a:pt x="7691" y="9796"/>
                </a:lnTo>
                <a:lnTo>
                  <a:pt x="6959" y="10528"/>
                </a:lnTo>
                <a:lnTo>
                  <a:pt x="7316" y="4871"/>
                </a:lnTo>
                <a:close/>
                <a:moveTo>
                  <a:pt x="6603" y="3462"/>
                </a:moveTo>
                <a:lnTo>
                  <a:pt x="6139" y="10902"/>
                </a:lnTo>
                <a:lnTo>
                  <a:pt x="804" y="10902"/>
                </a:lnTo>
                <a:lnTo>
                  <a:pt x="1286" y="3462"/>
                </a:lnTo>
                <a:lnTo>
                  <a:pt x="1857" y="3462"/>
                </a:lnTo>
                <a:lnTo>
                  <a:pt x="1857" y="4515"/>
                </a:lnTo>
                <a:cubicBezTo>
                  <a:pt x="1857" y="4675"/>
                  <a:pt x="1981" y="4782"/>
                  <a:pt x="2124" y="4782"/>
                </a:cubicBezTo>
                <a:cubicBezTo>
                  <a:pt x="2267" y="4782"/>
                  <a:pt x="2392" y="4675"/>
                  <a:pt x="2392" y="4515"/>
                </a:cubicBezTo>
                <a:lnTo>
                  <a:pt x="2392" y="3462"/>
                </a:lnTo>
                <a:lnTo>
                  <a:pt x="5050" y="3462"/>
                </a:lnTo>
                <a:lnTo>
                  <a:pt x="5050" y="4515"/>
                </a:lnTo>
                <a:cubicBezTo>
                  <a:pt x="5050" y="4675"/>
                  <a:pt x="5175" y="4782"/>
                  <a:pt x="5318" y="4782"/>
                </a:cubicBezTo>
                <a:cubicBezTo>
                  <a:pt x="5479" y="4782"/>
                  <a:pt x="5586" y="4675"/>
                  <a:pt x="5586" y="4515"/>
                </a:cubicBezTo>
                <a:lnTo>
                  <a:pt x="5586" y="3462"/>
                </a:lnTo>
                <a:close/>
                <a:moveTo>
                  <a:pt x="4925" y="0"/>
                </a:moveTo>
                <a:cubicBezTo>
                  <a:pt x="4569" y="0"/>
                  <a:pt x="4230" y="107"/>
                  <a:pt x="3962" y="286"/>
                </a:cubicBezTo>
                <a:cubicBezTo>
                  <a:pt x="3873" y="268"/>
                  <a:pt x="3801" y="268"/>
                  <a:pt x="3730" y="268"/>
                </a:cubicBezTo>
                <a:cubicBezTo>
                  <a:pt x="2695" y="268"/>
                  <a:pt x="1857" y="1107"/>
                  <a:pt x="1857" y="2124"/>
                </a:cubicBezTo>
                <a:lnTo>
                  <a:pt x="1857" y="2659"/>
                </a:lnTo>
                <a:lnTo>
                  <a:pt x="1036" y="2659"/>
                </a:lnTo>
                <a:cubicBezTo>
                  <a:pt x="768" y="2659"/>
                  <a:pt x="518" y="2873"/>
                  <a:pt x="500" y="3159"/>
                </a:cubicBezTo>
                <a:lnTo>
                  <a:pt x="19" y="11134"/>
                </a:lnTo>
                <a:cubicBezTo>
                  <a:pt x="1" y="11455"/>
                  <a:pt x="233" y="11687"/>
                  <a:pt x="536" y="11687"/>
                </a:cubicBezTo>
                <a:lnTo>
                  <a:pt x="6710" y="11687"/>
                </a:lnTo>
                <a:cubicBezTo>
                  <a:pt x="6852" y="11687"/>
                  <a:pt x="6995" y="11634"/>
                  <a:pt x="7084" y="11527"/>
                </a:cubicBezTo>
                <a:lnTo>
                  <a:pt x="8351" y="10278"/>
                </a:lnTo>
                <a:cubicBezTo>
                  <a:pt x="8458" y="10171"/>
                  <a:pt x="8530" y="10010"/>
                  <a:pt x="8512" y="9867"/>
                </a:cubicBezTo>
                <a:lnTo>
                  <a:pt x="7977" y="3159"/>
                </a:lnTo>
                <a:cubicBezTo>
                  <a:pt x="7977" y="2891"/>
                  <a:pt x="7727" y="2659"/>
                  <a:pt x="7459" y="2659"/>
                </a:cubicBezTo>
                <a:lnTo>
                  <a:pt x="6781" y="2659"/>
                </a:lnTo>
                <a:lnTo>
                  <a:pt x="6781" y="1856"/>
                </a:lnTo>
                <a:cubicBezTo>
                  <a:pt x="6781" y="839"/>
                  <a:pt x="5960" y="0"/>
                  <a:pt x="4925"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890" name="Google Shape;890;p45"/>
          <p:cNvGrpSpPr/>
          <p:nvPr/>
        </p:nvGrpSpPr>
        <p:grpSpPr>
          <a:xfrm>
            <a:off x="3016802" y="5738414"/>
            <a:ext cx="325576" cy="362441"/>
            <a:chOff x="3081775" y="1061400"/>
            <a:chExt cx="246275" cy="265875"/>
          </a:xfrm>
        </p:grpSpPr>
        <p:sp>
          <p:nvSpPr>
            <p:cNvPr id="891" name="Google Shape;891;p45"/>
            <p:cNvSpPr/>
            <p:nvPr/>
          </p:nvSpPr>
          <p:spPr>
            <a:xfrm>
              <a:off x="3081775" y="1061400"/>
              <a:ext cx="246275" cy="225750"/>
            </a:xfrm>
            <a:custGeom>
              <a:rect b="b" l="l" r="r" t="t"/>
              <a:pathLst>
                <a:path extrusionOk="0" h="9030" w="9851">
                  <a:moveTo>
                    <a:pt x="3070" y="2124"/>
                  </a:moveTo>
                  <a:lnTo>
                    <a:pt x="3070" y="3052"/>
                  </a:lnTo>
                  <a:lnTo>
                    <a:pt x="1607" y="3052"/>
                  </a:lnTo>
                  <a:lnTo>
                    <a:pt x="1607" y="2124"/>
                  </a:lnTo>
                  <a:close/>
                  <a:moveTo>
                    <a:pt x="5068" y="2124"/>
                  </a:moveTo>
                  <a:lnTo>
                    <a:pt x="5068" y="3052"/>
                  </a:lnTo>
                  <a:lnTo>
                    <a:pt x="3605" y="3052"/>
                  </a:lnTo>
                  <a:lnTo>
                    <a:pt x="3605" y="2124"/>
                  </a:lnTo>
                  <a:close/>
                  <a:moveTo>
                    <a:pt x="7067" y="2124"/>
                  </a:moveTo>
                  <a:lnTo>
                    <a:pt x="7067" y="3052"/>
                  </a:lnTo>
                  <a:lnTo>
                    <a:pt x="5603" y="3052"/>
                  </a:lnTo>
                  <a:lnTo>
                    <a:pt x="5603" y="2124"/>
                  </a:lnTo>
                  <a:close/>
                  <a:moveTo>
                    <a:pt x="9065" y="2124"/>
                  </a:moveTo>
                  <a:lnTo>
                    <a:pt x="9065" y="3052"/>
                  </a:lnTo>
                  <a:lnTo>
                    <a:pt x="7584" y="3052"/>
                  </a:lnTo>
                  <a:lnTo>
                    <a:pt x="7584" y="2124"/>
                  </a:lnTo>
                  <a:close/>
                  <a:moveTo>
                    <a:pt x="3070" y="3587"/>
                  </a:moveTo>
                  <a:lnTo>
                    <a:pt x="3070" y="4515"/>
                  </a:lnTo>
                  <a:lnTo>
                    <a:pt x="1607" y="4515"/>
                  </a:lnTo>
                  <a:lnTo>
                    <a:pt x="1607" y="3587"/>
                  </a:lnTo>
                  <a:close/>
                  <a:moveTo>
                    <a:pt x="5068" y="3587"/>
                  </a:moveTo>
                  <a:lnTo>
                    <a:pt x="5068" y="4515"/>
                  </a:lnTo>
                  <a:lnTo>
                    <a:pt x="3605" y="4515"/>
                  </a:lnTo>
                  <a:lnTo>
                    <a:pt x="3605" y="3587"/>
                  </a:lnTo>
                  <a:close/>
                  <a:moveTo>
                    <a:pt x="7067" y="3587"/>
                  </a:moveTo>
                  <a:lnTo>
                    <a:pt x="7067" y="4515"/>
                  </a:lnTo>
                  <a:lnTo>
                    <a:pt x="5603" y="4515"/>
                  </a:lnTo>
                  <a:lnTo>
                    <a:pt x="5603" y="3587"/>
                  </a:lnTo>
                  <a:close/>
                  <a:moveTo>
                    <a:pt x="9065" y="3587"/>
                  </a:moveTo>
                  <a:lnTo>
                    <a:pt x="9065" y="4515"/>
                  </a:lnTo>
                  <a:lnTo>
                    <a:pt x="7584" y="4515"/>
                  </a:lnTo>
                  <a:lnTo>
                    <a:pt x="7584" y="3587"/>
                  </a:lnTo>
                  <a:close/>
                  <a:moveTo>
                    <a:pt x="9065" y="5050"/>
                  </a:moveTo>
                  <a:lnTo>
                    <a:pt x="9065" y="5639"/>
                  </a:lnTo>
                  <a:lnTo>
                    <a:pt x="7584" y="5782"/>
                  </a:lnTo>
                  <a:lnTo>
                    <a:pt x="7584" y="5050"/>
                  </a:lnTo>
                  <a:close/>
                  <a:moveTo>
                    <a:pt x="7067" y="5050"/>
                  </a:moveTo>
                  <a:lnTo>
                    <a:pt x="7067" y="5817"/>
                  </a:lnTo>
                  <a:lnTo>
                    <a:pt x="5603" y="5960"/>
                  </a:lnTo>
                  <a:lnTo>
                    <a:pt x="5603" y="5050"/>
                  </a:lnTo>
                  <a:close/>
                  <a:moveTo>
                    <a:pt x="5068" y="5050"/>
                  </a:moveTo>
                  <a:lnTo>
                    <a:pt x="5068" y="6014"/>
                  </a:lnTo>
                  <a:lnTo>
                    <a:pt x="3605" y="6139"/>
                  </a:lnTo>
                  <a:lnTo>
                    <a:pt x="3605" y="5050"/>
                  </a:lnTo>
                  <a:close/>
                  <a:moveTo>
                    <a:pt x="3070" y="5050"/>
                  </a:moveTo>
                  <a:lnTo>
                    <a:pt x="3070" y="6174"/>
                  </a:lnTo>
                  <a:lnTo>
                    <a:pt x="1607" y="6317"/>
                  </a:lnTo>
                  <a:lnTo>
                    <a:pt x="1607" y="5050"/>
                  </a:lnTo>
                  <a:close/>
                  <a:moveTo>
                    <a:pt x="411" y="1"/>
                  </a:moveTo>
                  <a:cubicBezTo>
                    <a:pt x="179" y="1"/>
                    <a:pt x="1" y="179"/>
                    <a:pt x="1" y="393"/>
                  </a:cubicBezTo>
                  <a:cubicBezTo>
                    <a:pt x="1" y="625"/>
                    <a:pt x="179" y="804"/>
                    <a:pt x="411" y="804"/>
                  </a:cubicBezTo>
                  <a:cubicBezTo>
                    <a:pt x="643" y="804"/>
                    <a:pt x="804" y="964"/>
                    <a:pt x="804" y="1196"/>
                  </a:cubicBezTo>
                  <a:lnTo>
                    <a:pt x="804" y="7834"/>
                  </a:lnTo>
                  <a:cubicBezTo>
                    <a:pt x="804" y="8512"/>
                    <a:pt x="1339" y="9029"/>
                    <a:pt x="1999" y="9029"/>
                  </a:cubicBezTo>
                  <a:lnTo>
                    <a:pt x="9457" y="9029"/>
                  </a:lnTo>
                  <a:cubicBezTo>
                    <a:pt x="9689" y="9029"/>
                    <a:pt x="9850" y="8868"/>
                    <a:pt x="9850" y="8637"/>
                  </a:cubicBezTo>
                  <a:cubicBezTo>
                    <a:pt x="9850" y="8405"/>
                    <a:pt x="9689" y="8244"/>
                    <a:pt x="9457" y="8244"/>
                  </a:cubicBezTo>
                  <a:lnTo>
                    <a:pt x="1999" y="8244"/>
                  </a:lnTo>
                  <a:cubicBezTo>
                    <a:pt x="1785" y="8244"/>
                    <a:pt x="1607" y="8066"/>
                    <a:pt x="1607" y="7834"/>
                  </a:cubicBezTo>
                  <a:lnTo>
                    <a:pt x="1607" y="7102"/>
                  </a:lnTo>
                  <a:lnTo>
                    <a:pt x="9850" y="6370"/>
                  </a:lnTo>
                  <a:lnTo>
                    <a:pt x="9850" y="1321"/>
                  </a:lnTo>
                  <a:lnTo>
                    <a:pt x="1607" y="1321"/>
                  </a:lnTo>
                  <a:lnTo>
                    <a:pt x="1607" y="1196"/>
                  </a:lnTo>
                  <a:cubicBezTo>
                    <a:pt x="1607" y="536"/>
                    <a:pt x="1071" y="1"/>
                    <a:pt x="411" y="1"/>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92" name="Google Shape;892;p45"/>
            <p:cNvSpPr/>
            <p:nvPr/>
          </p:nvSpPr>
          <p:spPr>
            <a:xfrm>
              <a:off x="3121925" y="1287125"/>
              <a:ext cx="39725" cy="40150"/>
            </a:xfrm>
            <a:custGeom>
              <a:rect b="b" l="l" r="r" t="t"/>
              <a:pathLst>
                <a:path extrusionOk="0" h="1606" w="1589">
                  <a:moveTo>
                    <a:pt x="786" y="0"/>
                  </a:moveTo>
                  <a:cubicBezTo>
                    <a:pt x="358" y="0"/>
                    <a:pt x="1" y="357"/>
                    <a:pt x="1" y="803"/>
                  </a:cubicBezTo>
                  <a:cubicBezTo>
                    <a:pt x="1" y="1249"/>
                    <a:pt x="358" y="1606"/>
                    <a:pt x="786" y="1606"/>
                  </a:cubicBezTo>
                  <a:cubicBezTo>
                    <a:pt x="1232" y="1606"/>
                    <a:pt x="1589" y="1249"/>
                    <a:pt x="1589" y="803"/>
                  </a:cubicBezTo>
                  <a:cubicBezTo>
                    <a:pt x="1589" y="357"/>
                    <a:pt x="1232" y="0"/>
                    <a:pt x="786"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93" name="Google Shape;893;p45"/>
            <p:cNvSpPr/>
            <p:nvPr/>
          </p:nvSpPr>
          <p:spPr>
            <a:xfrm>
              <a:off x="3268250" y="1287125"/>
              <a:ext cx="40150" cy="40150"/>
            </a:xfrm>
            <a:custGeom>
              <a:rect b="b" l="l" r="r" t="t"/>
              <a:pathLst>
                <a:path extrusionOk="0" h="1606" w="1606">
                  <a:moveTo>
                    <a:pt x="803" y="0"/>
                  </a:moveTo>
                  <a:cubicBezTo>
                    <a:pt x="357" y="0"/>
                    <a:pt x="0" y="357"/>
                    <a:pt x="0" y="803"/>
                  </a:cubicBezTo>
                  <a:cubicBezTo>
                    <a:pt x="0" y="1249"/>
                    <a:pt x="357" y="1606"/>
                    <a:pt x="803" y="1606"/>
                  </a:cubicBezTo>
                  <a:cubicBezTo>
                    <a:pt x="1231" y="1606"/>
                    <a:pt x="1606" y="1249"/>
                    <a:pt x="1606" y="803"/>
                  </a:cubicBezTo>
                  <a:cubicBezTo>
                    <a:pt x="1606" y="357"/>
                    <a:pt x="1231" y="0"/>
                    <a:pt x="803"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894" name="Google Shape;894;p45"/>
          <p:cNvGrpSpPr/>
          <p:nvPr/>
        </p:nvGrpSpPr>
        <p:grpSpPr>
          <a:xfrm>
            <a:off x="3556513" y="5780534"/>
            <a:ext cx="369202" cy="325941"/>
            <a:chOff x="2847150" y="1805000"/>
            <a:chExt cx="279275" cy="239100"/>
          </a:xfrm>
        </p:grpSpPr>
        <p:sp>
          <p:nvSpPr>
            <p:cNvPr id="895" name="Google Shape;895;p45"/>
            <p:cNvSpPr/>
            <p:nvPr/>
          </p:nvSpPr>
          <p:spPr>
            <a:xfrm>
              <a:off x="2847150" y="1805000"/>
              <a:ext cx="279275" cy="145450"/>
            </a:xfrm>
            <a:custGeom>
              <a:rect b="b" l="l" r="r" t="t"/>
              <a:pathLst>
                <a:path extrusionOk="0" h="5818" w="11171">
                  <a:moveTo>
                    <a:pt x="5585" y="0"/>
                  </a:moveTo>
                  <a:lnTo>
                    <a:pt x="1" y="5317"/>
                  </a:lnTo>
                  <a:lnTo>
                    <a:pt x="607" y="5817"/>
                  </a:lnTo>
                  <a:lnTo>
                    <a:pt x="5585" y="1089"/>
                  </a:lnTo>
                  <a:lnTo>
                    <a:pt x="10563" y="5817"/>
                  </a:lnTo>
                  <a:lnTo>
                    <a:pt x="11170" y="5317"/>
                  </a:lnTo>
                  <a:lnTo>
                    <a:pt x="5585" y="0"/>
                  </a:ln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96" name="Google Shape;896;p45"/>
            <p:cNvSpPr/>
            <p:nvPr/>
          </p:nvSpPr>
          <p:spPr>
            <a:xfrm>
              <a:off x="2887300" y="1850950"/>
              <a:ext cx="199425" cy="193150"/>
            </a:xfrm>
            <a:custGeom>
              <a:rect b="b" l="l" r="r" t="t"/>
              <a:pathLst>
                <a:path extrusionOk="0" h="7726" w="7977">
                  <a:moveTo>
                    <a:pt x="3979" y="0"/>
                  </a:moveTo>
                  <a:lnTo>
                    <a:pt x="0" y="3783"/>
                  </a:lnTo>
                  <a:lnTo>
                    <a:pt x="0" y="7726"/>
                  </a:lnTo>
                  <a:lnTo>
                    <a:pt x="3176" y="7726"/>
                  </a:lnTo>
                  <a:lnTo>
                    <a:pt x="3176" y="4407"/>
                  </a:lnTo>
                  <a:lnTo>
                    <a:pt x="4782" y="4407"/>
                  </a:lnTo>
                  <a:lnTo>
                    <a:pt x="4782" y="7726"/>
                  </a:lnTo>
                  <a:lnTo>
                    <a:pt x="7976" y="7726"/>
                  </a:lnTo>
                  <a:lnTo>
                    <a:pt x="7976" y="3783"/>
                  </a:lnTo>
                  <a:lnTo>
                    <a:pt x="3979" y="0"/>
                  </a:ln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897" name="Google Shape;897;p45"/>
          <p:cNvSpPr/>
          <p:nvPr/>
        </p:nvSpPr>
        <p:spPr>
          <a:xfrm>
            <a:off x="4138834" y="5830310"/>
            <a:ext cx="386850" cy="190371"/>
          </a:xfrm>
          <a:custGeom>
            <a:rect b="b" l="l" r="r" t="t"/>
            <a:pathLst>
              <a:path extrusionOk="0" h="5586" w="11705">
                <a:moveTo>
                  <a:pt x="1588" y="1999"/>
                </a:moveTo>
                <a:cubicBezTo>
                  <a:pt x="2034" y="1999"/>
                  <a:pt x="2391" y="2356"/>
                  <a:pt x="2391" y="2784"/>
                </a:cubicBezTo>
                <a:cubicBezTo>
                  <a:pt x="2391" y="3230"/>
                  <a:pt x="2034" y="3587"/>
                  <a:pt x="1588" y="3587"/>
                </a:cubicBezTo>
                <a:cubicBezTo>
                  <a:pt x="1160" y="3587"/>
                  <a:pt x="803" y="3230"/>
                  <a:pt x="803" y="2784"/>
                </a:cubicBezTo>
                <a:cubicBezTo>
                  <a:pt x="803" y="2356"/>
                  <a:pt x="1160" y="1999"/>
                  <a:pt x="1588" y="1999"/>
                </a:cubicBezTo>
                <a:close/>
                <a:moveTo>
                  <a:pt x="2784" y="0"/>
                </a:moveTo>
                <a:cubicBezTo>
                  <a:pt x="1249" y="0"/>
                  <a:pt x="0" y="1249"/>
                  <a:pt x="0" y="2784"/>
                </a:cubicBezTo>
                <a:cubicBezTo>
                  <a:pt x="0" y="4336"/>
                  <a:pt x="1249" y="5585"/>
                  <a:pt x="2784" y="5585"/>
                </a:cubicBezTo>
                <a:cubicBezTo>
                  <a:pt x="3854" y="5585"/>
                  <a:pt x="4782" y="4996"/>
                  <a:pt x="5246" y="4122"/>
                </a:cubicBezTo>
                <a:lnTo>
                  <a:pt x="6120" y="4122"/>
                </a:lnTo>
                <a:lnTo>
                  <a:pt x="6638" y="3587"/>
                </a:lnTo>
                <a:lnTo>
                  <a:pt x="7173" y="4122"/>
                </a:lnTo>
                <a:lnTo>
                  <a:pt x="8047" y="3248"/>
                </a:lnTo>
                <a:lnTo>
                  <a:pt x="8904" y="4122"/>
                </a:lnTo>
                <a:lnTo>
                  <a:pt x="9778" y="3248"/>
                </a:lnTo>
                <a:lnTo>
                  <a:pt x="10634" y="4122"/>
                </a:lnTo>
                <a:lnTo>
                  <a:pt x="11705" y="2784"/>
                </a:lnTo>
                <a:lnTo>
                  <a:pt x="10634" y="1463"/>
                </a:lnTo>
                <a:lnTo>
                  <a:pt x="5246" y="1463"/>
                </a:lnTo>
                <a:cubicBezTo>
                  <a:pt x="4782" y="589"/>
                  <a:pt x="3854" y="0"/>
                  <a:pt x="2784"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898" name="Google Shape;898;p45"/>
          <p:cNvGrpSpPr/>
          <p:nvPr/>
        </p:nvGrpSpPr>
        <p:grpSpPr>
          <a:xfrm>
            <a:off x="4742307" y="5724791"/>
            <a:ext cx="352082" cy="363054"/>
            <a:chOff x="6435300" y="1095300"/>
            <a:chExt cx="266325" cy="266325"/>
          </a:xfrm>
        </p:grpSpPr>
        <p:sp>
          <p:nvSpPr>
            <p:cNvPr id="899" name="Google Shape;899;p45"/>
            <p:cNvSpPr/>
            <p:nvPr/>
          </p:nvSpPr>
          <p:spPr>
            <a:xfrm>
              <a:off x="6444225" y="1095300"/>
              <a:ext cx="247150" cy="266325"/>
            </a:xfrm>
            <a:custGeom>
              <a:rect b="b" l="l" r="r" t="t"/>
              <a:pathLst>
                <a:path extrusionOk="0" h="10653" w="9886">
                  <a:moveTo>
                    <a:pt x="4961" y="1607"/>
                  </a:moveTo>
                  <a:cubicBezTo>
                    <a:pt x="5122" y="1607"/>
                    <a:pt x="5229" y="1731"/>
                    <a:pt x="5229" y="1856"/>
                  </a:cubicBezTo>
                  <a:cubicBezTo>
                    <a:pt x="5229" y="2017"/>
                    <a:pt x="5122" y="2124"/>
                    <a:pt x="4961" y="2124"/>
                  </a:cubicBezTo>
                  <a:cubicBezTo>
                    <a:pt x="4818" y="2124"/>
                    <a:pt x="4693" y="2017"/>
                    <a:pt x="4693" y="1856"/>
                  </a:cubicBezTo>
                  <a:cubicBezTo>
                    <a:pt x="4693" y="1731"/>
                    <a:pt x="4818" y="1607"/>
                    <a:pt x="4961" y="1607"/>
                  </a:cubicBezTo>
                  <a:close/>
                  <a:moveTo>
                    <a:pt x="4961" y="1"/>
                  </a:moveTo>
                  <a:cubicBezTo>
                    <a:pt x="4747" y="1"/>
                    <a:pt x="4568" y="179"/>
                    <a:pt x="4568" y="393"/>
                  </a:cubicBezTo>
                  <a:lnTo>
                    <a:pt x="4568" y="1178"/>
                  </a:lnTo>
                  <a:cubicBezTo>
                    <a:pt x="4444" y="1232"/>
                    <a:pt x="4337" y="1357"/>
                    <a:pt x="4265" y="1464"/>
                  </a:cubicBezTo>
                  <a:lnTo>
                    <a:pt x="839" y="1464"/>
                  </a:lnTo>
                  <a:cubicBezTo>
                    <a:pt x="607" y="1464"/>
                    <a:pt x="429" y="1642"/>
                    <a:pt x="429" y="1856"/>
                  </a:cubicBezTo>
                  <a:cubicBezTo>
                    <a:pt x="429" y="2053"/>
                    <a:pt x="572" y="2231"/>
                    <a:pt x="768" y="2249"/>
                  </a:cubicBezTo>
                  <a:lnTo>
                    <a:pt x="1" y="6121"/>
                  </a:lnTo>
                  <a:lnTo>
                    <a:pt x="554" y="6121"/>
                  </a:lnTo>
                  <a:lnTo>
                    <a:pt x="1143" y="3087"/>
                  </a:lnTo>
                  <a:lnTo>
                    <a:pt x="1892" y="6121"/>
                  </a:lnTo>
                  <a:lnTo>
                    <a:pt x="2427" y="6121"/>
                  </a:lnTo>
                  <a:lnTo>
                    <a:pt x="1464" y="2267"/>
                  </a:lnTo>
                  <a:lnTo>
                    <a:pt x="4265" y="2267"/>
                  </a:lnTo>
                  <a:cubicBezTo>
                    <a:pt x="4337" y="2392"/>
                    <a:pt x="4426" y="2499"/>
                    <a:pt x="4551" y="2570"/>
                  </a:cubicBezTo>
                  <a:lnTo>
                    <a:pt x="4551" y="9315"/>
                  </a:lnTo>
                  <a:lnTo>
                    <a:pt x="3623" y="9315"/>
                  </a:lnTo>
                  <a:cubicBezTo>
                    <a:pt x="3480" y="9315"/>
                    <a:pt x="3355" y="9439"/>
                    <a:pt x="3355" y="9582"/>
                  </a:cubicBezTo>
                  <a:lnTo>
                    <a:pt x="3355" y="9850"/>
                  </a:lnTo>
                  <a:lnTo>
                    <a:pt x="1767" y="9850"/>
                  </a:lnTo>
                  <a:lnTo>
                    <a:pt x="1767" y="10653"/>
                  </a:lnTo>
                  <a:lnTo>
                    <a:pt x="8155" y="10653"/>
                  </a:lnTo>
                  <a:lnTo>
                    <a:pt x="8155" y="9850"/>
                  </a:lnTo>
                  <a:lnTo>
                    <a:pt x="6567" y="9850"/>
                  </a:lnTo>
                  <a:lnTo>
                    <a:pt x="6567" y="9582"/>
                  </a:lnTo>
                  <a:cubicBezTo>
                    <a:pt x="6567" y="9439"/>
                    <a:pt x="6442" y="9315"/>
                    <a:pt x="6299" y="9315"/>
                  </a:cubicBezTo>
                  <a:lnTo>
                    <a:pt x="5354" y="9315"/>
                  </a:lnTo>
                  <a:lnTo>
                    <a:pt x="5354" y="2570"/>
                  </a:lnTo>
                  <a:cubicBezTo>
                    <a:pt x="5478" y="2499"/>
                    <a:pt x="5603" y="2392"/>
                    <a:pt x="5657" y="2267"/>
                  </a:cubicBezTo>
                  <a:lnTo>
                    <a:pt x="8208" y="2267"/>
                  </a:lnTo>
                  <a:lnTo>
                    <a:pt x="7459" y="6121"/>
                  </a:lnTo>
                  <a:lnTo>
                    <a:pt x="8012" y="6121"/>
                  </a:lnTo>
                  <a:lnTo>
                    <a:pt x="8601" y="3087"/>
                  </a:lnTo>
                  <a:lnTo>
                    <a:pt x="9350" y="6121"/>
                  </a:lnTo>
                  <a:lnTo>
                    <a:pt x="9886" y="6121"/>
                  </a:lnTo>
                  <a:lnTo>
                    <a:pt x="8922" y="2267"/>
                  </a:lnTo>
                  <a:lnTo>
                    <a:pt x="9083" y="2267"/>
                  </a:lnTo>
                  <a:cubicBezTo>
                    <a:pt x="9315" y="2267"/>
                    <a:pt x="9493" y="2088"/>
                    <a:pt x="9493" y="1856"/>
                  </a:cubicBezTo>
                  <a:cubicBezTo>
                    <a:pt x="9493" y="1642"/>
                    <a:pt x="9315" y="1464"/>
                    <a:pt x="9083" y="1464"/>
                  </a:cubicBezTo>
                  <a:lnTo>
                    <a:pt x="5657" y="1464"/>
                  </a:lnTo>
                  <a:cubicBezTo>
                    <a:pt x="5603" y="1357"/>
                    <a:pt x="5478" y="1232"/>
                    <a:pt x="5354" y="1178"/>
                  </a:cubicBezTo>
                  <a:lnTo>
                    <a:pt x="5354" y="393"/>
                  </a:lnTo>
                  <a:cubicBezTo>
                    <a:pt x="5354" y="179"/>
                    <a:pt x="5193" y="1"/>
                    <a:pt x="4961" y="1"/>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00" name="Google Shape;900;p45"/>
            <p:cNvSpPr/>
            <p:nvPr/>
          </p:nvSpPr>
          <p:spPr>
            <a:xfrm>
              <a:off x="6435300" y="1258125"/>
              <a:ext cx="79875" cy="20100"/>
            </a:xfrm>
            <a:custGeom>
              <a:rect b="b" l="l" r="r" t="t"/>
              <a:pathLst>
                <a:path extrusionOk="0" h="804" w="3195">
                  <a:moveTo>
                    <a:pt x="1" y="0"/>
                  </a:moveTo>
                  <a:cubicBezTo>
                    <a:pt x="1" y="446"/>
                    <a:pt x="715" y="803"/>
                    <a:pt x="1589" y="803"/>
                  </a:cubicBezTo>
                  <a:cubicBezTo>
                    <a:pt x="2481" y="803"/>
                    <a:pt x="3195" y="446"/>
                    <a:pt x="3195"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01" name="Google Shape;901;p45"/>
            <p:cNvSpPr/>
            <p:nvPr/>
          </p:nvSpPr>
          <p:spPr>
            <a:xfrm>
              <a:off x="6621325" y="1258125"/>
              <a:ext cx="80300" cy="20100"/>
            </a:xfrm>
            <a:custGeom>
              <a:rect b="b" l="l" r="r" t="t"/>
              <a:pathLst>
                <a:path extrusionOk="0" h="804" w="3212">
                  <a:moveTo>
                    <a:pt x="0" y="0"/>
                  </a:moveTo>
                  <a:cubicBezTo>
                    <a:pt x="0" y="446"/>
                    <a:pt x="732" y="803"/>
                    <a:pt x="1606" y="803"/>
                  </a:cubicBezTo>
                  <a:cubicBezTo>
                    <a:pt x="2480" y="803"/>
                    <a:pt x="3212" y="446"/>
                    <a:pt x="3212"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902" name="Google Shape;902;p45"/>
          <p:cNvSpPr/>
          <p:nvPr/>
        </p:nvSpPr>
        <p:spPr>
          <a:xfrm>
            <a:off x="5306157" y="5738979"/>
            <a:ext cx="246520" cy="331428"/>
          </a:xfrm>
          <a:custGeom>
            <a:rect b="b" l="l" r="r" t="t"/>
            <a:pathLst>
              <a:path extrusionOk="0" h="9725" w="7459">
                <a:moveTo>
                  <a:pt x="3729" y="804"/>
                </a:moveTo>
                <a:cubicBezTo>
                  <a:pt x="4835" y="804"/>
                  <a:pt x="5728" y="1696"/>
                  <a:pt x="5728" y="2802"/>
                </a:cubicBezTo>
                <a:lnTo>
                  <a:pt x="5728" y="4283"/>
                </a:lnTo>
                <a:lnTo>
                  <a:pt x="3729" y="4122"/>
                </a:lnTo>
                <a:lnTo>
                  <a:pt x="1731" y="4283"/>
                </a:lnTo>
                <a:lnTo>
                  <a:pt x="1731" y="2802"/>
                </a:lnTo>
                <a:cubicBezTo>
                  <a:pt x="1731" y="1696"/>
                  <a:pt x="2641" y="804"/>
                  <a:pt x="3729" y="804"/>
                </a:cubicBezTo>
                <a:close/>
                <a:moveTo>
                  <a:pt x="3729" y="6121"/>
                </a:moveTo>
                <a:cubicBezTo>
                  <a:pt x="4175" y="6121"/>
                  <a:pt x="4532" y="6495"/>
                  <a:pt x="4532" y="6924"/>
                </a:cubicBezTo>
                <a:cubicBezTo>
                  <a:pt x="4532" y="7263"/>
                  <a:pt x="4300" y="7566"/>
                  <a:pt x="3997" y="7691"/>
                </a:cubicBezTo>
                <a:lnTo>
                  <a:pt x="3997" y="8387"/>
                </a:lnTo>
                <a:lnTo>
                  <a:pt x="3462" y="8387"/>
                </a:lnTo>
                <a:lnTo>
                  <a:pt x="3462" y="7691"/>
                </a:lnTo>
                <a:cubicBezTo>
                  <a:pt x="3158" y="7584"/>
                  <a:pt x="2926" y="7280"/>
                  <a:pt x="2926" y="6924"/>
                </a:cubicBezTo>
                <a:cubicBezTo>
                  <a:pt x="2926" y="6495"/>
                  <a:pt x="3301" y="6121"/>
                  <a:pt x="3729" y="6121"/>
                </a:cubicBezTo>
                <a:close/>
                <a:moveTo>
                  <a:pt x="3729" y="1"/>
                </a:moveTo>
                <a:cubicBezTo>
                  <a:pt x="2195" y="1"/>
                  <a:pt x="928" y="1267"/>
                  <a:pt x="928" y="2802"/>
                </a:cubicBezTo>
                <a:lnTo>
                  <a:pt x="928" y="4336"/>
                </a:lnTo>
                <a:lnTo>
                  <a:pt x="0" y="4390"/>
                </a:lnTo>
                <a:lnTo>
                  <a:pt x="0" y="9457"/>
                </a:lnTo>
                <a:lnTo>
                  <a:pt x="3729" y="9725"/>
                </a:lnTo>
                <a:lnTo>
                  <a:pt x="7458" y="9457"/>
                </a:lnTo>
                <a:lnTo>
                  <a:pt x="7458" y="4390"/>
                </a:lnTo>
                <a:lnTo>
                  <a:pt x="6530" y="4336"/>
                </a:lnTo>
                <a:lnTo>
                  <a:pt x="6530" y="2802"/>
                </a:lnTo>
                <a:cubicBezTo>
                  <a:pt x="6530" y="1267"/>
                  <a:pt x="5281" y="1"/>
                  <a:pt x="3729" y="1"/>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03" name="Google Shape;903;p45"/>
          <p:cNvSpPr/>
          <p:nvPr/>
        </p:nvSpPr>
        <p:spPr>
          <a:xfrm>
            <a:off x="5766907" y="5710672"/>
            <a:ext cx="312554" cy="308935"/>
          </a:xfrm>
          <a:custGeom>
            <a:rect b="b" l="l" r="r" t="t"/>
            <a:pathLst>
              <a:path extrusionOk="0" h="9065" w="9457">
                <a:moveTo>
                  <a:pt x="9457" y="1"/>
                </a:moveTo>
                <a:cubicBezTo>
                  <a:pt x="9456" y="1"/>
                  <a:pt x="6537" y="806"/>
                  <a:pt x="4571" y="806"/>
                </a:cubicBezTo>
                <a:cubicBezTo>
                  <a:pt x="4509" y="806"/>
                  <a:pt x="4449" y="805"/>
                  <a:pt x="4389" y="804"/>
                </a:cubicBezTo>
                <a:cubicBezTo>
                  <a:pt x="2337" y="804"/>
                  <a:pt x="660" y="2463"/>
                  <a:pt x="660" y="4515"/>
                </a:cubicBezTo>
                <a:cubicBezTo>
                  <a:pt x="660" y="5175"/>
                  <a:pt x="839" y="5782"/>
                  <a:pt x="1124" y="6317"/>
                </a:cubicBezTo>
                <a:cubicBezTo>
                  <a:pt x="1410" y="6032"/>
                  <a:pt x="1731" y="5728"/>
                  <a:pt x="2052" y="5425"/>
                </a:cubicBezTo>
                <a:cubicBezTo>
                  <a:pt x="2891" y="4622"/>
                  <a:pt x="3872" y="3837"/>
                  <a:pt x="4693" y="3248"/>
                </a:cubicBezTo>
                <a:cubicBezTo>
                  <a:pt x="4764" y="3212"/>
                  <a:pt x="4818" y="3177"/>
                  <a:pt x="4871" y="3177"/>
                </a:cubicBezTo>
                <a:cubicBezTo>
                  <a:pt x="5032" y="3177"/>
                  <a:pt x="5139" y="3302"/>
                  <a:pt x="5139" y="3444"/>
                </a:cubicBezTo>
                <a:cubicBezTo>
                  <a:pt x="5139" y="3534"/>
                  <a:pt x="5103" y="3605"/>
                  <a:pt x="5032" y="3658"/>
                </a:cubicBezTo>
                <a:cubicBezTo>
                  <a:pt x="3854" y="4515"/>
                  <a:pt x="2284" y="5817"/>
                  <a:pt x="1213" y="7031"/>
                </a:cubicBezTo>
                <a:cubicBezTo>
                  <a:pt x="1213" y="7031"/>
                  <a:pt x="1071" y="7173"/>
                  <a:pt x="999" y="7263"/>
                </a:cubicBezTo>
                <a:cubicBezTo>
                  <a:pt x="393" y="7976"/>
                  <a:pt x="0" y="8619"/>
                  <a:pt x="0" y="9065"/>
                </a:cubicBezTo>
                <a:lnTo>
                  <a:pt x="803" y="9065"/>
                </a:lnTo>
                <a:cubicBezTo>
                  <a:pt x="803" y="8761"/>
                  <a:pt x="1267" y="8137"/>
                  <a:pt x="1981" y="7370"/>
                </a:cubicBezTo>
                <a:cubicBezTo>
                  <a:pt x="2623" y="7923"/>
                  <a:pt x="3462" y="8262"/>
                  <a:pt x="4389" y="8262"/>
                </a:cubicBezTo>
                <a:cubicBezTo>
                  <a:pt x="5067" y="8262"/>
                  <a:pt x="5692" y="8083"/>
                  <a:pt x="6245" y="7780"/>
                </a:cubicBezTo>
                <a:cubicBezTo>
                  <a:pt x="9100" y="6192"/>
                  <a:pt x="9457" y="3266"/>
                  <a:pt x="9457" y="1"/>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904" name="Google Shape;904;p45"/>
          <p:cNvGrpSpPr/>
          <p:nvPr/>
        </p:nvGrpSpPr>
        <p:grpSpPr>
          <a:xfrm>
            <a:off x="6295376" y="5719855"/>
            <a:ext cx="301350" cy="363054"/>
            <a:chOff x="4506525" y="1060950"/>
            <a:chExt cx="227950" cy="266325"/>
          </a:xfrm>
        </p:grpSpPr>
        <p:sp>
          <p:nvSpPr>
            <p:cNvPr id="905" name="Google Shape;905;p45"/>
            <p:cNvSpPr/>
            <p:nvPr/>
          </p:nvSpPr>
          <p:spPr>
            <a:xfrm>
              <a:off x="4603750" y="1143925"/>
              <a:ext cx="13425" cy="13400"/>
            </a:xfrm>
            <a:custGeom>
              <a:rect b="b" l="l" r="r" t="t"/>
              <a:pathLst>
                <a:path extrusionOk="0" h="536" w="537">
                  <a:moveTo>
                    <a:pt x="269" y="1"/>
                  </a:moveTo>
                  <a:cubicBezTo>
                    <a:pt x="126" y="1"/>
                    <a:pt x="1" y="125"/>
                    <a:pt x="1" y="268"/>
                  </a:cubicBezTo>
                  <a:cubicBezTo>
                    <a:pt x="1" y="429"/>
                    <a:pt x="126" y="536"/>
                    <a:pt x="269" y="536"/>
                  </a:cubicBezTo>
                  <a:cubicBezTo>
                    <a:pt x="411" y="536"/>
                    <a:pt x="536" y="429"/>
                    <a:pt x="536" y="268"/>
                  </a:cubicBezTo>
                  <a:cubicBezTo>
                    <a:pt x="536" y="125"/>
                    <a:pt x="411" y="1"/>
                    <a:pt x="269" y="1"/>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06" name="Google Shape;906;p45"/>
            <p:cNvSpPr/>
            <p:nvPr/>
          </p:nvSpPr>
          <p:spPr>
            <a:xfrm>
              <a:off x="4623825" y="1143925"/>
              <a:ext cx="13425" cy="13400"/>
            </a:xfrm>
            <a:custGeom>
              <a:rect b="b" l="l" r="r" t="t"/>
              <a:pathLst>
                <a:path extrusionOk="0" h="536" w="537">
                  <a:moveTo>
                    <a:pt x="269" y="1"/>
                  </a:moveTo>
                  <a:cubicBezTo>
                    <a:pt x="126" y="1"/>
                    <a:pt x="1" y="125"/>
                    <a:pt x="1" y="268"/>
                  </a:cubicBezTo>
                  <a:cubicBezTo>
                    <a:pt x="1" y="429"/>
                    <a:pt x="126" y="536"/>
                    <a:pt x="269" y="536"/>
                  </a:cubicBezTo>
                  <a:cubicBezTo>
                    <a:pt x="411" y="536"/>
                    <a:pt x="536" y="429"/>
                    <a:pt x="536" y="268"/>
                  </a:cubicBezTo>
                  <a:cubicBezTo>
                    <a:pt x="536" y="125"/>
                    <a:pt x="411" y="1"/>
                    <a:pt x="269" y="1"/>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07" name="Google Shape;907;p45"/>
            <p:cNvSpPr/>
            <p:nvPr/>
          </p:nvSpPr>
          <p:spPr>
            <a:xfrm>
              <a:off x="4613575" y="1220650"/>
              <a:ext cx="13400" cy="13400"/>
            </a:xfrm>
            <a:custGeom>
              <a:rect b="b" l="l" r="r" t="t"/>
              <a:pathLst>
                <a:path extrusionOk="0" h="536" w="536">
                  <a:moveTo>
                    <a:pt x="268" y="0"/>
                  </a:moveTo>
                  <a:cubicBezTo>
                    <a:pt x="125" y="0"/>
                    <a:pt x="1" y="125"/>
                    <a:pt x="1" y="268"/>
                  </a:cubicBezTo>
                  <a:cubicBezTo>
                    <a:pt x="1" y="411"/>
                    <a:pt x="125" y="536"/>
                    <a:pt x="268" y="536"/>
                  </a:cubicBezTo>
                  <a:cubicBezTo>
                    <a:pt x="429" y="536"/>
                    <a:pt x="536" y="411"/>
                    <a:pt x="536" y="268"/>
                  </a:cubicBezTo>
                  <a:cubicBezTo>
                    <a:pt x="536" y="125"/>
                    <a:pt x="429" y="0"/>
                    <a:pt x="268"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08" name="Google Shape;908;p45"/>
            <p:cNvSpPr/>
            <p:nvPr/>
          </p:nvSpPr>
          <p:spPr>
            <a:xfrm>
              <a:off x="4613575" y="1247425"/>
              <a:ext cx="13400" cy="12950"/>
            </a:xfrm>
            <a:custGeom>
              <a:rect b="b" l="l" r="r" t="t"/>
              <a:pathLst>
                <a:path extrusionOk="0" h="518" w="536">
                  <a:moveTo>
                    <a:pt x="268" y="0"/>
                  </a:moveTo>
                  <a:cubicBezTo>
                    <a:pt x="125" y="0"/>
                    <a:pt x="1" y="125"/>
                    <a:pt x="1" y="268"/>
                  </a:cubicBezTo>
                  <a:cubicBezTo>
                    <a:pt x="1" y="410"/>
                    <a:pt x="125" y="517"/>
                    <a:pt x="268" y="517"/>
                  </a:cubicBezTo>
                  <a:cubicBezTo>
                    <a:pt x="429" y="517"/>
                    <a:pt x="536" y="410"/>
                    <a:pt x="536" y="268"/>
                  </a:cubicBezTo>
                  <a:cubicBezTo>
                    <a:pt x="536" y="125"/>
                    <a:pt x="429" y="0"/>
                    <a:pt x="268"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09" name="Google Shape;909;p45"/>
            <p:cNvSpPr/>
            <p:nvPr/>
          </p:nvSpPr>
          <p:spPr>
            <a:xfrm>
              <a:off x="4613575" y="1270600"/>
              <a:ext cx="13400" cy="13425"/>
            </a:xfrm>
            <a:custGeom>
              <a:rect b="b" l="l" r="r" t="t"/>
              <a:pathLst>
                <a:path extrusionOk="0" h="537" w="536">
                  <a:moveTo>
                    <a:pt x="268" y="1"/>
                  </a:moveTo>
                  <a:cubicBezTo>
                    <a:pt x="125" y="1"/>
                    <a:pt x="1" y="126"/>
                    <a:pt x="1" y="269"/>
                  </a:cubicBezTo>
                  <a:cubicBezTo>
                    <a:pt x="1" y="411"/>
                    <a:pt x="125" y="536"/>
                    <a:pt x="268" y="536"/>
                  </a:cubicBezTo>
                  <a:cubicBezTo>
                    <a:pt x="429" y="536"/>
                    <a:pt x="536" y="411"/>
                    <a:pt x="536" y="269"/>
                  </a:cubicBezTo>
                  <a:cubicBezTo>
                    <a:pt x="536" y="126"/>
                    <a:pt x="429" y="1"/>
                    <a:pt x="268" y="1"/>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10" name="Google Shape;910;p45"/>
            <p:cNvSpPr/>
            <p:nvPr/>
          </p:nvSpPr>
          <p:spPr>
            <a:xfrm>
              <a:off x="4506525" y="1060950"/>
              <a:ext cx="227950" cy="266325"/>
            </a:xfrm>
            <a:custGeom>
              <a:rect b="b" l="l" r="r" t="t"/>
              <a:pathLst>
                <a:path extrusionOk="0" h="10653" w="9118">
                  <a:moveTo>
                    <a:pt x="5300" y="2927"/>
                  </a:moveTo>
                  <a:cubicBezTo>
                    <a:pt x="5567" y="3159"/>
                    <a:pt x="5746" y="3498"/>
                    <a:pt x="5746" y="3855"/>
                  </a:cubicBezTo>
                  <a:cubicBezTo>
                    <a:pt x="5746" y="4533"/>
                    <a:pt x="5228" y="5050"/>
                    <a:pt x="4550" y="5050"/>
                  </a:cubicBezTo>
                  <a:cubicBezTo>
                    <a:pt x="3890" y="5050"/>
                    <a:pt x="3355" y="4533"/>
                    <a:pt x="3355" y="3855"/>
                  </a:cubicBezTo>
                  <a:cubicBezTo>
                    <a:pt x="3355" y="3498"/>
                    <a:pt x="3533" y="3159"/>
                    <a:pt x="3819" y="2927"/>
                  </a:cubicBezTo>
                  <a:close/>
                  <a:moveTo>
                    <a:pt x="5585" y="5586"/>
                  </a:moveTo>
                  <a:cubicBezTo>
                    <a:pt x="6317" y="5960"/>
                    <a:pt x="6816" y="6710"/>
                    <a:pt x="6816" y="7584"/>
                  </a:cubicBezTo>
                  <a:cubicBezTo>
                    <a:pt x="6816" y="8833"/>
                    <a:pt x="5817" y="9850"/>
                    <a:pt x="4550" y="9850"/>
                  </a:cubicBezTo>
                  <a:cubicBezTo>
                    <a:pt x="3301" y="9850"/>
                    <a:pt x="2284" y="8833"/>
                    <a:pt x="2284" y="7584"/>
                  </a:cubicBezTo>
                  <a:cubicBezTo>
                    <a:pt x="2284" y="6710"/>
                    <a:pt x="2802" y="5960"/>
                    <a:pt x="3533" y="5586"/>
                  </a:cubicBezTo>
                  <a:cubicBezTo>
                    <a:pt x="3836" y="5764"/>
                    <a:pt x="4193" y="5853"/>
                    <a:pt x="4550" y="5853"/>
                  </a:cubicBezTo>
                  <a:cubicBezTo>
                    <a:pt x="4925" y="5853"/>
                    <a:pt x="5282" y="5764"/>
                    <a:pt x="5585" y="5586"/>
                  </a:cubicBezTo>
                  <a:close/>
                  <a:moveTo>
                    <a:pt x="3497" y="1"/>
                  </a:moveTo>
                  <a:cubicBezTo>
                    <a:pt x="3355" y="1"/>
                    <a:pt x="3230" y="126"/>
                    <a:pt x="3230" y="268"/>
                  </a:cubicBezTo>
                  <a:lnTo>
                    <a:pt x="3230" y="2124"/>
                  </a:lnTo>
                  <a:lnTo>
                    <a:pt x="2695" y="2124"/>
                  </a:lnTo>
                  <a:cubicBezTo>
                    <a:pt x="2463" y="2124"/>
                    <a:pt x="2284" y="2303"/>
                    <a:pt x="2284" y="2534"/>
                  </a:cubicBezTo>
                  <a:cubicBezTo>
                    <a:pt x="2284" y="2766"/>
                    <a:pt x="2463" y="2927"/>
                    <a:pt x="2695" y="2927"/>
                  </a:cubicBezTo>
                  <a:lnTo>
                    <a:pt x="2784" y="2927"/>
                  </a:lnTo>
                  <a:cubicBezTo>
                    <a:pt x="2641" y="3213"/>
                    <a:pt x="2552" y="3534"/>
                    <a:pt x="2552" y="3855"/>
                  </a:cubicBezTo>
                  <a:cubicBezTo>
                    <a:pt x="2552" y="4301"/>
                    <a:pt x="2695" y="4676"/>
                    <a:pt x="2926" y="5015"/>
                  </a:cubicBezTo>
                  <a:cubicBezTo>
                    <a:pt x="2677" y="5157"/>
                    <a:pt x="2463" y="5354"/>
                    <a:pt x="2266" y="5568"/>
                  </a:cubicBezTo>
                  <a:lnTo>
                    <a:pt x="1267" y="4872"/>
                  </a:lnTo>
                  <a:lnTo>
                    <a:pt x="500" y="3962"/>
                  </a:lnTo>
                  <a:cubicBezTo>
                    <a:pt x="453" y="3906"/>
                    <a:pt x="382" y="3879"/>
                    <a:pt x="310" y="3879"/>
                  </a:cubicBezTo>
                  <a:cubicBezTo>
                    <a:pt x="244" y="3879"/>
                    <a:pt x="176" y="3901"/>
                    <a:pt x="125" y="3944"/>
                  </a:cubicBezTo>
                  <a:cubicBezTo>
                    <a:pt x="18" y="4033"/>
                    <a:pt x="0" y="4212"/>
                    <a:pt x="90" y="4319"/>
                  </a:cubicBezTo>
                  <a:lnTo>
                    <a:pt x="696" y="5015"/>
                  </a:lnTo>
                  <a:lnTo>
                    <a:pt x="304" y="5247"/>
                  </a:lnTo>
                  <a:cubicBezTo>
                    <a:pt x="179" y="5318"/>
                    <a:pt x="125" y="5496"/>
                    <a:pt x="197" y="5603"/>
                  </a:cubicBezTo>
                  <a:cubicBezTo>
                    <a:pt x="268" y="5693"/>
                    <a:pt x="339" y="5746"/>
                    <a:pt x="429" y="5746"/>
                  </a:cubicBezTo>
                  <a:cubicBezTo>
                    <a:pt x="482" y="5746"/>
                    <a:pt x="536" y="5728"/>
                    <a:pt x="553" y="5693"/>
                  </a:cubicBezTo>
                  <a:lnTo>
                    <a:pt x="1089" y="5389"/>
                  </a:lnTo>
                  <a:lnTo>
                    <a:pt x="1945" y="6014"/>
                  </a:lnTo>
                  <a:cubicBezTo>
                    <a:pt x="1660" y="6460"/>
                    <a:pt x="1499" y="6995"/>
                    <a:pt x="1499" y="7584"/>
                  </a:cubicBezTo>
                  <a:cubicBezTo>
                    <a:pt x="1499" y="9279"/>
                    <a:pt x="2873" y="10653"/>
                    <a:pt x="4550" y="10653"/>
                  </a:cubicBezTo>
                  <a:cubicBezTo>
                    <a:pt x="6245" y="10653"/>
                    <a:pt x="7619" y="9279"/>
                    <a:pt x="7619" y="7584"/>
                  </a:cubicBezTo>
                  <a:cubicBezTo>
                    <a:pt x="7619" y="6995"/>
                    <a:pt x="7459" y="6460"/>
                    <a:pt x="7173" y="5978"/>
                  </a:cubicBezTo>
                  <a:lnTo>
                    <a:pt x="8029" y="5371"/>
                  </a:lnTo>
                  <a:lnTo>
                    <a:pt x="8547" y="5675"/>
                  </a:lnTo>
                  <a:cubicBezTo>
                    <a:pt x="8583" y="5693"/>
                    <a:pt x="8654" y="5710"/>
                    <a:pt x="8690" y="5710"/>
                  </a:cubicBezTo>
                  <a:cubicBezTo>
                    <a:pt x="8779" y="5710"/>
                    <a:pt x="8850" y="5675"/>
                    <a:pt x="8922" y="5586"/>
                  </a:cubicBezTo>
                  <a:cubicBezTo>
                    <a:pt x="8993" y="5461"/>
                    <a:pt x="8939" y="5282"/>
                    <a:pt x="8815" y="5229"/>
                  </a:cubicBezTo>
                  <a:lnTo>
                    <a:pt x="8422" y="4979"/>
                  </a:lnTo>
                  <a:lnTo>
                    <a:pt x="9011" y="4301"/>
                  </a:lnTo>
                  <a:cubicBezTo>
                    <a:pt x="9118" y="4194"/>
                    <a:pt x="9100" y="4033"/>
                    <a:pt x="8993" y="3926"/>
                  </a:cubicBezTo>
                  <a:cubicBezTo>
                    <a:pt x="8947" y="3888"/>
                    <a:pt x="8887" y="3869"/>
                    <a:pt x="8827" y="3869"/>
                  </a:cubicBezTo>
                  <a:cubicBezTo>
                    <a:pt x="8748" y="3869"/>
                    <a:pt x="8669" y="3901"/>
                    <a:pt x="8618" y="3962"/>
                  </a:cubicBezTo>
                  <a:lnTo>
                    <a:pt x="7851" y="4854"/>
                  </a:lnTo>
                  <a:lnTo>
                    <a:pt x="6852" y="5550"/>
                  </a:lnTo>
                  <a:cubicBezTo>
                    <a:pt x="6656" y="5336"/>
                    <a:pt x="6441" y="5157"/>
                    <a:pt x="6192" y="4997"/>
                  </a:cubicBezTo>
                  <a:cubicBezTo>
                    <a:pt x="6424" y="4676"/>
                    <a:pt x="6549" y="4301"/>
                    <a:pt x="6549" y="3855"/>
                  </a:cubicBezTo>
                  <a:cubicBezTo>
                    <a:pt x="6549" y="3534"/>
                    <a:pt x="6477" y="3213"/>
                    <a:pt x="6334" y="2927"/>
                  </a:cubicBezTo>
                  <a:lnTo>
                    <a:pt x="6424" y="2927"/>
                  </a:lnTo>
                  <a:cubicBezTo>
                    <a:pt x="6656" y="2927"/>
                    <a:pt x="6816" y="2766"/>
                    <a:pt x="6816" y="2534"/>
                  </a:cubicBezTo>
                  <a:cubicBezTo>
                    <a:pt x="6816" y="2303"/>
                    <a:pt x="6656" y="2124"/>
                    <a:pt x="6424" y="2124"/>
                  </a:cubicBezTo>
                  <a:lnTo>
                    <a:pt x="5888" y="2124"/>
                  </a:lnTo>
                  <a:lnTo>
                    <a:pt x="5888" y="268"/>
                  </a:lnTo>
                  <a:cubicBezTo>
                    <a:pt x="5888" y="126"/>
                    <a:pt x="5763" y="1"/>
                    <a:pt x="5621" y="1"/>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11" name="Google Shape;911;p45"/>
            <p:cNvSpPr/>
            <p:nvPr/>
          </p:nvSpPr>
          <p:spPr>
            <a:xfrm>
              <a:off x="4613575" y="1160875"/>
              <a:ext cx="20100" cy="13400"/>
            </a:xfrm>
            <a:custGeom>
              <a:rect b="b" l="l" r="r" t="t"/>
              <a:pathLst>
                <a:path extrusionOk="0" h="536" w="804">
                  <a:moveTo>
                    <a:pt x="268" y="1"/>
                  </a:moveTo>
                  <a:cubicBezTo>
                    <a:pt x="125" y="1"/>
                    <a:pt x="1" y="125"/>
                    <a:pt x="1" y="268"/>
                  </a:cubicBezTo>
                  <a:cubicBezTo>
                    <a:pt x="1" y="411"/>
                    <a:pt x="125" y="536"/>
                    <a:pt x="268" y="536"/>
                  </a:cubicBezTo>
                  <a:cubicBezTo>
                    <a:pt x="340" y="536"/>
                    <a:pt x="375" y="518"/>
                    <a:pt x="411" y="500"/>
                  </a:cubicBezTo>
                  <a:lnTo>
                    <a:pt x="803" y="268"/>
                  </a:lnTo>
                  <a:lnTo>
                    <a:pt x="411" y="36"/>
                  </a:lnTo>
                  <a:cubicBezTo>
                    <a:pt x="375" y="18"/>
                    <a:pt x="340" y="1"/>
                    <a:pt x="268" y="1"/>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912" name="Google Shape;912;p45"/>
          <p:cNvSpPr/>
          <p:nvPr/>
        </p:nvSpPr>
        <p:spPr>
          <a:xfrm>
            <a:off x="6754423" y="5843143"/>
            <a:ext cx="386883" cy="126846"/>
          </a:xfrm>
          <a:custGeom>
            <a:rect b="b" l="l" r="r" t="t"/>
            <a:pathLst>
              <a:path extrusionOk="0" h="3722" w="11706">
                <a:moveTo>
                  <a:pt x="2548" y="1"/>
                </a:moveTo>
                <a:cubicBezTo>
                  <a:pt x="1782" y="1"/>
                  <a:pt x="1045" y="94"/>
                  <a:pt x="393" y="224"/>
                </a:cubicBezTo>
                <a:cubicBezTo>
                  <a:pt x="197" y="260"/>
                  <a:pt x="1" y="403"/>
                  <a:pt x="1" y="617"/>
                </a:cubicBezTo>
                <a:cubicBezTo>
                  <a:pt x="1" y="849"/>
                  <a:pt x="179" y="1027"/>
                  <a:pt x="393" y="1027"/>
                </a:cubicBezTo>
                <a:cubicBezTo>
                  <a:pt x="393" y="1027"/>
                  <a:pt x="518" y="1562"/>
                  <a:pt x="715" y="2419"/>
                </a:cubicBezTo>
                <a:cubicBezTo>
                  <a:pt x="893" y="3275"/>
                  <a:pt x="1357" y="3721"/>
                  <a:pt x="2784" y="3721"/>
                </a:cubicBezTo>
                <a:cubicBezTo>
                  <a:pt x="3498" y="3721"/>
                  <a:pt x="4015" y="3686"/>
                  <a:pt x="4390" y="3311"/>
                </a:cubicBezTo>
                <a:cubicBezTo>
                  <a:pt x="4854" y="2847"/>
                  <a:pt x="5371" y="1580"/>
                  <a:pt x="5371" y="1580"/>
                </a:cubicBezTo>
                <a:cubicBezTo>
                  <a:pt x="5461" y="1402"/>
                  <a:pt x="5657" y="1295"/>
                  <a:pt x="5853" y="1295"/>
                </a:cubicBezTo>
                <a:cubicBezTo>
                  <a:pt x="6049" y="1295"/>
                  <a:pt x="6246" y="1402"/>
                  <a:pt x="6335" y="1580"/>
                </a:cubicBezTo>
                <a:cubicBezTo>
                  <a:pt x="6335" y="1580"/>
                  <a:pt x="6852" y="2847"/>
                  <a:pt x="7316" y="3311"/>
                </a:cubicBezTo>
                <a:cubicBezTo>
                  <a:pt x="7691" y="3686"/>
                  <a:pt x="8208" y="3721"/>
                  <a:pt x="8904" y="3721"/>
                </a:cubicBezTo>
                <a:cubicBezTo>
                  <a:pt x="10350" y="3721"/>
                  <a:pt x="10796" y="3293"/>
                  <a:pt x="10992" y="2419"/>
                </a:cubicBezTo>
                <a:cubicBezTo>
                  <a:pt x="11206" y="1545"/>
                  <a:pt x="11295" y="1027"/>
                  <a:pt x="11295" y="1027"/>
                </a:cubicBezTo>
                <a:cubicBezTo>
                  <a:pt x="11527" y="1027"/>
                  <a:pt x="11706" y="849"/>
                  <a:pt x="11706" y="635"/>
                </a:cubicBezTo>
                <a:cubicBezTo>
                  <a:pt x="11706" y="385"/>
                  <a:pt x="11509" y="260"/>
                  <a:pt x="11295" y="224"/>
                </a:cubicBezTo>
                <a:cubicBezTo>
                  <a:pt x="10652" y="94"/>
                  <a:pt x="9919" y="1"/>
                  <a:pt x="9156" y="1"/>
                </a:cubicBezTo>
                <a:cubicBezTo>
                  <a:pt x="8245" y="1"/>
                  <a:pt x="7291" y="133"/>
                  <a:pt x="6388" y="492"/>
                </a:cubicBezTo>
                <a:cubicBezTo>
                  <a:pt x="6219" y="545"/>
                  <a:pt x="6041" y="572"/>
                  <a:pt x="5860" y="572"/>
                </a:cubicBezTo>
                <a:cubicBezTo>
                  <a:pt x="5679" y="572"/>
                  <a:pt x="5496" y="545"/>
                  <a:pt x="5318" y="492"/>
                </a:cubicBezTo>
                <a:cubicBezTo>
                  <a:pt x="4416" y="133"/>
                  <a:pt x="3461" y="1"/>
                  <a:pt x="2548" y="1"/>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13" name="Google Shape;913;p45"/>
          <p:cNvSpPr/>
          <p:nvPr/>
        </p:nvSpPr>
        <p:spPr>
          <a:xfrm>
            <a:off x="7751141" y="5797503"/>
            <a:ext cx="307266" cy="358181"/>
          </a:xfrm>
          <a:custGeom>
            <a:rect b="b" l="l" r="r" t="t"/>
            <a:pathLst>
              <a:path extrusionOk="0" h="10510" w="9297">
                <a:moveTo>
                  <a:pt x="1731" y="1731"/>
                </a:moveTo>
                <a:lnTo>
                  <a:pt x="1731" y="3462"/>
                </a:lnTo>
                <a:cubicBezTo>
                  <a:pt x="1731" y="3926"/>
                  <a:pt x="1856" y="4354"/>
                  <a:pt x="2088" y="4729"/>
                </a:cubicBezTo>
                <a:cubicBezTo>
                  <a:pt x="2088" y="4747"/>
                  <a:pt x="2284" y="5032"/>
                  <a:pt x="2391" y="5121"/>
                </a:cubicBezTo>
                <a:cubicBezTo>
                  <a:pt x="2659" y="5425"/>
                  <a:pt x="2944" y="5692"/>
                  <a:pt x="3194" y="5942"/>
                </a:cubicBezTo>
                <a:cubicBezTo>
                  <a:pt x="2266" y="5835"/>
                  <a:pt x="1802" y="5532"/>
                  <a:pt x="1356" y="5050"/>
                </a:cubicBezTo>
                <a:cubicBezTo>
                  <a:pt x="768" y="4461"/>
                  <a:pt x="803" y="3801"/>
                  <a:pt x="803" y="3765"/>
                </a:cubicBezTo>
                <a:lnTo>
                  <a:pt x="803" y="1731"/>
                </a:lnTo>
                <a:close/>
                <a:moveTo>
                  <a:pt x="8493" y="1749"/>
                </a:moveTo>
                <a:lnTo>
                  <a:pt x="8493" y="3765"/>
                </a:lnTo>
                <a:cubicBezTo>
                  <a:pt x="8511" y="3801"/>
                  <a:pt x="8547" y="4461"/>
                  <a:pt x="7958" y="5050"/>
                </a:cubicBezTo>
                <a:cubicBezTo>
                  <a:pt x="7494" y="5532"/>
                  <a:pt x="7066" y="5853"/>
                  <a:pt x="6102" y="5960"/>
                </a:cubicBezTo>
                <a:cubicBezTo>
                  <a:pt x="6352" y="5692"/>
                  <a:pt x="6638" y="5443"/>
                  <a:pt x="6905" y="5139"/>
                </a:cubicBezTo>
                <a:cubicBezTo>
                  <a:pt x="7012" y="5032"/>
                  <a:pt x="7209" y="4765"/>
                  <a:pt x="7209" y="4747"/>
                </a:cubicBezTo>
                <a:cubicBezTo>
                  <a:pt x="7441" y="4372"/>
                  <a:pt x="7566" y="3944"/>
                  <a:pt x="7566" y="3480"/>
                </a:cubicBezTo>
                <a:lnTo>
                  <a:pt x="7566" y="1749"/>
                </a:lnTo>
                <a:close/>
                <a:moveTo>
                  <a:pt x="1731" y="1"/>
                </a:moveTo>
                <a:lnTo>
                  <a:pt x="1731" y="928"/>
                </a:lnTo>
                <a:lnTo>
                  <a:pt x="0" y="928"/>
                </a:lnTo>
                <a:lnTo>
                  <a:pt x="0" y="3712"/>
                </a:lnTo>
                <a:cubicBezTo>
                  <a:pt x="0" y="3855"/>
                  <a:pt x="0" y="4765"/>
                  <a:pt x="768" y="5585"/>
                </a:cubicBezTo>
                <a:cubicBezTo>
                  <a:pt x="1499" y="6353"/>
                  <a:pt x="2391" y="6763"/>
                  <a:pt x="3944" y="6781"/>
                </a:cubicBezTo>
                <a:cubicBezTo>
                  <a:pt x="4051" y="6977"/>
                  <a:pt x="4122" y="7209"/>
                  <a:pt x="4122" y="7441"/>
                </a:cubicBezTo>
                <a:lnTo>
                  <a:pt x="4122" y="9172"/>
                </a:lnTo>
                <a:lnTo>
                  <a:pt x="3462" y="9172"/>
                </a:lnTo>
                <a:cubicBezTo>
                  <a:pt x="3158" y="9172"/>
                  <a:pt x="2926" y="9422"/>
                  <a:pt x="2926" y="9707"/>
                </a:cubicBezTo>
                <a:lnTo>
                  <a:pt x="2266" y="9707"/>
                </a:lnTo>
                <a:cubicBezTo>
                  <a:pt x="1963" y="9707"/>
                  <a:pt x="1731" y="9957"/>
                  <a:pt x="1731" y="10242"/>
                </a:cubicBezTo>
                <a:lnTo>
                  <a:pt x="1731" y="10510"/>
                </a:lnTo>
                <a:lnTo>
                  <a:pt x="7583" y="10510"/>
                </a:lnTo>
                <a:lnTo>
                  <a:pt x="7583" y="10242"/>
                </a:lnTo>
                <a:cubicBezTo>
                  <a:pt x="7583" y="9957"/>
                  <a:pt x="7334" y="9707"/>
                  <a:pt x="7048" y="9707"/>
                </a:cubicBezTo>
                <a:lnTo>
                  <a:pt x="6370" y="9707"/>
                </a:lnTo>
                <a:cubicBezTo>
                  <a:pt x="6370" y="9422"/>
                  <a:pt x="6138" y="9172"/>
                  <a:pt x="5853" y="9172"/>
                </a:cubicBezTo>
                <a:lnTo>
                  <a:pt x="5175" y="9172"/>
                </a:lnTo>
                <a:lnTo>
                  <a:pt x="5175" y="7459"/>
                </a:lnTo>
                <a:cubicBezTo>
                  <a:pt x="5175" y="7227"/>
                  <a:pt x="5246" y="6995"/>
                  <a:pt x="5371" y="6781"/>
                </a:cubicBezTo>
                <a:cubicBezTo>
                  <a:pt x="6923" y="6763"/>
                  <a:pt x="7815" y="6353"/>
                  <a:pt x="8547" y="5585"/>
                </a:cubicBezTo>
                <a:cubicBezTo>
                  <a:pt x="9296" y="4800"/>
                  <a:pt x="9296" y="3855"/>
                  <a:pt x="9296" y="3730"/>
                </a:cubicBezTo>
                <a:lnTo>
                  <a:pt x="9296" y="928"/>
                </a:lnTo>
                <a:lnTo>
                  <a:pt x="7583" y="928"/>
                </a:lnTo>
                <a:lnTo>
                  <a:pt x="7583" y="1"/>
                </a:ln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914" name="Google Shape;914;p45"/>
          <p:cNvGrpSpPr/>
          <p:nvPr/>
        </p:nvGrpSpPr>
        <p:grpSpPr>
          <a:xfrm>
            <a:off x="7301010" y="5797711"/>
            <a:ext cx="251246" cy="356340"/>
            <a:chOff x="867500" y="3647700"/>
            <a:chExt cx="190050" cy="261400"/>
          </a:xfrm>
        </p:grpSpPr>
        <p:sp>
          <p:nvSpPr>
            <p:cNvPr id="915" name="Google Shape;915;p45"/>
            <p:cNvSpPr/>
            <p:nvPr/>
          </p:nvSpPr>
          <p:spPr>
            <a:xfrm>
              <a:off x="923275" y="3796225"/>
              <a:ext cx="78525" cy="78975"/>
            </a:xfrm>
            <a:custGeom>
              <a:rect b="b" l="l" r="r" t="t"/>
              <a:pathLst>
                <a:path extrusionOk="0" h="3159" w="3141">
                  <a:moveTo>
                    <a:pt x="1570" y="1"/>
                  </a:moveTo>
                  <a:cubicBezTo>
                    <a:pt x="696" y="1"/>
                    <a:pt x="0" y="715"/>
                    <a:pt x="0" y="1571"/>
                  </a:cubicBezTo>
                  <a:cubicBezTo>
                    <a:pt x="0" y="2445"/>
                    <a:pt x="696" y="3159"/>
                    <a:pt x="1570" y="3159"/>
                  </a:cubicBezTo>
                  <a:cubicBezTo>
                    <a:pt x="2427" y="3159"/>
                    <a:pt x="3141" y="2445"/>
                    <a:pt x="3141" y="1589"/>
                  </a:cubicBezTo>
                  <a:cubicBezTo>
                    <a:pt x="3141" y="715"/>
                    <a:pt x="2427" y="1"/>
                    <a:pt x="1570" y="1"/>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16" name="Google Shape;916;p45"/>
            <p:cNvSpPr/>
            <p:nvPr/>
          </p:nvSpPr>
          <p:spPr>
            <a:xfrm>
              <a:off x="888925" y="3762775"/>
              <a:ext cx="146775" cy="146325"/>
            </a:xfrm>
            <a:custGeom>
              <a:rect b="b" l="l" r="r" t="t"/>
              <a:pathLst>
                <a:path extrusionOk="0" h="5853" w="5871">
                  <a:moveTo>
                    <a:pt x="2944" y="786"/>
                  </a:moveTo>
                  <a:cubicBezTo>
                    <a:pt x="4104" y="786"/>
                    <a:pt x="5068" y="1749"/>
                    <a:pt x="5068" y="2927"/>
                  </a:cubicBezTo>
                  <a:cubicBezTo>
                    <a:pt x="5068" y="4087"/>
                    <a:pt x="4104" y="5050"/>
                    <a:pt x="2944" y="5050"/>
                  </a:cubicBezTo>
                  <a:cubicBezTo>
                    <a:pt x="1767" y="5050"/>
                    <a:pt x="803" y="4087"/>
                    <a:pt x="803" y="2927"/>
                  </a:cubicBezTo>
                  <a:cubicBezTo>
                    <a:pt x="803" y="1749"/>
                    <a:pt x="1767" y="786"/>
                    <a:pt x="2944" y="786"/>
                  </a:cubicBezTo>
                  <a:close/>
                  <a:moveTo>
                    <a:pt x="2944" y="1"/>
                  </a:moveTo>
                  <a:cubicBezTo>
                    <a:pt x="1339" y="1"/>
                    <a:pt x="0" y="1321"/>
                    <a:pt x="0" y="2927"/>
                  </a:cubicBezTo>
                  <a:cubicBezTo>
                    <a:pt x="0" y="4533"/>
                    <a:pt x="1339" y="5853"/>
                    <a:pt x="2944" y="5853"/>
                  </a:cubicBezTo>
                  <a:cubicBezTo>
                    <a:pt x="4550" y="5853"/>
                    <a:pt x="5871" y="4533"/>
                    <a:pt x="5871" y="2927"/>
                  </a:cubicBezTo>
                  <a:cubicBezTo>
                    <a:pt x="5871" y="1321"/>
                    <a:pt x="4550" y="1"/>
                    <a:pt x="2944" y="1"/>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17" name="Google Shape;917;p45"/>
            <p:cNvSpPr/>
            <p:nvPr/>
          </p:nvSpPr>
          <p:spPr>
            <a:xfrm>
              <a:off x="980375" y="3647700"/>
              <a:ext cx="77175" cy="120450"/>
            </a:xfrm>
            <a:custGeom>
              <a:rect b="b" l="l" r="r" t="t"/>
              <a:pathLst>
                <a:path extrusionOk="0" h="4818" w="3087">
                  <a:moveTo>
                    <a:pt x="1874" y="0"/>
                  </a:moveTo>
                  <a:lnTo>
                    <a:pt x="821" y="2266"/>
                  </a:lnTo>
                  <a:lnTo>
                    <a:pt x="0" y="4122"/>
                  </a:lnTo>
                  <a:cubicBezTo>
                    <a:pt x="535" y="4247"/>
                    <a:pt x="1035" y="4479"/>
                    <a:pt x="1445" y="4818"/>
                  </a:cubicBezTo>
                  <a:lnTo>
                    <a:pt x="3087" y="1106"/>
                  </a:lnTo>
                  <a:lnTo>
                    <a:pt x="2338" y="0"/>
                  </a:ln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18" name="Google Shape;918;p45"/>
            <p:cNvSpPr/>
            <p:nvPr/>
          </p:nvSpPr>
          <p:spPr>
            <a:xfrm>
              <a:off x="867500" y="3647700"/>
              <a:ext cx="77200" cy="120450"/>
            </a:xfrm>
            <a:custGeom>
              <a:rect b="b" l="l" r="r" t="t"/>
              <a:pathLst>
                <a:path extrusionOk="0" h="4818" w="3088">
                  <a:moveTo>
                    <a:pt x="733" y="0"/>
                  </a:moveTo>
                  <a:lnTo>
                    <a:pt x="1" y="1106"/>
                  </a:lnTo>
                  <a:lnTo>
                    <a:pt x="1643" y="4818"/>
                  </a:lnTo>
                  <a:cubicBezTo>
                    <a:pt x="2053" y="4479"/>
                    <a:pt x="2552" y="4247"/>
                    <a:pt x="3088" y="4122"/>
                  </a:cubicBezTo>
                  <a:lnTo>
                    <a:pt x="2249" y="2266"/>
                  </a:lnTo>
                  <a:lnTo>
                    <a:pt x="1214" y="0"/>
                  </a:ln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19" name="Google Shape;919;p45"/>
            <p:cNvSpPr/>
            <p:nvPr/>
          </p:nvSpPr>
          <p:spPr>
            <a:xfrm>
              <a:off x="912575" y="3647700"/>
              <a:ext cx="99925" cy="40175"/>
            </a:xfrm>
            <a:custGeom>
              <a:rect b="b" l="l" r="r" t="t"/>
              <a:pathLst>
                <a:path extrusionOk="0" h="1607" w="3997">
                  <a:moveTo>
                    <a:pt x="0" y="0"/>
                  </a:moveTo>
                  <a:lnTo>
                    <a:pt x="732" y="1606"/>
                  </a:lnTo>
                  <a:lnTo>
                    <a:pt x="3247" y="1606"/>
                  </a:lnTo>
                  <a:lnTo>
                    <a:pt x="3997" y="0"/>
                  </a:ln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920" name="Google Shape;920;p45"/>
          <p:cNvSpPr/>
          <p:nvPr/>
        </p:nvSpPr>
        <p:spPr>
          <a:xfrm>
            <a:off x="8257587" y="5764356"/>
            <a:ext cx="356775" cy="308356"/>
          </a:xfrm>
          <a:custGeom>
            <a:rect b="b" l="l" r="r" t="t"/>
            <a:pathLst>
              <a:path extrusionOk="0" h="9048" w="10795">
                <a:moveTo>
                  <a:pt x="6064" y="0"/>
                </a:moveTo>
                <a:cubicBezTo>
                  <a:pt x="5646" y="0"/>
                  <a:pt x="5264" y="142"/>
                  <a:pt x="4960" y="412"/>
                </a:cubicBezTo>
                <a:cubicBezTo>
                  <a:pt x="4681" y="230"/>
                  <a:pt x="4344" y="130"/>
                  <a:pt x="4011" y="130"/>
                </a:cubicBezTo>
                <a:cubicBezTo>
                  <a:pt x="3854" y="130"/>
                  <a:pt x="3699" y="152"/>
                  <a:pt x="3551" y="198"/>
                </a:cubicBezTo>
                <a:cubicBezTo>
                  <a:pt x="3087" y="341"/>
                  <a:pt x="2712" y="715"/>
                  <a:pt x="2534" y="1179"/>
                </a:cubicBezTo>
                <a:lnTo>
                  <a:pt x="2445" y="1179"/>
                </a:lnTo>
                <a:cubicBezTo>
                  <a:pt x="1552" y="1179"/>
                  <a:pt x="857" y="1875"/>
                  <a:pt x="839" y="2749"/>
                </a:cubicBezTo>
                <a:lnTo>
                  <a:pt x="839" y="2838"/>
                </a:lnTo>
                <a:cubicBezTo>
                  <a:pt x="303" y="3124"/>
                  <a:pt x="0" y="3695"/>
                  <a:pt x="36" y="4302"/>
                </a:cubicBezTo>
                <a:cubicBezTo>
                  <a:pt x="89" y="5140"/>
                  <a:pt x="839" y="5765"/>
                  <a:pt x="1695" y="5765"/>
                </a:cubicBezTo>
                <a:lnTo>
                  <a:pt x="3747" y="5765"/>
                </a:lnTo>
                <a:cubicBezTo>
                  <a:pt x="4639" y="5765"/>
                  <a:pt x="5353" y="6478"/>
                  <a:pt x="5371" y="7353"/>
                </a:cubicBezTo>
                <a:lnTo>
                  <a:pt x="5371" y="9048"/>
                </a:lnTo>
                <a:lnTo>
                  <a:pt x="6423" y="9048"/>
                </a:lnTo>
                <a:lnTo>
                  <a:pt x="6423" y="7852"/>
                </a:lnTo>
                <a:lnTo>
                  <a:pt x="6423" y="7692"/>
                </a:lnTo>
                <a:cubicBezTo>
                  <a:pt x="6423" y="7192"/>
                  <a:pt x="6406" y="6568"/>
                  <a:pt x="6745" y="6157"/>
                </a:cubicBezTo>
                <a:cubicBezTo>
                  <a:pt x="6959" y="5943"/>
                  <a:pt x="7209" y="5747"/>
                  <a:pt x="7458" y="5568"/>
                </a:cubicBezTo>
                <a:cubicBezTo>
                  <a:pt x="7655" y="5444"/>
                  <a:pt x="7833" y="5301"/>
                  <a:pt x="7976" y="5122"/>
                </a:cubicBezTo>
                <a:cubicBezTo>
                  <a:pt x="8047" y="5033"/>
                  <a:pt x="8119" y="4926"/>
                  <a:pt x="8154" y="4819"/>
                </a:cubicBezTo>
                <a:cubicBezTo>
                  <a:pt x="7945" y="4741"/>
                  <a:pt x="7736" y="4691"/>
                  <a:pt x="7520" y="4691"/>
                </a:cubicBezTo>
                <a:cubicBezTo>
                  <a:pt x="7441" y="4691"/>
                  <a:pt x="7361" y="4698"/>
                  <a:pt x="7280" y="4712"/>
                </a:cubicBezTo>
                <a:cubicBezTo>
                  <a:pt x="7269" y="4713"/>
                  <a:pt x="7259" y="4714"/>
                  <a:pt x="7249" y="4714"/>
                </a:cubicBezTo>
                <a:cubicBezTo>
                  <a:pt x="7119" y="4714"/>
                  <a:pt x="7010" y="4612"/>
                  <a:pt x="6977" y="4480"/>
                </a:cubicBezTo>
                <a:cubicBezTo>
                  <a:pt x="6959" y="4337"/>
                  <a:pt x="7048" y="4195"/>
                  <a:pt x="7209" y="4177"/>
                </a:cubicBezTo>
                <a:cubicBezTo>
                  <a:pt x="7313" y="4161"/>
                  <a:pt x="7417" y="4153"/>
                  <a:pt x="7521" y="4153"/>
                </a:cubicBezTo>
                <a:cubicBezTo>
                  <a:pt x="7773" y="4153"/>
                  <a:pt x="8026" y="4200"/>
                  <a:pt x="8279" y="4302"/>
                </a:cubicBezTo>
                <a:cubicBezTo>
                  <a:pt x="8279" y="4248"/>
                  <a:pt x="8279" y="4230"/>
                  <a:pt x="8279" y="4195"/>
                </a:cubicBezTo>
                <a:cubicBezTo>
                  <a:pt x="8297" y="3980"/>
                  <a:pt x="8279" y="3766"/>
                  <a:pt x="8208" y="3570"/>
                </a:cubicBezTo>
                <a:cubicBezTo>
                  <a:pt x="8011" y="3088"/>
                  <a:pt x="7548" y="2874"/>
                  <a:pt x="7119" y="2696"/>
                </a:cubicBezTo>
                <a:cubicBezTo>
                  <a:pt x="7030" y="2678"/>
                  <a:pt x="6941" y="2642"/>
                  <a:pt x="6852" y="2624"/>
                </a:cubicBezTo>
                <a:lnTo>
                  <a:pt x="6762" y="2589"/>
                </a:lnTo>
                <a:lnTo>
                  <a:pt x="6745" y="2589"/>
                </a:lnTo>
                <a:cubicBezTo>
                  <a:pt x="6655" y="2607"/>
                  <a:pt x="6548" y="2642"/>
                  <a:pt x="6441" y="2678"/>
                </a:cubicBezTo>
                <a:lnTo>
                  <a:pt x="6316" y="2696"/>
                </a:lnTo>
                <a:lnTo>
                  <a:pt x="6191" y="2731"/>
                </a:lnTo>
                <a:cubicBezTo>
                  <a:pt x="5960" y="2999"/>
                  <a:pt x="5852" y="3338"/>
                  <a:pt x="5870" y="3695"/>
                </a:cubicBezTo>
                <a:cubicBezTo>
                  <a:pt x="5906" y="4052"/>
                  <a:pt x="6067" y="4373"/>
                  <a:pt x="6334" y="4605"/>
                </a:cubicBezTo>
                <a:cubicBezTo>
                  <a:pt x="6441" y="4694"/>
                  <a:pt x="6441" y="4855"/>
                  <a:pt x="6370" y="4962"/>
                </a:cubicBezTo>
                <a:cubicBezTo>
                  <a:pt x="6319" y="5023"/>
                  <a:pt x="6246" y="5055"/>
                  <a:pt x="6172" y="5055"/>
                </a:cubicBezTo>
                <a:cubicBezTo>
                  <a:pt x="6116" y="5055"/>
                  <a:pt x="6059" y="5036"/>
                  <a:pt x="6013" y="4997"/>
                </a:cubicBezTo>
                <a:cubicBezTo>
                  <a:pt x="5852" y="4855"/>
                  <a:pt x="5728" y="4694"/>
                  <a:pt x="5621" y="4498"/>
                </a:cubicBezTo>
                <a:lnTo>
                  <a:pt x="5585" y="4498"/>
                </a:lnTo>
                <a:cubicBezTo>
                  <a:pt x="5210" y="4444"/>
                  <a:pt x="4800" y="4373"/>
                  <a:pt x="4461" y="4141"/>
                </a:cubicBezTo>
                <a:cubicBezTo>
                  <a:pt x="4336" y="4070"/>
                  <a:pt x="4300" y="3909"/>
                  <a:pt x="4389" y="3784"/>
                </a:cubicBezTo>
                <a:cubicBezTo>
                  <a:pt x="4433" y="3707"/>
                  <a:pt x="4511" y="3671"/>
                  <a:pt x="4593" y="3671"/>
                </a:cubicBezTo>
                <a:cubicBezTo>
                  <a:pt x="4645" y="3671"/>
                  <a:pt x="4698" y="3685"/>
                  <a:pt x="4746" y="3713"/>
                </a:cubicBezTo>
                <a:cubicBezTo>
                  <a:pt x="4943" y="3838"/>
                  <a:pt x="5174" y="3909"/>
                  <a:pt x="5406" y="3927"/>
                </a:cubicBezTo>
                <a:cubicBezTo>
                  <a:pt x="5389" y="3873"/>
                  <a:pt x="5371" y="3802"/>
                  <a:pt x="5353" y="3731"/>
                </a:cubicBezTo>
                <a:cubicBezTo>
                  <a:pt x="5317" y="3427"/>
                  <a:pt x="5389" y="3124"/>
                  <a:pt x="5496" y="2856"/>
                </a:cubicBezTo>
                <a:lnTo>
                  <a:pt x="5496" y="2856"/>
                </a:lnTo>
                <a:cubicBezTo>
                  <a:pt x="5317" y="2892"/>
                  <a:pt x="5139" y="2910"/>
                  <a:pt x="4960" y="2910"/>
                </a:cubicBezTo>
                <a:cubicBezTo>
                  <a:pt x="4800" y="2910"/>
                  <a:pt x="4639" y="2892"/>
                  <a:pt x="4479" y="2856"/>
                </a:cubicBezTo>
                <a:cubicBezTo>
                  <a:pt x="4193" y="3213"/>
                  <a:pt x="3765" y="3481"/>
                  <a:pt x="3319" y="3588"/>
                </a:cubicBezTo>
                <a:cubicBezTo>
                  <a:pt x="2730" y="3891"/>
                  <a:pt x="2159" y="4284"/>
                  <a:pt x="2159" y="4926"/>
                </a:cubicBezTo>
                <a:cubicBezTo>
                  <a:pt x="2159" y="5087"/>
                  <a:pt x="2034" y="5194"/>
                  <a:pt x="1891" y="5194"/>
                </a:cubicBezTo>
                <a:cubicBezTo>
                  <a:pt x="1749" y="5194"/>
                  <a:pt x="1624" y="5087"/>
                  <a:pt x="1624" y="4926"/>
                </a:cubicBezTo>
                <a:cubicBezTo>
                  <a:pt x="1642" y="4426"/>
                  <a:pt x="1874" y="3963"/>
                  <a:pt x="2248" y="3641"/>
                </a:cubicBezTo>
                <a:cubicBezTo>
                  <a:pt x="1927" y="3606"/>
                  <a:pt x="1642" y="3463"/>
                  <a:pt x="1428" y="3231"/>
                </a:cubicBezTo>
                <a:cubicBezTo>
                  <a:pt x="1338" y="3106"/>
                  <a:pt x="1356" y="2946"/>
                  <a:pt x="1463" y="2856"/>
                </a:cubicBezTo>
                <a:cubicBezTo>
                  <a:pt x="1509" y="2818"/>
                  <a:pt x="1569" y="2799"/>
                  <a:pt x="1629" y="2799"/>
                </a:cubicBezTo>
                <a:cubicBezTo>
                  <a:pt x="1708" y="2799"/>
                  <a:pt x="1787" y="2831"/>
                  <a:pt x="1838" y="2892"/>
                </a:cubicBezTo>
                <a:cubicBezTo>
                  <a:pt x="1938" y="3009"/>
                  <a:pt x="2210" y="3126"/>
                  <a:pt x="2610" y="3126"/>
                </a:cubicBezTo>
                <a:cubicBezTo>
                  <a:pt x="2637" y="3126"/>
                  <a:pt x="2666" y="3125"/>
                  <a:pt x="2694" y="3124"/>
                </a:cubicBezTo>
                <a:cubicBezTo>
                  <a:pt x="3123" y="3124"/>
                  <a:pt x="3569" y="2963"/>
                  <a:pt x="3908" y="2678"/>
                </a:cubicBezTo>
                <a:cubicBezTo>
                  <a:pt x="3515" y="2517"/>
                  <a:pt x="3194" y="2214"/>
                  <a:pt x="2998" y="1839"/>
                </a:cubicBezTo>
                <a:cubicBezTo>
                  <a:pt x="2926" y="1714"/>
                  <a:pt x="2980" y="1554"/>
                  <a:pt x="3087" y="1482"/>
                </a:cubicBezTo>
                <a:cubicBezTo>
                  <a:pt x="3131" y="1461"/>
                  <a:pt x="3176" y="1450"/>
                  <a:pt x="3220" y="1450"/>
                </a:cubicBezTo>
                <a:cubicBezTo>
                  <a:pt x="3319" y="1450"/>
                  <a:pt x="3412" y="1503"/>
                  <a:pt x="3462" y="1590"/>
                </a:cubicBezTo>
                <a:cubicBezTo>
                  <a:pt x="3736" y="2088"/>
                  <a:pt x="4227" y="2334"/>
                  <a:pt x="4948" y="2334"/>
                </a:cubicBezTo>
                <a:cubicBezTo>
                  <a:pt x="5260" y="2334"/>
                  <a:pt x="5614" y="2288"/>
                  <a:pt x="6013" y="2196"/>
                </a:cubicBezTo>
                <a:cubicBezTo>
                  <a:pt x="5763" y="2000"/>
                  <a:pt x="5585" y="1679"/>
                  <a:pt x="5603" y="1179"/>
                </a:cubicBezTo>
                <a:cubicBezTo>
                  <a:pt x="5603" y="1019"/>
                  <a:pt x="5745" y="911"/>
                  <a:pt x="5888" y="911"/>
                </a:cubicBezTo>
                <a:cubicBezTo>
                  <a:pt x="6031" y="911"/>
                  <a:pt x="6156" y="1054"/>
                  <a:pt x="6138" y="1197"/>
                </a:cubicBezTo>
                <a:cubicBezTo>
                  <a:pt x="6120" y="1804"/>
                  <a:pt x="6441" y="1911"/>
                  <a:pt x="6977" y="2071"/>
                </a:cubicBezTo>
                <a:cubicBezTo>
                  <a:pt x="7048" y="2107"/>
                  <a:pt x="7137" y="2107"/>
                  <a:pt x="7209" y="2143"/>
                </a:cubicBezTo>
                <a:cubicBezTo>
                  <a:pt x="7369" y="1804"/>
                  <a:pt x="7655" y="1554"/>
                  <a:pt x="8011" y="1465"/>
                </a:cubicBezTo>
                <a:cubicBezTo>
                  <a:pt x="8033" y="1459"/>
                  <a:pt x="8054" y="1457"/>
                  <a:pt x="8076" y="1457"/>
                </a:cubicBezTo>
                <a:cubicBezTo>
                  <a:pt x="8199" y="1457"/>
                  <a:pt x="8320" y="1539"/>
                  <a:pt x="8350" y="1661"/>
                </a:cubicBezTo>
                <a:cubicBezTo>
                  <a:pt x="8386" y="1804"/>
                  <a:pt x="8297" y="1964"/>
                  <a:pt x="8154" y="2000"/>
                </a:cubicBezTo>
                <a:cubicBezTo>
                  <a:pt x="7958" y="2053"/>
                  <a:pt x="7815" y="2178"/>
                  <a:pt x="7726" y="2339"/>
                </a:cubicBezTo>
                <a:lnTo>
                  <a:pt x="7726" y="2375"/>
                </a:lnTo>
                <a:cubicBezTo>
                  <a:pt x="8136" y="2571"/>
                  <a:pt x="8493" y="2856"/>
                  <a:pt x="8672" y="3356"/>
                </a:cubicBezTo>
                <a:cubicBezTo>
                  <a:pt x="8725" y="3463"/>
                  <a:pt x="8743" y="3570"/>
                  <a:pt x="8761" y="3659"/>
                </a:cubicBezTo>
                <a:cubicBezTo>
                  <a:pt x="8814" y="3641"/>
                  <a:pt x="8850" y="3570"/>
                  <a:pt x="8886" y="3517"/>
                </a:cubicBezTo>
                <a:cubicBezTo>
                  <a:pt x="8975" y="3302"/>
                  <a:pt x="9046" y="3106"/>
                  <a:pt x="9064" y="2892"/>
                </a:cubicBezTo>
                <a:cubicBezTo>
                  <a:pt x="9082" y="2803"/>
                  <a:pt x="9153" y="2714"/>
                  <a:pt x="9243" y="2678"/>
                </a:cubicBezTo>
                <a:cubicBezTo>
                  <a:pt x="9272" y="2666"/>
                  <a:pt x="9304" y="2660"/>
                  <a:pt x="9336" y="2660"/>
                </a:cubicBezTo>
                <a:cubicBezTo>
                  <a:pt x="9399" y="2660"/>
                  <a:pt x="9463" y="2684"/>
                  <a:pt x="9510" y="2731"/>
                </a:cubicBezTo>
                <a:cubicBezTo>
                  <a:pt x="9582" y="2803"/>
                  <a:pt x="9617" y="2892"/>
                  <a:pt x="9582" y="2999"/>
                </a:cubicBezTo>
                <a:cubicBezTo>
                  <a:pt x="9546" y="3267"/>
                  <a:pt x="9475" y="3517"/>
                  <a:pt x="9332" y="3766"/>
                </a:cubicBezTo>
                <a:cubicBezTo>
                  <a:pt x="9207" y="3998"/>
                  <a:pt x="9011" y="4177"/>
                  <a:pt x="8761" y="4302"/>
                </a:cubicBezTo>
                <a:cubicBezTo>
                  <a:pt x="8743" y="4641"/>
                  <a:pt x="8636" y="4962"/>
                  <a:pt x="8475" y="5265"/>
                </a:cubicBezTo>
                <a:cubicBezTo>
                  <a:pt x="8654" y="5461"/>
                  <a:pt x="8832" y="5640"/>
                  <a:pt x="9046" y="5765"/>
                </a:cubicBezTo>
                <a:cubicBezTo>
                  <a:pt x="9136" y="5818"/>
                  <a:pt x="9189" y="5925"/>
                  <a:pt x="9189" y="6014"/>
                </a:cubicBezTo>
                <a:cubicBezTo>
                  <a:pt x="9189" y="6104"/>
                  <a:pt x="9136" y="6193"/>
                  <a:pt x="9046" y="6229"/>
                </a:cubicBezTo>
                <a:cubicBezTo>
                  <a:pt x="8993" y="6255"/>
                  <a:pt x="8944" y="6269"/>
                  <a:pt x="8899" y="6269"/>
                </a:cubicBezTo>
                <a:cubicBezTo>
                  <a:pt x="8855" y="6269"/>
                  <a:pt x="8814" y="6255"/>
                  <a:pt x="8779" y="6229"/>
                </a:cubicBezTo>
                <a:cubicBezTo>
                  <a:pt x="8547" y="6068"/>
                  <a:pt x="8333" y="5890"/>
                  <a:pt x="8154" y="5693"/>
                </a:cubicBezTo>
                <a:cubicBezTo>
                  <a:pt x="8011" y="5800"/>
                  <a:pt x="7869" y="5907"/>
                  <a:pt x="7744" y="5997"/>
                </a:cubicBezTo>
                <a:cubicBezTo>
                  <a:pt x="7512" y="6139"/>
                  <a:pt x="7316" y="6300"/>
                  <a:pt x="7137" y="6496"/>
                </a:cubicBezTo>
                <a:cubicBezTo>
                  <a:pt x="6923" y="6764"/>
                  <a:pt x="6941" y="7246"/>
                  <a:pt x="6941" y="7674"/>
                </a:cubicBezTo>
                <a:lnTo>
                  <a:pt x="6941" y="7852"/>
                </a:lnTo>
                <a:lnTo>
                  <a:pt x="6941" y="9048"/>
                </a:lnTo>
                <a:lnTo>
                  <a:pt x="8011" y="9048"/>
                </a:lnTo>
                <a:cubicBezTo>
                  <a:pt x="8011" y="7317"/>
                  <a:pt x="8832" y="7228"/>
                  <a:pt x="8939" y="7210"/>
                </a:cubicBezTo>
                <a:cubicBezTo>
                  <a:pt x="9278" y="7121"/>
                  <a:pt x="10206" y="6639"/>
                  <a:pt x="10402" y="5658"/>
                </a:cubicBezTo>
                <a:cubicBezTo>
                  <a:pt x="10420" y="5586"/>
                  <a:pt x="10402" y="5533"/>
                  <a:pt x="10402" y="5479"/>
                </a:cubicBezTo>
                <a:cubicBezTo>
                  <a:pt x="10795" y="4926"/>
                  <a:pt x="10777" y="4159"/>
                  <a:pt x="10349" y="3641"/>
                </a:cubicBezTo>
                <a:cubicBezTo>
                  <a:pt x="10402" y="3463"/>
                  <a:pt x="10420" y="3302"/>
                  <a:pt x="10420" y="3160"/>
                </a:cubicBezTo>
                <a:cubicBezTo>
                  <a:pt x="10420" y="2392"/>
                  <a:pt x="9885" y="1750"/>
                  <a:pt x="9153" y="1607"/>
                </a:cubicBezTo>
                <a:cubicBezTo>
                  <a:pt x="8921" y="965"/>
                  <a:pt x="8315" y="537"/>
                  <a:pt x="7637" y="537"/>
                </a:cubicBezTo>
                <a:cubicBezTo>
                  <a:pt x="7512" y="537"/>
                  <a:pt x="7387" y="537"/>
                  <a:pt x="7262" y="572"/>
                </a:cubicBezTo>
                <a:cubicBezTo>
                  <a:pt x="6977" y="251"/>
                  <a:pt x="6566" y="37"/>
                  <a:pt x="6138" y="2"/>
                </a:cubicBezTo>
                <a:cubicBezTo>
                  <a:pt x="6113" y="1"/>
                  <a:pt x="6088" y="0"/>
                  <a:pt x="6064"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21" name="Google Shape;921;p45"/>
          <p:cNvSpPr/>
          <p:nvPr/>
        </p:nvSpPr>
        <p:spPr>
          <a:xfrm>
            <a:off x="8859393" y="5763094"/>
            <a:ext cx="306671" cy="362134"/>
          </a:xfrm>
          <a:custGeom>
            <a:rect b="b" l="l" r="r" t="t"/>
            <a:pathLst>
              <a:path extrusionOk="0" h="10626" w="9279">
                <a:moveTo>
                  <a:pt x="3640" y="1062"/>
                </a:moveTo>
                <a:cubicBezTo>
                  <a:pt x="3890" y="1062"/>
                  <a:pt x="4140" y="1133"/>
                  <a:pt x="4318" y="1312"/>
                </a:cubicBezTo>
                <a:cubicBezTo>
                  <a:pt x="4487" y="1203"/>
                  <a:pt x="4672" y="1152"/>
                  <a:pt x="4857" y="1152"/>
                </a:cubicBezTo>
                <a:cubicBezTo>
                  <a:pt x="4946" y="1152"/>
                  <a:pt x="5034" y="1164"/>
                  <a:pt x="5121" y="1187"/>
                </a:cubicBezTo>
                <a:cubicBezTo>
                  <a:pt x="5407" y="1276"/>
                  <a:pt x="5603" y="1490"/>
                  <a:pt x="5692" y="1758"/>
                </a:cubicBezTo>
                <a:lnTo>
                  <a:pt x="5764" y="1758"/>
                </a:lnTo>
                <a:cubicBezTo>
                  <a:pt x="6263" y="1758"/>
                  <a:pt x="6674" y="2150"/>
                  <a:pt x="6674" y="2650"/>
                </a:cubicBezTo>
                <a:lnTo>
                  <a:pt x="6674" y="2686"/>
                </a:lnTo>
                <a:cubicBezTo>
                  <a:pt x="6977" y="2864"/>
                  <a:pt x="7155" y="3203"/>
                  <a:pt x="7137" y="3542"/>
                </a:cubicBezTo>
                <a:cubicBezTo>
                  <a:pt x="7033" y="3995"/>
                  <a:pt x="6623" y="4346"/>
                  <a:pt x="6172" y="4346"/>
                </a:cubicBezTo>
                <a:cubicBezTo>
                  <a:pt x="6160" y="4346"/>
                  <a:pt x="6149" y="4345"/>
                  <a:pt x="6138" y="4345"/>
                </a:cubicBezTo>
                <a:lnTo>
                  <a:pt x="4943" y="4345"/>
                </a:lnTo>
                <a:cubicBezTo>
                  <a:pt x="4443" y="4345"/>
                  <a:pt x="4033" y="4755"/>
                  <a:pt x="4033" y="5255"/>
                </a:cubicBezTo>
                <a:lnTo>
                  <a:pt x="4033" y="6236"/>
                </a:lnTo>
                <a:lnTo>
                  <a:pt x="3426" y="6236"/>
                </a:lnTo>
                <a:lnTo>
                  <a:pt x="3426" y="5451"/>
                </a:lnTo>
                <a:cubicBezTo>
                  <a:pt x="3426" y="5166"/>
                  <a:pt x="3444" y="4809"/>
                  <a:pt x="3230" y="4595"/>
                </a:cubicBezTo>
                <a:cubicBezTo>
                  <a:pt x="3123" y="4452"/>
                  <a:pt x="2980" y="4345"/>
                  <a:pt x="2837" y="4238"/>
                </a:cubicBezTo>
                <a:cubicBezTo>
                  <a:pt x="2730" y="4184"/>
                  <a:pt x="2623" y="4095"/>
                  <a:pt x="2552" y="3988"/>
                </a:cubicBezTo>
                <a:cubicBezTo>
                  <a:pt x="2498" y="3935"/>
                  <a:pt x="2480" y="3881"/>
                  <a:pt x="2463" y="3810"/>
                </a:cubicBezTo>
                <a:cubicBezTo>
                  <a:pt x="2572" y="3755"/>
                  <a:pt x="2702" y="3732"/>
                  <a:pt x="2828" y="3732"/>
                </a:cubicBezTo>
                <a:cubicBezTo>
                  <a:pt x="2868" y="3732"/>
                  <a:pt x="2906" y="3734"/>
                  <a:pt x="2944" y="3738"/>
                </a:cubicBezTo>
                <a:cubicBezTo>
                  <a:pt x="3034" y="3738"/>
                  <a:pt x="3105" y="3685"/>
                  <a:pt x="3105" y="3613"/>
                </a:cubicBezTo>
                <a:cubicBezTo>
                  <a:pt x="3105" y="3524"/>
                  <a:pt x="3051" y="3453"/>
                  <a:pt x="2980" y="3435"/>
                </a:cubicBezTo>
                <a:cubicBezTo>
                  <a:pt x="2934" y="3431"/>
                  <a:pt x="2886" y="3429"/>
                  <a:pt x="2839" y="3429"/>
                </a:cubicBezTo>
                <a:cubicBezTo>
                  <a:pt x="2684" y="3429"/>
                  <a:pt x="2523" y="3452"/>
                  <a:pt x="2373" y="3506"/>
                </a:cubicBezTo>
                <a:cubicBezTo>
                  <a:pt x="2373" y="3471"/>
                  <a:pt x="2373" y="3453"/>
                  <a:pt x="2356" y="3435"/>
                </a:cubicBezTo>
                <a:cubicBezTo>
                  <a:pt x="2356" y="3310"/>
                  <a:pt x="2373" y="3203"/>
                  <a:pt x="2409" y="3078"/>
                </a:cubicBezTo>
                <a:cubicBezTo>
                  <a:pt x="2498" y="2793"/>
                  <a:pt x="2766" y="2686"/>
                  <a:pt x="3034" y="2579"/>
                </a:cubicBezTo>
                <a:cubicBezTo>
                  <a:pt x="3069" y="2579"/>
                  <a:pt x="3123" y="2561"/>
                  <a:pt x="3194" y="2543"/>
                </a:cubicBezTo>
                <a:lnTo>
                  <a:pt x="3230" y="2525"/>
                </a:lnTo>
                <a:cubicBezTo>
                  <a:pt x="3301" y="2543"/>
                  <a:pt x="3355" y="2561"/>
                  <a:pt x="3408" y="2579"/>
                </a:cubicBezTo>
                <a:lnTo>
                  <a:pt x="3480" y="2579"/>
                </a:lnTo>
                <a:lnTo>
                  <a:pt x="3569" y="2596"/>
                </a:lnTo>
                <a:cubicBezTo>
                  <a:pt x="3694" y="2757"/>
                  <a:pt x="3765" y="2953"/>
                  <a:pt x="3747" y="3150"/>
                </a:cubicBezTo>
                <a:cubicBezTo>
                  <a:pt x="3729" y="3346"/>
                  <a:pt x="3640" y="3542"/>
                  <a:pt x="3480" y="3685"/>
                </a:cubicBezTo>
                <a:cubicBezTo>
                  <a:pt x="3426" y="3721"/>
                  <a:pt x="3408" y="3810"/>
                  <a:pt x="3480" y="3881"/>
                </a:cubicBezTo>
                <a:cubicBezTo>
                  <a:pt x="3500" y="3912"/>
                  <a:pt x="3539" y="3931"/>
                  <a:pt x="3582" y="3931"/>
                </a:cubicBezTo>
                <a:cubicBezTo>
                  <a:pt x="3613" y="3931"/>
                  <a:pt x="3646" y="3921"/>
                  <a:pt x="3676" y="3899"/>
                </a:cubicBezTo>
                <a:cubicBezTo>
                  <a:pt x="3765" y="3810"/>
                  <a:pt x="3837" y="3721"/>
                  <a:pt x="3890" y="3613"/>
                </a:cubicBezTo>
                <a:lnTo>
                  <a:pt x="3908" y="3613"/>
                </a:lnTo>
                <a:cubicBezTo>
                  <a:pt x="4140" y="3596"/>
                  <a:pt x="4354" y="3524"/>
                  <a:pt x="4568" y="3417"/>
                </a:cubicBezTo>
                <a:cubicBezTo>
                  <a:pt x="4586" y="3399"/>
                  <a:pt x="4604" y="3364"/>
                  <a:pt x="4622" y="3328"/>
                </a:cubicBezTo>
                <a:cubicBezTo>
                  <a:pt x="4639" y="3292"/>
                  <a:pt x="4622" y="3239"/>
                  <a:pt x="4604" y="3221"/>
                </a:cubicBezTo>
                <a:cubicBezTo>
                  <a:pt x="4572" y="3179"/>
                  <a:pt x="4529" y="3162"/>
                  <a:pt x="4487" y="3162"/>
                </a:cubicBezTo>
                <a:cubicBezTo>
                  <a:pt x="4458" y="3162"/>
                  <a:pt x="4430" y="3170"/>
                  <a:pt x="4408" y="3185"/>
                </a:cubicBezTo>
                <a:cubicBezTo>
                  <a:pt x="4283" y="3239"/>
                  <a:pt x="4158" y="3310"/>
                  <a:pt x="4015" y="3310"/>
                </a:cubicBezTo>
                <a:cubicBezTo>
                  <a:pt x="4033" y="3274"/>
                  <a:pt x="4033" y="3221"/>
                  <a:pt x="4033" y="3185"/>
                </a:cubicBezTo>
                <a:cubicBezTo>
                  <a:pt x="4051" y="3007"/>
                  <a:pt x="4033" y="2846"/>
                  <a:pt x="3961" y="2686"/>
                </a:cubicBezTo>
                <a:lnTo>
                  <a:pt x="3961" y="2686"/>
                </a:lnTo>
                <a:cubicBezTo>
                  <a:pt x="4068" y="2704"/>
                  <a:pt x="4176" y="2721"/>
                  <a:pt x="4283" y="2721"/>
                </a:cubicBezTo>
                <a:cubicBezTo>
                  <a:pt x="4372" y="2721"/>
                  <a:pt x="4461" y="2704"/>
                  <a:pt x="4568" y="2686"/>
                </a:cubicBezTo>
                <a:cubicBezTo>
                  <a:pt x="4729" y="2900"/>
                  <a:pt x="4961" y="3043"/>
                  <a:pt x="5228" y="3114"/>
                </a:cubicBezTo>
                <a:cubicBezTo>
                  <a:pt x="5567" y="3292"/>
                  <a:pt x="5888" y="3506"/>
                  <a:pt x="5888" y="3881"/>
                </a:cubicBezTo>
                <a:cubicBezTo>
                  <a:pt x="5888" y="3935"/>
                  <a:pt x="5924" y="4006"/>
                  <a:pt x="5960" y="4042"/>
                </a:cubicBezTo>
                <a:cubicBezTo>
                  <a:pt x="5987" y="4051"/>
                  <a:pt x="6013" y="4055"/>
                  <a:pt x="6040" y="4055"/>
                </a:cubicBezTo>
                <a:cubicBezTo>
                  <a:pt x="6067" y="4055"/>
                  <a:pt x="6094" y="4051"/>
                  <a:pt x="6120" y="4042"/>
                </a:cubicBezTo>
                <a:cubicBezTo>
                  <a:pt x="6174" y="4006"/>
                  <a:pt x="6192" y="3935"/>
                  <a:pt x="6192" y="3881"/>
                </a:cubicBezTo>
                <a:cubicBezTo>
                  <a:pt x="6192" y="3596"/>
                  <a:pt x="6049" y="3328"/>
                  <a:pt x="5817" y="3150"/>
                </a:cubicBezTo>
                <a:cubicBezTo>
                  <a:pt x="6013" y="3150"/>
                  <a:pt x="6174" y="3043"/>
                  <a:pt x="6299" y="2918"/>
                </a:cubicBezTo>
                <a:cubicBezTo>
                  <a:pt x="6335" y="2846"/>
                  <a:pt x="6335" y="2757"/>
                  <a:pt x="6281" y="2704"/>
                </a:cubicBezTo>
                <a:cubicBezTo>
                  <a:pt x="6251" y="2681"/>
                  <a:pt x="6218" y="2671"/>
                  <a:pt x="6186" y="2671"/>
                </a:cubicBezTo>
                <a:cubicBezTo>
                  <a:pt x="6141" y="2671"/>
                  <a:pt x="6098" y="2690"/>
                  <a:pt x="6067" y="2721"/>
                </a:cubicBezTo>
                <a:cubicBezTo>
                  <a:pt x="6003" y="2785"/>
                  <a:pt x="5854" y="2849"/>
                  <a:pt x="5644" y="2849"/>
                </a:cubicBezTo>
                <a:cubicBezTo>
                  <a:pt x="5619" y="2849"/>
                  <a:pt x="5594" y="2848"/>
                  <a:pt x="5567" y="2846"/>
                </a:cubicBezTo>
                <a:cubicBezTo>
                  <a:pt x="5317" y="2846"/>
                  <a:pt x="5068" y="2757"/>
                  <a:pt x="4871" y="2596"/>
                </a:cubicBezTo>
                <a:cubicBezTo>
                  <a:pt x="5086" y="2507"/>
                  <a:pt x="5282" y="2347"/>
                  <a:pt x="5407" y="2150"/>
                </a:cubicBezTo>
                <a:cubicBezTo>
                  <a:pt x="5442" y="2079"/>
                  <a:pt x="5407" y="1990"/>
                  <a:pt x="5335" y="1936"/>
                </a:cubicBezTo>
                <a:cubicBezTo>
                  <a:pt x="5317" y="1924"/>
                  <a:pt x="5296" y="1918"/>
                  <a:pt x="5273" y="1918"/>
                </a:cubicBezTo>
                <a:cubicBezTo>
                  <a:pt x="5226" y="1918"/>
                  <a:pt x="5175" y="1942"/>
                  <a:pt x="5139" y="1990"/>
                </a:cubicBezTo>
                <a:cubicBezTo>
                  <a:pt x="4991" y="2273"/>
                  <a:pt x="4716" y="2412"/>
                  <a:pt x="4307" y="2412"/>
                </a:cubicBezTo>
                <a:cubicBezTo>
                  <a:pt x="4124" y="2412"/>
                  <a:pt x="3913" y="2384"/>
                  <a:pt x="3676" y="2329"/>
                </a:cubicBezTo>
                <a:cubicBezTo>
                  <a:pt x="3854" y="2186"/>
                  <a:pt x="3944" y="1954"/>
                  <a:pt x="3908" y="1740"/>
                </a:cubicBezTo>
                <a:cubicBezTo>
                  <a:pt x="3908" y="1686"/>
                  <a:pt x="3872" y="1633"/>
                  <a:pt x="3837" y="1597"/>
                </a:cubicBezTo>
                <a:cubicBezTo>
                  <a:pt x="3807" y="1590"/>
                  <a:pt x="3784" y="1586"/>
                  <a:pt x="3762" y="1586"/>
                </a:cubicBezTo>
                <a:cubicBezTo>
                  <a:pt x="3733" y="1586"/>
                  <a:pt x="3707" y="1594"/>
                  <a:pt x="3676" y="1615"/>
                </a:cubicBezTo>
                <a:cubicBezTo>
                  <a:pt x="3605" y="1651"/>
                  <a:pt x="3605" y="1704"/>
                  <a:pt x="3605" y="1758"/>
                </a:cubicBezTo>
                <a:cubicBezTo>
                  <a:pt x="3605" y="2115"/>
                  <a:pt x="3426" y="2168"/>
                  <a:pt x="3123" y="2257"/>
                </a:cubicBezTo>
                <a:cubicBezTo>
                  <a:pt x="3087" y="2275"/>
                  <a:pt x="3034" y="2293"/>
                  <a:pt x="2980" y="2311"/>
                </a:cubicBezTo>
                <a:cubicBezTo>
                  <a:pt x="2909" y="2115"/>
                  <a:pt x="2730" y="1972"/>
                  <a:pt x="2534" y="1918"/>
                </a:cubicBezTo>
                <a:cubicBezTo>
                  <a:pt x="2520" y="1914"/>
                  <a:pt x="2505" y="1911"/>
                  <a:pt x="2491" y="1911"/>
                </a:cubicBezTo>
                <a:cubicBezTo>
                  <a:pt x="2453" y="1911"/>
                  <a:pt x="2417" y="1928"/>
                  <a:pt x="2391" y="1954"/>
                </a:cubicBezTo>
                <a:cubicBezTo>
                  <a:pt x="2356" y="2008"/>
                  <a:pt x="2338" y="2043"/>
                  <a:pt x="2356" y="2115"/>
                </a:cubicBezTo>
                <a:cubicBezTo>
                  <a:pt x="2356" y="2168"/>
                  <a:pt x="2409" y="2222"/>
                  <a:pt x="2480" y="2222"/>
                </a:cubicBezTo>
                <a:cubicBezTo>
                  <a:pt x="2570" y="2257"/>
                  <a:pt x="2659" y="2329"/>
                  <a:pt x="2712" y="2418"/>
                </a:cubicBezTo>
                <a:lnTo>
                  <a:pt x="2712" y="2436"/>
                </a:lnTo>
                <a:cubicBezTo>
                  <a:pt x="2463" y="2543"/>
                  <a:pt x="2249" y="2739"/>
                  <a:pt x="2159" y="2989"/>
                </a:cubicBezTo>
                <a:cubicBezTo>
                  <a:pt x="2141" y="3043"/>
                  <a:pt x="2124" y="3114"/>
                  <a:pt x="2124" y="3185"/>
                </a:cubicBezTo>
                <a:cubicBezTo>
                  <a:pt x="2106" y="3150"/>
                  <a:pt x="2070" y="3132"/>
                  <a:pt x="2052" y="3096"/>
                </a:cubicBezTo>
                <a:cubicBezTo>
                  <a:pt x="1999" y="2971"/>
                  <a:pt x="1963" y="2846"/>
                  <a:pt x="1945" y="2739"/>
                </a:cubicBezTo>
                <a:cubicBezTo>
                  <a:pt x="1945" y="2686"/>
                  <a:pt x="1892" y="2614"/>
                  <a:pt x="1856" y="2614"/>
                </a:cubicBezTo>
                <a:cubicBezTo>
                  <a:pt x="1836" y="2601"/>
                  <a:pt x="1815" y="2595"/>
                  <a:pt x="1796" y="2595"/>
                </a:cubicBezTo>
                <a:cubicBezTo>
                  <a:pt x="1764" y="2595"/>
                  <a:pt x="1735" y="2610"/>
                  <a:pt x="1713" y="2632"/>
                </a:cubicBezTo>
                <a:cubicBezTo>
                  <a:pt x="1678" y="2686"/>
                  <a:pt x="1642" y="2739"/>
                  <a:pt x="1678" y="2775"/>
                </a:cubicBezTo>
                <a:cubicBezTo>
                  <a:pt x="1695" y="2953"/>
                  <a:pt x="1749" y="3096"/>
                  <a:pt x="1820" y="3221"/>
                </a:cubicBezTo>
                <a:cubicBezTo>
                  <a:pt x="1892" y="3346"/>
                  <a:pt x="1999" y="3453"/>
                  <a:pt x="2141" y="3524"/>
                </a:cubicBezTo>
                <a:cubicBezTo>
                  <a:pt x="2159" y="3703"/>
                  <a:pt x="2231" y="3899"/>
                  <a:pt x="2320" y="4077"/>
                </a:cubicBezTo>
                <a:cubicBezTo>
                  <a:pt x="2231" y="4184"/>
                  <a:pt x="2106" y="4292"/>
                  <a:pt x="1981" y="4363"/>
                </a:cubicBezTo>
                <a:cubicBezTo>
                  <a:pt x="1945" y="4399"/>
                  <a:pt x="1910" y="4434"/>
                  <a:pt x="1892" y="4506"/>
                </a:cubicBezTo>
                <a:cubicBezTo>
                  <a:pt x="1892" y="4541"/>
                  <a:pt x="1927" y="4613"/>
                  <a:pt x="1981" y="4631"/>
                </a:cubicBezTo>
                <a:cubicBezTo>
                  <a:pt x="2005" y="4647"/>
                  <a:pt x="2029" y="4655"/>
                  <a:pt x="2051" y="4655"/>
                </a:cubicBezTo>
                <a:cubicBezTo>
                  <a:pt x="2079" y="4655"/>
                  <a:pt x="2104" y="4642"/>
                  <a:pt x="2124" y="4613"/>
                </a:cubicBezTo>
                <a:cubicBezTo>
                  <a:pt x="2249" y="4523"/>
                  <a:pt x="2373" y="4434"/>
                  <a:pt x="2480" y="4309"/>
                </a:cubicBezTo>
                <a:cubicBezTo>
                  <a:pt x="2570" y="4381"/>
                  <a:pt x="2641" y="4434"/>
                  <a:pt x="2730" y="4488"/>
                </a:cubicBezTo>
                <a:cubicBezTo>
                  <a:pt x="2855" y="4559"/>
                  <a:pt x="2962" y="4666"/>
                  <a:pt x="3069" y="4773"/>
                </a:cubicBezTo>
                <a:cubicBezTo>
                  <a:pt x="3194" y="4916"/>
                  <a:pt x="3194" y="5201"/>
                  <a:pt x="3194" y="5433"/>
                </a:cubicBezTo>
                <a:lnTo>
                  <a:pt x="3194" y="6236"/>
                </a:lnTo>
                <a:lnTo>
                  <a:pt x="2570" y="6236"/>
                </a:lnTo>
                <a:cubicBezTo>
                  <a:pt x="2570" y="5255"/>
                  <a:pt x="2106" y="5201"/>
                  <a:pt x="2034" y="5166"/>
                </a:cubicBezTo>
                <a:cubicBezTo>
                  <a:pt x="1838" y="5130"/>
                  <a:pt x="1321" y="4845"/>
                  <a:pt x="1214" y="4292"/>
                </a:cubicBezTo>
                <a:cubicBezTo>
                  <a:pt x="1196" y="4256"/>
                  <a:pt x="1196" y="4220"/>
                  <a:pt x="1196" y="4184"/>
                </a:cubicBezTo>
                <a:cubicBezTo>
                  <a:pt x="964" y="3881"/>
                  <a:pt x="982" y="3435"/>
                  <a:pt x="1232" y="3132"/>
                </a:cubicBezTo>
                <a:cubicBezTo>
                  <a:pt x="1214" y="3043"/>
                  <a:pt x="1196" y="2953"/>
                  <a:pt x="1196" y="2846"/>
                </a:cubicBezTo>
                <a:cubicBezTo>
                  <a:pt x="1196" y="2418"/>
                  <a:pt x="1499" y="2043"/>
                  <a:pt x="1927" y="1972"/>
                </a:cubicBezTo>
                <a:cubicBezTo>
                  <a:pt x="2048" y="1610"/>
                  <a:pt x="2385" y="1364"/>
                  <a:pt x="2746" y="1364"/>
                </a:cubicBezTo>
                <a:cubicBezTo>
                  <a:pt x="2759" y="1364"/>
                  <a:pt x="2771" y="1365"/>
                  <a:pt x="2784" y="1365"/>
                </a:cubicBezTo>
                <a:cubicBezTo>
                  <a:pt x="2855" y="1365"/>
                  <a:pt x="2944" y="1383"/>
                  <a:pt x="2998" y="1383"/>
                </a:cubicBezTo>
                <a:cubicBezTo>
                  <a:pt x="3159" y="1205"/>
                  <a:pt x="3390" y="1098"/>
                  <a:pt x="3640" y="1062"/>
                </a:cubicBezTo>
                <a:close/>
                <a:moveTo>
                  <a:pt x="4048" y="0"/>
                </a:moveTo>
                <a:cubicBezTo>
                  <a:pt x="3341" y="0"/>
                  <a:pt x="2632" y="188"/>
                  <a:pt x="1999" y="562"/>
                </a:cubicBezTo>
                <a:cubicBezTo>
                  <a:pt x="750" y="1294"/>
                  <a:pt x="0" y="2650"/>
                  <a:pt x="36" y="4113"/>
                </a:cubicBezTo>
                <a:cubicBezTo>
                  <a:pt x="36" y="5362"/>
                  <a:pt x="625" y="6540"/>
                  <a:pt x="1624" y="7307"/>
                </a:cubicBezTo>
                <a:lnTo>
                  <a:pt x="1624" y="10626"/>
                </a:lnTo>
                <a:lnTo>
                  <a:pt x="5817" y="10626"/>
                </a:lnTo>
                <a:lnTo>
                  <a:pt x="5817" y="9038"/>
                </a:lnTo>
                <a:lnTo>
                  <a:pt x="6477" y="9038"/>
                </a:lnTo>
                <a:cubicBezTo>
                  <a:pt x="6905" y="9038"/>
                  <a:pt x="7298" y="8877"/>
                  <a:pt x="7601" y="8574"/>
                </a:cubicBezTo>
                <a:cubicBezTo>
                  <a:pt x="7887" y="8288"/>
                  <a:pt x="8047" y="7878"/>
                  <a:pt x="8047" y="7468"/>
                </a:cubicBezTo>
                <a:lnTo>
                  <a:pt x="8047" y="6665"/>
                </a:lnTo>
                <a:lnTo>
                  <a:pt x="8636" y="6665"/>
                </a:lnTo>
                <a:cubicBezTo>
                  <a:pt x="8975" y="6629"/>
                  <a:pt x="9279" y="6236"/>
                  <a:pt x="8957" y="5737"/>
                </a:cubicBezTo>
                <a:lnTo>
                  <a:pt x="8047" y="4167"/>
                </a:lnTo>
                <a:lnTo>
                  <a:pt x="8047" y="4113"/>
                </a:lnTo>
                <a:cubicBezTo>
                  <a:pt x="8101" y="2650"/>
                  <a:pt x="7352" y="1294"/>
                  <a:pt x="6085" y="562"/>
                </a:cubicBezTo>
                <a:cubicBezTo>
                  <a:pt x="5460" y="188"/>
                  <a:pt x="4755" y="0"/>
                  <a:pt x="4048"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922" name="Google Shape;922;p45"/>
          <p:cNvGrpSpPr/>
          <p:nvPr/>
        </p:nvGrpSpPr>
        <p:grpSpPr>
          <a:xfrm>
            <a:off x="9443288" y="5752884"/>
            <a:ext cx="299598" cy="398327"/>
            <a:chOff x="3707175" y="1322350"/>
            <a:chExt cx="226625" cy="292200"/>
          </a:xfrm>
        </p:grpSpPr>
        <p:sp>
          <p:nvSpPr>
            <p:cNvPr id="923" name="Google Shape;923;p45"/>
            <p:cNvSpPr/>
            <p:nvPr/>
          </p:nvSpPr>
          <p:spPr>
            <a:xfrm>
              <a:off x="3707175" y="1322350"/>
              <a:ext cx="226625" cy="292200"/>
            </a:xfrm>
            <a:custGeom>
              <a:rect b="b" l="l" r="r" t="t"/>
              <a:pathLst>
                <a:path extrusionOk="0" h="11688" w="9065">
                  <a:moveTo>
                    <a:pt x="7584" y="3462"/>
                  </a:moveTo>
                  <a:cubicBezTo>
                    <a:pt x="8119" y="3462"/>
                    <a:pt x="8529" y="3872"/>
                    <a:pt x="8529" y="4390"/>
                  </a:cubicBezTo>
                  <a:cubicBezTo>
                    <a:pt x="8529" y="4907"/>
                    <a:pt x="8119" y="5318"/>
                    <a:pt x="7584" y="5318"/>
                  </a:cubicBezTo>
                  <a:cubicBezTo>
                    <a:pt x="7084" y="5318"/>
                    <a:pt x="6656" y="4907"/>
                    <a:pt x="6656" y="4390"/>
                  </a:cubicBezTo>
                  <a:cubicBezTo>
                    <a:pt x="6656" y="3872"/>
                    <a:pt x="7084" y="3462"/>
                    <a:pt x="7584" y="3462"/>
                  </a:cubicBezTo>
                  <a:close/>
                  <a:moveTo>
                    <a:pt x="1339" y="1"/>
                  </a:moveTo>
                  <a:cubicBezTo>
                    <a:pt x="1178" y="1"/>
                    <a:pt x="1018" y="126"/>
                    <a:pt x="964" y="286"/>
                  </a:cubicBezTo>
                  <a:cubicBezTo>
                    <a:pt x="572" y="340"/>
                    <a:pt x="268" y="661"/>
                    <a:pt x="268" y="1071"/>
                  </a:cubicBezTo>
                  <a:lnTo>
                    <a:pt x="268" y="4336"/>
                  </a:lnTo>
                  <a:cubicBezTo>
                    <a:pt x="108" y="4426"/>
                    <a:pt x="1" y="4604"/>
                    <a:pt x="1" y="4782"/>
                  </a:cubicBezTo>
                  <a:cubicBezTo>
                    <a:pt x="1" y="6192"/>
                    <a:pt x="1053" y="7352"/>
                    <a:pt x="2409" y="7548"/>
                  </a:cubicBezTo>
                  <a:lnTo>
                    <a:pt x="2409" y="8904"/>
                  </a:lnTo>
                  <a:cubicBezTo>
                    <a:pt x="2409" y="10456"/>
                    <a:pt x="3658" y="11688"/>
                    <a:pt x="5193" y="11688"/>
                  </a:cubicBezTo>
                  <a:cubicBezTo>
                    <a:pt x="6745" y="11688"/>
                    <a:pt x="7994" y="10456"/>
                    <a:pt x="7994" y="8904"/>
                  </a:cubicBezTo>
                  <a:lnTo>
                    <a:pt x="7994" y="5799"/>
                  </a:lnTo>
                  <a:cubicBezTo>
                    <a:pt x="8601" y="5621"/>
                    <a:pt x="9065" y="5050"/>
                    <a:pt x="9065" y="4390"/>
                  </a:cubicBezTo>
                  <a:cubicBezTo>
                    <a:pt x="9065" y="3587"/>
                    <a:pt x="8405" y="2927"/>
                    <a:pt x="7584" y="2927"/>
                  </a:cubicBezTo>
                  <a:cubicBezTo>
                    <a:pt x="6781" y="2927"/>
                    <a:pt x="6121" y="3587"/>
                    <a:pt x="6121" y="4390"/>
                  </a:cubicBezTo>
                  <a:cubicBezTo>
                    <a:pt x="6121" y="5050"/>
                    <a:pt x="6585" y="5621"/>
                    <a:pt x="7191" y="5799"/>
                  </a:cubicBezTo>
                  <a:lnTo>
                    <a:pt x="7191" y="8904"/>
                  </a:lnTo>
                  <a:cubicBezTo>
                    <a:pt x="7191" y="10010"/>
                    <a:pt x="6299" y="10902"/>
                    <a:pt x="5193" y="10902"/>
                  </a:cubicBezTo>
                  <a:cubicBezTo>
                    <a:pt x="4105" y="10902"/>
                    <a:pt x="3195" y="10010"/>
                    <a:pt x="3195" y="8904"/>
                  </a:cubicBezTo>
                  <a:lnTo>
                    <a:pt x="3195" y="7548"/>
                  </a:lnTo>
                  <a:cubicBezTo>
                    <a:pt x="4568" y="7352"/>
                    <a:pt x="5603" y="6192"/>
                    <a:pt x="5603" y="4782"/>
                  </a:cubicBezTo>
                  <a:cubicBezTo>
                    <a:pt x="5603" y="4586"/>
                    <a:pt x="5496" y="4426"/>
                    <a:pt x="5336" y="4336"/>
                  </a:cubicBezTo>
                  <a:lnTo>
                    <a:pt x="5336" y="1071"/>
                  </a:lnTo>
                  <a:cubicBezTo>
                    <a:pt x="5336" y="661"/>
                    <a:pt x="5032" y="340"/>
                    <a:pt x="4640" y="286"/>
                  </a:cubicBezTo>
                  <a:cubicBezTo>
                    <a:pt x="4586" y="126"/>
                    <a:pt x="4444" y="1"/>
                    <a:pt x="4265" y="1"/>
                  </a:cubicBezTo>
                  <a:lnTo>
                    <a:pt x="4140" y="1"/>
                  </a:lnTo>
                  <a:cubicBezTo>
                    <a:pt x="3837" y="1"/>
                    <a:pt x="3605" y="250"/>
                    <a:pt x="3605" y="536"/>
                  </a:cubicBezTo>
                  <a:cubicBezTo>
                    <a:pt x="3605" y="839"/>
                    <a:pt x="3837" y="1071"/>
                    <a:pt x="4140" y="1071"/>
                  </a:cubicBezTo>
                  <a:lnTo>
                    <a:pt x="4265" y="1071"/>
                  </a:lnTo>
                  <a:cubicBezTo>
                    <a:pt x="4426" y="1071"/>
                    <a:pt x="4568" y="964"/>
                    <a:pt x="4640" y="839"/>
                  </a:cubicBezTo>
                  <a:cubicBezTo>
                    <a:pt x="4729" y="875"/>
                    <a:pt x="4800" y="964"/>
                    <a:pt x="4800" y="1071"/>
                  </a:cubicBezTo>
                  <a:lnTo>
                    <a:pt x="4800" y="4336"/>
                  </a:lnTo>
                  <a:cubicBezTo>
                    <a:pt x="4640" y="4426"/>
                    <a:pt x="4533" y="4604"/>
                    <a:pt x="4533" y="4782"/>
                  </a:cubicBezTo>
                  <a:cubicBezTo>
                    <a:pt x="4533" y="5746"/>
                    <a:pt x="3765" y="6513"/>
                    <a:pt x="2802" y="6513"/>
                  </a:cubicBezTo>
                  <a:cubicBezTo>
                    <a:pt x="1838" y="6513"/>
                    <a:pt x="1071" y="5746"/>
                    <a:pt x="1071" y="4782"/>
                  </a:cubicBezTo>
                  <a:cubicBezTo>
                    <a:pt x="1071" y="4586"/>
                    <a:pt x="964" y="4426"/>
                    <a:pt x="804" y="4336"/>
                  </a:cubicBezTo>
                  <a:lnTo>
                    <a:pt x="804" y="1071"/>
                  </a:lnTo>
                  <a:cubicBezTo>
                    <a:pt x="804" y="964"/>
                    <a:pt x="875" y="875"/>
                    <a:pt x="964" y="839"/>
                  </a:cubicBezTo>
                  <a:cubicBezTo>
                    <a:pt x="1036" y="982"/>
                    <a:pt x="1178" y="1071"/>
                    <a:pt x="1339" y="1071"/>
                  </a:cubicBezTo>
                  <a:lnTo>
                    <a:pt x="1464" y="1071"/>
                  </a:lnTo>
                  <a:cubicBezTo>
                    <a:pt x="1767" y="1071"/>
                    <a:pt x="1999" y="839"/>
                    <a:pt x="1999" y="536"/>
                  </a:cubicBezTo>
                  <a:cubicBezTo>
                    <a:pt x="1999" y="250"/>
                    <a:pt x="1767" y="1"/>
                    <a:pt x="1464" y="1"/>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24" name="Google Shape;924;p45"/>
            <p:cNvSpPr/>
            <p:nvPr/>
          </p:nvSpPr>
          <p:spPr>
            <a:xfrm>
              <a:off x="3880250" y="1415575"/>
              <a:ext cx="33475" cy="33050"/>
            </a:xfrm>
            <a:custGeom>
              <a:rect b="b" l="l" r="r" t="t"/>
              <a:pathLst>
                <a:path extrusionOk="0" h="1322" w="1339">
                  <a:moveTo>
                    <a:pt x="661" y="1"/>
                  </a:moveTo>
                  <a:cubicBezTo>
                    <a:pt x="304" y="1"/>
                    <a:pt x="1" y="286"/>
                    <a:pt x="1" y="661"/>
                  </a:cubicBezTo>
                  <a:cubicBezTo>
                    <a:pt x="1" y="1036"/>
                    <a:pt x="304" y="1321"/>
                    <a:pt x="661" y="1321"/>
                  </a:cubicBezTo>
                  <a:cubicBezTo>
                    <a:pt x="1036" y="1321"/>
                    <a:pt x="1339" y="1036"/>
                    <a:pt x="1339" y="661"/>
                  </a:cubicBezTo>
                  <a:cubicBezTo>
                    <a:pt x="1339" y="286"/>
                    <a:pt x="1036" y="1"/>
                    <a:pt x="661" y="1"/>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8" name="Shape 928"/>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25"/>
          <p:cNvSpPr txBox="1"/>
          <p:nvPr>
            <p:ph type="title"/>
          </p:nvPr>
        </p:nvSpPr>
        <p:spPr>
          <a:xfrm>
            <a:off x="490775" y="523275"/>
            <a:ext cx="11210400" cy="7635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
              <a:t>Table of Contents.</a:t>
            </a:r>
            <a:endParaRPr/>
          </a:p>
        </p:txBody>
      </p:sp>
      <p:sp>
        <p:nvSpPr>
          <p:cNvPr id="181" name="Google Shape;181;p25"/>
          <p:cNvSpPr txBox="1"/>
          <p:nvPr>
            <p:ph idx="1" type="body"/>
          </p:nvPr>
        </p:nvSpPr>
        <p:spPr>
          <a:xfrm>
            <a:off x="490775" y="2513770"/>
            <a:ext cx="3294600" cy="13227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t>We will talk about this first.</a:t>
            </a:r>
            <a:endParaRPr/>
          </a:p>
        </p:txBody>
      </p:sp>
      <p:sp>
        <p:nvSpPr>
          <p:cNvPr id="182" name="Google Shape;182;p25"/>
          <p:cNvSpPr txBox="1"/>
          <p:nvPr>
            <p:ph idx="2" type="body"/>
          </p:nvPr>
        </p:nvSpPr>
        <p:spPr>
          <a:xfrm>
            <a:off x="4448700" y="2513770"/>
            <a:ext cx="3294600" cy="13227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t>We will talk about this second.</a:t>
            </a:r>
            <a:endParaRPr/>
          </a:p>
        </p:txBody>
      </p:sp>
      <p:sp>
        <p:nvSpPr>
          <p:cNvPr id="183" name="Google Shape;183;p25"/>
          <p:cNvSpPr txBox="1"/>
          <p:nvPr>
            <p:ph idx="3" type="body"/>
          </p:nvPr>
        </p:nvSpPr>
        <p:spPr>
          <a:xfrm>
            <a:off x="490775" y="4554829"/>
            <a:ext cx="3294600" cy="13227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t>After that we will talk about this.</a:t>
            </a:r>
            <a:endParaRPr/>
          </a:p>
        </p:txBody>
      </p:sp>
      <p:sp>
        <p:nvSpPr>
          <p:cNvPr id="184" name="Google Shape;184;p25"/>
          <p:cNvSpPr txBox="1"/>
          <p:nvPr>
            <p:ph idx="4" type="body"/>
          </p:nvPr>
        </p:nvSpPr>
        <p:spPr>
          <a:xfrm>
            <a:off x="4448700" y="4554829"/>
            <a:ext cx="3294600" cy="13227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t>We will also talk about this.</a:t>
            </a:r>
            <a:endParaRPr/>
          </a:p>
        </p:txBody>
      </p:sp>
      <p:sp>
        <p:nvSpPr>
          <p:cNvPr id="185" name="Google Shape;185;p25"/>
          <p:cNvSpPr txBox="1"/>
          <p:nvPr>
            <p:ph idx="5" type="title"/>
          </p:nvPr>
        </p:nvSpPr>
        <p:spPr>
          <a:xfrm>
            <a:off x="490775" y="1818000"/>
            <a:ext cx="3294600" cy="6957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01 Dogs</a:t>
            </a:r>
            <a:endParaRPr/>
          </a:p>
        </p:txBody>
      </p:sp>
      <p:sp>
        <p:nvSpPr>
          <p:cNvPr id="186" name="Google Shape;186;p25"/>
          <p:cNvSpPr txBox="1"/>
          <p:nvPr>
            <p:ph idx="6" type="title"/>
          </p:nvPr>
        </p:nvSpPr>
        <p:spPr>
          <a:xfrm>
            <a:off x="4448700" y="1818000"/>
            <a:ext cx="3294600" cy="6957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highlight>
                  <a:schemeClr val="accent2"/>
                </a:highlight>
              </a:rPr>
              <a:t>02 Cats</a:t>
            </a:r>
            <a:endParaRPr>
              <a:highlight>
                <a:schemeClr val="accent2"/>
              </a:highlight>
            </a:endParaRPr>
          </a:p>
        </p:txBody>
      </p:sp>
      <p:sp>
        <p:nvSpPr>
          <p:cNvPr id="187" name="Google Shape;187;p25"/>
          <p:cNvSpPr txBox="1"/>
          <p:nvPr>
            <p:ph idx="7" type="title"/>
          </p:nvPr>
        </p:nvSpPr>
        <p:spPr>
          <a:xfrm>
            <a:off x="490775" y="3859059"/>
            <a:ext cx="3294600" cy="6957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04 </a:t>
            </a:r>
            <a:r>
              <a:rPr lang="en"/>
              <a:t>Kangaroos</a:t>
            </a:r>
            <a:r>
              <a:rPr lang="en"/>
              <a:t> </a:t>
            </a:r>
            <a:endParaRPr/>
          </a:p>
        </p:txBody>
      </p:sp>
      <p:sp>
        <p:nvSpPr>
          <p:cNvPr id="188" name="Google Shape;188;p25"/>
          <p:cNvSpPr txBox="1"/>
          <p:nvPr>
            <p:ph idx="8" type="title"/>
          </p:nvPr>
        </p:nvSpPr>
        <p:spPr>
          <a:xfrm>
            <a:off x="4448700" y="3859059"/>
            <a:ext cx="3294600" cy="6957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highlight>
                  <a:schemeClr val="accent2"/>
                </a:highlight>
              </a:rPr>
              <a:t>05 Pandas</a:t>
            </a:r>
            <a:endParaRPr>
              <a:highlight>
                <a:schemeClr val="accent2"/>
              </a:highlight>
            </a:endParaRPr>
          </a:p>
        </p:txBody>
      </p:sp>
      <p:sp>
        <p:nvSpPr>
          <p:cNvPr id="189" name="Google Shape;189;p25"/>
          <p:cNvSpPr txBox="1"/>
          <p:nvPr>
            <p:ph idx="9" type="body"/>
          </p:nvPr>
        </p:nvSpPr>
        <p:spPr>
          <a:xfrm>
            <a:off x="8406625" y="2513770"/>
            <a:ext cx="3294600" cy="13227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t>Then, we will talk about this.</a:t>
            </a:r>
            <a:endParaRPr/>
          </a:p>
        </p:txBody>
      </p:sp>
      <p:sp>
        <p:nvSpPr>
          <p:cNvPr id="190" name="Google Shape;190;p25"/>
          <p:cNvSpPr txBox="1"/>
          <p:nvPr>
            <p:ph idx="13" type="body"/>
          </p:nvPr>
        </p:nvSpPr>
        <p:spPr>
          <a:xfrm>
            <a:off x="8406625" y="4554829"/>
            <a:ext cx="3294600" cy="13227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t>And we will talk about this last.</a:t>
            </a:r>
            <a:endParaRPr/>
          </a:p>
        </p:txBody>
      </p:sp>
      <p:sp>
        <p:nvSpPr>
          <p:cNvPr id="191" name="Google Shape;191;p25"/>
          <p:cNvSpPr txBox="1"/>
          <p:nvPr>
            <p:ph idx="14" type="title"/>
          </p:nvPr>
        </p:nvSpPr>
        <p:spPr>
          <a:xfrm>
            <a:off x="8406625" y="1818000"/>
            <a:ext cx="3294600" cy="6957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highlight>
                  <a:schemeClr val="accent5"/>
                </a:highlight>
              </a:rPr>
              <a:t>03 Elephants</a:t>
            </a:r>
            <a:endParaRPr>
              <a:highlight>
                <a:schemeClr val="accent5"/>
              </a:highlight>
            </a:endParaRPr>
          </a:p>
        </p:txBody>
      </p:sp>
      <p:sp>
        <p:nvSpPr>
          <p:cNvPr id="192" name="Google Shape;192;p25"/>
          <p:cNvSpPr txBox="1"/>
          <p:nvPr>
            <p:ph idx="15" type="title"/>
          </p:nvPr>
        </p:nvSpPr>
        <p:spPr>
          <a:xfrm>
            <a:off x="8406625" y="3859059"/>
            <a:ext cx="3294600" cy="6957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highlight>
                  <a:schemeClr val="accent5"/>
                </a:highlight>
              </a:rPr>
              <a:t>06 Koalas</a:t>
            </a:r>
            <a:endParaRPr>
              <a:highlight>
                <a:schemeClr val="accent5"/>
              </a:highligh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26"/>
          <p:cNvSpPr txBox="1"/>
          <p:nvPr>
            <p:ph idx="1" type="body"/>
          </p:nvPr>
        </p:nvSpPr>
        <p:spPr>
          <a:xfrm>
            <a:off x="4056038" y="3584050"/>
            <a:ext cx="7389300" cy="7635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t>Add a brief introduction of your section here: Let’s dive in and get to know some interesting facts about animals!</a:t>
            </a:r>
            <a:endParaRPr/>
          </a:p>
        </p:txBody>
      </p:sp>
      <p:sp>
        <p:nvSpPr>
          <p:cNvPr id="198" name="Google Shape;198;p26"/>
          <p:cNvSpPr txBox="1"/>
          <p:nvPr>
            <p:ph type="title"/>
          </p:nvPr>
        </p:nvSpPr>
        <p:spPr>
          <a:xfrm>
            <a:off x="4056038" y="1500400"/>
            <a:ext cx="7389300" cy="20661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We will talk </a:t>
            </a:r>
            <a:r>
              <a:rPr lang="en">
                <a:highlight>
                  <a:schemeClr val="accent1"/>
                </a:highlight>
              </a:rPr>
              <a:t>about this first.</a:t>
            </a:r>
            <a:endParaRPr>
              <a:highlight>
                <a:schemeClr val="accent1"/>
              </a:highlight>
            </a:endParaRPr>
          </a:p>
        </p:txBody>
      </p:sp>
      <p:sp>
        <p:nvSpPr>
          <p:cNvPr id="199" name="Google Shape;199;p26"/>
          <p:cNvSpPr/>
          <p:nvPr/>
        </p:nvSpPr>
        <p:spPr>
          <a:xfrm>
            <a:off x="787137" y="1790100"/>
            <a:ext cx="2559501" cy="2557450"/>
          </a:xfrm>
          <a:prstGeom prst="rect">
            <a:avLst/>
          </a:prstGeom>
        </p:spPr>
        <p:txBody>
          <a:bodyPr>
            <a:prstTxWarp prst="textPlain"/>
          </a:bodyPr>
          <a:lstStyle/>
          <a:p>
            <a:pPr lvl="0" algn="ctr"/>
            <a:r>
              <a:rPr b="1" i="0">
                <a:ln>
                  <a:noFill/>
                </a:ln>
                <a:solidFill>
                  <a:schemeClr val="dk1"/>
                </a:solidFill>
                <a:latin typeface="DM Sans"/>
              </a:rPr>
              <a:t>01</a:t>
            </a: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27"/>
          <p:cNvSpPr txBox="1"/>
          <p:nvPr>
            <p:ph type="title"/>
          </p:nvPr>
        </p:nvSpPr>
        <p:spPr>
          <a:xfrm>
            <a:off x="1225275" y="1226500"/>
            <a:ext cx="7794000" cy="763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Did you know?</a:t>
            </a:r>
            <a:endParaRPr/>
          </a:p>
        </p:txBody>
      </p:sp>
      <p:sp>
        <p:nvSpPr>
          <p:cNvPr id="205" name="Google Shape;205;p27"/>
          <p:cNvSpPr txBox="1"/>
          <p:nvPr>
            <p:ph idx="1" type="subTitle"/>
          </p:nvPr>
        </p:nvSpPr>
        <p:spPr>
          <a:xfrm>
            <a:off x="1225275" y="2276300"/>
            <a:ext cx="7794000" cy="7179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highlight>
                  <a:schemeClr val="accent1"/>
                </a:highlight>
              </a:rPr>
              <a:t>Elephants and storms.</a:t>
            </a:r>
            <a:endParaRPr>
              <a:highlight>
                <a:schemeClr val="accent1"/>
              </a:highlight>
            </a:endParaRPr>
          </a:p>
        </p:txBody>
      </p:sp>
      <p:sp>
        <p:nvSpPr>
          <p:cNvPr id="206" name="Google Shape;206;p27"/>
          <p:cNvSpPr txBox="1"/>
          <p:nvPr>
            <p:ph idx="2" type="body"/>
          </p:nvPr>
        </p:nvSpPr>
        <p:spPr>
          <a:xfrm>
            <a:off x="1225275" y="2936475"/>
            <a:ext cx="7794000" cy="21891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Did you know that elephants can sense storms?</a:t>
            </a:r>
            <a:endParaRPr/>
          </a:p>
          <a:p>
            <a:pPr indent="0" lvl="0" marL="0" rtl="0" algn="l">
              <a:spcBef>
                <a:spcPts val="2100"/>
              </a:spcBef>
              <a:spcAft>
                <a:spcPts val="2100"/>
              </a:spcAft>
              <a:buNone/>
            </a:pPr>
            <a:r>
              <a:rPr lang="en"/>
              <a:t>Elephants may be able to detect a thunderstorm from hundreds of miles away, and will head towards it, looking for water.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28"/>
          <p:cNvSpPr txBox="1"/>
          <p:nvPr>
            <p:ph type="title"/>
          </p:nvPr>
        </p:nvSpPr>
        <p:spPr>
          <a:xfrm>
            <a:off x="873350" y="836300"/>
            <a:ext cx="10551900" cy="763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Did you know?</a:t>
            </a:r>
            <a:endParaRPr/>
          </a:p>
        </p:txBody>
      </p:sp>
      <p:sp>
        <p:nvSpPr>
          <p:cNvPr id="212" name="Google Shape;212;p28"/>
          <p:cNvSpPr txBox="1"/>
          <p:nvPr>
            <p:ph idx="4" type="body"/>
          </p:nvPr>
        </p:nvSpPr>
        <p:spPr>
          <a:xfrm>
            <a:off x="6464146" y="2739050"/>
            <a:ext cx="4961100" cy="3118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Did you know that a cat uses its whiskers as feelers to determine if a space is too small to squeeze through?</a:t>
            </a:r>
            <a:endParaRPr/>
          </a:p>
          <a:p>
            <a:pPr indent="0" lvl="0" marL="0" rtl="0" algn="l">
              <a:spcBef>
                <a:spcPts val="2100"/>
              </a:spcBef>
              <a:spcAft>
                <a:spcPts val="2100"/>
              </a:spcAft>
              <a:buNone/>
            </a:pPr>
            <a:r>
              <a:rPr lang="en"/>
              <a:t>Also, cats love to sleep. A fifteen-year-old cat has probably spent ten years of its life sleeping.</a:t>
            </a:r>
            <a:endParaRPr/>
          </a:p>
        </p:txBody>
      </p:sp>
      <p:sp>
        <p:nvSpPr>
          <p:cNvPr id="213" name="Google Shape;213;p28"/>
          <p:cNvSpPr txBox="1"/>
          <p:nvPr>
            <p:ph idx="3" type="body"/>
          </p:nvPr>
        </p:nvSpPr>
        <p:spPr>
          <a:xfrm>
            <a:off x="873350" y="2750800"/>
            <a:ext cx="4960800" cy="3118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Did you know that dogs can smell your feelings?</a:t>
            </a:r>
            <a:endParaRPr/>
          </a:p>
          <a:p>
            <a:pPr indent="0" lvl="0" marL="0" rtl="0" algn="l">
              <a:spcBef>
                <a:spcPts val="2100"/>
              </a:spcBef>
              <a:spcAft>
                <a:spcPts val="0"/>
              </a:spcAft>
              <a:buNone/>
            </a:pPr>
            <a:r>
              <a:rPr lang="en"/>
              <a:t>Dogs can pick up on subtle changes in your scent, which can help him figure out how you are feeling, such as by smelling your perspiration when you become nervous or fearful.</a:t>
            </a:r>
            <a:endParaRPr/>
          </a:p>
          <a:p>
            <a:pPr indent="0" lvl="0" marL="0" rtl="0" algn="l">
              <a:spcBef>
                <a:spcPts val="2100"/>
              </a:spcBef>
              <a:spcAft>
                <a:spcPts val="2100"/>
              </a:spcAft>
              <a:buNone/>
            </a:pPr>
            <a:r>
              <a:t/>
            </a:r>
            <a:endParaRPr/>
          </a:p>
        </p:txBody>
      </p:sp>
      <p:sp>
        <p:nvSpPr>
          <p:cNvPr id="214" name="Google Shape;214;p28"/>
          <p:cNvSpPr txBox="1"/>
          <p:nvPr>
            <p:ph idx="1" type="subTitle"/>
          </p:nvPr>
        </p:nvSpPr>
        <p:spPr>
          <a:xfrm>
            <a:off x="873360" y="1813775"/>
            <a:ext cx="4961100" cy="7179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highlight>
                  <a:schemeClr val="accent1"/>
                </a:highlight>
              </a:rPr>
              <a:t>A m</a:t>
            </a:r>
            <a:r>
              <a:rPr lang="en">
                <a:highlight>
                  <a:schemeClr val="accent1"/>
                </a:highlight>
              </a:rPr>
              <a:t>an's best friend...</a:t>
            </a:r>
            <a:endParaRPr>
              <a:highlight>
                <a:schemeClr val="accent1"/>
              </a:highlight>
            </a:endParaRPr>
          </a:p>
        </p:txBody>
      </p:sp>
      <p:sp>
        <p:nvSpPr>
          <p:cNvPr id="215" name="Google Shape;215;p28"/>
          <p:cNvSpPr txBox="1"/>
          <p:nvPr>
            <p:ph idx="2" type="subTitle"/>
          </p:nvPr>
        </p:nvSpPr>
        <p:spPr>
          <a:xfrm>
            <a:off x="6464155" y="1813775"/>
            <a:ext cx="4960800" cy="7179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highlight>
                  <a:schemeClr val="accent2"/>
                </a:highlight>
              </a:rPr>
              <a:t>Mmm, can I fit in?...</a:t>
            </a:r>
            <a:endParaRPr>
              <a:highlight>
                <a:schemeClr val="accent2"/>
              </a:highligh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29"/>
          <p:cNvSpPr txBox="1"/>
          <p:nvPr>
            <p:ph type="title"/>
          </p:nvPr>
        </p:nvSpPr>
        <p:spPr>
          <a:xfrm>
            <a:off x="1429650" y="1873525"/>
            <a:ext cx="9332700" cy="31608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Clearly, animals know more than we think, and think a great deal more than we know.</a:t>
            </a:r>
            <a:endParaRPr/>
          </a:p>
        </p:txBody>
      </p:sp>
      <p:sp>
        <p:nvSpPr>
          <p:cNvPr id="221" name="Google Shape;221;p29"/>
          <p:cNvSpPr txBox="1"/>
          <p:nvPr>
            <p:ph idx="1" type="subTitle"/>
          </p:nvPr>
        </p:nvSpPr>
        <p:spPr>
          <a:xfrm>
            <a:off x="632875" y="5919475"/>
            <a:ext cx="11379900" cy="717900"/>
          </a:xfrm>
          <a:prstGeom prst="rect">
            <a:avLst/>
          </a:prstGeom>
        </p:spPr>
        <p:txBody>
          <a:bodyPr anchorCtr="0" anchor="b" bIns="121900" lIns="121900" spcFirstLastPara="1" rIns="121900" wrap="square" tIns="121900">
            <a:noAutofit/>
          </a:bodyPr>
          <a:lstStyle/>
          <a:p>
            <a:pPr indent="0" lvl="0" marL="457200" rtl="0" algn="r">
              <a:spcBef>
                <a:spcPts val="0"/>
              </a:spcBef>
              <a:spcAft>
                <a:spcPts val="0"/>
              </a:spcAft>
              <a:buNone/>
            </a:pPr>
            <a:r>
              <a:rPr lang="en"/>
              <a:t>― Irene M. Pepperberg</a:t>
            </a:r>
            <a:endParaRPr/>
          </a:p>
        </p:txBody>
      </p:sp>
      <p:grpSp>
        <p:nvGrpSpPr>
          <p:cNvPr id="222" name="Google Shape;222;p29"/>
          <p:cNvGrpSpPr/>
          <p:nvPr/>
        </p:nvGrpSpPr>
        <p:grpSpPr>
          <a:xfrm rot="10800000">
            <a:off x="379927" y="1670076"/>
            <a:ext cx="1237846" cy="872004"/>
            <a:chOff x="621403" y="597265"/>
            <a:chExt cx="1588204" cy="1118814"/>
          </a:xfrm>
        </p:grpSpPr>
        <p:sp>
          <p:nvSpPr>
            <p:cNvPr id="223" name="Google Shape;223;p29"/>
            <p:cNvSpPr/>
            <p:nvPr/>
          </p:nvSpPr>
          <p:spPr>
            <a:xfrm>
              <a:off x="1448058" y="597265"/>
              <a:ext cx="761549" cy="1118814"/>
            </a:xfrm>
            <a:custGeom>
              <a:rect b="b" l="l" r="r" t="t"/>
              <a:pathLst>
                <a:path extrusionOk="0" h="1118814" w="761549">
                  <a:moveTo>
                    <a:pt x="-524" y="1117297"/>
                  </a:moveTo>
                  <a:lnTo>
                    <a:pt x="-524" y="996558"/>
                  </a:lnTo>
                  <a:cubicBezTo>
                    <a:pt x="160246" y="977266"/>
                    <a:pt x="278895" y="901864"/>
                    <a:pt x="338058" y="740612"/>
                  </a:cubicBezTo>
                  <a:cubicBezTo>
                    <a:pt x="312656" y="732412"/>
                    <a:pt x="292400" y="726464"/>
                    <a:pt x="272463" y="719551"/>
                  </a:cubicBezTo>
                  <a:cubicBezTo>
                    <a:pt x="93848" y="657011"/>
                    <a:pt x="-5830" y="480325"/>
                    <a:pt x="31308" y="291741"/>
                  </a:cubicBezTo>
                  <a:cubicBezTo>
                    <a:pt x="64909" y="120199"/>
                    <a:pt x="237095" y="-11311"/>
                    <a:pt x="412334" y="425"/>
                  </a:cubicBezTo>
                  <a:cubicBezTo>
                    <a:pt x="596255" y="11358"/>
                    <a:pt x="744051" y="156019"/>
                    <a:pt x="758954" y="339651"/>
                  </a:cubicBezTo>
                  <a:cubicBezTo>
                    <a:pt x="792877" y="741255"/>
                    <a:pt x="404456" y="1143502"/>
                    <a:pt x="-524" y="1117297"/>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24" name="Google Shape;224;p29"/>
            <p:cNvSpPr/>
            <p:nvPr/>
          </p:nvSpPr>
          <p:spPr>
            <a:xfrm>
              <a:off x="621403" y="597265"/>
              <a:ext cx="761549" cy="1118814"/>
            </a:xfrm>
            <a:custGeom>
              <a:rect b="b" l="l" r="r" t="t"/>
              <a:pathLst>
                <a:path extrusionOk="0" h="1118814" w="761549">
                  <a:moveTo>
                    <a:pt x="-524" y="1117297"/>
                  </a:moveTo>
                  <a:lnTo>
                    <a:pt x="-524" y="996558"/>
                  </a:lnTo>
                  <a:cubicBezTo>
                    <a:pt x="160246" y="977266"/>
                    <a:pt x="278895" y="901864"/>
                    <a:pt x="338058" y="740612"/>
                  </a:cubicBezTo>
                  <a:cubicBezTo>
                    <a:pt x="312656" y="732412"/>
                    <a:pt x="292400" y="726464"/>
                    <a:pt x="272463" y="719551"/>
                  </a:cubicBezTo>
                  <a:cubicBezTo>
                    <a:pt x="93848" y="657011"/>
                    <a:pt x="-5830" y="480325"/>
                    <a:pt x="31308" y="291741"/>
                  </a:cubicBezTo>
                  <a:cubicBezTo>
                    <a:pt x="64909" y="120199"/>
                    <a:pt x="237095" y="-11311"/>
                    <a:pt x="412334" y="425"/>
                  </a:cubicBezTo>
                  <a:cubicBezTo>
                    <a:pt x="596255" y="11358"/>
                    <a:pt x="744051" y="156019"/>
                    <a:pt x="758954" y="339651"/>
                  </a:cubicBezTo>
                  <a:cubicBezTo>
                    <a:pt x="792877" y="741255"/>
                    <a:pt x="404456" y="1143502"/>
                    <a:pt x="-524" y="1117297"/>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30"/>
          <p:cNvSpPr txBox="1"/>
          <p:nvPr>
            <p:ph type="title"/>
          </p:nvPr>
        </p:nvSpPr>
        <p:spPr>
          <a:xfrm>
            <a:off x="1217550" y="663663"/>
            <a:ext cx="9755100" cy="763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Did you know?</a:t>
            </a:r>
            <a:endParaRPr/>
          </a:p>
        </p:txBody>
      </p:sp>
      <p:sp>
        <p:nvSpPr>
          <p:cNvPr id="230" name="Google Shape;230;p30"/>
          <p:cNvSpPr txBox="1"/>
          <p:nvPr>
            <p:ph idx="1" type="subTitle"/>
          </p:nvPr>
        </p:nvSpPr>
        <p:spPr>
          <a:xfrm>
            <a:off x="1217558" y="1647869"/>
            <a:ext cx="9755100" cy="6069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highlight>
                  <a:schemeClr val="accent1"/>
                </a:highlight>
              </a:rPr>
              <a:t>Pandas don’t hibernate.</a:t>
            </a:r>
            <a:endParaRPr>
              <a:highlight>
                <a:schemeClr val="accent1"/>
              </a:highlight>
            </a:endParaRPr>
          </a:p>
        </p:txBody>
      </p:sp>
      <p:sp>
        <p:nvSpPr>
          <p:cNvPr id="231" name="Google Shape;231;p30"/>
          <p:cNvSpPr txBox="1"/>
          <p:nvPr>
            <p:ph idx="5" type="body"/>
          </p:nvPr>
        </p:nvSpPr>
        <p:spPr>
          <a:xfrm>
            <a:off x="1217550" y="3222078"/>
            <a:ext cx="9755100" cy="9234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It is estimated that more than 50 million kangaroos live there. They are Australia’s national symbol and appear on postage stamps, coins, and airplanes.</a:t>
            </a:r>
            <a:endParaRPr/>
          </a:p>
          <a:p>
            <a:pPr indent="0" lvl="0" marL="0" rtl="0" algn="l">
              <a:spcBef>
                <a:spcPts val="2100"/>
              </a:spcBef>
              <a:spcAft>
                <a:spcPts val="0"/>
              </a:spcAft>
              <a:buNone/>
            </a:pPr>
            <a:r>
              <a:t/>
            </a:r>
            <a:endParaRPr/>
          </a:p>
          <a:p>
            <a:pPr indent="0" lvl="0" marL="0" rtl="0" algn="l">
              <a:spcBef>
                <a:spcPts val="2100"/>
              </a:spcBef>
              <a:spcAft>
                <a:spcPts val="2100"/>
              </a:spcAft>
              <a:buNone/>
            </a:pPr>
            <a:r>
              <a:t/>
            </a:r>
            <a:endParaRPr/>
          </a:p>
        </p:txBody>
      </p:sp>
      <p:sp>
        <p:nvSpPr>
          <p:cNvPr id="232" name="Google Shape;232;p30"/>
          <p:cNvSpPr txBox="1"/>
          <p:nvPr>
            <p:ph idx="2" type="subTitle"/>
          </p:nvPr>
        </p:nvSpPr>
        <p:spPr>
          <a:xfrm>
            <a:off x="1217558" y="2795560"/>
            <a:ext cx="9755100" cy="6069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highlight>
                  <a:schemeClr val="accent2"/>
                </a:highlight>
              </a:rPr>
              <a:t>T</a:t>
            </a:r>
            <a:r>
              <a:rPr lang="en">
                <a:highlight>
                  <a:schemeClr val="accent2"/>
                </a:highlight>
              </a:rPr>
              <a:t>here are more kangaroos than humans in Australia.</a:t>
            </a:r>
            <a:endParaRPr>
              <a:highlight>
                <a:schemeClr val="accent2"/>
              </a:highlight>
            </a:endParaRPr>
          </a:p>
        </p:txBody>
      </p:sp>
      <p:sp>
        <p:nvSpPr>
          <p:cNvPr id="233" name="Google Shape;233;p30"/>
          <p:cNvSpPr txBox="1"/>
          <p:nvPr>
            <p:ph idx="6" type="body"/>
          </p:nvPr>
        </p:nvSpPr>
        <p:spPr>
          <a:xfrm>
            <a:off x="1217550" y="4356538"/>
            <a:ext cx="9756900" cy="9234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Koalas don’t have much energy and, when not feasting on leaves, they spend their time dozing in the branches. Believe it or not, they can sleep for up to 18 hours a day!</a:t>
            </a:r>
            <a:endParaRPr/>
          </a:p>
          <a:p>
            <a:pPr indent="0" lvl="0" marL="0" rtl="0" algn="l">
              <a:spcBef>
                <a:spcPts val="2100"/>
              </a:spcBef>
              <a:spcAft>
                <a:spcPts val="2100"/>
              </a:spcAft>
              <a:buNone/>
            </a:pPr>
            <a:r>
              <a:t/>
            </a:r>
            <a:endParaRPr/>
          </a:p>
        </p:txBody>
      </p:sp>
      <p:sp>
        <p:nvSpPr>
          <p:cNvPr id="234" name="Google Shape;234;p30"/>
          <p:cNvSpPr txBox="1"/>
          <p:nvPr>
            <p:ph idx="3" type="subTitle"/>
          </p:nvPr>
        </p:nvSpPr>
        <p:spPr>
          <a:xfrm>
            <a:off x="1217558" y="3943250"/>
            <a:ext cx="9755100" cy="6069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highlight>
                  <a:schemeClr val="accent3"/>
                </a:highlight>
              </a:rPr>
              <a:t>Koalas are even more lazy than cats.</a:t>
            </a:r>
            <a:endParaRPr>
              <a:highlight>
                <a:schemeClr val="accent3"/>
              </a:highlight>
            </a:endParaRPr>
          </a:p>
        </p:txBody>
      </p:sp>
      <p:sp>
        <p:nvSpPr>
          <p:cNvPr id="235" name="Google Shape;235;p30"/>
          <p:cNvSpPr txBox="1"/>
          <p:nvPr>
            <p:ph idx="4" type="body"/>
          </p:nvPr>
        </p:nvSpPr>
        <p:spPr>
          <a:xfrm>
            <a:off x="1217550" y="2085818"/>
            <a:ext cx="9755100" cy="9252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t>When winter approaches, they head lower down their mountain homes to warmer temperatures, where they continue to chomp away on bamboo!</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31"/>
          <p:cNvSpPr txBox="1"/>
          <p:nvPr>
            <p:ph type="title"/>
          </p:nvPr>
        </p:nvSpPr>
        <p:spPr>
          <a:xfrm>
            <a:off x="548250" y="1001475"/>
            <a:ext cx="11095500" cy="47202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Very interesting facts!</a:t>
            </a:r>
            <a:endParaRPr/>
          </a:p>
        </p:txBody>
      </p:sp>
      <p:sp>
        <p:nvSpPr>
          <p:cNvPr id="241" name="Google Shape;241;p31"/>
          <p:cNvSpPr txBox="1"/>
          <p:nvPr>
            <p:ph idx="4294967295" type="body"/>
          </p:nvPr>
        </p:nvSpPr>
        <p:spPr>
          <a:xfrm>
            <a:off x="709825" y="3907325"/>
            <a:ext cx="11095500" cy="2823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None/>
            </a:pPr>
            <a:r>
              <a:rPr lang="en" sz="1200"/>
              <a:t>This is where you section ends. Duplicate this set of slides as many times you need to go over all your sections.</a:t>
            </a:r>
            <a:endParaRPr sz="120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lidesMania">
  <a:themeElements>
    <a:clrScheme name="Simple Light">
      <a:dk1>
        <a:srgbClr val="FFFFFF"/>
      </a:dk1>
      <a:lt1>
        <a:srgbClr val="161F2E"/>
      </a:lt1>
      <a:dk2>
        <a:srgbClr val="000000"/>
      </a:dk2>
      <a:lt2>
        <a:srgbClr val="EEEEEE"/>
      </a:lt2>
      <a:accent1>
        <a:srgbClr val="F61F5A"/>
      </a:accent1>
      <a:accent2>
        <a:srgbClr val="F86A34"/>
      </a:accent2>
      <a:accent3>
        <a:srgbClr val="FAA21F"/>
      </a:accent3>
      <a:accent4>
        <a:srgbClr val="FDEB20"/>
      </a:accent4>
      <a:accent5>
        <a:srgbClr val="98DF69"/>
      </a:accent5>
      <a:accent6>
        <a:srgbClr val="3AC0DB"/>
      </a:accent6>
      <a:hlink>
        <a:srgbClr val="F61F5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